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  <p:sldMasterId id="2147483662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y="5143500" cx="9144000"/>
  <p:notesSz cx="6858000" cy="9144000"/>
  <p:embeddedFontLst>
    <p:embeddedFont>
      <p:font typeface="Roboto"/>
      <p:regular r:id="rId48"/>
      <p:bold r:id="rId49"/>
      <p:italic r:id="rId50"/>
      <p:boldItalic r:id="rId51"/>
    </p:embeddedFont>
    <p:embeddedFont>
      <p:font typeface="Proxima Nova"/>
      <p:regular r:id="rId52"/>
      <p:bold r:id="rId53"/>
      <p:italic r:id="rId54"/>
      <p:boldItalic r:id="rId55"/>
    </p:embeddedFont>
    <p:embeddedFont>
      <p:font typeface="Fira Sans Extra Condensed Medium"/>
      <p:regular r:id="rId56"/>
      <p:bold r:id="rId57"/>
      <p:italic r:id="rId58"/>
      <p:boldItalic r:id="rId59"/>
    </p:embeddedFont>
    <p:embeddedFont>
      <p:font typeface="Proxima Nova Semibold"/>
      <p:regular r:id="rId60"/>
      <p:bold r:id="rId61"/>
      <p:boldItalic r:id="rId62"/>
    </p:embeddedFont>
    <p:embeddedFont>
      <p:font typeface="Fira Sans Extra Condensed"/>
      <p:regular r:id="rId63"/>
      <p:bold r:id="rId64"/>
      <p:italic r:id="rId65"/>
      <p:boldItalic r:id="rId66"/>
    </p:embeddedFont>
    <p:embeddedFont>
      <p:font typeface="Rajdhani"/>
      <p:regular r:id="rId67"/>
      <p:bold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Roboto-regular.fntdata"/><Relationship Id="rId47" Type="http://schemas.openxmlformats.org/officeDocument/2006/relationships/slide" Target="slides/slide40.xml"/><Relationship Id="rId49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ProximaNovaSemibold-boldItalic.fntdata"/><Relationship Id="rId61" Type="http://schemas.openxmlformats.org/officeDocument/2006/relationships/font" Target="fonts/ProximaNovaSemibold-bold.fntdata"/><Relationship Id="rId20" Type="http://schemas.openxmlformats.org/officeDocument/2006/relationships/slide" Target="slides/slide13.xml"/><Relationship Id="rId64" Type="http://schemas.openxmlformats.org/officeDocument/2006/relationships/font" Target="fonts/FiraSansExtraCondensed-bold.fntdata"/><Relationship Id="rId63" Type="http://schemas.openxmlformats.org/officeDocument/2006/relationships/font" Target="fonts/FiraSansExtraCondensed-regular.fntdata"/><Relationship Id="rId22" Type="http://schemas.openxmlformats.org/officeDocument/2006/relationships/slide" Target="slides/slide15.xml"/><Relationship Id="rId66" Type="http://schemas.openxmlformats.org/officeDocument/2006/relationships/font" Target="fonts/FiraSansExtraCondensed-boldItalic.fntdata"/><Relationship Id="rId21" Type="http://schemas.openxmlformats.org/officeDocument/2006/relationships/slide" Target="slides/slide14.xml"/><Relationship Id="rId65" Type="http://schemas.openxmlformats.org/officeDocument/2006/relationships/font" Target="fonts/FiraSansExtraCondensed-italic.fntdata"/><Relationship Id="rId24" Type="http://schemas.openxmlformats.org/officeDocument/2006/relationships/slide" Target="slides/slide17.xml"/><Relationship Id="rId68" Type="http://schemas.openxmlformats.org/officeDocument/2006/relationships/font" Target="fonts/Rajdhani-bold.fntdata"/><Relationship Id="rId23" Type="http://schemas.openxmlformats.org/officeDocument/2006/relationships/slide" Target="slides/slide16.xml"/><Relationship Id="rId67" Type="http://schemas.openxmlformats.org/officeDocument/2006/relationships/font" Target="fonts/Rajdhani-regular.fntdata"/><Relationship Id="rId60" Type="http://schemas.openxmlformats.org/officeDocument/2006/relationships/font" Target="fonts/ProximaNovaSemibold-regular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ProximaNova-bold.fntdata"/><Relationship Id="rId52" Type="http://schemas.openxmlformats.org/officeDocument/2006/relationships/font" Target="fonts/ProximaNova-regular.fntdata"/><Relationship Id="rId11" Type="http://schemas.openxmlformats.org/officeDocument/2006/relationships/slide" Target="slides/slide4.xml"/><Relationship Id="rId55" Type="http://schemas.openxmlformats.org/officeDocument/2006/relationships/font" Target="fonts/ProximaNova-boldItalic.fntdata"/><Relationship Id="rId10" Type="http://schemas.openxmlformats.org/officeDocument/2006/relationships/slide" Target="slides/slide3.xml"/><Relationship Id="rId54" Type="http://schemas.openxmlformats.org/officeDocument/2006/relationships/font" Target="fonts/ProximaNova-italic.fntdata"/><Relationship Id="rId13" Type="http://schemas.openxmlformats.org/officeDocument/2006/relationships/slide" Target="slides/slide6.xml"/><Relationship Id="rId57" Type="http://schemas.openxmlformats.org/officeDocument/2006/relationships/font" Target="fonts/FiraSansExtraCondensedMedium-bold.fntdata"/><Relationship Id="rId12" Type="http://schemas.openxmlformats.org/officeDocument/2006/relationships/slide" Target="slides/slide5.xml"/><Relationship Id="rId56" Type="http://schemas.openxmlformats.org/officeDocument/2006/relationships/font" Target="fonts/FiraSansExtraCondensedMedium-regular.fntdata"/><Relationship Id="rId15" Type="http://schemas.openxmlformats.org/officeDocument/2006/relationships/slide" Target="slides/slide8.xml"/><Relationship Id="rId59" Type="http://schemas.openxmlformats.org/officeDocument/2006/relationships/font" Target="fonts/FiraSansExtraCondensedMedium-boldItalic.fntdata"/><Relationship Id="rId14" Type="http://schemas.openxmlformats.org/officeDocument/2006/relationships/slide" Target="slides/slide7.xml"/><Relationship Id="rId58" Type="http://schemas.openxmlformats.org/officeDocument/2006/relationships/font" Target="fonts/FiraSansExtraCondensedMedium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7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gb56493aa56_1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9" name="Google Shape;2699;gb56493aa56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2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gb56493aa56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4" name="Google Shape;2764;gb56493aa56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9" name="Shape 2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0" name="Google Shape;2830;gb56493aa56_1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1" name="Google Shape;2831;gb56493aa56_1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b56493aa56_1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4" name="Google Shape;2934;gb56493aa56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0" name="Shape 2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1" name="Google Shape;2991;gb56493aa56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2" name="Google Shape;2992;gb56493aa56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3" name="Shape 3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Google Shape;3094;gadf691cc2a_1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5" name="Google Shape;3095;gadf691cc2a_1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3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gb56493aa56_1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5" name="Google Shape;3175;gb56493aa56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2" name="Shape 3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Google Shape;3223;gadf691cc2a_1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4" name="Google Shape;3224;gadf691cc2a_1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7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gadf691cc2a_1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9" name="Google Shape;3309;gadf691cc2a_1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0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" name="Google Shape;3351;gadf691cc2a_1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2" name="Google Shape;3352;gadf691cc2a_1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09eb2c6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09eb2c6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4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adf691cc2a_1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6" name="Google Shape;3646;gadf691cc2a_1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0" name="Shape 4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1" name="Google Shape;4171;gadf691cc2a_1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2" name="Google Shape;4172;gadf691cc2a_1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5" name="Shape 4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6" name="Google Shape;4216;gadf691cc2a_1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7" name="Google Shape;4217;gadf691cc2a_1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0" name="Shape 4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1" name="Google Shape;4271;gadf691cc2a_1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2" name="Google Shape;4272;gadf691cc2a_1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3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4" name="Google Shape;4354;gadf691cc2a_1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5" name="Google Shape;4355;gadf691cc2a_1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2" name="Shape 4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3" name="Google Shape;4863;gadf691cc2a_1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4" name="Google Shape;4864;gadf691cc2a_1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3" name="Shape 5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4" name="Google Shape;5364;gadf691cc2a_1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5" name="Google Shape;5365;gadf691cc2a_1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3" name="Shape 5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4" name="Google Shape;5414;gadf691cc2a_1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5" name="Google Shape;5415;gadf691cc2a_1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4" name="Shape 5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5" name="Google Shape;5525;gadf691cc2a_1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6" name="Google Shape;5526;gadf691cc2a_1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9" name="Shape 5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0" name="Google Shape;5590;gadf691cc2a_1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1" name="Google Shape;5591;gadf691cc2a_1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909eb2c61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909eb2c61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4" name="Shape 5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5" name="Google Shape;5645;gadf691cc2a_1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6" name="Google Shape;5646;gadf691cc2a_1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5" name="Shape 6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6" name="Google Shape;6076;gb61cae60f4_4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7" name="Google Shape;6077;gb61cae60f4_4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4" name="Shape 6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145;SLIDES_API5261842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6" name="Google Shape;6146;SLIDES_API5261842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1" name="Shape 6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Google Shape;6152;SLIDES_API52618426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3" name="Google Shape;6153;SLIDES_API52618426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5" name="Shape 6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" name="Google Shape;6266;SLIDES_API52618426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7" name="Google Shape;6267;SLIDES_API52618426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8" name="Shape 6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9" name="Google Shape;6309;SLIDES_API52618426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0" name="Google Shape;6310;SLIDES_API52618426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5" name="Shape 6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" name="Google Shape;6686;SLIDES_API52618426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7" name="Google Shape;6687;SLIDES_API52618426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1" name="Shape 7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2" name="Google Shape;7592;SLIDES_API52618426_1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3" name="Google Shape;7593;SLIDES_API52618426_1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9" name="Shape 8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0" name="Google Shape;8350;SLIDES_API52618426_2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1" name="Google Shape;8351;SLIDES_API52618426_2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0" name="Shape 8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1" name="Google Shape;8531;SLIDES_API52618426_2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2" name="Google Shape;8532;SLIDES_API52618426_2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909eb2c61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909eb2c61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0" name="Shape 8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1" name="Google Shape;8831;g923a52f18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2" name="Google Shape;8832;g923a52f18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97e8cf9f3c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97e8cf9f3c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b56493aa56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b56493aa56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b56493aa56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b56493aa56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b56493aa56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b56493aa56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b56493aa56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Google Shape;1943;gb56493aa56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413" y="588200"/>
            <a:ext cx="3471900" cy="16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413" y="2371575"/>
            <a:ext cx="3265500" cy="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11250" y="4450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11250" y="1152475"/>
            <a:ext cx="832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411250" y="4450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1250" y="445025"/>
            <a:ext cx="832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1250" y="1152475"/>
            <a:ext cx="8321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5" name="Google Shape;55;p15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spreadsheets/d/1bc8EKlLt2g5A8CBb2P828OhelCFYeZ3FVpWIlKxoEbA/copy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docs.google.com/spreadsheets/d/1bc8EKlLt2g5A8CBb2P828OhelCFYeZ3FVpWIlKxoEbA/copy" TargetMode="External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spreadsheets/d/1bc8EKlLt2g5A8CBb2P828OhelCFYeZ3FVpWIlKxoEbA/copy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docs.google.com/spreadsheets/d/1bc8EKlLt2g5A8CBb2P828OhelCFYeZ3FVpWIlKxoEbA/copy" TargetMode="External"/><Relationship Id="rId6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7"/>
          <p:cNvGrpSpPr/>
          <p:nvPr/>
        </p:nvGrpSpPr>
        <p:grpSpPr>
          <a:xfrm>
            <a:off x="479084" y="2115346"/>
            <a:ext cx="8174756" cy="3077431"/>
            <a:chOff x="479084" y="2115346"/>
            <a:chExt cx="8174756" cy="3077431"/>
          </a:xfrm>
        </p:grpSpPr>
        <p:grpSp>
          <p:nvGrpSpPr>
            <p:cNvPr id="62" name="Google Shape;62;p17"/>
            <p:cNvGrpSpPr/>
            <p:nvPr/>
          </p:nvGrpSpPr>
          <p:grpSpPr>
            <a:xfrm>
              <a:off x="5625205" y="2461905"/>
              <a:ext cx="1046584" cy="2688754"/>
              <a:chOff x="4423541" y="3178470"/>
              <a:chExt cx="1066854" cy="2740829"/>
            </a:xfrm>
          </p:grpSpPr>
          <p:sp>
            <p:nvSpPr>
              <p:cNvPr id="63" name="Google Shape;63;p17"/>
              <p:cNvSpPr/>
              <p:nvPr/>
            </p:nvSpPr>
            <p:spPr>
              <a:xfrm>
                <a:off x="5248088" y="3383420"/>
                <a:ext cx="31120" cy="268680"/>
              </a:xfrm>
              <a:custGeom>
                <a:rect b="b" l="l" r="r" t="t"/>
                <a:pathLst>
                  <a:path extrusionOk="0" h="7753" w="898">
                    <a:moveTo>
                      <a:pt x="1" y="1"/>
                    </a:moveTo>
                    <a:lnTo>
                      <a:pt x="1" y="7753"/>
                    </a:lnTo>
                    <a:lnTo>
                      <a:pt x="897" y="7753"/>
                    </a:lnTo>
                    <a:lnTo>
                      <a:pt x="897" y="1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7"/>
              <p:cNvSpPr/>
              <p:nvPr/>
            </p:nvSpPr>
            <p:spPr>
              <a:xfrm>
                <a:off x="4476321" y="3645862"/>
                <a:ext cx="965939" cy="2273437"/>
              </a:xfrm>
              <a:custGeom>
                <a:rect b="b" l="l" r="r" t="t"/>
                <a:pathLst>
                  <a:path extrusionOk="0" h="65602" w="27873">
                    <a:moveTo>
                      <a:pt x="3630" y="1"/>
                    </a:moveTo>
                    <a:cubicBezTo>
                      <a:pt x="1614" y="1"/>
                      <a:pt x="1" y="1614"/>
                      <a:pt x="1" y="3585"/>
                    </a:cubicBezTo>
                    <a:lnTo>
                      <a:pt x="1" y="65602"/>
                    </a:lnTo>
                    <a:lnTo>
                      <a:pt x="27872" y="65602"/>
                    </a:lnTo>
                    <a:lnTo>
                      <a:pt x="27872" y="3585"/>
                    </a:lnTo>
                    <a:cubicBezTo>
                      <a:pt x="27872" y="1614"/>
                      <a:pt x="26259" y="1"/>
                      <a:pt x="24287" y="1"/>
                    </a:cubicBezTo>
                    <a:close/>
                  </a:path>
                </a:pathLst>
              </a:custGeom>
              <a:solidFill>
                <a:srgbClr val="F284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7"/>
              <p:cNvSpPr/>
              <p:nvPr/>
            </p:nvSpPr>
            <p:spPr>
              <a:xfrm>
                <a:off x="5272935" y="3805830"/>
                <a:ext cx="100985" cy="186375"/>
              </a:xfrm>
              <a:custGeom>
                <a:rect b="b" l="l" r="r" t="t"/>
                <a:pathLst>
                  <a:path extrusionOk="0" h="5378" w="2914">
                    <a:moveTo>
                      <a:pt x="1" y="0"/>
                    </a:moveTo>
                    <a:lnTo>
                      <a:pt x="1" y="5377"/>
                    </a:lnTo>
                    <a:lnTo>
                      <a:pt x="2913" y="537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7"/>
              <p:cNvSpPr/>
              <p:nvPr/>
            </p:nvSpPr>
            <p:spPr>
              <a:xfrm>
                <a:off x="5131647" y="3805830"/>
                <a:ext cx="102509" cy="186375"/>
              </a:xfrm>
              <a:custGeom>
                <a:rect b="b" l="l" r="r" t="t"/>
                <a:pathLst>
                  <a:path extrusionOk="0" h="5378" w="2958">
                    <a:moveTo>
                      <a:pt x="0" y="0"/>
                    </a:moveTo>
                    <a:lnTo>
                      <a:pt x="0" y="5377"/>
                    </a:lnTo>
                    <a:lnTo>
                      <a:pt x="2958" y="5377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7"/>
              <p:cNvSpPr/>
              <p:nvPr/>
            </p:nvSpPr>
            <p:spPr>
              <a:xfrm>
                <a:off x="4991883" y="3805830"/>
                <a:ext cx="100950" cy="186375"/>
              </a:xfrm>
              <a:custGeom>
                <a:rect b="b" l="l" r="r" t="t"/>
                <a:pathLst>
                  <a:path extrusionOk="0" h="5378" w="2913">
                    <a:moveTo>
                      <a:pt x="0" y="0"/>
                    </a:moveTo>
                    <a:lnTo>
                      <a:pt x="0" y="5377"/>
                    </a:lnTo>
                    <a:lnTo>
                      <a:pt x="2913" y="537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7"/>
              <p:cNvSpPr/>
              <p:nvPr/>
            </p:nvSpPr>
            <p:spPr>
              <a:xfrm>
                <a:off x="4850560" y="3805830"/>
                <a:ext cx="102544" cy="186375"/>
              </a:xfrm>
              <a:custGeom>
                <a:rect b="b" l="l" r="r" t="t"/>
                <a:pathLst>
                  <a:path extrusionOk="0" h="5378" w="2959">
                    <a:moveTo>
                      <a:pt x="1" y="0"/>
                    </a:moveTo>
                    <a:lnTo>
                      <a:pt x="1" y="5377"/>
                    </a:lnTo>
                    <a:lnTo>
                      <a:pt x="2958" y="5377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17"/>
              <p:cNvSpPr/>
              <p:nvPr/>
            </p:nvSpPr>
            <p:spPr>
              <a:xfrm>
                <a:off x="4710797" y="3805830"/>
                <a:ext cx="100985" cy="186375"/>
              </a:xfrm>
              <a:custGeom>
                <a:rect b="b" l="l" r="r" t="t"/>
                <a:pathLst>
                  <a:path extrusionOk="0" h="5378" w="2914">
                    <a:moveTo>
                      <a:pt x="1" y="0"/>
                    </a:moveTo>
                    <a:lnTo>
                      <a:pt x="1" y="5377"/>
                    </a:lnTo>
                    <a:lnTo>
                      <a:pt x="2913" y="537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7"/>
              <p:cNvSpPr/>
              <p:nvPr/>
            </p:nvSpPr>
            <p:spPr>
              <a:xfrm>
                <a:off x="4569508" y="3805830"/>
                <a:ext cx="100950" cy="186375"/>
              </a:xfrm>
              <a:custGeom>
                <a:rect b="b" l="l" r="r" t="t"/>
                <a:pathLst>
                  <a:path extrusionOk="0" h="5378" w="2913">
                    <a:moveTo>
                      <a:pt x="0" y="0"/>
                    </a:moveTo>
                    <a:lnTo>
                      <a:pt x="0" y="5377"/>
                    </a:lnTo>
                    <a:lnTo>
                      <a:pt x="2913" y="537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7"/>
              <p:cNvSpPr/>
              <p:nvPr/>
            </p:nvSpPr>
            <p:spPr>
              <a:xfrm>
                <a:off x="5272935" y="4057390"/>
                <a:ext cx="100985" cy="187934"/>
              </a:xfrm>
              <a:custGeom>
                <a:rect b="b" l="l" r="r" t="t"/>
                <a:pathLst>
                  <a:path extrusionOk="0" h="5423" w="2914">
                    <a:moveTo>
                      <a:pt x="1" y="0"/>
                    </a:moveTo>
                    <a:lnTo>
                      <a:pt x="1" y="5422"/>
                    </a:lnTo>
                    <a:lnTo>
                      <a:pt x="2913" y="5422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7"/>
              <p:cNvSpPr/>
              <p:nvPr/>
            </p:nvSpPr>
            <p:spPr>
              <a:xfrm>
                <a:off x="5131647" y="4057390"/>
                <a:ext cx="102509" cy="187934"/>
              </a:xfrm>
              <a:custGeom>
                <a:rect b="b" l="l" r="r" t="t"/>
                <a:pathLst>
                  <a:path extrusionOk="0" h="5423" w="2958">
                    <a:moveTo>
                      <a:pt x="0" y="0"/>
                    </a:moveTo>
                    <a:lnTo>
                      <a:pt x="0" y="5422"/>
                    </a:lnTo>
                    <a:lnTo>
                      <a:pt x="2958" y="5422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7"/>
              <p:cNvSpPr/>
              <p:nvPr/>
            </p:nvSpPr>
            <p:spPr>
              <a:xfrm>
                <a:off x="4991883" y="4057390"/>
                <a:ext cx="100950" cy="187934"/>
              </a:xfrm>
              <a:custGeom>
                <a:rect b="b" l="l" r="r" t="t"/>
                <a:pathLst>
                  <a:path extrusionOk="0" h="5423" w="2913">
                    <a:moveTo>
                      <a:pt x="0" y="0"/>
                    </a:moveTo>
                    <a:lnTo>
                      <a:pt x="0" y="5422"/>
                    </a:lnTo>
                    <a:lnTo>
                      <a:pt x="2913" y="5422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7"/>
              <p:cNvSpPr/>
              <p:nvPr/>
            </p:nvSpPr>
            <p:spPr>
              <a:xfrm>
                <a:off x="4850560" y="4057390"/>
                <a:ext cx="102544" cy="187934"/>
              </a:xfrm>
              <a:custGeom>
                <a:rect b="b" l="l" r="r" t="t"/>
                <a:pathLst>
                  <a:path extrusionOk="0" h="5423" w="2959">
                    <a:moveTo>
                      <a:pt x="1" y="0"/>
                    </a:moveTo>
                    <a:lnTo>
                      <a:pt x="1" y="5422"/>
                    </a:lnTo>
                    <a:lnTo>
                      <a:pt x="2958" y="5422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7"/>
              <p:cNvSpPr/>
              <p:nvPr/>
            </p:nvSpPr>
            <p:spPr>
              <a:xfrm>
                <a:off x="4710797" y="4057390"/>
                <a:ext cx="100985" cy="187934"/>
              </a:xfrm>
              <a:custGeom>
                <a:rect b="b" l="l" r="r" t="t"/>
                <a:pathLst>
                  <a:path extrusionOk="0" h="5423" w="2914">
                    <a:moveTo>
                      <a:pt x="1" y="0"/>
                    </a:moveTo>
                    <a:lnTo>
                      <a:pt x="1" y="5422"/>
                    </a:lnTo>
                    <a:lnTo>
                      <a:pt x="2913" y="5422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7"/>
              <p:cNvSpPr/>
              <p:nvPr/>
            </p:nvSpPr>
            <p:spPr>
              <a:xfrm>
                <a:off x="4569508" y="4057390"/>
                <a:ext cx="100950" cy="187934"/>
              </a:xfrm>
              <a:custGeom>
                <a:rect b="b" l="l" r="r" t="t"/>
                <a:pathLst>
                  <a:path extrusionOk="0" h="5423" w="2913">
                    <a:moveTo>
                      <a:pt x="0" y="0"/>
                    </a:moveTo>
                    <a:lnTo>
                      <a:pt x="0" y="5422"/>
                    </a:lnTo>
                    <a:lnTo>
                      <a:pt x="2913" y="5422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7"/>
              <p:cNvSpPr/>
              <p:nvPr/>
            </p:nvSpPr>
            <p:spPr>
              <a:xfrm>
                <a:off x="5272935" y="4308951"/>
                <a:ext cx="100985" cy="189494"/>
              </a:xfrm>
              <a:custGeom>
                <a:rect b="b" l="l" r="r" t="t"/>
                <a:pathLst>
                  <a:path extrusionOk="0" h="5468" w="2914">
                    <a:moveTo>
                      <a:pt x="1" y="0"/>
                    </a:moveTo>
                    <a:lnTo>
                      <a:pt x="1" y="5467"/>
                    </a:lnTo>
                    <a:lnTo>
                      <a:pt x="2913" y="546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7"/>
              <p:cNvSpPr/>
              <p:nvPr/>
            </p:nvSpPr>
            <p:spPr>
              <a:xfrm>
                <a:off x="5131647" y="4308951"/>
                <a:ext cx="102509" cy="189494"/>
              </a:xfrm>
              <a:custGeom>
                <a:rect b="b" l="l" r="r" t="t"/>
                <a:pathLst>
                  <a:path extrusionOk="0" h="5468" w="2958">
                    <a:moveTo>
                      <a:pt x="0" y="0"/>
                    </a:moveTo>
                    <a:lnTo>
                      <a:pt x="0" y="5467"/>
                    </a:lnTo>
                    <a:lnTo>
                      <a:pt x="2958" y="5467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7"/>
              <p:cNvSpPr/>
              <p:nvPr/>
            </p:nvSpPr>
            <p:spPr>
              <a:xfrm>
                <a:off x="4991883" y="4308951"/>
                <a:ext cx="100950" cy="189494"/>
              </a:xfrm>
              <a:custGeom>
                <a:rect b="b" l="l" r="r" t="t"/>
                <a:pathLst>
                  <a:path extrusionOk="0" h="5468" w="2913">
                    <a:moveTo>
                      <a:pt x="0" y="0"/>
                    </a:moveTo>
                    <a:lnTo>
                      <a:pt x="0" y="5467"/>
                    </a:lnTo>
                    <a:lnTo>
                      <a:pt x="2913" y="546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7"/>
              <p:cNvSpPr/>
              <p:nvPr/>
            </p:nvSpPr>
            <p:spPr>
              <a:xfrm>
                <a:off x="4850560" y="4308951"/>
                <a:ext cx="102544" cy="189494"/>
              </a:xfrm>
              <a:custGeom>
                <a:rect b="b" l="l" r="r" t="t"/>
                <a:pathLst>
                  <a:path extrusionOk="0" h="5468" w="2959">
                    <a:moveTo>
                      <a:pt x="1" y="0"/>
                    </a:moveTo>
                    <a:lnTo>
                      <a:pt x="1" y="5467"/>
                    </a:lnTo>
                    <a:lnTo>
                      <a:pt x="2958" y="5467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7"/>
              <p:cNvSpPr/>
              <p:nvPr/>
            </p:nvSpPr>
            <p:spPr>
              <a:xfrm>
                <a:off x="4710797" y="4308951"/>
                <a:ext cx="100985" cy="189494"/>
              </a:xfrm>
              <a:custGeom>
                <a:rect b="b" l="l" r="r" t="t"/>
                <a:pathLst>
                  <a:path extrusionOk="0" h="5468" w="2914">
                    <a:moveTo>
                      <a:pt x="1" y="0"/>
                    </a:moveTo>
                    <a:lnTo>
                      <a:pt x="1" y="5467"/>
                    </a:lnTo>
                    <a:lnTo>
                      <a:pt x="2913" y="546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4569508" y="4308951"/>
                <a:ext cx="100950" cy="189494"/>
              </a:xfrm>
              <a:custGeom>
                <a:rect b="b" l="l" r="r" t="t"/>
                <a:pathLst>
                  <a:path extrusionOk="0" h="5468" w="2913">
                    <a:moveTo>
                      <a:pt x="0" y="0"/>
                    </a:moveTo>
                    <a:lnTo>
                      <a:pt x="0" y="5467"/>
                    </a:lnTo>
                    <a:lnTo>
                      <a:pt x="2913" y="546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7"/>
              <p:cNvSpPr/>
              <p:nvPr/>
            </p:nvSpPr>
            <p:spPr>
              <a:xfrm>
                <a:off x="5272935" y="4558952"/>
                <a:ext cx="100985" cy="191053"/>
              </a:xfrm>
              <a:custGeom>
                <a:rect b="b" l="l" r="r" t="t"/>
                <a:pathLst>
                  <a:path extrusionOk="0" h="5513" w="2914">
                    <a:moveTo>
                      <a:pt x="1" y="1"/>
                    </a:moveTo>
                    <a:lnTo>
                      <a:pt x="1" y="5512"/>
                    </a:lnTo>
                    <a:lnTo>
                      <a:pt x="2913" y="551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7"/>
              <p:cNvSpPr/>
              <p:nvPr/>
            </p:nvSpPr>
            <p:spPr>
              <a:xfrm>
                <a:off x="5131647" y="4558952"/>
                <a:ext cx="102509" cy="191053"/>
              </a:xfrm>
              <a:custGeom>
                <a:rect b="b" l="l" r="r" t="t"/>
                <a:pathLst>
                  <a:path extrusionOk="0" h="5513" w="2958">
                    <a:moveTo>
                      <a:pt x="0" y="1"/>
                    </a:moveTo>
                    <a:lnTo>
                      <a:pt x="0" y="5512"/>
                    </a:lnTo>
                    <a:lnTo>
                      <a:pt x="2958" y="5512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7"/>
              <p:cNvSpPr/>
              <p:nvPr/>
            </p:nvSpPr>
            <p:spPr>
              <a:xfrm>
                <a:off x="4991883" y="4558952"/>
                <a:ext cx="100950" cy="191053"/>
              </a:xfrm>
              <a:custGeom>
                <a:rect b="b" l="l" r="r" t="t"/>
                <a:pathLst>
                  <a:path extrusionOk="0" h="5513" w="2913">
                    <a:moveTo>
                      <a:pt x="0" y="1"/>
                    </a:moveTo>
                    <a:lnTo>
                      <a:pt x="0" y="5512"/>
                    </a:lnTo>
                    <a:lnTo>
                      <a:pt x="2913" y="551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7"/>
              <p:cNvSpPr/>
              <p:nvPr/>
            </p:nvSpPr>
            <p:spPr>
              <a:xfrm>
                <a:off x="4850560" y="4558952"/>
                <a:ext cx="102544" cy="191053"/>
              </a:xfrm>
              <a:custGeom>
                <a:rect b="b" l="l" r="r" t="t"/>
                <a:pathLst>
                  <a:path extrusionOk="0" h="5513" w="2959">
                    <a:moveTo>
                      <a:pt x="1" y="1"/>
                    </a:moveTo>
                    <a:lnTo>
                      <a:pt x="1" y="5512"/>
                    </a:lnTo>
                    <a:lnTo>
                      <a:pt x="2958" y="5512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7"/>
              <p:cNvSpPr/>
              <p:nvPr/>
            </p:nvSpPr>
            <p:spPr>
              <a:xfrm>
                <a:off x="4710797" y="4558952"/>
                <a:ext cx="100985" cy="191053"/>
              </a:xfrm>
              <a:custGeom>
                <a:rect b="b" l="l" r="r" t="t"/>
                <a:pathLst>
                  <a:path extrusionOk="0" h="5513" w="2914">
                    <a:moveTo>
                      <a:pt x="1" y="1"/>
                    </a:moveTo>
                    <a:lnTo>
                      <a:pt x="1" y="5512"/>
                    </a:lnTo>
                    <a:lnTo>
                      <a:pt x="2913" y="551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7"/>
              <p:cNvSpPr/>
              <p:nvPr/>
            </p:nvSpPr>
            <p:spPr>
              <a:xfrm>
                <a:off x="4569508" y="4558952"/>
                <a:ext cx="100950" cy="191053"/>
              </a:xfrm>
              <a:custGeom>
                <a:rect b="b" l="l" r="r" t="t"/>
                <a:pathLst>
                  <a:path extrusionOk="0" h="5513" w="2913">
                    <a:moveTo>
                      <a:pt x="0" y="1"/>
                    </a:moveTo>
                    <a:lnTo>
                      <a:pt x="0" y="5512"/>
                    </a:lnTo>
                    <a:lnTo>
                      <a:pt x="2913" y="551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7"/>
              <p:cNvSpPr/>
              <p:nvPr/>
            </p:nvSpPr>
            <p:spPr>
              <a:xfrm>
                <a:off x="5272935" y="4810513"/>
                <a:ext cx="100985" cy="192612"/>
              </a:xfrm>
              <a:custGeom>
                <a:rect b="b" l="l" r="r" t="t"/>
                <a:pathLst>
                  <a:path extrusionOk="0" h="5558" w="2914">
                    <a:moveTo>
                      <a:pt x="1" y="1"/>
                    </a:moveTo>
                    <a:lnTo>
                      <a:pt x="1" y="5557"/>
                    </a:lnTo>
                    <a:lnTo>
                      <a:pt x="2913" y="5557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7"/>
              <p:cNvSpPr/>
              <p:nvPr/>
            </p:nvSpPr>
            <p:spPr>
              <a:xfrm>
                <a:off x="5131647" y="4810513"/>
                <a:ext cx="102509" cy="192612"/>
              </a:xfrm>
              <a:custGeom>
                <a:rect b="b" l="l" r="r" t="t"/>
                <a:pathLst>
                  <a:path extrusionOk="0" h="5558" w="2958">
                    <a:moveTo>
                      <a:pt x="0" y="1"/>
                    </a:moveTo>
                    <a:lnTo>
                      <a:pt x="0" y="5557"/>
                    </a:lnTo>
                    <a:lnTo>
                      <a:pt x="2958" y="5557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7"/>
              <p:cNvSpPr/>
              <p:nvPr/>
            </p:nvSpPr>
            <p:spPr>
              <a:xfrm>
                <a:off x="4991883" y="4810513"/>
                <a:ext cx="100950" cy="192612"/>
              </a:xfrm>
              <a:custGeom>
                <a:rect b="b" l="l" r="r" t="t"/>
                <a:pathLst>
                  <a:path extrusionOk="0" h="5558" w="2913">
                    <a:moveTo>
                      <a:pt x="0" y="1"/>
                    </a:moveTo>
                    <a:lnTo>
                      <a:pt x="0" y="5557"/>
                    </a:lnTo>
                    <a:lnTo>
                      <a:pt x="2913" y="5557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7"/>
              <p:cNvSpPr/>
              <p:nvPr/>
            </p:nvSpPr>
            <p:spPr>
              <a:xfrm>
                <a:off x="4850560" y="4810513"/>
                <a:ext cx="102544" cy="192612"/>
              </a:xfrm>
              <a:custGeom>
                <a:rect b="b" l="l" r="r" t="t"/>
                <a:pathLst>
                  <a:path extrusionOk="0" h="5558" w="2959">
                    <a:moveTo>
                      <a:pt x="1" y="1"/>
                    </a:moveTo>
                    <a:lnTo>
                      <a:pt x="1" y="5557"/>
                    </a:lnTo>
                    <a:lnTo>
                      <a:pt x="2958" y="5557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7"/>
              <p:cNvSpPr/>
              <p:nvPr/>
            </p:nvSpPr>
            <p:spPr>
              <a:xfrm>
                <a:off x="4710797" y="4810513"/>
                <a:ext cx="100985" cy="192612"/>
              </a:xfrm>
              <a:custGeom>
                <a:rect b="b" l="l" r="r" t="t"/>
                <a:pathLst>
                  <a:path extrusionOk="0" h="5558" w="2914">
                    <a:moveTo>
                      <a:pt x="1" y="1"/>
                    </a:moveTo>
                    <a:lnTo>
                      <a:pt x="1" y="5557"/>
                    </a:lnTo>
                    <a:lnTo>
                      <a:pt x="2913" y="5557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7"/>
              <p:cNvSpPr/>
              <p:nvPr/>
            </p:nvSpPr>
            <p:spPr>
              <a:xfrm>
                <a:off x="4569508" y="4810513"/>
                <a:ext cx="100950" cy="192612"/>
              </a:xfrm>
              <a:custGeom>
                <a:rect b="b" l="l" r="r" t="t"/>
                <a:pathLst>
                  <a:path extrusionOk="0" h="5558" w="2913">
                    <a:moveTo>
                      <a:pt x="0" y="1"/>
                    </a:moveTo>
                    <a:lnTo>
                      <a:pt x="0" y="5557"/>
                    </a:lnTo>
                    <a:lnTo>
                      <a:pt x="2913" y="5557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7"/>
              <p:cNvSpPr/>
              <p:nvPr/>
            </p:nvSpPr>
            <p:spPr>
              <a:xfrm>
                <a:off x="5272935" y="5062073"/>
                <a:ext cx="100985" cy="194172"/>
              </a:xfrm>
              <a:custGeom>
                <a:rect b="b" l="l" r="r" t="t"/>
                <a:pathLst>
                  <a:path extrusionOk="0" h="5603" w="2914">
                    <a:moveTo>
                      <a:pt x="1" y="1"/>
                    </a:moveTo>
                    <a:lnTo>
                      <a:pt x="1" y="5602"/>
                    </a:lnTo>
                    <a:lnTo>
                      <a:pt x="2913" y="560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7"/>
              <p:cNvSpPr/>
              <p:nvPr/>
            </p:nvSpPr>
            <p:spPr>
              <a:xfrm>
                <a:off x="5131647" y="5062073"/>
                <a:ext cx="102509" cy="194172"/>
              </a:xfrm>
              <a:custGeom>
                <a:rect b="b" l="l" r="r" t="t"/>
                <a:pathLst>
                  <a:path extrusionOk="0" h="5603" w="2958">
                    <a:moveTo>
                      <a:pt x="0" y="1"/>
                    </a:moveTo>
                    <a:lnTo>
                      <a:pt x="0" y="5602"/>
                    </a:lnTo>
                    <a:lnTo>
                      <a:pt x="2958" y="5602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7"/>
              <p:cNvSpPr/>
              <p:nvPr/>
            </p:nvSpPr>
            <p:spPr>
              <a:xfrm>
                <a:off x="4991883" y="5062073"/>
                <a:ext cx="100950" cy="194172"/>
              </a:xfrm>
              <a:custGeom>
                <a:rect b="b" l="l" r="r" t="t"/>
                <a:pathLst>
                  <a:path extrusionOk="0" h="5603" w="2913">
                    <a:moveTo>
                      <a:pt x="0" y="1"/>
                    </a:moveTo>
                    <a:lnTo>
                      <a:pt x="0" y="5602"/>
                    </a:lnTo>
                    <a:lnTo>
                      <a:pt x="2913" y="560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7"/>
              <p:cNvSpPr/>
              <p:nvPr/>
            </p:nvSpPr>
            <p:spPr>
              <a:xfrm>
                <a:off x="4850560" y="5062073"/>
                <a:ext cx="102544" cy="194172"/>
              </a:xfrm>
              <a:custGeom>
                <a:rect b="b" l="l" r="r" t="t"/>
                <a:pathLst>
                  <a:path extrusionOk="0" h="5603" w="2959">
                    <a:moveTo>
                      <a:pt x="1" y="1"/>
                    </a:moveTo>
                    <a:lnTo>
                      <a:pt x="1" y="5602"/>
                    </a:lnTo>
                    <a:lnTo>
                      <a:pt x="2958" y="5602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7"/>
              <p:cNvSpPr/>
              <p:nvPr/>
            </p:nvSpPr>
            <p:spPr>
              <a:xfrm>
                <a:off x="4710797" y="5062073"/>
                <a:ext cx="100985" cy="194172"/>
              </a:xfrm>
              <a:custGeom>
                <a:rect b="b" l="l" r="r" t="t"/>
                <a:pathLst>
                  <a:path extrusionOk="0" h="5603" w="2914">
                    <a:moveTo>
                      <a:pt x="1" y="1"/>
                    </a:moveTo>
                    <a:lnTo>
                      <a:pt x="1" y="5602"/>
                    </a:lnTo>
                    <a:lnTo>
                      <a:pt x="2913" y="560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7"/>
              <p:cNvSpPr/>
              <p:nvPr/>
            </p:nvSpPr>
            <p:spPr>
              <a:xfrm>
                <a:off x="4569508" y="5062073"/>
                <a:ext cx="100950" cy="194172"/>
              </a:xfrm>
              <a:custGeom>
                <a:rect b="b" l="l" r="r" t="t"/>
                <a:pathLst>
                  <a:path extrusionOk="0" h="5603" w="2913">
                    <a:moveTo>
                      <a:pt x="0" y="1"/>
                    </a:moveTo>
                    <a:lnTo>
                      <a:pt x="0" y="5602"/>
                    </a:lnTo>
                    <a:lnTo>
                      <a:pt x="2913" y="560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>
                <a:off x="5272935" y="5313669"/>
                <a:ext cx="100985" cy="195697"/>
              </a:xfrm>
              <a:custGeom>
                <a:rect b="b" l="l" r="r" t="t"/>
                <a:pathLst>
                  <a:path extrusionOk="0" h="5647" w="2914">
                    <a:moveTo>
                      <a:pt x="1" y="0"/>
                    </a:moveTo>
                    <a:lnTo>
                      <a:pt x="1" y="5646"/>
                    </a:lnTo>
                    <a:lnTo>
                      <a:pt x="2913" y="5646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7"/>
              <p:cNvSpPr/>
              <p:nvPr/>
            </p:nvSpPr>
            <p:spPr>
              <a:xfrm>
                <a:off x="5131647" y="5313669"/>
                <a:ext cx="102509" cy="195697"/>
              </a:xfrm>
              <a:custGeom>
                <a:rect b="b" l="l" r="r" t="t"/>
                <a:pathLst>
                  <a:path extrusionOk="0" h="5647" w="2958">
                    <a:moveTo>
                      <a:pt x="0" y="0"/>
                    </a:moveTo>
                    <a:lnTo>
                      <a:pt x="0" y="5646"/>
                    </a:lnTo>
                    <a:lnTo>
                      <a:pt x="2958" y="5646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7"/>
              <p:cNvSpPr/>
              <p:nvPr/>
            </p:nvSpPr>
            <p:spPr>
              <a:xfrm>
                <a:off x="4991883" y="5313669"/>
                <a:ext cx="100950" cy="195697"/>
              </a:xfrm>
              <a:custGeom>
                <a:rect b="b" l="l" r="r" t="t"/>
                <a:pathLst>
                  <a:path extrusionOk="0" h="5647" w="2913">
                    <a:moveTo>
                      <a:pt x="0" y="0"/>
                    </a:moveTo>
                    <a:lnTo>
                      <a:pt x="0" y="5646"/>
                    </a:lnTo>
                    <a:lnTo>
                      <a:pt x="2913" y="5646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7"/>
              <p:cNvSpPr/>
              <p:nvPr/>
            </p:nvSpPr>
            <p:spPr>
              <a:xfrm>
                <a:off x="4850560" y="5313669"/>
                <a:ext cx="102544" cy="195697"/>
              </a:xfrm>
              <a:custGeom>
                <a:rect b="b" l="l" r="r" t="t"/>
                <a:pathLst>
                  <a:path extrusionOk="0" h="5647" w="2959">
                    <a:moveTo>
                      <a:pt x="1" y="0"/>
                    </a:moveTo>
                    <a:lnTo>
                      <a:pt x="1" y="5646"/>
                    </a:lnTo>
                    <a:lnTo>
                      <a:pt x="2958" y="5646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7"/>
              <p:cNvSpPr/>
              <p:nvPr/>
            </p:nvSpPr>
            <p:spPr>
              <a:xfrm>
                <a:off x="4710797" y="5313669"/>
                <a:ext cx="100985" cy="195697"/>
              </a:xfrm>
              <a:custGeom>
                <a:rect b="b" l="l" r="r" t="t"/>
                <a:pathLst>
                  <a:path extrusionOk="0" h="5647" w="2914">
                    <a:moveTo>
                      <a:pt x="1" y="0"/>
                    </a:moveTo>
                    <a:lnTo>
                      <a:pt x="1" y="5646"/>
                    </a:lnTo>
                    <a:lnTo>
                      <a:pt x="2913" y="5646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7"/>
              <p:cNvSpPr/>
              <p:nvPr/>
            </p:nvSpPr>
            <p:spPr>
              <a:xfrm>
                <a:off x="4569508" y="5313669"/>
                <a:ext cx="100950" cy="195697"/>
              </a:xfrm>
              <a:custGeom>
                <a:rect b="b" l="l" r="r" t="t"/>
                <a:pathLst>
                  <a:path extrusionOk="0" h="5647" w="2913">
                    <a:moveTo>
                      <a:pt x="0" y="0"/>
                    </a:moveTo>
                    <a:lnTo>
                      <a:pt x="0" y="5646"/>
                    </a:lnTo>
                    <a:lnTo>
                      <a:pt x="2913" y="5646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7"/>
              <p:cNvSpPr/>
              <p:nvPr/>
            </p:nvSpPr>
            <p:spPr>
              <a:xfrm>
                <a:off x="4636254" y="3383420"/>
                <a:ext cx="68374" cy="268680"/>
              </a:xfrm>
              <a:custGeom>
                <a:rect b="b" l="l" r="r" t="t"/>
                <a:pathLst>
                  <a:path extrusionOk="0" h="7753" w="1973">
                    <a:moveTo>
                      <a:pt x="1" y="1"/>
                    </a:moveTo>
                    <a:lnTo>
                      <a:pt x="1" y="7753"/>
                    </a:lnTo>
                    <a:lnTo>
                      <a:pt x="1973" y="7753"/>
                    </a:lnTo>
                    <a:lnTo>
                      <a:pt x="1973" y="1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7"/>
              <p:cNvSpPr/>
              <p:nvPr/>
            </p:nvSpPr>
            <p:spPr>
              <a:xfrm>
                <a:off x="4876967" y="3383420"/>
                <a:ext cx="29526" cy="268680"/>
              </a:xfrm>
              <a:custGeom>
                <a:rect b="b" l="l" r="r" t="t"/>
                <a:pathLst>
                  <a:path extrusionOk="0" h="7753" w="852">
                    <a:moveTo>
                      <a:pt x="0" y="1"/>
                    </a:moveTo>
                    <a:lnTo>
                      <a:pt x="0" y="7753"/>
                    </a:lnTo>
                    <a:lnTo>
                      <a:pt x="852" y="7753"/>
                    </a:lnTo>
                    <a:lnTo>
                      <a:pt x="852" y="1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7"/>
              <p:cNvSpPr/>
              <p:nvPr/>
            </p:nvSpPr>
            <p:spPr>
              <a:xfrm>
                <a:off x="4423541" y="3610168"/>
                <a:ext cx="1066854" cy="139764"/>
              </a:xfrm>
              <a:custGeom>
                <a:rect b="b" l="l" r="r" t="t"/>
                <a:pathLst>
                  <a:path extrusionOk="0" h="4033" w="30785">
                    <a:moveTo>
                      <a:pt x="2017" y="0"/>
                    </a:moveTo>
                    <a:cubicBezTo>
                      <a:pt x="896" y="0"/>
                      <a:pt x="0" y="896"/>
                      <a:pt x="0" y="2017"/>
                    </a:cubicBezTo>
                    <a:cubicBezTo>
                      <a:pt x="0" y="3137"/>
                      <a:pt x="896" y="4033"/>
                      <a:pt x="2017" y="4033"/>
                    </a:cubicBezTo>
                    <a:lnTo>
                      <a:pt x="28768" y="4033"/>
                    </a:lnTo>
                    <a:cubicBezTo>
                      <a:pt x="29888" y="4033"/>
                      <a:pt x="30784" y="3137"/>
                      <a:pt x="30784" y="2017"/>
                    </a:cubicBezTo>
                    <a:cubicBezTo>
                      <a:pt x="30784" y="896"/>
                      <a:pt x="29888" y="0"/>
                      <a:pt x="28768" y="0"/>
                    </a:cubicBezTo>
                    <a:close/>
                  </a:path>
                </a:pathLst>
              </a:custGeom>
              <a:solidFill>
                <a:srgbClr val="FFCEA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7"/>
              <p:cNvSpPr/>
              <p:nvPr/>
            </p:nvSpPr>
            <p:spPr>
              <a:xfrm>
                <a:off x="4824153" y="3178470"/>
                <a:ext cx="501631" cy="324579"/>
              </a:xfrm>
              <a:custGeom>
                <a:rect b="b" l="l" r="r" t="t"/>
                <a:pathLst>
                  <a:path extrusionOk="0" h="9366" w="14475">
                    <a:moveTo>
                      <a:pt x="1" y="0"/>
                    </a:moveTo>
                    <a:lnTo>
                      <a:pt x="1" y="9365"/>
                    </a:lnTo>
                    <a:lnTo>
                      <a:pt x="14474" y="9365"/>
                    </a:lnTo>
                    <a:lnTo>
                      <a:pt x="14474" y="0"/>
                    </a:lnTo>
                    <a:close/>
                  </a:path>
                </a:pathLst>
              </a:custGeom>
              <a:solidFill>
                <a:srgbClr val="F284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7"/>
              <p:cNvSpPr/>
              <p:nvPr/>
            </p:nvSpPr>
            <p:spPr>
              <a:xfrm>
                <a:off x="4870764" y="3223487"/>
                <a:ext cx="409969" cy="234510"/>
              </a:xfrm>
              <a:custGeom>
                <a:rect b="b" l="l" r="r" t="t"/>
                <a:pathLst>
                  <a:path extrusionOk="0" h="6767" w="11830">
                    <a:moveTo>
                      <a:pt x="0" y="1"/>
                    </a:moveTo>
                    <a:lnTo>
                      <a:pt x="0" y="6767"/>
                    </a:lnTo>
                    <a:lnTo>
                      <a:pt x="11830" y="6767"/>
                    </a:lnTo>
                    <a:lnTo>
                      <a:pt x="11830" y="1"/>
                    </a:lnTo>
                    <a:close/>
                  </a:path>
                </a:pathLst>
              </a:custGeom>
              <a:solidFill>
                <a:srgbClr val="FFBE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17"/>
            <p:cNvGrpSpPr/>
            <p:nvPr/>
          </p:nvGrpSpPr>
          <p:grpSpPr>
            <a:xfrm>
              <a:off x="6552920" y="2115346"/>
              <a:ext cx="2100920" cy="3035428"/>
              <a:chOff x="6496603" y="2490520"/>
              <a:chExt cx="2363506" cy="3414814"/>
            </a:xfrm>
          </p:grpSpPr>
          <p:sp>
            <p:nvSpPr>
              <p:cNvPr id="113" name="Google Shape;113;p17"/>
              <p:cNvSpPr/>
              <p:nvPr/>
            </p:nvSpPr>
            <p:spPr>
              <a:xfrm>
                <a:off x="7344465" y="2555958"/>
                <a:ext cx="1194211" cy="3038902"/>
              </a:xfrm>
              <a:custGeom>
                <a:rect b="b" l="l" r="r" t="t"/>
                <a:pathLst>
                  <a:path extrusionOk="0" h="81151" w="34460">
                    <a:moveTo>
                      <a:pt x="4437" y="1"/>
                    </a:moveTo>
                    <a:cubicBezTo>
                      <a:pt x="2017" y="1"/>
                      <a:pt x="1" y="1972"/>
                      <a:pt x="1" y="4437"/>
                    </a:cubicBezTo>
                    <a:lnTo>
                      <a:pt x="1" y="81151"/>
                    </a:lnTo>
                    <a:lnTo>
                      <a:pt x="34459" y="81151"/>
                    </a:lnTo>
                    <a:lnTo>
                      <a:pt x="34459" y="4437"/>
                    </a:lnTo>
                    <a:cubicBezTo>
                      <a:pt x="34459" y="1972"/>
                      <a:pt x="32488" y="1"/>
                      <a:pt x="30023" y="1"/>
                    </a:cubicBezTo>
                    <a:close/>
                  </a:path>
                </a:pathLst>
              </a:custGeom>
              <a:solidFill>
                <a:srgbClr val="FFE8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7535491" y="4785615"/>
                <a:ext cx="83865" cy="327663"/>
              </a:xfrm>
              <a:custGeom>
                <a:rect b="b" l="l" r="r" t="t"/>
                <a:pathLst>
                  <a:path extrusionOk="0" h="9455" w="2420">
                    <a:moveTo>
                      <a:pt x="0" y="0"/>
                    </a:moveTo>
                    <a:lnTo>
                      <a:pt x="0" y="9455"/>
                    </a:lnTo>
                    <a:lnTo>
                      <a:pt x="2420" y="9455"/>
                    </a:lnTo>
                    <a:lnTo>
                      <a:pt x="2420" y="0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7"/>
              <p:cNvSpPr/>
              <p:nvPr/>
            </p:nvSpPr>
            <p:spPr>
              <a:xfrm>
                <a:off x="7661254" y="4785615"/>
                <a:ext cx="83900" cy="327663"/>
              </a:xfrm>
              <a:custGeom>
                <a:rect b="b" l="l" r="r" t="t"/>
                <a:pathLst>
                  <a:path extrusionOk="0" h="9455" w="2421">
                    <a:moveTo>
                      <a:pt x="1" y="0"/>
                    </a:moveTo>
                    <a:lnTo>
                      <a:pt x="1" y="9455"/>
                    </a:lnTo>
                    <a:lnTo>
                      <a:pt x="2421" y="9455"/>
                    </a:lnTo>
                    <a:lnTo>
                      <a:pt x="2421" y="0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7"/>
              <p:cNvSpPr/>
              <p:nvPr/>
            </p:nvSpPr>
            <p:spPr>
              <a:xfrm>
                <a:off x="7296337" y="2490520"/>
                <a:ext cx="1313771" cy="173968"/>
              </a:xfrm>
              <a:custGeom>
                <a:rect b="b" l="l" r="r" t="t"/>
                <a:pathLst>
                  <a:path extrusionOk="0" h="5020" w="37910">
                    <a:moveTo>
                      <a:pt x="2510" y="1"/>
                    </a:moveTo>
                    <a:cubicBezTo>
                      <a:pt x="1121" y="1"/>
                      <a:pt x="1" y="1121"/>
                      <a:pt x="1" y="2510"/>
                    </a:cubicBezTo>
                    <a:cubicBezTo>
                      <a:pt x="1" y="3899"/>
                      <a:pt x="1121" y="5019"/>
                      <a:pt x="2510" y="5019"/>
                    </a:cubicBezTo>
                    <a:lnTo>
                      <a:pt x="35400" y="5019"/>
                    </a:lnTo>
                    <a:cubicBezTo>
                      <a:pt x="36789" y="5019"/>
                      <a:pt x="37909" y="3899"/>
                      <a:pt x="37909" y="2510"/>
                    </a:cubicBezTo>
                    <a:cubicBezTo>
                      <a:pt x="37865" y="1121"/>
                      <a:pt x="36744" y="1"/>
                      <a:pt x="354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7"/>
              <p:cNvSpPr/>
              <p:nvPr/>
            </p:nvSpPr>
            <p:spPr>
              <a:xfrm>
                <a:off x="7426778" y="3007656"/>
                <a:ext cx="128917" cy="127357"/>
              </a:xfrm>
              <a:custGeom>
                <a:rect b="b" l="l" r="r" t="t"/>
                <a:pathLst>
                  <a:path extrusionOk="0" h="3675" w="3720">
                    <a:moveTo>
                      <a:pt x="1" y="0"/>
                    </a:moveTo>
                    <a:lnTo>
                      <a:pt x="1" y="3674"/>
                    </a:lnTo>
                    <a:lnTo>
                      <a:pt x="3720" y="3674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7"/>
              <p:cNvSpPr/>
              <p:nvPr/>
            </p:nvSpPr>
            <p:spPr>
              <a:xfrm>
                <a:off x="7603796" y="3007656"/>
                <a:ext cx="128951" cy="127357"/>
              </a:xfrm>
              <a:custGeom>
                <a:rect b="b" l="l" r="r" t="t"/>
                <a:pathLst>
                  <a:path extrusionOk="0" h="3675" w="3721">
                    <a:moveTo>
                      <a:pt x="1" y="0"/>
                    </a:moveTo>
                    <a:lnTo>
                      <a:pt x="1" y="3674"/>
                    </a:lnTo>
                    <a:lnTo>
                      <a:pt x="3720" y="3674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>
                <a:off x="7782373" y="3007656"/>
                <a:ext cx="127392" cy="127357"/>
              </a:xfrm>
              <a:custGeom>
                <a:rect b="b" l="l" r="r" t="t"/>
                <a:pathLst>
                  <a:path extrusionOk="0" h="3675" w="3676">
                    <a:moveTo>
                      <a:pt x="1" y="0"/>
                    </a:moveTo>
                    <a:lnTo>
                      <a:pt x="1" y="3674"/>
                    </a:lnTo>
                    <a:lnTo>
                      <a:pt x="3675" y="3674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7959426" y="3007656"/>
                <a:ext cx="127357" cy="127357"/>
              </a:xfrm>
              <a:custGeom>
                <a:rect b="b" l="l" r="r" t="t"/>
                <a:pathLst>
                  <a:path extrusionOk="0" h="3675" w="3675">
                    <a:moveTo>
                      <a:pt x="0" y="0"/>
                    </a:moveTo>
                    <a:lnTo>
                      <a:pt x="0" y="3674"/>
                    </a:lnTo>
                    <a:lnTo>
                      <a:pt x="3675" y="3674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8136443" y="3007656"/>
                <a:ext cx="127357" cy="127357"/>
              </a:xfrm>
              <a:custGeom>
                <a:rect b="b" l="l" r="r" t="t"/>
                <a:pathLst>
                  <a:path extrusionOk="0" h="3675" w="3675">
                    <a:moveTo>
                      <a:pt x="1" y="0"/>
                    </a:moveTo>
                    <a:lnTo>
                      <a:pt x="1" y="3674"/>
                    </a:lnTo>
                    <a:lnTo>
                      <a:pt x="3675" y="3674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8313461" y="3007656"/>
                <a:ext cx="127392" cy="127357"/>
              </a:xfrm>
              <a:custGeom>
                <a:rect b="b" l="l" r="r" t="t"/>
                <a:pathLst>
                  <a:path extrusionOk="0" h="3675" w="3676">
                    <a:moveTo>
                      <a:pt x="1" y="0"/>
                    </a:moveTo>
                    <a:lnTo>
                      <a:pt x="1" y="3674"/>
                    </a:lnTo>
                    <a:lnTo>
                      <a:pt x="3675" y="3674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7426778" y="3192436"/>
                <a:ext cx="128917" cy="127357"/>
              </a:xfrm>
              <a:custGeom>
                <a:rect b="b" l="l" r="r" t="t"/>
                <a:pathLst>
                  <a:path extrusionOk="0" h="3675" w="3720">
                    <a:moveTo>
                      <a:pt x="1" y="0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7603796" y="3192436"/>
                <a:ext cx="128951" cy="127357"/>
              </a:xfrm>
              <a:custGeom>
                <a:rect b="b" l="l" r="r" t="t"/>
                <a:pathLst>
                  <a:path extrusionOk="0" h="3675" w="3721">
                    <a:moveTo>
                      <a:pt x="1" y="0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7782373" y="3192436"/>
                <a:ext cx="127392" cy="127357"/>
              </a:xfrm>
              <a:custGeom>
                <a:rect b="b" l="l" r="r" t="t"/>
                <a:pathLst>
                  <a:path extrusionOk="0" h="3675" w="3676">
                    <a:moveTo>
                      <a:pt x="1" y="0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7"/>
              <p:cNvSpPr/>
              <p:nvPr/>
            </p:nvSpPr>
            <p:spPr>
              <a:xfrm>
                <a:off x="7959426" y="3192436"/>
                <a:ext cx="127357" cy="127357"/>
              </a:xfrm>
              <a:custGeom>
                <a:rect b="b" l="l" r="r" t="t"/>
                <a:pathLst>
                  <a:path extrusionOk="0" h="3675" w="3675">
                    <a:moveTo>
                      <a:pt x="0" y="0"/>
                    </a:moveTo>
                    <a:lnTo>
                      <a:pt x="0" y="3675"/>
                    </a:lnTo>
                    <a:lnTo>
                      <a:pt x="3675" y="3675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8136443" y="3192436"/>
                <a:ext cx="127357" cy="127357"/>
              </a:xfrm>
              <a:custGeom>
                <a:rect b="b" l="l" r="r" t="t"/>
                <a:pathLst>
                  <a:path extrusionOk="0" h="3675" w="3675">
                    <a:moveTo>
                      <a:pt x="1" y="0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8313461" y="3192436"/>
                <a:ext cx="127392" cy="127357"/>
              </a:xfrm>
              <a:custGeom>
                <a:rect b="b" l="l" r="r" t="t"/>
                <a:pathLst>
                  <a:path extrusionOk="0" h="3675" w="3676">
                    <a:moveTo>
                      <a:pt x="1" y="0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7426778" y="3375657"/>
                <a:ext cx="128917" cy="128951"/>
              </a:xfrm>
              <a:custGeom>
                <a:rect b="b" l="l" r="r" t="t"/>
                <a:pathLst>
                  <a:path extrusionOk="0" h="3721" w="3720">
                    <a:moveTo>
                      <a:pt x="1" y="1"/>
                    </a:moveTo>
                    <a:lnTo>
                      <a:pt x="1" y="3720"/>
                    </a:lnTo>
                    <a:lnTo>
                      <a:pt x="3720" y="3720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7603796" y="3375657"/>
                <a:ext cx="128951" cy="128951"/>
              </a:xfrm>
              <a:custGeom>
                <a:rect b="b" l="l" r="r" t="t"/>
                <a:pathLst>
                  <a:path extrusionOk="0" h="3721" w="3721">
                    <a:moveTo>
                      <a:pt x="1" y="1"/>
                    </a:moveTo>
                    <a:lnTo>
                      <a:pt x="1" y="3720"/>
                    </a:lnTo>
                    <a:lnTo>
                      <a:pt x="3720" y="3720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7782373" y="3375657"/>
                <a:ext cx="127392" cy="128951"/>
              </a:xfrm>
              <a:custGeom>
                <a:rect b="b" l="l" r="r" t="t"/>
                <a:pathLst>
                  <a:path extrusionOk="0" h="3721" w="3676">
                    <a:moveTo>
                      <a:pt x="1" y="1"/>
                    </a:moveTo>
                    <a:lnTo>
                      <a:pt x="1" y="3720"/>
                    </a:lnTo>
                    <a:lnTo>
                      <a:pt x="3675" y="3720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7959426" y="3375657"/>
                <a:ext cx="127357" cy="128951"/>
              </a:xfrm>
              <a:custGeom>
                <a:rect b="b" l="l" r="r" t="t"/>
                <a:pathLst>
                  <a:path extrusionOk="0" h="3721" w="3675">
                    <a:moveTo>
                      <a:pt x="0" y="1"/>
                    </a:moveTo>
                    <a:lnTo>
                      <a:pt x="0" y="3720"/>
                    </a:lnTo>
                    <a:lnTo>
                      <a:pt x="3675" y="3720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8136443" y="3375657"/>
                <a:ext cx="127357" cy="128951"/>
              </a:xfrm>
              <a:custGeom>
                <a:rect b="b" l="l" r="r" t="t"/>
                <a:pathLst>
                  <a:path extrusionOk="0" h="3721" w="3675">
                    <a:moveTo>
                      <a:pt x="1" y="1"/>
                    </a:moveTo>
                    <a:lnTo>
                      <a:pt x="1" y="3720"/>
                    </a:lnTo>
                    <a:lnTo>
                      <a:pt x="3675" y="3720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8313461" y="3375657"/>
                <a:ext cx="127392" cy="128951"/>
              </a:xfrm>
              <a:custGeom>
                <a:rect b="b" l="l" r="r" t="t"/>
                <a:pathLst>
                  <a:path extrusionOk="0" h="3721" w="3676">
                    <a:moveTo>
                      <a:pt x="1" y="1"/>
                    </a:moveTo>
                    <a:lnTo>
                      <a:pt x="1" y="3720"/>
                    </a:lnTo>
                    <a:lnTo>
                      <a:pt x="3675" y="3720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7426778" y="3560472"/>
                <a:ext cx="128917" cy="128917"/>
              </a:xfrm>
              <a:custGeom>
                <a:rect b="b" l="l" r="r" t="t"/>
                <a:pathLst>
                  <a:path extrusionOk="0" h="3720" w="3720">
                    <a:moveTo>
                      <a:pt x="1" y="0"/>
                    </a:moveTo>
                    <a:lnTo>
                      <a:pt x="1" y="3719"/>
                    </a:lnTo>
                    <a:lnTo>
                      <a:pt x="3720" y="3719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7603796" y="3560472"/>
                <a:ext cx="128951" cy="128917"/>
              </a:xfrm>
              <a:custGeom>
                <a:rect b="b" l="l" r="r" t="t"/>
                <a:pathLst>
                  <a:path extrusionOk="0" h="3720" w="3721">
                    <a:moveTo>
                      <a:pt x="1" y="0"/>
                    </a:moveTo>
                    <a:lnTo>
                      <a:pt x="1" y="3719"/>
                    </a:lnTo>
                    <a:lnTo>
                      <a:pt x="3720" y="3719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7782373" y="3560472"/>
                <a:ext cx="127392" cy="128917"/>
              </a:xfrm>
              <a:custGeom>
                <a:rect b="b" l="l" r="r" t="t"/>
                <a:pathLst>
                  <a:path extrusionOk="0" h="3720" w="3676">
                    <a:moveTo>
                      <a:pt x="1" y="0"/>
                    </a:moveTo>
                    <a:lnTo>
                      <a:pt x="1" y="3719"/>
                    </a:lnTo>
                    <a:lnTo>
                      <a:pt x="3675" y="3719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7959426" y="3560472"/>
                <a:ext cx="127357" cy="128917"/>
              </a:xfrm>
              <a:custGeom>
                <a:rect b="b" l="l" r="r" t="t"/>
                <a:pathLst>
                  <a:path extrusionOk="0" h="3720" w="3675">
                    <a:moveTo>
                      <a:pt x="0" y="0"/>
                    </a:moveTo>
                    <a:lnTo>
                      <a:pt x="0" y="3719"/>
                    </a:lnTo>
                    <a:lnTo>
                      <a:pt x="3675" y="3719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8136443" y="3560472"/>
                <a:ext cx="127357" cy="128917"/>
              </a:xfrm>
              <a:custGeom>
                <a:rect b="b" l="l" r="r" t="t"/>
                <a:pathLst>
                  <a:path extrusionOk="0" h="3720" w="3675">
                    <a:moveTo>
                      <a:pt x="1" y="0"/>
                    </a:moveTo>
                    <a:lnTo>
                      <a:pt x="1" y="3719"/>
                    </a:lnTo>
                    <a:lnTo>
                      <a:pt x="3675" y="3719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8313461" y="3560472"/>
                <a:ext cx="127392" cy="128917"/>
              </a:xfrm>
              <a:custGeom>
                <a:rect b="b" l="l" r="r" t="t"/>
                <a:pathLst>
                  <a:path extrusionOk="0" h="3720" w="3676">
                    <a:moveTo>
                      <a:pt x="1" y="0"/>
                    </a:moveTo>
                    <a:lnTo>
                      <a:pt x="1" y="3719"/>
                    </a:lnTo>
                    <a:lnTo>
                      <a:pt x="3675" y="3719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7426778" y="3745253"/>
                <a:ext cx="128917" cy="127357"/>
              </a:xfrm>
              <a:custGeom>
                <a:rect b="b" l="l" r="r" t="t"/>
                <a:pathLst>
                  <a:path extrusionOk="0" h="3675" w="3720">
                    <a:moveTo>
                      <a:pt x="1" y="1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7603796" y="3745253"/>
                <a:ext cx="128951" cy="127357"/>
              </a:xfrm>
              <a:custGeom>
                <a:rect b="b" l="l" r="r" t="t"/>
                <a:pathLst>
                  <a:path extrusionOk="0" h="3675" w="3721">
                    <a:moveTo>
                      <a:pt x="1" y="1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7782373" y="3745253"/>
                <a:ext cx="127392" cy="127357"/>
              </a:xfrm>
              <a:custGeom>
                <a:rect b="b" l="l" r="r" t="t"/>
                <a:pathLst>
                  <a:path extrusionOk="0" h="3675" w="3676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7"/>
              <p:cNvSpPr/>
              <p:nvPr/>
            </p:nvSpPr>
            <p:spPr>
              <a:xfrm>
                <a:off x="7959426" y="3745253"/>
                <a:ext cx="127357" cy="127357"/>
              </a:xfrm>
              <a:custGeom>
                <a:rect b="b" l="l" r="r" t="t"/>
                <a:pathLst>
                  <a:path extrusionOk="0" h="3675" w="3675">
                    <a:moveTo>
                      <a:pt x="0" y="1"/>
                    </a:moveTo>
                    <a:lnTo>
                      <a:pt x="0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8136443" y="3745253"/>
                <a:ext cx="127357" cy="127357"/>
              </a:xfrm>
              <a:custGeom>
                <a:rect b="b" l="l" r="r" t="t"/>
                <a:pathLst>
                  <a:path extrusionOk="0" h="3675" w="3675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8313461" y="3745253"/>
                <a:ext cx="127392" cy="127357"/>
              </a:xfrm>
              <a:custGeom>
                <a:rect b="b" l="l" r="r" t="t"/>
                <a:pathLst>
                  <a:path extrusionOk="0" h="3675" w="3676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7426778" y="3930033"/>
                <a:ext cx="128917" cy="127392"/>
              </a:xfrm>
              <a:custGeom>
                <a:rect b="b" l="l" r="r" t="t"/>
                <a:pathLst>
                  <a:path extrusionOk="0" h="3676" w="3720">
                    <a:moveTo>
                      <a:pt x="1" y="1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7603796" y="3930033"/>
                <a:ext cx="128951" cy="127392"/>
              </a:xfrm>
              <a:custGeom>
                <a:rect b="b" l="l" r="r" t="t"/>
                <a:pathLst>
                  <a:path extrusionOk="0" h="3676" w="3721">
                    <a:moveTo>
                      <a:pt x="1" y="1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7782373" y="3930033"/>
                <a:ext cx="127392" cy="127392"/>
              </a:xfrm>
              <a:custGeom>
                <a:rect b="b" l="l" r="r" t="t"/>
                <a:pathLst>
                  <a:path extrusionOk="0" h="3676" w="3676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7959426" y="3930033"/>
                <a:ext cx="127357" cy="127392"/>
              </a:xfrm>
              <a:custGeom>
                <a:rect b="b" l="l" r="r" t="t"/>
                <a:pathLst>
                  <a:path extrusionOk="0" h="3676" w="3675">
                    <a:moveTo>
                      <a:pt x="0" y="1"/>
                    </a:moveTo>
                    <a:lnTo>
                      <a:pt x="0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8136443" y="3930033"/>
                <a:ext cx="127357" cy="127392"/>
              </a:xfrm>
              <a:custGeom>
                <a:rect b="b" l="l" r="r" t="t"/>
                <a:pathLst>
                  <a:path extrusionOk="0" h="3676" w="3675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8313461" y="3930033"/>
                <a:ext cx="127392" cy="127392"/>
              </a:xfrm>
              <a:custGeom>
                <a:rect b="b" l="l" r="r" t="t"/>
                <a:pathLst>
                  <a:path extrusionOk="0" h="3676" w="3676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6597553" y="4215764"/>
                <a:ext cx="445698" cy="447257"/>
              </a:xfrm>
              <a:custGeom>
                <a:rect b="b" l="l" r="r" t="t"/>
                <a:pathLst>
                  <a:path extrusionOk="0" h="12906" w="12861">
                    <a:moveTo>
                      <a:pt x="6408" y="1"/>
                    </a:moveTo>
                    <a:cubicBezTo>
                      <a:pt x="2868" y="1"/>
                      <a:pt x="0" y="2869"/>
                      <a:pt x="0" y="6453"/>
                    </a:cubicBezTo>
                    <a:cubicBezTo>
                      <a:pt x="0" y="9993"/>
                      <a:pt x="2868" y="12906"/>
                      <a:pt x="6408" y="12906"/>
                    </a:cubicBezTo>
                    <a:cubicBezTo>
                      <a:pt x="9993" y="12906"/>
                      <a:pt x="12861" y="9993"/>
                      <a:pt x="12861" y="6453"/>
                    </a:cubicBezTo>
                    <a:cubicBezTo>
                      <a:pt x="12861" y="2869"/>
                      <a:pt x="9993" y="1"/>
                      <a:pt x="6408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6845995" y="4215764"/>
                <a:ext cx="447257" cy="447257"/>
              </a:xfrm>
              <a:custGeom>
                <a:rect b="b" l="l" r="r" t="t"/>
                <a:pathLst>
                  <a:path extrusionOk="0" h="12906" w="12906">
                    <a:moveTo>
                      <a:pt x="6453" y="1"/>
                    </a:moveTo>
                    <a:cubicBezTo>
                      <a:pt x="2913" y="1"/>
                      <a:pt x="1" y="2869"/>
                      <a:pt x="1" y="6453"/>
                    </a:cubicBezTo>
                    <a:cubicBezTo>
                      <a:pt x="1" y="9993"/>
                      <a:pt x="2913" y="12906"/>
                      <a:pt x="6453" y="12906"/>
                    </a:cubicBezTo>
                    <a:cubicBezTo>
                      <a:pt x="10038" y="12906"/>
                      <a:pt x="12906" y="9993"/>
                      <a:pt x="12906" y="6453"/>
                    </a:cubicBezTo>
                    <a:cubicBezTo>
                      <a:pt x="12906" y="2869"/>
                      <a:pt x="10038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7096031" y="4215764"/>
                <a:ext cx="447257" cy="447257"/>
              </a:xfrm>
              <a:custGeom>
                <a:rect b="b" l="l" r="r" t="t"/>
                <a:pathLst>
                  <a:path extrusionOk="0" h="12906" w="12906">
                    <a:moveTo>
                      <a:pt x="6453" y="1"/>
                    </a:moveTo>
                    <a:cubicBezTo>
                      <a:pt x="2868" y="1"/>
                      <a:pt x="0" y="2869"/>
                      <a:pt x="0" y="6453"/>
                    </a:cubicBezTo>
                    <a:cubicBezTo>
                      <a:pt x="0" y="9993"/>
                      <a:pt x="2868" y="12906"/>
                      <a:pt x="6453" y="12906"/>
                    </a:cubicBezTo>
                    <a:cubicBezTo>
                      <a:pt x="9993" y="12906"/>
                      <a:pt x="12905" y="9993"/>
                      <a:pt x="12905" y="6453"/>
                    </a:cubicBezTo>
                    <a:cubicBezTo>
                      <a:pt x="12905" y="2869"/>
                      <a:pt x="9993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7346032" y="4215764"/>
                <a:ext cx="445698" cy="447257"/>
              </a:xfrm>
              <a:custGeom>
                <a:rect b="b" l="l" r="r" t="t"/>
                <a:pathLst>
                  <a:path extrusionOk="0" h="12906" w="12861">
                    <a:moveTo>
                      <a:pt x="6453" y="1"/>
                    </a:moveTo>
                    <a:cubicBezTo>
                      <a:pt x="2868" y="1"/>
                      <a:pt x="1" y="2869"/>
                      <a:pt x="1" y="6453"/>
                    </a:cubicBezTo>
                    <a:cubicBezTo>
                      <a:pt x="1" y="9993"/>
                      <a:pt x="2868" y="12906"/>
                      <a:pt x="6453" y="12906"/>
                    </a:cubicBezTo>
                    <a:cubicBezTo>
                      <a:pt x="9993" y="12906"/>
                      <a:pt x="12861" y="9993"/>
                      <a:pt x="12861" y="6453"/>
                    </a:cubicBezTo>
                    <a:cubicBezTo>
                      <a:pt x="12861" y="2869"/>
                      <a:pt x="9993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7594508" y="4215764"/>
                <a:ext cx="447257" cy="447257"/>
              </a:xfrm>
              <a:custGeom>
                <a:rect b="b" l="l" r="r" t="t"/>
                <a:pathLst>
                  <a:path extrusionOk="0" h="12906" w="12906">
                    <a:moveTo>
                      <a:pt x="6453" y="1"/>
                    </a:moveTo>
                    <a:cubicBezTo>
                      <a:pt x="2913" y="1"/>
                      <a:pt x="0" y="2869"/>
                      <a:pt x="0" y="6453"/>
                    </a:cubicBezTo>
                    <a:cubicBezTo>
                      <a:pt x="0" y="9993"/>
                      <a:pt x="2913" y="12906"/>
                      <a:pt x="6453" y="12906"/>
                    </a:cubicBezTo>
                    <a:cubicBezTo>
                      <a:pt x="10037" y="12906"/>
                      <a:pt x="12905" y="9993"/>
                      <a:pt x="12905" y="6453"/>
                    </a:cubicBezTo>
                    <a:cubicBezTo>
                      <a:pt x="12905" y="2869"/>
                      <a:pt x="10037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7844510" y="4215764"/>
                <a:ext cx="447257" cy="447257"/>
              </a:xfrm>
              <a:custGeom>
                <a:rect b="b" l="l" r="r" t="t"/>
                <a:pathLst>
                  <a:path extrusionOk="0" h="12906" w="12906">
                    <a:moveTo>
                      <a:pt x="6453" y="1"/>
                    </a:moveTo>
                    <a:cubicBezTo>
                      <a:pt x="2913" y="1"/>
                      <a:pt x="0" y="2869"/>
                      <a:pt x="0" y="6453"/>
                    </a:cubicBezTo>
                    <a:cubicBezTo>
                      <a:pt x="0" y="9993"/>
                      <a:pt x="2913" y="12906"/>
                      <a:pt x="6453" y="12906"/>
                    </a:cubicBezTo>
                    <a:cubicBezTo>
                      <a:pt x="9993" y="12906"/>
                      <a:pt x="12905" y="9993"/>
                      <a:pt x="12905" y="6453"/>
                    </a:cubicBezTo>
                    <a:cubicBezTo>
                      <a:pt x="12905" y="2869"/>
                      <a:pt x="9993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8094511" y="4215764"/>
                <a:ext cx="445698" cy="447257"/>
              </a:xfrm>
              <a:custGeom>
                <a:rect b="b" l="l" r="r" t="t"/>
                <a:pathLst>
                  <a:path extrusionOk="0" h="12906" w="12861">
                    <a:moveTo>
                      <a:pt x="6453" y="1"/>
                    </a:moveTo>
                    <a:cubicBezTo>
                      <a:pt x="2868" y="1"/>
                      <a:pt x="1" y="2869"/>
                      <a:pt x="1" y="6453"/>
                    </a:cubicBezTo>
                    <a:cubicBezTo>
                      <a:pt x="1" y="9993"/>
                      <a:pt x="2868" y="12906"/>
                      <a:pt x="6453" y="12906"/>
                    </a:cubicBezTo>
                    <a:cubicBezTo>
                      <a:pt x="9993" y="12906"/>
                      <a:pt x="12861" y="9993"/>
                      <a:pt x="12861" y="6453"/>
                    </a:cubicBezTo>
                    <a:cubicBezTo>
                      <a:pt x="12861" y="2869"/>
                      <a:pt x="9993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8344512" y="4215764"/>
                <a:ext cx="445733" cy="447257"/>
              </a:xfrm>
              <a:custGeom>
                <a:rect b="b" l="l" r="r" t="t"/>
                <a:pathLst>
                  <a:path extrusionOk="0" h="12906" w="12862">
                    <a:moveTo>
                      <a:pt x="6409" y="1"/>
                    </a:moveTo>
                    <a:cubicBezTo>
                      <a:pt x="2869" y="1"/>
                      <a:pt x="1" y="2869"/>
                      <a:pt x="1" y="6453"/>
                    </a:cubicBezTo>
                    <a:cubicBezTo>
                      <a:pt x="1" y="9993"/>
                      <a:pt x="2869" y="12906"/>
                      <a:pt x="6409" y="12906"/>
                    </a:cubicBezTo>
                    <a:cubicBezTo>
                      <a:pt x="9994" y="12906"/>
                      <a:pt x="12861" y="9993"/>
                      <a:pt x="12861" y="6453"/>
                    </a:cubicBezTo>
                    <a:cubicBezTo>
                      <a:pt x="12861" y="2869"/>
                      <a:pt x="9994" y="1"/>
                      <a:pt x="6409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6583587" y="4411426"/>
                <a:ext cx="2194216" cy="1493908"/>
              </a:xfrm>
              <a:custGeom>
                <a:rect b="b" l="l" r="r" t="t"/>
                <a:pathLst>
                  <a:path extrusionOk="0" h="43108" w="63316">
                    <a:moveTo>
                      <a:pt x="4481" y="1"/>
                    </a:moveTo>
                    <a:cubicBezTo>
                      <a:pt x="2016" y="1"/>
                      <a:pt x="0" y="1972"/>
                      <a:pt x="0" y="4437"/>
                    </a:cubicBezTo>
                    <a:lnTo>
                      <a:pt x="0" y="43107"/>
                    </a:lnTo>
                    <a:lnTo>
                      <a:pt x="63316" y="43107"/>
                    </a:lnTo>
                    <a:lnTo>
                      <a:pt x="63316" y="4437"/>
                    </a:lnTo>
                    <a:cubicBezTo>
                      <a:pt x="63316" y="1972"/>
                      <a:pt x="61299" y="1"/>
                      <a:pt x="58880" y="1"/>
                    </a:cubicBezTo>
                    <a:close/>
                  </a:path>
                </a:pathLst>
              </a:custGeom>
              <a:solidFill>
                <a:srgbClr val="FFE8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6773012" y="4672309"/>
                <a:ext cx="222104" cy="776480"/>
              </a:xfrm>
              <a:custGeom>
                <a:rect b="b" l="l" r="r" t="t"/>
                <a:pathLst>
                  <a:path extrusionOk="0" h="22406" w="6409">
                    <a:moveTo>
                      <a:pt x="1" y="1"/>
                    </a:moveTo>
                    <a:lnTo>
                      <a:pt x="1" y="22405"/>
                    </a:lnTo>
                    <a:lnTo>
                      <a:pt x="6409" y="22405"/>
                    </a:lnTo>
                    <a:lnTo>
                      <a:pt x="6409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7096031" y="4672309"/>
                <a:ext cx="222069" cy="776480"/>
              </a:xfrm>
              <a:custGeom>
                <a:rect b="b" l="l" r="r" t="t"/>
                <a:pathLst>
                  <a:path extrusionOk="0" h="22406" w="6408">
                    <a:moveTo>
                      <a:pt x="0" y="1"/>
                    </a:moveTo>
                    <a:lnTo>
                      <a:pt x="0" y="22405"/>
                    </a:lnTo>
                    <a:lnTo>
                      <a:pt x="6408" y="22405"/>
                    </a:lnTo>
                    <a:lnTo>
                      <a:pt x="640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7419015" y="4672309"/>
                <a:ext cx="222104" cy="776480"/>
              </a:xfrm>
              <a:custGeom>
                <a:rect b="b" l="l" r="r" t="t"/>
                <a:pathLst>
                  <a:path extrusionOk="0" h="22406" w="6409">
                    <a:moveTo>
                      <a:pt x="1" y="1"/>
                    </a:moveTo>
                    <a:lnTo>
                      <a:pt x="1" y="22405"/>
                    </a:lnTo>
                    <a:lnTo>
                      <a:pt x="6408" y="22405"/>
                    </a:lnTo>
                    <a:lnTo>
                      <a:pt x="640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7742000" y="4672309"/>
                <a:ext cx="222104" cy="776480"/>
              </a:xfrm>
              <a:custGeom>
                <a:rect b="b" l="l" r="r" t="t"/>
                <a:pathLst>
                  <a:path extrusionOk="0" h="22406" w="6409">
                    <a:moveTo>
                      <a:pt x="1" y="1"/>
                    </a:moveTo>
                    <a:lnTo>
                      <a:pt x="1" y="22405"/>
                    </a:lnTo>
                    <a:lnTo>
                      <a:pt x="6409" y="22405"/>
                    </a:lnTo>
                    <a:lnTo>
                      <a:pt x="6409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8065019" y="4672309"/>
                <a:ext cx="220544" cy="776480"/>
              </a:xfrm>
              <a:custGeom>
                <a:rect b="b" l="l" r="r" t="t"/>
                <a:pathLst>
                  <a:path extrusionOk="0" h="22406" w="6364">
                    <a:moveTo>
                      <a:pt x="0" y="1"/>
                    </a:moveTo>
                    <a:lnTo>
                      <a:pt x="0" y="22405"/>
                    </a:lnTo>
                    <a:lnTo>
                      <a:pt x="6363" y="22405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8388004" y="4672309"/>
                <a:ext cx="222104" cy="776480"/>
              </a:xfrm>
              <a:custGeom>
                <a:rect b="b" l="l" r="r" t="t"/>
                <a:pathLst>
                  <a:path extrusionOk="0" h="22406" w="6409">
                    <a:moveTo>
                      <a:pt x="1" y="1"/>
                    </a:moveTo>
                    <a:lnTo>
                      <a:pt x="1" y="22405"/>
                    </a:lnTo>
                    <a:lnTo>
                      <a:pt x="6408" y="22405"/>
                    </a:lnTo>
                    <a:lnTo>
                      <a:pt x="640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6496603" y="4405223"/>
                <a:ext cx="2363506" cy="155324"/>
              </a:xfrm>
              <a:custGeom>
                <a:rect b="b" l="l" r="r" t="t"/>
                <a:pathLst>
                  <a:path extrusionOk="0" h="4482" w="68201">
                    <a:moveTo>
                      <a:pt x="2241" y="1"/>
                    </a:moveTo>
                    <a:cubicBezTo>
                      <a:pt x="987" y="1"/>
                      <a:pt x="1" y="986"/>
                      <a:pt x="1" y="2241"/>
                    </a:cubicBezTo>
                    <a:cubicBezTo>
                      <a:pt x="1" y="3496"/>
                      <a:pt x="987" y="4481"/>
                      <a:pt x="2241" y="4481"/>
                    </a:cubicBezTo>
                    <a:lnTo>
                      <a:pt x="65960" y="4481"/>
                    </a:lnTo>
                    <a:cubicBezTo>
                      <a:pt x="67170" y="4481"/>
                      <a:pt x="68201" y="3496"/>
                      <a:pt x="68201" y="2241"/>
                    </a:cubicBezTo>
                    <a:cubicBezTo>
                      <a:pt x="68201" y="986"/>
                      <a:pt x="67170" y="1"/>
                      <a:pt x="65960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7471830" y="5534179"/>
                <a:ext cx="383596" cy="363392"/>
              </a:xfrm>
              <a:custGeom>
                <a:rect b="b" l="l" r="r" t="t"/>
                <a:pathLst>
                  <a:path extrusionOk="0" h="10486" w="11069">
                    <a:moveTo>
                      <a:pt x="0" y="0"/>
                    </a:moveTo>
                    <a:lnTo>
                      <a:pt x="0" y="10485"/>
                    </a:lnTo>
                    <a:lnTo>
                      <a:pt x="11068" y="10485"/>
                    </a:lnTo>
                    <a:lnTo>
                      <a:pt x="11068" y="0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0" name="Google Shape;170;p17"/>
            <p:cNvSpPr/>
            <p:nvPr/>
          </p:nvSpPr>
          <p:spPr>
            <a:xfrm>
              <a:off x="4125370" y="3327521"/>
              <a:ext cx="38848" cy="38883"/>
            </a:xfrm>
            <a:custGeom>
              <a:rect b="b" l="l" r="r" t="t"/>
              <a:pathLst>
                <a:path extrusionOk="0" h="1122" w="1121">
                  <a:moveTo>
                    <a:pt x="538" y="1"/>
                  </a:moveTo>
                  <a:cubicBezTo>
                    <a:pt x="225" y="1"/>
                    <a:pt x="1" y="225"/>
                    <a:pt x="1" y="538"/>
                  </a:cubicBezTo>
                  <a:cubicBezTo>
                    <a:pt x="1" y="852"/>
                    <a:pt x="225" y="1121"/>
                    <a:pt x="538" y="1121"/>
                  </a:cubicBezTo>
                  <a:cubicBezTo>
                    <a:pt x="852" y="1121"/>
                    <a:pt x="1121" y="852"/>
                    <a:pt x="1121" y="538"/>
                  </a:cubicBezTo>
                  <a:cubicBezTo>
                    <a:pt x="1121" y="225"/>
                    <a:pt x="852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4376930" y="2948638"/>
              <a:ext cx="38883" cy="38848"/>
            </a:xfrm>
            <a:custGeom>
              <a:rect b="b" l="l" r="r" t="t"/>
              <a:pathLst>
                <a:path extrusionOk="0" h="1121" w="1122">
                  <a:moveTo>
                    <a:pt x="583" y="0"/>
                  </a:moveTo>
                  <a:cubicBezTo>
                    <a:pt x="270" y="0"/>
                    <a:pt x="1" y="224"/>
                    <a:pt x="1" y="538"/>
                  </a:cubicBezTo>
                  <a:cubicBezTo>
                    <a:pt x="1" y="852"/>
                    <a:pt x="270" y="1121"/>
                    <a:pt x="583" y="1121"/>
                  </a:cubicBezTo>
                  <a:cubicBezTo>
                    <a:pt x="852" y="1121"/>
                    <a:pt x="1121" y="852"/>
                    <a:pt x="1121" y="538"/>
                  </a:cubicBezTo>
                  <a:cubicBezTo>
                    <a:pt x="1121" y="224"/>
                    <a:pt x="852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2" name="Google Shape;172;p17"/>
            <p:cNvGrpSpPr/>
            <p:nvPr/>
          </p:nvGrpSpPr>
          <p:grpSpPr>
            <a:xfrm flipH="1">
              <a:off x="1434429" y="3606138"/>
              <a:ext cx="2263962" cy="1553951"/>
              <a:chOff x="1047590" y="4196924"/>
              <a:chExt cx="2514116" cy="1725653"/>
            </a:xfrm>
          </p:grpSpPr>
          <p:grpSp>
            <p:nvGrpSpPr>
              <p:cNvPr id="173" name="Google Shape;173;p17"/>
              <p:cNvGrpSpPr/>
              <p:nvPr/>
            </p:nvGrpSpPr>
            <p:grpSpPr>
              <a:xfrm>
                <a:off x="1047590" y="4196924"/>
                <a:ext cx="2514116" cy="1725653"/>
                <a:chOff x="1047590" y="4196924"/>
                <a:chExt cx="2514116" cy="1725653"/>
              </a:xfrm>
            </p:grpSpPr>
            <p:sp>
              <p:nvSpPr>
                <p:cNvPr id="174" name="Google Shape;174;p17"/>
                <p:cNvSpPr/>
                <p:nvPr/>
              </p:nvSpPr>
              <p:spPr>
                <a:xfrm>
                  <a:off x="1883018" y="4975039"/>
                  <a:ext cx="38883" cy="38848"/>
                </a:xfrm>
                <a:custGeom>
                  <a:rect b="b" l="l" r="r" t="t"/>
                  <a:pathLst>
                    <a:path extrusionOk="0" h="1121" w="1122">
                      <a:moveTo>
                        <a:pt x="538" y="1"/>
                      </a:moveTo>
                      <a:cubicBezTo>
                        <a:pt x="225" y="1"/>
                        <a:pt x="1" y="225"/>
                        <a:pt x="1" y="538"/>
                      </a:cubicBezTo>
                      <a:cubicBezTo>
                        <a:pt x="1" y="852"/>
                        <a:pt x="225" y="1121"/>
                        <a:pt x="538" y="1121"/>
                      </a:cubicBezTo>
                      <a:cubicBezTo>
                        <a:pt x="852" y="1121"/>
                        <a:pt x="1121" y="852"/>
                        <a:pt x="1121" y="538"/>
                      </a:cubicBezTo>
                      <a:cubicBezTo>
                        <a:pt x="1121" y="225"/>
                        <a:pt x="852" y="1"/>
                        <a:pt x="5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5" name="Google Shape;175;p17"/>
                <p:cNvSpPr/>
                <p:nvPr/>
              </p:nvSpPr>
              <p:spPr>
                <a:xfrm>
                  <a:off x="2504174" y="4405223"/>
                  <a:ext cx="38848" cy="38848"/>
                </a:xfrm>
                <a:custGeom>
                  <a:rect b="b" l="l" r="r" t="t"/>
                  <a:pathLst>
                    <a:path extrusionOk="0" h="1121" w="1121">
                      <a:moveTo>
                        <a:pt x="538" y="1"/>
                      </a:moveTo>
                      <a:cubicBezTo>
                        <a:pt x="225" y="1"/>
                        <a:pt x="1" y="225"/>
                        <a:pt x="1" y="538"/>
                      </a:cubicBezTo>
                      <a:cubicBezTo>
                        <a:pt x="1" y="852"/>
                        <a:pt x="225" y="1121"/>
                        <a:pt x="538" y="1121"/>
                      </a:cubicBezTo>
                      <a:cubicBezTo>
                        <a:pt x="852" y="1121"/>
                        <a:pt x="1121" y="852"/>
                        <a:pt x="1121" y="538"/>
                      </a:cubicBezTo>
                      <a:cubicBezTo>
                        <a:pt x="1121" y="225"/>
                        <a:pt x="852" y="1"/>
                        <a:pt x="5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" name="Google Shape;176;p17"/>
                <p:cNvSpPr/>
                <p:nvPr/>
              </p:nvSpPr>
              <p:spPr>
                <a:xfrm>
                  <a:off x="1912544" y="4259256"/>
                  <a:ext cx="38848" cy="38848"/>
                </a:xfrm>
                <a:custGeom>
                  <a:rect b="b" l="l" r="r" t="t"/>
                  <a:pathLst>
                    <a:path extrusionOk="0" h="1121" w="1121">
                      <a:moveTo>
                        <a:pt x="538" y="0"/>
                      </a:moveTo>
                      <a:cubicBezTo>
                        <a:pt x="224" y="0"/>
                        <a:pt x="0" y="224"/>
                        <a:pt x="0" y="538"/>
                      </a:cubicBezTo>
                      <a:cubicBezTo>
                        <a:pt x="0" y="852"/>
                        <a:pt x="224" y="1121"/>
                        <a:pt x="538" y="1121"/>
                      </a:cubicBezTo>
                      <a:cubicBezTo>
                        <a:pt x="852" y="1121"/>
                        <a:pt x="1120" y="852"/>
                        <a:pt x="1120" y="538"/>
                      </a:cubicBezTo>
                      <a:cubicBezTo>
                        <a:pt x="1120" y="224"/>
                        <a:pt x="852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" name="Google Shape;177;p17"/>
                <p:cNvSpPr/>
                <p:nvPr/>
              </p:nvSpPr>
              <p:spPr>
                <a:xfrm>
                  <a:off x="1870611" y="4446925"/>
                  <a:ext cx="37289" cy="326138"/>
                </a:xfrm>
                <a:custGeom>
                  <a:rect b="b" l="l" r="r" t="t"/>
                  <a:pathLst>
                    <a:path extrusionOk="0" h="9411" w="1076">
                      <a:moveTo>
                        <a:pt x="0" y="1"/>
                      </a:moveTo>
                      <a:lnTo>
                        <a:pt x="0" y="9411"/>
                      </a:lnTo>
                      <a:lnTo>
                        <a:pt x="1076" y="9411"/>
                      </a:lnTo>
                      <a:lnTo>
                        <a:pt x="1076" y="1"/>
                      </a:lnTo>
                      <a:close/>
                    </a:path>
                  </a:pathLst>
                </a:custGeom>
                <a:solidFill>
                  <a:srgbClr val="8291B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" name="Google Shape;178;p17"/>
                <p:cNvSpPr/>
                <p:nvPr/>
              </p:nvSpPr>
              <p:spPr>
                <a:xfrm>
                  <a:off x="2589599" y="4446925"/>
                  <a:ext cx="35729" cy="326138"/>
                </a:xfrm>
                <a:custGeom>
                  <a:rect b="b" l="l" r="r" t="t"/>
                  <a:pathLst>
                    <a:path extrusionOk="0" h="9411" w="1031">
                      <a:moveTo>
                        <a:pt x="0" y="1"/>
                      </a:moveTo>
                      <a:lnTo>
                        <a:pt x="0" y="9411"/>
                      </a:lnTo>
                      <a:lnTo>
                        <a:pt x="1031" y="9411"/>
                      </a:lnTo>
                      <a:lnTo>
                        <a:pt x="1031" y="1"/>
                      </a:lnTo>
                      <a:close/>
                    </a:path>
                  </a:pathLst>
                </a:custGeom>
                <a:solidFill>
                  <a:srgbClr val="8291B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" name="Google Shape;179;p17"/>
                <p:cNvSpPr/>
                <p:nvPr/>
              </p:nvSpPr>
              <p:spPr>
                <a:xfrm>
                  <a:off x="1814713" y="4196924"/>
                  <a:ext cx="874276" cy="394443"/>
                </a:xfrm>
                <a:custGeom>
                  <a:rect b="b" l="l" r="r" t="t"/>
                  <a:pathLst>
                    <a:path extrusionOk="0" h="11382" w="25228">
                      <a:moveTo>
                        <a:pt x="0" y="0"/>
                      </a:moveTo>
                      <a:lnTo>
                        <a:pt x="0" y="11382"/>
                      </a:lnTo>
                      <a:lnTo>
                        <a:pt x="25228" y="11382"/>
                      </a:lnTo>
                      <a:lnTo>
                        <a:pt x="25228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" name="Google Shape;180;p17"/>
                <p:cNvSpPr/>
                <p:nvPr/>
              </p:nvSpPr>
              <p:spPr>
                <a:xfrm>
                  <a:off x="1870611" y="4252823"/>
                  <a:ext cx="762479" cy="284206"/>
                </a:xfrm>
                <a:custGeom>
                  <a:rect b="b" l="l" r="r" t="t"/>
                  <a:pathLst>
                    <a:path extrusionOk="0" h="8201" w="22002">
                      <a:moveTo>
                        <a:pt x="0" y="1"/>
                      </a:moveTo>
                      <a:lnTo>
                        <a:pt x="0" y="8201"/>
                      </a:lnTo>
                      <a:lnTo>
                        <a:pt x="22002" y="8201"/>
                      </a:lnTo>
                      <a:lnTo>
                        <a:pt x="22002" y="1"/>
                      </a:lnTo>
                      <a:close/>
                    </a:path>
                  </a:pathLst>
                </a:custGeom>
                <a:solidFill>
                  <a:srgbClr val="F3E7E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" name="Google Shape;181;p17"/>
                <p:cNvSpPr/>
                <p:nvPr/>
              </p:nvSpPr>
              <p:spPr>
                <a:xfrm>
                  <a:off x="1146980" y="4965802"/>
                  <a:ext cx="111832" cy="214341"/>
                </a:xfrm>
                <a:custGeom>
                  <a:rect b="b" l="l" r="r" t="t"/>
                  <a:pathLst>
                    <a:path extrusionOk="0" h="6185" w="3227">
                      <a:moveTo>
                        <a:pt x="0" y="1"/>
                      </a:moveTo>
                      <a:lnTo>
                        <a:pt x="0" y="6184"/>
                      </a:lnTo>
                      <a:lnTo>
                        <a:pt x="3226" y="6184"/>
                      </a:lnTo>
                      <a:lnTo>
                        <a:pt x="3226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" name="Google Shape;182;p17"/>
                <p:cNvSpPr/>
                <p:nvPr/>
              </p:nvSpPr>
              <p:spPr>
                <a:xfrm>
                  <a:off x="1302269" y="4965802"/>
                  <a:ext cx="113391" cy="214341"/>
                </a:xfrm>
                <a:custGeom>
                  <a:rect b="b" l="l" r="r" t="t"/>
                  <a:pathLst>
                    <a:path extrusionOk="0" h="6185" w="3272">
                      <a:moveTo>
                        <a:pt x="0" y="1"/>
                      </a:moveTo>
                      <a:lnTo>
                        <a:pt x="0" y="6184"/>
                      </a:lnTo>
                      <a:lnTo>
                        <a:pt x="3271" y="6184"/>
                      </a:lnTo>
                      <a:lnTo>
                        <a:pt x="3271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" name="Google Shape;183;p17"/>
                <p:cNvSpPr/>
                <p:nvPr/>
              </p:nvSpPr>
              <p:spPr>
                <a:xfrm>
                  <a:off x="1459083" y="4965802"/>
                  <a:ext cx="111866" cy="214341"/>
                </a:xfrm>
                <a:custGeom>
                  <a:rect b="b" l="l" r="r" t="t"/>
                  <a:pathLst>
                    <a:path extrusionOk="0" h="6185" w="3228">
                      <a:moveTo>
                        <a:pt x="1" y="1"/>
                      </a:moveTo>
                      <a:lnTo>
                        <a:pt x="1" y="6184"/>
                      </a:lnTo>
                      <a:lnTo>
                        <a:pt x="3227" y="6184"/>
                      </a:lnTo>
                      <a:lnTo>
                        <a:pt x="3227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" name="Google Shape;184;p17"/>
                <p:cNvSpPr/>
                <p:nvPr/>
              </p:nvSpPr>
              <p:spPr>
                <a:xfrm>
                  <a:off x="1146980" y="5243770"/>
                  <a:ext cx="111832" cy="217425"/>
                </a:xfrm>
                <a:custGeom>
                  <a:rect b="b" l="l" r="r" t="t"/>
                  <a:pathLst>
                    <a:path extrusionOk="0" h="6274" w="3227">
                      <a:moveTo>
                        <a:pt x="0" y="1"/>
                      </a:moveTo>
                      <a:lnTo>
                        <a:pt x="0" y="6274"/>
                      </a:lnTo>
                      <a:lnTo>
                        <a:pt x="3226" y="6274"/>
                      </a:lnTo>
                      <a:lnTo>
                        <a:pt x="3226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" name="Google Shape;185;p17"/>
                <p:cNvSpPr/>
                <p:nvPr/>
              </p:nvSpPr>
              <p:spPr>
                <a:xfrm>
                  <a:off x="1302269" y="5243770"/>
                  <a:ext cx="113391" cy="217425"/>
                </a:xfrm>
                <a:custGeom>
                  <a:rect b="b" l="l" r="r" t="t"/>
                  <a:pathLst>
                    <a:path extrusionOk="0" h="6274" w="3272">
                      <a:moveTo>
                        <a:pt x="0" y="1"/>
                      </a:moveTo>
                      <a:lnTo>
                        <a:pt x="0" y="6274"/>
                      </a:lnTo>
                      <a:lnTo>
                        <a:pt x="3271" y="6274"/>
                      </a:lnTo>
                      <a:lnTo>
                        <a:pt x="3271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" name="Google Shape;186;p17"/>
                <p:cNvSpPr/>
                <p:nvPr/>
              </p:nvSpPr>
              <p:spPr>
                <a:xfrm>
                  <a:off x="1459083" y="5243770"/>
                  <a:ext cx="111866" cy="217425"/>
                </a:xfrm>
                <a:custGeom>
                  <a:rect b="b" l="l" r="r" t="t"/>
                  <a:pathLst>
                    <a:path extrusionOk="0" h="6274" w="3228">
                      <a:moveTo>
                        <a:pt x="1" y="1"/>
                      </a:moveTo>
                      <a:lnTo>
                        <a:pt x="1" y="6274"/>
                      </a:lnTo>
                      <a:lnTo>
                        <a:pt x="3227" y="6274"/>
                      </a:lnTo>
                      <a:lnTo>
                        <a:pt x="3227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" name="Google Shape;187;p17"/>
                <p:cNvSpPr/>
                <p:nvPr/>
              </p:nvSpPr>
              <p:spPr>
                <a:xfrm>
                  <a:off x="1089513" y="4724849"/>
                  <a:ext cx="2436489" cy="1197728"/>
                </a:xfrm>
                <a:custGeom>
                  <a:rect b="b" l="l" r="r" t="t"/>
                  <a:pathLst>
                    <a:path extrusionOk="0" h="30607" w="70307">
                      <a:moveTo>
                        <a:pt x="67204" y="1"/>
                      </a:moveTo>
                      <a:cubicBezTo>
                        <a:pt x="67178" y="1"/>
                        <a:pt x="67151" y="1"/>
                        <a:pt x="67125" y="2"/>
                      </a:cubicBezTo>
                      <a:lnTo>
                        <a:pt x="3182" y="2"/>
                      </a:lnTo>
                      <a:cubicBezTo>
                        <a:pt x="1434" y="2"/>
                        <a:pt x="0" y="1391"/>
                        <a:pt x="0" y="3138"/>
                      </a:cubicBezTo>
                      <a:lnTo>
                        <a:pt x="0" y="30606"/>
                      </a:lnTo>
                      <a:lnTo>
                        <a:pt x="70306" y="30606"/>
                      </a:lnTo>
                      <a:lnTo>
                        <a:pt x="70306" y="3138"/>
                      </a:lnTo>
                      <a:cubicBezTo>
                        <a:pt x="70306" y="1417"/>
                        <a:pt x="68916" y="1"/>
                        <a:pt x="67204" y="1"/>
                      </a:cubicBezTo>
                      <a:close/>
                    </a:path>
                  </a:pathLst>
                </a:custGeom>
                <a:solidFill>
                  <a:srgbClr val="62769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" name="Google Shape;188;p17"/>
                <p:cNvSpPr/>
                <p:nvPr/>
              </p:nvSpPr>
              <p:spPr>
                <a:xfrm>
                  <a:off x="1187353" y="5017057"/>
                  <a:ext cx="91628" cy="76137"/>
                </a:xfrm>
                <a:custGeom>
                  <a:rect b="b" l="l" r="r" t="t"/>
                  <a:pathLst>
                    <a:path extrusionOk="0" h="2197" w="2644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" name="Google Shape;189;p17"/>
                <p:cNvSpPr/>
                <p:nvPr/>
              </p:nvSpPr>
              <p:spPr>
                <a:xfrm>
                  <a:off x="1300710" y="5017057"/>
                  <a:ext cx="90103" cy="76137"/>
                </a:xfrm>
                <a:custGeom>
                  <a:rect b="b" l="l" r="r" t="t"/>
                  <a:pathLst>
                    <a:path extrusionOk="0" h="2197" w="2600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599" y="2196"/>
                      </a:lnTo>
                      <a:lnTo>
                        <a:pt x="2599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" name="Google Shape;190;p17"/>
                <p:cNvSpPr/>
                <p:nvPr/>
              </p:nvSpPr>
              <p:spPr>
                <a:xfrm>
                  <a:off x="1414066" y="5017057"/>
                  <a:ext cx="91662" cy="76137"/>
                </a:xfrm>
                <a:custGeom>
                  <a:rect b="b" l="l" r="r" t="t"/>
                  <a:pathLst>
                    <a:path extrusionOk="0" h="2197" w="2645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" name="Google Shape;191;p17"/>
                <p:cNvSpPr/>
                <p:nvPr/>
              </p:nvSpPr>
              <p:spPr>
                <a:xfrm>
                  <a:off x="1527423" y="5017057"/>
                  <a:ext cx="91662" cy="76137"/>
                </a:xfrm>
                <a:custGeom>
                  <a:rect b="b" l="l" r="r" t="t"/>
                  <a:pathLst>
                    <a:path extrusionOk="0" h="2197" w="2645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2" name="Google Shape;192;p17"/>
                <p:cNvSpPr/>
                <p:nvPr/>
              </p:nvSpPr>
              <p:spPr>
                <a:xfrm>
                  <a:off x="1640779" y="5017057"/>
                  <a:ext cx="91662" cy="76137"/>
                </a:xfrm>
                <a:custGeom>
                  <a:rect b="b" l="l" r="r" t="t"/>
                  <a:pathLst>
                    <a:path extrusionOk="0" h="2197" w="2645">
                      <a:moveTo>
                        <a:pt x="1" y="0"/>
                      </a:moveTo>
                      <a:lnTo>
                        <a:pt x="1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" name="Google Shape;193;p17"/>
                <p:cNvSpPr/>
                <p:nvPr/>
              </p:nvSpPr>
              <p:spPr>
                <a:xfrm>
                  <a:off x="1754136" y="5017057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0"/>
                      </a:moveTo>
                      <a:lnTo>
                        <a:pt x="1" y="2151"/>
                      </a:lnTo>
                      <a:lnTo>
                        <a:pt x="2644" y="2151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4" name="Google Shape;194;p17"/>
                <p:cNvSpPr/>
                <p:nvPr/>
              </p:nvSpPr>
              <p:spPr>
                <a:xfrm>
                  <a:off x="1867492" y="5017057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0"/>
                      </a:moveTo>
                      <a:lnTo>
                        <a:pt x="1" y="2151"/>
                      </a:lnTo>
                      <a:lnTo>
                        <a:pt x="2644" y="2151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" name="Google Shape;195;p17"/>
                <p:cNvSpPr/>
                <p:nvPr/>
              </p:nvSpPr>
              <p:spPr>
                <a:xfrm>
                  <a:off x="1980849" y="5017057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0"/>
                      </a:moveTo>
                      <a:lnTo>
                        <a:pt x="1" y="2151"/>
                      </a:lnTo>
                      <a:lnTo>
                        <a:pt x="2645" y="2151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" name="Google Shape;196;p17"/>
                <p:cNvSpPr/>
                <p:nvPr/>
              </p:nvSpPr>
              <p:spPr>
                <a:xfrm>
                  <a:off x="2094205" y="5017057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0"/>
                      </a:moveTo>
                      <a:lnTo>
                        <a:pt x="1" y="2151"/>
                      </a:lnTo>
                      <a:lnTo>
                        <a:pt x="2645" y="2151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7" name="Google Shape;197;p17"/>
                <p:cNvSpPr/>
                <p:nvPr/>
              </p:nvSpPr>
              <p:spPr>
                <a:xfrm>
                  <a:off x="2207562" y="5017057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0"/>
                      </a:moveTo>
                      <a:lnTo>
                        <a:pt x="1" y="2151"/>
                      </a:lnTo>
                      <a:lnTo>
                        <a:pt x="2645" y="2151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8" name="Google Shape;198;p17"/>
                <p:cNvSpPr/>
                <p:nvPr/>
              </p:nvSpPr>
              <p:spPr>
                <a:xfrm>
                  <a:off x="2320953" y="5017057"/>
                  <a:ext cx="91628" cy="74578"/>
                </a:xfrm>
                <a:custGeom>
                  <a:rect b="b" l="l" r="r" t="t"/>
                  <a:pathLst>
                    <a:path extrusionOk="0" h="2152" w="2644">
                      <a:moveTo>
                        <a:pt x="0" y="0"/>
                      </a:moveTo>
                      <a:lnTo>
                        <a:pt x="0" y="2151"/>
                      </a:lnTo>
                      <a:lnTo>
                        <a:pt x="2644" y="2151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9" name="Google Shape;199;p17"/>
                <p:cNvSpPr/>
                <p:nvPr/>
              </p:nvSpPr>
              <p:spPr>
                <a:xfrm>
                  <a:off x="2434310" y="5017057"/>
                  <a:ext cx="91628" cy="74578"/>
                </a:xfrm>
                <a:custGeom>
                  <a:rect b="b" l="l" r="r" t="t"/>
                  <a:pathLst>
                    <a:path extrusionOk="0" h="2152" w="2644">
                      <a:moveTo>
                        <a:pt x="0" y="0"/>
                      </a:moveTo>
                      <a:lnTo>
                        <a:pt x="0" y="2151"/>
                      </a:lnTo>
                      <a:lnTo>
                        <a:pt x="2644" y="2151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0" name="Google Shape;200;p17"/>
                <p:cNvSpPr/>
                <p:nvPr/>
              </p:nvSpPr>
              <p:spPr>
                <a:xfrm>
                  <a:off x="2547666" y="5017057"/>
                  <a:ext cx="91628" cy="74578"/>
                </a:xfrm>
                <a:custGeom>
                  <a:rect b="b" l="l" r="r" t="t"/>
                  <a:pathLst>
                    <a:path extrusionOk="0" h="2152" w="2644">
                      <a:moveTo>
                        <a:pt x="0" y="0"/>
                      </a:moveTo>
                      <a:lnTo>
                        <a:pt x="0" y="2151"/>
                      </a:lnTo>
                      <a:lnTo>
                        <a:pt x="2644" y="2151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1" name="Google Shape;201;p17"/>
                <p:cNvSpPr/>
                <p:nvPr/>
              </p:nvSpPr>
              <p:spPr>
                <a:xfrm>
                  <a:off x="2661023" y="5017057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0" y="0"/>
                      </a:moveTo>
                      <a:lnTo>
                        <a:pt x="0" y="2151"/>
                      </a:lnTo>
                      <a:lnTo>
                        <a:pt x="2644" y="2151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2" name="Google Shape;202;p17"/>
                <p:cNvSpPr/>
                <p:nvPr/>
              </p:nvSpPr>
              <p:spPr>
                <a:xfrm>
                  <a:off x="2774379" y="5017057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0" y="0"/>
                      </a:moveTo>
                      <a:lnTo>
                        <a:pt x="0" y="2151"/>
                      </a:lnTo>
                      <a:lnTo>
                        <a:pt x="2644" y="2151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" name="Google Shape;203;p17"/>
                <p:cNvSpPr/>
                <p:nvPr/>
              </p:nvSpPr>
              <p:spPr>
                <a:xfrm>
                  <a:off x="1187353" y="5108684"/>
                  <a:ext cx="91628" cy="76102"/>
                </a:xfrm>
                <a:custGeom>
                  <a:rect b="b" l="l" r="r" t="t"/>
                  <a:pathLst>
                    <a:path extrusionOk="0" h="2196" w="2644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" name="Google Shape;204;p17"/>
                <p:cNvSpPr/>
                <p:nvPr/>
              </p:nvSpPr>
              <p:spPr>
                <a:xfrm>
                  <a:off x="1300710" y="5108684"/>
                  <a:ext cx="90103" cy="76102"/>
                </a:xfrm>
                <a:custGeom>
                  <a:rect b="b" l="l" r="r" t="t"/>
                  <a:pathLst>
                    <a:path extrusionOk="0" h="2196" w="2600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599" y="2196"/>
                      </a:lnTo>
                      <a:lnTo>
                        <a:pt x="2599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5" name="Google Shape;205;p17"/>
                <p:cNvSpPr/>
                <p:nvPr/>
              </p:nvSpPr>
              <p:spPr>
                <a:xfrm>
                  <a:off x="1414066" y="5108684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6" name="Google Shape;206;p17"/>
                <p:cNvSpPr/>
                <p:nvPr/>
              </p:nvSpPr>
              <p:spPr>
                <a:xfrm>
                  <a:off x="1527423" y="5108684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7" name="Google Shape;207;p17"/>
                <p:cNvSpPr/>
                <p:nvPr/>
              </p:nvSpPr>
              <p:spPr>
                <a:xfrm>
                  <a:off x="1640779" y="5108684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1" y="0"/>
                      </a:moveTo>
                      <a:lnTo>
                        <a:pt x="1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8" name="Google Shape;208;p17"/>
                <p:cNvSpPr/>
                <p:nvPr/>
              </p:nvSpPr>
              <p:spPr>
                <a:xfrm>
                  <a:off x="1754136" y="5108684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1" y="0"/>
                      </a:moveTo>
                      <a:lnTo>
                        <a:pt x="1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9" name="Google Shape;209;p17"/>
                <p:cNvSpPr/>
                <p:nvPr/>
              </p:nvSpPr>
              <p:spPr>
                <a:xfrm>
                  <a:off x="1867492" y="5108684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1" y="0"/>
                      </a:moveTo>
                      <a:lnTo>
                        <a:pt x="1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0" name="Google Shape;210;p17"/>
                <p:cNvSpPr/>
                <p:nvPr/>
              </p:nvSpPr>
              <p:spPr>
                <a:xfrm>
                  <a:off x="1980849" y="5108684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1" y="0"/>
                      </a:moveTo>
                      <a:lnTo>
                        <a:pt x="1" y="2196"/>
                      </a:lnTo>
                      <a:lnTo>
                        <a:pt x="2645" y="2196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" name="Google Shape;211;p17"/>
                <p:cNvSpPr/>
                <p:nvPr/>
              </p:nvSpPr>
              <p:spPr>
                <a:xfrm>
                  <a:off x="2094205" y="5108684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1" y="0"/>
                      </a:moveTo>
                      <a:lnTo>
                        <a:pt x="1" y="2196"/>
                      </a:lnTo>
                      <a:lnTo>
                        <a:pt x="2645" y="2196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" name="Google Shape;212;p17"/>
                <p:cNvSpPr/>
                <p:nvPr/>
              </p:nvSpPr>
              <p:spPr>
                <a:xfrm>
                  <a:off x="2207562" y="5108684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1" y="0"/>
                      </a:moveTo>
                      <a:lnTo>
                        <a:pt x="1" y="2196"/>
                      </a:lnTo>
                      <a:lnTo>
                        <a:pt x="2645" y="2196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" name="Google Shape;213;p17"/>
                <p:cNvSpPr/>
                <p:nvPr/>
              </p:nvSpPr>
              <p:spPr>
                <a:xfrm>
                  <a:off x="2320953" y="5108684"/>
                  <a:ext cx="91628" cy="76102"/>
                </a:xfrm>
                <a:custGeom>
                  <a:rect b="b" l="l" r="r" t="t"/>
                  <a:pathLst>
                    <a:path extrusionOk="0" h="2196" w="2644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4" name="Google Shape;214;p17"/>
                <p:cNvSpPr/>
                <p:nvPr/>
              </p:nvSpPr>
              <p:spPr>
                <a:xfrm>
                  <a:off x="2434310" y="5108684"/>
                  <a:ext cx="91628" cy="76102"/>
                </a:xfrm>
                <a:custGeom>
                  <a:rect b="b" l="l" r="r" t="t"/>
                  <a:pathLst>
                    <a:path extrusionOk="0" h="2196" w="2644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5" name="Google Shape;215;p17"/>
                <p:cNvSpPr/>
                <p:nvPr/>
              </p:nvSpPr>
              <p:spPr>
                <a:xfrm>
                  <a:off x="2547666" y="5108684"/>
                  <a:ext cx="91628" cy="76102"/>
                </a:xfrm>
                <a:custGeom>
                  <a:rect b="b" l="l" r="r" t="t"/>
                  <a:pathLst>
                    <a:path extrusionOk="0" h="2196" w="2644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6" name="Google Shape;216;p17"/>
                <p:cNvSpPr/>
                <p:nvPr/>
              </p:nvSpPr>
              <p:spPr>
                <a:xfrm>
                  <a:off x="2661023" y="5108684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7" name="Google Shape;217;p17"/>
                <p:cNvSpPr/>
                <p:nvPr/>
              </p:nvSpPr>
              <p:spPr>
                <a:xfrm>
                  <a:off x="2774379" y="5108684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" name="Google Shape;218;p17"/>
                <p:cNvSpPr/>
                <p:nvPr/>
              </p:nvSpPr>
              <p:spPr>
                <a:xfrm>
                  <a:off x="1187353" y="5201837"/>
                  <a:ext cx="91628" cy="74578"/>
                </a:xfrm>
                <a:custGeom>
                  <a:rect b="b" l="l" r="r" t="t"/>
                  <a:pathLst>
                    <a:path extrusionOk="0" h="2152" w="2644">
                      <a:moveTo>
                        <a:pt x="0" y="1"/>
                      </a:moveTo>
                      <a:lnTo>
                        <a:pt x="0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" name="Google Shape;219;p17"/>
                <p:cNvSpPr/>
                <p:nvPr/>
              </p:nvSpPr>
              <p:spPr>
                <a:xfrm>
                  <a:off x="1300710" y="5201837"/>
                  <a:ext cx="90103" cy="74578"/>
                </a:xfrm>
                <a:custGeom>
                  <a:rect b="b" l="l" r="r" t="t"/>
                  <a:pathLst>
                    <a:path extrusionOk="0" h="2152" w="2600">
                      <a:moveTo>
                        <a:pt x="0" y="1"/>
                      </a:moveTo>
                      <a:lnTo>
                        <a:pt x="0" y="2152"/>
                      </a:lnTo>
                      <a:lnTo>
                        <a:pt x="2599" y="2152"/>
                      </a:lnTo>
                      <a:lnTo>
                        <a:pt x="2599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" name="Google Shape;220;p17"/>
                <p:cNvSpPr/>
                <p:nvPr/>
              </p:nvSpPr>
              <p:spPr>
                <a:xfrm>
                  <a:off x="1414066" y="5201837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0" y="1"/>
                      </a:moveTo>
                      <a:lnTo>
                        <a:pt x="0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" name="Google Shape;221;p17"/>
                <p:cNvSpPr/>
                <p:nvPr/>
              </p:nvSpPr>
              <p:spPr>
                <a:xfrm>
                  <a:off x="1527423" y="5201837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0" y="1"/>
                      </a:moveTo>
                      <a:lnTo>
                        <a:pt x="0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" name="Google Shape;222;p17"/>
                <p:cNvSpPr/>
                <p:nvPr/>
              </p:nvSpPr>
              <p:spPr>
                <a:xfrm>
                  <a:off x="1640779" y="5201837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3" name="Google Shape;223;p17"/>
                <p:cNvSpPr/>
                <p:nvPr/>
              </p:nvSpPr>
              <p:spPr>
                <a:xfrm>
                  <a:off x="1754136" y="5201837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4" name="Google Shape;224;p17"/>
                <p:cNvSpPr/>
                <p:nvPr/>
              </p:nvSpPr>
              <p:spPr>
                <a:xfrm>
                  <a:off x="1867492" y="5201837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" name="Google Shape;225;p17"/>
                <p:cNvSpPr/>
                <p:nvPr/>
              </p:nvSpPr>
              <p:spPr>
                <a:xfrm>
                  <a:off x="1980849" y="5201837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2"/>
                      </a:lnTo>
                      <a:lnTo>
                        <a:pt x="2645" y="2152"/>
                      </a:lnTo>
                      <a:lnTo>
                        <a:pt x="2645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" name="Google Shape;226;p17"/>
                <p:cNvSpPr/>
                <p:nvPr/>
              </p:nvSpPr>
              <p:spPr>
                <a:xfrm>
                  <a:off x="2094205" y="5201837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2"/>
                      </a:lnTo>
                      <a:lnTo>
                        <a:pt x="2645" y="2152"/>
                      </a:lnTo>
                      <a:lnTo>
                        <a:pt x="2645" y="1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" name="Google Shape;227;p17"/>
                <p:cNvSpPr/>
                <p:nvPr/>
              </p:nvSpPr>
              <p:spPr>
                <a:xfrm>
                  <a:off x="2207562" y="5201837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2"/>
                      </a:lnTo>
                      <a:lnTo>
                        <a:pt x="2645" y="2152"/>
                      </a:lnTo>
                      <a:lnTo>
                        <a:pt x="2645" y="1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8" name="Google Shape;228;p17"/>
                <p:cNvSpPr/>
                <p:nvPr/>
              </p:nvSpPr>
              <p:spPr>
                <a:xfrm>
                  <a:off x="2320953" y="5201837"/>
                  <a:ext cx="91628" cy="74578"/>
                </a:xfrm>
                <a:custGeom>
                  <a:rect b="b" l="l" r="r" t="t"/>
                  <a:pathLst>
                    <a:path extrusionOk="0" h="2152" w="2644">
                      <a:moveTo>
                        <a:pt x="0" y="1"/>
                      </a:moveTo>
                      <a:lnTo>
                        <a:pt x="0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9" name="Google Shape;229;p17"/>
                <p:cNvSpPr/>
                <p:nvPr/>
              </p:nvSpPr>
              <p:spPr>
                <a:xfrm>
                  <a:off x="2434310" y="5200278"/>
                  <a:ext cx="91628" cy="76137"/>
                </a:xfrm>
                <a:custGeom>
                  <a:rect b="b" l="l" r="r" t="t"/>
                  <a:pathLst>
                    <a:path extrusionOk="0" h="2197" w="2644">
                      <a:moveTo>
                        <a:pt x="0" y="1"/>
                      </a:moveTo>
                      <a:lnTo>
                        <a:pt x="0" y="2197"/>
                      </a:lnTo>
                      <a:lnTo>
                        <a:pt x="2644" y="2197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" name="Google Shape;230;p17"/>
                <p:cNvSpPr/>
                <p:nvPr/>
              </p:nvSpPr>
              <p:spPr>
                <a:xfrm>
                  <a:off x="2547666" y="5200278"/>
                  <a:ext cx="91628" cy="76137"/>
                </a:xfrm>
                <a:custGeom>
                  <a:rect b="b" l="l" r="r" t="t"/>
                  <a:pathLst>
                    <a:path extrusionOk="0" h="2197" w="2644">
                      <a:moveTo>
                        <a:pt x="0" y="1"/>
                      </a:moveTo>
                      <a:lnTo>
                        <a:pt x="0" y="2197"/>
                      </a:lnTo>
                      <a:lnTo>
                        <a:pt x="2644" y="2197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" name="Google Shape;231;p17"/>
                <p:cNvSpPr/>
                <p:nvPr/>
              </p:nvSpPr>
              <p:spPr>
                <a:xfrm>
                  <a:off x="2661023" y="5200278"/>
                  <a:ext cx="91662" cy="76137"/>
                </a:xfrm>
                <a:custGeom>
                  <a:rect b="b" l="l" r="r" t="t"/>
                  <a:pathLst>
                    <a:path extrusionOk="0" h="2197" w="2645">
                      <a:moveTo>
                        <a:pt x="0" y="1"/>
                      </a:moveTo>
                      <a:lnTo>
                        <a:pt x="0" y="2197"/>
                      </a:lnTo>
                      <a:lnTo>
                        <a:pt x="2644" y="2197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" name="Google Shape;232;p17"/>
                <p:cNvSpPr/>
                <p:nvPr/>
              </p:nvSpPr>
              <p:spPr>
                <a:xfrm>
                  <a:off x="2774379" y="5200278"/>
                  <a:ext cx="91662" cy="76137"/>
                </a:xfrm>
                <a:custGeom>
                  <a:rect b="b" l="l" r="r" t="t"/>
                  <a:pathLst>
                    <a:path extrusionOk="0" h="2197" w="2645">
                      <a:moveTo>
                        <a:pt x="0" y="1"/>
                      </a:moveTo>
                      <a:lnTo>
                        <a:pt x="0" y="2197"/>
                      </a:lnTo>
                      <a:lnTo>
                        <a:pt x="2644" y="2197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" name="Google Shape;233;p17"/>
                <p:cNvSpPr/>
                <p:nvPr/>
              </p:nvSpPr>
              <p:spPr>
                <a:xfrm>
                  <a:off x="1187353" y="5293465"/>
                  <a:ext cx="91628" cy="76137"/>
                </a:xfrm>
                <a:custGeom>
                  <a:rect b="b" l="l" r="r" t="t"/>
                  <a:pathLst>
                    <a:path extrusionOk="0" h="2197" w="2644">
                      <a:moveTo>
                        <a:pt x="0" y="1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" name="Google Shape;234;p17"/>
                <p:cNvSpPr/>
                <p:nvPr/>
              </p:nvSpPr>
              <p:spPr>
                <a:xfrm>
                  <a:off x="1300710" y="5293465"/>
                  <a:ext cx="90103" cy="76137"/>
                </a:xfrm>
                <a:custGeom>
                  <a:rect b="b" l="l" r="r" t="t"/>
                  <a:pathLst>
                    <a:path extrusionOk="0" h="2197" w="2600">
                      <a:moveTo>
                        <a:pt x="0" y="1"/>
                      </a:moveTo>
                      <a:lnTo>
                        <a:pt x="0" y="2196"/>
                      </a:lnTo>
                      <a:lnTo>
                        <a:pt x="2599" y="2196"/>
                      </a:lnTo>
                      <a:lnTo>
                        <a:pt x="2599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" name="Google Shape;235;p17"/>
                <p:cNvSpPr/>
                <p:nvPr/>
              </p:nvSpPr>
              <p:spPr>
                <a:xfrm>
                  <a:off x="1414066" y="5293465"/>
                  <a:ext cx="91662" cy="76137"/>
                </a:xfrm>
                <a:custGeom>
                  <a:rect b="b" l="l" r="r" t="t"/>
                  <a:pathLst>
                    <a:path extrusionOk="0" h="2197" w="2645">
                      <a:moveTo>
                        <a:pt x="0" y="1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6" name="Google Shape;236;p17"/>
                <p:cNvSpPr/>
                <p:nvPr/>
              </p:nvSpPr>
              <p:spPr>
                <a:xfrm>
                  <a:off x="1527423" y="5293465"/>
                  <a:ext cx="91662" cy="76137"/>
                </a:xfrm>
                <a:custGeom>
                  <a:rect b="b" l="l" r="r" t="t"/>
                  <a:pathLst>
                    <a:path extrusionOk="0" h="2197" w="2645">
                      <a:moveTo>
                        <a:pt x="0" y="1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" name="Google Shape;237;p17"/>
                <p:cNvSpPr/>
                <p:nvPr/>
              </p:nvSpPr>
              <p:spPr>
                <a:xfrm>
                  <a:off x="1640779" y="529346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1"/>
                      </a:lnTo>
                      <a:lnTo>
                        <a:pt x="2644" y="2151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8" name="Google Shape;238;p17"/>
                <p:cNvSpPr/>
                <p:nvPr/>
              </p:nvSpPr>
              <p:spPr>
                <a:xfrm>
                  <a:off x="1754136" y="529346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1"/>
                      </a:lnTo>
                      <a:lnTo>
                        <a:pt x="2644" y="2151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" name="Google Shape;239;p17"/>
                <p:cNvSpPr/>
                <p:nvPr/>
              </p:nvSpPr>
              <p:spPr>
                <a:xfrm>
                  <a:off x="1867492" y="529346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1"/>
                      </a:lnTo>
                      <a:lnTo>
                        <a:pt x="2644" y="2151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" name="Google Shape;240;p17"/>
                <p:cNvSpPr/>
                <p:nvPr/>
              </p:nvSpPr>
              <p:spPr>
                <a:xfrm>
                  <a:off x="1980849" y="529346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1"/>
                      </a:lnTo>
                      <a:lnTo>
                        <a:pt x="2645" y="2151"/>
                      </a:lnTo>
                      <a:lnTo>
                        <a:pt x="2645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" name="Google Shape;241;p17"/>
                <p:cNvSpPr/>
                <p:nvPr/>
              </p:nvSpPr>
              <p:spPr>
                <a:xfrm>
                  <a:off x="2094205" y="529346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1"/>
                      </a:lnTo>
                      <a:lnTo>
                        <a:pt x="2645" y="2151"/>
                      </a:lnTo>
                      <a:lnTo>
                        <a:pt x="2645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" name="Google Shape;242;p17"/>
                <p:cNvSpPr/>
                <p:nvPr/>
              </p:nvSpPr>
              <p:spPr>
                <a:xfrm>
                  <a:off x="2207562" y="529346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1"/>
                      </a:lnTo>
                      <a:lnTo>
                        <a:pt x="2645" y="2151"/>
                      </a:lnTo>
                      <a:lnTo>
                        <a:pt x="2645" y="1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" name="Google Shape;243;p17"/>
                <p:cNvSpPr/>
                <p:nvPr/>
              </p:nvSpPr>
              <p:spPr>
                <a:xfrm>
                  <a:off x="2320953" y="5293465"/>
                  <a:ext cx="91628" cy="74578"/>
                </a:xfrm>
                <a:custGeom>
                  <a:rect b="b" l="l" r="r" t="t"/>
                  <a:pathLst>
                    <a:path extrusionOk="0" h="2152" w="2644">
                      <a:moveTo>
                        <a:pt x="0" y="1"/>
                      </a:moveTo>
                      <a:lnTo>
                        <a:pt x="0" y="2151"/>
                      </a:lnTo>
                      <a:lnTo>
                        <a:pt x="2644" y="2151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4" name="Google Shape;244;p17"/>
                <p:cNvSpPr/>
                <p:nvPr/>
              </p:nvSpPr>
              <p:spPr>
                <a:xfrm>
                  <a:off x="2434310" y="5293465"/>
                  <a:ext cx="91628" cy="74578"/>
                </a:xfrm>
                <a:custGeom>
                  <a:rect b="b" l="l" r="r" t="t"/>
                  <a:pathLst>
                    <a:path extrusionOk="0" h="2152" w="2644">
                      <a:moveTo>
                        <a:pt x="0" y="1"/>
                      </a:moveTo>
                      <a:lnTo>
                        <a:pt x="0" y="2151"/>
                      </a:lnTo>
                      <a:lnTo>
                        <a:pt x="2644" y="2151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" name="Google Shape;245;p17"/>
                <p:cNvSpPr/>
                <p:nvPr/>
              </p:nvSpPr>
              <p:spPr>
                <a:xfrm>
                  <a:off x="2547666" y="5293465"/>
                  <a:ext cx="91628" cy="74578"/>
                </a:xfrm>
                <a:custGeom>
                  <a:rect b="b" l="l" r="r" t="t"/>
                  <a:pathLst>
                    <a:path extrusionOk="0" h="2152" w="2644">
                      <a:moveTo>
                        <a:pt x="0" y="1"/>
                      </a:moveTo>
                      <a:lnTo>
                        <a:pt x="0" y="2151"/>
                      </a:lnTo>
                      <a:lnTo>
                        <a:pt x="2644" y="2151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" name="Google Shape;246;p17"/>
                <p:cNvSpPr/>
                <p:nvPr/>
              </p:nvSpPr>
              <p:spPr>
                <a:xfrm>
                  <a:off x="2661023" y="529346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0" y="1"/>
                      </a:moveTo>
                      <a:lnTo>
                        <a:pt x="0" y="2151"/>
                      </a:lnTo>
                      <a:lnTo>
                        <a:pt x="2644" y="2151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" name="Google Shape;247;p17"/>
                <p:cNvSpPr/>
                <p:nvPr/>
              </p:nvSpPr>
              <p:spPr>
                <a:xfrm>
                  <a:off x="2774379" y="529346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0" y="1"/>
                      </a:moveTo>
                      <a:lnTo>
                        <a:pt x="0" y="2151"/>
                      </a:lnTo>
                      <a:lnTo>
                        <a:pt x="2644" y="2151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8" name="Google Shape;248;p17"/>
                <p:cNvSpPr/>
                <p:nvPr/>
              </p:nvSpPr>
              <p:spPr>
                <a:xfrm>
                  <a:off x="1187353" y="5386652"/>
                  <a:ext cx="91628" cy="74543"/>
                </a:xfrm>
                <a:custGeom>
                  <a:rect b="b" l="l" r="r" t="t"/>
                  <a:pathLst>
                    <a:path extrusionOk="0" h="2151" w="2644">
                      <a:moveTo>
                        <a:pt x="0" y="0"/>
                      </a:moveTo>
                      <a:lnTo>
                        <a:pt x="0" y="2151"/>
                      </a:lnTo>
                      <a:lnTo>
                        <a:pt x="2644" y="2151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9" name="Google Shape;249;p17"/>
                <p:cNvSpPr/>
                <p:nvPr/>
              </p:nvSpPr>
              <p:spPr>
                <a:xfrm>
                  <a:off x="1300710" y="5386652"/>
                  <a:ext cx="90103" cy="74543"/>
                </a:xfrm>
                <a:custGeom>
                  <a:rect b="b" l="l" r="r" t="t"/>
                  <a:pathLst>
                    <a:path extrusionOk="0" h="2151" w="2600">
                      <a:moveTo>
                        <a:pt x="0" y="0"/>
                      </a:moveTo>
                      <a:lnTo>
                        <a:pt x="0" y="2151"/>
                      </a:lnTo>
                      <a:lnTo>
                        <a:pt x="2599" y="2151"/>
                      </a:lnTo>
                      <a:lnTo>
                        <a:pt x="2599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" name="Google Shape;250;p17"/>
                <p:cNvSpPr/>
                <p:nvPr/>
              </p:nvSpPr>
              <p:spPr>
                <a:xfrm>
                  <a:off x="1414066" y="5385093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" name="Google Shape;251;p17"/>
                <p:cNvSpPr/>
                <p:nvPr/>
              </p:nvSpPr>
              <p:spPr>
                <a:xfrm>
                  <a:off x="1527423" y="5385093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2" name="Google Shape;252;p17"/>
                <p:cNvSpPr/>
                <p:nvPr/>
              </p:nvSpPr>
              <p:spPr>
                <a:xfrm>
                  <a:off x="1640779" y="5385093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1" y="0"/>
                      </a:moveTo>
                      <a:lnTo>
                        <a:pt x="1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" name="Google Shape;253;p17"/>
                <p:cNvSpPr/>
                <p:nvPr/>
              </p:nvSpPr>
              <p:spPr>
                <a:xfrm>
                  <a:off x="1754136" y="5385093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1" y="0"/>
                      </a:moveTo>
                      <a:lnTo>
                        <a:pt x="1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4" name="Google Shape;254;p17"/>
                <p:cNvSpPr/>
                <p:nvPr/>
              </p:nvSpPr>
              <p:spPr>
                <a:xfrm>
                  <a:off x="1867492" y="5385093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1" y="0"/>
                      </a:moveTo>
                      <a:lnTo>
                        <a:pt x="1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5" name="Google Shape;255;p17"/>
                <p:cNvSpPr/>
                <p:nvPr/>
              </p:nvSpPr>
              <p:spPr>
                <a:xfrm>
                  <a:off x="1980849" y="5385093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1" y="0"/>
                      </a:moveTo>
                      <a:lnTo>
                        <a:pt x="1" y="2196"/>
                      </a:lnTo>
                      <a:lnTo>
                        <a:pt x="2645" y="2196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" name="Google Shape;256;p17"/>
                <p:cNvSpPr/>
                <p:nvPr/>
              </p:nvSpPr>
              <p:spPr>
                <a:xfrm>
                  <a:off x="2094205" y="5385093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1" y="0"/>
                      </a:moveTo>
                      <a:lnTo>
                        <a:pt x="1" y="2196"/>
                      </a:lnTo>
                      <a:lnTo>
                        <a:pt x="2645" y="2196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" name="Google Shape;257;p17"/>
                <p:cNvSpPr/>
                <p:nvPr/>
              </p:nvSpPr>
              <p:spPr>
                <a:xfrm>
                  <a:off x="2207562" y="5385093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1" y="0"/>
                      </a:moveTo>
                      <a:lnTo>
                        <a:pt x="1" y="2196"/>
                      </a:lnTo>
                      <a:lnTo>
                        <a:pt x="2645" y="2196"/>
                      </a:lnTo>
                      <a:lnTo>
                        <a:pt x="2645" y="0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8" name="Google Shape;258;p17"/>
                <p:cNvSpPr/>
                <p:nvPr/>
              </p:nvSpPr>
              <p:spPr>
                <a:xfrm>
                  <a:off x="2320953" y="5385093"/>
                  <a:ext cx="91628" cy="76102"/>
                </a:xfrm>
                <a:custGeom>
                  <a:rect b="b" l="l" r="r" t="t"/>
                  <a:pathLst>
                    <a:path extrusionOk="0" h="2196" w="2644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9" name="Google Shape;259;p17"/>
                <p:cNvSpPr/>
                <p:nvPr/>
              </p:nvSpPr>
              <p:spPr>
                <a:xfrm>
                  <a:off x="2434310" y="5385093"/>
                  <a:ext cx="91628" cy="76102"/>
                </a:xfrm>
                <a:custGeom>
                  <a:rect b="b" l="l" r="r" t="t"/>
                  <a:pathLst>
                    <a:path extrusionOk="0" h="2196" w="2644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" name="Google Shape;260;p17"/>
                <p:cNvSpPr/>
                <p:nvPr/>
              </p:nvSpPr>
              <p:spPr>
                <a:xfrm>
                  <a:off x="2547666" y="5385093"/>
                  <a:ext cx="91628" cy="76102"/>
                </a:xfrm>
                <a:custGeom>
                  <a:rect b="b" l="l" r="r" t="t"/>
                  <a:pathLst>
                    <a:path extrusionOk="0" h="2196" w="2644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" name="Google Shape;261;p17"/>
                <p:cNvSpPr/>
                <p:nvPr/>
              </p:nvSpPr>
              <p:spPr>
                <a:xfrm>
                  <a:off x="2661023" y="5385093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" name="Google Shape;262;p17"/>
                <p:cNvSpPr/>
                <p:nvPr/>
              </p:nvSpPr>
              <p:spPr>
                <a:xfrm>
                  <a:off x="2774379" y="5385093"/>
                  <a:ext cx="91662" cy="76102"/>
                </a:xfrm>
                <a:custGeom>
                  <a:rect b="b" l="l" r="r" t="t"/>
                  <a:pathLst>
                    <a:path extrusionOk="0" h="2196" w="2645">
                      <a:moveTo>
                        <a:pt x="0" y="0"/>
                      </a:moveTo>
                      <a:lnTo>
                        <a:pt x="0" y="2196"/>
                      </a:lnTo>
                      <a:lnTo>
                        <a:pt x="2644" y="2196"/>
                      </a:lnTo>
                      <a:lnTo>
                        <a:pt x="2644" y="0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" name="Google Shape;263;p17"/>
                <p:cNvSpPr/>
                <p:nvPr/>
              </p:nvSpPr>
              <p:spPr>
                <a:xfrm>
                  <a:off x="1187353" y="5478245"/>
                  <a:ext cx="91628" cy="74578"/>
                </a:xfrm>
                <a:custGeom>
                  <a:rect b="b" l="l" r="r" t="t"/>
                  <a:pathLst>
                    <a:path extrusionOk="0" h="2152" w="2644">
                      <a:moveTo>
                        <a:pt x="0" y="1"/>
                      </a:moveTo>
                      <a:lnTo>
                        <a:pt x="0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" name="Google Shape;264;p17"/>
                <p:cNvSpPr/>
                <p:nvPr/>
              </p:nvSpPr>
              <p:spPr>
                <a:xfrm>
                  <a:off x="1300710" y="5478245"/>
                  <a:ext cx="91628" cy="74578"/>
                </a:xfrm>
                <a:custGeom>
                  <a:rect b="b" l="l" r="r" t="t"/>
                  <a:pathLst>
                    <a:path extrusionOk="0" h="2152" w="2644">
                      <a:moveTo>
                        <a:pt x="0" y="1"/>
                      </a:moveTo>
                      <a:lnTo>
                        <a:pt x="0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" name="Google Shape;265;p17"/>
                <p:cNvSpPr/>
                <p:nvPr/>
              </p:nvSpPr>
              <p:spPr>
                <a:xfrm>
                  <a:off x="1414066" y="547824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0" y="1"/>
                      </a:moveTo>
                      <a:lnTo>
                        <a:pt x="0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" name="Google Shape;266;p17"/>
                <p:cNvSpPr/>
                <p:nvPr/>
              </p:nvSpPr>
              <p:spPr>
                <a:xfrm>
                  <a:off x="1527423" y="547824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0" y="1"/>
                      </a:moveTo>
                      <a:lnTo>
                        <a:pt x="0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7" name="Google Shape;267;p17"/>
                <p:cNvSpPr/>
                <p:nvPr/>
              </p:nvSpPr>
              <p:spPr>
                <a:xfrm>
                  <a:off x="1640779" y="547824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8" name="Google Shape;268;p17"/>
                <p:cNvSpPr/>
                <p:nvPr/>
              </p:nvSpPr>
              <p:spPr>
                <a:xfrm>
                  <a:off x="1754136" y="547824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9" name="Google Shape;269;p17"/>
                <p:cNvSpPr/>
                <p:nvPr/>
              </p:nvSpPr>
              <p:spPr>
                <a:xfrm>
                  <a:off x="1867492" y="547824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" name="Google Shape;270;p17"/>
                <p:cNvSpPr/>
                <p:nvPr/>
              </p:nvSpPr>
              <p:spPr>
                <a:xfrm>
                  <a:off x="1980849" y="547824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2"/>
                      </a:lnTo>
                      <a:lnTo>
                        <a:pt x="2645" y="2152"/>
                      </a:lnTo>
                      <a:lnTo>
                        <a:pt x="2645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" name="Google Shape;271;p17"/>
                <p:cNvSpPr/>
                <p:nvPr/>
              </p:nvSpPr>
              <p:spPr>
                <a:xfrm>
                  <a:off x="2094205" y="547824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2"/>
                      </a:lnTo>
                      <a:lnTo>
                        <a:pt x="2645" y="2152"/>
                      </a:lnTo>
                      <a:lnTo>
                        <a:pt x="2645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" name="Google Shape;272;p17"/>
                <p:cNvSpPr/>
                <p:nvPr/>
              </p:nvSpPr>
              <p:spPr>
                <a:xfrm>
                  <a:off x="2207562" y="547824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1" y="1"/>
                      </a:moveTo>
                      <a:lnTo>
                        <a:pt x="1" y="2152"/>
                      </a:lnTo>
                      <a:lnTo>
                        <a:pt x="2645" y="2152"/>
                      </a:lnTo>
                      <a:lnTo>
                        <a:pt x="2645" y="1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" name="Google Shape;273;p17"/>
                <p:cNvSpPr/>
                <p:nvPr/>
              </p:nvSpPr>
              <p:spPr>
                <a:xfrm>
                  <a:off x="2320953" y="5478245"/>
                  <a:ext cx="91628" cy="74578"/>
                </a:xfrm>
                <a:custGeom>
                  <a:rect b="b" l="l" r="r" t="t"/>
                  <a:pathLst>
                    <a:path extrusionOk="0" h="2152" w="2644">
                      <a:moveTo>
                        <a:pt x="0" y="1"/>
                      </a:moveTo>
                      <a:lnTo>
                        <a:pt x="0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" name="Google Shape;274;p17"/>
                <p:cNvSpPr/>
                <p:nvPr/>
              </p:nvSpPr>
              <p:spPr>
                <a:xfrm>
                  <a:off x="2434310" y="5478245"/>
                  <a:ext cx="91628" cy="74578"/>
                </a:xfrm>
                <a:custGeom>
                  <a:rect b="b" l="l" r="r" t="t"/>
                  <a:pathLst>
                    <a:path extrusionOk="0" h="2152" w="2644">
                      <a:moveTo>
                        <a:pt x="0" y="1"/>
                      </a:moveTo>
                      <a:lnTo>
                        <a:pt x="0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" name="Google Shape;275;p17"/>
                <p:cNvSpPr/>
                <p:nvPr/>
              </p:nvSpPr>
              <p:spPr>
                <a:xfrm>
                  <a:off x="2547666" y="5478245"/>
                  <a:ext cx="91628" cy="74578"/>
                </a:xfrm>
                <a:custGeom>
                  <a:rect b="b" l="l" r="r" t="t"/>
                  <a:pathLst>
                    <a:path extrusionOk="0" h="2152" w="2644">
                      <a:moveTo>
                        <a:pt x="0" y="1"/>
                      </a:moveTo>
                      <a:lnTo>
                        <a:pt x="0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" name="Google Shape;276;p17"/>
                <p:cNvSpPr/>
                <p:nvPr/>
              </p:nvSpPr>
              <p:spPr>
                <a:xfrm>
                  <a:off x="2661023" y="547824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0" y="1"/>
                      </a:moveTo>
                      <a:lnTo>
                        <a:pt x="0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" name="Google Shape;277;p17"/>
                <p:cNvSpPr/>
                <p:nvPr/>
              </p:nvSpPr>
              <p:spPr>
                <a:xfrm>
                  <a:off x="2774379" y="5478245"/>
                  <a:ext cx="91662" cy="74578"/>
                </a:xfrm>
                <a:custGeom>
                  <a:rect b="b" l="l" r="r" t="t"/>
                  <a:pathLst>
                    <a:path extrusionOk="0" h="2152" w="2645">
                      <a:moveTo>
                        <a:pt x="0" y="1"/>
                      </a:moveTo>
                      <a:lnTo>
                        <a:pt x="0" y="2152"/>
                      </a:lnTo>
                      <a:lnTo>
                        <a:pt x="2644" y="2152"/>
                      </a:lnTo>
                      <a:lnTo>
                        <a:pt x="2644" y="1"/>
                      </a:lnTo>
                      <a:close/>
                    </a:path>
                  </a:pathLst>
                </a:custGeom>
                <a:solidFill>
                  <a:srgbClr val="938DB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" name="Google Shape;278;p17"/>
                <p:cNvSpPr/>
                <p:nvPr/>
              </p:nvSpPr>
              <p:spPr>
                <a:xfrm>
                  <a:off x="1047590" y="4721774"/>
                  <a:ext cx="2514116" cy="94781"/>
                </a:xfrm>
                <a:custGeom>
                  <a:rect b="b" l="l" r="r" t="t"/>
                  <a:pathLst>
                    <a:path extrusionOk="0" h="2735" w="72547">
                      <a:moveTo>
                        <a:pt x="1345" y="1"/>
                      </a:moveTo>
                      <a:cubicBezTo>
                        <a:pt x="583" y="1"/>
                        <a:pt x="0" y="628"/>
                        <a:pt x="0" y="1390"/>
                      </a:cubicBezTo>
                      <a:cubicBezTo>
                        <a:pt x="0" y="2152"/>
                        <a:pt x="583" y="2734"/>
                        <a:pt x="1345" y="2734"/>
                      </a:cubicBezTo>
                      <a:lnTo>
                        <a:pt x="71203" y="2734"/>
                      </a:lnTo>
                      <a:cubicBezTo>
                        <a:pt x="71964" y="2734"/>
                        <a:pt x="72547" y="2152"/>
                        <a:pt x="72547" y="1390"/>
                      </a:cubicBezTo>
                      <a:cubicBezTo>
                        <a:pt x="72547" y="628"/>
                        <a:pt x="71964" y="1"/>
                        <a:pt x="71203" y="1"/>
                      </a:cubicBezTo>
                      <a:close/>
                    </a:path>
                  </a:pathLst>
                </a:custGeom>
                <a:solidFill>
                  <a:srgbClr val="38518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79" name="Google Shape;279;p17"/>
              <p:cNvSpPr/>
              <p:nvPr/>
            </p:nvSpPr>
            <p:spPr>
              <a:xfrm>
                <a:off x="2887736" y="5017057"/>
                <a:ext cx="91662" cy="7457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7"/>
              <p:cNvSpPr/>
              <p:nvPr/>
            </p:nvSpPr>
            <p:spPr>
              <a:xfrm>
                <a:off x="3001092" y="5017057"/>
                <a:ext cx="91662" cy="7457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7"/>
              <p:cNvSpPr/>
              <p:nvPr/>
            </p:nvSpPr>
            <p:spPr>
              <a:xfrm>
                <a:off x="2887736" y="5108684"/>
                <a:ext cx="91662" cy="76102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7"/>
              <p:cNvSpPr/>
              <p:nvPr/>
            </p:nvSpPr>
            <p:spPr>
              <a:xfrm>
                <a:off x="3001092" y="5108684"/>
                <a:ext cx="91662" cy="76102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17"/>
              <p:cNvSpPr/>
              <p:nvPr/>
            </p:nvSpPr>
            <p:spPr>
              <a:xfrm>
                <a:off x="2887736" y="5200278"/>
                <a:ext cx="91662" cy="76137"/>
              </a:xfrm>
              <a:custGeom>
                <a:rect b="b" l="l" r="r" t="t"/>
                <a:pathLst>
                  <a:path extrusionOk="0" h="2197" w="2645">
                    <a:moveTo>
                      <a:pt x="1" y="1"/>
                    </a:moveTo>
                    <a:lnTo>
                      <a:pt x="1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7"/>
              <p:cNvSpPr/>
              <p:nvPr/>
            </p:nvSpPr>
            <p:spPr>
              <a:xfrm>
                <a:off x="3001092" y="5200278"/>
                <a:ext cx="91662" cy="76137"/>
              </a:xfrm>
              <a:custGeom>
                <a:rect b="b" l="l" r="r" t="t"/>
                <a:pathLst>
                  <a:path extrusionOk="0" h="2197" w="2645">
                    <a:moveTo>
                      <a:pt x="1" y="1"/>
                    </a:moveTo>
                    <a:lnTo>
                      <a:pt x="1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7"/>
              <p:cNvSpPr/>
              <p:nvPr/>
            </p:nvSpPr>
            <p:spPr>
              <a:xfrm>
                <a:off x="2887736" y="5293465"/>
                <a:ext cx="91662" cy="7457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>
                <a:off x="3001092" y="5293465"/>
                <a:ext cx="91662" cy="7457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>
                <a:off x="2887736" y="5385093"/>
                <a:ext cx="91662" cy="76102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7"/>
              <p:cNvSpPr/>
              <p:nvPr/>
            </p:nvSpPr>
            <p:spPr>
              <a:xfrm>
                <a:off x="3001092" y="5385093"/>
                <a:ext cx="91662" cy="76102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17"/>
              <p:cNvSpPr/>
              <p:nvPr/>
            </p:nvSpPr>
            <p:spPr>
              <a:xfrm>
                <a:off x="2887736" y="5478245"/>
                <a:ext cx="91662" cy="7457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17"/>
              <p:cNvSpPr/>
              <p:nvPr/>
            </p:nvSpPr>
            <p:spPr>
              <a:xfrm>
                <a:off x="3001092" y="5478245"/>
                <a:ext cx="91662" cy="7457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1" name="Google Shape;291;p17"/>
            <p:cNvGrpSpPr/>
            <p:nvPr/>
          </p:nvGrpSpPr>
          <p:grpSpPr>
            <a:xfrm>
              <a:off x="4560410" y="3270878"/>
              <a:ext cx="1378693" cy="1905087"/>
              <a:chOff x="1533100" y="2395275"/>
              <a:chExt cx="285550" cy="394575"/>
            </a:xfrm>
          </p:grpSpPr>
          <p:sp>
            <p:nvSpPr>
              <p:cNvPr id="292" name="Google Shape;292;p17"/>
              <p:cNvSpPr/>
              <p:nvPr/>
            </p:nvSpPr>
            <p:spPr>
              <a:xfrm>
                <a:off x="1557350" y="2640350"/>
                <a:ext cx="14500" cy="12025"/>
              </a:xfrm>
              <a:custGeom>
                <a:rect b="b" l="l" r="r" t="t"/>
                <a:pathLst>
                  <a:path extrusionOk="0" h="481" w="580">
                    <a:moveTo>
                      <a:pt x="1" y="0"/>
                    </a:moveTo>
                    <a:lnTo>
                      <a:pt x="1" y="480"/>
                    </a:lnTo>
                    <a:lnTo>
                      <a:pt x="579" y="480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7"/>
              <p:cNvSpPr/>
              <p:nvPr/>
            </p:nvSpPr>
            <p:spPr>
              <a:xfrm>
                <a:off x="1575250" y="2640350"/>
                <a:ext cx="14475" cy="12025"/>
              </a:xfrm>
              <a:custGeom>
                <a:rect b="b" l="l" r="r" t="t"/>
                <a:pathLst>
                  <a:path extrusionOk="0" h="481" w="579">
                    <a:moveTo>
                      <a:pt x="1" y="0"/>
                    </a:moveTo>
                    <a:lnTo>
                      <a:pt x="1" y="480"/>
                    </a:lnTo>
                    <a:lnTo>
                      <a:pt x="579" y="480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17"/>
              <p:cNvSpPr/>
              <p:nvPr/>
            </p:nvSpPr>
            <p:spPr>
              <a:xfrm>
                <a:off x="1593150" y="2640350"/>
                <a:ext cx="14475" cy="12025"/>
              </a:xfrm>
              <a:custGeom>
                <a:rect b="b" l="l" r="r" t="t"/>
                <a:pathLst>
                  <a:path extrusionOk="0" h="481" w="579">
                    <a:moveTo>
                      <a:pt x="0" y="0"/>
                    </a:moveTo>
                    <a:lnTo>
                      <a:pt x="0" y="480"/>
                    </a:lnTo>
                    <a:lnTo>
                      <a:pt x="579" y="480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17"/>
              <p:cNvSpPr/>
              <p:nvPr/>
            </p:nvSpPr>
            <p:spPr>
              <a:xfrm>
                <a:off x="1611025" y="2640350"/>
                <a:ext cx="14500" cy="12025"/>
              </a:xfrm>
              <a:custGeom>
                <a:rect b="b" l="l" r="r" t="t"/>
                <a:pathLst>
                  <a:path extrusionOk="0" h="481" w="580">
                    <a:moveTo>
                      <a:pt x="1" y="0"/>
                    </a:moveTo>
                    <a:lnTo>
                      <a:pt x="1" y="480"/>
                    </a:lnTo>
                    <a:lnTo>
                      <a:pt x="579" y="480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17"/>
              <p:cNvSpPr/>
              <p:nvPr/>
            </p:nvSpPr>
            <p:spPr>
              <a:xfrm>
                <a:off x="1557350" y="2655050"/>
                <a:ext cx="14500" cy="11775"/>
              </a:xfrm>
              <a:custGeom>
                <a:rect b="b" l="l" r="r" t="t"/>
                <a:pathLst>
                  <a:path extrusionOk="0" h="471" w="580">
                    <a:moveTo>
                      <a:pt x="1" y="0"/>
                    </a:moveTo>
                    <a:lnTo>
                      <a:pt x="1" y="471"/>
                    </a:lnTo>
                    <a:lnTo>
                      <a:pt x="579" y="47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7"/>
              <p:cNvSpPr/>
              <p:nvPr/>
            </p:nvSpPr>
            <p:spPr>
              <a:xfrm>
                <a:off x="1575250" y="2655050"/>
                <a:ext cx="14475" cy="11775"/>
              </a:xfrm>
              <a:custGeom>
                <a:rect b="b" l="l" r="r" t="t"/>
                <a:pathLst>
                  <a:path extrusionOk="0" h="471" w="579">
                    <a:moveTo>
                      <a:pt x="1" y="0"/>
                    </a:moveTo>
                    <a:lnTo>
                      <a:pt x="1" y="471"/>
                    </a:lnTo>
                    <a:lnTo>
                      <a:pt x="579" y="47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7"/>
              <p:cNvSpPr/>
              <p:nvPr/>
            </p:nvSpPr>
            <p:spPr>
              <a:xfrm>
                <a:off x="1593150" y="2655050"/>
                <a:ext cx="14475" cy="11775"/>
              </a:xfrm>
              <a:custGeom>
                <a:rect b="b" l="l" r="r" t="t"/>
                <a:pathLst>
                  <a:path extrusionOk="0" h="471" w="579">
                    <a:moveTo>
                      <a:pt x="0" y="0"/>
                    </a:moveTo>
                    <a:lnTo>
                      <a:pt x="0" y="471"/>
                    </a:lnTo>
                    <a:lnTo>
                      <a:pt x="579" y="47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17"/>
              <p:cNvSpPr/>
              <p:nvPr/>
            </p:nvSpPr>
            <p:spPr>
              <a:xfrm>
                <a:off x="1611025" y="2655050"/>
                <a:ext cx="14500" cy="11775"/>
              </a:xfrm>
              <a:custGeom>
                <a:rect b="b" l="l" r="r" t="t"/>
                <a:pathLst>
                  <a:path extrusionOk="0" h="471" w="580">
                    <a:moveTo>
                      <a:pt x="1" y="0"/>
                    </a:moveTo>
                    <a:lnTo>
                      <a:pt x="1" y="471"/>
                    </a:lnTo>
                    <a:lnTo>
                      <a:pt x="579" y="47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17"/>
              <p:cNvSpPr/>
              <p:nvPr/>
            </p:nvSpPr>
            <p:spPr>
              <a:xfrm>
                <a:off x="1557350" y="2669500"/>
                <a:ext cx="14500" cy="12025"/>
              </a:xfrm>
              <a:custGeom>
                <a:rect b="b" l="l" r="r" t="t"/>
                <a:pathLst>
                  <a:path extrusionOk="0" h="481" w="580">
                    <a:moveTo>
                      <a:pt x="1" y="1"/>
                    </a:moveTo>
                    <a:lnTo>
                      <a:pt x="1" y="481"/>
                    </a:lnTo>
                    <a:lnTo>
                      <a:pt x="579" y="481"/>
                    </a:lnTo>
                    <a:lnTo>
                      <a:pt x="579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7"/>
              <p:cNvSpPr/>
              <p:nvPr/>
            </p:nvSpPr>
            <p:spPr>
              <a:xfrm>
                <a:off x="1575250" y="2669500"/>
                <a:ext cx="14475" cy="12025"/>
              </a:xfrm>
              <a:custGeom>
                <a:rect b="b" l="l" r="r" t="t"/>
                <a:pathLst>
                  <a:path extrusionOk="0" h="481" w="579">
                    <a:moveTo>
                      <a:pt x="1" y="1"/>
                    </a:moveTo>
                    <a:lnTo>
                      <a:pt x="1" y="481"/>
                    </a:lnTo>
                    <a:lnTo>
                      <a:pt x="579" y="481"/>
                    </a:lnTo>
                    <a:lnTo>
                      <a:pt x="579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7"/>
              <p:cNvSpPr/>
              <p:nvPr/>
            </p:nvSpPr>
            <p:spPr>
              <a:xfrm>
                <a:off x="1593150" y="2669500"/>
                <a:ext cx="14475" cy="12025"/>
              </a:xfrm>
              <a:custGeom>
                <a:rect b="b" l="l" r="r" t="t"/>
                <a:pathLst>
                  <a:path extrusionOk="0" h="481" w="579">
                    <a:moveTo>
                      <a:pt x="0" y="1"/>
                    </a:moveTo>
                    <a:lnTo>
                      <a:pt x="0" y="481"/>
                    </a:lnTo>
                    <a:lnTo>
                      <a:pt x="579" y="481"/>
                    </a:lnTo>
                    <a:lnTo>
                      <a:pt x="579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1611025" y="2669500"/>
                <a:ext cx="14500" cy="12025"/>
              </a:xfrm>
              <a:custGeom>
                <a:rect b="b" l="l" r="r" t="t"/>
                <a:pathLst>
                  <a:path extrusionOk="0" h="481" w="580">
                    <a:moveTo>
                      <a:pt x="1" y="1"/>
                    </a:moveTo>
                    <a:lnTo>
                      <a:pt x="1" y="481"/>
                    </a:lnTo>
                    <a:lnTo>
                      <a:pt x="579" y="481"/>
                    </a:lnTo>
                    <a:lnTo>
                      <a:pt x="579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1557350" y="2683950"/>
                <a:ext cx="14500" cy="12050"/>
              </a:xfrm>
              <a:custGeom>
                <a:rect b="b" l="l" r="r" t="t"/>
                <a:pathLst>
                  <a:path extrusionOk="0" h="482" w="580">
                    <a:moveTo>
                      <a:pt x="1" y="1"/>
                    </a:moveTo>
                    <a:lnTo>
                      <a:pt x="1" y="481"/>
                    </a:lnTo>
                    <a:lnTo>
                      <a:pt x="579" y="481"/>
                    </a:lnTo>
                    <a:lnTo>
                      <a:pt x="579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1575250" y="2683950"/>
                <a:ext cx="14475" cy="12050"/>
              </a:xfrm>
              <a:custGeom>
                <a:rect b="b" l="l" r="r" t="t"/>
                <a:pathLst>
                  <a:path extrusionOk="0" h="482" w="579">
                    <a:moveTo>
                      <a:pt x="1" y="1"/>
                    </a:moveTo>
                    <a:lnTo>
                      <a:pt x="1" y="481"/>
                    </a:lnTo>
                    <a:lnTo>
                      <a:pt x="579" y="481"/>
                    </a:lnTo>
                    <a:lnTo>
                      <a:pt x="579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1593150" y="2683950"/>
                <a:ext cx="14475" cy="12050"/>
              </a:xfrm>
              <a:custGeom>
                <a:rect b="b" l="l" r="r" t="t"/>
                <a:pathLst>
                  <a:path extrusionOk="0" h="482" w="579">
                    <a:moveTo>
                      <a:pt x="0" y="1"/>
                    </a:moveTo>
                    <a:lnTo>
                      <a:pt x="0" y="481"/>
                    </a:lnTo>
                    <a:lnTo>
                      <a:pt x="579" y="481"/>
                    </a:lnTo>
                    <a:lnTo>
                      <a:pt x="579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17"/>
              <p:cNvSpPr/>
              <p:nvPr/>
            </p:nvSpPr>
            <p:spPr>
              <a:xfrm>
                <a:off x="1611025" y="2683950"/>
                <a:ext cx="14500" cy="12050"/>
              </a:xfrm>
              <a:custGeom>
                <a:rect b="b" l="l" r="r" t="t"/>
                <a:pathLst>
                  <a:path extrusionOk="0" h="482" w="580">
                    <a:moveTo>
                      <a:pt x="1" y="1"/>
                    </a:moveTo>
                    <a:lnTo>
                      <a:pt x="1" y="481"/>
                    </a:lnTo>
                    <a:lnTo>
                      <a:pt x="579" y="481"/>
                    </a:lnTo>
                    <a:lnTo>
                      <a:pt x="579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17"/>
              <p:cNvSpPr/>
              <p:nvPr/>
            </p:nvSpPr>
            <p:spPr>
              <a:xfrm>
                <a:off x="1557350" y="2698675"/>
                <a:ext cx="14500" cy="11775"/>
              </a:xfrm>
              <a:custGeom>
                <a:rect b="b" l="l" r="r" t="t"/>
                <a:pathLst>
                  <a:path extrusionOk="0" h="471" w="580">
                    <a:moveTo>
                      <a:pt x="1" y="0"/>
                    </a:moveTo>
                    <a:lnTo>
                      <a:pt x="1" y="471"/>
                    </a:lnTo>
                    <a:lnTo>
                      <a:pt x="579" y="47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17"/>
              <p:cNvSpPr/>
              <p:nvPr/>
            </p:nvSpPr>
            <p:spPr>
              <a:xfrm>
                <a:off x="1575250" y="2698675"/>
                <a:ext cx="14475" cy="11775"/>
              </a:xfrm>
              <a:custGeom>
                <a:rect b="b" l="l" r="r" t="t"/>
                <a:pathLst>
                  <a:path extrusionOk="0" h="471" w="579">
                    <a:moveTo>
                      <a:pt x="1" y="0"/>
                    </a:moveTo>
                    <a:lnTo>
                      <a:pt x="1" y="471"/>
                    </a:lnTo>
                    <a:lnTo>
                      <a:pt x="579" y="47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17"/>
              <p:cNvSpPr/>
              <p:nvPr/>
            </p:nvSpPr>
            <p:spPr>
              <a:xfrm>
                <a:off x="1593150" y="2698675"/>
                <a:ext cx="14475" cy="11775"/>
              </a:xfrm>
              <a:custGeom>
                <a:rect b="b" l="l" r="r" t="t"/>
                <a:pathLst>
                  <a:path extrusionOk="0" h="471" w="579">
                    <a:moveTo>
                      <a:pt x="0" y="0"/>
                    </a:moveTo>
                    <a:lnTo>
                      <a:pt x="0" y="471"/>
                    </a:lnTo>
                    <a:lnTo>
                      <a:pt x="579" y="47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17"/>
              <p:cNvSpPr/>
              <p:nvPr/>
            </p:nvSpPr>
            <p:spPr>
              <a:xfrm>
                <a:off x="1611025" y="2698675"/>
                <a:ext cx="14500" cy="11775"/>
              </a:xfrm>
              <a:custGeom>
                <a:rect b="b" l="l" r="r" t="t"/>
                <a:pathLst>
                  <a:path extrusionOk="0" h="471" w="580">
                    <a:moveTo>
                      <a:pt x="1" y="0"/>
                    </a:moveTo>
                    <a:lnTo>
                      <a:pt x="1" y="471"/>
                    </a:lnTo>
                    <a:lnTo>
                      <a:pt x="579" y="47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17"/>
              <p:cNvSpPr/>
              <p:nvPr/>
            </p:nvSpPr>
            <p:spPr>
              <a:xfrm>
                <a:off x="1628675" y="2450900"/>
                <a:ext cx="94375" cy="64225"/>
              </a:xfrm>
              <a:custGeom>
                <a:rect b="b" l="l" r="r" t="t"/>
                <a:pathLst>
                  <a:path extrusionOk="0" h="2569" w="3775">
                    <a:moveTo>
                      <a:pt x="265" y="0"/>
                    </a:moveTo>
                    <a:cubicBezTo>
                      <a:pt x="118" y="0"/>
                      <a:pt x="1" y="118"/>
                      <a:pt x="1" y="265"/>
                    </a:cubicBezTo>
                    <a:lnTo>
                      <a:pt x="1" y="2569"/>
                    </a:lnTo>
                    <a:lnTo>
                      <a:pt x="3775" y="2569"/>
                    </a:lnTo>
                    <a:lnTo>
                      <a:pt x="3775" y="265"/>
                    </a:lnTo>
                    <a:cubicBezTo>
                      <a:pt x="3775" y="118"/>
                      <a:pt x="3657" y="0"/>
                      <a:pt x="3510" y="0"/>
                    </a:cubicBezTo>
                    <a:close/>
                  </a:path>
                </a:pathLst>
              </a:custGeom>
              <a:solidFill>
                <a:srgbClr val="FFF1B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17"/>
              <p:cNvSpPr/>
              <p:nvPr/>
            </p:nvSpPr>
            <p:spPr>
              <a:xfrm>
                <a:off x="1664225" y="2469775"/>
                <a:ext cx="22325" cy="62025"/>
              </a:xfrm>
              <a:custGeom>
                <a:rect b="b" l="l" r="r" t="t"/>
                <a:pathLst>
                  <a:path extrusionOk="0" h="2481" w="893">
                    <a:moveTo>
                      <a:pt x="451" y="0"/>
                    </a:moveTo>
                    <a:cubicBezTo>
                      <a:pt x="206" y="0"/>
                      <a:pt x="0" y="196"/>
                      <a:pt x="0" y="441"/>
                    </a:cubicBezTo>
                    <a:lnTo>
                      <a:pt x="0" y="2039"/>
                    </a:lnTo>
                    <a:cubicBezTo>
                      <a:pt x="0" y="2284"/>
                      <a:pt x="206" y="2480"/>
                      <a:pt x="451" y="2480"/>
                    </a:cubicBezTo>
                    <a:cubicBezTo>
                      <a:pt x="696" y="2480"/>
                      <a:pt x="892" y="2284"/>
                      <a:pt x="892" y="2039"/>
                    </a:cubicBezTo>
                    <a:lnTo>
                      <a:pt x="892" y="441"/>
                    </a:lnTo>
                    <a:cubicBezTo>
                      <a:pt x="892" y="196"/>
                      <a:pt x="696" y="0"/>
                      <a:pt x="451" y="0"/>
                    </a:cubicBez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17"/>
              <p:cNvSpPr/>
              <p:nvPr/>
            </p:nvSpPr>
            <p:spPr>
              <a:xfrm>
                <a:off x="1610050" y="2447475"/>
                <a:ext cx="131625" cy="10050"/>
              </a:xfrm>
              <a:custGeom>
                <a:rect b="b" l="l" r="r" t="t"/>
                <a:pathLst>
                  <a:path extrusionOk="0" h="402" w="5265">
                    <a:moveTo>
                      <a:pt x="197" y="0"/>
                    </a:moveTo>
                    <a:cubicBezTo>
                      <a:pt x="89" y="0"/>
                      <a:pt x="1" y="88"/>
                      <a:pt x="1" y="206"/>
                    </a:cubicBezTo>
                    <a:cubicBezTo>
                      <a:pt x="1" y="314"/>
                      <a:pt x="89" y="402"/>
                      <a:pt x="197" y="402"/>
                    </a:cubicBezTo>
                    <a:lnTo>
                      <a:pt x="5059" y="402"/>
                    </a:lnTo>
                    <a:cubicBezTo>
                      <a:pt x="5177" y="402"/>
                      <a:pt x="5265" y="314"/>
                      <a:pt x="5265" y="206"/>
                    </a:cubicBezTo>
                    <a:cubicBezTo>
                      <a:pt x="5265" y="88"/>
                      <a:pt x="5177" y="0"/>
                      <a:pt x="5059" y="0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7"/>
              <p:cNvSpPr/>
              <p:nvPr/>
            </p:nvSpPr>
            <p:spPr>
              <a:xfrm>
                <a:off x="1619375" y="2395275"/>
                <a:ext cx="113000" cy="56625"/>
              </a:xfrm>
              <a:custGeom>
                <a:rect b="b" l="l" r="r" t="t"/>
                <a:pathLst>
                  <a:path extrusionOk="0" h="2265" w="4520">
                    <a:moveTo>
                      <a:pt x="2255" y="0"/>
                    </a:moveTo>
                    <a:lnTo>
                      <a:pt x="0" y="2265"/>
                    </a:lnTo>
                    <a:lnTo>
                      <a:pt x="4519" y="2265"/>
                    </a:lnTo>
                    <a:lnTo>
                      <a:pt x="2255" y="0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17"/>
              <p:cNvSpPr/>
              <p:nvPr/>
            </p:nvSpPr>
            <p:spPr>
              <a:xfrm>
                <a:off x="1606875" y="2510450"/>
                <a:ext cx="138000" cy="94125"/>
              </a:xfrm>
              <a:custGeom>
                <a:rect b="b" l="l" r="r" t="t"/>
                <a:pathLst>
                  <a:path extrusionOk="0" h="3765" w="5520">
                    <a:moveTo>
                      <a:pt x="383" y="0"/>
                    </a:moveTo>
                    <a:cubicBezTo>
                      <a:pt x="177" y="0"/>
                      <a:pt x="0" y="177"/>
                      <a:pt x="0" y="393"/>
                    </a:cubicBezTo>
                    <a:lnTo>
                      <a:pt x="0" y="3765"/>
                    </a:lnTo>
                    <a:lnTo>
                      <a:pt x="5519" y="3765"/>
                    </a:lnTo>
                    <a:lnTo>
                      <a:pt x="5519" y="393"/>
                    </a:lnTo>
                    <a:cubicBezTo>
                      <a:pt x="5519" y="177"/>
                      <a:pt x="5343" y="0"/>
                      <a:pt x="5127" y="0"/>
                    </a:cubicBezTo>
                    <a:close/>
                  </a:path>
                </a:pathLst>
              </a:custGeom>
              <a:solidFill>
                <a:srgbClr val="FFF1B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17"/>
              <p:cNvSpPr/>
              <p:nvPr/>
            </p:nvSpPr>
            <p:spPr>
              <a:xfrm>
                <a:off x="1631375" y="2534475"/>
                <a:ext cx="28200" cy="78925"/>
              </a:xfrm>
              <a:custGeom>
                <a:rect b="b" l="l" r="r" t="t"/>
                <a:pathLst>
                  <a:path extrusionOk="0" h="3157" w="1128">
                    <a:moveTo>
                      <a:pt x="559" y="0"/>
                    </a:moveTo>
                    <a:cubicBezTo>
                      <a:pt x="255" y="0"/>
                      <a:pt x="1" y="255"/>
                      <a:pt x="1" y="569"/>
                    </a:cubicBezTo>
                    <a:lnTo>
                      <a:pt x="1" y="2588"/>
                    </a:lnTo>
                    <a:cubicBezTo>
                      <a:pt x="1" y="2902"/>
                      <a:pt x="255" y="3157"/>
                      <a:pt x="559" y="3157"/>
                    </a:cubicBezTo>
                    <a:cubicBezTo>
                      <a:pt x="873" y="3157"/>
                      <a:pt x="1128" y="2902"/>
                      <a:pt x="1128" y="2588"/>
                    </a:cubicBezTo>
                    <a:lnTo>
                      <a:pt x="1128" y="569"/>
                    </a:lnTo>
                    <a:cubicBezTo>
                      <a:pt x="1128" y="255"/>
                      <a:pt x="873" y="0"/>
                      <a:pt x="559" y="0"/>
                    </a:cubicBez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7"/>
              <p:cNvSpPr/>
              <p:nvPr/>
            </p:nvSpPr>
            <p:spPr>
              <a:xfrm>
                <a:off x="1690675" y="2534475"/>
                <a:ext cx="28225" cy="78925"/>
              </a:xfrm>
              <a:custGeom>
                <a:rect b="b" l="l" r="r" t="t"/>
                <a:pathLst>
                  <a:path extrusionOk="0" h="3157" w="1129">
                    <a:moveTo>
                      <a:pt x="569" y="0"/>
                    </a:moveTo>
                    <a:cubicBezTo>
                      <a:pt x="256" y="0"/>
                      <a:pt x="1" y="255"/>
                      <a:pt x="1" y="569"/>
                    </a:cubicBezTo>
                    <a:lnTo>
                      <a:pt x="1" y="2588"/>
                    </a:lnTo>
                    <a:cubicBezTo>
                      <a:pt x="1" y="2902"/>
                      <a:pt x="256" y="3157"/>
                      <a:pt x="569" y="3157"/>
                    </a:cubicBezTo>
                    <a:cubicBezTo>
                      <a:pt x="883" y="3157"/>
                      <a:pt x="1128" y="2902"/>
                      <a:pt x="1128" y="2588"/>
                    </a:cubicBezTo>
                    <a:lnTo>
                      <a:pt x="1128" y="569"/>
                    </a:lnTo>
                    <a:cubicBezTo>
                      <a:pt x="1128" y="255"/>
                      <a:pt x="883" y="0"/>
                      <a:pt x="569" y="0"/>
                    </a:cubicBez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17"/>
              <p:cNvSpPr/>
              <p:nvPr/>
            </p:nvSpPr>
            <p:spPr>
              <a:xfrm>
                <a:off x="1597550" y="2507025"/>
                <a:ext cx="156625" cy="12025"/>
              </a:xfrm>
              <a:custGeom>
                <a:rect b="b" l="l" r="r" t="t"/>
                <a:pathLst>
                  <a:path extrusionOk="0" h="481" w="6265">
                    <a:moveTo>
                      <a:pt x="236" y="0"/>
                    </a:moveTo>
                    <a:cubicBezTo>
                      <a:pt x="109" y="0"/>
                      <a:pt x="1" y="108"/>
                      <a:pt x="1" y="235"/>
                    </a:cubicBezTo>
                    <a:cubicBezTo>
                      <a:pt x="1" y="363"/>
                      <a:pt x="109" y="471"/>
                      <a:pt x="236" y="481"/>
                    </a:cubicBezTo>
                    <a:lnTo>
                      <a:pt x="6030" y="481"/>
                    </a:lnTo>
                    <a:cubicBezTo>
                      <a:pt x="6157" y="471"/>
                      <a:pt x="6265" y="363"/>
                      <a:pt x="6265" y="235"/>
                    </a:cubicBezTo>
                    <a:cubicBezTo>
                      <a:pt x="6265" y="108"/>
                      <a:pt x="6157" y="0"/>
                      <a:pt x="6030" y="0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17"/>
              <p:cNvSpPr/>
              <p:nvPr/>
            </p:nvSpPr>
            <p:spPr>
              <a:xfrm>
                <a:off x="1540450" y="2605775"/>
                <a:ext cx="270600" cy="184075"/>
              </a:xfrm>
              <a:custGeom>
                <a:rect b="b" l="l" r="r" t="t"/>
                <a:pathLst>
                  <a:path extrusionOk="0" h="7363" w="10824">
                    <a:moveTo>
                      <a:pt x="765" y="1"/>
                    </a:moveTo>
                    <a:cubicBezTo>
                      <a:pt x="344" y="1"/>
                      <a:pt x="1" y="334"/>
                      <a:pt x="1" y="756"/>
                    </a:cubicBezTo>
                    <a:lnTo>
                      <a:pt x="1" y="7363"/>
                    </a:lnTo>
                    <a:lnTo>
                      <a:pt x="10823" y="7363"/>
                    </a:lnTo>
                    <a:lnTo>
                      <a:pt x="10823" y="756"/>
                    </a:lnTo>
                    <a:cubicBezTo>
                      <a:pt x="10823" y="334"/>
                      <a:pt x="10490" y="1"/>
                      <a:pt x="10068" y="1"/>
                    </a:cubicBezTo>
                    <a:close/>
                  </a:path>
                </a:pathLst>
              </a:custGeom>
              <a:solidFill>
                <a:srgbClr val="FFF1B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17"/>
              <p:cNvSpPr/>
              <p:nvPr/>
            </p:nvSpPr>
            <p:spPr>
              <a:xfrm>
                <a:off x="1533100" y="2599400"/>
                <a:ext cx="285550" cy="21850"/>
              </a:xfrm>
              <a:custGeom>
                <a:rect b="b" l="l" r="r" t="t"/>
                <a:pathLst>
                  <a:path extrusionOk="0" h="874" w="11422">
                    <a:moveTo>
                      <a:pt x="432" y="1"/>
                    </a:moveTo>
                    <a:cubicBezTo>
                      <a:pt x="187" y="1"/>
                      <a:pt x="0" y="197"/>
                      <a:pt x="0" y="432"/>
                    </a:cubicBezTo>
                    <a:cubicBezTo>
                      <a:pt x="0" y="677"/>
                      <a:pt x="187" y="873"/>
                      <a:pt x="432" y="873"/>
                    </a:cubicBezTo>
                    <a:lnTo>
                      <a:pt x="10990" y="873"/>
                    </a:lnTo>
                    <a:cubicBezTo>
                      <a:pt x="11225" y="873"/>
                      <a:pt x="11421" y="677"/>
                      <a:pt x="11421" y="432"/>
                    </a:cubicBezTo>
                    <a:cubicBezTo>
                      <a:pt x="11421" y="197"/>
                      <a:pt x="11225" y="1"/>
                      <a:pt x="10990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17"/>
              <p:cNvSpPr/>
              <p:nvPr/>
            </p:nvSpPr>
            <p:spPr>
              <a:xfrm>
                <a:off x="1555400" y="2640825"/>
                <a:ext cx="38500" cy="88500"/>
              </a:xfrm>
              <a:custGeom>
                <a:rect b="b" l="l" r="r" t="t"/>
                <a:pathLst>
                  <a:path extrusionOk="0" h="3540" w="1540">
                    <a:moveTo>
                      <a:pt x="775" y="1"/>
                    </a:moveTo>
                    <a:cubicBezTo>
                      <a:pt x="344" y="1"/>
                      <a:pt x="1" y="354"/>
                      <a:pt x="1" y="775"/>
                    </a:cubicBezTo>
                    <a:lnTo>
                      <a:pt x="1" y="3540"/>
                    </a:lnTo>
                    <a:lnTo>
                      <a:pt x="1540" y="3540"/>
                    </a:lnTo>
                    <a:lnTo>
                      <a:pt x="1540" y="775"/>
                    </a:lnTo>
                    <a:cubicBezTo>
                      <a:pt x="1540" y="354"/>
                      <a:pt x="1197" y="1"/>
                      <a:pt x="775" y="1"/>
                    </a:cubicBez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17"/>
              <p:cNvSpPr/>
              <p:nvPr/>
            </p:nvSpPr>
            <p:spPr>
              <a:xfrm>
                <a:off x="1602950" y="2640825"/>
                <a:ext cx="38750" cy="88500"/>
              </a:xfrm>
              <a:custGeom>
                <a:rect b="b" l="l" r="r" t="t"/>
                <a:pathLst>
                  <a:path extrusionOk="0" h="3540" w="1550">
                    <a:moveTo>
                      <a:pt x="775" y="1"/>
                    </a:moveTo>
                    <a:cubicBezTo>
                      <a:pt x="343" y="1"/>
                      <a:pt x="0" y="354"/>
                      <a:pt x="0" y="775"/>
                    </a:cubicBezTo>
                    <a:lnTo>
                      <a:pt x="0" y="3540"/>
                    </a:lnTo>
                    <a:lnTo>
                      <a:pt x="1549" y="3540"/>
                    </a:lnTo>
                    <a:lnTo>
                      <a:pt x="1549" y="775"/>
                    </a:lnTo>
                    <a:cubicBezTo>
                      <a:pt x="1549" y="354"/>
                      <a:pt x="1196" y="1"/>
                      <a:pt x="775" y="1"/>
                    </a:cubicBez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7"/>
              <p:cNvSpPr/>
              <p:nvPr/>
            </p:nvSpPr>
            <p:spPr>
              <a:xfrm>
                <a:off x="1707850" y="2640825"/>
                <a:ext cx="38725" cy="88500"/>
              </a:xfrm>
              <a:custGeom>
                <a:rect b="b" l="l" r="r" t="t"/>
                <a:pathLst>
                  <a:path extrusionOk="0" h="3540" w="1549">
                    <a:moveTo>
                      <a:pt x="775" y="1"/>
                    </a:moveTo>
                    <a:cubicBezTo>
                      <a:pt x="353" y="1"/>
                      <a:pt x="0" y="354"/>
                      <a:pt x="0" y="775"/>
                    </a:cubicBezTo>
                    <a:lnTo>
                      <a:pt x="0" y="3540"/>
                    </a:lnTo>
                    <a:lnTo>
                      <a:pt x="1549" y="3540"/>
                    </a:lnTo>
                    <a:lnTo>
                      <a:pt x="1549" y="775"/>
                    </a:lnTo>
                    <a:cubicBezTo>
                      <a:pt x="1549" y="354"/>
                      <a:pt x="1196" y="1"/>
                      <a:pt x="775" y="1"/>
                    </a:cubicBez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17"/>
              <p:cNvSpPr/>
              <p:nvPr/>
            </p:nvSpPr>
            <p:spPr>
              <a:xfrm>
                <a:off x="1654425" y="2700625"/>
                <a:ext cx="38500" cy="88500"/>
              </a:xfrm>
              <a:custGeom>
                <a:rect b="b" l="l" r="r" t="t"/>
                <a:pathLst>
                  <a:path extrusionOk="0" h="3540" w="1540">
                    <a:moveTo>
                      <a:pt x="765" y="1"/>
                    </a:moveTo>
                    <a:cubicBezTo>
                      <a:pt x="343" y="1"/>
                      <a:pt x="0" y="353"/>
                      <a:pt x="0" y="775"/>
                    </a:cubicBezTo>
                    <a:lnTo>
                      <a:pt x="0" y="3539"/>
                    </a:lnTo>
                    <a:lnTo>
                      <a:pt x="1539" y="3539"/>
                    </a:lnTo>
                    <a:lnTo>
                      <a:pt x="1539" y="775"/>
                    </a:lnTo>
                    <a:cubicBezTo>
                      <a:pt x="1539" y="353"/>
                      <a:pt x="1196" y="10"/>
                      <a:pt x="765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17"/>
              <p:cNvSpPr/>
              <p:nvPr/>
            </p:nvSpPr>
            <p:spPr>
              <a:xfrm>
                <a:off x="1755375" y="2640825"/>
                <a:ext cx="38500" cy="88500"/>
              </a:xfrm>
              <a:custGeom>
                <a:rect b="b" l="l" r="r" t="t"/>
                <a:pathLst>
                  <a:path extrusionOk="0" h="3540" w="1540">
                    <a:moveTo>
                      <a:pt x="775" y="1"/>
                    </a:moveTo>
                    <a:cubicBezTo>
                      <a:pt x="344" y="1"/>
                      <a:pt x="1" y="354"/>
                      <a:pt x="1" y="775"/>
                    </a:cubicBezTo>
                    <a:lnTo>
                      <a:pt x="1" y="3540"/>
                    </a:lnTo>
                    <a:lnTo>
                      <a:pt x="1540" y="3540"/>
                    </a:lnTo>
                    <a:lnTo>
                      <a:pt x="1540" y="775"/>
                    </a:lnTo>
                    <a:cubicBezTo>
                      <a:pt x="1540" y="354"/>
                      <a:pt x="1197" y="1"/>
                      <a:pt x="775" y="1"/>
                    </a:cubicBez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7" name="Google Shape;327;p17"/>
            <p:cNvGrpSpPr/>
            <p:nvPr/>
          </p:nvGrpSpPr>
          <p:grpSpPr>
            <a:xfrm>
              <a:off x="479084" y="3850127"/>
              <a:ext cx="1456056" cy="1325564"/>
              <a:chOff x="1465326" y="3727173"/>
              <a:chExt cx="1591318" cy="1448704"/>
            </a:xfrm>
          </p:grpSpPr>
          <p:sp>
            <p:nvSpPr>
              <p:cNvPr id="328" name="Google Shape;328;p17"/>
              <p:cNvSpPr/>
              <p:nvPr/>
            </p:nvSpPr>
            <p:spPr>
              <a:xfrm>
                <a:off x="1961374" y="4181481"/>
                <a:ext cx="88979" cy="181332"/>
              </a:xfrm>
              <a:custGeom>
                <a:rect b="b" l="l" r="r" t="t"/>
                <a:pathLst>
                  <a:path extrusionOk="0" h="1021" w="501">
                    <a:moveTo>
                      <a:pt x="1" y="1"/>
                    </a:moveTo>
                    <a:lnTo>
                      <a:pt x="1" y="1020"/>
                    </a:lnTo>
                    <a:lnTo>
                      <a:pt x="501" y="1020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17"/>
              <p:cNvSpPr/>
              <p:nvPr/>
            </p:nvSpPr>
            <p:spPr>
              <a:xfrm>
                <a:off x="1835986" y="4181481"/>
                <a:ext cx="90755" cy="181332"/>
              </a:xfrm>
              <a:custGeom>
                <a:rect b="b" l="l" r="r" t="t"/>
                <a:pathLst>
                  <a:path extrusionOk="0" h="1021" w="511">
                    <a:moveTo>
                      <a:pt x="1" y="1"/>
                    </a:moveTo>
                    <a:lnTo>
                      <a:pt x="1" y="1020"/>
                    </a:lnTo>
                    <a:lnTo>
                      <a:pt x="511" y="1020"/>
                    </a:lnTo>
                    <a:lnTo>
                      <a:pt x="51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17"/>
              <p:cNvSpPr/>
              <p:nvPr/>
            </p:nvSpPr>
            <p:spPr>
              <a:xfrm>
                <a:off x="1712373" y="4181481"/>
                <a:ext cx="88979" cy="183108"/>
              </a:xfrm>
              <a:custGeom>
                <a:rect b="b" l="l" r="r" t="t"/>
                <a:pathLst>
                  <a:path extrusionOk="0" h="1031" w="501">
                    <a:moveTo>
                      <a:pt x="1" y="1"/>
                    </a:moveTo>
                    <a:lnTo>
                      <a:pt x="1" y="1030"/>
                    </a:lnTo>
                    <a:lnTo>
                      <a:pt x="501" y="1030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17"/>
              <p:cNvSpPr/>
              <p:nvPr/>
            </p:nvSpPr>
            <p:spPr>
              <a:xfrm>
                <a:off x="1588761" y="4181481"/>
                <a:ext cx="88979" cy="183108"/>
              </a:xfrm>
              <a:custGeom>
                <a:rect b="b" l="l" r="r" t="t"/>
                <a:pathLst>
                  <a:path extrusionOk="0" h="1031" w="501">
                    <a:moveTo>
                      <a:pt x="1" y="1"/>
                    </a:moveTo>
                    <a:lnTo>
                      <a:pt x="1" y="1030"/>
                    </a:lnTo>
                    <a:lnTo>
                      <a:pt x="501" y="1030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17"/>
              <p:cNvSpPr/>
              <p:nvPr/>
            </p:nvSpPr>
            <p:spPr>
              <a:xfrm>
                <a:off x="1961374" y="4467065"/>
                <a:ext cx="88979" cy="184707"/>
              </a:xfrm>
              <a:custGeom>
                <a:rect b="b" l="l" r="r" t="t"/>
                <a:pathLst>
                  <a:path extrusionOk="0" h="1040" w="501">
                    <a:moveTo>
                      <a:pt x="1" y="0"/>
                    </a:moveTo>
                    <a:lnTo>
                      <a:pt x="1" y="1040"/>
                    </a:lnTo>
                    <a:lnTo>
                      <a:pt x="501" y="1040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17"/>
              <p:cNvSpPr/>
              <p:nvPr/>
            </p:nvSpPr>
            <p:spPr>
              <a:xfrm>
                <a:off x="1835986" y="4467065"/>
                <a:ext cx="90755" cy="184707"/>
              </a:xfrm>
              <a:custGeom>
                <a:rect b="b" l="l" r="r" t="t"/>
                <a:pathLst>
                  <a:path extrusionOk="0" h="1040" w="511">
                    <a:moveTo>
                      <a:pt x="1" y="0"/>
                    </a:moveTo>
                    <a:lnTo>
                      <a:pt x="1" y="1040"/>
                    </a:lnTo>
                    <a:lnTo>
                      <a:pt x="511" y="104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7"/>
              <p:cNvSpPr/>
              <p:nvPr/>
            </p:nvSpPr>
            <p:spPr>
              <a:xfrm>
                <a:off x="1712373" y="4467065"/>
                <a:ext cx="88979" cy="184707"/>
              </a:xfrm>
              <a:custGeom>
                <a:rect b="b" l="l" r="r" t="t"/>
                <a:pathLst>
                  <a:path extrusionOk="0" h="1040" w="501">
                    <a:moveTo>
                      <a:pt x="1" y="0"/>
                    </a:moveTo>
                    <a:lnTo>
                      <a:pt x="1" y="1040"/>
                    </a:lnTo>
                    <a:lnTo>
                      <a:pt x="501" y="1040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17"/>
              <p:cNvSpPr/>
              <p:nvPr/>
            </p:nvSpPr>
            <p:spPr>
              <a:xfrm>
                <a:off x="1588761" y="4467065"/>
                <a:ext cx="88979" cy="184707"/>
              </a:xfrm>
              <a:custGeom>
                <a:rect b="b" l="l" r="r" t="t"/>
                <a:pathLst>
                  <a:path extrusionOk="0" h="1040" w="501">
                    <a:moveTo>
                      <a:pt x="1" y="0"/>
                    </a:moveTo>
                    <a:lnTo>
                      <a:pt x="1" y="1040"/>
                    </a:lnTo>
                    <a:lnTo>
                      <a:pt x="501" y="1040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17"/>
              <p:cNvSpPr/>
              <p:nvPr/>
            </p:nvSpPr>
            <p:spPr>
              <a:xfrm>
                <a:off x="1961374" y="4752650"/>
                <a:ext cx="88979" cy="186483"/>
              </a:xfrm>
              <a:custGeom>
                <a:rect b="b" l="l" r="r" t="t"/>
                <a:pathLst>
                  <a:path extrusionOk="0" h="1050" w="501">
                    <a:moveTo>
                      <a:pt x="1" y="0"/>
                    </a:moveTo>
                    <a:lnTo>
                      <a:pt x="1" y="1049"/>
                    </a:lnTo>
                    <a:lnTo>
                      <a:pt x="501" y="1049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7"/>
              <p:cNvSpPr/>
              <p:nvPr/>
            </p:nvSpPr>
            <p:spPr>
              <a:xfrm>
                <a:off x="1835986" y="4752650"/>
                <a:ext cx="90755" cy="186483"/>
              </a:xfrm>
              <a:custGeom>
                <a:rect b="b" l="l" r="r" t="t"/>
                <a:pathLst>
                  <a:path extrusionOk="0" h="1050" w="511">
                    <a:moveTo>
                      <a:pt x="1" y="0"/>
                    </a:moveTo>
                    <a:lnTo>
                      <a:pt x="1" y="1049"/>
                    </a:lnTo>
                    <a:lnTo>
                      <a:pt x="511" y="1049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7"/>
              <p:cNvSpPr/>
              <p:nvPr/>
            </p:nvSpPr>
            <p:spPr>
              <a:xfrm>
                <a:off x="1712373" y="4752650"/>
                <a:ext cx="90755" cy="186483"/>
              </a:xfrm>
              <a:custGeom>
                <a:rect b="b" l="l" r="r" t="t"/>
                <a:pathLst>
                  <a:path extrusionOk="0" h="1050" w="511">
                    <a:moveTo>
                      <a:pt x="1" y="0"/>
                    </a:moveTo>
                    <a:lnTo>
                      <a:pt x="1" y="1049"/>
                    </a:lnTo>
                    <a:lnTo>
                      <a:pt x="511" y="1049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17"/>
              <p:cNvSpPr/>
              <p:nvPr/>
            </p:nvSpPr>
            <p:spPr>
              <a:xfrm>
                <a:off x="1588761" y="4752650"/>
                <a:ext cx="88979" cy="186483"/>
              </a:xfrm>
              <a:custGeom>
                <a:rect b="b" l="l" r="r" t="t"/>
                <a:pathLst>
                  <a:path extrusionOk="0" h="1050" w="501">
                    <a:moveTo>
                      <a:pt x="1" y="0"/>
                    </a:moveTo>
                    <a:lnTo>
                      <a:pt x="1" y="1049"/>
                    </a:lnTo>
                    <a:lnTo>
                      <a:pt x="501" y="1049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17"/>
              <p:cNvSpPr/>
              <p:nvPr/>
            </p:nvSpPr>
            <p:spPr>
              <a:xfrm>
                <a:off x="2049282" y="3939586"/>
                <a:ext cx="31613" cy="276882"/>
              </a:xfrm>
              <a:custGeom>
                <a:rect b="b" l="l" r="r" t="t"/>
                <a:pathLst>
                  <a:path extrusionOk="0" h="1559" w="178">
                    <a:moveTo>
                      <a:pt x="1" y="0"/>
                    </a:moveTo>
                    <a:lnTo>
                      <a:pt x="1" y="1559"/>
                    </a:lnTo>
                    <a:lnTo>
                      <a:pt x="177" y="155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8291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17"/>
              <p:cNvSpPr/>
              <p:nvPr/>
            </p:nvSpPr>
            <p:spPr>
              <a:xfrm>
                <a:off x="2434149" y="3939586"/>
                <a:ext cx="31436" cy="276882"/>
              </a:xfrm>
              <a:custGeom>
                <a:rect b="b" l="l" r="r" t="t"/>
                <a:pathLst>
                  <a:path extrusionOk="0" h="1559" w="177">
                    <a:moveTo>
                      <a:pt x="0" y="0"/>
                    </a:moveTo>
                    <a:lnTo>
                      <a:pt x="0" y="1559"/>
                    </a:lnTo>
                    <a:lnTo>
                      <a:pt x="177" y="155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8291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17"/>
              <p:cNvSpPr/>
              <p:nvPr/>
            </p:nvSpPr>
            <p:spPr>
              <a:xfrm>
                <a:off x="2002394" y="3727173"/>
                <a:ext cx="517178" cy="334426"/>
              </a:xfrm>
              <a:custGeom>
                <a:rect b="b" l="l" r="r" t="t"/>
                <a:pathLst>
                  <a:path extrusionOk="0" h="1883" w="2912">
                    <a:moveTo>
                      <a:pt x="0" y="0"/>
                    </a:moveTo>
                    <a:lnTo>
                      <a:pt x="0" y="1882"/>
                    </a:lnTo>
                    <a:lnTo>
                      <a:pt x="2912" y="1882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17"/>
              <p:cNvSpPr/>
              <p:nvPr/>
            </p:nvSpPr>
            <p:spPr>
              <a:xfrm>
                <a:off x="2049282" y="3774060"/>
                <a:ext cx="423227" cy="242250"/>
              </a:xfrm>
              <a:custGeom>
                <a:rect b="b" l="l" r="r" t="t"/>
                <a:pathLst>
                  <a:path extrusionOk="0" h="1364" w="2383">
                    <a:moveTo>
                      <a:pt x="1" y="1"/>
                    </a:moveTo>
                    <a:lnTo>
                      <a:pt x="1" y="1363"/>
                    </a:lnTo>
                    <a:lnTo>
                      <a:pt x="2383" y="1363"/>
                    </a:lnTo>
                    <a:lnTo>
                      <a:pt x="2383" y="1"/>
                    </a:lnTo>
                    <a:close/>
                  </a:path>
                </a:pathLst>
              </a:custGeom>
              <a:solidFill>
                <a:srgbClr val="F3E7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17"/>
              <p:cNvSpPr/>
              <p:nvPr/>
            </p:nvSpPr>
            <p:spPr>
              <a:xfrm>
                <a:off x="1533171" y="4178106"/>
                <a:ext cx="1455630" cy="992443"/>
              </a:xfrm>
              <a:custGeom>
                <a:rect b="b" l="l" r="r" t="t"/>
                <a:pathLst>
                  <a:path extrusionOk="0" h="5588" w="8196">
                    <a:moveTo>
                      <a:pt x="579" y="0"/>
                    </a:moveTo>
                    <a:cubicBezTo>
                      <a:pt x="255" y="0"/>
                      <a:pt x="0" y="255"/>
                      <a:pt x="0" y="578"/>
                    </a:cubicBezTo>
                    <a:lnTo>
                      <a:pt x="0" y="5588"/>
                    </a:lnTo>
                    <a:lnTo>
                      <a:pt x="8196" y="5578"/>
                    </a:lnTo>
                    <a:lnTo>
                      <a:pt x="8196" y="578"/>
                    </a:lnTo>
                    <a:cubicBezTo>
                      <a:pt x="8196" y="255"/>
                      <a:pt x="7931" y="0"/>
                      <a:pt x="7617" y="0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17"/>
              <p:cNvSpPr/>
              <p:nvPr/>
            </p:nvSpPr>
            <p:spPr>
              <a:xfrm>
                <a:off x="1611494" y="4347006"/>
                <a:ext cx="160375" cy="59319"/>
              </a:xfrm>
              <a:custGeom>
                <a:rect b="b" l="l" r="r" t="t"/>
                <a:pathLst>
                  <a:path extrusionOk="0" h="334" w="903">
                    <a:moveTo>
                      <a:pt x="0" y="0"/>
                    </a:moveTo>
                    <a:lnTo>
                      <a:pt x="0" y="333"/>
                    </a:lnTo>
                    <a:lnTo>
                      <a:pt x="902" y="33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17"/>
              <p:cNvSpPr/>
              <p:nvPr/>
            </p:nvSpPr>
            <p:spPr>
              <a:xfrm>
                <a:off x="1832611" y="4347006"/>
                <a:ext cx="160375" cy="59319"/>
              </a:xfrm>
              <a:custGeom>
                <a:rect b="b" l="l" r="r" t="t"/>
                <a:pathLst>
                  <a:path extrusionOk="0" h="334" w="903">
                    <a:moveTo>
                      <a:pt x="0" y="0"/>
                    </a:moveTo>
                    <a:lnTo>
                      <a:pt x="0" y="333"/>
                    </a:lnTo>
                    <a:lnTo>
                      <a:pt x="902" y="33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17"/>
              <p:cNvSpPr/>
              <p:nvPr/>
            </p:nvSpPr>
            <p:spPr>
              <a:xfrm>
                <a:off x="2053728" y="4347006"/>
                <a:ext cx="160375" cy="59319"/>
              </a:xfrm>
              <a:custGeom>
                <a:rect b="b" l="l" r="r" t="t"/>
                <a:pathLst>
                  <a:path extrusionOk="0" h="334" w="903">
                    <a:moveTo>
                      <a:pt x="0" y="0"/>
                    </a:moveTo>
                    <a:lnTo>
                      <a:pt x="0" y="333"/>
                    </a:lnTo>
                    <a:lnTo>
                      <a:pt x="902" y="33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17"/>
              <p:cNvSpPr/>
              <p:nvPr/>
            </p:nvSpPr>
            <p:spPr>
              <a:xfrm>
                <a:off x="2274845" y="4347006"/>
                <a:ext cx="160375" cy="59319"/>
              </a:xfrm>
              <a:custGeom>
                <a:rect b="b" l="l" r="r" t="t"/>
                <a:pathLst>
                  <a:path extrusionOk="0" h="334" w="903">
                    <a:moveTo>
                      <a:pt x="0" y="0"/>
                    </a:moveTo>
                    <a:lnTo>
                      <a:pt x="0" y="333"/>
                    </a:lnTo>
                    <a:lnTo>
                      <a:pt x="902" y="33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17"/>
              <p:cNvSpPr/>
              <p:nvPr/>
            </p:nvSpPr>
            <p:spPr>
              <a:xfrm>
                <a:off x="2497738" y="4347006"/>
                <a:ext cx="160197" cy="59319"/>
              </a:xfrm>
              <a:custGeom>
                <a:rect b="b" l="l" r="r" t="t"/>
                <a:pathLst>
                  <a:path extrusionOk="0" h="334" w="902">
                    <a:moveTo>
                      <a:pt x="0" y="0"/>
                    </a:moveTo>
                    <a:lnTo>
                      <a:pt x="0" y="333"/>
                    </a:lnTo>
                    <a:lnTo>
                      <a:pt x="902" y="33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17"/>
              <p:cNvSpPr/>
              <p:nvPr/>
            </p:nvSpPr>
            <p:spPr>
              <a:xfrm>
                <a:off x="2718855" y="4347006"/>
                <a:ext cx="160197" cy="59319"/>
              </a:xfrm>
              <a:custGeom>
                <a:rect b="b" l="l" r="r" t="t"/>
                <a:pathLst>
                  <a:path extrusionOk="0" h="334" w="902">
                    <a:moveTo>
                      <a:pt x="0" y="0"/>
                    </a:moveTo>
                    <a:lnTo>
                      <a:pt x="0" y="333"/>
                    </a:lnTo>
                    <a:lnTo>
                      <a:pt x="902" y="33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17"/>
              <p:cNvSpPr/>
              <p:nvPr/>
            </p:nvSpPr>
            <p:spPr>
              <a:xfrm>
                <a:off x="1611494" y="4442734"/>
                <a:ext cx="160375" cy="59319"/>
              </a:xfrm>
              <a:custGeom>
                <a:rect b="b" l="l" r="r" t="t"/>
                <a:pathLst>
                  <a:path extrusionOk="0" h="334" w="903">
                    <a:moveTo>
                      <a:pt x="0" y="0"/>
                    </a:moveTo>
                    <a:lnTo>
                      <a:pt x="0" y="333"/>
                    </a:lnTo>
                    <a:lnTo>
                      <a:pt x="902" y="33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17"/>
              <p:cNvSpPr/>
              <p:nvPr/>
            </p:nvSpPr>
            <p:spPr>
              <a:xfrm>
                <a:off x="1832611" y="4442734"/>
                <a:ext cx="160375" cy="59319"/>
              </a:xfrm>
              <a:custGeom>
                <a:rect b="b" l="l" r="r" t="t"/>
                <a:pathLst>
                  <a:path extrusionOk="0" h="334" w="903">
                    <a:moveTo>
                      <a:pt x="0" y="0"/>
                    </a:moveTo>
                    <a:lnTo>
                      <a:pt x="0" y="333"/>
                    </a:lnTo>
                    <a:lnTo>
                      <a:pt x="902" y="33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17"/>
              <p:cNvSpPr/>
              <p:nvPr/>
            </p:nvSpPr>
            <p:spPr>
              <a:xfrm>
                <a:off x="2053728" y="4442734"/>
                <a:ext cx="160375" cy="59319"/>
              </a:xfrm>
              <a:custGeom>
                <a:rect b="b" l="l" r="r" t="t"/>
                <a:pathLst>
                  <a:path extrusionOk="0" h="334" w="903">
                    <a:moveTo>
                      <a:pt x="0" y="0"/>
                    </a:moveTo>
                    <a:lnTo>
                      <a:pt x="0" y="333"/>
                    </a:lnTo>
                    <a:lnTo>
                      <a:pt x="902" y="33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17"/>
              <p:cNvSpPr/>
              <p:nvPr/>
            </p:nvSpPr>
            <p:spPr>
              <a:xfrm>
                <a:off x="2274845" y="4442734"/>
                <a:ext cx="160375" cy="59319"/>
              </a:xfrm>
              <a:custGeom>
                <a:rect b="b" l="l" r="r" t="t"/>
                <a:pathLst>
                  <a:path extrusionOk="0" h="334" w="903">
                    <a:moveTo>
                      <a:pt x="0" y="0"/>
                    </a:moveTo>
                    <a:lnTo>
                      <a:pt x="0" y="333"/>
                    </a:lnTo>
                    <a:lnTo>
                      <a:pt x="902" y="33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17"/>
              <p:cNvSpPr/>
              <p:nvPr/>
            </p:nvSpPr>
            <p:spPr>
              <a:xfrm>
                <a:off x="2497738" y="4442734"/>
                <a:ext cx="160197" cy="59319"/>
              </a:xfrm>
              <a:custGeom>
                <a:rect b="b" l="l" r="r" t="t"/>
                <a:pathLst>
                  <a:path extrusionOk="0" h="334" w="902">
                    <a:moveTo>
                      <a:pt x="0" y="0"/>
                    </a:moveTo>
                    <a:lnTo>
                      <a:pt x="0" y="333"/>
                    </a:lnTo>
                    <a:lnTo>
                      <a:pt x="902" y="33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17"/>
              <p:cNvSpPr/>
              <p:nvPr/>
            </p:nvSpPr>
            <p:spPr>
              <a:xfrm>
                <a:off x="2718855" y="4442734"/>
                <a:ext cx="160197" cy="59319"/>
              </a:xfrm>
              <a:custGeom>
                <a:rect b="b" l="l" r="r" t="t"/>
                <a:pathLst>
                  <a:path extrusionOk="0" h="334" w="902">
                    <a:moveTo>
                      <a:pt x="0" y="0"/>
                    </a:moveTo>
                    <a:lnTo>
                      <a:pt x="0" y="333"/>
                    </a:lnTo>
                    <a:lnTo>
                      <a:pt x="902" y="33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17"/>
              <p:cNvSpPr/>
              <p:nvPr/>
            </p:nvSpPr>
            <p:spPr>
              <a:xfrm>
                <a:off x="1611494" y="4538462"/>
                <a:ext cx="160375" cy="59319"/>
              </a:xfrm>
              <a:custGeom>
                <a:rect b="b" l="l" r="r" t="t"/>
                <a:pathLst>
                  <a:path extrusionOk="0" h="334" w="903">
                    <a:moveTo>
                      <a:pt x="0" y="0"/>
                    </a:moveTo>
                    <a:lnTo>
                      <a:pt x="0" y="334"/>
                    </a:lnTo>
                    <a:lnTo>
                      <a:pt x="902" y="334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17"/>
              <p:cNvSpPr/>
              <p:nvPr/>
            </p:nvSpPr>
            <p:spPr>
              <a:xfrm>
                <a:off x="1832611" y="4538462"/>
                <a:ext cx="160375" cy="59319"/>
              </a:xfrm>
              <a:custGeom>
                <a:rect b="b" l="l" r="r" t="t"/>
                <a:pathLst>
                  <a:path extrusionOk="0" h="334" w="903">
                    <a:moveTo>
                      <a:pt x="0" y="0"/>
                    </a:moveTo>
                    <a:lnTo>
                      <a:pt x="0" y="334"/>
                    </a:lnTo>
                    <a:lnTo>
                      <a:pt x="902" y="334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17"/>
              <p:cNvSpPr/>
              <p:nvPr/>
            </p:nvSpPr>
            <p:spPr>
              <a:xfrm>
                <a:off x="2053728" y="4538462"/>
                <a:ext cx="160375" cy="59319"/>
              </a:xfrm>
              <a:custGeom>
                <a:rect b="b" l="l" r="r" t="t"/>
                <a:pathLst>
                  <a:path extrusionOk="0" h="334" w="903">
                    <a:moveTo>
                      <a:pt x="0" y="0"/>
                    </a:moveTo>
                    <a:lnTo>
                      <a:pt x="0" y="334"/>
                    </a:lnTo>
                    <a:lnTo>
                      <a:pt x="902" y="334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17"/>
              <p:cNvSpPr/>
              <p:nvPr/>
            </p:nvSpPr>
            <p:spPr>
              <a:xfrm>
                <a:off x="2274845" y="4538462"/>
                <a:ext cx="160375" cy="59319"/>
              </a:xfrm>
              <a:custGeom>
                <a:rect b="b" l="l" r="r" t="t"/>
                <a:pathLst>
                  <a:path extrusionOk="0" h="334" w="903">
                    <a:moveTo>
                      <a:pt x="0" y="0"/>
                    </a:moveTo>
                    <a:lnTo>
                      <a:pt x="0" y="334"/>
                    </a:lnTo>
                    <a:lnTo>
                      <a:pt x="902" y="334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17"/>
              <p:cNvSpPr/>
              <p:nvPr/>
            </p:nvSpPr>
            <p:spPr>
              <a:xfrm>
                <a:off x="2497738" y="4538462"/>
                <a:ext cx="160197" cy="59319"/>
              </a:xfrm>
              <a:custGeom>
                <a:rect b="b" l="l" r="r" t="t"/>
                <a:pathLst>
                  <a:path extrusionOk="0" h="334" w="902">
                    <a:moveTo>
                      <a:pt x="0" y="0"/>
                    </a:moveTo>
                    <a:lnTo>
                      <a:pt x="0" y="334"/>
                    </a:lnTo>
                    <a:lnTo>
                      <a:pt x="902" y="334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17"/>
              <p:cNvSpPr/>
              <p:nvPr/>
            </p:nvSpPr>
            <p:spPr>
              <a:xfrm>
                <a:off x="2718855" y="4538462"/>
                <a:ext cx="160197" cy="59319"/>
              </a:xfrm>
              <a:custGeom>
                <a:rect b="b" l="l" r="r" t="t"/>
                <a:pathLst>
                  <a:path extrusionOk="0" h="334" w="902">
                    <a:moveTo>
                      <a:pt x="0" y="0"/>
                    </a:moveTo>
                    <a:lnTo>
                      <a:pt x="0" y="334"/>
                    </a:lnTo>
                    <a:lnTo>
                      <a:pt x="902" y="334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17"/>
              <p:cNvSpPr/>
              <p:nvPr/>
            </p:nvSpPr>
            <p:spPr>
              <a:xfrm>
                <a:off x="1611494" y="4632413"/>
                <a:ext cx="160375" cy="61095"/>
              </a:xfrm>
              <a:custGeom>
                <a:rect b="b" l="l" r="r" t="t"/>
                <a:pathLst>
                  <a:path extrusionOk="0" h="344" w="903">
                    <a:moveTo>
                      <a:pt x="0" y="1"/>
                    </a:moveTo>
                    <a:lnTo>
                      <a:pt x="0" y="344"/>
                    </a:lnTo>
                    <a:lnTo>
                      <a:pt x="902" y="34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17"/>
              <p:cNvSpPr/>
              <p:nvPr/>
            </p:nvSpPr>
            <p:spPr>
              <a:xfrm>
                <a:off x="1832611" y="4632413"/>
                <a:ext cx="160375" cy="61095"/>
              </a:xfrm>
              <a:custGeom>
                <a:rect b="b" l="l" r="r" t="t"/>
                <a:pathLst>
                  <a:path extrusionOk="0" h="344" w="903">
                    <a:moveTo>
                      <a:pt x="0" y="1"/>
                    </a:moveTo>
                    <a:lnTo>
                      <a:pt x="0" y="344"/>
                    </a:lnTo>
                    <a:lnTo>
                      <a:pt x="902" y="34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17"/>
              <p:cNvSpPr/>
              <p:nvPr/>
            </p:nvSpPr>
            <p:spPr>
              <a:xfrm>
                <a:off x="2053728" y="4632413"/>
                <a:ext cx="160375" cy="61095"/>
              </a:xfrm>
              <a:custGeom>
                <a:rect b="b" l="l" r="r" t="t"/>
                <a:pathLst>
                  <a:path extrusionOk="0" h="344" w="903">
                    <a:moveTo>
                      <a:pt x="0" y="1"/>
                    </a:moveTo>
                    <a:lnTo>
                      <a:pt x="0" y="344"/>
                    </a:lnTo>
                    <a:lnTo>
                      <a:pt x="902" y="34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17"/>
              <p:cNvSpPr/>
              <p:nvPr/>
            </p:nvSpPr>
            <p:spPr>
              <a:xfrm>
                <a:off x="2274845" y="4632413"/>
                <a:ext cx="160375" cy="61095"/>
              </a:xfrm>
              <a:custGeom>
                <a:rect b="b" l="l" r="r" t="t"/>
                <a:pathLst>
                  <a:path extrusionOk="0" h="344" w="903">
                    <a:moveTo>
                      <a:pt x="0" y="1"/>
                    </a:moveTo>
                    <a:lnTo>
                      <a:pt x="0" y="344"/>
                    </a:lnTo>
                    <a:lnTo>
                      <a:pt x="902" y="34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17"/>
              <p:cNvSpPr/>
              <p:nvPr/>
            </p:nvSpPr>
            <p:spPr>
              <a:xfrm>
                <a:off x="2497738" y="4632413"/>
                <a:ext cx="160197" cy="61095"/>
              </a:xfrm>
              <a:custGeom>
                <a:rect b="b" l="l" r="r" t="t"/>
                <a:pathLst>
                  <a:path extrusionOk="0" h="344" w="902">
                    <a:moveTo>
                      <a:pt x="0" y="1"/>
                    </a:moveTo>
                    <a:lnTo>
                      <a:pt x="0" y="344"/>
                    </a:lnTo>
                    <a:lnTo>
                      <a:pt x="902" y="34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17"/>
              <p:cNvSpPr/>
              <p:nvPr/>
            </p:nvSpPr>
            <p:spPr>
              <a:xfrm>
                <a:off x="2718855" y="4632413"/>
                <a:ext cx="160197" cy="61095"/>
              </a:xfrm>
              <a:custGeom>
                <a:rect b="b" l="l" r="r" t="t"/>
                <a:pathLst>
                  <a:path extrusionOk="0" h="344" w="902">
                    <a:moveTo>
                      <a:pt x="0" y="1"/>
                    </a:moveTo>
                    <a:lnTo>
                      <a:pt x="0" y="344"/>
                    </a:lnTo>
                    <a:lnTo>
                      <a:pt x="902" y="34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17"/>
              <p:cNvSpPr/>
              <p:nvPr/>
            </p:nvSpPr>
            <p:spPr>
              <a:xfrm>
                <a:off x="1611494" y="4728141"/>
                <a:ext cx="160375" cy="61095"/>
              </a:xfrm>
              <a:custGeom>
                <a:rect b="b" l="l" r="r" t="t"/>
                <a:pathLst>
                  <a:path extrusionOk="0" h="344" w="903">
                    <a:moveTo>
                      <a:pt x="0" y="1"/>
                    </a:moveTo>
                    <a:lnTo>
                      <a:pt x="0" y="344"/>
                    </a:lnTo>
                    <a:lnTo>
                      <a:pt x="902" y="34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17"/>
              <p:cNvSpPr/>
              <p:nvPr/>
            </p:nvSpPr>
            <p:spPr>
              <a:xfrm>
                <a:off x="1832611" y="4728141"/>
                <a:ext cx="160375" cy="61095"/>
              </a:xfrm>
              <a:custGeom>
                <a:rect b="b" l="l" r="r" t="t"/>
                <a:pathLst>
                  <a:path extrusionOk="0" h="344" w="903">
                    <a:moveTo>
                      <a:pt x="0" y="1"/>
                    </a:moveTo>
                    <a:lnTo>
                      <a:pt x="0" y="344"/>
                    </a:lnTo>
                    <a:lnTo>
                      <a:pt x="902" y="34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17"/>
              <p:cNvSpPr/>
              <p:nvPr/>
            </p:nvSpPr>
            <p:spPr>
              <a:xfrm>
                <a:off x="2053728" y="4728141"/>
                <a:ext cx="160375" cy="61095"/>
              </a:xfrm>
              <a:custGeom>
                <a:rect b="b" l="l" r="r" t="t"/>
                <a:pathLst>
                  <a:path extrusionOk="0" h="344" w="903">
                    <a:moveTo>
                      <a:pt x="0" y="1"/>
                    </a:moveTo>
                    <a:lnTo>
                      <a:pt x="0" y="344"/>
                    </a:lnTo>
                    <a:lnTo>
                      <a:pt x="902" y="34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17"/>
              <p:cNvSpPr/>
              <p:nvPr/>
            </p:nvSpPr>
            <p:spPr>
              <a:xfrm>
                <a:off x="2274845" y="4728141"/>
                <a:ext cx="160375" cy="61095"/>
              </a:xfrm>
              <a:custGeom>
                <a:rect b="b" l="l" r="r" t="t"/>
                <a:pathLst>
                  <a:path extrusionOk="0" h="344" w="903">
                    <a:moveTo>
                      <a:pt x="0" y="1"/>
                    </a:moveTo>
                    <a:lnTo>
                      <a:pt x="0" y="344"/>
                    </a:lnTo>
                    <a:lnTo>
                      <a:pt x="902" y="34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17"/>
              <p:cNvSpPr/>
              <p:nvPr/>
            </p:nvSpPr>
            <p:spPr>
              <a:xfrm>
                <a:off x="2497738" y="4728141"/>
                <a:ext cx="160197" cy="61095"/>
              </a:xfrm>
              <a:custGeom>
                <a:rect b="b" l="l" r="r" t="t"/>
                <a:pathLst>
                  <a:path extrusionOk="0" h="344" w="902">
                    <a:moveTo>
                      <a:pt x="0" y="1"/>
                    </a:moveTo>
                    <a:lnTo>
                      <a:pt x="0" y="344"/>
                    </a:lnTo>
                    <a:lnTo>
                      <a:pt x="902" y="34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17"/>
              <p:cNvSpPr/>
              <p:nvPr/>
            </p:nvSpPr>
            <p:spPr>
              <a:xfrm>
                <a:off x="2718855" y="4728141"/>
                <a:ext cx="160197" cy="61095"/>
              </a:xfrm>
              <a:custGeom>
                <a:rect b="b" l="l" r="r" t="t"/>
                <a:pathLst>
                  <a:path extrusionOk="0" h="344" w="902">
                    <a:moveTo>
                      <a:pt x="0" y="1"/>
                    </a:moveTo>
                    <a:lnTo>
                      <a:pt x="0" y="344"/>
                    </a:lnTo>
                    <a:lnTo>
                      <a:pt x="902" y="34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17"/>
              <p:cNvSpPr/>
              <p:nvPr/>
            </p:nvSpPr>
            <p:spPr>
              <a:xfrm>
                <a:off x="1611494" y="4824047"/>
                <a:ext cx="160375" cy="61095"/>
              </a:xfrm>
              <a:custGeom>
                <a:rect b="b" l="l" r="r" t="t"/>
                <a:pathLst>
                  <a:path extrusionOk="0" h="344" w="903">
                    <a:moveTo>
                      <a:pt x="0" y="0"/>
                    </a:moveTo>
                    <a:lnTo>
                      <a:pt x="0" y="343"/>
                    </a:lnTo>
                    <a:lnTo>
                      <a:pt x="902" y="34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17"/>
              <p:cNvSpPr/>
              <p:nvPr/>
            </p:nvSpPr>
            <p:spPr>
              <a:xfrm>
                <a:off x="1832611" y="4824047"/>
                <a:ext cx="160375" cy="61095"/>
              </a:xfrm>
              <a:custGeom>
                <a:rect b="b" l="l" r="r" t="t"/>
                <a:pathLst>
                  <a:path extrusionOk="0" h="344" w="903">
                    <a:moveTo>
                      <a:pt x="0" y="0"/>
                    </a:moveTo>
                    <a:lnTo>
                      <a:pt x="0" y="343"/>
                    </a:lnTo>
                    <a:lnTo>
                      <a:pt x="902" y="34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17"/>
              <p:cNvSpPr/>
              <p:nvPr/>
            </p:nvSpPr>
            <p:spPr>
              <a:xfrm>
                <a:off x="2053728" y="4824047"/>
                <a:ext cx="160375" cy="61095"/>
              </a:xfrm>
              <a:custGeom>
                <a:rect b="b" l="l" r="r" t="t"/>
                <a:pathLst>
                  <a:path extrusionOk="0" h="344" w="903">
                    <a:moveTo>
                      <a:pt x="0" y="0"/>
                    </a:moveTo>
                    <a:lnTo>
                      <a:pt x="0" y="343"/>
                    </a:lnTo>
                    <a:lnTo>
                      <a:pt x="902" y="34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17"/>
              <p:cNvSpPr/>
              <p:nvPr/>
            </p:nvSpPr>
            <p:spPr>
              <a:xfrm>
                <a:off x="2274845" y="4824047"/>
                <a:ext cx="160375" cy="61095"/>
              </a:xfrm>
              <a:custGeom>
                <a:rect b="b" l="l" r="r" t="t"/>
                <a:pathLst>
                  <a:path extrusionOk="0" h="344" w="903">
                    <a:moveTo>
                      <a:pt x="0" y="0"/>
                    </a:moveTo>
                    <a:lnTo>
                      <a:pt x="0" y="343"/>
                    </a:lnTo>
                    <a:lnTo>
                      <a:pt x="902" y="34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17"/>
              <p:cNvSpPr/>
              <p:nvPr/>
            </p:nvSpPr>
            <p:spPr>
              <a:xfrm>
                <a:off x="2497738" y="4824047"/>
                <a:ext cx="160197" cy="61095"/>
              </a:xfrm>
              <a:custGeom>
                <a:rect b="b" l="l" r="r" t="t"/>
                <a:pathLst>
                  <a:path extrusionOk="0" h="344" w="902">
                    <a:moveTo>
                      <a:pt x="0" y="0"/>
                    </a:moveTo>
                    <a:lnTo>
                      <a:pt x="0" y="343"/>
                    </a:lnTo>
                    <a:lnTo>
                      <a:pt x="902" y="34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17"/>
              <p:cNvSpPr/>
              <p:nvPr/>
            </p:nvSpPr>
            <p:spPr>
              <a:xfrm>
                <a:off x="2718855" y="4824047"/>
                <a:ext cx="160197" cy="61095"/>
              </a:xfrm>
              <a:custGeom>
                <a:rect b="b" l="l" r="r" t="t"/>
                <a:pathLst>
                  <a:path extrusionOk="0" h="344" w="902">
                    <a:moveTo>
                      <a:pt x="0" y="0"/>
                    </a:moveTo>
                    <a:lnTo>
                      <a:pt x="0" y="343"/>
                    </a:lnTo>
                    <a:lnTo>
                      <a:pt x="902" y="343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17"/>
              <p:cNvSpPr/>
              <p:nvPr/>
            </p:nvSpPr>
            <p:spPr>
              <a:xfrm>
                <a:off x="1465326" y="4162300"/>
                <a:ext cx="1591318" cy="120414"/>
              </a:xfrm>
              <a:custGeom>
                <a:rect b="b" l="l" r="r" t="t"/>
                <a:pathLst>
                  <a:path extrusionOk="0" h="678" w="8960">
                    <a:moveTo>
                      <a:pt x="326" y="0"/>
                    </a:moveTo>
                    <a:cubicBezTo>
                      <a:pt x="148" y="0"/>
                      <a:pt x="0" y="153"/>
                      <a:pt x="10" y="334"/>
                    </a:cubicBezTo>
                    <a:cubicBezTo>
                      <a:pt x="10" y="530"/>
                      <a:pt x="157" y="677"/>
                      <a:pt x="343" y="677"/>
                    </a:cubicBezTo>
                    <a:lnTo>
                      <a:pt x="8617" y="677"/>
                    </a:lnTo>
                    <a:cubicBezTo>
                      <a:pt x="8803" y="677"/>
                      <a:pt x="8960" y="530"/>
                      <a:pt x="8960" y="334"/>
                    </a:cubicBezTo>
                    <a:cubicBezTo>
                      <a:pt x="8960" y="153"/>
                      <a:pt x="8812" y="0"/>
                      <a:pt x="8633" y="0"/>
                    </a:cubicBezTo>
                    <a:cubicBezTo>
                      <a:pt x="8628" y="0"/>
                      <a:pt x="8622" y="1"/>
                      <a:pt x="8617" y="1"/>
                    </a:cubicBezTo>
                    <a:lnTo>
                      <a:pt x="343" y="1"/>
                    </a:lnTo>
                    <a:cubicBezTo>
                      <a:pt x="337" y="1"/>
                      <a:pt x="332" y="0"/>
                      <a:pt x="326" y="0"/>
                    </a:cubicBez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17"/>
              <p:cNvSpPr/>
              <p:nvPr/>
            </p:nvSpPr>
            <p:spPr>
              <a:xfrm>
                <a:off x="2123349" y="4942330"/>
                <a:ext cx="247400" cy="233547"/>
              </a:xfrm>
              <a:custGeom>
                <a:rect b="b" l="l" r="r" t="t"/>
                <a:pathLst>
                  <a:path extrusionOk="0" h="1315" w="1393">
                    <a:moveTo>
                      <a:pt x="0" y="1"/>
                    </a:moveTo>
                    <a:lnTo>
                      <a:pt x="0" y="1314"/>
                    </a:lnTo>
                    <a:lnTo>
                      <a:pt x="1392" y="1314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3" name="Google Shape;383;p17"/>
            <p:cNvGrpSpPr/>
            <p:nvPr/>
          </p:nvGrpSpPr>
          <p:grpSpPr>
            <a:xfrm>
              <a:off x="3600556" y="2669199"/>
              <a:ext cx="1046629" cy="2523578"/>
              <a:chOff x="-1778356" y="5008051"/>
              <a:chExt cx="644793" cy="1554693"/>
            </a:xfrm>
          </p:grpSpPr>
          <p:sp>
            <p:nvSpPr>
              <p:cNvPr id="384" name="Google Shape;384;p17"/>
              <p:cNvSpPr/>
              <p:nvPr/>
            </p:nvSpPr>
            <p:spPr>
              <a:xfrm>
                <a:off x="-1313910" y="5219053"/>
                <a:ext cx="29577" cy="29577"/>
              </a:xfrm>
              <a:custGeom>
                <a:rect b="b" l="l" r="r" t="t"/>
                <a:pathLst>
                  <a:path extrusionOk="0" h="246" w="246">
                    <a:moveTo>
                      <a:pt x="128" y="0"/>
                    </a:moveTo>
                    <a:cubicBezTo>
                      <a:pt x="59" y="0"/>
                      <a:pt x="0" y="49"/>
                      <a:pt x="0" y="118"/>
                    </a:cubicBezTo>
                    <a:cubicBezTo>
                      <a:pt x="0" y="186"/>
                      <a:pt x="59" y="245"/>
                      <a:pt x="128" y="245"/>
                    </a:cubicBezTo>
                    <a:cubicBezTo>
                      <a:pt x="196" y="245"/>
                      <a:pt x="245" y="186"/>
                      <a:pt x="245" y="118"/>
                    </a:cubicBezTo>
                    <a:cubicBezTo>
                      <a:pt x="245" y="49"/>
                      <a:pt x="196" y="0"/>
                      <a:pt x="1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17"/>
              <p:cNvSpPr/>
              <p:nvPr/>
            </p:nvSpPr>
            <p:spPr>
              <a:xfrm>
                <a:off x="-1672314" y="5340365"/>
                <a:ext cx="76827" cy="143915"/>
              </a:xfrm>
              <a:custGeom>
                <a:rect b="b" l="l" r="r" t="t"/>
                <a:pathLst>
                  <a:path extrusionOk="0" h="1197" w="639">
                    <a:moveTo>
                      <a:pt x="1" y="1"/>
                    </a:moveTo>
                    <a:lnTo>
                      <a:pt x="1" y="1197"/>
                    </a:lnTo>
                    <a:lnTo>
                      <a:pt x="638" y="1197"/>
                    </a:lnTo>
                    <a:lnTo>
                      <a:pt x="638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17"/>
              <p:cNvSpPr/>
              <p:nvPr/>
            </p:nvSpPr>
            <p:spPr>
              <a:xfrm>
                <a:off x="-1672314" y="5531289"/>
                <a:ext cx="76827" cy="145118"/>
              </a:xfrm>
              <a:custGeom>
                <a:rect b="b" l="l" r="r" t="t"/>
                <a:pathLst>
                  <a:path extrusionOk="0" h="1207" w="639">
                    <a:moveTo>
                      <a:pt x="1" y="1"/>
                    </a:moveTo>
                    <a:lnTo>
                      <a:pt x="1" y="1207"/>
                    </a:lnTo>
                    <a:lnTo>
                      <a:pt x="638" y="1207"/>
                    </a:lnTo>
                    <a:lnTo>
                      <a:pt x="638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17"/>
              <p:cNvSpPr/>
              <p:nvPr/>
            </p:nvSpPr>
            <p:spPr>
              <a:xfrm>
                <a:off x="-1672314" y="5722213"/>
                <a:ext cx="76827" cy="146320"/>
              </a:xfrm>
              <a:custGeom>
                <a:rect b="b" l="l" r="r" t="t"/>
                <a:pathLst>
                  <a:path extrusionOk="0" h="1217" w="639">
                    <a:moveTo>
                      <a:pt x="1" y="1"/>
                    </a:moveTo>
                    <a:lnTo>
                      <a:pt x="1" y="1216"/>
                    </a:lnTo>
                    <a:lnTo>
                      <a:pt x="638" y="1216"/>
                    </a:lnTo>
                    <a:lnTo>
                      <a:pt x="638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17"/>
              <p:cNvSpPr/>
              <p:nvPr/>
            </p:nvSpPr>
            <p:spPr>
              <a:xfrm>
                <a:off x="-1672314" y="5913137"/>
                <a:ext cx="76827" cy="147522"/>
              </a:xfrm>
              <a:custGeom>
                <a:rect b="b" l="l" r="r" t="t"/>
                <a:pathLst>
                  <a:path extrusionOk="0" h="1227" w="639">
                    <a:moveTo>
                      <a:pt x="1" y="1"/>
                    </a:moveTo>
                    <a:lnTo>
                      <a:pt x="1" y="1226"/>
                    </a:lnTo>
                    <a:lnTo>
                      <a:pt x="638" y="1226"/>
                    </a:lnTo>
                    <a:lnTo>
                      <a:pt x="638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17"/>
              <p:cNvSpPr/>
              <p:nvPr/>
            </p:nvSpPr>
            <p:spPr>
              <a:xfrm>
                <a:off x="-1672314" y="6102979"/>
                <a:ext cx="76827" cy="149807"/>
              </a:xfrm>
              <a:custGeom>
                <a:rect b="b" l="l" r="r" t="t"/>
                <a:pathLst>
                  <a:path extrusionOk="0" h="1246" w="639">
                    <a:moveTo>
                      <a:pt x="1" y="0"/>
                    </a:moveTo>
                    <a:lnTo>
                      <a:pt x="1" y="1245"/>
                    </a:lnTo>
                    <a:lnTo>
                      <a:pt x="638" y="1245"/>
                    </a:ln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17"/>
              <p:cNvSpPr/>
              <p:nvPr/>
            </p:nvSpPr>
            <p:spPr>
              <a:xfrm>
                <a:off x="-1748900" y="5169519"/>
                <a:ext cx="592974" cy="1393225"/>
              </a:xfrm>
              <a:custGeom>
                <a:rect b="b" l="l" r="r" t="t"/>
                <a:pathLst>
                  <a:path extrusionOk="0" h="11588" w="4932">
                    <a:moveTo>
                      <a:pt x="620" y="0"/>
                    </a:moveTo>
                    <a:cubicBezTo>
                      <a:pt x="276" y="0"/>
                      <a:pt x="1" y="281"/>
                      <a:pt x="1" y="628"/>
                    </a:cubicBezTo>
                    <a:lnTo>
                      <a:pt x="1" y="11587"/>
                    </a:lnTo>
                    <a:lnTo>
                      <a:pt x="4932" y="11587"/>
                    </a:lnTo>
                    <a:lnTo>
                      <a:pt x="4932" y="628"/>
                    </a:lnTo>
                    <a:cubicBezTo>
                      <a:pt x="4932" y="281"/>
                      <a:pt x="4657" y="0"/>
                      <a:pt x="4312" y="0"/>
                    </a:cubicBezTo>
                    <a:cubicBezTo>
                      <a:pt x="4306" y="0"/>
                      <a:pt x="4300" y="0"/>
                      <a:pt x="4294" y="0"/>
                    </a:cubicBezTo>
                    <a:lnTo>
                      <a:pt x="638" y="0"/>
                    </a:lnTo>
                    <a:cubicBezTo>
                      <a:pt x="632" y="0"/>
                      <a:pt x="626" y="0"/>
                      <a:pt x="620" y="0"/>
                    </a:cubicBezTo>
                    <a:close/>
                  </a:path>
                </a:pathLst>
              </a:custGeom>
              <a:solidFill>
                <a:srgbClr val="AE57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17"/>
              <p:cNvSpPr/>
              <p:nvPr/>
            </p:nvSpPr>
            <p:spPr>
              <a:xfrm>
                <a:off x="-1276279" y="5310909"/>
                <a:ext cx="60235" cy="119148"/>
              </a:xfrm>
              <a:custGeom>
                <a:rect b="b" l="l" r="r" t="t"/>
                <a:pathLst>
                  <a:path extrusionOk="0" h="991" w="501">
                    <a:moveTo>
                      <a:pt x="1" y="1"/>
                    </a:moveTo>
                    <a:lnTo>
                      <a:pt x="1" y="991"/>
                    </a:lnTo>
                    <a:lnTo>
                      <a:pt x="501" y="991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17"/>
              <p:cNvSpPr/>
              <p:nvPr/>
            </p:nvSpPr>
            <p:spPr>
              <a:xfrm>
                <a:off x="-1361160" y="5310909"/>
                <a:ext cx="61438" cy="119148"/>
              </a:xfrm>
              <a:custGeom>
                <a:rect b="b" l="l" r="r" t="t"/>
                <a:pathLst>
                  <a:path extrusionOk="0" h="991" w="511">
                    <a:moveTo>
                      <a:pt x="1" y="1"/>
                    </a:moveTo>
                    <a:lnTo>
                      <a:pt x="1" y="991"/>
                    </a:lnTo>
                    <a:lnTo>
                      <a:pt x="511" y="991"/>
                    </a:lnTo>
                    <a:lnTo>
                      <a:pt x="51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7"/>
              <p:cNvSpPr/>
              <p:nvPr/>
            </p:nvSpPr>
            <p:spPr>
              <a:xfrm>
                <a:off x="-1444840" y="5310909"/>
                <a:ext cx="60235" cy="119148"/>
              </a:xfrm>
              <a:custGeom>
                <a:rect b="b" l="l" r="r" t="t"/>
                <a:pathLst>
                  <a:path extrusionOk="0" h="991" w="501">
                    <a:moveTo>
                      <a:pt x="1" y="1"/>
                    </a:moveTo>
                    <a:lnTo>
                      <a:pt x="1" y="991"/>
                    </a:lnTo>
                    <a:lnTo>
                      <a:pt x="501" y="991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17"/>
              <p:cNvSpPr/>
              <p:nvPr/>
            </p:nvSpPr>
            <p:spPr>
              <a:xfrm>
                <a:off x="-1529602" y="5310909"/>
                <a:ext cx="61317" cy="119148"/>
              </a:xfrm>
              <a:custGeom>
                <a:rect b="b" l="l" r="r" t="t"/>
                <a:pathLst>
                  <a:path extrusionOk="0" h="991" w="510">
                    <a:moveTo>
                      <a:pt x="0" y="1"/>
                    </a:moveTo>
                    <a:lnTo>
                      <a:pt x="0" y="991"/>
                    </a:lnTo>
                    <a:lnTo>
                      <a:pt x="510" y="991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17"/>
              <p:cNvSpPr/>
              <p:nvPr/>
            </p:nvSpPr>
            <p:spPr>
              <a:xfrm>
                <a:off x="-1613281" y="5310909"/>
                <a:ext cx="60235" cy="119148"/>
              </a:xfrm>
              <a:custGeom>
                <a:rect b="b" l="l" r="r" t="t"/>
                <a:pathLst>
                  <a:path extrusionOk="0" h="991" w="501">
                    <a:moveTo>
                      <a:pt x="0" y="1"/>
                    </a:moveTo>
                    <a:lnTo>
                      <a:pt x="0" y="991"/>
                    </a:lnTo>
                    <a:lnTo>
                      <a:pt x="500" y="991"/>
                    </a:lnTo>
                    <a:lnTo>
                      <a:pt x="500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17"/>
              <p:cNvSpPr/>
              <p:nvPr/>
            </p:nvSpPr>
            <p:spPr>
              <a:xfrm>
                <a:off x="-1696961" y="5310909"/>
                <a:ext cx="60235" cy="119148"/>
              </a:xfrm>
              <a:custGeom>
                <a:rect b="b" l="l" r="r" t="t"/>
                <a:pathLst>
                  <a:path extrusionOk="0" h="991" w="501">
                    <a:moveTo>
                      <a:pt x="0" y="1"/>
                    </a:moveTo>
                    <a:lnTo>
                      <a:pt x="0" y="991"/>
                    </a:lnTo>
                    <a:lnTo>
                      <a:pt x="500" y="991"/>
                    </a:lnTo>
                    <a:lnTo>
                      <a:pt x="500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17"/>
              <p:cNvSpPr/>
              <p:nvPr/>
            </p:nvSpPr>
            <p:spPr>
              <a:xfrm>
                <a:off x="-1276279" y="5504237"/>
                <a:ext cx="60235" cy="120350"/>
              </a:xfrm>
              <a:custGeom>
                <a:rect b="b" l="l" r="r" t="t"/>
                <a:pathLst>
                  <a:path extrusionOk="0" h="1001" w="501">
                    <a:moveTo>
                      <a:pt x="1" y="0"/>
                    </a:moveTo>
                    <a:lnTo>
                      <a:pt x="1" y="1000"/>
                    </a:lnTo>
                    <a:lnTo>
                      <a:pt x="501" y="1000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17"/>
              <p:cNvSpPr/>
              <p:nvPr/>
            </p:nvSpPr>
            <p:spPr>
              <a:xfrm>
                <a:off x="-1361160" y="5504237"/>
                <a:ext cx="61438" cy="120350"/>
              </a:xfrm>
              <a:custGeom>
                <a:rect b="b" l="l" r="r" t="t"/>
                <a:pathLst>
                  <a:path extrusionOk="0" h="1001" w="511">
                    <a:moveTo>
                      <a:pt x="1" y="0"/>
                    </a:moveTo>
                    <a:lnTo>
                      <a:pt x="1" y="1000"/>
                    </a:lnTo>
                    <a:lnTo>
                      <a:pt x="511" y="100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17"/>
              <p:cNvSpPr/>
              <p:nvPr/>
            </p:nvSpPr>
            <p:spPr>
              <a:xfrm>
                <a:off x="-1444840" y="5504237"/>
                <a:ext cx="60235" cy="120350"/>
              </a:xfrm>
              <a:custGeom>
                <a:rect b="b" l="l" r="r" t="t"/>
                <a:pathLst>
                  <a:path extrusionOk="0" h="1001" w="501">
                    <a:moveTo>
                      <a:pt x="1" y="0"/>
                    </a:moveTo>
                    <a:lnTo>
                      <a:pt x="1" y="1000"/>
                    </a:lnTo>
                    <a:lnTo>
                      <a:pt x="501" y="1000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17"/>
              <p:cNvSpPr/>
              <p:nvPr/>
            </p:nvSpPr>
            <p:spPr>
              <a:xfrm>
                <a:off x="-1529602" y="5504237"/>
                <a:ext cx="61317" cy="120350"/>
              </a:xfrm>
              <a:custGeom>
                <a:rect b="b" l="l" r="r" t="t"/>
                <a:pathLst>
                  <a:path extrusionOk="0" h="1001" w="510">
                    <a:moveTo>
                      <a:pt x="0" y="0"/>
                    </a:moveTo>
                    <a:lnTo>
                      <a:pt x="0" y="1000"/>
                    </a:lnTo>
                    <a:lnTo>
                      <a:pt x="510" y="100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17"/>
              <p:cNvSpPr/>
              <p:nvPr/>
            </p:nvSpPr>
            <p:spPr>
              <a:xfrm>
                <a:off x="-1613281" y="5504237"/>
                <a:ext cx="61317" cy="120350"/>
              </a:xfrm>
              <a:custGeom>
                <a:rect b="b" l="l" r="r" t="t"/>
                <a:pathLst>
                  <a:path extrusionOk="0" h="1001" w="510">
                    <a:moveTo>
                      <a:pt x="0" y="0"/>
                    </a:moveTo>
                    <a:lnTo>
                      <a:pt x="0" y="1000"/>
                    </a:lnTo>
                    <a:lnTo>
                      <a:pt x="510" y="100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17"/>
              <p:cNvSpPr/>
              <p:nvPr/>
            </p:nvSpPr>
            <p:spPr>
              <a:xfrm>
                <a:off x="-1696961" y="5504237"/>
                <a:ext cx="60235" cy="120350"/>
              </a:xfrm>
              <a:custGeom>
                <a:rect b="b" l="l" r="r" t="t"/>
                <a:pathLst>
                  <a:path extrusionOk="0" h="1001" w="501">
                    <a:moveTo>
                      <a:pt x="0" y="0"/>
                    </a:moveTo>
                    <a:lnTo>
                      <a:pt x="0" y="1000"/>
                    </a:lnTo>
                    <a:lnTo>
                      <a:pt x="500" y="100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17"/>
              <p:cNvSpPr/>
              <p:nvPr/>
            </p:nvSpPr>
            <p:spPr>
              <a:xfrm>
                <a:off x="-1276279" y="5697566"/>
                <a:ext cx="60235" cy="121432"/>
              </a:xfrm>
              <a:custGeom>
                <a:rect b="b" l="l" r="r" t="t"/>
                <a:pathLst>
                  <a:path extrusionOk="0" h="1010" w="501">
                    <a:moveTo>
                      <a:pt x="1" y="0"/>
                    </a:moveTo>
                    <a:lnTo>
                      <a:pt x="1" y="1010"/>
                    </a:lnTo>
                    <a:lnTo>
                      <a:pt x="501" y="1010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17"/>
              <p:cNvSpPr/>
              <p:nvPr/>
            </p:nvSpPr>
            <p:spPr>
              <a:xfrm>
                <a:off x="-1361160" y="5697566"/>
                <a:ext cx="61438" cy="121432"/>
              </a:xfrm>
              <a:custGeom>
                <a:rect b="b" l="l" r="r" t="t"/>
                <a:pathLst>
                  <a:path extrusionOk="0" h="1010" w="511">
                    <a:moveTo>
                      <a:pt x="1" y="0"/>
                    </a:moveTo>
                    <a:lnTo>
                      <a:pt x="1" y="1010"/>
                    </a:lnTo>
                    <a:lnTo>
                      <a:pt x="511" y="101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17"/>
              <p:cNvSpPr/>
              <p:nvPr/>
            </p:nvSpPr>
            <p:spPr>
              <a:xfrm>
                <a:off x="-1444840" y="5697566"/>
                <a:ext cx="60235" cy="121432"/>
              </a:xfrm>
              <a:custGeom>
                <a:rect b="b" l="l" r="r" t="t"/>
                <a:pathLst>
                  <a:path extrusionOk="0" h="1010" w="501">
                    <a:moveTo>
                      <a:pt x="1" y="0"/>
                    </a:moveTo>
                    <a:lnTo>
                      <a:pt x="1" y="1010"/>
                    </a:lnTo>
                    <a:lnTo>
                      <a:pt x="501" y="1010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17"/>
              <p:cNvSpPr/>
              <p:nvPr/>
            </p:nvSpPr>
            <p:spPr>
              <a:xfrm>
                <a:off x="-1529602" y="5697566"/>
                <a:ext cx="61317" cy="121432"/>
              </a:xfrm>
              <a:custGeom>
                <a:rect b="b" l="l" r="r" t="t"/>
                <a:pathLst>
                  <a:path extrusionOk="0" h="1010" w="510">
                    <a:moveTo>
                      <a:pt x="0" y="0"/>
                    </a:moveTo>
                    <a:lnTo>
                      <a:pt x="0" y="1010"/>
                    </a:lnTo>
                    <a:lnTo>
                      <a:pt x="510" y="101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17"/>
              <p:cNvSpPr/>
              <p:nvPr/>
            </p:nvSpPr>
            <p:spPr>
              <a:xfrm>
                <a:off x="-1613281" y="5697566"/>
                <a:ext cx="61317" cy="121432"/>
              </a:xfrm>
              <a:custGeom>
                <a:rect b="b" l="l" r="r" t="t"/>
                <a:pathLst>
                  <a:path extrusionOk="0" h="1010" w="510">
                    <a:moveTo>
                      <a:pt x="0" y="0"/>
                    </a:moveTo>
                    <a:lnTo>
                      <a:pt x="0" y="1010"/>
                    </a:lnTo>
                    <a:lnTo>
                      <a:pt x="510" y="101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17"/>
              <p:cNvSpPr/>
              <p:nvPr/>
            </p:nvSpPr>
            <p:spPr>
              <a:xfrm>
                <a:off x="-1696961" y="5697566"/>
                <a:ext cx="60235" cy="121432"/>
              </a:xfrm>
              <a:custGeom>
                <a:rect b="b" l="l" r="r" t="t"/>
                <a:pathLst>
                  <a:path extrusionOk="0" h="1010" w="501">
                    <a:moveTo>
                      <a:pt x="0" y="0"/>
                    </a:moveTo>
                    <a:lnTo>
                      <a:pt x="0" y="1010"/>
                    </a:lnTo>
                    <a:lnTo>
                      <a:pt x="500" y="101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17"/>
              <p:cNvSpPr/>
              <p:nvPr/>
            </p:nvSpPr>
            <p:spPr>
              <a:xfrm>
                <a:off x="-1276279" y="5890774"/>
                <a:ext cx="60235" cy="122755"/>
              </a:xfrm>
              <a:custGeom>
                <a:rect b="b" l="l" r="r" t="t"/>
                <a:pathLst>
                  <a:path extrusionOk="0" h="1021" w="501">
                    <a:moveTo>
                      <a:pt x="1" y="1"/>
                    </a:moveTo>
                    <a:lnTo>
                      <a:pt x="1" y="1020"/>
                    </a:lnTo>
                    <a:lnTo>
                      <a:pt x="501" y="1020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17"/>
              <p:cNvSpPr/>
              <p:nvPr/>
            </p:nvSpPr>
            <p:spPr>
              <a:xfrm>
                <a:off x="-1361160" y="5890774"/>
                <a:ext cx="61438" cy="122755"/>
              </a:xfrm>
              <a:custGeom>
                <a:rect b="b" l="l" r="r" t="t"/>
                <a:pathLst>
                  <a:path extrusionOk="0" h="1021" w="511">
                    <a:moveTo>
                      <a:pt x="1" y="1"/>
                    </a:moveTo>
                    <a:lnTo>
                      <a:pt x="1" y="1020"/>
                    </a:lnTo>
                    <a:lnTo>
                      <a:pt x="511" y="1020"/>
                    </a:lnTo>
                    <a:lnTo>
                      <a:pt x="51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7"/>
              <p:cNvSpPr/>
              <p:nvPr/>
            </p:nvSpPr>
            <p:spPr>
              <a:xfrm>
                <a:off x="-1444840" y="5890774"/>
                <a:ext cx="60235" cy="123957"/>
              </a:xfrm>
              <a:custGeom>
                <a:rect b="b" l="l" r="r" t="t"/>
                <a:pathLst>
                  <a:path extrusionOk="0" h="1031" w="501">
                    <a:moveTo>
                      <a:pt x="1" y="1"/>
                    </a:moveTo>
                    <a:lnTo>
                      <a:pt x="1" y="1030"/>
                    </a:lnTo>
                    <a:lnTo>
                      <a:pt x="501" y="1030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7"/>
              <p:cNvSpPr/>
              <p:nvPr/>
            </p:nvSpPr>
            <p:spPr>
              <a:xfrm>
                <a:off x="-1528520" y="5890774"/>
                <a:ext cx="60235" cy="123957"/>
              </a:xfrm>
              <a:custGeom>
                <a:rect b="b" l="l" r="r" t="t"/>
                <a:pathLst>
                  <a:path extrusionOk="0" h="1031" w="501">
                    <a:moveTo>
                      <a:pt x="1" y="1"/>
                    </a:moveTo>
                    <a:lnTo>
                      <a:pt x="1" y="1030"/>
                    </a:lnTo>
                    <a:lnTo>
                      <a:pt x="501" y="1030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17"/>
              <p:cNvSpPr/>
              <p:nvPr/>
            </p:nvSpPr>
            <p:spPr>
              <a:xfrm>
                <a:off x="-1613281" y="5890774"/>
                <a:ext cx="61317" cy="123957"/>
              </a:xfrm>
              <a:custGeom>
                <a:rect b="b" l="l" r="r" t="t"/>
                <a:pathLst>
                  <a:path extrusionOk="0" h="1031" w="510">
                    <a:moveTo>
                      <a:pt x="0" y="1"/>
                    </a:moveTo>
                    <a:lnTo>
                      <a:pt x="0" y="1030"/>
                    </a:lnTo>
                    <a:lnTo>
                      <a:pt x="510" y="1030"/>
                    </a:lnTo>
                    <a:lnTo>
                      <a:pt x="510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17"/>
              <p:cNvSpPr/>
              <p:nvPr/>
            </p:nvSpPr>
            <p:spPr>
              <a:xfrm>
                <a:off x="-1696961" y="5890774"/>
                <a:ext cx="60235" cy="123957"/>
              </a:xfrm>
              <a:custGeom>
                <a:rect b="b" l="l" r="r" t="t"/>
                <a:pathLst>
                  <a:path extrusionOk="0" h="1031" w="501">
                    <a:moveTo>
                      <a:pt x="0" y="1"/>
                    </a:moveTo>
                    <a:lnTo>
                      <a:pt x="0" y="1030"/>
                    </a:lnTo>
                    <a:lnTo>
                      <a:pt x="500" y="1030"/>
                    </a:lnTo>
                    <a:lnTo>
                      <a:pt x="500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276279" y="6084103"/>
                <a:ext cx="60235" cy="125039"/>
              </a:xfrm>
              <a:custGeom>
                <a:rect b="b" l="l" r="r" t="t"/>
                <a:pathLst>
                  <a:path extrusionOk="0" h="1040" w="501">
                    <a:moveTo>
                      <a:pt x="1" y="0"/>
                    </a:moveTo>
                    <a:lnTo>
                      <a:pt x="1" y="1040"/>
                    </a:lnTo>
                    <a:lnTo>
                      <a:pt x="501" y="1040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17"/>
              <p:cNvSpPr/>
              <p:nvPr/>
            </p:nvSpPr>
            <p:spPr>
              <a:xfrm>
                <a:off x="-1361160" y="6084103"/>
                <a:ext cx="61438" cy="125039"/>
              </a:xfrm>
              <a:custGeom>
                <a:rect b="b" l="l" r="r" t="t"/>
                <a:pathLst>
                  <a:path extrusionOk="0" h="1040" w="511">
                    <a:moveTo>
                      <a:pt x="1" y="0"/>
                    </a:moveTo>
                    <a:lnTo>
                      <a:pt x="1" y="1040"/>
                    </a:lnTo>
                    <a:lnTo>
                      <a:pt x="511" y="1040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7"/>
              <p:cNvSpPr/>
              <p:nvPr/>
            </p:nvSpPr>
            <p:spPr>
              <a:xfrm>
                <a:off x="-1444840" y="6084103"/>
                <a:ext cx="60235" cy="125039"/>
              </a:xfrm>
              <a:custGeom>
                <a:rect b="b" l="l" r="r" t="t"/>
                <a:pathLst>
                  <a:path extrusionOk="0" h="1040" w="501">
                    <a:moveTo>
                      <a:pt x="1" y="0"/>
                    </a:moveTo>
                    <a:lnTo>
                      <a:pt x="1" y="1040"/>
                    </a:lnTo>
                    <a:lnTo>
                      <a:pt x="501" y="1040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17"/>
              <p:cNvSpPr/>
              <p:nvPr/>
            </p:nvSpPr>
            <p:spPr>
              <a:xfrm>
                <a:off x="-1528520" y="6084103"/>
                <a:ext cx="60235" cy="125039"/>
              </a:xfrm>
              <a:custGeom>
                <a:rect b="b" l="l" r="r" t="t"/>
                <a:pathLst>
                  <a:path extrusionOk="0" h="1040" w="501">
                    <a:moveTo>
                      <a:pt x="1" y="0"/>
                    </a:moveTo>
                    <a:lnTo>
                      <a:pt x="1" y="1040"/>
                    </a:lnTo>
                    <a:lnTo>
                      <a:pt x="501" y="1040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17"/>
              <p:cNvSpPr/>
              <p:nvPr/>
            </p:nvSpPr>
            <p:spPr>
              <a:xfrm>
                <a:off x="-1613281" y="6084103"/>
                <a:ext cx="61317" cy="125039"/>
              </a:xfrm>
              <a:custGeom>
                <a:rect b="b" l="l" r="r" t="t"/>
                <a:pathLst>
                  <a:path extrusionOk="0" h="1040" w="510">
                    <a:moveTo>
                      <a:pt x="0" y="0"/>
                    </a:moveTo>
                    <a:lnTo>
                      <a:pt x="0" y="1040"/>
                    </a:lnTo>
                    <a:lnTo>
                      <a:pt x="510" y="1040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17"/>
              <p:cNvSpPr/>
              <p:nvPr/>
            </p:nvSpPr>
            <p:spPr>
              <a:xfrm>
                <a:off x="-1696961" y="6084103"/>
                <a:ext cx="60235" cy="125039"/>
              </a:xfrm>
              <a:custGeom>
                <a:rect b="b" l="l" r="r" t="t"/>
                <a:pathLst>
                  <a:path extrusionOk="0" h="1040" w="501">
                    <a:moveTo>
                      <a:pt x="0" y="0"/>
                    </a:moveTo>
                    <a:lnTo>
                      <a:pt x="0" y="1040"/>
                    </a:lnTo>
                    <a:lnTo>
                      <a:pt x="500" y="104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>
                <a:off x="-1276279" y="6277431"/>
                <a:ext cx="60235" cy="126242"/>
              </a:xfrm>
              <a:custGeom>
                <a:rect b="b" l="l" r="r" t="t"/>
                <a:pathLst>
                  <a:path extrusionOk="0" h="1050" w="501">
                    <a:moveTo>
                      <a:pt x="1" y="0"/>
                    </a:moveTo>
                    <a:lnTo>
                      <a:pt x="1" y="1049"/>
                    </a:lnTo>
                    <a:lnTo>
                      <a:pt x="501" y="1049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>
                <a:off x="-1361160" y="6277431"/>
                <a:ext cx="61438" cy="126242"/>
              </a:xfrm>
              <a:custGeom>
                <a:rect b="b" l="l" r="r" t="t"/>
                <a:pathLst>
                  <a:path extrusionOk="0" h="1050" w="511">
                    <a:moveTo>
                      <a:pt x="1" y="0"/>
                    </a:moveTo>
                    <a:lnTo>
                      <a:pt x="1" y="1049"/>
                    </a:lnTo>
                    <a:lnTo>
                      <a:pt x="511" y="1049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>
                <a:off x="-1444840" y="6277431"/>
                <a:ext cx="61438" cy="126242"/>
              </a:xfrm>
              <a:custGeom>
                <a:rect b="b" l="l" r="r" t="t"/>
                <a:pathLst>
                  <a:path extrusionOk="0" h="1050" w="511">
                    <a:moveTo>
                      <a:pt x="1" y="0"/>
                    </a:moveTo>
                    <a:lnTo>
                      <a:pt x="1" y="1049"/>
                    </a:lnTo>
                    <a:lnTo>
                      <a:pt x="511" y="1049"/>
                    </a:ln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>
                <a:off x="-1528520" y="6277431"/>
                <a:ext cx="60235" cy="126242"/>
              </a:xfrm>
              <a:custGeom>
                <a:rect b="b" l="l" r="r" t="t"/>
                <a:pathLst>
                  <a:path extrusionOk="0" h="1050" w="501">
                    <a:moveTo>
                      <a:pt x="1" y="0"/>
                    </a:moveTo>
                    <a:lnTo>
                      <a:pt x="1" y="1049"/>
                    </a:lnTo>
                    <a:lnTo>
                      <a:pt x="501" y="1049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>
                <a:off x="-1613281" y="6277431"/>
                <a:ext cx="61317" cy="126242"/>
              </a:xfrm>
              <a:custGeom>
                <a:rect b="b" l="l" r="r" t="t"/>
                <a:pathLst>
                  <a:path extrusionOk="0" h="1050" w="510">
                    <a:moveTo>
                      <a:pt x="0" y="0"/>
                    </a:moveTo>
                    <a:lnTo>
                      <a:pt x="0" y="1049"/>
                    </a:lnTo>
                    <a:lnTo>
                      <a:pt x="510" y="1049"/>
                    </a:lnTo>
                    <a:lnTo>
                      <a:pt x="510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>
                <a:off x="-1696961" y="6277431"/>
                <a:ext cx="60235" cy="126242"/>
              </a:xfrm>
              <a:custGeom>
                <a:rect b="b" l="l" r="r" t="t"/>
                <a:pathLst>
                  <a:path extrusionOk="0" h="1050" w="501">
                    <a:moveTo>
                      <a:pt x="0" y="0"/>
                    </a:moveTo>
                    <a:lnTo>
                      <a:pt x="0" y="1049"/>
                    </a:lnTo>
                    <a:lnTo>
                      <a:pt x="500" y="1049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>
                <a:off x="-1299844" y="5008051"/>
                <a:ext cx="53142" cy="204030"/>
              </a:xfrm>
              <a:custGeom>
                <a:rect b="b" l="l" r="r" t="t"/>
                <a:pathLst>
                  <a:path extrusionOk="0" h="1697" w="442">
                    <a:moveTo>
                      <a:pt x="1" y="0"/>
                    </a:moveTo>
                    <a:lnTo>
                      <a:pt x="1" y="1696"/>
                    </a:lnTo>
                    <a:lnTo>
                      <a:pt x="442" y="1696"/>
                    </a:lnTo>
                    <a:lnTo>
                      <a:pt x="442" y="0"/>
                    </a:ln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>
                <a:off x="-1378834" y="5008051"/>
                <a:ext cx="53262" cy="204030"/>
              </a:xfrm>
              <a:custGeom>
                <a:rect b="b" l="l" r="r" t="t"/>
                <a:pathLst>
                  <a:path extrusionOk="0" h="1697" w="443">
                    <a:moveTo>
                      <a:pt x="1" y="0"/>
                    </a:moveTo>
                    <a:lnTo>
                      <a:pt x="1" y="1696"/>
                    </a:lnTo>
                    <a:lnTo>
                      <a:pt x="442" y="1696"/>
                    </a:lnTo>
                    <a:lnTo>
                      <a:pt x="442" y="0"/>
                    </a:ln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7"/>
              <p:cNvSpPr/>
              <p:nvPr/>
            </p:nvSpPr>
            <p:spPr>
              <a:xfrm>
                <a:off x="-1778356" y="5163628"/>
                <a:ext cx="644793" cy="85003"/>
              </a:xfrm>
              <a:custGeom>
                <a:rect b="b" l="l" r="r" t="t"/>
                <a:pathLst>
                  <a:path extrusionOk="0" h="707" w="5363">
                    <a:moveTo>
                      <a:pt x="354" y="0"/>
                    </a:moveTo>
                    <a:cubicBezTo>
                      <a:pt x="158" y="0"/>
                      <a:pt x="1" y="157"/>
                      <a:pt x="1" y="353"/>
                    </a:cubicBezTo>
                    <a:lnTo>
                      <a:pt x="10" y="353"/>
                    </a:lnTo>
                    <a:cubicBezTo>
                      <a:pt x="10" y="549"/>
                      <a:pt x="167" y="706"/>
                      <a:pt x="363" y="706"/>
                    </a:cubicBezTo>
                    <a:lnTo>
                      <a:pt x="5020" y="706"/>
                    </a:lnTo>
                    <a:cubicBezTo>
                      <a:pt x="5206" y="706"/>
                      <a:pt x="5363" y="549"/>
                      <a:pt x="5363" y="353"/>
                    </a:cubicBezTo>
                    <a:cubicBezTo>
                      <a:pt x="5363" y="157"/>
                      <a:pt x="5206" y="0"/>
                      <a:pt x="5010" y="0"/>
                    </a:cubicBezTo>
                    <a:close/>
                  </a:path>
                </a:pathLst>
              </a:custGeom>
              <a:solidFill>
                <a:srgbClr val="6276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30" name="Google Shape;430;p17"/>
          <p:cNvSpPr txBox="1"/>
          <p:nvPr>
            <p:ph type="ctrTitle"/>
          </p:nvPr>
        </p:nvSpPr>
        <p:spPr>
          <a:xfrm>
            <a:off x="342413" y="588200"/>
            <a:ext cx="3471900" cy="16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Daylight Infographics</a:t>
            </a:r>
            <a:endParaRPr/>
          </a:p>
        </p:txBody>
      </p:sp>
      <p:sp>
        <p:nvSpPr>
          <p:cNvPr id="431" name="Google Shape;431;p17"/>
          <p:cNvSpPr txBox="1"/>
          <p:nvPr>
            <p:ph idx="1" type="subTitle"/>
          </p:nvPr>
        </p:nvSpPr>
        <p:spPr>
          <a:xfrm>
            <a:off x="342424" y="2371575"/>
            <a:ext cx="3077100" cy="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this template begins</a:t>
            </a:r>
            <a:endParaRPr/>
          </a:p>
        </p:txBody>
      </p:sp>
      <p:sp>
        <p:nvSpPr>
          <p:cNvPr id="432" name="Google Shape;432;p17"/>
          <p:cNvSpPr/>
          <p:nvPr/>
        </p:nvSpPr>
        <p:spPr>
          <a:xfrm>
            <a:off x="396942" y="5052701"/>
            <a:ext cx="38848" cy="38848"/>
          </a:xfrm>
          <a:custGeom>
            <a:rect b="b" l="l" r="r" t="t"/>
            <a:pathLst>
              <a:path extrusionOk="0" h="1121" w="1121">
                <a:moveTo>
                  <a:pt x="583" y="0"/>
                </a:moveTo>
                <a:cubicBezTo>
                  <a:pt x="269" y="0"/>
                  <a:pt x="0" y="269"/>
                  <a:pt x="0" y="583"/>
                </a:cubicBezTo>
                <a:cubicBezTo>
                  <a:pt x="0" y="896"/>
                  <a:pt x="269" y="1120"/>
                  <a:pt x="583" y="1120"/>
                </a:cubicBezTo>
                <a:cubicBezTo>
                  <a:pt x="896" y="1120"/>
                  <a:pt x="1120" y="896"/>
                  <a:pt x="1120" y="583"/>
                </a:cubicBezTo>
                <a:cubicBezTo>
                  <a:pt x="1120" y="269"/>
                  <a:pt x="896" y="0"/>
                  <a:pt x="5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3" name="Google Shape;433;p17"/>
          <p:cNvGrpSpPr/>
          <p:nvPr/>
        </p:nvGrpSpPr>
        <p:grpSpPr>
          <a:xfrm>
            <a:off x="7379752" y="2410783"/>
            <a:ext cx="901411" cy="113208"/>
            <a:chOff x="7426778" y="3007656"/>
            <a:chExt cx="1014075" cy="127357"/>
          </a:xfrm>
        </p:grpSpPr>
        <p:sp>
          <p:nvSpPr>
            <p:cNvPr id="434" name="Google Shape;434;p17"/>
            <p:cNvSpPr/>
            <p:nvPr/>
          </p:nvSpPr>
          <p:spPr>
            <a:xfrm>
              <a:off x="7426778" y="3007656"/>
              <a:ext cx="128917" cy="127357"/>
            </a:xfrm>
            <a:custGeom>
              <a:rect b="b" l="l" r="r" t="t"/>
              <a:pathLst>
                <a:path extrusionOk="0" h="3675" w="3720">
                  <a:moveTo>
                    <a:pt x="1" y="0"/>
                  </a:moveTo>
                  <a:lnTo>
                    <a:pt x="1" y="3674"/>
                  </a:lnTo>
                  <a:lnTo>
                    <a:pt x="3720" y="3674"/>
                  </a:lnTo>
                  <a:lnTo>
                    <a:pt x="3720" y="0"/>
                  </a:lnTo>
                  <a:close/>
                </a:path>
              </a:pathLst>
            </a:custGeom>
            <a:solidFill>
              <a:srgbClr val="F7B5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7603796" y="3007656"/>
              <a:ext cx="128951" cy="127357"/>
            </a:xfrm>
            <a:custGeom>
              <a:rect b="b" l="l" r="r" t="t"/>
              <a:pathLst>
                <a:path extrusionOk="0" h="3675" w="3721">
                  <a:moveTo>
                    <a:pt x="1" y="0"/>
                  </a:moveTo>
                  <a:lnTo>
                    <a:pt x="1" y="3674"/>
                  </a:lnTo>
                  <a:lnTo>
                    <a:pt x="3720" y="3674"/>
                  </a:lnTo>
                  <a:lnTo>
                    <a:pt x="3720" y="0"/>
                  </a:lnTo>
                  <a:close/>
                </a:path>
              </a:pathLst>
            </a:custGeom>
            <a:solidFill>
              <a:srgbClr val="F7B5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7782373" y="3007656"/>
              <a:ext cx="127392" cy="127357"/>
            </a:xfrm>
            <a:custGeom>
              <a:rect b="b" l="l" r="r" t="t"/>
              <a:pathLst>
                <a:path extrusionOk="0" h="3675" w="3676">
                  <a:moveTo>
                    <a:pt x="1" y="0"/>
                  </a:moveTo>
                  <a:lnTo>
                    <a:pt x="1" y="3674"/>
                  </a:lnTo>
                  <a:lnTo>
                    <a:pt x="3675" y="3674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F7B5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7959426" y="3007656"/>
              <a:ext cx="127357" cy="127357"/>
            </a:xfrm>
            <a:custGeom>
              <a:rect b="b" l="l" r="r" t="t"/>
              <a:pathLst>
                <a:path extrusionOk="0" h="3675" w="3675">
                  <a:moveTo>
                    <a:pt x="0" y="0"/>
                  </a:moveTo>
                  <a:lnTo>
                    <a:pt x="0" y="3674"/>
                  </a:lnTo>
                  <a:lnTo>
                    <a:pt x="3675" y="3674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F7B5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8136443" y="3007656"/>
              <a:ext cx="127357" cy="127357"/>
            </a:xfrm>
            <a:custGeom>
              <a:rect b="b" l="l" r="r" t="t"/>
              <a:pathLst>
                <a:path extrusionOk="0" h="3675" w="3675">
                  <a:moveTo>
                    <a:pt x="1" y="0"/>
                  </a:moveTo>
                  <a:lnTo>
                    <a:pt x="1" y="3674"/>
                  </a:lnTo>
                  <a:lnTo>
                    <a:pt x="3675" y="3674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F7B5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8313461" y="3007656"/>
              <a:ext cx="127392" cy="127357"/>
            </a:xfrm>
            <a:custGeom>
              <a:rect b="b" l="l" r="r" t="t"/>
              <a:pathLst>
                <a:path extrusionOk="0" h="3675" w="3676">
                  <a:moveTo>
                    <a:pt x="1" y="0"/>
                  </a:moveTo>
                  <a:lnTo>
                    <a:pt x="1" y="3674"/>
                  </a:lnTo>
                  <a:lnTo>
                    <a:pt x="3675" y="3674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F7B5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0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p26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Daylight Infographics</a:t>
            </a:r>
            <a:endParaRPr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702" name="Google Shape;2702;p26"/>
          <p:cNvSpPr txBox="1"/>
          <p:nvPr/>
        </p:nvSpPr>
        <p:spPr>
          <a:xfrm flipH="1">
            <a:off x="2648160" y="1108075"/>
            <a:ext cx="6333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Day</a:t>
            </a:r>
            <a:endParaRPr sz="17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703" name="Google Shape;2703;p26"/>
          <p:cNvGrpSpPr/>
          <p:nvPr/>
        </p:nvGrpSpPr>
        <p:grpSpPr>
          <a:xfrm>
            <a:off x="274560" y="2310500"/>
            <a:ext cx="2840261" cy="831300"/>
            <a:chOff x="304950" y="2310500"/>
            <a:chExt cx="2840261" cy="831300"/>
          </a:xfrm>
        </p:grpSpPr>
        <p:sp>
          <p:nvSpPr>
            <p:cNvPr id="2704" name="Google Shape;2704;p26"/>
            <p:cNvSpPr txBox="1"/>
            <p:nvPr/>
          </p:nvSpPr>
          <p:spPr>
            <a:xfrm flipH="1">
              <a:off x="304950" y="2310500"/>
              <a:ext cx="24528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composed mostly made of hydrogen and helium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705" name="Google Shape;2705;p26"/>
            <p:cNvGrpSpPr/>
            <p:nvPr/>
          </p:nvGrpSpPr>
          <p:grpSpPr>
            <a:xfrm>
              <a:off x="2845195" y="2541513"/>
              <a:ext cx="300016" cy="369273"/>
              <a:chOff x="-39248625" y="3588600"/>
              <a:chExt cx="256775" cy="316050"/>
            </a:xfrm>
          </p:grpSpPr>
          <p:sp>
            <p:nvSpPr>
              <p:cNvPr id="2706" name="Google Shape;2706;p26"/>
              <p:cNvSpPr/>
              <p:nvPr/>
            </p:nvSpPr>
            <p:spPr>
              <a:xfrm>
                <a:off x="-39248625" y="3588600"/>
                <a:ext cx="256775" cy="316050"/>
              </a:xfrm>
              <a:custGeom>
                <a:rect b="b" l="l" r="r" t="t"/>
                <a:pathLst>
                  <a:path extrusionOk="0" h="12642" w="10271">
                    <a:moveTo>
                      <a:pt x="5364" y="0"/>
                    </a:moveTo>
                    <a:cubicBezTo>
                      <a:pt x="5041" y="0"/>
                      <a:pt x="4710" y="118"/>
                      <a:pt x="4443" y="355"/>
                    </a:cubicBezTo>
                    <a:lnTo>
                      <a:pt x="3277" y="1552"/>
                    </a:lnTo>
                    <a:cubicBezTo>
                      <a:pt x="2804" y="2025"/>
                      <a:pt x="2804" y="2812"/>
                      <a:pt x="3277" y="3316"/>
                    </a:cubicBezTo>
                    <a:lnTo>
                      <a:pt x="3938" y="3978"/>
                    </a:lnTo>
                    <a:lnTo>
                      <a:pt x="1702" y="6215"/>
                    </a:lnTo>
                    <a:cubicBezTo>
                      <a:pt x="1544" y="6152"/>
                      <a:pt x="1355" y="6057"/>
                      <a:pt x="1135" y="6057"/>
                    </a:cubicBezTo>
                    <a:cubicBezTo>
                      <a:pt x="1119" y="6056"/>
                      <a:pt x="1104" y="6056"/>
                      <a:pt x="1089" y="6056"/>
                    </a:cubicBezTo>
                    <a:cubicBezTo>
                      <a:pt x="538" y="6056"/>
                      <a:pt x="0" y="6611"/>
                      <a:pt x="0" y="7286"/>
                    </a:cubicBezTo>
                    <a:cubicBezTo>
                      <a:pt x="0" y="7947"/>
                      <a:pt x="567" y="8515"/>
                      <a:pt x="1229" y="8515"/>
                    </a:cubicBezTo>
                    <a:cubicBezTo>
                      <a:pt x="1418" y="8515"/>
                      <a:pt x="1576" y="8483"/>
                      <a:pt x="1733" y="8388"/>
                    </a:cubicBezTo>
                    <a:lnTo>
                      <a:pt x="3560" y="10216"/>
                    </a:lnTo>
                    <a:cubicBezTo>
                      <a:pt x="2993" y="10720"/>
                      <a:pt x="2615" y="11381"/>
                      <a:pt x="2521" y="12169"/>
                    </a:cubicBezTo>
                    <a:cubicBezTo>
                      <a:pt x="2489" y="12421"/>
                      <a:pt x="2678" y="12642"/>
                      <a:pt x="2930" y="12642"/>
                    </a:cubicBezTo>
                    <a:lnTo>
                      <a:pt x="8633" y="12642"/>
                    </a:lnTo>
                    <a:cubicBezTo>
                      <a:pt x="8853" y="12642"/>
                      <a:pt x="9074" y="12421"/>
                      <a:pt x="9011" y="12169"/>
                    </a:cubicBezTo>
                    <a:cubicBezTo>
                      <a:pt x="8790" y="10562"/>
                      <a:pt x="7404" y="9334"/>
                      <a:pt x="5766" y="9334"/>
                    </a:cubicBezTo>
                    <a:cubicBezTo>
                      <a:pt x="5199" y="9334"/>
                      <a:pt x="4695" y="9491"/>
                      <a:pt x="4222" y="9743"/>
                    </a:cubicBezTo>
                    <a:lnTo>
                      <a:pt x="2300" y="7853"/>
                    </a:lnTo>
                    <a:cubicBezTo>
                      <a:pt x="2363" y="7695"/>
                      <a:pt x="2395" y="7475"/>
                      <a:pt x="2395" y="7286"/>
                    </a:cubicBezTo>
                    <a:cubicBezTo>
                      <a:pt x="2395" y="7097"/>
                      <a:pt x="2363" y="6939"/>
                      <a:pt x="2300" y="6782"/>
                    </a:cubicBezTo>
                    <a:lnTo>
                      <a:pt x="4285" y="4797"/>
                    </a:lnTo>
                    <a:lnTo>
                      <a:pt x="4285" y="4797"/>
                    </a:lnTo>
                    <a:cubicBezTo>
                      <a:pt x="4253" y="5742"/>
                      <a:pt x="4537" y="6624"/>
                      <a:pt x="5073" y="7317"/>
                    </a:cubicBezTo>
                    <a:lnTo>
                      <a:pt x="10271" y="2119"/>
                    </a:lnTo>
                    <a:cubicBezTo>
                      <a:pt x="9636" y="1606"/>
                      <a:pt x="8888" y="1321"/>
                      <a:pt x="8026" y="1321"/>
                    </a:cubicBezTo>
                    <a:cubicBezTo>
                      <a:pt x="7776" y="1321"/>
                      <a:pt x="7516" y="1345"/>
                      <a:pt x="7246" y="1394"/>
                    </a:cubicBezTo>
                    <a:lnTo>
                      <a:pt x="6238" y="355"/>
                    </a:lnTo>
                    <a:cubicBezTo>
                      <a:pt x="6002" y="118"/>
                      <a:pt x="5687" y="0"/>
                      <a:pt x="5364" y="0"/>
                    </a:cubicBezTo>
                    <a:close/>
                  </a:path>
                </a:pathLst>
              </a:custGeom>
              <a:solidFill>
                <a:srgbClr val="F6A8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7" name="Google Shape;2707;p26"/>
              <p:cNvSpPr/>
              <p:nvPr/>
            </p:nvSpPr>
            <p:spPr>
              <a:xfrm>
                <a:off x="-39076150" y="3684875"/>
                <a:ext cx="84300" cy="80300"/>
              </a:xfrm>
              <a:custGeom>
                <a:rect b="b" l="l" r="r" t="t"/>
                <a:pathLst>
                  <a:path extrusionOk="0" h="3212" w="3372">
                    <a:moveTo>
                      <a:pt x="2868" y="1"/>
                    </a:moveTo>
                    <a:lnTo>
                      <a:pt x="1" y="2868"/>
                    </a:lnTo>
                    <a:cubicBezTo>
                      <a:pt x="353" y="3098"/>
                      <a:pt x="757" y="3212"/>
                      <a:pt x="1156" y="3212"/>
                    </a:cubicBezTo>
                    <a:cubicBezTo>
                      <a:pt x="1686" y="3212"/>
                      <a:pt x="2207" y="3011"/>
                      <a:pt x="2584" y="2616"/>
                    </a:cubicBezTo>
                    <a:cubicBezTo>
                      <a:pt x="3309" y="1891"/>
                      <a:pt x="3372" y="851"/>
                      <a:pt x="2868" y="1"/>
                    </a:cubicBezTo>
                    <a:close/>
                  </a:path>
                </a:pathLst>
              </a:custGeom>
              <a:solidFill>
                <a:srgbClr val="F6A8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08" name="Google Shape;2708;p26"/>
          <p:cNvGrpSpPr/>
          <p:nvPr/>
        </p:nvGrpSpPr>
        <p:grpSpPr>
          <a:xfrm>
            <a:off x="274560" y="1421100"/>
            <a:ext cx="2905000" cy="831300"/>
            <a:chOff x="304950" y="1421100"/>
            <a:chExt cx="2905000" cy="831300"/>
          </a:xfrm>
        </p:grpSpPr>
        <p:sp>
          <p:nvSpPr>
            <p:cNvPr id="2709" name="Google Shape;2709;p26"/>
            <p:cNvSpPr txBox="1"/>
            <p:nvPr/>
          </p:nvSpPr>
          <p:spPr>
            <a:xfrm flipH="1">
              <a:off x="304950" y="1421100"/>
              <a:ext cx="24528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710" name="Google Shape;2710;p26"/>
            <p:cNvGrpSpPr/>
            <p:nvPr/>
          </p:nvGrpSpPr>
          <p:grpSpPr>
            <a:xfrm>
              <a:off x="2780446" y="1651304"/>
              <a:ext cx="429504" cy="370879"/>
              <a:chOff x="-42651700" y="3217825"/>
              <a:chExt cx="367600" cy="317425"/>
            </a:xfrm>
          </p:grpSpPr>
          <p:sp>
            <p:nvSpPr>
              <p:cNvPr id="2711" name="Google Shape;2711;p26"/>
              <p:cNvSpPr/>
              <p:nvPr/>
            </p:nvSpPr>
            <p:spPr>
              <a:xfrm>
                <a:off x="-42651700" y="3239075"/>
                <a:ext cx="367600" cy="296175"/>
              </a:xfrm>
              <a:custGeom>
                <a:rect b="b" l="l" r="r" t="t"/>
                <a:pathLst>
                  <a:path extrusionOk="0" h="11847" w="14704">
                    <a:moveTo>
                      <a:pt x="7370" y="797"/>
                    </a:moveTo>
                    <a:cubicBezTo>
                      <a:pt x="8536" y="797"/>
                      <a:pt x="9694" y="1246"/>
                      <a:pt x="10576" y="2143"/>
                    </a:cubicBezTo>
                    <a:cubicBezTo>
                      <a:pt x="12340" y="3908"/>
                      <a:pt x="12340" y="6775"/>
                      <a:pt x="10576" y="8539"/>
                    </a:cubicBezTo>
                    <a:cubicBezTo>
                      <a:pt x="9757" y="9390"/>
                      <a:pt x="8623" y="9894"/>
                      <a:pt x="7363" y="9894"/>
                    </a:cubicBezTo>
                    <a:cubicBezTo>
                      <a:pt x="6102" y="9894"/>
                      <a:pt x="4937" y="9358"/>
                      <a:pt x="4118" y="8539"/>
                    </a:cubicBezTo>
                    <a:cubicBezTo>
                      <a:pt x="2353" y="6775"/>
                      <a:pt x="2353" y="3908"/>
                      <a:pt x="4118" y="2143"/>
                    </a:cubicBezTo>
                    <a:cubicBezTo>
                      <a:pt x="5031" y="1246"/>
                      <a:pt x="6205" y="797"/>
                      <a:pt x="7370" y="797"/>
                    </a:cubicBezTo>
                    <a:close/>
                    <a:moveTo>
                      <a:pt x="7326" y="1"/>
                    </a:moveTo>
                    <a:cubicBezTo>
                      <a:pt x="2091" y="1"/>
                      <a:pt x="0" y="6750"/>
                      <a:pt x="4275" y="9768"/>
                    </a:cubicBezTo>
                    <a:lnTo>
                      <a:pt x="3424" y="11280"/>
                    </a:lnTo>
                    <a:cubicBezTo>
                      <a:pt x="3298" y="11532"/>
                      <a:pt x="3487" y="11847"/>
                      <a:pt x="3771" y="11847"/>
                    </a:cubicBezTo>
                    <a:cubicBezTo>
                      <a:pt x="3929" y="11847"/>
                      <a:pt x="4086" y="11784"/>
                      <a:pt x="4118" y="11626"/>
                    </a:cubicBezTo>
                    <a:lnTo>
                      <a:pt x="5000" y="10209"/>
                    </a:lnTo>
                    <a:cubicBezTo>
                      <a:pt x="5740" y="10571"/>
                      <a:pt x="6543" y="10752"/>
                      <a:pt x="7351" y="10752"/>
                    </a:cubicBezTo>
                    <a:cubicBezTo>
                      <a:pt x="8158" y="10752"/>
                      <a:pt x="8969" y="10571"/>
                      <a:pt x="9725" y="10209"/>
                    </a:cubicBezTo>
                    <a:lnTo>
                      <a:pt x="10576" y="11626"/>
                    </a:lnTo>
                    <a:cubicBezTo>
                      <a:pt x="10671" y="11784"/>
                      <a:pt x="10828" y="11847"/>
                      <a:pt x="10923" y="11847"/>
                    </a:cubicBezTo>
                    <a:cubicBezTo>
                      <a:pt x="11238" y="11847"/>
                      <a:pt x="11458" y="11532"/>
                      <a:pt x="11301" y="11280"/>
                    </a:cubicBezTo>
                    <a:lnTo>
                      <a:pt x="10419" y="9768"/>
                    </a:lnTo>
                    <a:cubicBezTo>
                      <a:pt x="14703" y="6775"/>
                      <a:pt x="12592" y="1"/>
                      <a:pt x="7363" y="1"/>
                    </a:cubicBezTo>
                    <a:cubicBezTo>
                      <a:pt x="7350" y="1"/>
                      <a:pt x="7338" y="1"/>
                      <a:pt x="73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2" name="Google Shape;2712;p26"/>
              <p:cNvSpPr/>
              <p:nvPr/>
            </p:nvSpPr>
            <p:spPr>
              <a:xfrm>
                <a:off x="-42419600" y="3217825"/>
                <a:ext cx="106350" cy="106350"/>
              </a:xfrm>
              <a:custGeom>
                <a:rect b="b" l="l" r="r" t="t"/>
                <a:pathLst>
                  <a:path extrusionOk="0" h="4254" w="4254">
                    <a:moveTo>
                      <a:pt x="1355" y="0"/>
                    </a:moveTo>
                    <a:cubicBezTo>
                      <a:pt x="882" y="0"/>
                      <a:pt x="410" y="95"/>
                      <a:pt x="0" y="315"/>
                    </a:cubicBezTo>
                    <a:cubicBezTo>
                      <a:pt x="1891" y="946"/>
                      <a:pt x="3340" y="2395"/>
                      <a:pt x="3938" y="4254"/>
                    </a:cubicBezTo>
                    <a:cubicBezTo>
                      <a:pt x="4128" y="3844"/>
                      <a:pt x="4254" y="3371"/>
                      <a:pt x="4254" y="2899"/>
                    </a:cubicBezTo>
                    <a:cubicBezTo>
                      <a:pt x="4254" y="1292"/>
                      <a:pt x="2962" y="0"/>
                      <a:pt x="13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3" name="Google Shape;2713;p26"/>
              <p:cNvSpPr/>
              <p:nvPr/>
            </p:nvSpPr>
            <p:spPr>
              <a:xfrm>
                <a:off x="-42623600" y="3218600"/>
                <a:ext cx="106350" cy="106375"/>
              </a:xfrm>
              <a:custGeom>
                <a:rect b="b" l="l" r="r" t="t"/>
                <a:pathLst>
                  <a:path extrusionOk="0" h="4255" w="4254">
                    <a:moveTo>
                      <a:pt x="2931" y="1"/>
                    </a:moveTo>
                    <a:cubicBezTo>
                      <a:pt x="1292" y="1"/>
                      <a:pt x="1" y="1293"/>
                      <a:pt x="1" y="2899"/>
                    </a:cubicBezTo>
                    <a:cubicBezTo>
                      <a:pt x="1" y="3372"/>
                      <a:pt x="127" y="3845"/>
                      <a:pt x="316" y="4254"/>
                    </a:cubicBezTo>
                    <a:cubicBezTo>
                      <a:pt x="977" y="2364"/>
                      <a:pt x="2426" y="915"/>
                      <a:pt x="4254" y="316"/>
                    </a:cubicBezTo>
                    <a:cubicBezTo>
                      <a:pt x="3876" y="127"/>
                      <a:pt x="3403" y="1"/>
                      <a:pt x="29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4" name="Google Shape;2714;p26"/>
              <p:cNvSpPr/>
              <p:nvPr/>
            </p:nvSpPr>
            <p:spPr>
              <a:xfrm>
                <a:off x="-42561375" y="3279250"/>
                <a:ext cx="185900" cy="186700"/>
              </a:xfrm>
              <a:custGeom>
                <a:rect b="b" l="l" r="r" t="t"/>
                <a:pathLst>
                  <a:path extrusionOk="0" h="7468" w="7436">
                    <a:moveTo>
                      <a:pt x="3781" y="1671"/>
                    </a:moveTo>
                    <a:cubicBezTo>
                      <a:pt x="4033" y="1671"/>
                      <a:pt x="4191" y="1860"/>
                      <a:pt x="4191" y="2112"/>
                    </a:cubicBezTo>
                    <a:lnTo>
                      <a:pt x="4191" y="3340"/>
                    </a:lnTo>
                    <a:lnTo>
                      <a:pt x="5388" y="3340"/>
                    </a:lnTo>
                    <a:cubicBezTo>
                      <a:pt x="5640" y="3340"/>
                      <a:pt x="5829" y="3529"/>
                      <a:pt x="5829" y="3750"/>
                    </a:cubicBezTo>
                    <a:cubicBezTo>
                      <a:pt x="5829" y="4002"/>
                      <a:pt x="5640" y="4128"/>
                      <a:pt x="5388" y="4128"/>
                    </a:cubicBezTo>
                    <a:lnTo>
                      <a:pt x="3750" y="4128"/>
                    </a:lnTo>
                    <a:cubicBezTo>
                      <a:pt x="3498" y="4128"/>
                      <a:pt x="3308" y="3939"/>
                      <a:pt x="3308" y="3750"/>
                    </a:cubicBezTo>
                    <a:lnTo>
                      <a:pt x="3308" y="2112"/>
                    </a:lnTo>
                    <a:lnTo>
                      <a:pt x="3340" y="2112"/>
                    </a:lnTo>
                    <a:cubicBezTo>
                      <a:pt x="3340" y="1860"/>
                      <a:pt x="3529" y="1671"/>
                      <a:pt x="3781" y="1671"/>
                    </a:cubicBezTo>
                    <a:close/>
                    <a:moveTo>
                      <a:pt x="3750" y="1"/>
                    </a:moveTo>
                    <a:cubicBezTo>
                      <a:pt x="1702" y="1"/>
                      <a:pt x="32" y="1671"/>
                      <a:pt x="0" y="3750"/>
                    </a:cubicBezTo>
                    <a:cubicBezTo>
                      <a:pt x="32" y="5798"/>
                      <a:pt x="1702" y="7467"/>
                      <a:pt x="3750" y="7467"/>
                    </a:cubicBezTo>
                    <a:cubicBezTo>
                      <a:pt x="5797" y="7467"/>
                      <a:pt x="7436" y="5798"/>
                      <a:pt x="7436" y="3750"/>
                    </a:cubicBezTo>
                    <a:cubicBezTo>
                      <a:pt x="7436" y="1702"/>
                      <a:pt x="5797" y="64"/>
                      <a:pt x="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15" name="Google Shape;2715;p26"/>
          <p:cNvGrpSpPr/>
          <p:nvPr/>
        </p:nvGrpSpPr>
        <p:grpSpPr>
          <a:xfrm>
            <a:off x="274560" y="3199900"/>
            <a:ext cx="2823238" cy="831300"/>
            <a:chOff x="304950" y="3199900"/>
            <a:chExt cx="2823238" cy="831300"/>
          </a:xfrm>
        </p:grpSpPr>
        <p:sp>
          <p:nvSpPr>
            <p:cNvPr id="2716" name="Google Shape;2716;p26"/>
            <p:cNvSpPr txBox="1"/>
            <p:nvPr/>
          </p:nvSpPr>
          <p:spPr>
            <a:xfrm flipH="1">
              <a:off x="304950" y="3199900"/>
              <a:ext cx="24528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 and is the second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2862202" y="3430125"/>
              <a:ext cx="265986" cy="369039"/>
            </a:xfrm>
            <a:custGeom>
              <a:rect b="b" l="l" r="r" t="t"/>
              <a:pathLst>
                <a:path extrusionOk="0" h="12634" w="9106">
                  <a:moveTo>
                    <a:pt x="7499" y="788"/>
                  </a:moveTo>
                  <a:lnTo>
                    <a:pt x="7499" y="1859"/>
                  </a:lnTo>
                  <a:cubicBezTo>
                    <a:pt x="7499" y="2426"/>
                    <a:pt x="7373" y="3025"/>
                    <a:pt x="7121" y="3529"/>
                  </a:cubicBezTo>
                  <a:cubicBezTo>
                    <a:pt x="6806" y="3466"/>
                    <a:pt x="6554" y="3434"/>
                    <a:pt x="6239" y="3434"/>
                  </a:cubicBezTo>
                  <a:cubicBezTo>
                    <a:pt x="5546" y="3434"/>
                    <a:pt x="4916" y="3592"/>
                    <a:pt x="4380" y="3844"/>
                  </a:cubicBezTo>
                  <a:cubicBezTo>
                    <a:pt x="3907" y="4096"/>
                    <a:pt x="3403" y="4222"/>
                    <a:pt x="2931" y="4222"/>
                  </a:cubicBezTo>
                  <a:cubicBezTo>
                    <a:pt x="2710" y="4222"/>
                    <a:pt x="2521" y="4159"/>
                    <a:pt x="2364" y="4127"/>
                  </a:cubicBezTo>
                  <a:cubicBezTo>
                    <a:pt x="2301" y="4001"/>
                    <a:pt x="2206" y="3938"/>
                    <a:pt x="2175" y="3812"/>
                  </a:cubicBezTo>
                  <a:cubicBezTo>
                    <a:pt x="1860" y="3277"/>
                    <a:pt x="1702" y="2552"/>
                    <a:pt x="1702" y="1859"/>
                  </a:cubicBezTo>
                  <a:lnTo>
                    <a:pt x="1702" y="788"/>
                  </a:lnTo>
                  <a:close/>
                  <a:moveTo>
                    <a:pt x="5357" y="7278"/>
                  </a:moveTo>
                  <a:cubicBezTo>
                    <a:pt x="5451" y="7372"/>
                    <a:pt x="5546" y="7435"/>
                    <a:pt x="5672" y="7467"/>
                  </a:cubicBezTo>
                  <a:cubicBezTo>
                    <a:pt x="6869" y="8066"/>
                    <a:pt x="7436" y="9420"/>
                    <a:pt x="7436" y="10743"/>
                  </a:cubicBezTo>
                  <a:lnTo>
                    <a:pt x="7436" y="11279"/>
                  </a:lnTo>
                  <a:lnTo>
                    <a:pt x="4821" y="9294"/>
                  </a:lnTo>
                  <a:cubicBezTo>
                    <a:pt x="4742" y="9231"/>
                    <a:pt x="4648" y="9200"/>
                    <a:pt x="4553" y="9200"/>
                  </a:cubicBezTo>
                  <a:cubicBezTo>
                    <a:pt x="4459" y="9200"/>
                    <a:pt x="4364" y="9231"/>
                    <a:pt x="4285" y="9294"/>
                  </a:cubicBezTo>
                  <a:lnTo>
                    <a:pt x="1671" y="11279"/>
                  </a:lnTo>
                  <a:lnTo>
                    <a:pt x="1671" y="10743"/>
                  </a:lnTo>
                  <a:cubicBezTo>
                    <a:pt x="1671" y="9357"/>
                    <a:pt x="2238" y="8066"/>
                    <a:pt x="3435" y="7467"/>
                  </a:cubicBezTo>
                  <a:cubicBezTo>
                    <a:pt x="3561" y="7435"/>
                    <a:pt x="3624" y="7372"/>
                    <a:pt x="3750" y="7278"/>
                  </a:cubicBezTo>
                  <a:lnTo>
                    <a:pt x="4191" y="8160"/>
                  </a:lnTo>
                  <a:cubicBezTo>
                    <a:pt x="4270" y="8318"/>
                    <a:pt x="4411" y="8396"/>
                    <a:pt x="4557" y="8396"/>
                  </a:cubicBezTo>
                  <a:cubicBezTo>
                    <a:pt x="4703" y="8396"/>
                    <a:pt x="4853" y="8318"/>
                    <a:pt x="4947" y="8160"/>
                  </a:cubicBezTo>
                  <a:lnTo>
                    <a:pt x="5357" y="7278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30"/>
                    <a:pt x="190" y="788"/>
                    <a:pt x="410" y="788"/>
                  </a:cubicBezTo>
                  <a:lnTo>
                    <a:pt x="820" y="788"/>
                  </a:lnTo>
                  <a:lnTo>
                    <a:pt x="820" y="1859"/>
                  </a:lnTo>
                  <a:cubicBezTo>
                    <a:pt x="820" y="3749"/>
                    <a:pt x="1734" y="5199"/>
                    <a:pt x="3088" y="5860"/>
                  </a:cubicBezTo>
                  <a:cubicBezTo>
                    <a:pt x="3403" y="6018"/>
                    <a:pt x="3403" y="6585"/>
                    <a:pt x="3088" y="6742"/>
                  </a:cubicBezTo>
                  <a:cubicBezTo>
                    <a:pt x="1576" y="7467"/>
                    <a:pt x="820" y="9042"/>
                    <a:pt x="820" y="10743"/>
                  </a:cubicBezTo>
                  <a:lnTo>
                    <a:pt x="820" y="11815"/>
                  </a:lnTo>
                  <a:lnTo>
                    <a:pt x="410" y="11815"/>
                  </a:lnTo>
                  <a:cubicBezTo>
                    <a:pt x="158" y="11815"/>
                    <a:pt x="1" y="12004"/>
                    <a:pt x="1" y="12256"/>
                  </a:cubicBezTo>
                  <a:cubicBezTo>
                    <a:pt x="1" y="12476"/>
                    <a:pt x="190" y="12634"/>
                    <a:pt x="410" y="12634"/>
                  </a:cubicBezTo>
                  <a:lnTo>
                    <a:pt x="8665" y="12634"/>
                  </a:lnTo>
                  <a:cubicBezTo>
                    <a:pt x="8917" y="12634"/>
                    <a:pt x="9106" y="12445"/>
                    <a:pt x="9106" y="12256"/>
                  </a:cubicBezTo>
                  <a:cubicBezTo>
                    <a:pt x="9106" y="12004"/>
                    <a:pt x="8917" y="11815"/>
                    <a:pt x="8665" y="11815"/>
                  </a:cubicBezTo>
                  <a:lnTo>
                    <a:pt x="8287" y="11815"/>
                  </a:lnTo>
                  <a:lnTo>
                    <a:pt x="8287" y="10743"/>
                  </a:lnTo>
                  <a:cubicBezTo>
                    <a:pt x="8287" y="9042"/>
                    <a:pt x="7530" y="7467"/>
                    <a:pt x="6018" y="6742"/>
                  </a:cubicBezTo>
                  <a:cubicBezTo>
                    <a:pt x="5703" y="6585"/>
                    <a:pt x="5672" y="6018"/>
                    <a:pt x="6018" y="5860"/>
                  </a:cubicBezTo>
                  <a:cubicBezTo>
                    <a:pt x="7530" y="5136"/>
                    <a:pt x="8287" y="3560"/>
                    <a:pt x="8287" y="1859"/>
                  </a:cubicBezTo>
                  <a:lnTo>
                    <a:pt x="8287" y="788"/>
                  </a:lnTo>
                  <a:lnTo>
                    <a:pt x="8665" y="788"/>
                  </a:lnTo>
                  <a:cubicBezTo>
                    <a:pt x="8917" y="788"/>
                    <a:pt x="9106" y="599"/>
                    <a:pt x="9106" y="410"/>
                  </a:cubicBezTo>
                  <a:cubicBezTo>
                    <a:pt x="9106" y="158"/>
                    <a:pt x="8917" y="0"/>
                    <a:pt x="8665" y="0"/>
                  </a:cubicBez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8" name="Google Shape;2718;p26"/>
          <p:cNvSpPr txBox="1"/>
          <p:nvPr/>
        </p:nvSpPr>
        <p:spPr>
          <a:xfrm>
            <a:off x="5852310" y="1108075"/>
            <a:ext cx="6333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Night</a:t>
            </a:r>
            <a:endParaRPr sz="170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719" name="Google Shape;2719;p26"/>
          <p:cNvGrpSpPr/>
          <p:nvPr/>
        </p:nvGrpSpPr>
        <p:grpSpPr>
          <a:xfrm>
            <a:off x="6002163" y="1421100"/>
            <a:ext cx="2856897" cy="831300"/>
            <a:chOff x="5982203" y="1421100"/>
            <a:chExt cx="2856897" cy="831300"/>
          </a:xfrm>
        </p:grpSpPr>
        <p:sp>
          <p:nvSpPr>
            <p:cNvPr id="2720" name="Google Shape;2720;p26"/>
            <p:cNvSpPr txBox="1"/>
            <p:nvPr/>
          </p:nvSpPr>
          <p:spPr>
            <a:xfrm>
              <a:off x="6386300" y="1421100"/>
              <a:ext cx="24528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Mars is a cold place. It’s full of iron oxide dust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721" name="Google Shape;2721;p26"/>
            <p:cNvGrpSpPr/>
            <p:nvPr/>
          </p:nvGrpSpPr>
          <p:grpSpPr>
            <a:xfrm>
              <a:off x="5982203" y="1683111"/>
              <a:ext cx="333585" cy="307287"/>
              <a:chOff x="2682350" y="2643425"/>
              <a:chExt cx="473775" cy="436425"/>
            </a:xfrm>
          </p:grpSpPr>
          <p:sp>
            <p:nvSpPr>
              <p:cNvPr id="2722" name="Google Shape;2722;p26"/>
              <p:cNvSpPr/>
              <p:nvPr/>
            </p:nvSpPr>
            <p:spPr>
              <a:xfrm>
                <a:off x="2682350" y="2725775"/>
                <a:ext cx="70175" cy="73425"/>
              </a:xfrm>
              <a:custGeom>
                <a:rect b="b" l="l" r="r" t="t"/>
                <a:pathLst>
                  <a:path extrusionOk="0" h="2937" w="2807">
                    <a:moveTo>
                      <a:pt x="1130" y="1"/>
                    </a:moveTo>
                    <a:cubicBezTo>
                      <a:pt x="506" y="1"/>
                      <a:pt x="1" y="504"/>
                      <a:pt x="1" y="1130"/>
                    </a:cubicBezTo>
                    <a:lnTo>
                      <a:pt x="1" y="2937"/>
                    </a:lnTo>
                    <a:lnTo>
                      <a:pt x="1991" y="2937"/>
                    </a:lnTo>
                    <a:cubicBezTo>
                      <a:pt x="2443" y="2937"/>
                      <a:pt x="2807" y="2572"/>
                      <a:pt x="2807" y="2124"/>
                    </a:cubicBezTo>
                    <a:lnTo>
                      <a:pt x="280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23" name="Google Shape;2723;p26"/>
              <p:cNvSpPr/>
              <p:nvPr/>
            </p:nvSpPr>
            <p:spPr>
              <a:xfrm>
                <a:off x="2682350" y="3006350"/>
                <a:ext cx="70175" cy="73500"/>
              </a:xfrm>
              <a:custGeom>
                <a:rect b="b" l="l" r="r" t="t"/>
                <a:pathLst>
                  <a:path extrusionOk="0" h="2940" w="2807">
                    <a:moveTo>
                      <a:pt x="1" y="1"/>
                    </a:moveTo>
                    <a:lnTo>
                      <a:pt x="1" y="1811"/>
                    </a:lnTo>
                    <a:cubicBezTo>
                      <a:pt x="1" y="2434"/>
                      <a:pt x="506" y="2940"/>
                      <a:pt x="1130" y="2940"/>
                    </a:cubicBezTo>
                    <a:lnTo>
                      <a:pt x="2807" y="2940"/>
                    </a:lnTo>
                    <a:lnTo>
                      <a:pt x="2807" y="817"/>
                    </a:lnTo>
                    <a:cubicBezTo>
                      <a:pt x="2807" y="365"/>
                      <a:pt x="2443" y="4"/>
                      <a:pt x="1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24" name="Google Shape;2724;p26"/>
              <p:cNvSpPr/>
              <p:nvPr/>
            </p:nvSpPr>
            <p:spPr>
              <a:xfrm>
                <a:off x="3085925" y="2725700"/>
                <a:ext cx="70200" cy="73500"/>
              </a:xfrm>
              <a:custGeom>
                <a:rect b="b" l="l" r="r" t="t"/>
                <a:pathLst>
                  <a:path extrusionOk="0" h="2940" w="2808">
                    <a:moveTo>
                      <a:pt x="1" y="1"/>
                    </a:moveTo>
                    <a:lnTo>
                      <a:pt x="1" y="2127"/>
                    </a:lnTo>
                    <a:cubicBezTo>
                      <a:pt x="1" y="2575"/>
                      <a:pt x="365" y="2940"/>
                      <a:pt x="817" y="2940"/>
                    </a:cubicBezTo>
                    <a:lnTo>
                      <a:pt x="2807" y="2940"/>
                    </a:lnTo>
                    <a:lnTo>
                      <a:pt x="2807" y="1130"/>
                    </a:lnTo>
                    <a:cubicBezTo>
                      <a:pt x="2807" y="507"/>
                      <a:pt x="2301" y="1"/>
                      <a:pt x="16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25" name="Google Shape;2725;p26"/>
              <p:cNvSpPr/>
              <p:nvPr/>
            </p:nvSpPr>
            <p:spPr>
              <a:xfrm>
                <a:off x="2825150" y="2843075"/>
                <a:ext cx="180700" cy="107375"/>
              </a:xfrm>
              <a:custGeom>
                <a:rect b="b" l="l" r="r" t="t"/>
                <a:pathLst>
                  <a:path extrusionOk="0" h="4295" w="7228">
                    <a:moveTo>
                      <a:pt x="5024" y="714"/>
                    </a:moveTo>
                    <a:cubicBezTo>
                      <a:pt x="5337" y="714"/>
                      <a:pt x="5590" y="967"/>
                      <a:pt x="5590" y="1277"/>
                    </a:cubicBezTo>
                    <a:cubicBezTo>
                      <a:pt x="5590" y="1590"/>
                      <a:pt x="5337" y="1843"/>
                      <a:pt x="5024" y="1843"/>
                    </a:cubicBezTo>
                    <a:lnTo>
                      <a:pt x="2503" y="1843"/>
                    </a:lnTo>
                    <a:cubicBezTo>
                      <a:pt x="2190" y="1843"/>
                      <a:pt x="1937" y="1590"/>
                      <a:pt x="1937" y="1277"/>
                    </a:cubicBezTo>
                    <a:cubicBezTo>
                      <a:pt x="1937" y="967"/>
                      <a:pt x="2190" y="714"/>
                      <a:pt x="2503" y="714"/>
                    </a:cubicBezTo>
                    <a:close/>
                    <a:moveTo>
                      <a:pt x="6078" y="2452"/>
                    </a:moveTo>
                    <a:cubicBezTo>
                      <a:pt x="6391" y="2452"/>
                      <a:pt x="6644" y="2704"/>
                      <a:pt x="6644" y="3018"/>
                    </a:cubicBezTo>
                    <a:cubicBezTo>
                      <a:pt x="6644" y="3328"/>
                      <a:pt x="6391" y="3581"/>
                      <a:pt x="6078" y="3581"/>
                    </a:cubicBezTo>
                    <a:lnTo>
                      <a:pt x="1449" y="3581"/>
                    </a:lnTo>
                    <a:cubicBezTo>
                      <a:pt x="1136" y="3581"/>
                      <a:pt x="883" y="3328"/>
                      <a:pt x="883" y="3018"/>
                    </a:cubicBezTo>
                    <a:cubicBezTo>
                      <a:pt x="883" y="2704"/>
                      <a:pt x="1136" y="2452"/>
                      <a:pt x="1449" y="2452"/>
                    </a:cubicBezTo>
                    <a:close/>
                    <a:moveTo>
                      <a:pt x="1" y="0"/>
                    </a:moveTo>
                    <a:lnTo>
                      <a:pt x="1" y="4294"/>
                    </a:lnTo>
                    <a:lnTo>
                      <a:pt x="7228" y="4294"/>
                    </a:lnTo>
                    <a:lnTo>
                      <a:pt x="72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26" name="Google Shape;2726;p26"/>
              <p:cNvSpPr/>
              <p:nvPr/>
            </p:nvSpPr>
            <p:spPr>
              <a:xfrm>
                <a:off x="2682350" y="2725700"/>
                <a:ext cx="473775" cy="354150"/>
              </a:xfrm>
              <a:custGeom>
                <a:rect b="b" l="l" r="r" t="t"/>
                <a:pathLst>
                  <a:path extrusionOk="0" h="14166" w="18951">
                    <a:moveTo>
                      <a:pt x="13503" y="3566"/>
                    </a:moveTo>
                    <a:cubicBezTo>
                      <a:pt x="13816" y="3566"/>
                      <a:pt x="14069" y="3819"/>
                      <a:pt x="14069" y="4129"/>
                    </a:cubicBezTo>
                    <a:lnTo>
                      <a:pt x="14069" y="9556"/>
                    </a:lnTo>
                    <a:cubicBezTo>
                      <a:pt x="14069" y="9866"/>
                      <a:pt x="13816" y="10119"/>
                      <a:pt x="13503" y="10119"/>
                    </a:cubicBezTo>
                    <a:lnTo>
                      <a:pt x="5147" y="10119"/>
                    </a:lnTo>
                    <a:cubicBezTo>
                      <a:pt x="4834" y="10119"/>
                      <a:pt x="4584" y="9866"/>
                      <a:pt x="4584" y="9556"/>
                    </a:cubicBezTo>
                    <a:lnTo>
                      <a:pt x="4584" y="4129"/>
                    </a:lnTo>
                    <a:cubicBezTo>
                      <a:pt x="4584" y="3819"/>
                      <a:pt x="4834" y="3566"/>
                      <a:pt x="5147" y="3566"/>
                    </a:cubicBezTo>
                    <a:close/>
                    <a:moveTo>
                      <a:pt x="3936" y="1"/>
                    </a:moveTo>
                    <a:lnTo>
                      <a:pt x="3936" y="2127"/>
                    </a:lnTo>
                    <a:cubicBezTo>
                      <a:pt x="3933" y="3199"/>
                      <a:pt x="3066" y="4069"/>
                      <a:pt x="1991" y="4069"/>
                    </a:cubicBezTo>
                    <a:lnTo>
                      <a:pt x="1" y="4069"/>
                    </a:lnTo>
                    <a:lnTo>
                      <a:pt x="1" y="10098"/>
                    </a:lnTo>
                    <a:lnTo>
                      <a:pt x="1991" y="10098"/>
                    </a:lnTo>
                    <a:cubicBezTo>
                      <a:pt x="3066" y="10101"/>
                      <a:pt x="3933" y="10968"/>
                      <a:pt x="3936" y="12043"/>
                    </a:cubicBezTo>
                    <a:lnTo>
                      <a:pt x="3936" y="14166"/>
                    </a:lnTo>
                    <a:lnTo>
                      <a:pt x="15015" y="14166"/>
                    </a:lnTo>
                    <a:lnTo>
                      <a:pt x="15015" y="12043"/>
                    </a:lnTo>
                    <a:cubicBezTo>
                      <a:pt x="15018" y="10968"/>
                      <a:pt x="15885" y="10101"/>
                      <a:pt x="16960" y="10098"/>
                    </a:cubicBezTo>
                    <a:lnTo>
                      <a:pt x="18950" y="10098"/>
                    </a:lnTo>
                    <a:lnTo>
                      <a:pt x="18950" y="4069"/>
                    </a:lnTo>
                    <a:lnTo>
                      <a:pt x="16960" y="4069"/>
                    </a:lnTo>
                    <a:cubicBezTo>
                      <a:pt x="15885" y="4069"/>
                      <a:pt x="15018" y="3199"/>
                      <a:pt x="15015" y="2127"/>
                    </a:cubicBezTo>
                    <a:lnTo>
                      <a:pt x="150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27" name="Google Shape;2727;p26"/>
              <p:cNvSpPr/>
              <p:nvPr/>
            </p:nvSpPr>
            <p:spPr>
              <a:xfrm>
                <a:off x="3085925" y="3006350"/>
                <a:ext cx="70200" cy="73500"/>
              </a:xfrm>
              <a:custGeom>
                <a:rect b="b" l="l" r="r" t="t"/>
                <a:pathLst>
                  <a:path extrusionOk="0" h="2940" w="2808">
                    <a:moveTo>
                      <a:pt x="817" y="1"/>
                    </a:moveTo>
                    <a:cubicBezTo>
                      <a:pt x="365" y="4"/>
                      <a:pt x="1" y="365"/>
                      <a:pt x="1" y="817"/>
                    </a:cubicBezTo>
                    <a:lnTo>
                      <a:pt x="1" y="2940"/>
                    </a:lnTo>
                    <a:lnTo>
                      <a:pt x="1678" y="2940"/>
                    </a:lnTo>
                    <a:cubicBezTo>
                      <a:pt x="2301" y="2940"/>
                      <a:pt x="2807" y="2434"/>
                      <a:pt x="2807" y="1811"/>
                    </a:cubicBezTo>
                    <a:lnTo>
                      <a:pt x="280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28" name="Google Shape;2728;p26"/>
              <p:cNvSpPr/>
              <p:nvPr/>
            </p:nvSpPr>
            <p:spPr>
              <a:xfrm>
                <a:off x="2825450" y="2643425"/>
                <a:ext cx="187550" cy="54075"/>
              </a:xfrm>
              <a:custGeom>
                <a:rect b="b" l="l" r="r" t="t"/>
                <a:pathLst>
                  <a:path extrusionOk="0" h="2163" w="7502">
                    <a:moveTo>
                      <a:pt x="1862" y="1"/>
                    </a:moveTo>
                    <a:cubicBezTo>
                      <a:pt x="835" y="4"/>
                      <a:pt x="1" y="835"/>
                      <a:pt x="1" y="1861"/>
                    </a:cubicBezTo>
                    <a:lnTo>
                      <a:pt x="1" y="2163"/>
                    </a:lnTo>
                    <a:lnTo>
                      <a:pt x="1130" y="2163"/>
                    </a:lnTo>
                    <a:lnTo>
                      <a:pt x="1130" y="1861"/>
                    </a:lnTo>
                    <a:cubicBezTo>
                      <a:pt x="1130" y="1458"/>
                      <a:pt x="1458" y="1133"/>
                      <a:pt x="1862" y="1130"/>
                    </a:cubicBezTo>
                    <a:lnTo>
                      <a:pt x="5641" y="1130"/>
                    </a:lnTo>
                    <a:cubicBezTo>
                      <a:pt x="6044" y="1133"/>
                      <a:pt x="6373" y="1458"/>
                      <a:pt x="6373" y="1861"/>
                    </a:cubicBezTo>
                    <a:lnTo>
                      <a:pt x="6373" y="2163"/>
                    </a:lnTo>
                    <a:lnTo>
                      <a:pt x="7502" y="2163"/>
                    </a:lnTo>
                    <a:lnTo>
                      <a:pt x="7502" y="1861"/>
                    </a:lnTo>
                    <a:cubicBezTo>
                      <a:pt x="7502" y="835"/>
                      <a:pt x="6668" y="4"/>
                      <a:pt x="56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729" name="Google Shape;2729;p26"/>
          <p:cNvGrpSpPr/>
          <p:nvPr/>
        </p:nvGrpSpPr>
        <p:grpSpPr>
          <a:xfrm>
            <a:off x="5999339" y="2310500"/>
            <a:ext cx="2859721" cy="831300"/>
            <a:chOff x="5979379" y="2310500"/>
            <a:chExt cx="2859721" cy="831300"/>
          </a:xfrm>
        </p:grpSpPr>
        <p:grpSp>
          <p:nvGrpSpPr>
            <p:cNvPr id="2730" name="Google Shape;2730;p26"/>
            <p:cNvGrpSpPr/>
            <p:nvPr/>
          </p:nvGrpSpPr>
          <p:grpSpPr>
            <a:xfrm>
              <a:off x="5979379" y="2567133"/>
              <a:ext cx="339253" cy="318042"/>
              <a:chOff x="5049725" y="2635825"/>
              <a:chExt cx="481825" cy="451700"/>
            </a:xfrm>
          </p:grpSpPr>
          <p:sp>
            <p:nvSpPr>
              <p:cNvPr id="2731" name="Google Shape;2731;p26"/>
              <p:cNvSpPr/>
              <p:nvPr/>
            </p:nvSpPr>
            <p:spPr>
              <a:xfrm>
                <a:off x="5135325" y="3031050"/>
                <a:ext cx="310550" cy="56475"/>
              </a:xfrm>
              <a:custGeom>
                <a:rect b="b" l="l" r="r" t="t"/>
                <a:pathLst>
                  <a:path extrusionOk="0" h="2259" w="12422">
                    <a:moveTo>
                      <a:pt x="2791" y="0"/>
                    </a:moveTo>
                    <a:lnTo>
                      <a:pt x="2415" y="1130"/>
                    </a:lnTo>
                    <a:lnTo>
                      <a:pt x="566" y="1130"/>
                    </a:lnTo>
                    <a:cubicBezTo>
                      <a:pt x="253" y="1130"/>
                      <a:pt x="0" y="1383"/>
                      <a:pt x="0" y="1696"/>
                    </a:cubicBezTo>
                    <a:cubicBezTo>
                      <a:pt x="0" y="2006"/>
                      <a:pt x="253" y="2259"/>
                      <a:pt x="566" y="2259"/>
                    </a:cubicBezTo>
                    <a:lnTo>
                      <a:pt x="11858" y="2259"/>
                    </a:lnTo>
                    <a:cubicBezTo>
                      <a:pt x="12169" y="2259"/>
                      <a:pt x="12421" y="2006"/>
                      <a:pt x="12421" y="1696"/>
                    </a:cubicBezTo>
                    <a:cubicBezTo>
                      <a:pt x="12421" y="1383"/>
                      <a:pt x="12169" y="1130"/>
                      <a:pt x="11858" y="1130"/>
                    </a:cubicBezTo>
                    <a:lnTo>
                      <a:pt x="10006" y="1130"/>
                    </a:lnTo>
                    <a:lnTo>
                      <a:pt x="9630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32" name="Google Shape;2732;p26"/>
              <p:cNvSpPr/>
              <p:nvPr/>
            </p:nvSpPr>
            <p:spPr>
              <a:xfrm>
                <a:off x="5049725" y="2946350"/>
                <a:ext cx="481825" cy="56500"/>
              </a:xfrm>
              <a:custGeom>
                <a:rect b="b" l="l" r="r" t="t"/>
                <a:pathLst>
                  <a:path extrusionOk="0" h="2260" w="19273">
                    <a:moveTo>
                      <a:pt x="0" y="1"/>
                    </a:moveTo>
                    <a:lnTo>
                      <a:pt x="0" y="567"/>
                    </a:lnTo>
                    <a:cubicBezTo>
                      <a:pt x="0" y="1500"/>
                      <a:pt x="756" y="2259"/>
                      <a:pt x="1693" y="2259"/>
                    </a:cubicBezTo>
                    <a:lnTo>
                      <a:pt x="17577" y="2259"/>
                    </a:lnTo>
                    <a:cubicBezTo>
                      <a:pt x="18513" y="2259"/>
                      <a:pt x="19269" y="1500"/>
                      <a:pt x="19272" y="567"/>
                    </a:cubicBezTo>
                    <a:lnTo>
                      <a:pt x="19272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33" name="Google Shape;2733;p26"/>
              <p:cNvSpPr/>
              <p:nvPr/>
            </p:nvSpPr>
            <p:spPr>
              <a:xfrm>
                <a:off x="5049725" y="2635825"/>
                <a:ext cx="481825" cy="282325"/>
              </a:xfrm>
              <a:custGeom>
                <a:rect b="b" l="l" r="r" t="t"/>
                <a:pathLst>
                  <a:path extrusionOk="0" h="11293" w="19273">
                    <a:moveTo>
                      <a:pt x="1693" y="0"/>
                    </a:moveTo>
                    <a:cubicBezTo>
                      <a:pt x="756" y="0"/>
                      <a:pt x="0" y="759"/>
                      <a:pt x="0" y="1696"/>
                    </a:cubicBezTo>
                    <a:lnTo>
                      <a:pt x="0" y="11293"/>
                    </a:lnTo>
                    <a:lnTo>
                      <a:pt x="19272" y="11293"/>
                    </a:lnTo>
                    <a:lnTo>
                      <a:pt x="19272" y="1696"/>
                    </a:lnTo>
                    <a:cubicBezTo>
                      <a:pt x="19269" y="759"/>
                      <a:pt x="18513" y="0"/>
                      <a:pt x="17577" y="0"/>
                    </a:cubicBez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2734" name="Google Shape;2734;p26"/>
            <p:cNvSpPr txBox="1"/>
            <p:nvPr/>
          </p:nvSpPr>
          <p:spPr>
            <a:xfrm>
              <a:off x="6386300" y="2310500"/>
              <a:ext cx="24528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smallest one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35" name="Google Shape;2735;p26"/>
          <p:cNvGrpSpPr/>
          <p:nvPr/>
        </p:nvGrpSpPr>
        <p:grpSpPr>
          <a:xfrm>
            <a:off x="6000484" y="3199900"/>
            <a:ext cx="2858576" cy="831300"/>
            <a:chOff x="5980524" y="3199900"/>
            <a:chExt cx="2858576" cy="831300"/>
          </a:xfrm>
        </p:grpSpPr>
        <p:sp>
          <p:nvSpPr>
            <p:cNvPr id="2736" name="Google Shape;2736;p26"/>
            <p:cNvSpPr txBox="1"/>
            <p:nvPr/>
          </p:nvSpPr>
          <p:spPr>
            <a:xfrm>
              <a:off x="6386300" y="3199900"/>
              <a:ext cx="24528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737" name="Google Shape;2737;p26"/>
            <p:cNvGrpSpPr/>
            <p:nvPr/>
          </p:nvGrpSpPr>
          <p:grpSpPr>
            <a:xfrm>
              <a:off x="5980524" y="3472126"/>
              <a:ext cx="336965" cy="286833"/>
              <a:chOff x="5645200" y="879425"/>
              <a:chExt cx="478575" cy="407375"/>
            </a:xfrm>
          </p:grpSpPr>
          <p:sp>
            <p:nvSpPr>
              <p:cNvPr id="2738" name="Google Shape;2738;p26"/>
              <p:cNvSpPr/>
              <p:nvPr/>
            </p:nvSpPr>
            <p:spPr>
              <a:xfrm>
                <a:off x="6004200" y="1075025"/>
                <a:ext cx="86075" cy="93450"/>
              </a:xfrm>
              <a:custGeom>
                <a:rect b="b" l="l" r="r" t="t"/>
                <a:pathLst>
                  <a:path extrusionOk="0" h="3738" w="3443">
                    <a:moveTo>
                      <a:pt x="1" y="0"/>
                    </a:moveTo>
                    <a:lnTo>
                      <a:pt x="1" y="3737"/>
                    </a:lnTo>
                    <a:lnTo>
                      <a:pt x="1907" y="3737"/>
                    </a:lnTo>
                    <a:cubicBezTo>
                      <a:pt x="2157" y="3737"/>
                      <a:pt x="2377" y="3574"/>
                      <a:pt x="2449" y="3334"/>
                    </a:cubicBezTo>
                    <a:lnTo>
                      <a:pt x="3443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39" name="Google Shape;2739;p26"/>
              <p:cNvSpPr/>
              <p:nvPr/>
            </p:nvSpPr>
            <p:spPr>
              <a:xfrm>
                <a:off x="5880900" y="953275"/>
                <a:ext cx="95100" cy="93525"/>
              </a:xfrm>
              <a:custGeom>
                <a:rect b="b" l="l" r="r" t="t"/>
                <a:pathLst>
                  <a:path extrusionOk="0" h="3741" w="3804">
                    <a:moveTo>
                      <a:pt x="0" y="1"/>
                    </a:moveTo>
                    <a:lnTo>
                      <a:pt x="0" y="3741"/>
                    </a:lnTo>
                    <a:lnTo>
                      <a:pt x="3804" y="3741"/>
                    </a:lnTo>
                    <a:lnTo>
                      <a:pt x="380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40" name="Google Shape;2740;p26"/>
              <p:cNvSpPr/>
              <p:nvPr/>
            </p:nvSpPr>
            <p:spPr>
              <a:xfrm>
                <a:off x="6004200" y="953275"/>
                <a:ext cx="119575" cy="93525"/>
              </a:xfrm>
              <a:custGeom>
                <a:rect b="b" l="l" r="r" t="t"/>
                <a:pathLst>
                  <a:path extrusionOk="0" h="3741" w="4783">
                    <a:moveTo>
                      <a:pt x="1" y="1"/>
                    </a:moveTo>
                    <a:lnTo>
                      <a:pt x="1" y="3741"/>
                    </a:lnTo>
                    <a:lnTo>
                      <a:pt x="3777" y="3741"/>
                    </a:lnTo>
                    <a:lnTo>
                      <a:pt x="4674" y="727"/>
                    </a:lnTo>
                    <a:cubicBezTo>
                      <a:pt x="4783" y="365"/>
                      <a:pt x="4512" y="1"/>
                      <a:pt x="4132" y="1"/>
                    </a:cubicBez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41" name="Google Shape;2741;p26"/>
              <p:cNvSpPr/>
              <p:nvPr/>
            </p:nvSpPr>
            <p:spPr>
              <a:xfrm>
                <a:off x="5880900" y="1075025"/>
                <a:ext cx="95100" cy="93450"/>
              </a:xfrm>
              <a:custGeom>
                <a:rect b="b" l="l" r="r" t="t"/>
                <a:pathLst>
                  <a:path extrusionOk="0" h="3738" w="3804">
                    <a:moveTo>
                      <a:pt x="0" y="0"/>
                    </a:moveTo>
                    <a:lnTo>
                      <a:pt x="0" y="3737"/>
                    </a:lnTo>
                    <a:lnTo>
                      <a:pt x="3804" y="3737"/>
                    </a:lnTo>
                    <a:lnTo>
                      <a:pt x="380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42" name="Google Shape;2742;p26"/>
              <p:cNvSpPr/>
              <p:nvPr/>
            </p:nvSpPr>
            <p:spPr>
              <a:xfrm>
                <a:off x="5645200" y="879425"/>
                <a:ext cx="207500" cy="167375"/>
              </a:xfrm>
              <a:custGeom>
                <a:rect b="b" l="l" r="r" t="t"/>
                <a:pathLst>
                  <a:path extrusionOk="0" h="6695" w="8300">
                    <a:moveTo>
                      <a:pt x="563" y="1"/>
                    </a:moveTo>
                    <a:cubicBezTo>
                      <a:pt x="253" y="1"/>
                      <a:pt x="0" y="254"/>
                      <a:pt x="0" y="564"/>
                    </a:cubicBezTo>
                    <a:cubicBezTo>
                      <a:pt x="0" y="877"/>
                      <a:pt x="253" y="1130"/>
                      <a:pt x="563" y="1130"/>
                    </a:cubicBezTo>
                    <a:lnTo>
                      <a:pt x="2403" y="1130"/>
                    </a:lnTo>
                    <a:lnTo>
                      <a:pt x="3159" y="3672"/>
                    </a:lnTo>
                    <a:cubicBezTo>
                      <a:pt x="3162" y="3678"/>
                      <a:pt x="3162" y="3687"/>
                      <a:pt x="3165" y="3696"/>
                    </a:cubicBezTo>
                    <a:lnTo>
                      <a:pt x="4059" y="6695"/>
                    </a:lnTo>
                    <a:lnTo>
                      <a:pt x="8299" y="6695"/>
                    </a:lnTo>
                    <a:lnTo>
                      <a:pt x="8299" y="2955"/>
                    </a:lnTo>
                    <a:lnTo>
                      <a:pt x="4123" y="2955"/>
                    </a:lnTo>
                    <a:lnTo>
                      <a:pt x="3364" y="404"/>
                    </a:lnTo>
                    <a:cubicBezTo>
                      <a:pt x="3295" y="163"/>
                      <a:pt x="3072" y="1"/>
                      <a:pt x="2822" y="1"/>
                    </a:cubicBez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43" name="Google Shape;2743;p26"/>
              <p:cNvSpPr/>
              <p:nvPr/>
            </p:nvSpPr>
            <p:spPr>
              <a:xfrm>
                <a:off x="5722500" y="1075025"/>
                <a:ext cx="370875" cy="211775"/>
              </a:xfrm>
              <a:custGeom>
                <a:rect b="b" l="l" r="r" t="t"/>
                <a:pathLst>
                  <a:path extrusionOk="0" h="8471" w="14835">
                    <a:moveTo>
                      <a:pt x="1305" y="0"/>
                    </a:moveTo>
                    <a:lnTo>
                      <a:pt x="2082" y="2614"/>
                    </a:lnTo>
                    <a:cubicBezTo>
                      <a:pt x="901" y="2701"/>
                      <a:pt x="1" y="3704"/>
                      <a:pt x="40" y="4887"/>
                    </a:cubicBezTo>
                    <a:cubicBezTo>
                      <a:pt x="82" y="6071"/>
                      <a:pt x="1049" y="7010"/>
                      <a:pt x="2232" y="7019"/>
                    </a:cubicBezTo>
                    <a:lnTo>
                      <a:pt x="2795" y="7019"/>
                    </a:lnTo>
                    <a:cubicBezTo>
                      <a:pt x="3045" y="7878"/>
                      <a:pt x="3834" y="8471"/>
                      <a:pt x="4731" y="8471"/>
                    </a:cubicBezTo>
                    <a:cubicBezTo>
                      <a:pt x="5629" y="8471"/>
                      <a:pt x="6418" y="7878"/>
                      <a:pt x="6671" y="7019"/>
                    </a:cubicBezTo>
                    <a:lnTo>
                      <a:pt x="9667" y="7019"/>
                    </a:lnTo>
                    <a:cubicBezTo>
                      <a:pt x="9917" y="7878"/>
                      <a:pt x="10709" y="8471"/>
                      <a:pt x="11606" y="8471"/>
                    </a:cubicBezTo>
                    <a:cubicBezTo>
                      <a:pt x="12500" y="8471"/>
                      <a:pt x="13292" y="7878"/>
                      <a:pt x="13542" y="7019"/>
                    </a:cubicBezTo>
                    <a:lnTo>
                      <a:pt x="14271" y="7019"/>
                    </a:lnTo>
                    <a:cubicBezTo>
                      <a:pt x="14581" y="7019"/>
                      <a:pt x="14834" y="6766"/>
                      <a:pt x="14834" y="6453"/>
                    </a:cubicBezTo>
                    <a:cubicBezTo>
                      <a:pt x="14834" y="6140"/>
                      <a:pt x="14581" y="5890"/>
                      <a:pt x="14271" y="5890"/>
                    </a:cubicBezTo>
                    <a:lnTo>
                      <a:pt x="13542" y="5890"/>
                    </a:lnTo>
                    <a:cubicBezTo>
                      <a:pt x="13292" y="5029"/>
                      <a:pt x="12500" y="4436"/>
                      <a:pt x="11606" y="4436"/>
                    </a:cubicBezTo>
                    <a:cubicBezTo>
                      <a:pt x="10709" y="4436"/>
                      <a:pt x="9917" y="5029"/>
                      <a:pt x="9667" y="5890"/>
                    </a:cubicBezTo>
                    <a:lnTo>
                      <a:pt x="6671" y="5890"/>
                    </a:lnTo>
                    <a:cubicBezTo>
                      <a:pt x="6418" y="5029"/>
                      <a:pt x="5629" y="4436"/>
                      <a:pt x="4731" y="4436"/>
                    </a:cubicBezTo>
                    <a:cubicBezTo>
                      <a:pt x="3834" y="4436"/>
                      <a:pt x="3045" y="5029"/>
                      <a:pt x="2792" y="5890"/>
                    </a:cubicBezTo>
                    <a:lnTo>
                      <a:pt x="2232" y="5890"/>
                    </a:lnTo>
                    <a:cubicBezTo>
                      <a:pt x="1639" y="5890"/>
                      <a:pt x="1157" y="5408"/>
                      <a:pt x="1157" y="4815"/>
                    </a:cubicBezTo>
                    <a:cubicBezTo>
                      <a:pt x="1157" y="4219"/>
                      <a:pt x="1639" y="3737"/>
                      <a:pt x="2232" y="3737"/>
                    </a:cubicBezTo>
                    <a:lnTo>
                      <a:pt x="5207" y="3737"/>
                    </a:lnTo>
                    <a:lnTo>
                      <a:pt x="5207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744" name="Google Shape;2744;p26"/>
          <p:cNvGrpSpPr/>
          <p:nvPr/>
        </p:nvGrpSpPr>
        <p:grpSpPr>
          <a:xfrm>
            <a:off x="3412851" y="1323831"/>
            <a:ext cx="2076222" cy="2790275"/>
            <a:chOff x="3571076" y="1323831"/>
            <a:chExt cx="2076222" cy="2790275"/>
          </a:xfrm>
        </p:grpSpPr>
        <p:grpSp>
          <p:nvGrpSpPr>
            <p:cNvPr id="2745" name="Google Shape;2745;p26"/>
            <p:cNvGrpSpPr/>
            <p:nvPr/>
          </p:nvGrpSpPr>
          <p:grpSpPr>
            <a:xfrm>
              <a:off x="4611488" y="1323831"/>
              <a:ext cx="410568" cy="2790275"/>
              <a:chOff x="4449868" y="1079155"/>
              <a:chExt cx="433683" cy="2947370"/>
            </a:xfrm>
          </p:grpSpPr>
          <p:sp>
            <p:nvSpPr>
              <p:cNvPr id="2746" name="Google Shape;2746;p26"/>
              <p:cNvSpPr/>
              <p:nvPr/>
            </p:nvSpPr>
            <p:spPr>
              <a:xfrm>
                <a:off x="4449868" y="3217824"/>
                <a:ext cx="208816" cy="531192"/>
              </a:xfrm>
              <a:custGeom>
                <a:rect b="b" l="l" r="r" t="t"/>
                <a:pathLst>
                  <a:path extrusionOk="0" h="4991" w="1962">
                    <a:moveTo>
                      <a:pt x="1" y="1"/>
                    </a:moveTo>
                    <a:lnTo>
                      <a:pt x="981" y="4991"/>
                    </a:lnTo>
                    <a:lnTo>
                      <a:pt x="19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7" name="Google Shape;2747;p26"/>
              <p:cNvSpPr/>
              <p:nvPr/>
            </p:nvSpPr>
            <p:spPr>
              <a:xfrm>
                <a:off x="4560655" y="3318225"/>
                <a:ext cx="319200" cy="708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8" name="Google Shape;2748;p26"/>
              <p:cNvSpPr/>
              <p:nvPr/>
            </p:nvSpPr>
            <p:spPr>
              <a:xfrm>
                <a:off x="4452891" y="1306727"/>
                <a:ext cx="208816" cy="531192"/>
              </a:xfrm>
              <a:custGeom>
                <a:rect b="b" l="l" r="r" t="t"/>
                <a:pathLst>
                  <a:path extrusionOk="0" h="4991" w="1962">
                    <a:moveTo>
                      <a:pt x="981" y="1"/>
                    </a:moveTo>
                    <a:lnTo>
                      <a:pt x="1" y="4991"/>
                    </a:lnTo>
                    <a:lnTo>
                      <a:pt x="1961" y="4991"/>
                    </a:lnTo>
                    <a:lnTo>
                      <a:pt x="9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9" name="Google Shape;2749;p26"/>
              <p:cNvSpPr/>
              <p:nvPr/>
            </p:nvSpPr>
            <p:spPr>
              <a:xfrm>
                <a:off x="4564351" y="1079155"/>
                <a:ext cx="319200" cy="708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50" name="Google Shape;2750;p26"/>
            <p:cNvSpPr/>
            <p:nvPr/>
          </p:nvSpPr>
          <p:spPr>
            <a:xfrm>
              <a:off x="4727103" y="1812908"/>
              <a:ext cx="920196" cy="1847925"/>
            </a:xfrm>
            <a:custGeom>
              <a:rect b="b" l="l" r="r" t="t"/>
              <a:pathLst>
                <a:path extrusionOk="0" h="10255" w="5188">
                  <a:moveTo>
                    <a:pt x="61" y="0"/>
                  </a:moveTo>
                  <a:cubicBezTo>
                    <a:pt x="41" y="0"/>
                    <a:pt x="21" y="0"/>
                    <a:pt x="1" y="1"/>
                  </a:cubicBezTo>
                  <a:lnTo>
                    <a:pt x="1" y="10254"/>
                  </a:lnTo>
                  <a:cubicBezTo>
                    <a:pt x="21" y="10254"/>
                    <a:pt x="41" y="10254"/>
                    <a:pt x="61" y="10254"/>
                  </a:cubicBezTo>
                  <a:cubicBezTo>
                    <a:pt x="2891" y="10254"/>
                    <a:pt x="5187" y="7965"/>
                    <a:pt x="5187" y="5127"/>
                  </a:cubicBezTo>
                  <a:cubicBezTo>
                    <a:pt x="5187" y="2295"/>
                    <a:pt x="2891" y="0"/>
                    <a:pt x="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26"/>
            <p:cNvSpPr/>
            <p:nvPr/>
          </p:nvSpPr>
          <p:spPr>
            <a:xfrm>
              <a:off x="4998973" y="2450281"/>
              <a:ext cx="376422" cy="322428"/>
            </a:xfrm>
            <a:custGeom>
              <a:rect b="b" l="l" r="r" t="t"/>
              <a:pathLst>
                <a:path extrusionOk="0" h="2210" w="2580">
                  <a:moveTo>
                    <a:pt x="1473" y="0"/>
                  </a:moveTo>
                  <a:cubicBezTo>
                    <a:pt x="491" y="0"/>
                    <a:pt x="0" y="1189"/>
                    <a:pt x="693" y="1882"/>
                  </a:cubicBezTo>
                  <a:cubicBezTo>
                    <a:pt x="919" y="2108"/>
                    <a:pt x="1197" y="2209"/>
                    <a:pt x="1469" y="2209"/>
                  </a:cubicBezTo>
                  <a:cubicBezTo>
                    <a:pt x="2037" y="2209"/>
                    <a:pt x="2580" y="1769"/>
                    <a:pt x="2580" y="1102"/>
                  </a:cubicBezTo>
                  <a:cubicBezTo>
                    <a:pt x="2580" y="496"/>
                    <a:pt x="2084" y="0"/>
                    <a:pt x="1473" y="0"/>
                  </a:cubicBezTo>
                  <a:close/>
                </a:path>
              </a:pathLst>
            </a:custGeom>
            <a:solidFill>
              <a:srgbClr val="BD76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26"/>
            <p:cNvSpPr/>
            <p:nvPr/>
          </p:nvSpPr>
          <p:spPr>
            <a:xfrm>
              <a:off x="4842826" y="2087825"/>
              <a:ext cx="237233" cy="203086"/>
            </a:xfrm>
            <a:custGeom>
              <a:rect b="b" l="l" r="r" t="t"/>
              <a:pathLst>
                <a:path extrusionOk="0" h="1392" w="1626">
                  <a:moveTo>
                    <a:pt x="928" y="1"/>
                  </a:moveTo>
                  <a:cubicBezTo>
                    <a:pt x="311" y="1"/>
                    <a:pt x="1" y="748"/>
                    <a:pt x="437" y="1184"/>
                  </a:cubicBezTo>
                  <a:cubicBezTo>
                    <a:pt x="580" y="1328"/>
                    <a:pt x="756" y="1392"/>
                    <a:pt x="927" y="1392"/>
                  </a:cubicBezTo>
                  <a:cubicBezTo>
                    <a:pt x="1285" y="1392"/>
                    <a:pt x="1626" y="1114"/>
                    <a:pt x="1626" y="693"/>
                  </a:cubicBezTo>
                  <a:cubicBezTo>
                    <a:pt x="1626" y="312"/>
                    <a:pt x="1315" y="1"/>
                    <a:pt x="928" y="1"/>
                  </a:cubicBezTo>
                  <a:close/>
                </a:path>
              </a:pathLst>
            </a:custGeom>
            <a:solidFill>
              <a:srgbClr val="BD76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26"/>
            <p:cNvSpPr/>
            <p:nvPr/>
          </p:nvSpPr>
          <p:spPr>
            <a:xfrm rot="1551198">
              <a:off x="4949598" y="3131463"/>
              <a:ext cx="237225" cy="203372"/>
            </a:xfrm>
            <a:custGeom>
              <a:rect b="b" l="l" r="r" t="t"/>
              <a:pathLst>
                <a:path extrusionOk="0" h="1394" w="1626">
                  <a:moveTo>
                    <a:pt x="928" y="1"/>
                  </a:moveTo>
                  <a:cubicBezTo>
                    <a:pt x="311" y="1"/>
                    <a:pt x="0" y="748"/>
                    <a:pt x="437" y="1190"/>
                  </a:cubicBezTo>
                  <a:cubicBezTo>
                    <a:pt x="578" y="1331"/>
                    <a:pt x="751" y="1394"/>
                    <a:pt x="921" y="1394"/>
                  </a:cubicBezTo>
                  <a:cubicBezTo>
                    <a:pt x="1278" y="1394"/>
                    <a:pt x="1622" y="1116"/>
                    <a:pt x="1626" y="699"/>
                  </a:cubicBezTo>
                  <a:cubicBezTo>
                    <a:pt x="1626" y="312"/>
                    <a:pt x="1315" y="1"/>
                    <a:pt x="928" y="1"/>
                  </a:cubicBezTo>
                  <a:close/>
                </a:path>
              </a:pathLst>
            </a:custGeom>
            <a:solidFill>
              <a:srgbClr val="BD76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26"/>
            <p:cNvSpPr/>
            <p:nvPr/>
          </p:nvSpPr>
          <p:spPr>
            <a:xfrm rot="10800000">
              <a:off x="3806839" y="1812906"/>
              <a:ext cx="920196" cy="1847925"/>
            </a:xfrm>
            <a:custGeom>
              <a:rect b="b" l="l" r="r" t="t"/>
              <a:pathLst>
                <a:path extrusionOk="0" h="10255" w="5188">
                  <a:moveTo>
                    <a:pt x="61" y="0"/>
                  </a:moveTo>
                  <a:cubicBezTo>
                    <a:pt x="41" y="0"/>
                    <a:pt x="21" y="0"/>
                    <a:pt x="1" y="1"/>
                  </a:cubicBezTo>
                  <a:lnTo>
                    <a:pt x="1" y="10254"/>
                  </a:lnTo>
                  <a:cubicBezTo>
                    <a:pt x="21" y="10254"/>
                    <a:pt x="41" y="10254"/>
                    <a:pt x="61" y="10254"/>
                  </a:cubicBezTo>
                  <a:cubicBezTo>
                    <a:pt x="2891" y="10254"/>
                    <a:pt x="5187" y="7965"/>
                    <a:pt x="5187" y="5127"/>
                  </a:cubicBezTo>
                  <a:cubicBezTo>
                    <a:pt x="5187" y="2295"/>
                    <a:pt x="2891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26"/>
            <p:cNvSpPr/>
            <p:nvPr/>
          </p:nvSpPr>
          <p:spPr>
            <a:xfrm>
              <a:off x="4149930" y="1693040"/>
              <a:ext cx="336933" cy="485147"/>
            </a:xfrm>
            <a:custGeom>
              <a:rect b="b" l="l" r="r" t="t"/>
              <a:pathLst>
                <a:path extrusionOk="0" h="4815" w="3344">
                  <a:moveTo>
                    <a:pt x="0" y="1"/>
                  </a:moveTo>
                  <a:lnTo>
                    <a:pt x="1637" y="4814"/>
                  </a:lnTo>
                  <a:lnTo>
                    <a:pt x="2490" y="4324"/>
                  </a:lnTo>
                  <a:lnTo>
                    <a:pt x="3343" y="3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26"/>
            <p:cNvSpPr/>
            <p:nvPr/>
          </p:nvSpPr>
          <p:spPr>
            <a:xfrm>
              <a:off x="3726143" y="2115824"/>
              <a:ext cx="485147" cy="337941"/>
            </a:xfrm>
            <a:custGeom>
              <a:rect b="b" l="l" r="r" t="t"/>
              <a:pathLst>
                <a:path extrusionOk="0" h="3354" w="4815">
                  <a:moveTo>
                    <a:pt x="1" y="1"/>
                  </a:moveTo>
                  <a:lnTo>
                    <a:pt x="3834" y="3353"/>
                  </a:lnTo>
                  <a:lnTo>
                    <a:pt x="4324" y="2500"/>
                  </a:lnTo>
                  <a:lnTo>
                    <a:pt x="4814" y="16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26"/>
            <p:cNvSpPr/>
            <p:nvPr/>
          </p:nvSpPr>
          <p:spPr>
            <a:xfrm>
              <a:off x="3571076" y="2595840"/>
              <a:ext cx="502881" cy="197686"/>
            </a:xfrm>
            <a:custGeom>
              <a:rect b="b" l="l" r="r" t="t"/>
              <a:pathLst>
                <a:path extrusionOk="0" h="1962" w="4991">
                  <a:moveTo>
                    <a:pt x="4990" y="1"/>
                  </a:moveTo>
                  <a:lnTo>
                    <a:pt x="1" y="981"/>
                  </a:lnTo>
                  <a:lnTo>
                    <a:pt x="4990" y="1962"/>
                  </a:lnTo>
                  <a:lnTo>
                    <a:pt x="4990" y="981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26"/>
            <p:cNvSpPr/>
            <p:nvPr/>
          </p:nvSpPr>
          <p:spPr>
            <a:xfrm>
              <a:off x="3726143" y="2935699"/>
              <a:ext cx="485147" cy="336832"/>
            </a:xfrm>
            <a:custGeom>
              <a:rect b="b" l="l" r="r" t="t"/>
              <a:pathLst>
                <a:path extrusionOk="0" h="3343" w="4815">
                  <a:moveTo>
                    <a:pt x="3834" y="0"/>
                  </a:moveTo>
                  <a:lnTo>
                    <a:pt x="1" y="3343"/>
                  </a:lnTo>
                  <a:lnTo>
                    <a:pt x="4814" y="1706"/>
                  </a:lnTo>
                  <a:lnTo>
                    <a:pt x="4324" y="853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26"/>
            <p:cNvSpPr/>
            <p:nvPr/>
          </p:nvSpPr>
          <p:spPr>
            <a:xfrm>
              <a:off x="4149930" y="3211275"/>
              <a:ext cx="336933" cy="485047"/>
            </a:xfrm>
            <a:custGeom>
              <a:rect b="b" l="l" r="r" t="t"/>
              <a:pathLst>
                <a:path extrusionOk="0" h="4814" w="3344">
                  <a:moveTo>
                    <a:pt x="1637" y="0"/>
                  </a:moveTo>
                  <a:lnTo>
                    <a:pt x="0" y="4813"/>
                  </a:lnTo>
                  <a:lnTo>
                    <a:pt x="3343" y="980"/>
                  </a:lnTo>
                  <a:lnTo>
                    <a:pt x="2490" y="490"/>
                  </a:lnTo>
                  <a:lnTo>
                    <a:pt x="16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26"/>
            <p:cNvSpPr txBox="1"/>
            <p:nvPr/>
          </p:nvSpPr>
          <p:spPr>
            <a:xfrm flipH="1">
              <a:off x="3853122" y="2437062"/>
              <a:ext cx="8643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16 h</a:t>
              </a:r>
              <a:endPara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61" name="Google Shape;2761;p26"/>
            <p:cNvSpPr txBox="1"/>
            <p:nvPr/>
          </p:nvSpPr>
          <p:spPr>
            <a:xfrm flipH="1">
              <a:off x="4723363" y="2437062"/>
              <a:ext cx="8643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08 h</a:t>
              </a:r>
              <a:endParaRPr sz="3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5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p27"/>
          <p:cNvSpPr/>
          <p:nvPr/>
        </p:nvSpPr>
        <p:spPr>
          <a:xfrm flipH="1">
            <a:off x="4575425" y="1213125"/>
            <a:ext cx="4107900" cy="3523500"/>
          </a:xfrm>
          <a:prstGeom prst="rect">
            <a:avLst/>
          </a:prstGeom>
          <a:solidFill>
            <a:srgbClr val="E6C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7" name="Google Shape;2767;p27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Daylight Infographics</a:t>
            </a:r>
            <a:endParaRPr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768" name="Google Shape;2768;p27"/>
          <p:cNvSpPr/>
          <p:nvPr/>
        </p:nvSpPr>
        <p:spPr>
          <a:xfrm>
            <a:off x="6997696" y="985460"/>
            <a:ext cx="40523" cy="11015"/>
          </a:xfrm>
          <a:custGeom>
            <a:rect b="b" l="l" r="r" t="t"/>
            <a:pathLst>
              <a:path extrusionOk="0" h="165" w="607">
                <a:moveTo>
                  <a:pt x="1" y="1"/>
                </a:moveTo>
                <a:lnTo>
                  <a:pt x="105" y="165"/>
                </a:lnTo>
                <a:lnTo>
                  <a:pt x="606" y="165"/>
                </a:lnTo>
                <a:lnTo>
                  <a:pt x="1" y="1"/>
                </a:lnTo>
                <a:close/>
              </a:path>
            </a:pathLst>
          </a:custGeom>
          <a:solidFill>
            <a:srgbClr val="FFFD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9" name="Google Shape;2769;p27"/>
          <p:cNvSpPr/>
          <p:nvPr/>
        </p:nvSpPr>
        <p:spPr>
          <a:xfrm flipH="1">
            <a:off x="467525" y="1213125"/>
            <a:ext cx="4107900" cy="3523500"/>
          </a:xfrm>
          <a:prstGeom prst="rect">
            <a:avLst/>
          </a:prstGeom>
          <a:solidFill>
            <a:srgbClr val="FFBE82">
              <a:alpha val="43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0" name="Google Shape;2770;p27"/>
          <p:cNvGrpSpPr/>
          <p:nvPr/>
        </p:nvGrpSpPr>
        <p:grpSpPr>
          <a:xfrm>
            <a:off x="2038525" y="3344850"/>
            <a:ext cx="2317200" cy="1114900"/>
            <a:chOff x="2038525" y="3344850"/>
            <a:chExt cx="2317200" cy="1114900"/>
          </a:xfrm>
        </p:grpSpPr>
        <p:sp>
          <p:nvSpPr>
            <p:cNvPr id="2771" name="Google Shape;2771;p27"/>
            <p:cNvSpPr txBox="1"/>
            <p:nvPr/>
          </p:nvSpPr>
          <p:spPr>
            <a:xfrm>
              <a:off x="2038525" y="3344850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72" name="Google Shape;2772;p27"/>
            <p:cNvSpPr txBox="1"/>
            <p:nvPr/>
          </p:nvSpPr>
          <p:spPr>
            <a:xfrm>
              <a:off x="2038525" y="3628450"/>
              <a:ext cx="2317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System—it’s only a bit larger than the Moon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73" name="Google Shape;2773;p27"/>
          <p:cNvGrpSpPr/>
          <p:nvPr/>
        </p:nvGrpSpPr>
        <p:grpSpPr>
          <a:xfrm>
            <a:off x="683525" y="3344850"/>
            <a:ext cx="1194000" cy="1143575"/>
            <a:chOff x="683525" y="3309800"/>
            <a:chExt cx="1194000" cy="1143575"/>
          </a:xfrm>
        </p:grpSpPr>
        <p:sp>
          <p:nvSpPr>
            <p:cNvPr id="2774" name="Google Shape;2774;p27"/>
            <p:cNvSpPr txBox="1"/>
            <p:nvPr/>
          </p:nvSpPr>
          <p:spPr>
            <a:xfrm flipH="1">
              <a:off x="683525" y="3309800"/>
              <a:ext cx="1194000" cy="8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08</a:t>
              </a:r>
              <a:endParaRPr sz="8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75" name="Google Shape;2775;p27"/>
            <p:cNvSpPr txBox="1"/>
            <p:nvPr/>
          </p:nvSpPr>
          <p:spPr>
            <a:xfrm>
              <a:off x="729850" y="4151275"/>
              <a:ext cx="1127100" cy="3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a.m.</a:t>
              </a:r>
              <a:endPara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76" name="Google Shape;2776;p27"/>
          <p:cNvGrpSpPr/>
          <p:nvPr/>
        </p:nvGrpSpPr>
        <p:grpSpPr>
          <a:xfrm>
            <a:off x="832089" y="1334217"/>
            <a:ext cx="2043053" cy="1898219"/>
            <a:chOff x="832089" y="1334217"/>
            <a:chExt cx="2043053" cy="1898219"/>
          </a:xfrm>
        </p:grpSpPr>
        <p:grpSp>
          <p:nvGrpSpPr>
            <p:cNvPr id="2777" name="Google Shape;2777;p27"/>
            <p:cNvGrpSpPr/>
            <p:nvPr/>
          </p:nvGrpSpPr>
          <p:grpSpPr>
            <a:xfrm rot="5400000">
              <a:off x="643521" y="1522785"/>
              <a:ext cx="1898219" cy="1521084"/>
              <a:chOff x="2923120" y="3143754"/>
              <a:chExt cx="459673" cy="368346"/>
            </a:xfrm>
          </p:grpSpPr>
          <p:sp>
            <p:nvSpPr>
              <p:cNvPr id="2778" name="Google Shape;2778;p27"/>
              <p:cNvSpPr/>
              <p:nvPr/>
            </p:nvSpPr>
            <p:spPr>
              <a:xfrm>
                <a:off x="2923120" y="3143754"/>
                <a:ext cx="430026" cy="368346"/>
              </a:xfrm>
              <a:custGeom>
                <a:rect b="b" l="l" r="r" t="t"/>
                <a:pathLst>
                  <a:path extrusionOk="0" h="3392" w="3960">
                    <a:moveTo>
                      <a:pt x="2263" y="1"/>
                    </a:moveTo>
                    <a:cubicBezTo>
                      <a:pt x="753" y="1"/>
                      <a:pt x="0" y="1823"/>
                      <a:pt x="1064" y="2892"/>
                    </a:cubicBezTo>
                    <a:cubicBezTo>
                      <a:pt x="1409" y="3237"/>
                      <a:pt x="1833" y="3392"/>
                      <a:pt x="2249" y="3392"/>
                    </a:cubicBezTo>
                    <a:cubicBezTo>
                      <a:pt x="3120" y="3392"/>
                      <a:pt x="3956" y="2714"/>
                      <a:pt x="3960" y="1692"/>
                    </a:cubicBezTo>
                    <a:cubicBezTo>
                      <a:pt x="3960" y="759"/>
                      <a:pt x="3196" y="1"/>
                      <a:pt x="2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9" name="Google Shape;2779;p27"/>
              <p:cNvSpPr/>
              <p:nvPr/>
            </p:nvSpPr>
            <p:spPr>
              <a:xfrm>
                <a:off x="3010755" y="3171011"/>
                <a:ext cx="372038" cy="340546"/>
              </a:xfrm>
              <a:custGeom>
                <a:rect b="b" l="l" r="r" t="t"/>
                <a:pathLst>
                  <a:path extrusionOk="0" h="3136" w="3426">
                    <a:moveTo>
                      <a:pt x="2340" y="1"/>
                    </a:moveTo>
                    <a:cubicBezTo>
                      <a:pt x="2738" y="666"/>
                      <a:pt x="2629" y="1522"/>
                      <a:pt x="2078" y="2073"/>
                    </a:cubicBezTo>
                    <a:cubicBezTo>
                      <a:pt x="1752" y="2393"/>
                      <a:pt x="1322" y="2559"/>
                      <a:pt x="888" y="2559"/>
                    </a:cubicBezTo>
                    <a:cubicBezTo>
                      <a:pt x="583" y="2559"/>
                      <a:pt x="275" y="2477"/>
                      <a:pt x="0" y="2308"/>
                    </a:cubicBezTo>
                    <a:lnTo>
                      <a:pt x="0" y="2308"/>
                    </a:lnTo>
                    <a:cubicBezTo>
                      <a:pt x="322" y="2849"/>
                      <a:pt x="888" y="3135"/>
                      <a:pt x="1459" y="3135"/>
                    </a:cubicBezTo>
                    <a:cubicBezTo>
                      <a:pt x="1884" y="3135"/>
                      <a:pt x="2313" y="2976"/>
                      <a:pt x="2645" y="2646"/>
                    </a:cubicBezTo>
                    <a:cubicBezTo>
                      <a:pt x="3425" y="1877"/>
                      <a:pt x="3278" y="573"/>
                      <a:pt x="2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80" name="Google Shape;2780;p27"/>
            <p:cNvSpPr/>
            <p:nvPr/>
          </p:nvSpPr>
          <p:spPr>
            <a:xfrm flipH="1">
              <a:off x="1796969" y="2345622"/>
              <a:ext cx="1078172" cy="452250"/>
            </a:xfrm>
            <a:custGeom>
              <a:rect b="b" l="l" r="r" t="t"/>
              <a:pathLst>
                <a:path extrusionOk="0" h="966" w="2303">
                  <a:moveTo>
                    <a:pt x="984" y="0"/>
                  </a:moveTo>
                  <a:cubicBezTo>
                    <a:pt x="734" y="0"/>
                    <a:pt x="504" y="167"/>
                    <a:pt x="432" y="420"/>
                  </a:cubicBezTo>
                  <a:cubicBezTo>
                    <a:pt x="410" y="497"/>
                    <a:pt x="404" y="573"/>
                    <a:pt x="415" y="655"/>
                  </a:cubicBezTo>
                  <a:lnTo>
                    <a:pt x="404" y="655"/>
                  </a:lnTo>
                  <a:cubicBezTo>
                    <a:pt x="397" y="655"/>
                    <a:pt x="389" y="654"/>
                    <a:pt x="382" y="654"/>
                  </a:cubicBezTo>
                  <a:cubicBezTo>
                    <a:pt x="195" y="654"/>
                    <a:pt x="37" y="782"/>
                    <a:pt x="1" y="966"/>
                  </a:cubicBezTo>
                  <a:lnTo>
                    <a:pt x="2302" y="960"/>
                  </a:lnTo>
                  <a:cubicBezTo>
                    <a:pt x="2249" y="706"/>
                    <a:pt x="2026" y="524"/>
                    <a:pt x="1773" y="524"/>
                  </a:cubicBezTo>
                  <a:cubicBezTo>
                    <a:pt x="1766" y="524"/>
                    <a:pt x="1759" y="524"/>
                    <a:pt x="1751" y="524"/>
                  </a:cubicBezTo>
                  <a:cubicBezTo>
                    <a:pt x="1691" y="524"/>
                    <a:pt x="1631" y="535"/>
                    <a:pt x="1571" y="546"/>
                  </a:cubicBezTo>
                  <a:cubicBezTo>
                    <a:pt x="1566" y="502"/>
                    <a:pt x="1561" y="459"/>
                    <a:pt x="1550" y="420"/>
                  </a:cubicBezTo>
                  <a:cubicBezTo>
                    <a:pt x="1528" y="371"/>
                    <a:pt x="1506" y="328"/>
                    <a:pt x="1490" y="284"/>
                  </a:cubicBezTo>
                  <a:cubicBezTo>
                    <a:pt x="1435" y="197"/>
                    <a:pt x="1364" y="126"/>
                    <a:pt x="1282" y="77"/>
                  </a:cubicBezTo>
                  <a:lnTo>
                    <a:pt x="1277" y="77"/>
                  </a:lnTo>
                  <a:lnTo>
                    <a:pt x="1141" y="22"/>
                  </a:lnTo>
                  <a:cubicBezTo>
                    <a:pt x="1088" y="7"/>
                    <a:pt x="1036" y="0"/>
                    <a:pt x="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1" name="Google Shape;2781;p27"/>
          <p:cNvGrpSpPr/>
          <p:nvPr/>
        </p:nvGrpSpPr>
        <p:grpSpPr>
          <a:xfrm>
            <a:off x="3563230" y="1570752"/>
            <a:ext cx="732695" cy="1542663"/>
            <a:chOff x="3432705" y="1570752"/>
            <a:chExt cx="732695" cy="1542663"/>
          </a:xfrm>
        </p:grpSpPr>
        <p:sp>
          <p:nvSpPr>
            <p:cNvPr id="2782" name="Google Shape;2782;p27"/>
            <p:cNvSpPr/>
            <p:nvPr/>
          </p:nvSpPr>
          <p:spPr>
            <a:xfrm rot="-5400000">
              <a:off x="2900681" y="2263611"/>
              <a:ext cx="1510884" cy="125166"/>
            </a:xfrm>
            <a:custGeom>
              <a:rect b="b" l="l" r="r" t="t"/>
              <a:pathLst>
                <a:path extrusionOk="0" h="1323" w="16498">
                  <a:moveTo>
                    <a:pt x="672" y="0"/>
                  </a:moveTo>
                  <a:cubicBezTo>
                    <a:pt x="299" y="0"/>
                    <a:pt x="0" y="299"/>
                    <a:pt x="7" y="665"/>
                  </a:cubicBezTo>
                  <a:cubicBezTo>
                    <a:pt x="7" y="1031"/>
                    <a:pt x="306" y="1322"/>
                    <a:pt x="672" y="1322"/>
                  </a:cubicBezTo>
                  <a:lnTo>
                    <a:pt x="15833" y="1322"/>
                  </a:lnTo>
                  <a:cubicBezTo>
                    <a:pt x="16199" y="1322"/>
                    <a:pt x="16498" y="1024"/>
                    <a:pt x="16498" y="658"/>
                  </a:cubicBezTo>
                  <a:cubicBezTo>
                    <a:pt x="16491" y="292"/>
                    <a:pt x="16199" y="0"/>
                    <a:pt x="15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 rot="-5400000">
              <a:off x="3278837" y="2663781"/>
              <a:ext cx="754552" cy="125176"/>
            </a:xfrm>
            <a:custGeom>
              <a:rect b="b" l="l" r="r" t="t"/>
              <a:pathLst>
                <a:path extrusionOk="0" h="1323" w="12389">
                  <a:moveTo>
                    <a:pt x="672" y="0"/>
                  </a:moveTo>
                  <a:cubicBezTo>
                    <a:pt x="299" y="0"/>
                    <a:pt x="0" y="299"/>
                    <a:pt x="7" y="665"/>
                  </a:cubicBezTo>
                  <a:cubicBezTo>
                    <a:pt x="7" y="1031"/>
                    <a:pt x="306" y="1322"/>
                    <a:pt x="672" y="1322"/>
                  </a:cubicBezTo>
                  <a:lnTo>
                    <a:pt x="12389" y="1322"/>
                  </a:lnTo>
                  <a:lnTo>
                    <a:pt x="123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3432705" y="2720086"/>
              <a:ext cx="446820" cy="393329"/>
            </a:xfrm>
            <a:custGeom>
              <a:rect b="b" l="l" r="r" t="t"/>
              <a:pathLst>
                <a:path extrusionOk="0" h="3368" w="3826">
                  <a:moveTo>
                    <a:pt x="1917" y="1"/>
                  </a:moveTo>
                  <a:cubicBezTo>
                    <a:pt x="1697" y="1"/>
                    <a:pt x="1472" y="44"/>
                    <a:pt x="1255" y="136"/>
                  </a:cubicBezTo>
                  <a:cubicBezTo>
                    <a:pt x="401" y="496"/>
                    <a:pt x="1" y="1486"/>
                    <a:pt x="367" y="2340"/>
                  </a:cubicBezTo>
                  <a:cubicBezTo>
                    <a:pt x="637" y="2982"/>
                    <a:pt x="1262" y="3367"/>
                    <a:pt x="1919" y="3367"/>
                  </a:cubicBezTo>
                  <a:cubicBezTo>
                    <a:pt x="2137" y="3367"/>
                    <a:pt x="2358" y="3325"/>
                    <a:pt x="2571" y="3235"/>
                  </a:cubicBezTo>
                  <a:cubicBezTo>
                    <a:pt x="3425" y="2869"/>
                    <a:pt x="3825" y="1886"/>
                    <a:pt x="3466" y="1025"/>
                  </a:cubicBezTo>
                  <a:cubicBezTo>
                    <a:pt x="3192" y="386"/>
                    <a:pt x="2573" y="1"/>
                    <a:pt x="1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2785" name="Google Shape;2785;p27"/>
            <p:cNvCxnSpPr/>
            <p:nvPr/>
          </p:nvCxnSpPr>
          <p:spPr>
            <a:xfrm rot="10800000">
              <a:off x="3661051" y="1785019"/>
              <a:ext cx="57648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6" name="Google Shape;2786;p27"/>
            <p:cNvCxnSpPr/>
            <p:nvPr/>
          </p:nvCxnSpPr>
          <p:spPr>
            <a:xfrm rot="10800000">
              <a:off x="3661051" y="2685823"/>
              <a:ext cx="57648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7" name="Google Shape;2787;p27"/>
            <p:cNvCxnSpPr/>
            <p:nvPr/>
          </p:nvCxnSpPr>
          <p:spPr>
            <a:xfrm rot="10800000">
              <a:off x="3661051" y="2573222"/>
              <a:ext cx="57648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8" name="Google Shape;2788;p27"/>
            <p:cNvCxnSpPr/>
            <p:nvPr/>
          </p:nvCxnSpPr>
          <p:spPr>
            <a:xfrm rot="10800000">
              <a:off x="3661051" y="2460622"/>
              <a:ext cx="57648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9" name="Google Shape;2789;p27"/>
            <p:cNvCxnSpPr/>
            <p:nvPr/>
          </p:nvCxnSpPr>
          <p:spPr>
            <a:xfrm rot="10800000">
              <a:off x="3661051" y="2348021"/>
              <a:ext cx="57648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0" name="Google Shape;2790;p27"/>
            <p:cNvCxnSpPr/>
            <p:nvPr/>
          </p:nvCxnSpPr>
          <p:spPr>
            <a:xfrm rot="10800000">
              <a:off x="3661051" y="2235421"/>
              <a:ext cx="57648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1" name="Google Shape;2791;p27"/>
            <p:cNvCxnSpPr/>
            <p:nvPr/>
          </p:nvCxnSpPr>
          <p:spPr>
            <a:xfrm rot="10800000">
              <a:off x="3661051" y="2122821"/>
              <a:ext cx="57648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2" name="Google Shape;2792;p27"/>
            <p:cNvCxnSpPr/>
            <p:nvPr/>
          </p:nvCxnSpPr>
          <p:spPr>
            <a:xfrm rot="10800000">
              <a:off x="3661051" y="2010220"/>
              <a:ext cx="57648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3" name="Google Shape;2793;p27"/>
            <p:cNvCxnSpPr/>
            <p:nvPr/>
          </p:nvCxnSpPr>
          <p:spPr>
            <a:xfrm rot="10800000">
              <a:off x="3661051" y="1897620"/>
              <a:ext cx="57648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4" name="Google Shape;2794;p27"/>
            <p:cNvCxnSpPr/>
            <p:nvPr/>
          </p:nvCxnSpPr>
          <p:spPr>
            <a:xfrm rot="10800000">
              <a:off x="3661051" y="1672419"/>
              <a:ext cx="57648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795" name="Google Shape;2795;p27"/>
            <p:cNvSpPr txBox="1"/>
            <p:nvPr/>
          </p:nvSpPr>
          <p:spPr>
            <a:xfrm>
              <a:off x="3718700" y="2261346"/>
              <a:ext cx="446700" cy="17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15º</a:t>
              </a:r>
              <a:endPara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96" name="Google Shape;2796;p27"/>
          <p:cNvGrpSpPr/>
          <p:nvPr/>
        </p:nvGrpSpPr>
        <p:grpSpPr>
          <a:xfrm>
            <a:off x="7726305" y="1570749"/>
            <a:ext cx="732695" cy="1542669"/>
            <a:chOff x="3432705" y="1570749"/>
            <a:chExt cx="732695" cy="1542669"/>
          </a:xfrm>
        </p:grpSpPr>
        <p:sp>
          <p:nvSpPr>
            <p:cNvPr id="2797" name="Google Shape;2797;p27"/>
            <p:cNvSpPr/>
            <p:nvPr/>
          </p:nvSpPr>
          <p:spPr>
            <a:xfrm rot="-5400000">
              <a:off x="2900679" y="2263610"/>
              <a:ext cx="1510887" cy="125166"/>
            </a:xfrm>
            <a:custGeom>
              <a:rect b="b" l="l" r="r" t="t"/>
              <a:pathLst>
                <a:path extrusionOk="0" h="1323" w="16498">
                  <a:moveTo>
                    <a:pt x="672" y="0"/>
                  </a:moveTo>
                  <a:cubicBezTo>
                    <a:pt x="299" y="0"/>
                    <a:pt x="0" y="299"/>
                    <a:pt x="7" y="665"/>
                  </a:cubicBezTo>
                  <a:cubicBezTo>
                    <a:pt x="7" y="1031"/>
                    <a:pt x="306" y="1322"/>
                    <a:pt x="672" y="1322"/>
                  </a:cubicBezTo>
                  <a:lnTo>
                    <a:pt x="15833" y="1322"/>
                  </a:lnTo>
                  <a:cubicBezTo>
                    <a:pt x="16199" y="1322"/>
                    <a:pt x="16498" y="1024"/>
                    <a:pt x="16498" y="658"/>
                  </a:cubicBezTo>
                  <a:cubicBezTo>
                    <a:pt x="16491" y="292"/>
                    <a:pt x="16199" y="0"/>
                    <a:pt x="15833" y="0"/>
                  </a:cubicBezTo>
                  <a:close/>
                </a:path>
              </a:pathLst>
            </a:custGeom>
            <a:solidFill>
              <a:srgbClr val="C68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 rot="-5400000">
              <a:off x="3387535" y="2772483"/>
              <a:ext cx="537156" cy="125176"/>
            </a:xfrm>
            <a:custGeom>
              <a:rect b="b" l="l" r="r" t="t"/>
              <a:pathLst>
                <a:path extrusionOk="0" h="1323" w="12389">
                  <a:moveTo>
                    <a:pt x="672" y="0"/>
                  </a:moveTo>
                  <a:cubicBezTo>
                    <a:pt x="299" y="0"/>
                    <a:pt x="0" y="299"/>
                    <a:pt x="7" y="665"/>
                  </a:cubicBezTo>
                  <a:cubicBezTo>
                    <a:pt x="7" y="1031"/>
                    <a:pt x="306" y="1322"/>
                    <a:pt x="672" y="1322"/>
                  </a:cubicBezTo>
                  <a:lnTo>
                    <a:pt x="12389" y="1322"/>
                  </a:lnTo>
                  <a:lnTo>
                    <a:pt x="123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3432705" y="2720086"/>
              <a:ext cx="446819" cy="393332"/>
            </a:xfrm>
            <a:custGeom>
              <a:rect b="b" l="l" r="r" t="t"/>
              <a:pathLst>
                <a:path extrusionOk="0" h="3368" w="3826">
                  <a:moveTo>
                    <a:pt x="1917" y="1"/>
                  </a:moveTo>
                  <a:cubicBezTo>
                    <a:pt x="1697" y="1"/>
                    <a:pt x="1472" y="44"/>
                    <a:pt x="1255" y="136"/>
                  </a:cubicBezTo>
                  <a:cubicBezTo>
                    <a:pt x="401" y="496"/>
                    <a:pt x="1" y="1486"/>
                    <a:pt x="367" y="2340"/>
                  </a:cubicBezTo>
                  <a:cubicBezTo>
                    <a:pt x="637" y="2982"/>
                    <a:pt x="1262" y="3367"/>
                    <a:pt x="1919" y="3367"/>
                  </a:cubicBezTo>
                  <a:cubicBezTo>
                    <a:pt x="2137" y="3367"/>
                    <a:pt x="2358" y="3325"/>
                    <a:pt x="2571" y="3235"/>
                  </a:cubicBezTo>
                  <a:cubicBezTo>
                    <a:pt x="3425" y="2869"/>
                    <a:pt x="3825" y="1886"/>
                    <a:pt x="3466" y="1025"/>
                  </a:cubicBezTo>
                  <a:cubicBezTo>
                    <a:pt x="3192" y="386"/>
                    <a:pt x="2573" y="1"/>
                    <a:pt x="19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2800" name="Google Shape;2800;p27"/>
            <p:cNvCxnSpPr/>
            <p:nvPr/>
          </p:nvCxnSpPr>
          <p:spPr>
            <a:xfrm rot="10800000">
              <a:off x="3661099" y="1785019"/>
              <a:ext cx="57600" cy="0"/>
            </a:xfrm>
            <a:prstGeom prst="straightConnector1">
              <a:avLst/>
            </a:prstGeom>
            <a:noFill/>
            <a:ln cap="flat" cmpd="sng" w="9525">
              <a:solidFill>
                <a:srgbClr val="641A3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1" name="Google Shape;2801;p27"/>
            <p:cNvCxnSpPr/>
            <p:nvPr/>
          </p:nvCxnSpPr>
          <p:spPr>
            <a:xfrm rot="10800000">
              <a:off x="3661099" y="2685823"/>
              <a:ext cx="57600" cy="0"/>
            </a:xfrm>
            <a:prstGeom prst="straightConnector1">
              <a:avLst/>
            </a:prstGeom>
            <a:noFill/>
            <a:ln cap="flat" cmpd="sng" w="9525">
              <a:solidFill>
                <a:srgbClr val="641A3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2" name="Google Shape;2802;p27"/>
            <p:cNvCxnSpPr/>
            <p:nvPr/>
          </p:nvCxnSpPr>
          <p:spPr>
            <a:xfrm rot="10800000">
              <a:off x="3661099" y="2573222"/>
              <a:ext cx="57600" cy="0"/>
            </a:xfrm>
            <a:prstGeom prst="straightConnector1">
              <a:avLst/>
            </a:prstGeom>
            <a:noFill/>
            <a:ln cap="flat" cmpd="sng" w="9525">
              <a:solidFill>
                <a:srgbClr val="641A3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3" name="Google Shape;2803;p27"/>
            <p:cNvCxnSpPr/>
            <p:nvPr/>
          </p:nvCxnSpPr>
          <p:spPr>
            <a:xfrm rot="10800000">
              <a:off x="3661099" y="2460622"/>
              <a:ext cx="57600" cy="0"/>
            </a:xfrm>
            <a:prstGeom prst="straightConnector1">
              <a:avLst/>
            </a:prstGeom>
            <a:noFill/>
            <a:ln cap="flat" cmpd="sng" w="9525">
              <a:solidFill>
                <a:srgbClr val="641A3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4" name="Google Shape;2804;p27"/>
            <p:cNvCxnSpPr/>
            <p:nvPr/>
          </p:nvCxnSpPr>
          <p:spPr>
            <a:xfrm rot="10800000">
              <a:off x="3661099" y="2348021"/>
              <a:ext cx="57600" cy="0"/>
            </a:xfrm>
            <a:prstGeom prst="straightConnector1">
              <a:avLst/>
            </a:prstGeom>
            <a:noFill/>
            <a:ln cap="flat" cmpd="sng" w="9525">
              <a:solidFill>
                <a:srgbClr val="641A3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5" name="Google Shape;2805;p27"/>
            <p:cNvCxnSpPr/>
            <p:nvPr/>
          </p:nvCxnSpPr>
          <p:spPr>
            <a:xfrm rot="10800000">
              <a:off x="3661099" y="2235421"/>
              <a:ext cx="57600" cy="0"/>
            </a:xfrm>
            <a:prstGeom prst="straightConnector1">
              <a:avLst/>
            </a:prstGeom>
            <a:noFill/>
            <a:ln cap="flat" cmpd="sng" w="9525">
              <a:solidFill>
                <a:srgbClr val="641A3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6" name="Google Shape;2806;p27"/>
            <p:cNvCxnSpPr/>
            <p:nvPr/>
          </p:nvCxnSpPr>
          <p:spPr>
            <a:xfrm rot="10800000">
              <a:off x="3661099" y="2122821"/>
              <a:ext cx="57600" cy="0"/>
            </a:xfrm>
            <a:prstGeom prst="straightConnector1">
              <a:avLst/>
            </a:prstGeom>
            <a:noFill/>
            <a:ln cap="flat" cmpd="sng" w="9525">
              <a:solidFill>
                <a:srgbClr val="641A3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7" name="Google Shape;2807;p27"/>
            <p:cNvCxnSpPr/>
            <p:nvPr/>
          </p:nvCxnSpPr>
          <p:spPr>
            <a:xfrm rot="10800000">
              <a:off x="3661099" y="2010220"/>
              <a:ext cx="57600" cy="0"/>
            </a:xfrm>
            <a:prstGeom prst="straightConnector1">
              <a:avLst/>
            </a:prstGeom>
            <a:noFill/>
            <a:ln cap="flat" cmpd="sng" w="9525">
              <a:solidFill>
                <a:srgbClr val="641A3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8" name="Google Shape;2808;p27"/>
            <p:cNvCxnSpPr/>
            <p:nvPr/>
          </p:nvCxnSpPr>
          <p:spPr>
            <a:xfrm rot="10800000">
              <a:off x="3661099" y="1897620"/>
              <a:ext cx="57600" cy="0"/>
            </a:xfrm>
            <a:prstGeom prst="straightConnector1">
              <a:avLst/>
            </a:prstGeom>
            <a:noFill/>
            <a:ln cap="flat" cmpd="sng" w="9525">
              <a:solidFill>
                <a:srgbClr val="641A3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9" name="Google Shape;2809;p27"/>
            <p:cNvCxnSpPr/>
            <p:nvPr/>
          </p:nvCxnSpPr>
          <p:spPr>
            <a:xfrm rot="10800000">
              <a:off x="3661099" y="1672419"/>
              <a:ext cx="57600" cy="0"/>
            </a:xfrm>
            <a:prstGeom prst="straightConnector1">
              <a:avLst/>
            </a:prstGeom>
            <a:noFill/>
            <a:ln cap="flat" cmpd="sng" w="9525">
              <a:solidFill>
                <a:srgbClr val="641A3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810" name="Google Shape;2810;p27"/>
            <p:cNvSpPr txBox="1"/>
            <p:nvPr/>
          </p:nvSpPr>
          <p:spPr>
            <a:xfrm>
              <a:off x="3718700" y="2485471"/>
              <a:ext cx="446700" cy="17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5º</a:t>
              </a:r>
              <a:endPara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11" name="Google Shape;2811;p27"/>
          <p:cNvGrpSpPr/>
          <p:nvPr/>
        </p:nvGrpSpPr>
        <p:grpSpPr>
          <a:xfrm>
            <a:off x="6150125" y="3344850"/>
            <a:ext cx="2317200" cy="1114900"/>
            <a:chOff x="6150125" y="3344850"/>
            <a:chExt cx="2317200" cy="1114900"/>
          </a:xfrm>
        </p:grpSpPr>
        <p:sp>
          <p:nvSpPr>
            <p:cNvPr id="2812" name="Google Shape;2812;p27"/>
            <p:cNvSpPr txBox="1"/>
            <p:nvPr/>
          </p:nvSpPr>
          <p:spPr>
            <a:xfrm>
              <a:off x="6150125" y="3344850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Night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13" name="Google Shape;2813;p27"/>
            <p:cNvSpPr txBox="1"/>
            <p:nvPr/>
          </p:nvSpPr>
          <p:spPr>
            <a:xfrm>
              <a:off x="6150125" y="3628450"/>
              <a:ext cx="2317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It’s terribly hot—even hotter than Mercury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14" name="Google Shape;2814;p27"/>
          <p:cNvGrpSpPr/>
          <p:nvPr/>
        </p:nvGrpSpPr>
        <p:grpSpPr>
          <a:xfrm>
            <a:off x="4794975" y="3344850"/>
            <a:ext cx="1194000" cy="1143575"/>
            <a:chOff x="4791300" y="3309800"/>
            <a:chExt cx="1194000" cy="1143575"/>
          </a:xfrm>
        </p:grpSpPr>
        <p:sp>
          <p:nvSpPr>
            <p:cNvPr id="2815" name="Google Shape;2815;p27"/>
            <p:cNvSpPr txBox="1"/>
            <p:nvPr/>
          </p:nvSpPr>
          <p:spPr>
            <a:xfrm flipH="1">
              <a:off x="4791300" y="3309800"/>
              <a:ext cx="1194000" cy="8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</a:t>
              </a:r>
              <a:endParaRPr sz="80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16" name="Google Shape;2816;p27"/>
            <p:cNvSpPr txBox="1"/>
            <p:nvPr/>
          </p:nvSpPr>
          <p:spPr>
            <a:xfrm>
              <a:off x="4824750" y="4151275"/>
              <a:ext cx="1127100" cy="3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p.m.</a:t>
              </a:r>
              <a:endPara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17" name="Google Shape;2817;p27"/>
          <p:cNvSpPr/>
          <p:nvPr/>
        </p:nvSpPr>
        <p:spPr>
          <a:xfrm>
            <a:off x="7150426" y="2547145"/>
            <a:ext cx="48868" cy="49202"/>
          </a:xfrm>
          <a:custGeom>
            <a:rect b="b" l="l" r="r" t="t"/>
            <a:pathLst>
              <a:path extrusionOk="0" h="737" w="732">
                <a:moveTo>
                  <a:pt x="246" y="0"/>
                </a:moveTo>
                <a:lnTo>
                  <a:pt x="224" y="224"/>
                </a:lnTo>
                <a:lnTo>
                  <a:pt x="1" y="218"/>
                </a:lnTo>
                <a:lnTo>
                  <a:pt x="1" y="218"/>
                </a:lnTo>
                <a:lnTo>
                  <a:pt x="164" y="376"/>
                </a:lnTo>
                <a:lnTo>
                  <a:pt x="23" y="545"/>
                </a:lnTo>
                <a:lnTo>
                  <a:pt x="246" y="518"/>
                </a:lnTo>
                <a:lnTo>
                  <a:pt x="290" y="736"/>
                </a:lnTo>
                <a:lnTo>
                  <a:pt x="404" y="545"/>
                </a:lnTo>
                <a:lnTo>
                  <a:pt x="606" y="644"/>
                </a:lnTo>
                <a:lnTo>
                  <a:pt x="530" y="431"/>
                </a:lnTo>
                <a:lnTo>
                  <a:pt x="732" y="338"/>
                </a:lnTo>
                <a:lnTo>
                  <a:pt x="519" y="267"/>
                </a:lnTo>
                <a:lnTo>
                  <a:pt x="568" y="55"/>
                </a:lnTo>
                <a:lnTo>
                  <a:pt x="383" y="175"/>
                </a:lnTo>
                <a:lnTo>
                  <a:pt x="2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8" name="Google Shape;2818;p27"/>
          <p:cNvSpPr/>
          <p:nvPr/>
        </p:nvSpPr>
        <p:spPr>
          <a:xfrm>
            <a:off x="6974935" y="1889214"/>
            <a:ext cx="136190" cy="137726"/>
          </a:xfrm>
          <a:custGeom>
            <a:rect b="b" l="l" r="r" t="t"/>
            <a:pathLst>
              <a:path extrusionOk="0" h="2063" w="2040">
                <a:moveTo>
                  <a:pt x="682" y="1"/>
                </a:moveTo>
                <a:lnTo>
                  <a:pt x="627" y="622"/>
                </a:lnTo>
                <a:lnTo>
                  <a:pt x="0" y="617"/>
                </a:lnTo>
                <a:lnTo>
                  <a:pt x="458" y="1048"/>
                </a:lnTo>
                <a:lnTo>
                  <a:pt x="60" y="1539"/>
                </a:lnTo>
                <a:lnTo>
                  <a:pt x="682" y="1451"/>
                </a:lnTo>
                <a:lnTo>
                  <a:pt x="818" y="2062"/>
                </a:lnTo>
                <a:lnTo>
                  <a:pt x="1134" y="1522"/>
                </a:lnTo>
                <a:lnTo>
                  <a:pt x="1696" y="1800"/>
                </a:lnTo>
                <a:lnTo>
                  <a:pt x="1696" y="1800"/>
                </a:lnTo>
                <a:lnTo>
                  <a:pt x="1478" y="1217"/>
                </a:lnTo>
                <a:lnTo>
                  <a:pt x="2040" y="950"/>
                </a:lnTo>
                <a:lnTo>
                  <a:pt x="1445" y="753"/>
                </a:lnTo>
                <a:lnTo>
                  <a:pt x="1593" y="148"/>
                </a:lnTo>
                <a:lnTo>
                  <a:pt x="1593" y="148"/>
                </a:lnTo>
                <a:lnTo>
                  <a:pt x="1069" y="491"/>
                </a:lnTo>
                <a:lnTo>
                  <a:pt x="6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9" name="Google Shape;2819;p27"/>
          <p:cNvSpPr/>
          <p:nvPr/>
        </p:nvSpPr>
        <p:spPr>
          <a:xfrm>
            <a:off x="6632013" y="2761981"/>
            <a:ext cx="136257" cy="131183"/>
          </a:xfrm>
          <a:custGeom>
            <a:rect b="b" l="l" r="r" t="t"/>
            <a:pathLst>
              <a:path extrusionOk="0" h="1965" w="2041">
                <a:moveTo>
                  <a:pt x="1610" y="1"/>
                </a:moveTo>
                <a:lnTo>
                  <a:pt x="988" y="355"/>
                </a:lnTo>
                <a:lnTo>
                  <a:pt x="350" y="50"/>
                </a:lnTo>
                <a:lnTo>
                  <a:pt x="350" y="50"/>
                </a:lnTo>
                <a:lnTo>
                  <a:pt x="492" y="743"/>
                </a:lnTo>
                <a:lnTo>
                  <a:pt x="1" y="1261"/>
                </a:lnTo>
                <a:lnTo>
                  <a:pt x="710" y="1337"/>
                </a:lnTo>
                <a:lnTo>
                  <a:pt x="1048" y="1964"/>
                </a:lnTo>
                <a:lnTo>
                  <a:pt x="1337" y="1315"/>
                </a:lnTo>
                <a:lnTo>
                  <a:pt x="2041" y="1184"/>
                </a:lnTo>
                <a:lnTo>
                  <a:pt x="1512" y="710"/>
                </a:lnTo>
                <a:lnTo>
                  <a:pt x="161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20" name="Google Shape;2820;p27"/>
          <p:cNvGrpSpPr/>
          <p:nvPr/>
        </p:nvGrpSpPr>
        <p:grpSpPr>
          <a:xfrm>
            <a:off x="4848147" y="1582732"/>
            <a:ext cx="1718306" cy="1648670"/>
            <a:chOff x="4848147" y="1582732"/>
            <a:chExt cx="1718306" cy="1648670"/>
          </a:xfrm>
        </p:grpSpPr>
        <p:grpSp>
          <p:nvGrpSpPr>
            <p:cNvPr id="2821" name="Google Shape;2821;p27"/>
            <p:cNvGrpSpPr/>
            <p:nvPr/>
          </p:nvGrpSpPr>
          <p:grpSpPr>
            <a:xfrm>
              <a:off x="4848147" y="1582732"/>
              <a:ext cx="1718306" cy="1522588"/>
              <a:chOff x="5639325" y="1498750"/>
              <a:chExt cx="1980072" cy="1754538"/>
            </a:xfrm>
          </p:grpSpPr>
          <p:sp>
            <p:nvSpPr>
              <p:cNvPr id="2822" name="Google Shape;2822;p27"/>
              <p:cNvSpPr/>
              <p:nvPr/>
            </p:nvSpPr>
            <p:spPr>
              <a:xfrm>
                <a:off x="5639325" y="1498750"/>
                <a:ext cx="1980072" cy="1754538"/>
              </a:xfrm>
              <a:custGeom>
                <a:rect b="b" l="l" r="r" t="t"/>
                <a:pathLst>
                  <a:path extrusionOk="0" h="12667" w="14295">
                    <a:moveTo>
                      <a:pt x="7152" y="0"/>
                    </a:moveTo>
                    <a:cubicBezTo>
                      <a:pt x="4571" y="0"/>
                      <a:pt x="2147" y="1590"/>
                      <a:pt x="1205" y="4156"/>
                    </a:cubicBezTo>
                    <a:cubicBezTo>
                      <a:pt x="0" y="7439"/>
                      <a:pt x="1685" y="11077"/>
                      <a:pt x="4969" y="12276"/>
                    </a:cubicBezTo>
                    <a:cubicBezTo>
                      <a:pt x="5688" y="12541"/>
                      <a:pt x="6425" y="12666"/>
                      <a:pt x="7150" y="12666"/>
                    </a:cubicBezTo>
                    <a:cubicBezTo>
                      <a:pt x="9730" y="12666"/>
                      <a:pt x="12154" y="11077"/>
                      <a:pt x="13095" y="8513"/>
                    </a:cubicBezTo>
                    <a:cubicBezTo>
                      <a:pt x="14295" y="5230"/>
                      <a:pt x="12609" y="1592"/>
                      <a:pt x="9326" y="387"/>
                    </a:cubicBezTo>
                    <a:cubicBezTo>
                      <a:pt x="8609" y="125"/>
                      <a:pt x="7874" y="0"/>
                      <a:pt x="71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3" name="Google Shape;2823;p27"/>
              <p:cNvSpPr/>
              <p:nvPr/>
            </p:nvSpPr>
            <p:spPr>
              <a:xfrm>
                <a:off x="6178699" y="1920246"/>
                <a:ext cx="357369" cy="306113"/>
              </a:xfrm>
              <a:custGeom>
                <a:rect b="b" l="l" r="r" t="t"/>
                <a:pathLst>
                  <a:path extrusionOk="0" h="2210" w="2580">
                    <a:moveTo>
                      <a:pt x="1473" y="0"/>
                    </a:moveTo>
                    <a:cubicBezTo>
                      <a:pt x="491" y="0"/>
                      <a:pt x="0" y="1189"/>
                      <a:pt x="693" y="1882"/>
                    </a:cubicBezTo>
                    <a:cubicBezTo>
                      <a:pt x="919" y="2108"/>
                      <a:pt x="1197" y="2209"/>
                      <a:pt x="1469" y="2209"/>
                    </a:cubicBezTo>
                    <a:cubicBezTo>
                      <a:pt x="2037" y="2209"/>
                      <a:pt x="2580" y="1769"/>
                      <a:pt x="2580" y="1102"/>
                    </a:cubicBezTo>
                    <a:cubicBezTo>
                      <a:pt x="2580" y="496"/>
                      <a:pt x="2084" y="0"/>
                      <a:pt x="1473" y="0"/>
                    </a:cubicBezTo>
                    <a:close/>
                  </a:path>
                </a:pathLst>
              </a:custGeom>
              <a:solidFill>
                <a:srgbClr val="6E38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4" name="Google Shape;2824;p27"/>
              <p:cNvSpPr/>
              <p:nvPr/>
            </p:nvSpPr>
            <p:spPr>
              <a:xfrm>
                <a:off x="6476227" y="2612951"/>
                <a:ext cx="387011" cy="330768"/>
              </a:xfrm>
              <a:custGeom>
                <a:rect b="b" l="l" r="r" t="t"/>
                <a:pathLst>
                  <a:path extrusionOk="0" h="2388" w="2794">
                    <a:moveTo>
                      <a:pt x="1599" y="0"/>
                    </a:moveTo>
                    <a:cubicBezTo>
                      <a:pt x="535" y="0"/>
                      <a:pt x="1" y="1287"/>
                      <a:pt x="754" y="2035"/>
                    </a:cubicBezTo>
                    <a:cubicBezTo>
                      <a:pt x="998" y="2279"/>
                      <a:pt x="1298" y="2388"/>
                      <a:pt x="1592" y="2388"/>
                    </a:cubicBezTo>
                    <a:cubicBezTo>
                      <a:pt x="2206" y="2388"/>
                      <a:pt x="2793" y="1913"/>
                      <a:pt x="2793" y="1195"/>
                    </a:cubicBezTo>
                    <a:cubicBezTo>
                      <a:pt x="2793" y="535"/>
                      <a:pt x="2259" y="0"/>
                      <a:pt x="1599" y="0"/>
                    </a:cubicBezTo>
                    <a:close/>
                  </a:path>
                </a:pathLst>
              </a:custGeom>
              <a:solidFill>
                <a:srgbClr val="6E38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5" name="Google Shape;2825;p27"/>
              <p:cNvSpPr/>
              <p:nvPr/>
            </p:nvSpPr>
            <p:spPr>
              <a:xfrm>
                <a:off x="6826807" y="1957922"/>
                <a:ext cx="225225" cy="192809"/>
              </a:xfrm>
              <a:custGeom>
                <a:rect b="b" l="l" r="r" t="t"/>
                <a:pathLst>
                  <a:path extrusionOk="0" h="1392" w="1626">
                    <a:moveTo>
                      <a:pt x="928" y="1"/>
                    </a:moveTo>
                    <a:cubicBezTo>
                      <a:pt x="311" y="1"/>
                      <a:pt x="1" y="748"/>
                      <a:pt x="437" y="1184"/>
                    </a:cubicBezTo>
                    <a:cubicBezTo>
                      <a:pt x="580" y="1328"/>
                      <a:pt x="756" y="1392"/>
                      <a:pt x="927" y="1392"/>
                    </a:cubicBezTo>
                    <a:cubicBezTo>
                      <a:pt x="1285" y="1392"/>
                      <a:pt x="1626" y="1114"/>
                      <a:pt x="1626" y="693"/>
                    </a:cubicBezTo>
                    <a:cubicBezTo>
                      <a:pt x="1626" y="312"/>
                      <a:pt x="1315" y="1"/>
                      <a:pt x="928" y="1"/>
                    </a:cubicBezTo>
                    <a:close/>
                  </a:path>
                </a:pathLst>
              </a:custGeom>
              <a:solidFill>
                <a:srgbClr val="6E38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6" name="Google Shape;2826;p27"/>
              <p:cNvSpPr/>
              <p:nvPr/>
            </p:nvSpPr>
            <p:spPr>
              <a:xfrm>
                <a:off x="7013385" y="2575137"/>
                <a:ext cx="151951" cy="129509"/>
              </a:xfrm>
              <a:custGeom>
                <a:rect b="b" l="l" r="r" t="t"/>
                <a:pathLst>
                  <a:path extrusionOk="0" h="935" w="1097">
                    <a:moveTo>
                      <a:pt x="628" y="1"/>
                    </a:moveTo>
                    <a:cubicBezTo>
                      <a:pt x="213" y="1"/>
                      <a:pt x="1" y="502"/>
                      <a:pt x="295" y="797"/>
                    </a:cubicBezTo>
                    <a:cubicBezTo>
                      <a:pt x="391" y="892"/>
                      <a:pt x="508" y="935"/>
                      <a:pt x="624" y="935"/>
                    </a:cubicBezTo>
                    <a:cubicBezTo>
                      <a:pt x="865" y="935"/>
                      <a:pt x="1097" y="748"/>
                      <a:pt x="1097" y="464"/>
                    </a:cubicBezTo>
                    <a:cubicBezTo>
                      <a:pt x="1097" y="208"/>
                      <a:pt x="884" y="1"/>
                      <a:pt x="628" y="1"/>
                    </a:cubicBezTo>
                    <a:close/>
                  </a:path>
                </a:pathLst>
              </a:custGeom>
              <a:solidFill>
                <a:srgbClr val="6E38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7" name="Google Shape;2827;p27"/>
              <p:cNvSpPr/>
              <p:nvPr/>
            </p:nvSpPr>
            <p:spPr>
              <a:xfrm>
                <a:off x="6027580" y="2643840"/>
                <a:ext cx="225225" cy="193086"/>
              </a:xfrm>
              <a:custGeom>
                <a:rect b="b" l="l" r="r" t="t"/>
                <a:pathLst>
                  <a:path extrusionOk="0" h="1394" w="1626">
                    <a:moveTo>
                      <a:pt x="928" y="1"/>
                    </a:moveTo>
                    <a:cubicBezTo>
                      <a:pt x="311" y="1"/>
                      <a:pt x="0" y="748"/>
                      <a:pt x="437" y="1190"/>
                    </a:cubicBezTo>
                    <a:cubicBezTo>
                      <a:pt x="578" y="1331"/>
                      <a:pt x="751" y="1394"/>
                      <a:pt x="921" y="1394"/>
                    </a:cubicBezTo>
                    <a:cubicBezTo>
                      <a:pt x="1278" y="1394"/>
                      <a:pt x="1622" y="1116"/>
                      <a:pt x="1626" y="699"/>
                    </a:cubicBezTo>
                    <a:cubicBezTo>
                      <a:pt x="1626" y="312"/>
                      <a:pt x="1315" y="1"/>
                      <a:pt x="928" y="1"/>
                    </a:cubicBezTo>
                    <a:close/>
                  </a:path>
                </a:pathLst>
              </a:custGeom>
              <a:solidFill>
                <a:srgbClr val="6E38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28" name="Google Shape;2828;p27"/>
            <p:cNvSpPr/>
            <p:nvPr/>
          </p:nvSpPr>
          <p:spPr>
            <a:xfrm rot="5400000">
              <a:off x="4882061" y="1753713"/>
              <a:ext cx="1543002" cy="1412376"/>
            </a:xfrm>
            <a:custGeom>
              <a:rect b="b" l="l" r="r" t="t"/>
              <a:pathLst>
                <a:path extrusionOk="0" h="3136" w="3426">
                  <a:moveTo>
                    <a:pt x="2340" y="1"/>
                  </a:moveTo>
                  <a:cubicBezTo>
                    <a:pt x="2738" y="666"/>
                    <a:pt x="2629" y="1522"/>
                    <a:pt x="2078" y="2073"/>
                  </a:cubicBezTo>
                  <a:cubicBezTo>
                    <a:pt x="1752" y="2393"/>
                    <a:pt x="1322" y="2559"/>
                    <a:pt x="888" y="2559"/>
                  </a:cubicBezTo>
                  <a:cubicBezTo>
                    <a:pt x="583" y="2559"/>
                    <a:pt x="275" y="2477"/>
                    <a:pt x="0" y="2308"/>
                  </a:cubicBezTo>
                  <a:lnTo>
                    <a:pt x="0" y="2308"/>
                  </a:lnTo>
                  <a:cubicBezTo>
                    <a:pt x="322" y="2849"/>
                    <a:pt x="888" y="3135"/>
                    <a:pt x="1459" y="3135"/>
                  </a:cubicBezTo>
                  <a:cubicBezTo>
                    <a:pt x="1884" y="3135"/>
                    <a:pt x="2313" y="2976"/>
                    <a:pt x="2645" y="2646"/>
                  </a:cubicBezTo>
                  <a:cubicBezTo>
                    <a:pt x="3425" y="1877"/>
                    <a:pt x="3278" y="573"/>
                    <a:pt x="2340" y="1"/>
                  </a:cubicBezTo>
                  <a:close/>
                </a:path>
              </a:pathLst>
            </a:custGeom>
            <a:solidFill>
              <a:srgbClr val="1F3B73">
                <a:alpha val="433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2" name="Shape 2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3" name="Google Shape;2833;p28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Daylight Infographics</a:t>
            </a:r>
            <a:endParaRPr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834" name="Google Shape;2834;p28"/>
          <p:cNvGrpSpPr/>
          <p:nvPr/>
        </p:nvGrpSpPr>
        <p:grpSpPr>
          <a:xfrm>
            <a:off x="308325" y="2298238"/>
            <a:ext cx="8491700" cy="1284724"/>
            <a:chOff x="308325" y="1881213"/>
            <a:chExt cx="8491700" cy="1284724"/>
          </a:xfrm>
        </p:grpSpPr>
        <p:sp>
          <p:nvSpPr>
            <p:cNvPr id="2835" name="Google Shape;2835;p28"/>
            <p:cNvSpPr/>
            <p:nvPr/>
          </p:nvSpPr>
          <p:spPr>
            <a:xfrm>
              <a:off x="457925" y="2648563"/>
              <a:ext cx="8229000" cy="99600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28000">
                  <a:schemeClr val="accent5"/>
                </a:gs>
                <a:gs pos="60000">
                  <a:schemeClr val="lt2"/>
                </a:gs>
                <a:gs pos="100000">
                  <a:srgbClr val="FFF1B4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36" name="Google Shape;2836;p28"/>
            <p:cNvGrpSpPr/>
            <p:nvPr/>
          </p:nvGrpSpPr>
          <p:grpSpPr>
            <a:xfrm>
              <a:off x="4683325" y="1881213"/>
              <a:ext cx="596999" cy="569672"/>
              <a:chOff x="425075" y="1754601"/>
              <a:chExt cx="596999" cy="569672"/>
            </a:xfrm>
          </p:grpSpPr>
          <p:sp>
            <p:nvSpPr>
              <p:cNvPr id="2837" name="Google Shape;2837;p28"/>
              <p:cNvSpPr/>
              <p:nvPr/>
            </p:nvSpPr>
            <p:spPr>
              <a:xfrm>
                <a:off x="425075" y="1754601"/>
                <a:ext cx="596999" cy="525526"/>
              </a:xfrm>
              <a:custGeom>
                <a:rect b="b" l="l" r="r" t="t"/>
                <a:pathLst>
                  <a:path extrusionOk="0" h="3368" w="3826">
                    <a:moveTo>
                      <a:pt x="1917" y="1"/>
                    </a:moveTo>
                    <a:cubicBezTo>
                      <a:pt x="1697" y="1"/>
                      <a:pt x="1472" y="44"/>
                      <a:pt x="1255" y="136"/>
                    </a:cubicBezTo>
                    <a:cubicBezTo>
                      <a:pt x="401" y="496"/>
                      <a:pt x="1" y="1486"/>
                      <a:pt x="367" y="2340"/>
                    </a:cubicBezTo>
                    <a:cubicBezTo>
                      <a:pt x="637" y="2982"/>
                      <a:pt x="1262" y="3367"/>
                      <a:pt x="1919" y="3367"/>
                    </a:cubicBezTo>
                    <a:cubicBezTo>
                      <a:pt x="2137" y="3367"/>
                      <a:pt x="2358" y="3325"/>
                      <a:pt x="2571" y="3235"/>
                    </a:cubicBezTo>
                    <a:cubicBezTo>
                      <a:pt x="3425" y="2869"/>
                      <a:pt x="3825" y="1886"/>
                      <a:pt x="3466" y="1025"/>
                    </a:cubicBezTo>
                    <a:cubicBezTo>
                      <a:pt x="3192" y="386"/>
                      <a:pt x="2573" y="1"/>
                      <a:pt x="1917" y="1"/>
                    </a:cubicBezTo>
                    <a:close/>
                  </a:path>
                </a:pathLst>
              </a:custGeom>
              <a:solidFill>
                <a:srgbClr val="CD72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838" name="Google Shape;2838;p28"/>
              <p:cNvSpPr/>
              <p:nvPr/>
            </p:nvSpPr>
            <p:spPr>
              <a:xfrm rot="5400000">
                <a:off x="438163" y="1815036"/>
                <a:ext cx="532323" cy="486151"/>
              </a:xfrm>
              <a:custGeom>
                <a:rect b="b" l="l" r="r" t="t"/>
                <a:pathLst>
                  <a:path extrusionOk="0" h="3136" w="3426">
                    <a:moveTo>
                      <a:pt x="2340" y="1"/>
                    </a:moveTo>
                    <a:cubicBezTo>
                      <a:pt x="2738" y="666"/>
                      <a:pt x="2629" y="1522"/>
                      <a:pt x="2078" y="2073"/>
                    </a:cubicBezTo>
                    <a:cubicBezTo>
                      <a:pt x="1752" y="2393"/>
                      <a:pt x="1322" y="2559"/>
                      <a:pt x="888" y="2559"/>
                    </a:cubicBezTo>
                    <a:cubicBezTo>
                      <a:pt x="583" y="2559"/>
                      <a:pt x="275" y="2477"/>
                      <a:pt x="0" y="2308"/>
                    </a:cubicBezTo>
                    <a:lnTo>
                      <a:pt x="0" y="2308"/>
                    </a:lnTo>
                    <a:cubicBezTo>
                      <a:pt x="322" y="2849"/>
                      <a:pt x="888" y="3135"/>
                      <a:pt x="1459" y="3135"/>
                    </a:cubicBezTo>
                    <a:cubicBezTo>
                      <a:pt x="1884" y="3135"/>
                      <a:pt x="2313" y="2976"/>
                      <a:pt x="2645" y="2646"/>
                    </a:cubicBezTo>
                    <a:cubicBezTo>
                      <a:pt x="3425" y="1877"/>
                      <a:pt x="3278" y="573"/>
                      <a:pt x="2340" y="1"/>
                    </a:cubicBezTo>
                    <a:close/>
                  </a:path>
                </a:pathLst>
              </a:custGeom>
              <a:solidFill>
                <a:srgbClr val="1F3B73">
                  <a:alpha val="433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39" name="Google Shape;2839;p28"/>
            <p:cNvGrpSpPr/>
            <p:nvPr/>
          </p:nvGrpSpPr>
          <p:grpSpPr>
            <a:xfrm>
              <a:off x="4857983" y="1952877"/>
              <a:ext cx="318783" cy="330582"/>
              <a:chOff x="6178699" y="1920246"/>
              <a:chExt cx="986637" cy="1023473"/>
            </a:xfrm>
          </p:grpSpPr>
          <p:sp>
            <p:nvSpPr>
              <p:cNvPr id="2840" name="Google Shape;2840;p28"/>
              <p:cNvSpPr/>
              <p:nvPr/>
            </p:nvSpPr>
            <p:spPr>
              <a:xfrm>
                <a:off x="6178699" y="1920246"/>
                <a:ext cx="357369" cy="306113"/>
              </a:xfrm>
              <a:custGeom>
                <a:rect b="b" l="l" r="r" t="t"/>
                <a:pathLst>
                  <a:path extrusionOk="0" h="2210" w="2580">
                    <a:moveTo>
                      <a:pt x="1473" y="0"/>
                    </a:moveTo>
                    <a:cubicBezTo>
                      <a:pt x="491" y="0"/>
                      <a:pt x="0" y="1189"/>
                      <a:pt x="693" y="1882"/>
                    </a:cubicBezTo>
                    <a:cubicBezTo>
                      <a:pt x="919" y="2108"/>
                      <a:pt x="1197" y="2209"/>
                      <a:pt x="1469" y="2209"/>
                    </a:cubicBezTo>
                    <a:cubicBezTo>
                      <a:pt x="2037" y="2209"/>
                      <a:pt x="2580" y="1769"/>
                      <a:pt x="2580" y="1102"/>
                    </a:cubicBezTo>
                    <a:cubicBezTo>
                      <a:pt x="2580" y="496"/>
                      <a:pt x="2084" y="0"/>
                      <a:pt x="14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1" name="Google Shape;2841;p28"/>
              <p:cNvSpPr/>
              <p:nvPr/>
            </p:nvSpPr>
            <p:spPr>
              <a:xfrm>
                <a:off x="6476227" y="2612951"/>
                <a:ext cx="387011" cy="330768"/>
              </a:xfrm>
              <a:custGeom>
                <a:rect b="b" l="l" r="r" t="t"/>
                <a:pathLst>
                  <a:path extrusionOk="0" h="2388" w="2794">
                    <a:moveTo>
                      <a:pt x="1599" y="0"/>
                    </a:moveTo>
                    <a:cubicBezTo>
                      <a:pt x="535" y="0"/>
                      <a:pt x="1" y="1287"/>
                      <a:pt x="754" y="2035"/>
                    </a:cubicBezTo>
                    <a:cubicBezTo>
                      <a:pt x="998" y="2279"/>
                      <a:pt x="1298" y="2388"/>
                      <a:pt x="1592" y="2388"/>
                    </a:cubicBezTo>
                    <a:cubicBezTo>
                      <a:pt x="2206" y="2388"/>
                      <a:pt x="2793" y="1913"/>
                      <a:pt x="2793" y="1195"/>
                    </a:cubicBezTo>
                    <a:cubicBezTo>
                      <a:pt x="2793" y="535"/>
                      <a:pt x="2259" y="0"/>
                      <a:pt x="15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2" name="Google Shape;2842;p28"/>
              <p:cNvSpPr/>
              <p:nvPr/>
            </p:nvSpPr>
            <p:spPr>
              <a:xfrm>
                <a:off x="6826807" y="1957922"/>
                <a:ext cx="225225" cy="192809"/>
              </a:xfrm>
              <a:custGeom>
                <a:rect b="b" l="l" r="r" t="t"/>
                <a:pathLst>
                  <a:path extrusionOk="0" h="1392" w="1626">
                    <a:moveTo>
                      <a:pt x="928" y="1"/>
                    </a:moveTo>
                    <a:cubicBezTo>
                      <a:pt x="311" y="1"/>
                      <a:pt x="1" y="748"/>
                      <a:pt x="437" y="1184"/>
                    </a:cubicBezTo>
                    <a:cubicBezTo>
                      <a:pt x="580" y="1328"/>
                      <a:pt x="756" y="1392"/>
                      <a:pt x="927" y="1392"/>
                    </a:cubicBezTo>
                    <a:cubicBezTo>
                      <a:pt x="1285" y="1392"/>
                      <a:pt x="1626" y="1114"/>
                      <a:pt x="1626" y="693"/>
                    </a:cubicBezTo>
                    <a:cubicBezTo>
                      <a:pt x="1626" y="312"/>
                      <a:pt x="1315" y="1"/>
                      <a:pt x="9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3" name="Google Shape;2843;p28"/>
              <p:cNvSpPr/>
              <p:nvPr/>
            </p:nvSpPr>
            <p:spPr>
              <a:xfrm>
                <a:off x="7013385" y="2575137"/>
                <a:ext cx="151951" cy="129509"/>
              </a:xfrm>
              <a:custGeom>
                <a:rect b="b" l="l" r="r" t="t"/>
                <a:pathLst>
                  <a:path extrusionOk="0" h="935" w="1097">
                    <a:moveTo>
                      <a:pt x="628" y="1"/>
                    </a:moveTo>
                    <a:cubicBezTo>
                      <a:pt x="213" y="1"/>
                      <a:pt x="1" y="502"/>
                      <a:pt x="295" y="797"/>
                    </a:cubicBezTo>
                    <a:cubicBezTo>
                      <a:pt x="391" y="892"/>
                      <a:pt x="508" y="935"/>
                      <a:pt x="624" y="935"/>
                    </a:cubicBezTo>
                    <a:cubicBezTo>
                      <a:pt x="865" y="935"/>
                      <a:pt x="1097" y="748"/>
                      <a:pt x="1097" y="464"/>
                    </a:cubicBezTo>
                    <a:cubicBezTo>
                      <a:pt x="1097" y="208"/>
                      <a:pt x="884" y="1"/>
                      <a:pt x="6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44" name="Google Shape;2844;p28"/>
            <p:cNvGrpSpPr/>
            <p:nvPr/>
          </p:nvGrpSpPr>
          <p:grpSpPr>
            <a:xfrm>
              <a:off x="5534975" y="1881213"/>
              <a:ext cx="596999" cy="569672"/>
              <a:chOff x="425075" y="1754601"/>
              <a:chExt cx="596999" cy="569672"/>
            </a:xfrm>
          </p:grpSpPr>
          <p:sp>
            <p:nvSpPr>
              <p:cNvPr id="2845" name="Google Shape;2845;p28"/>
              <p:cNvSpPr/>
              <p:nvPr/>
            </p:nvSpPr>
            <p:spPr>
              <a:xfrm>
                <a:off x="425075" y="1754601"/>
                <a:ext cx="596999" cy="525526"/>
              </a:xfrm>
              <a:custGeom>
                <a:rect b="b" l="l" r="r" t="t"/>
                <a:pathLst>
                  <a:path extrusionOk="0" h="3368" w="3826">
                    <a:moveTo>
                      <a:pt x="1917" y="1"/>
                    </a:moveTo>
                    <a:cubicBezTo>
                      <a:pt x="1697" y="1"/>
                      <a:pt x="1472" y="44"/>
                      <a:pt x="1255" y="136"/>
                    </a:cubicBezTo>
                    <a:cubicBezTo>
                      <a:pt x="401" y="496"/>
                      <a:pt x="1" y="1486"/>
                      <a:pt x="367" y="2340"/>
                    </a:cubicBezTo>
                    <a:cubicBezTo>
                      <a:pt x="637" y="2982"/>
                      <a:pt x="1262" y="3367"/>
                      <a:pt x="1919" y="3367"/>
                    </a:cubicBezTo>
                    <a:cubicBezTo>
                      <a:pt x="2137" y="3367"/>
                      <a:pt x="2358" y="3325"/>
                      <a:pt x="2571" y="3235"/>
                    </a:cubicBezTo>
                    <a:cubicBezTo>
                      <a:pt x="3425" y="2869"/>
                      <a:pt x="3825" y="1886"/>
                      <a:pt x="3466" y="1025"/>
                    </a:cubicBezTo>
                    <a:cubicBezTo>
                      <a:pt x="3192" y="386"/>
                      <a:pt x="2573" y="1"/>
                      <a:pt x="19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846" name="Google Shape;2846;p28"/>
              <p:cNvSpPr/>
              <p:nvPr/>
            </p:nvSpPr>
            <p:spPr>
              <a:xfrm rot="5400000">
                <a:off x="438163" y="1815036"/>
                <a:ext cx="532323" cy="486151"/>
              </a:xfrm>
              <a:custGeom>
                <a:rect b="b" l="l" r="r" t="t"/>
                <a:pathLst>
                  <a:path extrusionOk="0" h="3136" w="3426">
                    <a:moveTo>
                      <a:pt x="2340" y="1"/>
                    </a:moveTo>
                    <a:cubicBezTo>
                      <a:pt x="2738" y="666"/>
                      <a:pt x="2629" y="1522"/>
                      <a:pt x="2078" y="2073"/>
                    </a:cubicBezTo>
                    <a:cubicBezTo>
                      <a:pt x="1752" y="2393"/>
                      <a:pt x="1322" y="2559"/>
                      <a:pt x="888" y="2559"/>
                    </a:cubicBezTo>
                    <a:cubicBezTo>
                      <a:pt x="583" y="2559"/>
                      <a:pt x="275" y="2477"/>
                      <a:pt x="0" y="2308"/>
                    </a:cubicBezTo>
                    <a:lnTo>
                      <a:pt x="0" y="2308"/>
                    </a:lnTo>
                    <a:cubicBezTo>
                      <a:pt x="322" y="2849"/>
                      <a:pt x="888" y="3135"/>
                      <a:pt x="1459" y="3135"/>
                    </a:cubicBezTo>
                    <a:cubicBezTo>
                      <a:pt x="1884" y="3135"/>
                      <a:pt x="2313" y="2976"/>
                      <a:pt x="2645" y="2646"/>
                    </a:cubicBezTo>
                    <a:cubicBezTo>
                      <a:pt x="3425" y="1877"/>
                      <a:pt x="3278" y="573"/>
                      <a:pt x="2340" y="1"/>
                    </a:cubicBezTo>
                    <a:close/>
                  </a:path>
                </a:pathLst>
              </a:custGeom>
              <a:solidFill>
                <a:srgbClr val="7420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47" name="Google Shape;2847;p28"/>
            <p:cNvGrpSpPr/>
            <p:nvPr/>
          </p:nvGrpSpPr>
          <p:grpSpPr>
            <a:xfrm>
              <a:off x="5709633" y="1952877"/>
              <a:ext cx="318783" cy="330582"/>
              <a:chOff x="6178699" y="1920246"/>
              <a:chExt cx="986637" cy="1023473"/>
            </a:xfrm>
          </p:grpSpPr>
          <p:sp>
            <p:nvSpPr>
              <p:cNvPr id="2848" name="Google Shape;2848;p28"/>
              <p:cNvSpPr/>
              <p:nvPr/>
            </p:nvSpPr>
            <p:spPr>
              <a:xfrm>
                <a:off x="6178699" y="1920246"/>
                <a:ext cx="357369" cy="306113"/>
              </a:xfrm>
              <a:custGeom>
                <a:rect b="b" l="l" r="r" t="t"/>
                <a:pathLst>
                  <a:path extrusionOk="0" h="2210" w="2580">
                    <a:moveTo>
                      <a:pt x="1473" y="0"/>
                    </a:moveTo>
                    <a:cubicBezTo>
                      <a:pt x="491" y="0"/>
                      <a:pt x="0" y="1189"/>
                      <a:pt x="693" y="1882"/>
                    </a:cubicBezTo>
                    <a:cubicBezTo>
                      <a:pt x="919" y="2108"/>
                      <a:pt x="1197" y="2209"/>
                      <a:pt x="1469" y="2209"/>
                    </a:cubicBezTo>
                    <a:cubicBezTo>
                      <a:pt x="2037" y="2209"/>
                      <a:pt x="2580" y="1769"/>
                      <a:pt x="2580" y="1102"/>
                    </a:cubicBezTo>
                    <a:cubicBezTo>
                      <a:pt x="2580" y="496"/>
                      <a:pt x="2084" y="0"/>
                      <a:pt x="1473" y="0"/>
                    </a:cubicBezTo>
                    <a:close/>
                  </a:path>
                </a:pathLst>
              </a:custGeom>
              <a:solidFill>
                <a:srgbClr val="6F1F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9" name="Google Shape;2849;p28"/>
              <p:cNvSpPr/>
              <p:nvPr/>
            </p:nvSpPr>
            <p:spPr>
              <a:xfrm>
                <a:off x="6476227" y="2612951"/>
                <a:ext cx="387011" cy="330768"/>
              </a:xfrm>
              <a:custGeom>
                <a:rect b="b" l="l" r="r" t="t"/>
                <a:pathLst>
                  <a:path extrusionOk="0" h="2388" w="2794">
                    <a:moveTo>
                      <a:pt x="1599" y="0"/>
                    </a:moveTo>
                    <a:cubicBezTo>
                      <a:pt x="535" y="0"/>
                      <a:pt x="1" y="1287"/>
                      <a:pt x="754" y="2035"/>
                    </a:cubicBezTo>
                    <a:cubicBezTo>
                      <a:pt x="998" y="2279"/>
                      <a:pt x="1298" y="2388"/>
                      <a:pt x="1592" y="2388"/>
                    </a:cubicBezTo>
                    <a:cubicBezTo>
                      <a:pt x="2206" y="2388"/>
                      <a:pt x="2793" y="1913"/>
                      <a:pt x="2793" y="1195"/>
                    </a:cubicBezTo>
                    <a:cubicBezTo>
                      <a:pt x="2793" y="535"/>
                      <a:pt x="2259" y="0"/>
                      <a:pt x="1599" y="0"/>
                    </a:cubicBezTo>
                    <a:close/>
                  </a:path>
                </a:pathLst>
              </a:custGeom>
              <a:solidFill>
                <a:srgbClr val="6F1F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0" name="Google Shape;2850;p28"/>
              <p:cNvSpPr/>
              <p:nvPr/>
            </p:nvSpPr>
            <p:spPr>
              <a:xfrm>
                <a:off x="6826807" y="1957922"/>
                <a:ext cx="225225" cy="192809"/>
              </a:xfrm>
              <a:custGeom>
                <a:rect b="b" l="l" r="r" t="t"/>
                <a:pathLst>
                  <a:path extrusionOk="0" h="1392" w="1626">
                    <a:moveTo>
                      <a:pt x="928" y="1"/>
                    </a:moveTo>
                    <a:cubicBezTo>
                      <a:pt x="311" y="1"/>
                      <a:pt x="1" y="748"/>
                      <a:pt x="437" y="1184"/>
                    </a:cubicBezTo>
                    <a:cubicBezTo>
                      <a:pt x="580" y="1328"/>
                      <a:pt x="756" y="1392"/>
                      <a:pt x="927" y="1392"/>
                    </a:cubicBezTo>
                    <a:cubicBezTo>
                      <a:pt x="1285" y="1392"/>
                      <a:pt x="1626" y="1114"/>
                      <a:pt x="1626" y="693"/>
                    </a:cubicBezTo>
                    <a:cubicBezTo>
                      <a:pt x="1626" y="312"/>
                      <a:pt x="1315" y="1"/>
                      <a:pt x="928" y="1"/>
                    </a:cubicBezTo>
                    <a:close/>
                  </a:path>
                </a:pathLst>
              </a:custGeom>
              <a:solidFill>
                <a:srgbClr val="6F1F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1" name="Google Shape;2851;p28"/>
              <p:cNvSpPr/>
              <p:nvPr/>
            </p:nvSpPr>
            <p:spPr>
              <a:xfrm>
                <a:off x="7013385" y="2575137"/>
                <a:ext cx="151951" cy="129509"/>
              </a:xfrm>
              <a:custGeom>
                <a:rect b="b" l="l" r="r" t="t"/>
                <a:pathLst>
                  <a:path extrusionOk="0" h="935" w="1097">
                    <a:moveTo>
                      <a:pt x="628" y="1"/>
                    </a:moveTo>
                    <a:cubicBezTo>
                      <a:pt x="213" y="1"/>
                      <a:pt x="1" y="502"/>
                      <a:pt x="295" y="797"/>
                    </a:cubicBezTo>
                    <a:cubicBezTo>
                      <a:pt x="391" y="892"/>
                      <a:pt x="508" y="935"/>
                      <a:pt x="624" y="935"/>
                    </a:cubicBezTo>
                    <a:cubicBezTo>
                      <a:pt x="865" y="935"/>
                      <a:pt x="1097" y="748"/>
                      <a:pt x="1097" y="464"/>
                    </a:cubicBezTo>
                    <a:cubicBezTo>
                      <a:pt x="1097" y="208"/>
                      <a:pt x="884" y="1"/>
                      <a:pt x="628" y="1"/>
                    </a:cubicBezTo>
                    <a:close/>
                  </a:path>
                </a:pathLst>
              </a:custGeom>
              <a:solidFill>
                <a:srgbClr val="6F1F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52" name="Google Shape;2852;p28"/>
            <p:cNvGrpSpPr/>
            <p:nvPr/>
          </p:nvGrpSpPr>
          <p:grpSpPr>
            <a:xfrm>
              <a:off x="6386625" y="1881213"/>
              <a:ext cx="596999" cy="569672"/>
              <a:chOff x="425075" y="1754601"/>
              <a:chExt cx="596999" cy="569672"/>
            </a:xfrm>
          </p:grpSpPr>
          <p:sp>
            <p:nvSpPr>
              <p:cNvPr id="2853" name="Google Shape;2853;p28"/>
              <p:cNvSpPr/>
              <p:nvPr/>
            </p:nvSpPr>
            <p:spPr>
              <a:xfrm>
                <a:off x="425075" y="1754601"/>
                <a:ext cx="596999" cy="525526"/>
              </a:xfrm>
              <a:custGeom>
                <a:rect b="b" l="l" r="r" t="t"/>
                <a:pathLst>
                  <a:path extrusionOk="0" h="3368" w="3826">
                    <a:moveTo>
                      <a:pt x="1917" y="1"/>
                    </a:moveTo>
                    <a:cubicBezTo>
                      <a:pt x="1697" y="1"/>
                      <a:pt x="1472" y="44"/>
                      <a:pt x="1255" y="136"/>
                    </a:cubicBezTo>
                    <a:cubicBezTo>
                      <a:pt x="401" y="496"/>
                      <a:pt x="1" y="1486"/>
                      <a:pt x="367" y="2340"/>
                    </a:cubicBezTo>
                    <a:cubicBezTo>
                      <a:pt x="637" y="2982"/>
                      <a:pt x="1262" y="3367"/>
                      <a:pt x="1919" y="3367"/>
                    </a:cubicBezTo>
                    <a:cubicBezTo>
                      <a:pt x="2137" y="3367"/>
                      <a:pt x="2358" y="3325"/>
                      <a:pt x="2571" y="3235"/>
                    </a:cubicBezTo>
                    <a:cubicBezTo>
                      <a:pt x="3425" y="2869"/>
                      <a:pt x="3825" y="1886"/>
                      <a:pt x="3466" y="1025"/>
                    </a:cubicBezTo>
                    <a:cubicBezTo>
                      <a:pt x="3192" y="386"/>
                      <a:pt x="2573" y="1"/>
                      <a:pt x="1917" y="1"/>
                    </a:cubicBezTo>
                    <a:close/>
                  </a:path>
                </a:pathLst>
              </a:custGeom>
              <a:solidFill>
                <a:srgbClr val="7420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854" name="Google Shape;2854;p28"/>
              <p:cNvSpPr/>
              <p:nvPr/>
            </p:nvSpPr>
            <p:spPr>
              <a:xfrm rot="5400000">
                <a:off x="438163" y="1815036"/>
                <a:ext cx="532323" cy="486151"/>
              </a:xfrm>
              <a:custGeom>
                <a:rect b="b" l="l" r="r" t="t"/>
                <a:pathLst>
                  <a:path extrusionOk="0" h="3136" w="3426">
                    <a:moveTo>
                      <a:pt x="2340" y="1"/>
                    </a:moveTo>
                    <a:cubicBezTo>
                      <a:pt x="2738" y="666"/>
                      <a:pt x="2629" y="1522"/>
                      <a:pt x="2078" y="2073"/>
                    </a:cubicBezTo>
                    <a:cubicBezTo>
                      <a:pt x="1752" y="2393"/>
                      <a:pt x="1322" y="2559"/>
                      <a:pt x="888" y="2559"/>
                    </a:cubicBezTo>
                    <a:cubicBezTo>
                      <a:pt x="583" y="2559"/>
                      <a:pt x="275" y="2477"/>
                      <a:pt x="0" y="2308"/>
                    </a:cubicBezTo>
                    <a:lnTo>
                      <a:pt x="0" y="2308"/>
                    </a:lnTo>
                    <a:cubicBezTo>
                      <a:pt x="322" y="2849"/>
                      <a:pt x="888" y="3135"/>
                      <a:pt x="1459" y="3135"/>
                    </a:cubicBezTo>
                    <a:cubicBezTo>
                      <a:pt x="1884" y="3135"/>
                      <a:pt x="2313" y="2976"/>
                      <a:pt x="2645" y="2646"/>
                    </a:cubicBezTo>
                    <a:cubicBezTo>
                      <a:pt x="3425" y="1877"/>
                      <a:pt x="3278" y="573"/>
                      <a:pt x="234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55" name="Google Shape;2855;p28"/>
            <p:cNvGrpSpPr/>
            <p:nvPr/>
          </p:nvGrpSpPr>
          <p:grpSpPr>
            <a:xfrm>
              <a:off x="6561283" y="1952877"/>
              <a:ext cx="318783" cy="330582"/>
              <a:chOff x="6178699" y="1920246"/>
              <a:chExt cx="986637" cy="1023473"/>
            </a:xfrm>
          </p:grpSpPr>
          <p:sp>
            <p:nvSpPr>
              <p:cNvPr id="2856" name="Google Shape;2856;p28"/>
              <p:cNvSpPr/>
              <p:nvPr/>
            </p:nvSpPr>
            <p:spPr>
              <a:xfrm>
                <a:off x="6178699" y="1920246"/>
                <a:ext cx="357369" cy="306113"/>
              </a:xfrm>
              <a:custGeom>
                <a:rect b="b" l="l" r="r" t="t"/>
                <a:pathLst>
                  <a:path extrusionOk="0" h="2210" w="2580">
                    <a:moveTo>
                      <a:pt x="1473" y="0"/>
                    </a:moveTo>
                    <a:cubicBezTo>
                      <a:pt x="491" y="0"/>
                      <a:pt x="0" y="1189"/>
                      <a:pt x="693" y="1882"/>
                    </a:cubicBezTo>
                    <a:cubicBezTo>
                      <a:pt x="919" y="2108"/>
                      <a:pt x="1197" y="2209"/>
                      <a:pt x="1469" y="2209"/>
                    </a:cubicBezTo>
                    <a:cubicBezTo>
                      <a:pt x="2037" y="2209"/>
                      <a:pt x="2580" y="1769"/>
                      <a:pt x="2580" y="1102"/>
                    </a:cubicBezTo>
                    <a:cubicBezTo>
                      <a:pt x="2580" y="496"/>
                      <a:pt x="2084" y="0"/>
                      <a:pt x="1473" y="0"/>
                    </a:cubicBezTo>
                    <a:close/>
                  </a:path>
                </a:pathLst>
              </a:custGeom>
              <a:solidFill>
                <a:srgbClr val="4D0B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7" name="Google Shape;2857;p28"/>
              <p:cNvSpPr/>
              <p:nvPr/>
            </p:nvSpPr>
            <p:spPr>
              <a:xfrm>
                <a:off x="6476227" y="2612951"/>
                <a:ext cx="387011" cy="330768"/>
              </a:xfrm>
              <a:custGeom>
                <a:rect b="b" l="l" r="r" t="t"/>
                <a:pathLst>
                  <a:path extrusionOk="0" h="2388" w="2794">
                    <a:moveTo>
                      <a:pt x="1599" y="0"/>
                    </a:moveTo>
                    <a:cubicBezTo>
                      <a:pt x="535" y="0"/>
                      <a:pt x="1" y="1287"/>
                      <a:pt x="754" y="2035"/>
                    </a:cubicBezTo>
                    <a:cubicBezTo>
                      <a:pt x="998" y="2279"/>
                      <a:pt x="1298" y="2388"/>
                      <a:pt x="1592" y="2388"/>
                    </a:cubicBezTo>
                    <a:cubicBezTo>
                      <a:pt x="2206" y="2388"/>
                      <a:pt x="2793" y="1913"/>
                      <a:pt x="2793" y="1195"/>
                    </a:cubicBezTo>
                    <a:cubicBezTo>
                      <a:pt x="2793" y="535"/>
                      <a:pt x="2259" y="0"/>
                      <a:pt x="1599" y="0"/>
                    </a:cubicBezTo>
                    <a:close/>
                  </a:path>
                </a:pathLst>
              </a:custGeom>
              <a:solidFill>
                <a:srgbClr val="4D0B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8" name="Google Shape;2858;p28"/>
              <p:cNvSpPr/>
              <p:nvPr/>
            </p:nvSpPr>
            <p:spPr>
              <a:xfrm>
                <a:off x="6826807" y="1957922"/>
                <a:ext cx="225225" cy="192809"/>
              </a:xfrm>
              <a:custGeom>
                <a:rect b="b" l="l" r="r" t="t"/>
                <a:pathLst>
                  <a:path extrusionOk="0" h="1392" w="1626">
                    <a:moveTo>
                      <a:pt x="928" y="1"/>
                    </a:moveTo>
                    <a:cubicBezTo>
                      <a:pt x="311" y="1"/>
                      <a:pt x="1" y="748"/>
                      <a:pt x="437" y="1184"/>
                    </a:cubicBezTo>
                    <a:cubicBezTo>
                      <a:pt x="580" y="1328"/>
                      <a:pt x="756" y="1392"/>
                      <a:pt x="927" y="1392"/>
                    </a:cubicBezTo>
                    <a:cubicBezTo>
                      <a:pt x="1285" y="1392"/>
                      <a:pt x="1626" y="1114"/>
                      <a:pt x="1626" y="693"/>
                    </a:cubicBezTo>
                    <a:cubicBezTo>
                      <a:pt x="1626" y="312"/>
                      <a:pt x="1315" y="1"/>
                      <a:pt x="928" y="1"/>
                    </a:cubicBezTo>
                    <a:close/>
                  </a:path>
                </a:pathLst>
              </a:custGeom>
              <a:solidFill>
                <a:srgbClr val="4D0B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9" name="Google Shape;2859;p28"/>
              <p:cNvSpPr/>
              <p:nvPr/>
            </p:nvSpPr>
            <p:spPr>
              <a:xfrm>
                <a:off x="7013385" y="2575137"/>
                <a:ext cx="151951" cy="129509"/>
              </a:xfrm>
              <a:custGeom>
                <a:rect b="b" l="l" r="r" t="t"/>
                <a:pathLst>
                  <a:path extrusionOk="0" h="935" w="1097">
                    <a:moveTo>
                      <a:pt x="628" y="1"/>
                    </a:moveTo>
                    <a:cubicBezTo>
                      <a:pt x="213" y="1"/>
                      <a:pt x="1" y="502"/>
                      <a:pt x="295" y="797"/>
                    </a:cubicBezTo>
                    <a:cubicBezTo>
                      <a:pt x="391" y="892"/>
                      <a:pt x="508" y="935"/>
                      <a:pt x="624" y="935"/>
                    </a:cubicBezTo>
                    <a:cubicBezTo>
                      <a:pt x="865" y="935"/>
                      <a:pt x="1097" y="748"/>
                      <a:pt x="1097" y="464"/>
                    </a:cubicBezTo>
                    <a:cubicBezTo>
                      <a:pt x="1097" y="208"/>
                      <a:pt x="884" y="1"/>
                      <a:pt x="628" y="1"/>
                    </a:cubicBezTo>
                    <a:close/>
                  </a:path>
                </a:pathLst>
              </a:custGeom>
              <a:solidFill>
                <a:srgbClr val="4D0B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60" name="Google Shape;2860;p28"/>
            <p:cNvGrpSpPr/>
            <p:nvPr/>
          </p:nvGrpSpPr>
          <p:grpSpPr>
            <a:xfrm>
              <a:off x="7238275" y="1881213"/>
              <a:ext cx="596999" cy="569672"/>
              <a:chOff x="425075" y="1754601"/>
              <a:chExt cx="596999" cy="569672"/>
            </a:xfrm>
          </p:grpSpPr>
          <p:sp>
            <p:nvSpPr>
              <p:cNvPr id="2861" name="Google Shape;2861;p28"/>
              <p:cNvSpPr/>
              <p:nvPr/>
            </p:nvSpPr>
            <p:spPr>
              <a:xfrm>
                <a:off x="425075" y="1754601"/>
                <a:ext cx="596999" cy="525526"/>
              </a:xfrm>
              <a:custGeom>
                <a:rect b="b" l="l" r="r" t="t"/>
                <a:pathLst>
                  <a:path extrusionOk="0" h="3368" w="3826">
                    <a:moveTo>
                      <a:pt x="1917" y="1"/>
                    </a:moveTo>
                    <a:cubicBezTo>
                      <a:pt x="1697" y="1"/>
                      <a:pt x="1472" y="44"/>
                      <a:pt x="1255" y="136"/>
                    </a:cubicBezTo>
                    <a:cubicBezTo>
                      <a:pt x="401" y="496"/>
                      <a:pt x="1" y="1486"/>
                      <a:pt x="367" y="2340"/>
                    </a:cubicBezTo>
                    <a:cubicBezTo>
                      <a:pt x="637" y="2982"/>
                      <a:pt x="1262" y="3367"/>
                      <a:pt x="1919" y="3367"/>
                    </a:cubicBezTo>
                    <a:cubicBezTo>
                      <a:pt x="2137" y="3367"/>
                      <a:pt x="2358" y="3325"/>
                      <a:pt x="2571" y="3235"/>
                    </a:cubicBezTo>
                    <a:cubicBezTo>
                      <a:pt x="3425" y="2869"/>
                      <a:pt x="3825" y="1886"/>
                      <a:pt x="3466" y="1025"/>
                    </a:cubicBezTo>
                    <a:cubicBezTo>
                      <a:pt x="3192" y="386"/>
                      <a:pt x="2573" y="1"/>
                      <a:pt x="19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862" name="Google Shape;2862;p28"/>
              <p:cNvSpPr/>
              <p:nvPr/>
            </p:nvSpPr>
            <p:spPr>
              <a:xfrm rot="5400000">
                <a:off x="438163" y="1815036"/>
                <a:ext cx="532323" cy="486151"/>
              </a:xfrm>
              <a:custGeom>
                <a:rect b="b" l="l" r="r" t="t"/>
                <a:pathLst>
                  <a:path extrusionOk="0" h="3136" w="3426">
                    <a:moveTo>
                      <a:pt x="2340" y="1"/>
                    </a:moveTo>
                    <a:cubicBezTo>
                      <a:pt x="2738" y="666"/>
                      <a:pt x="2629" y="1522"/>
                      <a:pt x="2078" y="2073"/>
                    </a:cubicBezTo>
                    <a:cubicBezTo>
                      <a:pt x="1752" y="2393"/>
                      <a:pt x="1322" y="2559"/>
                      <a:pt x="888" y="2559"/>
                    </a:cubicBezTo>
                    <a:cubicBezTo>
                      <a:pt x="583" y="2559"/>
                      <a:pt x="275" y="2477"/>
                      <a:pt x="0" y="2308"/>
                    </a:cubicBezTo>
                    <a:lnTo>
                      <a:pt x="0" y="2308"/>
                    </a:lnTo>
                    <a:cubicBezTo>
                      <a:pt x="322" y="2849"/>
                      <a:pt x="888" y="3135"/>
                      <a:pt x="1459" y="3135"/>
                    </a:cubicBezTo>
                    <a:cubicBezTo>
                      <a:pt x="1884" y="3135"/>
                      <a:pt x="2313" y="2976"/>
                      <a:pt x="2645" y="2646"/>
                    </a:cubicBezTo>
                    <a:cubicBezTo>
                      <a:pt x="3425" y="1877"/>
                      <a:pt x="3278" y="573"/>
                      <a:pt x="234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63" name="Google Shape;2863;p28"/>
            <p:cNvGrpSpPr/>
            <p:nvPr/>
          </p:nvGrpSpPr>
          <p:grpSpPr>
            <a:xfrm>
              <a:off x="7412933" y="1952877"/>
              <a:ext cx="318783" cy="330582"/>
              <a:chOff x="6178699" y="1920246"/>
              <a:chExt cx="986637" cy="1023473"/>
            </a:xfrm>
          </p:grpSpPr>
          <p:sp>
            <p:nvSpPr>
              <p:cNvPr id="2864" name="Google Shape;2864;p28"/>
              <p:cNvSpPr/>
              <p:nvPr/>
            </p:nvSpPr>
            <p:spPr>
              <a:xfrm>
                <a:off x="6178699" y="1920246"/>
                <a:ext cx="357369" cy="306113"/>
              </a:xfrm>
              <a:custGeom>
                <a:rect b="b" l="l" r="r" t="t"/>
                <a:pathLst>
                  <a:path extrusionOk="0" h="2210" w="2580">
                    <a:moveTo>
                      <a:pt x="1473" y="0"/>
                    </a:moveTo>
                    <a:cubicBezTo>
                      <a:pt x="491" y="0"/>
                      <a:pt x="0" y="1189"/>
                      <a:pt x="693" y="1882"/>
                    </a:cubicBezTo>
                    <a:cubicBezTo>
                      <a:pt x="919" y="2108"/>
                      <a:pt x="1197" y="2209"/>
                      <a:pt x="1469" y="2209"/>
                    </a:cubicBezTo>
                    <a:cubicBezTo>
                      <a:pt x="2037" y="2209"/>
                      <a:pt x="2580" y="1769"/>
                      <a:pt x="2580" y="1102"/>
                    </a:cubicBezTo>
                    <a:cubicBezTo>
                      <a:pt x="2580" y="496"/>
                      <a:pt x="2084" y="0"/>
                      <a:pt x="1473" y="0"/>
                    </a:cubicBezTo>
                    <a:close/>
                  </a:path>
                </a:pathLst>
              </a:custGeom>
              <a:solidFill>
                <a:srgbClr val="251C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5" name="Google Shape;2865;p28"/>
              <p:cNvSpPr/>
              <p:nvPr/>
            </p:nvSpPr>
            <p:spPr>
              <a:xfrm>
                <a:off x="6476227" y="2612951"/>
                <a:ext cx="387011" cy="330768"/>
              </a:xfrm>
              <a:custGeom>
                <a:rect b="b" l="l" r="r" t="t"/>
                <a:pathLst>
                  <a:path extrusionOk="0" h="2388" w="2794">
                    <a:moveTo>
                      <a:pt x="1599" y="0"/>
                    </a:moveTo>
                    <a:cubicBezTo>
                      <a:pt x="535" y="0"/>
                      <a:pt x="1" y="1287"/>
                      <a:pt x="754" y="2035"/>
                    </a:cubicBezTo>
                    <a:cubicBezTo>
                      <a:pt x="998" y="2279"/>
                      <a:pt x="1298" y="2388"/>
                      <a:pt x="1592" y="2388"/>
                    </a:cubicBezTo>
                    <a:cubicBezTo>
                      <a:pt x="2206" y="2388"/>
                      <a:pt x="2793" y="1913"/>
                      <a:pt x="2793" y="1195"/>
                    </a:cubicBezTo>
                    <a:cubicBezTo>
                      <a:pt x="2793" y="535"/>
                      <a:pt x="2259" y="0"/>
                      <a:pt x="1599" y="0"/>
                    </a:cubicBezTo>
                    <a:close/>
                  </a:path>
                </a:pathLst>
              </a:custGeom>
              <a:solidFill>
                <a:srgbClr val="251C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6" name="Google Shape;2866;p28"/>
              <p:cNvSpPr/>
              <p:nvPr/>
            </p:nvSpPr>
            <p:spPr>
              <a:xfrm>
                <a:off x="6826807" y="1957922"/>
                <a:ext cx="225225" cy="192809"/>
              </a:xfrm>
              <a:custGeom>
                <a:rect b="b" l="l" r="r" t="t"/>
                <a:pathLst>
                  <a:path extrusionOk="0" h="1392" w="1626">
                    <a:moveTo>
                      <a:pt x="928" y="1"/>
                    </a:moveTo>
                    <a:cubicBezTo>
                      <a:pt x="311" y="1"/>
                      <a:pt x="1" y="748"/>
                      <a:pt x="437" y="1184"/>
                    </a:cubicBezTo>
                    <a:cubicBezTo>
                      <a:pt x="580" y="1328"/>
                      <a:pt x="756" y="1392"/>
                      <a:pt x="927" y="1392"/>
                    </a:cubicBezTo>
                    <a:cubicBezTo>
                      <a:pt x="1285" y="1392"/>
                      <a:pt x="1626" y="1114"/>
                      <a:pt x="1626" y="693"/>
                    </a:cubicBezTo>
                    <a:cubicBezTo>
                      <a:pt x="1626" y="312"/>
                      <a:pt x="1315" y="1"/>
                      <a:pt x="928" y="1"/>
                    </a:cubicBezTo>
                    <a:close/>
                  </a:path>
                </a:pathLst>
              </a:custGeom>
              <a:solidFill>
                <a:srgbClr val="251C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7" name="Google Shape;2867;p28"/>
              <p:cNvSpPr/>
              <p:nvPr/>
            </p:nvSpPr>
            <p:spPr>
              <a:xfrm>
                <a:off x="7013385" y="2575137"/>
                <a:ext cx="151951" cy="129509"/>
              </a:xfrm>
              <a:custGeom>
                <a:rect b="b" l="l" r="r" t="t"/>
                <a:pathLst>
                  <a:path extrusionOk="0" h="935" w="1097">
                    <a:moveTo>
                      <a:pt x="628" y="1"/>
                    </a:moveTo>
                    <a:cubicBezTo>
                      <a:pt x="213" y="1"/>
                      <a:pt x="1" y="502"/>
                      <a:pt x="295" y="797"/>
                    </a:cubicBezTo>
                    <a:cubicBezTo>
                      <a:pt x="391" y="892"/>
                      <a:pt x="508" y="935"/>
                      <a:pt x="624" y="935"/>
                    </a:cubicBezTo>
                    <a:cubicBezTo>
                      <a:pt x="865" y="935"/>
                      <a:pt x="1097" y="748"/>
                      <a:pt x="1097" y="464"/>
                    </a:cubicBezTo>
                    <a:cubicBezTo>
                      <a:pt x="1097" y="208"/>
                      <a:pt x="884" y="1"/>
                      <a:pt x="628" y="1"/>
                    </a:cubicBezTo>
                    <a:close/>
                  </a:path>
                </a:pathLst>
              </a:custGeom>
              <a:solidFill>
                <a:srgbClr val="251C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68" name="Google Shape;2868;p28"/>
            <p:cNvGrpSpPr/>
            <p:nvPr/>
          </p:nvGrpSpPr>
          <p:grpSpPr>
            <a:xfrm>
              <a:off x="8089925" y="1881213"/>
              <a:ext cx="596999" cy="569672"/>
              <a:chOff x="425075" y="1754601"/>
              <a:chExt cx="596999" cy="569672"/>
            </a:xfrm>
          </p:grpSpPr>
          <p:sp>
            <p:nvSpPr>
              <p:cNvPr id="2869" name="Google Shape;2869;p28"/>
              <p:cNvSpPr/>
              <p:nvPr/>
            </p:nvSpPr>
            <p:spPr>
              <a:xfrm>
                <a:off x="425075" y="1754601"/>
                <a:ext cx="596999" cy="525526"/>
              </a:xfrm>
              <a:custGeom>
                <a:rect b="b" l="l" r="r" t="t"/>
                <a:pathLst>
                  <a:path extrusionOk="0" h="3368" w="3826">
                    <a:moveTo>
                      <a:pt x="1917" y="1"/>
                    </a:moveTo>
                    <a:cubicBezTo>
                      <a:pt x="1697" y="1"/>
                      <a:pt x="1472" y="44"/>
                      <a:pt x="1255" y="136"/>
                    </a:cubicBezTo>
                    <a:cubicBezTo>
                      <a:pt x="401" y="496"/>
                      <a:pt x="1" y="1486"/>
                      <a:pt x="367" y="2340"/>
                    </a:cubicBezTo>
                    <a:cubicBezTo>
                      <a:pt x="637" y="2982"/>
                      <a:pt x="1262" y="3367"/>
                      <a:pt x="1919" y="3367"/>
                    </a:cubicBezTo>
                    <a:cubicBezTo>
                      <a:pt x="2137" y="3367"/>
                      <a:pt x="2358" y="3325"/>
                      <a:pt x="2571" y="3235"/>
                    </a:cubicBezTo>
                    <a:cubicBezTo>
                      <a:pt x="3425" y="2869"/>
                      <a:pt x="3825" y="1886"/>
                      <a:pt x="3466" y="1025"/>
                    </a:cubicBezTo>
                    <a:cubicBezTo>
                      <a:pt x="3192" y="386"/>
                      <a:pt x="2573" y="1"/>
                      <a:pt x="19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870" name="Google Shape;2870;p28"/>
              <p:cNvSpPr/>
              <p:nvPr/>
            </p:nvSpPr>
            <p:spPr>
              <a:xfrm rot="5400000">
                <a:off x="438163" y="1815036"/>
                <a:ext cx="532323" cy="486151"/>
              </a:xfrm>
              <a:custGeom>
                <a:rect b="b" l="l" r="r" t="t"/>
                <a:pathLst>
                  <a:path extrusionOk="0" h="3136" w="3426">
                    <a:moveTo>
                      <a:pt x="2340" y="1"/>
                    </a:moveTo>
                    <a:cubicBezTo>
                      <a:pt x="2738" y="666"/>
                      <a:pt x="2629" y="1522"/>
                      <a:pt x="2078" y="2073"/>
                    </a:cubicBezTo>
                    <a:cubicBezTo>
                      <a:pt x="1752" y="2393"/>
                      <a:pt x="1322" y="2559"/>
                      <a:pt x="888" y="2559"/>
                    </a:cubicBezTo>
                    <a:cubicBezTo>
                      <a:pt x="583" y="2559"/>
                      <a:pt x="275" y="2477"/>
                      <a:pt x="0" y="2308"/>
                    </a:cubicBezTo>
                    <a:lnTo>
                      <a:pt x="0" y="2308"/>
                    </a:lnTo>
                    <a:cubicBezTo>
                      <a:pt x="322" y="2849"/>
                      <a:pt x="888" y="3135"/>
                      <a:pt x="1459" y="3135"/>
                    </a:cubicBezTo>
                    <a:cubicBezTo>
                      <a:pt x="1884" y="3135"/>
                      <a:pt x="2313" y="2976"/>
                      <a:pt x="2645" y="2646"/>
                    </a:cubicBezTo>
                    <a:cubicBezTo>
                      <a:pt x="3425" y="1877"/>
                      <a:pt x="3278" y="573"/>
                      <a:pt x="234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71" name="Google Shape;2871;p28"/>
            <p:cNvGrpSpPr/>
            <p:nvPr/>
          </p:nvGrpSpPr>
          <p:grpSpPr>
            <a:xfrm>
              <a:off x="8264583" y="1952877"/>
              <a:ext cx="318783" cy="330582"/>
              <a:chOff x="6178699" y="1920246"/>
              <a:chExt cx="986637" cy="1023473"/>
            </a:xfrm>
          </p:grpSpPr>
          <p:sp>
            <p:nvSpPr>
              <p:cNvPr id="2872" name="Google Shape;2872;p28"/>
              <p:cNvSpPr/>
              <p:nvPr/>
            </p:nvSpPr>
            <p:spPr>
              <a:xfrm>
                <a:off x="6178699" y="1920246"/>
                <a:ext cx="357369" cy="306113"/>
              </a:xfrm>
              <a:custGeom>
                <a:rect b="b" l="l" r="r" t="t"/>
                <a:pathLst>
                  <a:path extrusionOk="0" h="2210" w="2580">
                    <a:moveTo>
                      <a:pt x="1473" y="0"/>
                    </a:moveTo>
                    <a:cubicBezTo>
                      <a:pt x="491" y="0"/>
                      <a:pt x="0" y="1189"/>
                      <a:pt x="693" y="1882"/>
                    </a:cubicBezTo>
                    <a:cubicBezTo>
                      <a:pt x="919" y="2108"/>
                      <a:pt x="1197" y="2209"/>
                      <a:pt x="1469" y="2209"/>
                    </a:cubicBezTo>
                    <a:cubicBezTo>
                      <a:pt x="2037" y="2209"/>
                      <a:pt x="2580" y="1769"/>
                      <a:pt x="2580" y="1102"/>
                    </a:cubicBezTo>
                    <a:cubicBezTo>
                      <a:pt x="2580" y="496"/>
                      <a:pt x="2084" y="0"/>
                      <a:pt x="1473" y="0"/>
                    </a:cubicBezTo>
                    <a:close/>
                  </a:path>
                </a:pathLst>
              </a:custGeom>
              <a:solidFill>
                <a:srgbClr val="0B20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3" name="Google Shape;2873;p28"/>
              <p:cNvSpPr/>
              <p:nvPr/>
            </p:nvSpPr>
            <p:spPr>
              <a:xfrm>
                <a:off x="6476227" y="2612951"/>
                <a:ext cx="387011" cy="330768"/>
              </a:xfrm>
              <a:custGeom>
                <a:rect b="b" l="l" r="r" t="t"/>
                <a:pathLst>
                  <a:path extrusionOk="0" h="2388" w="2794">
                    <a:moveTo>
                      <a:pt x="1599" y="0"/>
                    </a:moveTo>
                    <a:cubicBezTo>
                      <a:pt x="535" y="0"/>
                      <a:pt x="1" y="1287"/>
                      <a:pt x="754" y="2035"/>
                    </a:cubicBezTo>
                    <a:cubicBezTo>
                      <a:pt x="998" y="2279"/>
                      <a:pt x="1298" y="2388"/>
                      <a:pt x="1592" y="2388"/>
                    </a:cubicBezTo>
                    <a:cubicBezTo>
                      <a:pt x="2206" y="2388"/>
                      <a:pt x="2793" y="1913"/>
                      <a:pt x="2793" y="1195"/>
                    </a:cubicBezTo>
                    <a:cubicBezTo>
                      <a:pt x="2793" y="535"/>
                      <a:pt x="2259" y="0"/>
                      <a:pt x="1599" y="0"/>
                    </a:cubicBezTo>
                    <a:close/>
                  </a:path>
                </a:pathLst>
              </a:custGeom>
              <a:solidFill>
                <a:srgbClr val="0B20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4" name="Google Shape;2874;p28"/>
              <p:cNvSpPr/>
              <p:nvPr/>
            </p:nvSpPr>
            <p:spPr>
              <a:xfrm>
                <a:off x="6826807" y="1957922"/>
                <a:ext cx="225225" cy="192809"/>
              </a:xfrm>
              <a:custGeom>
                <a:rect b="b" l="l" r="r" t="t"/>
                <a:pathLst>
                  <a:path extrusionOk="0" h="1392" w="1626">
                    <a:moveTo>
                      <a:pt x="928" y="1"/>
                    </a:moveTo>
                    <a:cubicBezTo>
                      <a:pt x="311" y="1"/>
                      <a:pt x="1" y="748"/>
                      <a:pt x="437" y="1184"/>
                    </a:cubicBezTo>
                    <a:cubicBezTo>
                      <a:pt x="580" y="1328"/>
                      <a:pt x="756" y="1392"/>
                      <a:pt x="927" y="1392"/>
                    </a:cubicBezTo>
                    <a:cubicBezTo>
                      <a:pt x="1285" y="1392"/>
                      <a:pt x="1626" y="1114"/>
                      <a:pt x="1626" y="693"/>
                    </a:cubicBezTo>
                    <a:cubicBezTo>
                      <a:pt x="1626" y="312"/>
                      <a:pt x="1315" y="1"/>
                      <a:pt x="928" y="1"/>
                    </a:cubicBezTo>
                    <a:close/>
                  </a:path>
                </a:pathLst>
              </a:custGeom>
              <a:solidFill>
                <a:srgbClr val="0B20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5" name="Google Shape;2875;p28"/>
              <p:cNvSpPr/>
              <p:nvPr/>
            </p:nvSpPr>
            <p:spPr>
              <a:xfrm>
                <a:off x="7013385" y="2575137"/>
                <a:ext cx="151951" cy="129509"/>
              </a:xfrm>
              <a:custGeom>
                <a:rect b="b" l="l" r="r" t="t"/>
                <a:pathLst>
                  <a:path extrusionOk="0" h="935" w="1097">
                    <a:moveTo>
                      <a:pt x="628" y="1"/>
                    </a:moveTo>
                    <a:cubicBezTo>
                      <a:pt x="213" y="1"/>
                      <a:pt x="1" y="502"/>
                      <a:pt x="295" y="797"/>
                    </a:cubicBezTo>
                    <a:cubicBezTo>
                      <a:pt x="391" y="892"/>
                      <a:pt x="508" y="935"/>
                      <a:pt x="624" y="935"/>
                    </a:cubicBezTo>
                    <a:cubicBezTo>
                      <a:pt x="865" y="935"/>
                      <a:pt x="1097" y="748"/>
                      <a:pt x="1097" y="464"/>
                    </a:cubicBezTo>
                    <a:cubicBezTo>
                      <a:pt x="1097" y="208"/>
                      <a:pt x="884" y="1"/>
                      <a:pt x="628" y="1"/>
                    </a:cubicBezTo>
                    <a:close/>
                  </a:path>
                </a:pathLst>
              </a:custGeom>
              <a:solidFill>
                <a:srgbClr val="0B20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876" name="Google Shape;2876;p28"/>
            <p:cNvCxnSpPr/>
            <p:nvPr/>
          </p:nvCxnSpPr>
          <p:spPr>
            <a:xfrm>
              <a:off x="4981825" y="2648563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7" name="Google Shape;2877;p28"/>
            <p:cNvCxnSpPr/>
            <p:nvPr/>
          </p:nvCxnSpPr>
          <p:spPr>
            <a:xfrm>
              <a:off x="5833475" y="2648563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8" name="Google Shape;2878;p28"/>
            <p:cNvCxnSpPr/>
            <p:nvPr/>
          </p:nvCxnSpPr>
          <p:spPr>
            <a:xfrm>
              <a:off x="6685125" y="2648563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9" name="Google Shape;2879;p28"/>
            <p:cNvCxnSpPr/>
            <p:nvPr/>
          </p:nvCxnSpPr>
          <p:spPr>
            <a:xfrm>
              <a:off x="7536775" y="2648563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0" name="Google Shape;2880;p28"/>
            <p:cNvCxnSpPr/>
            <p:nvPr/>
          </p:nvCxnSpPr>
          <p:spPr>
            <a:xfrm>
              <a:off x="8388425" y="2648563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881" name="Google Shape;2881;p28"/>
            <p:cNvSpPr txBox="1"/>
            <p:nvPr/>
          </p:nvSpPr>
          <p:spPr>
            <a:xfrm>
              <a:off x="4569325" y="2882438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12 a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2" name="Google Shape;2882;p28"/>
            <p:cNvSpPr txBox="1"/>
            <p:nvPr/>
          </p:nvSpPr>
          <p:spPr>
            <a:xfrm>
              <a:off x="5421875" y="2882438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02 a.m.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3" name="Google Shape;2883;p28"/>
            <p:cNvSpPr txBox="1"/>
            <p:nvPr/>
          </p:nvSpPr>
          <p:spPr>
            <a:xfrm>
              <a:off x="6273525" y="2882438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04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4" name="Google Shape;2884;p28"/>
            <p:cNvSpPr txBox="1"/>
            <p:nvPr/>
          </p:nvSpPr>
          <p:spPr>
            <a:xfrm>
              <a:off x="7125175" y="2882438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05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5" name="Google Shape;2885;p28"/>
            <p:cNvSpPr txBox="1"/>
            <p:nvPr/>
          </p:nvSpPr>
          <p:spPr>
            <a:xfrm>
              <a:off x="7976825" y="2882438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06 a.m.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886" name="Google Shape;2886;p28"/>
            <p:cNvGrpSpPr/>
            <p:nvPr/>
          </p:nvGrpSpPr>
          <p:grpSpPr>
            <a:xfrm>
              <a:off x="425075" y="1881213"/>
              <a:ext cx="596999" cy="569672"/>
              <a:chOff x="425075" y="1881213"/>
              <a:chExt cx="596999" cy="569672"/>
            </a:xfrm>
          </p:grpSpPr>
          <p:sp>
            <p:nvSpPr>
              <p:cNvPr id="2887" name="Google Shape;2887;p28"/>
              <p:cNvSpPr/>
              <p:nvPr/>
            </p:nvSpPr>
            <p:spPr>
              <a:xfrm>
                <a:off x="425075" y="1881213"/>
                <a:ext cx="596999" cy="525526"/>
              </a:xfrm>
              <a:custGeom>
                <a:rect b="b" l="l" r="r" t="t"/>
                <a:pathLst>
                  <a:path extrusionOk="0" h="3368" w="3826">
                    <a:moveTo>
                      <a:pt x="1917" y="1"/>
                    </a:moveTo>
                    <a:cubicBezTo>
                      <a:pt x="1697" y="1"/>
                      <a:pt x="1472" y="44"/>
                      <a:pt x="1255" y="136"/>
                    </a:cubicBezTo>
                    <a:cubicBezTo>
                      <a:pt x="401" y="496"/>
                      <a:pt x="1" y="1486"/>
                      <a:pt x="367" y="2340"/>
                    </a:cubicBezTo>
                    <a:cubicBezTo>
                      <a:pt x="637" y="2982"/>
                      <a:pt x="1262" y="3367"/>
                      <a:pt x="1919" y="3367"/>
                    </a:cubicBezTo>
                    <a:cubicBezTo>
                      <a:pt x="2137" y="3367"/>
                      <a:pt x="2358" y="3325"/>
                      <a:pt x="2571" y="3235"/>
                    </a:cubicBezTo>
                    <a:cubicBezTo>
                      <a:pt x="3425" y="2869"/>
                      <a:pt x="3825" y="1886"/>
                      <a:pt x="3466" y="1025"/>
                    </a:cubicBezTo>
                    <a:cubicBezTo>
                      <a:pt x="3192" y="386"/>
                      <a:pt x="2573" y="1"/>
                      <a:pt x="1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888" name="Google Shape;2888;p28"/>
              <p:cNvSpPr/>
              <p:nvPr/>
            </p:nvSpPr>
            <p:spPr>
              <a:xfrm rot="5400000">
                <a:off x="438163" y="1941649"/>
                <a:ext cx="532323" cy="486151"/>
              </a:xfrm>
              <a:custGeom>
                <a:rect b="b" l="l" r="r" t="t"/>
                <a:pathLst>
                  <a:path extrusionOk="0" h="3136" w="3426">
                    <a:moveTo>
                      <a:pt x="2340" y="1"/>
                    </a:moveTo>
                    <a:cubicBezTo>
                      <a:pt x="2738" y="666"/>
                      <a:pt x="2629" y="1522"/>
                      <a:pt x="2078" y="2073"/>
                    </a:cubicBezTo>
                    <a:cubicBezTo>
                      <a:pt x="1752" y="2393"/>
                      <a:pt x="1322" y="2559"/>
                      <a:pt x="888" y="2559"/>
                    </a:cubicBezTo>
                    <a:cubicBezTo>
                      <a:pt x="583" y="2559"/>
                      <a:pt x="275" y="2477"/>
                      <a:pt x="0" y="2308"/>
                    </a:cubicBezTo>
                    <a:lnTo>
                      <a:pt x="0" y="2308"/>
                    </a:lnTo>
                    <a:cubicBezTo>
                      <a:pt x="322" y="2849"/>
                      <a:pt x="888" y="3135"/>
                      <a:pt x="1459" y="3135"/>
                    </a:cubicBezTo>
                    <a:cubicBezTo>
                      <a:pt x="1884" y="3135"/>
                      <a:pt x="2313" y="2976"/>
                      <a:pt x="2645" y="2646"/>
                    </a:cubicBezTo>
                    <a:cubicBezTo>
                      <a:pt x="3425" y="1877"/>
                      <a:pt x="3278" y="573"/>
                      <a:pt x="23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89" name="Google Shape;2889;p28"/>
            <p:cNvSpPr/>
            <p:nvPr/>
          </p:nvSpPr>
          <p:spPr>
            <a:xfrm>
              <a:off x="1276725" y="1881213"/>
              <a:ext cx="596999" cy="525526"/>
            </a:xfrm>
            <a:custGeom>
              <a:rect b="b" l="l" r="r" t="t"/>
              <a:pathLst>
                <a:path extrusionOk="0" h="3368" w="3826">
                  <a:moveTo>
                    <a:pt x="1917" y="1"/>
                  </a:moveTo>
                  <a:cubicBezTo>
                    <a:pt x="1697" y="1"/>
                    <a:pt x="1472" y="44"/>
                    <a:pt x="1255" y="136"/>
                  </a:cubicBezTo>
                  <a:cubicBezTo>
                    <a:pt x="401" y="496"/>
                    <a:pt x="1" y="1486"/>
                    <a:pt x="367" y="2340"/>
                  </a:cubicBezTo>
                  <a:cubicBezTo>
                    <a:pt x="637" y="2982"/>
                    <a:pt x="1262" y="3367"/>
                    <a:pt x="1919" y="3367"/>
                  </a:cubicBezTo>
                  <a:cubicBezTo>
                    <a:pt x="2137" y="3367"/>
                    <a:pt x="2358" y="3325"/>
                    <a:pt x="2571" y="3235"/>
                  </a:cubicBezTo>
                  <a:cubicBezTo>
                    <a:pt x="3425" y="2869"/>
                    <a:pt x="3825" y="1886"/>
                    <a:pt x="3466" y="1025"/>
                  </a:cubicBezTo>
                  <a:cubicBezTo>
                    <a:pt x="3192" y="386"/>
                    <a:pt x="2573" y="1"/>
                    <a:pt x="1917" y="1"/>
                  </a:cubicBezTo>
                  <a:close/>
                </a:path>
              </a:pathLst>
            </a:custGeom>
            <a:solidFill>
              <a:srgbClr val="FFC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90" name="Google Shape;2890;p28"/>
            <p:cNvSpPr/>
            <p:nvPr/>
          </p:nvSpPr>
          <p:spPr>
            <a:xfrm rot="5400000">
              <a:off x="1289813" y="1941649"/>
              <a:ext cx="532323" cy="486151"/>
            </a:xfrm>
            <a:custGeom>
              <a:rect b="b" l="l" r="r" t="t"/>
              <a:pathLst>
                <a:path extrusionOk="0" h="3136" w="3426">
                  <a:moveTo>
                    <a:pt x="2340" y="1"/>
                  </a:moveTo>
                  <a:cubicBezTo>
                    <a:pt x="2738" y="666"/>
                    <a:pt x="2629" y="1522"/>
                    <a:pt x="2078" y="2073"/>
                  </a:cubicBezTo>
                  <a:cubicBezTo>
                    <a:pt x="1752" y="2393"/>
                    <a:pt x="1322" y="2559"/>
                    <a:pt x="888" y="2559"/>
                  </a:cubicBezTo>
                  <a:cubicBezTo>
                    <a:pt x="583" y="2559"/>
                    <a:pt x="275" y="2477"/>
                    <a:pt x="0" y="2308"/>
                  </a:cubicBezTo>
                  <a:lnTo>
                    <a:pt x="0" y="2308"/>
                  </a:lnTo>
                  <a:cubicBezTo>
                    <a:pt x="322" y="2849"/>
                    <a:pt x="888" y="3135"/>
                    <a:pt x="1459" y="3135"/>
                  </a:cubicBezTo>
                  <a:cubicBezTo>
                    <a:pt x="1884" y="3135"/>
                    <a:pt x="2313" y="2976"/>
                    <a:pt x="2645" y="2646"/>
                  </a:cubicBezTo>
                  <a:cubicBezTo>
                    <a:pt x="3425" y="1877"/>
                    <a:pt x="3278" y="573"/>
                    <a:pt x="2340" y="1"/>
                  </a:cubicBezTo>
                  <a:close/>
                </a:path>
              </a:pathLst>
            </a:custGeom>
            <a:solidFill>
              <a:srgbClr val="FFAD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2128375" y="1881213"/>
              <a:ext cx="596999" cy="525526"/>
            </a:xfrm>
            <a:custGeom>
              <a:rect b="b" l="l" r="r" t="t"/>
              <a:pathLst>
                <a:path extrusionOk="0" h="3368" w="3826">
                  <a:moveTo>
                    <a:pt x="1917" y="1"/>
                  </a:moveTo>
                  <a:cubicBezTo>
                    <a:pt x="1697" y="1"/>
                    <a:pt x="1472" y="44"/>
                    <a:pt x="1255" y="136"/>
                  </a:cubicBezTo>
                  <a:cubicBezTo>
                    <a:pt x="401" y="496"/>
                    <a:pt x="1" y="1486"/>
                    <a:pt x="367" y="2340"/>
                  </a:cubicBezTo>
                  <a:cubicBezTo>
                    <a:pt x="637" y="2982"/>
                    <a:pt x="1262" y="3367"/>
                    <a:pt x="1919" y="3367"/>
                  </a:cubicBezTo>
                  <a:cubicBezTo>
                    <a:pt x="2137" y="3367"/>
                    <a:pt x="2358" y="3325"/>
                    <a:pt x="2571" y="3235"/>
                  </a:cubicBezTo>
                  <a:cubicBezTo>
                    <a:pt x="3425" y="2869"/>
                    <a:pt x="3825" y="1886"/>
                    <a:pt x="3466" y="1025"/>
                  </a:cubicBezTo>
                  <a:cubicBezTo>
                    <a:pt x="3192" y="386"/>
                    <a:pt x="2573" y="1"/>
                    <a:pt x="19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92" name="Google Shape;2892;p28"/>
            <p:cNvSpPr/>
            <p:nvPr/>
          </p:nvSpPr>
          <p:spPr>
            <a:xfrm rot="5400000">
              <a:off x="2141463" y="1941649"/>
              <a:ext cx="532323" cy="486151"/>
            </a:xfrm>
            <a:custGeom>
              <a:rect b="b" l="l" r="r" t="t"/>
              <a:pathLst>
                <a:path extrusionOk="0" h="3136" w="3426">
                  <a:moveTo>
                    <a:pt x="2340" y="1"/>
                  </a:moveTo>
                  <a:cubicBezTo>
                    <a:pt x="2738" y="666"/>
                    <a:pt x="2629" y="1522"/>
                    <a:pt x="2078" y="2073"/>
                  </a:cubicBezTo>
                  <a:cubicBezTo>
                    <a:pt x="1752" y="2393"/>
                    <a:pt x="1322" y="2559"/>
                    <a:pt x="888" y="2559"/>
                  </a:cubicBezTo>
                  <a:cubicBezTo>
                    <a:pt x="583" y="2559"/>
                    <a:pt x="275" y="2477"/>
                    <a:pt x="0" y="2308"/>
                  </a:cubicBezTo>
                  <a:lnTo>
                    <a:pt x="0" y="2308"/>
                  </a:lnTo>
                  <a:cubicBezTo>
                    <a:pt x="322" y="2849"/>
                    <a:pt x="888" y="3135"/>
                    <a:pt x="1459" y="3135"/>
                  </a:cubicBezTo>
                  <a:cubicBezTo>
                    <a:pt x="1884" y="3135"/>
                    <a:pt x="2313" y="2976"/>
                    <a:pt x="2645" y="2646"/>
                  </a:cubicBezTo>
                  <a:cubicBezTo>
                    <a:pt x="3425" y="1877"/>
                    <a:pt x="3278" y="573"/>
                    <a:pt x="2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2980025" y="1881213"/>
              <a:ext cx="596999" cy="525526"/>
            </a:xfrm>
            <a:custGeom>
              <a:rect b="b" l="l" r="r" t="t"/>
              <a:pathLst>
                <a:path extrusionOk="0" h="3368" w="3826">
                  <a:moveTo>
                    <a:pt x="1917" y="1"/>
                  </a:moveTo>
                  <a:cubicBezTo>
                    <a:pt x="1697" y="1"/>
                    <a:pt x="1472" y="44"/>
                    <a:pt x="1255" y="136"/>
                  </a:cubicBezTo>
                  <a:cubicBezTo>
                    <a:pt x="401" y="496"/>
                    <a:pt x="1" y="1486"/>
                    <a:pt x="367" y="2340"/>
                  </a:cubicBezTo>
                  <a:cubicBezTo>
                    <a:pt x="637" y="2982"/>
                    <a:pt x="1262" y="3367"/>
                    <a:pt x="1919" y="3367"/>
                  </a:cubicBezTo>
                  <a:cubicBezTo>
                    <a:pt x="2137" y="3367"/>
                    <a:pt x="2358" y="3325"/>
                    <a:pt x="2571" y="3235"/>
                  </a:cubicBezTo>
                  <a:cubicBezTo>
                    <a:pt x="3425" y="2869"/>
                    <a:pt x="3825" y="1886"/>
                    <a:pt x="3466" y="1025"/>
                  </a:cubicBezTo>
                  <a:cubicBezTo>
                    <a:pt x="3192" y="386"/>
                    <a:pt x="2573" y="1"/>
                    <a:pt x="1917" y="1"/>
                  </a:cubicBezTo>
                  <a:close/>
                </a:path>
              </a:pathLst>
            </a:custGeom>
            <a:solidFill>
              <a:srgbClr val="FFA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94" name="Google Shape;2894;p28"/>
            <p:cNvSpPr/>
            <p:nvPr/>
          </p:nvSpPr>
          <p:spPr>
            <a:xfrm rot="5400000">
              <a:off x="2993113" y="1941649"/>
              <a:ext cx="532323" cy="486151"/>
            </a:xfrm>
            <a:custGeom>
              <a:rect b="b" l="l" r="r" t="t"/>
              <a:pathLst>
                <a:path extrusionOk="0" h="3136" w="3426">
                  <a:moveTo>
                    <a:pt x="2340" y="1"/>
                  </a:moveTo>
                  <a:cubicBezTo>
                    <a:pt x="2738" y="666"/>
                    <a:pt x="2629" y="1522"/>
                    <a:pt x="2078" y="2073"/>
                  </a:cubicBezTo>
                  <a:cubicBezTo>
                    <a:pt x="1752" y="2393"/>
                    <a:pt x="1322" y="2559"/>
                    <a:pt x="888" y="2559"/>
                  </a:cubicBezTo>
                  <a:cubicBezTo>
                    <a:pt x="583" y="2559"/>
                    <a:pt x="275" y="2477"/>
                    <a:pt x="0" y="2308"/>
                  </a:cubicBezTo>
                  <a:lnTo>
                    <a:pt x="0" y="2308"/>
                  </a:lnTo>
                  <a:cubicBezTo>
                    <a:pt x="322" y="2849"/>
                    <a:pt x="888" y="3135"/>
                    <a:pt x="1459" y="3135"/>
                  </a:cubicBezTo>
                  <a:cubicBezTo>
                    <a:pt x="1884" y="3135"/>
                    <a:pt x="2313" y="2976"/>
                    <a:pt x="2645" y="2646"/>
                  </a:cubicBezTo>
                  <a:cubicBezTo>
                    <a:pt x="3425" y="1877"/>
                    <a:pt x="3278" y="573"/>
                    <a:pt x="2340" y="1"/>
                  </a:cubicBezTo>
                  <a:close/>
                </a:path>
              </a:pathLst>
            </a:custGeom>
            <a:solidFill>
              <a:srgbClr val="F26A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3831675" y="1881213"/>
              <a:ext cx="596999" cy="525526"/>
            </a:xfrm>
            <a:custGeom>
              <a:rect b="b" l="l" r="r" t="t"/>
              <a:pathLst>
                <a:path extrusionOk="0" h="3368" w="3826">
                  <a:moveTo>
                    <a:pt x="1917" y="1"/>
                  </a:moveTo>
                  <a:cubicBezTo>
                    <a:pt x="1697" y="1"/>
                    <a:pt x="1472" y="44"/>
                    <a:pt x="1255" y="136"/>
                  </a:cubicBezTo>
                  <a:cubicBezTo>
                    <a:pt x="401" y="496"/>
                    <a:pt x="1" y="1486"/>
                    <a:pt x="367" y="2340"/>
                  </a:cubicBezTo>
                  <a:cubicBezTo>
                    <a:pt x="637" y="2982"/>
                    <a:pt x="1262" y="3367"/>
                    <a:pt x="1919" y="3367"/>
                  </a:cubicBezTo>
                  <a:cubicBezTo>
                    <a:pt x="2137" y="3367"/>
                    <a:pt x="2358" y="3325"/>
                    <a:pt x="2571" y="3235"/>
                  </a:cubicBezTo>
                  <a:cubicBezTo>
                    <a:pt x="3425" y="2869"/>
                    <a:pt x="3825" y="1886"/>
                    <a:pt x="3466" y="1025"/>
                  </a:cubicBezTo>
                  <a:cubicBezTo>
                    <a:pt x="3192" y="386"/>
                    <a:pt x="2573" y="1"/>
                    <a:pt x="1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96" name="Google Shape;2896;p28"/>
            <p:cNvSpPr/>
            <p:nvPr/>
          </p:nvSpPr>
          <p:spPr>
            <a:xfrm rot="5400000">
              <a:off x="3844763" y="1941649"/>
              <a:ext cx="532323" cy="486151"/>
            </a:xfrm>
            <a:custGeom>
              <a:rect b="b" l="l" r="r" t="t"/>
              <a:pathLst>
                <a:path extrusionOk="0" h="3136" w="3426">
                  <a:moveTo>
                    <a:pt x="2340" y="1"/>
                  </a:moveTo>
                  <a:cubicBezTo>
                    <a:pt x="2738" y="666"/>
                    <a:pt x="2629" y="1522"/>
                    <a:pt x="2078" y="2073"/>
                  </a:cubicBezTo>
                  <a:cubicBezTo>
                    <a:pt x="1752" y="2393"/>
                    <a:pt x="1322" y="2559"/>
                    <a:pt x="888" y="2559"/>
                  </a:cubicBezTo>
                  <a:cubicBezTo>
                    <a:pt x="583" y="2559"/>
                    <a:pt x="275" y="2477"/>
                    <a:pt x="0" y="2308"/>
                  </a:cubicBezTo>
                  <a:lnTo>
                    <a:pt x="0" y="2308"/>
                  </a:lnTo>
                  <a:cubicBezTo>
                    <a:pt x="322" y="2849"/>
                    <a:pt x="888" y="3135"/>
                    <a:pt x="1459" y="3135"/>
                  </a:cubicBezTo>
                  <a:cubicBezTo>
                    <a:pt x="1884" y="3135"/>
                    <a:pt x="2313" y="2976"/>
                    <a:pt x="2645" y="2646"/>
                  </a:cubicBezTo>
                  <a:cubicBezTo>
                    <a:pt x="3425" y="1877"/>
                    <a:pt x="3278" y="573"/>
                    <a:pt x="2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97" name="Google Shape;2897;p28"/>
            <p:cNvCxnSpPr/>
            <p:nvPr/>
          </p:nvCxnSpPr>
          <p:spPr>
            <a:xfrm>
              <a:off x="723575" y="2648563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98" name="Google Shape;2898;p28"/>
            <p:cNvCxnSpPr/>
            <p:nvPr/>
          </p:nvCxnSpPr>
          <p:spPr>
            <a:xfrm>
              <a:off x="1575225" y="2648563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99" name="Google Shape;2899;p28"/>
            <p:cNvCxnSpPr/>
            <p:nvPr/>
          </p:nvCxnSpPr>
          <p:spPr>
            <a:xfrm>
              <a:off x="2426875" y="2648563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00" name="Google Shape;2900;p28"/>
            <p:cNvCxnSpPr/>
            <p:nvPr/>
          </p:nvCxnSpPr>
          <p:spPr>
            <a:xfrm>
              <a:off x="3278525" y="2648563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01" name="Google Shape;2901;p28"/>
            <p:cNvCxnSpPr/>
            <p:nvPr/>
          </p:nvCxnSpPr>
          <p:spPr>
            <a:xfrm>
              <a:off x="4130175" y="2648563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02" name="Google Shape;2902;p28"/>
            <p:cNvSpPr txBox="1"/>
            <p:nvPr/>
          </p:nvSpPr>
          <p:spPr>
            <a:xfrm>
              <a:off x="308325" y="2882438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01 p.m.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3" name="Google Shape;2903;p28"/>
            <p:cNvSpPr txBox="1"/>
            <p:nvPr/>
          </p:nvSpPr>
          <p:spPr>
            <a:xfrm>
              <a:off x="1163625" y="2882438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04 p.m.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4" name="Google Shape;2904;p28"/>
            <p:cNvSpPr txBox="1"/>
            <p:nvPr/>
          </p:nvSpPr>
          <p:spPr>
            <a:xfrm>
              <a:off x="2018925" y="2882438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06 p.m.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5" name="Google Shape;2905;p28"/>
            <p:cNvSpPr txBox="1"/>
            <p:nvPr/>
          </p:nvSpPr>
          <p:spPr>
            <a:xfrm>
              <a:off x="2874225" y="2882438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08 p.m.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6" name="Google Shape;2906;p28"/>
            <p:cNvSpPr txBox="1"/>
            <p:nvPr/>
          </p:nvSpPr>
          <p:spPr>
            <a:xfrm>
              <a:off x="3729525" y="2882438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10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07" name="Google Shape;2907;p28"/>
          <p:cNvGrpSpPr/>
          <p:nvPr/>
        </p:nvGrpSpPr>
        <p:grpSpPr>
          <a:xfrm>
            <a:off x="726775" y="3636978"/>
            <a:ext cx="3418800" cy="997397"/>
            <a:chOff x="726775" y="3636978"/>
            <a:chExt cx="3418800" cy="997397"/>
          </a:xfrm>
        </p:grpSpPr>
        <p:cxnSp>
          <p:nvCxnSpPr>
            <p:cNvPr id="2908" name="Google Shape;2908;p28"/>
            <p:cNvCxnSpPr/>
            <p:nvPr/>
          </p:nvCxnSpPr>
          <p:spPr>
            <a:xfrm flipH="1">
              <a:off x="2436175" y="3636978"/>
              <a:ext cx="1709400" cy="133500"/>
            </a:xfrm>
            <a:prstGeom prst="bentConnector3">
              <a:avLst>
                <a:gd fmla="val 99994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09" name="Google Shape;2909;p28"/>
            <p:cNvSpPr txBox="1"/>
            <p:nvPr/>
          </p:nvSpPr>
          <p:spPr>
            <a:xfrm>
              <a:off x="1271925" y="3804063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10" name="Google Shape;2910;p28"/>
            <p:cNvSpPr txBox="1"/>
            <p:nvPr/>
          </p:nvSpPr>
          <p:spPr>
            <a:xfrm>
              <a:off x="1271925" y="4004375"/>
              <a:ext cx="23172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911" name="Google Shape;2911;p28"/>
            <p:cNvCxnSpPr/>
            <p:nvPr/>
          </p:nvCxnSpPr>
          <p:spPr>
            <a:xfrm>
              <a:off x="726775" y="3636978"/>
              <a:ext cx="1709400" cy="133500"/>
            </a:xfrm>
            <a:prstGeom prst="bentConnector3">
              <a:avLst>
                <a:gd fmla="val 99994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912" name="Google Shape;2912;p28"/>
          <p:cNvGrpSpPr/>
          <p:nvPr/>
        </p:nvGrpSpPr>
        <p:grpSpPr>
          <a:xfrm>
            <a:off x="4979375" y="3636978"/>
            <a:ext cx="3418800" cy="997397"/>
            <a:chOff x="4979375" y="3636978"/>
            <a:chExt cx="3418800" cy="997397"/>
          </a:xfrm>
        </p:grpSpPr>
        <p:sp>
          <p:nvSpPr>
            <p:cNvPr id="2913" name="Google Shape;2913;p28"/>
            <p:cNvSpPr txBox="1"/>
            <p:nvPr/>
          </p:nvSpPr>
          <p:spPr>
            <a:xfrm>
              <a:off x="5530175" y="3804063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Night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14" name="Google Shape;2914;p28"/>
            <p:cNvSpPr txBox="1"/>
            <p:nvPr/>
          </p:nvSpPr>
          <p:spPr>
            <a:xfrm>
              <a:off x="5530175" y="4004375"/>
              <a:ext cx="23172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915" name="Google Shape;2915;p28"/>
            <p:cNvCxnSpPr/>
            <p:nvPr/>
          </p:nvCxnSpPr>
          <p:spPr>
            <a:xfrm flipH="1">
              <a:off x="6688775" y="3636978"/>
              <a:ext cx="1709400" cy="133500"/>
            </a:xfrm>
            <a:prstGeom prst="bentConnector3">
              <a:avLst>
                <a:gd fmla="val 99994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16" name="Google Shape;2916;p28"/>
            <p:cNvCxnSpPr/>
            <p:nvPr/>
          </p:nvCxnSpPr>
          <p:spPr>
            <a:xfrm>
              <a:off x="4979375" y="3636978"/>
              <a:ext cx="1709400" cy="133500"/>
            </a:xfrm>
            <a:prstGeom prst="bentConnector3">
              <a:avLst>
                <a:gd fmla="val 99994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917" name="Google Shape;2917;p28"/>
          <p:cNvGrpSpPr/>
          <p:nvPr/>
        </p:nvGrpSpPr>
        <p:grpSpPr>
          <a:xfrm>
            <a:off x="6372725" y="1273150"/>
            <a:ext cx="2317200" cy="886875"/>
            <a:chOff x="6372725" y="1273150"/>
            <a:chExt cx="2317200" cy="886875"/>
          </a:xfrm>
        </p:grpSpPr>
        <p:cxnSp>
          <p:nvCxnSpPr>
            <p:cNvPr id="2918" name="Google Shape;2918;p28"/>
            <p:cNvCxnSpPr/>
            <p:nvPr/>
          </p:nvCxnSpPr>
          <p:spPr>
            <a:xfrm flipH="1">
              <a:off x="7528275" y="2026525"/>
              <a:ext cx="854100" cy="133500"/>
            </a:xfrm>
            <a:prstGeom prst="bentConnector3">
              <a:avLst>
                <a:gd fmla="val 10007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19" name="Google Shape;2919;p28"/>
            <p:cNvCxnSpPr/>
            <p:nvPr/>
          </p:nvCxnSpPr>
          <p:spPr>
            <a:xfrm>
              <a:off x="6672975" y="2026525"/>
              <a:ext cx="854100" cy="133500"/>
            </a:xfrm>
            <a:prstGeom prst="bentConnector3">
              <a:avLst>
                <a:gd fmla="val 10007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20" name="Google Shape;2920;p28"/>
            <p:cNvSpPr txBox="1"/>
            <p:nvPr/>
          </p:nvSpPr>
          <p:spPr>
            <a:xfrm>
              <a:off x="6372725" y="1273150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Night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21" name="Google Shape;2921;p28"/>
            <p:cNvSpPr txBox="1"/>
            <p:nvPr/>
          </p:nvSpPr>
          <p:spPr>
            <a:xfrm>
              <a:off x="6830350" y="1515338"/>
              <a:ext cx="1482600" cy="46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Mars is actually a cold place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22" name="Google Shape;2922;p28"/>
          <p:cNvGrpSpPr/>
          <p:nvPr/>
        </p:nvGrpSpPr>
        <p:grpSpPr>
          <a:xfrm>
            <a:off x="3822325" y="1273150"/>
            <a:ext cx="2317200" cy="886875"/>
            <a:chOff x="3822325" y="1273150"/>
            <a:chExt cx="2317200" cy="886875"/>
          </a:xfrm>
        </p:grpSpPr>
        <p:cxnSp>
          <p:nvCxnSpPr>
            <p:cNvPr id="2923" name="Google Shape;2923;p28"/>
            <p:cNvCxnSpPr/>
            <p:nvPr/>
          </p:nvCxnSpPr>
          <p:spPr>
            <a:xfrm flipH="1">
              <a:off x="4977925" y="2026525"/>
              <a:ext cx="852900" cy="133500"/>
            </a:xfrm>
            <a:prstGeom prst="bentConnector3">
              <a:avLst>
                <a:gd fmla="val 10007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24" name="Google Shape;2924;p28"/>
            <p:cNvCxnSpPr/>
            <p:nvPr/>
          </p:nvCxnSpPr>
          <p:spPr>
            <a:xfrm>
              <a:off x="4123725" y="2026525"/>
              <a:ext cx="852900" cy="133500"/>
            </a:xfrm>
            <a:prstGeom prst="bentConnector3">
              <a:avLst>
                <a:gd fmla="val 10007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25" name="Google Shape;2925;p28"/>
            <p:cNvSpPr txBox="1"/>
            <p:nvPr/>
          </p:nvSpPr>
          <p:spPr>
            <a:xfrm>
              <a:off x="3822325" y="1273150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Afternoon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26" name="Google Shape;2926;p28"/>
            <p:cNvSpPr txBox="1"/>
            <p:nvPr/>
          </p:nvSpPr>
          <p:spPr>
            <a:xfrm>
              <a:off x="4239625" y="1515338"/>
              <a:ext cx="1482600" cy="46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27" name="Google Shape;2927;p28"/>
          <p:cNvGrpSpPr/>
          <p:nvPr/>
        </p:nvGrpSpPr>
        <p:grpSpPr>
          <a:xfrm>
            <a:off x="1271925" y="1273150"/>
            <a:ext cx="2317200" cy="886875"/>
            <a:chOff x="1271925" y="1273150"/>
            <a:chExt cx="2317200" cy="886875"/>
          </a:xfrm>
        </p:grpSpPr>
        <p:cxnSp>
          <p:nvCxnSpPr>
            <p:cNvPr id="2928" name="Google Shape;2928;p28"/>
            <p:cNvCxnSpPr/>
            <p:nvPr/>
          </p:nvCxnSpPr>
          <p:spPr>
            <a:xfrm flipH="1">
              <a:off x="2426850" y="2026525"/>
              <a:ext cx="854100" cy="133500"/>
            </a:xfrm>
            <a:prstGeom prst="bentConnector3">
              <a:avLst>
                <a:gd fmla="val 10007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29" name="Google Shape;2929;p28"/>
            <p:cNvSpPr txBox="1"/>
            <p:nvPr/>
          </p:nvSpPr>
          <p:spPr>
            <a:xfrm>
              <a:off x="1271925" y="1273150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Morning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2930" name="Google Shape;2930;p28"/>
            <p:cNvCxnSpPr/>
            <p:nvPr/>
          </p:nvCxnSpPr>
          <p:spPr>
            <a:xfrm>
              <a:off x="1571550" y="2026525"/>
              <a:ext cx="854100" cy="133500"/>
            </a:xfrm>
            <a:prstGeom prst="bentConnector3">
              <a:avLst>
                <a:gd fmla="val 10007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31" name="Google Shape;2931;p28"/>
            <p:cNvSpPr txBox="1"/>
            <p:nvPr/>
          </p:nvSpPr>
          <p:spPr>
            <a:xfrm>
              <a:off x="1689225" y="1515338"/>
              <a:ext cx="1482600" cy="46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5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p29"/>
          <p:cNvSpPr/>
          <p:nvPr/>
        </p:nvSpPr>
        <p:spPr>
          <a:xfrm flipH="1">
            <a:off x="457325" y="1213125"/>
            <a:ext cx="4115400" cy="3523500"/>
          </a:xfrm>
          <a:prstGeom prst="rect">
            <a:avLst/>
          </a:prstGeom>
          <a:solidFill>
            <a:srgbClr val="FFE8D3">
              <a:alpha val="530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7" name="Google Shape;2937;p29"/>
          <p:cNvGrpSpPr/>
          <p:nvPr/>
        </p:nvGrpSpPr>
        <p:grpSpPr>
          <a:xfrm>
            <a:off x="746175" y="3302650"/>
            <a:ext cx="1887600" cy="1123225"/>
            <a:chOff x="457200" y="3123475"/>
            <a:chExt cx="1887600" cy="1123225"/>
          </a:xfrm>
        </p:grpSpPr>
        <p:sp>
          <p:nvSpPr>
            <p:cNvPr id="2938" name="Google Shape;2938;p29"/>
            <p:cNvSpPr txBox="1"/>
            <p:nvPr/>
          </p:nvSpPr>
          <p:spPr>
            <a:xfrm>
              <a:off x="457200" y="3123475"/>
              <a:ext cx="18876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Day</a:t>
              </a:r>
              <a:endParaRPr b="1" sz="17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39" name="Google Shape;2939;p29"/>
            <p:cNvSpPr txBox="1"/>
            <p:nvPr/>
          </p:nvSpPr>
          <p:spPr>
            <a:xfrm>
              <a:off x="457200" y="3415400"/>
              <a:ext cx="18876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nice name and is the second planet. It’s terribly hot—even hotter than Mercury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40" name="Google Shape;2940;p29"/>
          <p:cNvGrpSpPr/>
          <p:nvPr/>
        </p:nvGrpSpPr>
        <p:grpSpPr>
          <a:xfrm>
            <a:off x="1697419" y="1658847"/>
            <a:ext cx="2522797" cy="1165922"/>
            <a:chOff x="1697419" y="1658847"/>
            <a:chExt cx="2522797" cy="1165922"/>
          </a:xfrm>
        </p:grpSpPr>
        <p:grpSp>
          <p:nvGrpSpPr>
            <p:cNvPr id="2941" name="Google Shape;2941;p29"/>
            <p:cNvGrpSpPr/>
            <p:nvPr/>
          </p:nvGrpSpPr>
          <p:grpSpPr>
            <a:xfrm>
              <a:off x="2451825" y="1822285"/>
              <a:ext cx="1002908" cy="1002484"/>
              <a:chOff x="2297550" y="1741510"/>
              <a:chExt cx="1002908" cy="1002484"/>
            </a:xfrm>
          </p:grpSpPr>
          <p:sp>
            <p:nvSpPr>
              <p:cNvPr id="2942" name="Google Shape;2942;p29"/>
              <p:cNvSpPr/>
              <p:nvPr/>
            </p:nvSpPr>
            <p:spPr>
              <a:xfrm>
                <a:off x="2297550" y="1741510"/>
                <a:ext cx="1002908" cy="1002484"/>
              </a:xfrm>
              <a:custGeom>
                <a:rect b="b" l="l" r="r" t="t"/>
                <a:pathLst>
                  <a:path extrusionOk="0" h="11820" w="11825">
                    <a:moveTo>
                      <a:pt x="5912" y="1"/>
                    </a:moveTo>
                    <a:cubicBezTo>
                      <a:pt x="5596" y="940"/>
                      <a:pt x="5288" y="1400"/>
                      <a:pt x="4882" y="1400"/>
                    </a:cubicBezTo>
                    <a:cubicBezTo>
                      <a:pt x="4546" y="1400"/>
                      <a:pt x="4142" y="1085"/>
                      <a:pt x="3611" y="464"/>
                    </a:cubicBezTo>
                    <a:lnTo>
                      <a:pt x="3611" y="464"/>
                    </a:lnTo>
                    <a:cubicBezTo>
                      <a:pt x="3721" y="1635"/>
                      <a:pt x="3567" y="2172"/>
                      <a:pt x="3004" y="2172"/>
                    </a:cubicBezTo>
                    <a:cubicBezTo>
                      <a:pt x="2704" y="2172"/>
                      <a:pt x="2288" y="2020"/>
                      <a:pt x="1735" y="1730"/>
                    </a:cubicBezTo>
                    <a:lnTo>
                      <a:pt x="1735" y="1730"/>
                    </a:lnTo>
                    <a:cubicBezTo>
                      <a:pt x="2464" y="3121"/>
                      <a:pt x="2318" y="3643"/>
                      <a:pt x="1072" y="3643"/>
                    </a:cubicBezTo>
                    <a:cubicBezTo>
                      <a:pt x="892" y="3643"/>
                      <a:pt x="690" y="3632"/>
                      <a:pt x="464" y="3611"/>
                    </a:cubicBezTo>
                    <a:lnTo>
                      <a:pt x="464" y="3611"/>
                    </a:lnTo>
                    <a:cubicBezTo>
                      <a:pt x="1838" y="4778"/>
                      <a:pt x="1718" y="5329"/>
                      <a:pt x="0" y="5913"/>
                    </a:cubicBezTo>
                    <a:cubicBezTo>
                      <a:pt x="1718" y="6491"/>
                      <a:pt x="1838" y="7042"/>
                      <a:pt x="464" y="8209"/>
                    </a:cubicBezTo>
                    <a:cubicBezTo>
                      <a:pt x="690" y="8188"/>
                      <a:pt x="892" y="8177"/>
                      <a:pt x="1072" y="8177"/>
                    </a:cubicBezTo>
                    <a:cubicBezTo>
                      <a:pt x="2318" y="8177"/>
                      <a:pt x="2464" y="8698"/>
                      <a:pt x="1735" y="10090"/>
                    </a:cubicBezTo>
                    <a:cubicBezTo>
                      <a:pt x="2288" y="9800"/>
                      <a:pt x="2704" y="9648"/>
                      <a:pt x="3004" y="9648"/>
                    </a:cubicBezTo>
                    <a:cubicBezTo>
                      <a:pt x="3567" y="9648"/>
                      <a:pt x="3721" y="10185"/>
                      <a:pt x="3611" y="11356"/>
                    </a:cubicBezTo>
                    <a:cubicBezTo>
                      <a:pt x="4142" y="10735"/>
                      <a:pt x="4546" y="10420"/>
                      <a:pt x="4882" y="10420"/>
                    </a:cubicBezTo>
                    <a:cubicBezTo>
                      <a:pt x="5288" y="10420"/>
                      <a:pt x="5596" y="10880"/>
                      <a:pt x="5912" y="11819"/>
                    </a:cubicBezTo>
                    <a:cubicBezTo>
                      <a:pt x="6228" y="10880"/>
                      <a:pt x="6536" y="10420"/>
                      <a:pt x="6942" y="10420"/>
                    </a:cubicBezTo>
                    <a:cubicBezTo>
                      <a:pt x="7279" y="10420"/>
                      <a:pt x="7683" y="10735"/>
                      <a:pt x="8214" y="11356"/>
                    </a:cubicBezTo>
                    <a:cubicBezTo>
                      <a:pt x="8103" y="10185"/>
                      <a:pt x="8258" y="9648"/>
                      <a:pt x="8821" y="9648"/>
                    </a:cubicBezTo>
                    <a:cubicBezTo>
                      <a:pt x="9121" y="9648"/>
                      <a:pt x="9536" y="9800"/>
                      <a:pt x="10090" y="10090"/>
                    </a:cubicBezTo>
                    <a:cubicBezTo>
                      <a:pt x="9361" y="8698"/>
                      <a:pt x="9502" y="8177"/>
                      <a:pt x="10747" y="8177"/>
                    </a:cubicBezTo>
                    <a:cubicBezTo>
                      <a:pt x="10927" y="8177"/>
                      <a:pt x="11129" y="8188"/>
                      <a:pt x="11355" y="8209"/>
                    </a:cubicBezTo>
                    <a:cubicBezTo>
                      <a:pt x="9986" y="7042"/>
                      <a:pt x="10106" y="6491"/>
                      <a:pt x="11824" y="5913"/>
                    </a:cubicBezTo>
                    <a:cubicBezTo>
                      <a:pt x="10106" y="5329"/>
                      <a:pt x="9986" y="4778"/>
                      <a:pt x="11355" y="3611"/>
                    </a:cubicBezTo>
                    <a:lnTo>
                      <a:pt x="11355" y="3611"/>
                    </a:lnTo>
                    <a:cubicBezTo>
                      <a:pt x="11129" y="3632"/>
                      <a:pt x="10927" y="3643"/>
                      <a:pt x="10747" y="3643"/>
                    </a:cubicBezTo>
                    <a:cubicBezTo>
                      <a:pt x="9502" y="3643"/>
                      <a:pt x="9361" y="3121"/>
                      <a:pt x="10090" y="1730"/>
                    </a:cubicBezTo>
                    <a:lnTo>
                      <a:pt x="10090" y="1730"/>
                    </a:lnTo>
                    <a:cubicBezTo>
                      <a:pt x="9536" y="2020"/>
                      <a:pt x="9121" y="2172"/>
                      <a:pt x="8821" y="2172"/>
                    </a:cubicBezTo>
                    <a:cubicBezTo>
                      <a:pt x="8258" y="2172"/>
                      <a:pt x="8103" y="1635"/>
                      <a:pt x="8214" y="464"/>
                    </a:cubicBezTo>
                    <a:lnTo>
                      <a:pt x="8214" y="464"/>
                    </a:lnTo>
                    <a:cubicBezTo>
                      <a:pt x="7683" y="1085"/>
                      <a:pt x="7279" y="1400"/>
                      <a:pt x="6942" y="1400"/>
                    </a:cubicBezTo>
                    <a:cubicBezTo>
                      <a:pt x="6536" y="1400"/>
                      <a:pt x="6228" y="940"/>
                      <a:pt x="59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3" name="Google Shape;2943;p29"/>
              <p:cNvSpPr/>
              <p:nvPr/>
            </p:nvSpPr>
            <p:spPr>
              <a:xfrm>
                <a:off x="2405769" y="1878397"/>
                <a:ext cx="757291" cy="728624"/>
              </a:xfrm>
              <a:custGeom>
                <a:rect b="b" l="l" r="r" t="t"/>
                <a:pathLst>
                  <a:path extrusionOk="0" h="8591" w="8929">
                    <a:moveTo>
                      <a:pt x="4636" y="416"/>
                    </a:moveTo>
                    <a:lnTo>
                      <a:pt x="4636" y="421"/>
                    </a:lnTo>
                    <a:cubicBezTo>
                      <a:pt x="6774" y="421"/>
                      <a:pt x="8509" y="2155"/>
                      <a:pt x="8514" y="4293"/>
                    </a:cubicBezTo>
                    <a:cubicBezTo>
                      <a:pt x="8514" y="5864"/>
                      <a:pt x="7570" y="7276"/>
                      <a:pt x="6120" y="7876"/>
                    </a:cubicBezTo>
                    <a:cubicBezTo>
                      <a:pt x="5638" y="8076"/>
                      <a:pt x="5133" y="8173"/>
                      <a:pt x="4631" y="8173"/>
                    </a:cubicBezTo>
                    <a:cubicBezTo>
                      <a:pt x="3623" y="8173"/>
                      <a:pt x="2633" y="7780"/>
                      <a:pt x="1893" y="7037"/>
                    </a:cubicBezTo>
                    <a:cubicBezTo>
                      <a:pt x="780" y="5929"/>
                      <a:pt x="453" y="4261"/>
                      <a:pt x="1053" y="2810"/>
                    </a:cubicBezTo>
                    <a:cubicBezTo>
                      <a:pt x="1653" y="1359"/>
                      <a:pt x="3066" y="416"/>
                      <a:pt x="4636" y="416"/>
                    </a:cubicBezTo>
                    <a:close/>
                    <a:moveTo>
                      <a:pt x="4634" y="0"/>
                    </a:moveTo>
                    <a:cubicBezTo>
                      <a:pt x="3517" y="0"/>
                      <a:pt x="2419" y="437"/>
                      <a:pt x="1598" y="1261"/>
                    </a:cubicBezTo>
                    <a:cubicBezTo>
                      <a:pt x="371" y="2488"/>
                      <a:pt x="0" y="4337"/>
                      <a:pt x="666" y="5940"/>
                    </a:cubicBezTo>
                    <a:cubicBezTo>
                      <a:pt x="1331" y="7544"/>
                      <a:pt x="2896" y="8591"/>
                      <a:pt x="4636" y="8591"/>
                    </a:cubicBezTo>
                    <a:cubicBezTo>
                      <a:pt x="7009" y="8585"/>
                      <a:pt x="8928" y="6666"/>
                      <a:pt x="8928" y="4299"/>
                    </a:cubicBezTo>
                    <a:cubicBezTo>
                      <a:pt x="8928" y="2559"/>
                      <a:pt x="7887" y="994"/>
                      <a:pt x="6278" y="328"/>
                    </a:cubicBezTo>
                    <a:cubicBezTo>
                      <a:pt x="5746" y="108"/>
                      <a:pt x="5188" y="0"/>
                      <a:pt x="4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44" name="Google Shape;2944;p29"/>
            <p:cNvSpPr/>
            <p:nvPr/>
          </p:nvSpPr>
          <p:spPr>
            <a:xfrm>
              <a:off x="3142044" y="1658847"/>
              <a:ext cx="1078172" cy="452250"/>
            </a:xfrm>
            <a:custGeom>
              <a:rect b="b" l="l" r="r" t="t"/>
              <a:pathLst>
                <a:path extrusionOk="0" h="966" w="2303">
                  <a:moveTo>
                    <a:pt x="984" y="0"/>
                  </a:moveTo>
                  <a:cubicBezTo>
                    <a:pt x="734" y="0"/>
                    <a:pt x="504" y="167"/>
                    <a:pt x="432" y="420"/>
                  </a:cubicBezTo>
                  <a:cubicBezTo>
                    <a:pt x="410" y="497"/>
                    <a:pt x="404" y="573"/>
                    <a:pt x="415" y="655"/>
                  </a:cubicBezTo>
                  <a:lnTo>
                    <a:pt x="404" y="655"/>
                  </a:lnTo>
                  <a:cubicBezTo>
                    <a:pt x="397" y="655"/>
                    <a:pt x="389" y="654"/>
                    <a:pt x="382" y="654"/>
                  </a:cubicBezTo>
                  <a:cubicBezTo>
                    <a:pt x="195" y="654"/>
                    <a:pt x="37" y="782"/>
                    <a:pt x="1" y="966"/>
                  </a:cubicBezTo>
                  <a:lnTo>
                    <a:pt x="2302" y="960"/>
                  </a:lnTo>
                  <a:cubicBezTo>
                    <a:pt x="2249" y="706"/>
                    <a:pt x="2026" y="524"/>
                    <a:pt x="1773" y="524"/>
                  </a:cubicBezTo>
                  <a:cubicBezTo>
                    <a:pt x="1766" y="524"/>
                    <a:pt x="1759" y="524"/>
                    <a:pt x="1751" y="524"/>
                  </a:cubicBezTo>
                  <a:cubicBezTo>
                    <a:pt x="1691" y="524"/>
                    <a:pt x="1631" y="535"/>
                    <a:pt x="1571" y="546"/>
                  </a:cubicBezTo>
                  <a:cubicBezTo>
                    <a:pt x="1566" y="502"/>
                    <a:pt x="1561" y="459"/>
                    <a:pt x="1550" y="420"/>
                  </a:cubicBezTo>
                  <a:cubicBezTo>
                    <a:pt x="1528" y="371"/>
                    <a:pt x="1506" y="328"/>
                    <a:pt x="1490" y="284"/>
                  </a:cubicBezTo>
                  <a:cubicBezTo>
                    <a:pt x="1435" y="197"/>
                    <a:pt x="1364" y="126"/>
                    <a:pt x="1282" y="77"/>
                  </a:cubicBezTo>
                  <a:lnTo>
                    <a:pt x="1277" y="77"/>
                  </a:lnTo>
                  <a:lnTo>
                    <a:pt x="1141" y="22"/>
                  </a:lnTo>
                  <a:cubicBezTo>
                    <a:pt x="1088" y="7"/>
                    <a:pt x="1036" y="0"/>
                    <a:pt x="984" y="0"/>
                  </a:cubicBezTo>
                  <a:close/>
                </a:path>
              </a:pathLst>
            </a:custGeom>
            <a:solidFill>
              <a:srgbClr val="F7B5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29"/>
            <p:cNvSpPr/>
            <p:nvPr/>
          </p:nvSpPr>
          <p:spPr>
            <a:xfrm flipH="1">
              <a:off x="1697419" y="2174347"/>
              <a:ext cx="1078172" cy="452250"/>
            </a:xfrm>
            <a:custGeom>
              <a:rect b="b" l="l" r="r" t="t"/>
              <a:pathLst>
                <a:path extrusionOk="0" h="966" w="2303">
                  <a:moveTo>
                    <a:pt x="984" y="0"/>
                  </a:moveTo>
                  <a:cubicBezTo>
                    <a:pt x="734" y="0"/>
                    <a:pt x="504" y="167"/>
                    <a:pt x="432" y="420"/>
                  </a:cubicBezTo>
                  <a:cubicBezTo>
                    <a:pt x="410" y="497"/>
                    <a:pt x="404" y="573"/>
                    <a:pt x="415" y="655"/>
                  </a:cubicBezTo>
                  <a:lnTo>
                    <a:pt x="404" y="655"/>
                  </a:lnTo>
                  <a:cubicBezTo>
                    <a:pt x="397" y="655"/>
                    <a:pt x="389" y="654"/>
                    <a:pt x="382" y="654"/>
                  </a:cubicBezTo>
                  <a:cubicBezTo>
                    <a:pt x="195" y="654"/>
                    <a:pt x="37" y="782"/>
                    <a:pt x="1" y="966"/>
                  </a:cubicBezTo>
                  <a:lnTo>
                    <a:pt x="2302" y="960"/>
                  </a:lnTo>
                  <a:cubicBezTo>
                    <a:pt x="2249" y="706"/>
                    <a:pt x="2026" y="524"/>
                    <a:pt x="1773" y="524"/>
                  </a:cubicBezTo>
                  <a:cubicBezTo>
                    <a:pt x="1766" y="524"/>
                    <a:pt x="1759" y="524"/>
                    <a:pt x="1751" y="524"/>
                  </a:cubicBezTo>
                  <a:cubicBezTo>
                    <a:pt x="1691" y="524"/>
                    <a:pt x="1631" y="535"/>
                    <a:pt x="1571" y="546"/>
                  </a:cubicBezTo>
                  <a:cubicBezTo>
                    <a:pt x="1566" y="502"/>
                    <a:pt x="1561" y="459"/>
                    <a:pt x="1550" y="420"/>
                  </a:cubicBezTo>
                  <a:cubicBezTo>
                    <a:pt x="1528" y="371"/>
                    <a:pt x="1506" y="328"/>
                    <a:pt x="1490" y="284"/>
                  </a:cubicBezTo>
                  <a:cubicBezTo>
                    <a:pt x="1435" y="197"/>
                    <a:pt x="1364" y="126"/>
                    <a:pt x="1282" y="77"/>
                  </a:cubicBezTo>
                  <a:lnTo>
                    <a:pt x="1277" y="77"/>
                  </a:lnTo>
                  <a:lnTo>
                    <a:pt x="1141" y="22"/>
                  </a:lnTo>
                  <a:cubicBezTo>
                    <a:pt x="1088" y="7"/>
                    <a:pt x="1036" y="0"/>
                    <a:pt x="9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46" name="Google Shape;2946;p29"/>
          <p:cNvSpPr/>
          <p:nvPr/>
        </p:nvSpPr>
        <p:spPr>
          <a:xfrm flipH="1">
            <a:off x="4576025" y="1213125"/>
            <a:ext cx="4107300" cy="3523500"/>
          </a:xfrm>
          <a:prstGeom prst="rect">
            <a:avLst/>
          </a:prstGeom>
          <a:solidFill>
            <a:srgbClr val="E6CBD5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47" name="Google Shape;2947;p29"/>
          <p:cNvGrpSpPr/>
          <p:nvPr/>
        </p:nvGrpSpPr>
        <p:grpSpPr>
          <a:xfrm>
            <a:off x="6527150" y="3302650"/>
            <a:ext cx="1887600" cy="1123225"/>
            <a:chOff x="6799250" y="3123475"/>
            <a:chExt cx="1887600" cy="1123225"/>
          </a:xfrm>
        </p:grpSpPr>
        <p:sp>
          <p:nvSpPr>
            <p:cNvPr id="2948" name="Google Shape;2948;p29"/>
            <p:cNvSpPr txBox="1"/>
            <p:nvPr/>
          </p:nvSpPr>
          <p:spPr>
            <a:xfrm>
              <a:off x="6799250" y="3123475"/>
              <a:ext cx="18876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Night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49" name="Google Shape;2949;p29"/>
            <p:cNvSpPr txBox="1"/>
            <p:nvPr/>
          </p:nvSpPr>
          <p:spPr>
            <a:xfrm>
              <a:off x="6799250" y="3415400"/>
              <a:ext cx="18876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 the closest planet to the Sun and the smallest one in the entire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950" name="Google Shape;2950;p29"/>
          <p:cNvSpPr/>
          <p:nvPr/>
        </p:nvSpPr>
        <p:spPr>
          <a:xfrm rot="7017226">
            <a:off x="5750380" y="1576480"/>
            <a:ext cx="726461" cy="717587"/>
          </a:xfrm>
          <a:custGeom>
            <a:rect b="b" l="l" r="r" t="t"/>
            <a:pathLst>
              <a:path extrusionOk="0" h="1703" w="1724">
                <a:moveTo>
                  <a:pt x="750" y="0"/>
                </a:moveTo>
                <a:cubicBezTo>
                  <a:pt x="629" y="0"/>
                  <a:pt x="509" y="26"/>
                  <a:pt x="399" y="80"/>
                </a:cubicBezTo>
                <a:cubicBezTo>
                  <a:pt x="442" y="85"/>
                  <a:pt x="486" y="96"/>
                  <a:pt x="524" y="113"/>
                </a:cubicBezTo>
                <a:cubicBezTo>
                  <a:pt x="1198" y="361"/>
                  <a:pt x="919" y="1322"/>
                  <a:pt x="314" y="1322"/>
                </a:cubicBezTo>
                <a:cubicBezTo>
                  <a:pt x="243" y="1322"/>
                  <a:pt x="167" y="1309"/>
                  <a:pt x="88" y="1280"/>
                </a:cubicBezTo>
                <a:cubicBezTo>
                  <a:pt x="60" y="1263"/>
                  <a:pt x="28" y="1252"/>
                  <a:pt x="0" y="1236"/>
                </a:cubicBezTo>
                <a:lnTo>
                  <a:pt x="0" y="1236"/>
                </a:lnTo>
                <a:cubicBezTo>
                  <a:pt x="93" y="1422"/>
                  <a:pt x="257" y="1569"/>
                  <a:pt x="453" y="1645"/>
                </a:cubicBezTo>
                <a:cubicBezTo>
                  <a:pt x="554" y="1684"/>
                  <a:pt x="658" y="1702"/>
                  <a:pt x="761" y="1702"/>
                </a:cubicBezTo>
                <a:cubicBezTo>
                  <a:pt x="1105" y="1702"/>
                  <a:pt x="1429" y="1494"/>
                  <a:pt x="1555" y="1149"/>
                </a:cubicBezTo>
                <a:cubicBezTo>
                  <a:pt x="1724" y="707"/>
                  <a:pt x="1489" y="211"/>
                  <a:pt x="1048" y="53"/>
                </a:cubicBezTo>
                <a:cubicBezTo>
                  <a:pt x="951" y="18"/>
                  <a:pt x="850" y="0"/>
                  <a:pt x="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1" name="Google Shape;2951;p29"/>
          <p:cNvSpPr/>
          <p:nvPr/>
        </p:nvSpPr>
        <p:spPr>
          <a:xfrm>
            <a:off x="6638616" y="1585082"/>
            <a:ext cx="130825" cy="131763"/>
          </a:xfrm>
          <a:custGeom>
            <a:rect b="b" l="l" r="r" t="t"/>
            <a:pathLst>
              <a:path extrusionOk="0" h="737" w="732">
                <a:moveTo>
                  <a:pt x="246" y="0"/>
                </a:moveTo>
                <a:lnTo>
                  <a:pt x="224" y="224"/>
                </a:lnTo>
                <a:lnTo>
                  <a:pt x="1" y="218"/>
                </a:lnTo>
                <a:lnTo>
                  <a:pt x="1" y="218"/>
                </a:lnTo>
                <a:lnTo>
                  <a:pt x="164" y="376"/>
                </a:lnTo>
                <a:lnTo>
                  <a:pt x="23" y="545"/>
                </a:lnTo>
                <a:lnTo>
                  <a:pt x="246" y="518"/>
                </a:lnTo>
                <a:lnTo>
                  <a:pt x="290" y="736"/>
                </a:lnTo>
                <a:lnTo>
                  <a:pt x="404" y="545"/>
                </a:lnTo>
                <a:lnTo>
                  <a:pt x="606" y="644"/>
                </a:lnTo>
                <a:lnTo>
                  <a:pt x="530" y="431"/>
                </a:lnTo>
                <a:lnTo>
                  <a:pt x="732" y="338"/>
                </a:lnTo>
                <a:lnTo>
                  <a:pt x="519" y="267"/>
                </a:lnTo>
                <a:lnTo>
                  <a:pt x="568" y="55"/>
                </a:lnTo>
                <a:lnTo>
                  <a:pt x="383" y="175"/>
                </a:lnTo>
                <a:lnTo>
                  <a:pt x="246" y="0"/>
                </a:lnTo>
                <a:close/>
              </a:path>
            </a:pathLst>
          </a:custGeom>
          <a:solidFill>
            <a:srgbClr val="E6C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2" name="Google Shape;2952;p29"/>
          <p:cNvSpPr/>
          <p:nvPr/>
        </p:nvSpPr>
        <p:spPr>
          <a:xfrm>
            <a:off x="6308408" y="2824771"/>
            <a:ext cx="109602" cy="105516"/>
          </a:xfrm>
          <a:custGeom>
            <a:rect b="b" l="l" r="r" t="t"/>
            <a:pathLst>
              <a:path extrusionOk="0" h="1965" w="2041">
                <a:moveTo>
                  <a:pt x="1610" y="1"/>
                </a:moveTo>
                <a:lnTo>
                  <a:pt x="988" y="355"/>
                </a:lnTo>
                <a:lnTo>
                  <a:pt x="350" y="50"/>
                </a:lnTo>
                <a:lnTo>
                  <a:pt x="350" y="50"/>
                </a:lnTo>
                <a:lnTo>
                  <a:pt x="492" y="743"/>
                </a:lnTo>
                <a:lnTo>
                  <a:pt x="1" y="1261"/>
                </a:lnTo>
                <a:lnTo>
                  <a:pt x="710" y="1337"/>
                </a:lnTo>
                <a:lnTo>
                  <a:pt x="1048" y="1964"/>
                </a:lnTo>
                <a:lnTo>
                  <a:pt x="1337" y="1315"/>
                </a:lnTo>
                <a:lnTo>
                  <a:pt x="2041" y="1184"/>
                </a:lnTo>
                <a:lnTo>
                  <a:pt x="1512" y="710"/>
                </a:lnTo>
                <a:lnTo>
                  <a:pt x="1610" y="1"/>
                </a:lnTo>
                <a:close/>
              </a:path>
            </a:pathLst>
          </a:custGeom>
          <a:solidFill>
            <a:srgbClr val="E6C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3" name="Google Shape;2953;p29"/>
          <p:cNvSpPr/>
          <p:nvPr/>
        </p:nvSpPr>
        <p:spPr>
          <a:xfrm>
            <a:off x="7272825" y="2316302"/>
            <a:ext cx="130834" cy="131174"/>
          </a:xfrm>
          <a:custGeom>
            <a:rect b="b" l="l" r="r" t="t"/>
            <a:pathLst>
              <a:path extrusionOk="0" h="2019" w="2014">
                <a:moveTo>
                  <a:pt x="584" y="0"/>
                </a:moveTo>
                <a:lnTo>
                  <a:pt x="590" y="709"/>
                </a:lnTo>
                <a:lnTo>
                  <a:pt x="1" y="1113"/>
                </a:lnTo>
                <a:lnTo>
                  <a:pt x="677" y="1337"/>
                </a:lnTo>
                <a:lnTo>
                  <a:pt x="884" y="2018"/>
                </a:lnTo>
                <a:lnTo>
                  <a:pt x="1299" y="1440"/>
                </a:lnTo>
                <a:lnTo>
                  <a:pt x="2013" y="1457"/>
                </a:lnTo>
                <a:lnTo>
                  <a:pt x="1593" y="884"/>
                </a:lnTo>
                <a:lnTo>
                  <a:pt x="1828" y="208"/>
                </a:lnTo>
                <a:lnTo>
                  <a:pt x="1152" y="431"/>
                </a:lnTo>
                <a:lnTo>
                  <a:pt x="584" y="0"/>
                </a:lnTo>
                <a:close/>
              </a:path>
            </a:pathLst>
          </a:custGeom>
          <a:solidFill>
            <a:srgbClr val="E6C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4" name="Google Shape;2954;p29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Daylight Infographics</a:t>
            </a:r>
            <a:r>
              <a:rPr b="1" lang="en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955" name="Google Shape;2955;p29"/>
          <p:cNvGrpSpPr/>
          <p:nvPr/>
        </p:nvGrpSpPr>
        <p:grpSpPr>
          <a:xfrm>
            <a:off x="2607181" y="2491606"/>
            <a:ext cx="3810815" cy="1875390"/>
            <a:chOff x="2264347" y="1975165"/>
            <a:chExt cx="4615254" cy="2271548"/>
          </a:xfrm>
        </p:grpSpPr>
        <p:grpSp>
          <p:nvGrpSpPr>
            <p:cNvPr id="2956" name="Google Shape;2956;p29"/>
            <p:cNvGrpSpPr/>
            <p:nvPr/>
          </p:nvGrpSpPr>
          <p:grpSpPr>
            <a:xfrm>
              <a:off x="2629423" y="2024251"/>
              <a:ext cx="3860242" cy="1380350"/>
              <a:chOff x="2219169" y="1915048"/>
              <a:chExt cx="4667202" cy="1668904"/>
            </a:xfrm>
          </p:grpSpPr>
          <p:sp>
            <p:nvSpPr>
              <p:cNvPr id="2957" name="Google Shape;2957;p29"/>
              <p:cNvSpPr/>
              <p:nvPr/>
            </p:nvSpPr>
            <p:spPr>
              <a:xfrm rot="-271462">
                <a:off x="2263578" y="2098595"/>
                <a:ext cx="4578383" cy="1306815"/>
              </a:xfrm>
              <a:custGeom>
                <a:rect b="b" l="l" r="r" t="t"/>
                <a:pathLst>
                  <a:path extrusionOk="0" h="10527" w="36881">
                    <a:moveTo>
                      <a:pt x="36235" y="1"/>
                    </a:moveTo>
                    <a:cubicBezTo>
                      <a:pt x="36226" y="1"/>
                      <a:pt x="36218" y="1"/>
                      <a:pt x="36209" y="1"/>
                    </a:cubicBezTo>
                    <a:cubicBezTo>
                      <a:pt x="35857" y="22"/>
                      <a:pt x="35586" y="320"/>
                      <a:pt x="35606" y="673"/>
                    </a:cubicBezTo>
                    <a:lnTo>
                      <a:pt x="35606" y="686"/>
                    </a:lnTo>
                    <a:lnTo>
                      <a:pt x="35599" y="734"/>
                    </a:lnTo>
                    <a:cubicBezTo>
                      <a:pt x="35592" y="774"/>
                      <a:pt x="35586" y="801"/>
                      <a:pt x="35579" y="842"/>
                    </a:cubicBezTo>
                    <a:cubicBezTo>
                      <a:pt x="35558" y="923"/>
                      <a:pt x="35538" y="998"/>
                      <a:pt x="35511" y="1073"/>
                    </a:cubicBezTo>
                    <a:lnTo>
                      <a:pt x="35470" y="1188"/>
                    </a:lnTo>
                    <a:lnTo>
                      <a:pt x="35423" y="1310"/>
                    </a:lnTo>
                    <a:lnTo>
                      <a:pt x="35396" y="1364"/>
                    </a:lnTo>
                    <a:lnTo>
                      <a:pt x="35369" y="1425"/>
                    </a:lnTo>
                    <a:lnTo>
                      <a:pt x="35308" y="1540"/>
                    </a:lnTo>
                    <a:cubicBezTo>
                      <a:pt x="35138" y="1859"/>
                      <a:pt x="34935" y="2151"/>
                      <a:pt x="34697" y="2415"/>
                    </a:cubicBezTo>
                    <a:cubicBezTo>
                      <a:pt x="34446" y="2700"/>
                      <a:pt x="34182" y="2958"/>
                      <a:pt x="33890" y="3188"/>
                    </a:cubicBezTo>
                    <a:cubicBezTo>
                      <a:pt x="33599" y="3432"/>
                      <a:pt x="33294" y="3656"/>
                      <a:pt x="32968" y="3859"/>
                    </a:cubicBezTo>
                    <a:cubicBezTo>
                      <a:pt x="32311" y="4273"/>
                      <a:pt x="31619" y="4632"/>
                      <a:pt x="30900" y="4938"/>
                    </a:cubicBezTo>
                    <a:lnTo>
                      <a:pt x="30629" y="5053"/>
                    </a:lnTo>
                    <a:lnTo>
                      <a:pt x="30493" y="5107"/>
                    </a:lnTo>
                    <a:lnTo>
                      <a:pt x="30358" y="5161"/>
                    </a:lnTo>
                    <a:lnTo>
                      <a:pt x="29802" y="5371"/>
                    </a:lnTo>
                    <a:cubicBezTo>
                      <a:pt x="29619" y="5439"/>
                      <a:pt x="29429" y="5500"/>
                      <a:pt x="29239" y="5561"/>
                    </a:cubicBezTo>
                    <a:cubicBezTo>
                      <a:pt x="29049" y="5629"/>
                      <a:pt x="28866" y="5690"/>
                      <a:pt x="28669" y="5744"/>
                    </a:cubicBezTo>
                    <a:cubicBezTo>
                      <a:pt x="27137" y="6206"/>
                      <a:pt x="25571" y="6558"/>
                      <a:pt x="23984" y="6816"/>
                    </a:cubicBezTo>
                    <a:cubicBezTo>
                      <a:pt x="22397" y="7073"/>
                      <a:pt x="20790" y="7263"/>
                      <a:pt x="19170" y="7399"/>
                    </a:cubicBezTo>
                    <a:lnTo>
                      <a:pt x="19163" y="7399"/>
                    </a:lnTo>
                    <a:cubicBezTo>
                      <a:pt x="19122" y="7399"/>
                      <a:pt x="19081" y="7412"/>
                      <a:pt x="19041" y="7419"/>
                    </a:cubicBezTo>
                    <a:cubicBezTo>
                      <a:pt x="19007" y="7426"/>
                      <a:pt x="18959" y="7426"/>
                      <a:pt x="18919" y="7433"/>
                    </a:cubicBezTo>
                    <a:lnTo>
                      <a:pt x="18912" y="7433"/>
                    </a:lnTo>
                    <a:cubicBezTo>
                      <a:pt x="17312" y="7690"/>
                      <a:pt x="15705" y="7907"/>
                      <a:pt x="14098" y="8043"/>
                    </a:cubicBezTo>
                    <a:cubicBezTo>
                      <a:pt x="13007" y="8141"/>
                      <a:pt x="11910" y="8190"/>
                      <a:pt x="10814" y="8190"/>
                    </a:cubicBezTo>
                    <a:cubicBezTo>
                      <a:pt x="10308" y="8190"/>
                      <a:pt x="9802" y="8180"/>
                      <a:pt x="9297" y="8158"/>
                    </a:cubicBezTo>
                    <a:cubicBezTo>
                      <a:pt x="9094" y="8158"/>
                      <a:pt x="8897" y="8138"/>
                      <a:pt x="8700" y="8124"/>
                    </a:cubicBezTo>
                    <a:cubicBezTo>
                      <a:pt x="8504" y="8104"/>
                      <a:pt x="8307" y="8097"/>
                      <a:pt x="8110" y="8077"/>
                    </a:cubicBezTo>
                    <a:lnTo>
                      <a:pt x="7520" y="8009"/>
                    </a:lnTo>
                    <a:lnTo>
                      <a:pt x="7371" y="7989"/>
                    </a:lnTo>
                    <a:lnTo>
                      <a:pt x="7229" y="7968"/>
                    </a:lnTo>
                    <a:lnTo>
                      <a:pt x="6937" y="7921"/>
                    </a:lnTo>
                    <a:cubicBezTo>
                      <a:pt x="6164" y="7806"/>
                      <a:pt x="5405" y="7629"/>
                      <a:pt x="4666" y="7392"/>
                    </a:cubicBezTo>
                    <a:cubicBezTo>
                      <a:pt x="4306" y="7270"/>
                      <a:pt x="3954" y="7128"/>
                      <a:pt x="3608" y="6965"/>
                    </a:cubicBezTo>
                    <a:cubicBezTo>
                      <a:pt x="3269" y="6809"/>
                      <a:pt x="2944" y="6626"/>
                      <a:pt x="2638" y="6416"/>
                    </a:cubicBezTo>
                    <a:cubicBezTo>
                      <a:pt x="2340" y="6212"/>
                      <a:pt x="2069" y="5975"/>
                      <a:pt x="1832" y="5711"/>
                    </a:cubicBezTo>
                    <a:lnTo>
                      <a:pt x="1743" y="5616"/>
                    </a:lnTo>
                    <a:lnTo>
                      <a:pt x="1703" y="5568"/>
                    </a:lnTo>
                    <a:lnTo>
                      <a:pt x="1662" y="5514"/>
                    </a:lnTo>
                    <a:lnTo>
                      <a:pt x="1587" y="5412"/>
                    </a:lnTo>
                    <a:lnTo>
                      <a:pt x="1520" y="5310"/>
                    </a:lnTo>
                    <a:cubicBezTo>
                      <a:pt x="1472" y="5243"/>
                      <a:pt x="1438" y="5175"/>
                      <a:pt x="1398" y="5100"/>
                    </a:cubicBezTo>
                    <a:cubicBezTo>
                      <a:pt x="1377" y="5066"/>
                      <a:pt x="1370" y="5032"/>
                      <a:pt x="1350" y="5005"/>
                    </a:cubicBezTo>
                    <a:lnTo>
                      <a:pt x="1337" y="4958"/>
                    </a:lnTo>
                    <a:lnTo>
                      <a:pt x="1330" y="4944"/>
                    </a:lnTo>
                    <a:cubicBezTo>
                      <a:pt x="1271" y="4637"/>
                      <a:pt x="1005" y="4422"/>
                      <a:pt x="708" y="4422"/>
                    </a:cubicBezTo>
                    <a:cubicBezTo>
                      <a:pt x="665" y="4422"/>
                      <a:pt x="621" y="4426"/>
                      <a:pt x="577" y="4436"/>
                    </a:cubicBezTo>
                    <a:cubicBezTo>
                      <a:pt x="225" y="4504"/>
                      <a:pt x="1" y="4843"/>
                      <a:pt x="75" y="5195"/>
                    </a:cubicBezTo>
                    <a:lnTo>
                      <a:pt x="89" y="5243"/>
                    </a:lnTo>
                    <a:lnTo>
                      <a:pt x="96" y="5277"/>
                    </a:lnTo>
                    <a:cubicBezTo>
                      <a:pt x="102" y="5290"/>
                      <a:pt x="102" y="5317"/>
                      <a:pt x="109" y="5331"/>
                    </a:cubicBezTo>
                    <a:lnTo>
                      <a:pt x="143" y="5433"/>
                    </a:lnTo>
                    <a:cubicBezTo>
                      <a:pt x="163" y="5500"/>
                      <a:pt x="184" y="5568"/>
                      <a:pt x="211" y="5622"/>
                    </a:cubicBezTo>
                    <a:cubicBezTo>
                      <a:pt x="258" y="5738"/>
                      <a:pt x="313" y="5853"/>
                      <a:pt x="367" y="5968"/>
                    </a:cubicBezTo>
                    <a:lnTo>
                      <a:pt x="462" y="6131"/>
                    </a:lnTo>
                    <a:lnTo>
                      <a:pt x="557" y="6287"/>
                    </a:lnTo>
                    <a:lnTo>
                      <a:pt x="604" y="6361"/>
                    </a:lnTo>
                    <a:lnTo>
                      <a:pt x="658" y="6436"/>
                    </a:lnTo>
                    <a:lnTo>
                      <a:pt x="767" y="6585"/>
                    </a:lnTo>
                    <a:cubicBezTo>
                      <a:pt x="1052" y="6958"/>
                      <a:pt x="1377" y="7297"/>
                      <a:pt x="1743" y="7589"/>
                    </a:cubicBezTo>
                    <a:cubicBezTo>
                      <a:pt x="2096" y="7880"/>
                      <a:pt x="2469" y="8138"/>
                      <a:pt x="2869" y="8362"/>
                    </a:cubicBezTo>
                    <a:cubicBezTo>
                      <a:pt x="3255" y="8586"/>
                      <a:pt x="3656" y="8782"/>
                      <a:pt x="4069" y="8958"/>
                    </a:cubicBezTo>
                    <a:cubicBezTo>
                      <a:pt x="4876" y="9297"/>
                      <a:pt x="5710" y="9569"/>
                      <a:pt x="6564" y="9765"/>
                    </a:cubicBezTo>
                    <a:lnTo>
                      <a:pt x="6876" y="9840"/>
                    </a:lnTo>
                    <a:lnTo>
                      <a:pt x="7039" y="9881"/>
                    </a:lnTo>
                    <a:lnTo>
                      <a:pt x="7195" y="9915"/>
                    </a:lnTo>
                    <a:lnTo>
                      <a:pt x="7832" y="10037"/>
                    </a:lnTo>
                    <a:cubicBezTo>
                      <a:pt x="8043" y="10077"/>
                      <a:pt x="8253" y="10104"/>
                      <a:pt x="8470" y="10138"/>
                    </a:cubicBezTo>
                    <a:cubicBezTo>
                      <a:pt x="8680" y="10179"/>
                      <a:pt x="8890" y="10206"/>
                      <a:pt x="9107" y="10233"/>
                    </a:cubicBezTo>
                    <a:cubicBezTo>
                      <a:pt x="10690" y="10430"/>
                      <a:pt x="12285" y="10526"/>
                      <a:pt x="13887" y="10526"/>
                    </a:cubicBezTo>
                    <a:cubicBezTo>
                      <a:pt x="13993" y="10526"/>
                      <a:pt x="14100" y="10526"/>
                      <a:pt x="14206" y="10525"/>
                    </a:cubicBezTo>
                    <a:cubicBezTo>
                      <a:pt x="15901" y="10518"/>
                      <a:pt x="17583" y="10430"/>
                      <a:pt x="19265" y="10294"/>
                    </a:cubicBezTo>
                    <a:cubicBezTo>
                      <a:pt x="19305" y="10294"/>
                      <a:pt x="19346" y="10287"/>
                      <a:pt x="19380" y="10281"/>
                    </a:cubicBezTo>
                    <a:lnTo>
                      <a:pt x="19414" y="10281"/>
                    </a:lnTo>
                    <a:cubicBezTo>
                      <a:pt x="19454" y="10281"/>
                      <a:pt x="19495" y="10274"/>
                      <a:pt x="19529" y="10267"/>
                    </a:cubicBezTo>
                    <a:cubicBezTo>
                      <a:pt x="21190" y="9982"/>
                      <a:pt x="22852" y="9657"/>
                      <a:pt x="24492" y="9250"/>
                    </a:cubicBezTo>
                    <a:cubicBezTo>
                      <a:pt x="26147" y="8843"/>
                      <a:pt x="27774" y="8328"/>
                      <a:pt x="29368" y="7711"/>
                    </a:cubicBezTo>
                    <a:cubicBezTo>
                      <a:pt x="29564" y="7636"/>
                      <a:pt x="29761" y="7548"/>
                      <a:pt x="29958" y="7467"/>
                    </a:cubicBezTo>
                    <a:cubicBezTo>
                      <a:pt x="30154" y="7379"/>
                      <a:pt x="30358" y="7297"/>
                      <a:pt x="30554" y="7209"/>
                    </a:cubicBezTo>
                    <a:lnTo>
                      <a:pt x="31137" y="6931"/>
                    </a:lnTo>
                    <a:lnTo>
                      <a:pt x="31287" y="6863"/>
                    </a:lnTo>
                    <a:lnTo>
                      <a:pt x="31429" y="6789"/>
                    </a:lnTo>
                    <a:lnTo>
                      <a:pt x="31714" y="6639"/>
                    </a:lnTo>
                    <a:cubicBezTo>
                      <a:pt x="32494" y="6233"/>
                      <a:pt x="33233" y="5765"/>
                      <a:pt x="33938" y="5236"/>
                    </a:cubicBezTo>
                    <a:cubicBezTo>
                      <a:pt x="34290" y="4971"/>
                      <a:pt x="34630" y="4680"/>
                      <a:pt x="34955" y="4368"/>
                    </a:cubicBezTo>
                    <a:cubicBezTo>
                      <a:pt x="35280" y="4049"/>
                      <a:pt x="35586" y="3710"/>
                      <a:pt x="35857" y="3344"/>
                    </a:cubicBezTo>
                    <a:cubicBezTo>
                      <a:pt x="36135" y="2964"/>
                      <a:pt x="36372" y="2558"/>
                      <a:pt x="36555" y="2130"/>
                    </a:cubicBezTo>
                    <a:lnTo>
                      <a:pt x="36623" y="1961"/>
                    </a:lnTo>
                    <a:lnTo>
                      <a:pt x="36657" y="1873"/>
                    </a:lnTo>
                    <a:lnTo>
                      <a:pt x="36684" y="1791"/>
                    </a:lnTo>
                    <a:lnTo>
                      <a:pt x="36738" y="1622"/>
                    </a:lnTo>
                    <a:lnTo>
                      <a:pt x="36786" y="1439"/>
                    </a:lnTo>
                    <a:cubicBezTo>
                      <a:pt x="36820" y="1317"/>
                      <a:pt x="36840" y="1188"/>
                      <a:pt x="36860" y="1066"/>
                    </a:cubicBezTo>
                    <a:cubicBezTo>
                      <a:pt x="36867" y="1005"/>
                      <a:pt x="36874" y="930"/>
                      <a:pt x="36881" y="869"/>
                    </a:cubicBezTo>
                    <a:lnTo>
                      <a:pt x="36881" y="761"/>
                    </a:lnTo>
                    <a:lnTo>
                      <a:pt x="36881" y="700"/>
                    </a:lnTo>
                    <a:lnTo>
                      <a:pt x="36881" y="666"/>
                    </a:lnTo>
                    <a:lnTo>
                      <a:pt x="36881" y="618"/>
                    </a:lnTo>
                    <a:cubicBezTo>
                      <a:pt x="36867" y="274"/>
                      <a:pt x="36583" y="1"/>
                      <a:pt x="36235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8" name="Google Shape;2958;p29"/>
              <p:cNvSpPr/>
              <p:nvPr/>
            </p:nvSpPr>
            <p:spPr>
              <a:xfrm rot="-271462">
                <a:off x="6522648" y="1925363"/>
                <a:ext cx="274596" cy="330955"/>
              </a:xfrm>
              <a:custGeom>
                <a:rect b="b" l="l" r="r" t="t"/>
                <a:pathLst>
                  <a:path extrusionOk="0" h="2666" w="2212">
                    <a:moveTo>
                      <a:pt x="1557" y="0"/>
                    </a:moveTo>
                    <a:cubicBezTo>
                      <a:pt x="1549" y="0"/>
                      <a:pt x="1541" y="0"/>
                      <a:pt x="1533" y="1"/>
                    </a:cubicBezTo>
                    <a:cubicBezTo>
                      <a:pt x="1160" y="21"/>
                      <a:pt x="882" y="353"/>
                      <a:pt x="930" y="719"/>
                    </a:cubicBezTo>
                    <a:lnTo>
                      <a:pt x="930" y="733"/>
                    </a:lnTo>
                    <a:lnTo>
                      <a:pt x="923" y="780"/>
                    </a:lnTo>
                    <a:cubicBezTo>
                      <a:pt x="916" y="814"/>
                      <a:pt x="916" y="848"/>
                      <a:pt x="903" y="889"/>
                    </a:cubicBezTo>
                    <a:cubicBezTo>
                      <a:pt x="882" y="963"/>
                      <a:pt x="862" y="1045"/>
                      <a:pt x="835" y="1119"/>
                    </a:cubicBezTo>
                    <a:lnTo>
                      <a:pt x="794" y="1235"/>
                    </a:lnTo>
                    <a:lnTo>
                      <a:pt x="747" y="1357"/>
                    </a:lnTo>
                    <a:lnTo>
                      <a:pt x="720" y="1411"/>
                    </a:lnTo>
                    <a:lnTo>
                      <a:pt x="693" y="1472"/>
                    </a:lnTo>
                    <a:lnTo>
                      <a:pt x="632" y="1580"/>
                    </a:lnTo>
                    <a:cubicBezTo>
                      <a:pt x="462" y="1899"/>
                      <a:pt x="259" y="2191"/>
                      <a:pt x="21" y="2455"/>
                    </a:cubicBezTo>
                    <a:lnTo>
                      <a:pt x="1" y="2475"/>
                    </a:lnTo>
                    <a:cubicBezTo>
                      <a:pt x="51" y="2474"/>
                      <a:pt x="100" y="2474"/>
                      <a:pt x="150" y="2474"/>
                    </a:cubicBezTo>
                    <a:cubicBezTo>
                      <a:pt x="650" y="2474"/>
                      <a:pt x="1148" y="2536"/>
                      <a:pt x="1635" y="2665"/>
                    </a:cubicBezTo>
                    <a:cubicBezTo>
                      <a:pt x="1723" y="2503"/>
                      <a:pt x="1805" y="2333"/>
                      <a:pt x="1879" y="2157"/>
                    </a:cubicBezTo>
                    <a:lnTo>
                      <a:pt x="1947" y="1994"/>
                    </a:lnTo>
                    <a:lnTo>
                      <a:pt x="1981" y="1906"/>
                    </a:lnTo>
                    <a:lnTo>
                      <a:pt x="2008" y="1825"/>
                    </a:lnTo>
                    <a:lnTo>
                      <a:pt x="2062" y="1655"/>
                    </a:lnTo>
                    <a:lnTo>
                      <a:pt x="2110" y="1472"/>
                    </a:lnTo>
                    <a:cubicBezTo>
                      <a:pt x="2144" y="1350"/>
                      <a:pt x="2164" y="1228"/>
                      <a:pt x="2184" y="1099"/>
                    </a:cubicBezTo>
                    <a:cubicBezTo>
                      <a:pt x="2191" y="1038"/>
                      <a:pt x="2198" y="970"/>
                      <a:pt x="2205" y="902"/>
                    </a:cubicBezTo>
                    <a:lnTo>
                      <a:pt x="2205" y="794"/>
                    </a:lnTo>
                    <a:lnTo>
                      <a:pt x="2205" y="733"/>
                    </a:lnTo>
                    <a:lnTo>
                      <a:pt x="2205" y="706"/>
                    </a:lnTo>
                    <a:lnTo>
                      <a:pt x="2205" y="651"/>
                    </a:lnTo>
                    <a:cubicBezTo>
                      <a:pt x="2211" y="293"/>
                      <a:pt x="1913" y="0"/>
                      <a:pt x="1557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9" name="Google Shape;2959;p29"/>
              <p:cNvSpPr/>
              <p:nvPr/>
            </p:nvSpPr>
            <p:spPr>
              <a:xfrm rot="-271462">
                <a:off x="4197346" y="2981159"/>
                <a:ext cx="867982" cy="421825"/>
              </a:xfrm>
              <a:custGeom>
                <a:rect b="b" l="l" r="r" t="t"/>
                <a:pathLst>
                  <a:path extrusionOk="0" h="3398" w="6992">
                    <a:moveTo>
                      <a:pt x="6287" y="1"/>
                    </a:moveTo>
                    <a:cubicBezTo>
                      <a:pt x="5337" y="116"/>
                      <a:pt x="4374" y="218"/>
                      <a:pt x="3412" y="299"/>
                    </a:cubicBezTo>
                    <a:lnTo>
                      <a:pt x="3405" y="299"/>
                    </a:lnTo>
                    <a:cubicBezTo>
                      <a:pt x="3364" y="299"/>
                      <a:pt x="3323" y="312"/>
                      <a:pt x="3283" y="319"/>
                    </a:cubicBezTo>
                    <a:cubicBezTo>
                      <a:pt x="3249" y="326"/>
                      <a:pt x="3201" y="326"/>
                      <a:pt x="3161" y="333"/>
                    </a:cubicBezTo>
                    <a:lnTo>
                      <a:pt x="3154" y="333"/>
                    </a:lnTo>
                    <a:cubicBezTo>
                      <a:pt x="2313" y="468"/>
                      <a:pt x="1472" y="590"/>
                      <a:pt x="632" y="699"/>
                    </a:cubicBezTo>
                    <a:cubicBezTo>
                      <a:pt x="340" y="1343"/>
                      <a:pt x="1" y="2326"/>
                      <a:pt x="55" y="3398"/>
                    </a:cubicBezTo>
                    <a:cubicBezTo>
                      <a:pt x="1208" y="3357"/>
                      <a:pt x="2361" y="3289"/>
                      <a:pt x="3507" y="3194"/>
                    </a:cubicBezTo>
                    <a:cubicBezTo>
                      <a:pt x="3547" y="3194"/>
                      <a:pt x="3588" y="3187"/>
                      <a:pt x="3629" y="3181"/>
                    </a:cubicBezTo>
                    <a:lnTo>
                      <a:pt x="3656" y="3181"/>
                    </a:lnTo>
                    <a:cubicBezTo>
                      <a:pt x="3696" y="3181"/>
                      <a:pt x="3737" y="3174"/>
                      <a:pt x="3771" y="3167"/>
                    </a:cubicBezTo>
                    <a:cubicBezTo>
                      <a:pt x="4849" y="2984"/>
                      <a:pt x="5927" y="2781"/>
                      <a:pt x="6992" y="2550"/>
                    </a:cubicBezTo>
                    <a:cubicBezTo>
                      <a:pt x="6931" y="1777"/>
                      <a:pt x="6761" y="807"/>
                      <a:pt x="6287" y="1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0" name="Google Shape;2960;p29"/>
              <p:cNvSpPr/>
              <p:nvPr/>
            </p:nvSpPr>
            <p:spPr>
              <a:xfrm rot="-292188">
                <a:off x="2274521" y="2825284"/>
                <a:ext cx="363909" cy="285885"/>
              </a:xfrm>
              <a:custGeom>
                <a:rect b="b" l="l" r="r" t="t"/>
                <a:pathLst>
                  <a:path extrusionOk="0" h="2590" w="3297">
                    <a:moveTo>
                      <a:pt x="699" y="1"/>
                    </a:moveTo>
                    <a:cubicBezTo>
                      <a:pt x="658" y="1"/>
                      <a:pt x="618" y="5"/>
                      <a:pt x="577" y="13"/>
                    </a:cubicBezTo>
                    <a:cubicBezTo>
                      <a:pt x="225" y="87"/>
                      <a:pt x="1" y="426"/>
                      <a:pt x="75" y="779"/>
                    </a:cubicBezTo>
                    <a:lnTo>
                      <a:pt x="89" y="826"/>
                    </a:lnTo>
                    <a:lnTo>
                      <a:pt x="96" y="854"/>
                    </a:lnTo>
                    <a:cubicBezTo>
                      <a:pt x="102" y="874"/>
                      <a:pt x="102" y="901"/>
                      <a:pt x="109" y="915"/>
                    </a:cubicBezTo>
                    <a:lnTo>
                      <a:pt x="143" y="1016"/>
                    </a:lnTo>
                    <a:cubicBezTo>
                      <a:pt x="163" y="1077"/>
                      <a:pt x="184" y="1145"/>
                      <a:pt x="211" y="1206"/>
                    </a:cubicBezTo>
                    <a:cubicBezTo>
                      <a:pt x="258" y="1321"/>
                      <a:pt x="313" y="1437"/>
                      <a:pt x="367" y="1552"/>
                    </a:cubicBezTo>
                    <a:lnTo>
                      <a:pt x="462" y="1715"/>
                    </a:lnTo>
                    <a:lnTo>
                      <a:pt x="557" y="1864"/>
                    </a:lnTo>
                    <a:lnTo>
                      <a:pt x="604" y="1938"/>
                    </a:lnTo>
                    <a:lnTo>
                      <a:pt x="658" y="2013"/>
                    </a:lnTo>
                    <a:lnTo>
                      <a:pt x="767" y="2162"/>
                    </a:lnTo>
                    <a:cubicBezTo>
                      <a:pt x="875" y="2311"/>
                      <a:pt x="998" y="2454"/>
                      <a:pt x="1126" y="2589"/>
                    </a:cubicBezTo>
                    <a:cubicBezTo>
                      <a:pt x="1845" y="2467"/>
                      <a:pt x="2571" y="2400"/>
                      <a:pt x="3296" y="2386"/>
                    </a:cubicBezTo>
                    <a:cubicBezTo>
                      <a:pt x="3072" y="2271"/>
                      <a:pt x="2855" y="2135"/>
                      <a:pt x="2638" y="1993"/>
                    </a:cubicBezTo>
                    <a:cubicBezTo>
                      <a:pt x="2340" y="1796"/>
                      <a:pt x="2069" y="1559"/>
                      <a:pt x="1832" y="1294"/>
                    </a:cubicBezTo>
                    <a:lnTo>
                      <a:pt x="1743" y="1199"/>
                    </a:lnTo>
                    <a:lnTo>
                      <a:pt x="1703" y="1145"/>
                    </a:lnTo>
                    <a:lnTo>
                      <a:pt x="1662" y="1098"/>
                    </a:lnTo>
                    <a:lnTo>
                      <a:pt x="1587" y="996"/>
                    </a:lnTo>
                    <a:lnTo>
                      <a:pt x="1520" y="894"/>
                    </a:lnTo>
                    <a:cubicBezTo>
                      <a:pt x="1472" y="826"/>
                      <a:pt x="1438" y="752"/>
                      <a:pt x="1398" y="684"/>
                    </a:cubicBezTo>
                    <a:cubicBezTo>
                      <a:pt x="1377" y="650"/>
                      <a:pt x="1370" y="616"/>
                      <a:pt x="1350" y="582"/>
                    </a:cubicBezTo>
                    <a:lnTo>
                      <a:pt x="1337" y="542"/>
                    </a:lnTo>
                    <a:lnTo>
                      <a:pt x="1330" y="521"/>
                    </a:lnTo>
                    <a:cubicBezTo>
                      <a:pt x="1330" y="523"/>
                      <a:pt x="1330" y="525"/>
                      <a:pt x="1330" y="528"/>
                    </a:cubicBezTo>
                    <a:cubicBezTo>
                      <a:pt x="1270" y="217"/>
                      <a:pt x="999" y="1"/>
                      <a:pt x="699" y="1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61" name="Google Shape;2961;p29"/>
            <p:cNvGrpSpPr/>
            <p:nvPr/>
          </p:nvGrpSpPr>
          <p:grpSpPr>
            <a:xfrm>
              <a:off x="2264347" y="2666542"/>
              <a:ext cx="1061056" cy="211718"/>
              <a:chOff x="1777775" y="2691606"/>
              <a:chExt cx="1282863" cy="255977"/>
            </a:xfrm>
          </p:grpSpPr>
          <p:sp>
            <p:nvSpPr>
              <p:cNvPr id="2962" name="Google Shape;2962;p29"/>
              <p:cNvSpPr/>
              <p:nvPr/>
            </p:nvSpPr>
            <p:spPr>
              <a:xfrm>
                <a:off x="1777775" y="2691606"/>
                <a:ext cx="1282863" cy="255977"/>
              </a:xfrm>
              <a:custGeom>
                <a:rect b="b" l="l" r="r" t="t"/>
                <a:pathLst>
                  <a:path extrusionOk="0" h="2062" w="10334">
                    <a:moveTo>
                      <a:pt x="34" y="0"/>
                    </a:moveTo>
                    <a:cubicBezTo>
                      <a:pt x="20" y="7"/>
                      <a:pt x="0" y="21"/>
                      <a:pt x="7" y="41"/>
                    </a:cubicBezTo>
                    <a:cubicBezTo>
                      <a:pt x="7" y="1153"/>
                      <a:pt x="909" y="2062"/>
                      <a:pt x="2028" y="2062"/>
                    </a:cubicBezTo>
                    <a:lnTo>
                      <a:pt x="8306" y="2062"/>
                    </a:lnTo>
                    <a:cubicBezTo>
                      <a:pt x="9425" y="2062"/>
                      <a:pt x="10334" y="1153"/>
                      <a:pt x="10334" y="41"/>
                    </a:cubicBezTo>
                    <a:cubicBezTo>
                      <a:pt x="10334" y="21"/>
                      <a:pt x="10320" y="7"/>
                      <a:pt x="10300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3" name="Google Shape;2963;p29"/>
              <p:cNvSpPr/>
              <p:nvPr/>
            </p:nvSpPr>
            <p:spPr>
              <a:xfrm>
                <a:off x="1782753" y="2730267"/>
                <a:ext cx="1272932" cy="124"/>
              </a:xfrm>
              <a:custGeom>
                <a:rect b="b" l="l" r="r" t="t"/>
                <a:pathLst>
                  <a:path extrusionOk="0" fill="none" h="1" w="10254">
                    <a:moveTo>
                      <a:pt x="1" y="0"/>
                    </a:moveTo>
                    <a:lnTo>
                      <a:pt x="10253" y="0"/>
                    </a:lnTo>
                  </a:path>
                </a:pathLst>
              </a:custGeom>
              <a:noFill/>
              <a:ln cap="flat" cmpd="sng" w="19050">
                <a:solidFill>
                  <a:schemeClr val="accent3"/>
                </a:solidFill>
                <a:prstDash val="solid"/>
                <a:miter lim="67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64" name="Google Shape;2964;p29"/>
            <p:cNvGrpSpPr/>
            <p:nvPr/>
          </p:nvGrpSpPr>
          <p:grpSpPr>
            <a:xfrm>
              <a:off x="3556496" y="2850012"/>
              <a:ext cx="2168727" cy="1396701"/>
              <a:chOff x="3340040" y="2913429"/>
              <a:chExt cx="2622085" cy="1688672"/>
            </a:xfrm>
          </p:grpSpPr>
          <p:sp>
            <p:nvSpPr>
              <p:cNvPr id="2965" name="Google Shape;2965;p29"/>
              <p:cNvSpPr/>
              <p:nvPr/>
            </p:nvSpPr>
            <p:spPr>
              <a:xfrm>
                <a:off x="4338370" y="2913429"/>
                <a:ext cx="624672" cy="1357967"/>
              </a:xfrm>
              <a:custGeom>
                <a:rect b="b" l="l" r="r" t="t"/>
                <a:pathLst>
                  <a:path extrusionOk="0" h="10939" w="5032">
                    <a:moveTo>
                      <a:pt x="2516" y="1"/>
                    </a:moveTo>
                    <a:lnTo>
                      <a:pt x="2516" y="8"/>
                    </a:lnTo>
                    <a:cubicBezTo>
                      <a:pt x="1126" y="8"/>
                      <a:pt x="0" y="1133"/>
                      <a:pt x="0" y="2523"/>
                    </a:cubicBezTo>
                    <a:lnTo>
                      <a:pt x="0" y="10938"/>
                    </a:lnTo>
                    <a:lnTo>
                      <a:pt x="5031" y="10938"/>
                    </a:lnTo>
                    <a:lnTo>
                      <a:pt x="5031" y="2523"/>
                    </a:lnTo>
                    <a:cubicBezTo>
                      <a:pt x="5031" y="1133"/>
                      <a:pt x="3906" y="1"/>
                      <a:pt x="2516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6" name="Google Shape;2966;p29"/>
              <p:cNvSpPr/>
              <p:nvPr/>
            </p:nvSpPr>
            <p:spPr>
              <a:xfrm>
                <a:off x="3599244" y="4263695"/>
                <a:ext cx="2103676" cy="160016"/>
              </a:xfrm>
              <a:custGeom>
                <a:rect b="b" l="l" r="r" t="t"/>
                <a:pathLst>
                  <a:path extrusionOk="0" h="1289" w="16946">
                    <a:moveTo>
                      <a:pt x="1038" y="0"/>
                    </a:moveTo>
                    <a:cubicBezTo>
                      <a:pt x="462" y="0"/>
                      <a:pt x="1" y="468"/>
                      <a:pt x="1" y="1037"/>
                    </a:cubicBezTo>
                    <a:lnTo>
                      <a:pt x="1" y="1288"/>
                    </a:lnTo>
                    <a:lnTo>
                      <a:pt x="16945" y="1288"/>
                    </a:lnTo>
                    <a:lnTo>
                      <a:pt x="16945" y="1037"/>
                    </a:lnTo>
                    <a:cubicBezTo>
                      <a:pt x="16945" y="468"/>
                      <a:pt x="16484" y="0"/>
                      <a:pt x="1590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7" name="Google Shape;2967;p29"/>
              <p:cNvSpPr/>
              <p:nvPr/>
            </p:nvSpPr>
            <p:spPr>
              <a:xfrm>
                <a:off x="3599244" y="4325889"/>
                <a:ext cx="2103676" cy="97822"/>
              </a:xfrm>
              <a:custGeom>
                <a:rect b="b" l="l" r="r" t="t"/>
                <a:pathLst>
                  <a:path extrusionOk="0" h="788" w="16946">
                    <a:moveTo>
                      <a:pt x="16796" y="1"/>
                    </a:moveTo>
                    <a:cubicBezTo>
                      <a:pt x="14365" y="335"/>
                      <a:pt x="11628" y="445"/>
                      <a:pt x="9071" y="445"/>
                    </a:cubicBezTo>
                    <a:cubicBezTo>
                      <a:pt x="4931" y="445"/>
                      <a:pt x="1260" y="156"/>
                      <a:pt x="116" y="55"/>
                    </a:cubicBezTo>
                    <a:cubicBezTo>
                      <a:pt x="41" y="204"/>
                      <a:pt x="1" y="367"/>
                      <a:pt x="1" y="536"/>
                    </a:cubicBezTo>
                    <a:lnTo>
                      <a:pt x="1" y="787"/>
                    </a:lnTo>
                    <a:lnTo>
                      <a:pt x="16945" y="787"/>
                    </a:lnTo>
                    <a:lnTo>
                      <a:pt x="16945" y="536"/>
                    </a:lnTo>
                    <a:cubicBezTo>
                      <a:pt x="16945" y="347"/>
                      <a:pt x="16891" y="157"/>
                      <a:pt x="16796" y="1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8" name="Google Shape;2968;p29"/>
              <p:cNvSpPr/>
              <p:nvPr/>
            </p:nvSpPr>
            <p:spPr>
              <a:xfrm>
                <a:off x="3340040" y="4403352"/>
                <a:ext cx="2622085" cy="198748"/>
              </a:xfrm>
              <a:custGeom>
                <a:rect b="b" l="l" r="r" t="t"/>
                <a:pathLst>
                  <a:path extrusionOk="0" h="1601" w="21122">
                    <a:moveTo>
                      <a:pt x="1295" y="1"/>
                    </a:moveTo>
                    <a:cubicBezTo>
                      <a:pt x="577" y="1"/>
                      <a:pt x="0" y="577"/>
                      <a:pt x="0" y="1296"/>
                    </a:cubicBezTo>
                    <a:lnTo>
                      <a:pt x="0" y="1601"/>
                    </a:lnTo>
                    <a:lnTo>
                      <a:pt x="21122" y="1601"/>
                    </a:lnTo>
                    <a:lnTo>
                      <a:pt x="21122" y="1296"/>
                    </a:lnTo>
                    <a:cubicBezTo>
                      <a:pt x="21122" y="577"/>
                      <a:pt x="20546" y="1"/>
                      <a:pt x="19834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9" name="Google Shape;2969;p29"/>
              <p:cNvSpPr/>
              <p:nvPr/>
            </p:nvSpPr>
            <p:spPr>
              <a:xfrm>
                <a:off x="4359349" y="4238371"/>
                <a:ext cx="602824" cy="25449"/>
              </a:xfrm>
              <a:custGeom>
                <a:rect b="b" l="l" r="r" t="t"/>
                <a:pathLst>
                  <a:path extrusionOk="0" h="205" w="4856">
                    <a:moveTo>
                      <a:pt x="4855" y="1"/>
                    </a:moveTo>
                    <a:lnTo>
                      <a:pt x="1" y="204"/>
                    </a:lnTo>
                    <a:lnTo>
                      <a:pt x="4849" y="204"/>
                    </a:lnTo>
                    <a:lnTo>
                      <a:pt x="4855" y="1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70" name="Google Shape;2970;p29"/>
            <p:cNvGrpSpPr/>
            <p:nvPr/>
          </p:nvGrpSpPr>
          <p:grpSpPr>
            <a:xfrm>
              <a:off x="5818442" y="1975165"/>
              <a:ext cx="1061158" cy="211821"/>
              <a:chOff x="6074832" y="1855700"/>
              <a:chExt cx="1282987" cy="256101"/>
            </a:xfrm>
          </p:grpSpPr>
          <p:sp>
            <p:nvSpPr>
              <p:cNvPr id="2971" name="Google Shape;2971;p29"/>
              <p:cNvSpPr/>
              <p:nvPr/>
            </p:nvSpPr>
            <p:spPr>
              <a:xfrm>
                <a:off x="6074832" y="1855700"/>
                <a:ext cx="1282987" cy="256101"/>
              </a:xfrm>
              <a:custGeom>
                <a:rect b="b" l="l" r="r" t="t"/>
                <a:pathLst>
                  <a:path extrusionOk="0" h="2063" w="10335">
                    <a:moveTo>
                      <a:pt x="34" y="1"/>
                    </a:moveTo>
                    <a:cubicBezTo>
                      <a:pt x="14" y="1"/>
                      <a:pt x="1" y="15"/>
                      <a:pt x="1" y="35"/>
                    </a:cubicBezTo>
                    <a:cubicBezTo>
                      <a:pt x="7" y="1154"/>
                      <a:pt x="909" y="2055"/>
                      <a:pt x="2028" y="2062"/>
                    </a:cubicBezTo>
                    <a:lnTo>
                      <a:pt x="8307" y="2062"/>
                    </a:lnTo>
                    <a:cubicBezTo>
                      <a:pt x="9426" y="2055"/>
                      <a:pt x="10327" y="1154"/>
                      <a:pt x="10334" y="35"/>
                    </a:cubicBezTo>
                    <a:cubicBezTo>
                      <a:pt x="10334" y="15"/>
                      <a:pt x="10314" y="1"/>
                      <a:pt x="10300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2" name="Google Shape;2972;p29"/>
              <p:cNvSpPr/>
              <p:nvPr/>
            </p:nvSpPr>
            <p:spPr>
              <a:xfrm>
                <a:off x="6080666" y="1898652"/>
                <a:ext cx="1266228" cy="124"/>
              </a:xfrm>
              <a:custGeom>
                <a:rect b="b" l="l" r="r" t="t"/>
                <a:pathLst>
                  <a:path extrusionOk="0" fill="none" h="1" w="10200">
                    <a:moveTo>
                      <a:pt x="1" y="1"/>
                    </a:moveTo>
                    <a:lnTo>
                      <a:pt x="10199" y="1"/>
                    </a:lnTo>
                  </a:path>
                </a:pathLst>
              </a:custGeom>
              <a:noFill/>
              <a:ln cap="flat" cmpd="sng" w="19050">
                <a:solidFill>
                  <a:schemeClr val="accent5"/>
                </a:solidFill>
                <a:prstDash val="solid"/>
                <a:miter lim="678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73" name="Google Shape;2973;p29"/>
          <p:cNvGrpSpPr/>
          <p:nvPr/>
        </p:nvGrpSpPr>
        <p:grpSpPr>
          <a:xfrm>
            <a:off x="7512424" y="1528674"/>
            <a:ext cx="785378" cy="785378"/>
            <a:chOff x="7512424" y="1528674"/>
            <a:chExt cx="785378" cy="785378"/>
          </a:xfrm>
        </p:grpSpPr>
        <p:grpSp>
          <p:nvGrpSpPr>
            <p:cNvPr id="2974" name="Google Shape;2974;p29"/>
            <p:cNvGrpSpPr/>
            <p:nvPr/>
          </p:nvGrpSpPr>
          <p:grpSpPr>
            <a:xfrm flipH="1">
              <a:off x="7512424" y="1528674"/>
              <a:ext cx="785378" cy="785378"/>
              <a:chOff x="4049800" y="640400"/>
              <a:chExt cx="858900" cy="858900"/>
            </a:xfrm>
          </p:grpSpPr>
          <p:sp>
            <p:nvSpPr>
              <p:cNvPr id="2975" name="Google Shape;2975;p29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fmla="val 17838" name="adj"/>
                </a:avLst>
              </a:pr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6" name="Google Shape;2976;p29"/>
              <p:cNvSpPr/>
              <p:nvPr/>
            </p:nvSpPr>
            <p:spPr>
              <a:xfrm>
                <a:off x="4049800" y="640400"/>
                <a:ext cx="858900" cy="858900"/>
              </a:xfrm>
              <a:prstGeom prst="blockArc">
                <a:avLst>
                  <a:gd fmla="val 92994" name="adj1"/>
                  <a:gd fmla="val 16217845" name="adj2"/>
                  <a:gd fmla="val 17899" name="adj3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77" name="Google Shape;2977;p29"/>
            <p:cNvGrpSpPr/>
            <p:nvPr/>
          </p:nvGrpSpPr>
          <p:grpSpPr>
            <a:xfrm>
              <a:off x="7755424" y="1772573"/>
              <a:ext cx="299003" cy="297382"/>
              <a:chOff x="1535000" y="3223325"/>
              <a:chExt cx="484450" cy="481825"/>
            </a:xfrm>
          </p:grpSpPr>
          <p:sp>
            <p:nvSpPr>
              <p:cNvPr id="2978" name="Google Shape;2978;p29"/>
              <p:cNvSpPr/>
              <p:nvPr/>
            </p:nvSpPr>
            <p:spPr>
              <a:xfrm>
                <a:off x="1760150" y="3308225"/>
                <a:ext cx="143825" cy="140600"/>
              </a:xfrm>
              <a:custGeom>
                <a:rect b="b" l="l" r="r" t="t"/>
                <a:pathLst>
                  <a:path extrusionOk="0" h="5624" w="5753">
                    <a:moveTo>
                      <a:pt x="2928" y="0"/>
                    </a:moveTo>
                    <a:cubicBezTo>
                      <a:pt x="2723" y="0"/>
                      <a:pt x="2518" y="96"/>
                      <a:pt x="2422" y="287"/>
                    </a:cubicBezTo>
                    <a:lnTo>
                      <a:pt x="1756" y="1627"/>
                    </a:lnTo>
                    <a:lnTo>
                      <a:pt x="416" y="2295"/>
                    </a:lnTo>
                    <a:cubicBezTo>
                      <a:pt x="1" y="2503"/>
                      <a:pt x="1" y="3096"/>
                      <a:pt x="416" y="3304"/>
                    </a:cubicBezTo>
                    <a:lnTo>
                      <a:pt x="1756" y="3973"/>
                    </a:lnTo>
                    <a:lnTo>
                      <a:pt x="2422" y="5310"/>
                    </a:lnTo>
                    <a:cubicBezTo>
                      <a:pt x="2526" y="5519"/>
                      <a:pt x="2727" y="5624"/>
                      <a:pt x="2928" y="5624"/>
                    </a:cubicBezTo>
                    <a:cubicBezTo>
                      <a:pt x="3129" y="5624"/>
                      <a:pt x="3330" y="5519"/>
                      <a:pt x="3434" y="5310"/>
                    </a:cubicBezTo>
                    <a:lnTo>
                      <a:pt x="4102" y="3973"/>
                    </a:lnTo>
                    <a:lnTo>
                      <a:pt x="5439" y="3304"/>
                    </a:lnTo>
                    <a:cubicBezTo>
                      <a:pt x="5629" y="3208"/>
                      <a:pt x="5752" y="3012"/>
                      <a:pt x="5752" y="2798"/>
                    </a:cubicBezTo>
                    <a:cubicBezTo>
                      <a:pt x="5752" y="2585"/>
                      <a:pt x="5632" y="2389"/>
                      <a:pt x="5439" y="2295"/>
                    </a:cubicBezTo>
                    <a:lnTo>
                      <a:pt x="4102" y="1627"/>
                    </a:lnTo>
                    <a:lnTo>
                      <a:pt x="3434" y="287"/>
                    </a:lnTo>
                    <a:cubicBezTo>
                      <a:pt x="3337" y="96"/>
                      <a:pt x="3132" y="0"/>
                      <a:pt x="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79" name="Google Shape;2979;p29"/>
              <p:cNvSpPr/>
              <p:nvPr/>
            </p:nvSpPr>
            <p:spPr>
              <a:xfrm>
                <a:off x="1873075" y="3421150"/>
                <a:ext cx="146375" cy="140600"/>
              </a:xfrm>
              <a:custGeom>
                <a:rect b="b" l="l" r="r" t="t"/>
                <a:pathLst>
                  <a:path extrusionOk="0" h="5624" w="5855">
                    <a:moveTo>
                      <a:pt x="2928" y="0"/>
                    </a:moveTo>
                    <a:cubicBezTo>
                      <a:pt x="2723" y="0"/>
                      <a:pt x="2518" y="96"/>
                      <a:pt x="2422" y="287"/>
                    </a:cubicBezTo>
                    <a:lnTo>
                      <a:pt x="1756" y="1627"/>
                    </a:lnTo>
                    <a:lnTo>
                      <a:pt x="416" y="2295"/>
                    </a:lnTo>
                    <a:cubicBezTo>
                      <a:pt x="1" y="2503"/>
                      <a:pt x="1" y="3096"/>
                      <a:pt x="416" y="3304"/>
                    </a:cubicBezTo>
                    <a:lnTo>
                      <a:pt x="1756" y="3973"/>
                    </a:lnTo>
                    <a:lnTo>
                      <a:pt x="2422" y="5310"/>
                    </a:lnTo>
                    <a:cubicBezTo>
                      <a:pt x="2526" y="5519"/>
                      <a:pt x="2727" y="5624"/>
                      <a:pt x="2928" y="5624"/>
                    </a:cubicBezTo>
                    <a:cubicBezTo>
                      <a:pt x="3129" y="5624"/>
                      <a:pt x="3330" y="5519"/>
                      <a:pt x="3433" y="5310"/>
                    </a:cubicBezTo>
                    <a:lnTo>
                      <a:pt x="4102" y="3973"/>
                    </a:lnTo>
                    <a:lnTo>
                      <a:pt x="5439" y="3304"/>
                    </a:lnTo>
                    <a:cubicBezTo>
                      <a:pt x="5854" y="3096"/>
                      <a:pt x="5854" y="2503"/>
                      <a:pt x="5439" y="2295"/>
                    </a:cubicBezTo>
                    <a:lnTo>
                      <a:pt x="4102" y="1627"/>
                    </a:lnTo>
                    <a:lnTo>
                      <a:pt x="3433" y="287"/>
                    </a:lnTo>
                    <a:cubicBezTo>
                      <a:pt x="3337" y="96"/>
                      <a:pt x="3132" y="0"/>
                      <a:pt x="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80" name="Google Shape;2980;p29"/>
              <p:cNvSpPr/>
              <p:nvPr/>
            </p:nvSpPr>
            <p:spPr>
              <a:xfrm>
                <a:off x="1535000" y="3223325"/>
                <a:ext cx="406450" cy="481825"/>
              </a:xfrm>
              <a:custGeom>
                <a:rect b="b" l="l" r="r" t="t"/>
                <a:pathLst>
                  <a:path extrusionOk="0" h="19273" w="16258">
                    <a:moveTo>
                      <a:pt x="9660" y="0"/>
                    </a:moveTo>
                    <a:cubicBezTo>
                      <a:pt x="4399" y="0"/>
                      <a:pt x="0" y="4351"/>
                      <a:pt x="0" y="9636"/>
                    </a:cubicBezTo>
                    <a:cubicBezTo>
                      <a:pt x="0" y="14927"/>
                      <a:pt x="4381" y="19272"/>
                      <a:pt x="9675" y="19272"/>
                    </a:cubicBezTo>
                    <a:cubicBezTo>
                      <a:pt x="12012" y="19269"/>
                      <a:pt x="14270" y="18411"/>
                      <a:pt x="16023" y="16860"/>
                    </a:cubicBezTo>
                    <a:cubicBezTo>
                      <a:pt x="16195" y="16707"/>
                      <a:pt x="16258" y="16463"/>
                      <a:pt x="16176" y="16243"/>
                    </a:cubicBezTo>
                    <a:cubicBezTo>
                      <a:pt x="16098" y="16026"/>
                      <a:pt x="15893" y="15879"/>
                      <a:pt x="15662" y="15872"/>
                    </a:cubicBezTo>
                    <a:cubicBezTo>
                      <a:pt x="11352" y="15752"/>
                      <a:pt x="7980" y="12250"/>
                      <a:pt x="7980" y="7941"/>
                    </a:cubicBezTo>
                    <a:cubicBezTo>
                      <a:pt x="7974" y="5207"/>
                      <a:pt x="9380" y="2662"/>
                      <a:pt x="11696" y="1211"/>
                    </a:cubicBezTo>
                    <a:cubicBezTo>
                      <a:pt x="12129" y="937"/>
                      <a:pt x="12006" y="274"/>
                      <a:pt x="11503" y="178"/>
                    </a:cubicBezTo>
                    <a:cubicBezTo>
                      <a:pt x="10881" y="58"/>
                      <a:pt x="10265" y="0"/>
                      <a:pt x="9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981" name="Google Shape;2981;p29"/>
          <p:cNvGrpSpPr/>
          <p:nvPr/>
        </p:nvGrpSpPr>
        <p:grpSpPr>
          <a:xfrm>
            <a:off x="838400" y="1530924"/>
            <a:ext cx="785378" cy="785378"/>
            <a:chOff x="838400" y="1530924"/>
            <a:chExt cx="785378" cy="785378"/>
          </a:xfrm>
        </p:grpSpPr>
        <p:grpSp>
          <p:nvGrpSpPr>
            <p:cNvPr id="2982" name="Google Shape;2982;p29"/>
            <p:cNvGrpSpPr/>
            <p:nvPr/>
          </p:nvGrpSpPr>
          <p:grpSpPr>
            <a:xfrm flipH="1">
              <a:off x="838400" y="1530924"/>
              <a:ext cx="785378" cy="785378"/>
              <a:chOff x="4049800" y="640400"/>
              <a:chExt cx="858900" cy="858900"/>
            </a:xfrm>
          </p:grpSpPr>
          <p:sp>
            <p:nvSpPr>
              <p:cNvPr id="2983" name="Google Shape;2983;p29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fmla="val 17838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4" name="Google Shape;2984;p29"/>
              <p:cNvSpPr/>
              <p:nvPr/>
            </p:nvSpPr>
            <p:spPr>
              <a:xfrm>
                <a:off x="4049800" y="640400"/>
                <a:ext cx="858900" cy="858900"/>
              </a:xfrm>
              <a:prstGeom prst="blockArc">
                <a:avLst>
                  <a:gd fmla="val 10735856" name="adj1"/>
                  <a:gd fmla="val 16217845" name="adj2"/>
                  <a:gd fmla="val 17899" name="adj3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85" name="Google Shape;2985;p29"/>
            <p:cNvGrpSpPr/>
            <p:nvPr/>
          </p:nvGrpSpPr>
          <p:grpSpPr>
            <a:xfrm>
              <a:off x="1081723" y="1774815"/>
              <a:ext cx="298216" cy="297398"/>
              <a:chOff x="3270450" y="3213625"/>
              <a:chExt cx="483175" cy="481850"/>
            </a:xfrm>
          </p:grpSpPr>
          <p:sp>
            <p:nvSpPr>
              <p:cNvPr id="2986" name="Google Shape;2986;p29"/>
              <p:cNvSpPr/>
              <p:nvPr/>
            </p:nvSpPr>
            <p:spPr>
              <a:xfrm>
                <a:off x="3392550" y="3335025"/>
                <a:ext cx="239050" cy="239050"/>
              </a:xfrm>
              <a:custGeom>
                <a:rect b="b" l="l" r="r" t="t"/>
                <a:pathLst>
                  <a:path extrusionOk="0" h="9562" w="9562">
                    <a:moveTo>
                      <a:pt x="4782" y="1"/>
                    </a:moveTo>
                    <a:cubicBezTo>
                      <a:pt x="2142" y="1"/>
                      <a:pt x="1" y="2139"/>
                      <a:pt x="1" y="4780"/>
                    </a:cubicBezTo>
                    <a:cubicBezTo>
                      <a:pt x="1" y="7421"/>
                      <a:pt x="2142" y="9562"/>
                      <a:pt x="4782" y="9562"/>
                    </a:cubicBezTo>
                    <a:cubicBezTo>
                      <a:pt x="7420" y="9562"/>
                      <a:pt x="9561" y="7421"/>
                      <a:pt x="9561" y="4780"/>
                    </a:cubicBezTo>
                    <a:cubicBezTo>
                      <a:pt x="9561" y="2139"/>
                      <a:pt x="7420" y="1"/>
                      <a:pt x="4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87" name="Google Shape;2987;p29"/>
              <p:cNvSpPr/>
              <p:nvPr/>
            </p:nvSpPr>
            <p:spPr>
              <a:xfrm>
                <a:off x="3270450" y="3213625"/>
                <a:ext cx="483175" cy="481850"/>
              </a:xfrm>
              <a:custGeom>
                <a:rect b="b" l="l" r="r" t="t"/>
                <a:pathLst>
                  <a:path extrusionOk="0" h="19274" w="19327">
                    <a:moveTo>
                      <a:pt x="9666" y="3728"/>
                    </a:moveTo>
                    <a:cubicBezTo>
                      <a:pt x="12925" y="3728"/>
                      <a:pt x="15575" y="6378"/>
                      <a:pt x="15575" y="9636"/>
                    </a:cubicBezTo>
                    <a:cubicBezTo>
                      <a:pt x="15575" y="12894"/>
                      <a:pt x="12925" y="15547"/>
                      <a:pt x="9666" y="15547"/>
                    </a:cubicBezTo>
                    <a:cubicBezTo>
                      <a:pt x="6405" y="15547"/>
                      <a:pt x="3755" y="12894"/>
                      <a:pt x="3755" y="9636"/>
                    </a:cubicBezTo>
                    <a:cubicBezTo>
                      <a:pt x="3755" y="6378"/>
                      <a:pt x="6405" y="3728"/>
                      <a:pt x="9666" y="3728"/>
                    </a:cubicBezTo>
                    <a:close/>
                    <a:moveTo>
                      <a:pt x="9665" y="0"/>
                    </a:moveTo>
                    <a:cubicBezTo>
                      <a:pt x="9575" y="0"/>
                      <a:pt x="9484" y="22"/>
                      <a:pt x="9402" y="66"/>
                    </a:cubicBezTo>
                    <a:lnTo>
                      <a:pt x="7532" y="1054"/>
                    </a:lnTo>
                    <a:lnTo>
                      <a:pt x="5418" y="1054"/>
                    </a:lnTo>
                    <a:cubicBezTo>
                      <a:pt x="5231" y="1054"/>
                      <a:pt x="5056" y="1144"/>
                      <a:pt x="4954" y="1301"/>
                    </a:cubicBezTo>
                    <a:lnTo>
                      <a:pt x="3752" y="3053"/>
                    </a:lnTo>
                    <a:lnTo>
                      <a:pt x="1879" y="4041"/>
                    </a:lnTo>
                    <a:cubicBezTo>
                      <a:pt x="1717" y="4128"/>
                      <a:pt x="1605" y="4288"/>
                      <a:pt x="1584" y="4474"/>
                    </a:cubicBezTo>
                    <a:lnTo>
                      <a:pt x="1328" y="6588"/>
                    </a:lnTo>
                    <a:lnTo>
                      <a:pt x="127" y="8341"/>
                    </a:lnTo>
                    <a:cubicBezTo>
                      <a:pt x="24" y="8491"/>
                      <a:pt x="0" y="8687"/>
                      <a:pt x="67" y="8859"/>
                    </a:cubicBezTo>
                    <a:lnTo>
                      <a:pt x="816" y="10852"/>
                    </a:lnTo>
                    <a:lnTo>
                      <a:pt x="560" y="12966"/>
                    </a:lnTo>
                    <a:cubicBezTo>
                      <a:pt x="536" y="13150"/>
                      <a:pt x="606" y="13334"/>
                      <a:pt x="744" y="13457"/>
                    </a:cubicBezTo>
                    <a:lnTo>
                      <a:pt x="2325" y="14869"/>
                    </a:lnTo>
                    <a:lnTo>
                      <a:pt x="3075" y="16860"/>
                    </a:lnTo>
                    <a:cubicBezTo>
                      <a:pt x="3141" y="17034"/>
                      <a:pt x="3289" y="17164"/>
                      <a:pt x="3466" y="17209"/>
                    </a:cubicBezTo>
                    <a:lnTo>
                      <a:pt x="5520" y="17718"/>
                    </a:lnTo>
                    <a:lnTo>
                      <a:pt x="7101" y="19130"/>
                    </a:lnTo>
                    <a:cubicBezTo>
                      <a:pt x="7205" y="19223"/>
                      <a:pt x="7340" y="19273"/>
                      <a:pt x="7477" y="19273"/>
                    </a:cubicBezTo>
                    <a:cubicBezTo>
                      <a:pt x="7523" y="19273"/>
                      <a:pt x="7568" y="19268"/>
                      <a:pt x="7613" y="19257"/>
                    </a:cubicBezTo>
                    <a:lnTo>
                      <a:pt x="9666" y="18745"/>
                    </a:lnTo>
                    <a:lnTo>
                      <a:pt x="11717" y="19254"/>
                    </a:lnTo>
                    <a:cubicBezTo>
                      <a:pt x="11759" y="19266"/>
                      <a:pt x="11807" y="19272"/>
                      <a:pt x="11853" y="19272"/>
                    </a:cubicBezTo>
                    <a:cubicBezTo>
                      <a:pt x="11991" y="19272"/>
                      <a:pt x="12124" y="19221"/>
                      <a:pt x="12229" y="19127"/>
                    </a:cubicBezTo>
                    <a:lnTo>
                      <a:pt x="13810" y="17715"/>
                    </a:lnTo>
                    <a:lnTo>
                      <a:pt x="15861" y="17206"/>
                    </a:lnTo>
                    <a:cubicBezTo>
                      <a:pt x="16041" y="17161"/>
                      <a:pt x="16186" y="17031"/>
                      <a:pt x="16252" y="16857"/>
                    </a:cubicBezTo>
                    <a:lnTo>
                      <a:pt x="17002" y="14866"/>
                    </a:lnTo>
                    <a:lnTo>
                      <a:pt x="18583" y="13454"/>
                    </a:lnTo>
                    <a:cubicBezTo>
                      <a:pt x="18721" y="13331"/>
                      <a:pt x="18791" y="13147"/>
                      <a:pt x="18766" y="12963"/>
                    </a:cubicBezTo>
                    <a:lnTo>
                      <a:pt x="18514" y="10849"/>
                    </a:lnTo>
                    <a:lnTo>
                      <a:pt x="19263" y="8856"/>
                    </a:lnTo>
                    <a:cubicBezTo>
                      <a:pt x="19327" y="8684"/>
                      <a:pt x="19306" y="8491"/>
                      <a:pt x="19200" y="8338"/>
                    </a:cubicBezTo>
                    <a:lnTo>
                      <a:pt x="18002" y="6588"/>
                    </a:lnTo>
                    <a:lnTo>
                      <a:pt x="17746" y="4471"/>
                    </a:lnTo>
                    <a:cubicBezTo>
                      <a:pt x="17725" y="4288"/>
                      <a:pt x="17613" y="4128"/>
                      <a:pt x="17451" y="4041"/>
                    </a:cubicBezTo>
                    <a:lnTo>
                      <a:pt x="15578" y="3050"/>
                    </a:lnTo>
                    <a:lnTo>
                      <a:pt x="14379" y="1298"/>
                    </a:lnTo>
                    <a:cubicBezTo>
                      <a:pt x="14274" y="1144"/>
                      <a:pt x="14099" y="1054"/>
                      <a:pt x="13912" y="1054"/>
                    </a:cubicBezTo>
                    <a:lnTo>
                      <a:pt x="11798" y="1054"/>
                    </a:lnTo>
                    <a:lnTo>
                      <a:pt x="9928" y="66"/>
                    </a:lnTo>
                    <a:cubicBezTo>
                      <a:pt x="9846" y="22"/>
                      <a:pt x="9755" y="0"/>
                      <a:pt x="96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2988" name="Google Shape;2988;p29"/>
          <p:cNvSpPr txBox="1"/>
          <p:nvPr/>
        </p:nvSpPr>
        <p:spPr>
          <a:xfrm>
            <a:off x="7594013" y="2314050"/>
            <a:ext cx="622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75</a:t>
            </a:r>
            <a:r>
              <a:rPr b="1" lang="en"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b="1" sz="12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9" name="Google Shape;2989;p29"/>
          <p:cNvSpPr txBox="1"/>
          <p:nvPr/>
        </p:nvSpPr>
        <p:spPr>
          <a:xfrm>
            <a:off x="919975" y="2314050"/>
            <a:ext cx="622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r>
              <a:rPr b="1"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b="1"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3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4" name="Google Shape;2994;p30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Daylight Infographics</a:t>
            </a:r>
            <a:endParaRPr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995" name="Google Shape;2995;p30"/>
          <p:cNvGrpSpPr/>
          <p:nvPr/>
        </p:nvGrpSpPr>
        <p:grpSpPr>
          <a:xfrm>
            <a:off x="3627374" y="1169600"/>
            <a:ext cx="1887600" cy="1006650"/>
            <a:chOff x="3627313" y="1169600"/>
            <a:chExt cx="1887600" cy="1006650"/>
          </a:xfrm>
        </p:grpSpPr>
        <p:sp>
          <p:nvSpPr>
            <p:cNvPr id="2996" name="Google Shape;2996;p30"/>
            <p:cNvSpPr txBox="1"/>
            <p:nvPr/>
          </p:nvSpPr>
          <p:spPr>
            <a:xfrm>
              <a:off x="3795596" y="1169600"/>
              <a:ext cx="15510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5,000</a:t>
              </a:r>
              <a:endParaRPr b="1" sz="4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97" name="Google Shape;2997;p30"/>
            <p:cNvSpPr txBox="1"/>
            <p:nvPr/>
          </p:nvSpPr>
          <p:spPr>
            <a:xfrm>
              <a:off x="3627313" y="1603550"/>
              <a:ext cx="1887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nice name and is the second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98" name="Google Shape;2998;p30"/>
          <p:cNvGrpSpPr/>
          <p:nvPr/>
        </p:nvGrpSpPr>
        <p:grpSpPr>
          <a:xfrm>
            <a:off x="3627374" y="2350825"/>
            <a:ext cx="1887600" cy="1006650"/>
            <a:chOff x="3627288" y="2350825"/>
            <a:chExt cx="1887600" cy="1006650"/>
          </a:xfrm>
        </p:grpSpPr>
        <p:sp>
          <p:nvSpPr>
            <p:cNvPr id="2999" name="Google Shape;2999;p30"/>
            <p:cNvSpPr txBox="1"/>
            <p:nvPr/>
          </p:nvSpPr>
          <p:spPr>
            <a:xfrm>
              <a:off x="3795584" y="2350825"/>
              <a:ext cx="15510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</a:t>
              </a:r>
              <a:endParaRPr b="1" sz="4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00" name="Google Shape;3000;p30"/>
            <p:cNvSpPr txBox="1"/>
            <p:nvPr/>
          </p:nvSpPr>
          <p:spPr>
            <a:xfrm>
              <a:off x="3627288" y="2784775"/>
              <a:ext cx="1887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It’s the closest planet to the Sun and the smallest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01" name="Google Shape;3001;p30"/>
          <p:cNvGrpSpPr/>
          <p:nvPr/>
        </p:nvGrpSpPr>
        <p:grpSpPr>
          <a:xfrm>
            <a:off x="5727654" y="1213117"/>
            <a:ext cx="1987337" cy="2525745"/>
            <a:chOff x="5727654" y="1213117"/>
            <a:chExt cx="1987337" cy="2525745"/>
          </a:xfrm>
        </p:grpSpPr>
        <p:grpSp>
          <p:nvGrpSpPr>
            <p:cNvPr id="3002" name="Google Shape;3002;p30"/>
            <p:cNvGrpSpPr/>
            <p:nvPr/>
          </p:nvGrpSpPr>
          <p:grpSpPr>
            <a:xfrm>
              <a:off x="5727654" y="1213117"/>
              <a:ext cx="1987337" cy="1985777"/>
              <a:chOff x="5727654" y="1213117"/>
              <a:chExt cx="1987337" cy="1985777"/>
            </a:xfrm>
          </p:grpSpPr>
          <p:grpSp>
            <p:nvGrpSpPr>
              <p:cNvPr id="3003" name="Google Shape;3003;p30"/>
              <p:cNvGrpSpPr/>
              <p:nvPr/>
            </p:nvGrpSpPr>
            <p:grpSpPr>
              <a:xfrm flipH="1">
                <a:off x="5727654" y="1213117"/>
                <a:ext cx="1987337" cy="1985777"/>
                <a:chOff x="4049051" y="640400"/>
                <a:chExt cx="859649" cy="858900"/>
              </a:xfrm>
            </p:grpSpPr>
            <p:sp>
              <p:nvSpPr>
                <p:cNvPr id="3004" name="Google Shape;3004;p30"/>
                <p:cNvSpPr/>
                <p:nvPr/>
              </p:nvSpPr>
              <p:spPr>
                <a:xfrm>
                  <a:off x="4049800" y="640400"/>
                  <a:ext cx="858900" cy="858900"/>
                </a:xfrm>
                <a:prstGeom prst="donut">
                  <a:avLst>
                    <a:gd fmla="val 13301" name="adj"/>
                  </a:avLst>
                </a:prstGeom>
                <a:solidFill>
                  <a:srgbClr val="E6CBD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5" name="Google Shape;3005;p30"/>
                <p:cNvSpPr/>
                <p:nvPr/>
              </p:nvSpPr>
              <p:spPr>
                <a:xfrm>
                  <a:off x="4049051" y="640400"/>
                  <a:ext cx="858900" cy="858900"/>
                </a:xfrm>
                <a:prstGeom prst="blockArc">
                  <a:avLst>
                    <a:gd fmla="val 20380066" name="adj1"/>
                    <a:gd fmla="val 16185051" name="adj2"/>
                    <a:gd fmla="val 13106" name="adj3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06" name="Google Shape;3006;p30"/>
              <p:cNvGrpSpPr/>
              <p:nvPr/>
            </p:nvGrpSpPr>
            <p:grpSpPr>
              <a:xfrm>
                <a:off x="6263411" y="1723728"/>
                <a:ext cx="915233" cy="964008"/>
                <a:chOff x="6251850" y="2717000"/>
                <a:chExt cx="901175" cy="949200"/>
              </a:xfrm>
            </p:grpSpPr>
            <p:sp>
              <p:nvSpPr>
                <p:cNvPr id="3007" name="Google Shape;3007;p30"/>
                <p:cNvSpPr/>
                <p:nvPr/>
              </p:nvSpPr>
              <p:spPr>
                <a:xfrm>
                  <a:off x="6251850" y="2717000"/>
                  <a:ext cx="900925" cy="949200"/>
                </a:xfrm>
                <a:custGeom>
                  <a:rect b="b" l="l" r="r" t="t"/>
                  <a:pathLst>
                    <a:path extrusionOk="0" h="37968" w="36037">
                      <a:moveTo>
                        <a:pt x="16146" y="0"/>
                      </a:moveTo>
                      <a:lnTo>
                        <a:pt x="16146" y="0"/>
                      </a:lnTo>
                      <a:cubicBezTo>
                        <a:pt x="9921" y="1343"/>
                        <a:pt x="4764" y="5686"/>
                        <a:pt x="2382" y="11587"/>
                      </a:cubicBezTo>
                      <a:cubicBezTo>
                        <a:pt x="0" y="17489"/>
                        <a:pt x="696" y="24194"/>
                        <a:pt x="4255" y="29478"/>
                      </a:cubicBezTo>
                      <a:cubicBezTo>
                        <a:pt x="7803" y="34771"/>
                        <a:pt x="13744" y="37948"/>
                        <a:pt x="20116" y="37967"/>
                      </a:cubicBezTo>
                      <a:cubicBezTo>
                        <a:pt x="20136" y="37967"/>
                        <a:pt x="20156" y="37967"/>
                        <a:pt x="20175" y="37967"/>
                      </a:cubicBezTo>
                      <a:cubicBezTo>
                        <a:pt x="26525" y="37967"/>
                        <a:pt x="32460" y="34833"/>
                        <a:pt x="36036" y="29595"/>
                      </a:cubicBezTo>
                      <a:lnTo>
                        <a:pt x="36036" y="29595"/>
                      </a:lnTo>
                      <a:cubicBezTo>
                        <a:pt x="33173" y="31304"/>
                        <a:pt x="30016" y="32122"/>
                        <a:pt x="26894" y="32122"/>
                      </a:cubicBezTo>
                      <a:cubicBezTo>
                        <a:pt x="21136" y="32122"/>
                        <a:pt x="15501" y="29338"/>
                        <a:pt x="12068" y="24233"/>
                      </a:cubicBezTo>
                      <a:cubicBezTo>
                        <a:pt x="6774" y="16352"/>
                        <a:pt x="8568" y="5715"/>
                        <a:pt x="161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8" name="Google Shape;3008;p30"/>
                <p:cNvSpPr/>
                <p:nvPr/>
              </p:nvSpPr>
              <p:spPr>
                <a:xfrm>
                  <a:off x="6345950" y="2720175"/>
                  <a:ext cx="807075" cy="844075"/>
                </a:xfrm>
                <a:custGeom>
                  <a:rect b="b" l="l" r="r" t="t"/>
                  <a:pathLst>
                    <a:path extrusionOk="0" h="33763" w="32283">
                      <a:moveTo>
                        <a:pt x="12225" y="1"/>
                      </a:moveTo>
                      <a:cubicBezTo>
                        <a:pt x="3167" y="4824"/>
                        <a:pt x="1" y="16254"/>
                        <a:pt x="5275" y="25057"/>
                      </a:cubicBezTo>
                      <a:cubicBezTo>
                        <a:pt x="8652" y="30677"/>
                        <a:pt x="14600" y="33763"/>
                        <a:pt x="20677" y="33763"/>
                      </a:cubicBezTo>
                      <a:cubicBezTo>
                        <a:pt x="24109" y="33763"/>
                        <a:pt x="27581" y="32779"/>
                        <a:pt x="30655" y="30713"/>
                      </a:cubicBezTo>
                      <a:cubicBezTo>
                        <a:pt x="31204" y="30341"/>
                        <a:pt x="31743" y="29939"/>
                        <a:pt x="32253" y="29498"/>
                      </a:cubicBezTo>
                      <a:cubicBezTo>
                        <a:pt x="32262" y="29488"/>
                        <a:pt x="32272" y="29478"/>
                        <a:pt x="32282" y="29468"/>
                      </a:cubicBezTo>
                      <a:lnTo>
                        <a:pt x="32282" y="29468"/>
                      </a:lnTo>
                      <a:cubicBezTo>
                        <a:pt x="29419" y="31181"/>
                        <a:pt x="26261" y="31999"/>
                        <a:pt x="23138" y="31999"/>
                      </a:cubicBezTo>
                      <a:cubicBezTo>
                        <a:pt x="17376" y="31999"/>
                        <a:pt x="11737" y="29211"/>
                        <a:pt x="8304" y="24106"/>
                      </a:cubicBezTo>
                      <a:cubicBezTo>
                        <a:pt x="3049" y="16293"/>
                        <a:pt x="4765" y="5745"/>
                        <a:pt x="1222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76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009" name="Google Shape;3009;p30"/>
            <p:cNvSpPr txBox="1"/>
            <p:nvPr/>
          </p:nvSpPr>
          <p:spPr>
            <a:xfrm>
              <a:off x="6309425" y="3455363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latin typeface="Roboto"/>
                  <a:ea typeface="Roboto"/>
                  <a:cs typeface="Roboto"/>
                  <a:sym typeface="Roboto"/>
                </a:rPr>
                <a:t>65%</a:t>
              </a:r>
              <a:endParaRPr b="1" sz="17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10" name="Google Shape;3010;p30"/>
          <p:cNvGrpSpPr/>
          <p:nvPr/>
        </p:nvGrpSpPr>
        <p:grpSpPr>
          <a:xfrm>
            <a:off x="1427879" y="1213117"/>
            <a:ext cx="1987337" cy="2525745"/>
            <a:chOff x="1427879" y="1213117"/>
            <a:chExt cx="1987337" cy="2525745"/>
          </a:xfrm>
        </p:grpSpPr>
        <p:grpSp>
          <p:nvGrpSpPr>
            <p:cNvPr id="3011" name="Google Shape;3011;p30"/>
            <p:cNvGrpSpPr/>
            <p:nvPr/>
          </p:nvGrpSpPr>
          <p:grpSpPr>
            <a:xfrm flipH="1">
              <a:off x="1427879" y="1213117"/>
              <a:ext cx="1987337" cy="1985777"/>
              <a:chOff x="4049051" y="640400"/>
              <a:chExt cx="859649" cy="858900"/>
            </a:xfrm>
          </p:grpSpPr>
          <p:sp>
            <p:nvSpPr>
              <p:cNvPr id="3012" name="Google Shape;3012;p30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fmla="val 13301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3" name="Google Shape;3013;p30"/>
              <p:cNvSpPr/>
              <p:nvPr/>
            </p:nvSpPr>
            <p:spPr>
              <a:xfrm>
                <a:off x="4049051" y="640400"/>
                <a:ext cx="858900" cy="858900"/>
              </a:xfrm>
              <a:prstGeom prst="blockArc">
                <a:avLst>
                  <a:gd fmla="val 11558084" name="adj1"/>
                  <a:gd fmla="val 16185051" name="adj2"/>
                  <a:gd fmla="val 13106" name="adj3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14" name="Google Shape;3014;p30"/>
            <p:cNvSpPr/>
            <p:nvPr/>
          </p:nvSpPr>
          <p:spPr>
            <a:xfrm>
              <a:off x="1963925" y="1746974"/>
              <a:ext cx="915273" cy="918099"/>
            </a:xfrm>
            <a:custGeom>
              <a:rect b="b" l="l" r="r" t="t"/>
              <a:pathLst>
                <a:path extrusionOk="0" h="19166" w="19107">
                  <a:moveTo>
                    <a:pt x="9558" y="0"/>
                  </a:moveTo>
                  <a:lnTo>
                    <a:pt x="9519" y="49"/>
                  </a:lnTo>
                  <a:lnTo>
                    <a:pt x="7892" y="1941"/>
                  </a:lnTo>
                  <a:cubicBezTo>
                    <a:pt x="7748" y="2099"/>
                    <a:pt x="7609" y="2194"/>
                    <a:pt x="7425" y="2194"/>
                  </a:cubicBezTo>
                  <a:cubicBezTo>
                    <a:pt x="7345" y="2194"/>
                    <a:pt x="7257" y="2176"/>
                    <a:pt x="7156" y="2137"/>
                  </a:cubicBezTo>
                  <a:lnTo>
                    <a:pt x="4813" y="1314"/>
                  </a:lnTo>
                  <a:lnTo>
                    <a:pt x="4755" y="1294"/>
                  </a:lnTo>
                  <a:lnTo>
                    <a:pt x="4745" y="1353"/>
                  </a:lnTo>
                  <a:lnTo>
                    <a:pt x="4284" y="3794"/>
                  </a:lnTo>
                  <a:cubicBezTo>
                    <a:pt x="4235" y="4078"/>
                    <a:pt x="4186" y="4235"/>
                    <a:pt x="3774" y="4304"/>
                  </a:cubicBezTo>
                  <a:lnTo>
                    <a:pt x="1392" y="4755"/>
                  </a:lnTo>
                  <a:lnTo>
                    <a:pt x="1323" y="4765"/>
                  </a:lnTo>
                  <a:lnTo>
                    <a:pt x="1353" y="4823"/>
                  </a:lnTo>
                  <a:lnTo>
                    <a:pt x="2127" y="7049"/>
                  </a:lnTo>
                  <a:cubicBezTo>
                    <a:pt x="2323" y="7558"/>
                    <a:pt x="2216" y="7627"/>
                    <a:pt x="1882" y="7911"/>
                  </a:cubicBezTo>
                  <a:lnTo>
                    <a:pt x="49" y="9480"/>
                  </a:lnTo>
                  <a:lnTo>
                    <a:pt x="0" y="9519"/>
                  </a:lnTo>
                  <a:lnTo>
                    <a:pt x="49" y="9558"/>
                  </a:lnTo>
                  <a:lnTo>
                    <a:pt x="1843" y="11107"/>
                  </a:lnTo>
                  <a:cubicBezTo>
                    <a:pt x="2078" y="11333"/>
                    <a:pt x="2186" y="11538"/>
                    <a:pt x="2059" y="11980"/>
                  </a:cubicBezTo>
                  <a:lnTo>
                    <a:pt x="1265" y="14254"/>
                  </a:lnTo>
                  <a:lnTo>
                    <a:pt x="1235" y="14322"/>
                  </a:lnTo>
                  <a:lnTo>
                    <a:pt x="1304" y="14332"/>
                  </a:lnTo>
                  <a:lnTo>
                    <a:pt x="3617" y="14764"/>
                  </a:lnTo>
                  <a:cubicBezTo>
                    <a:pt x="4039" y="14852"/>
                    <a:pt x="4166" y="15067"/>
                    <a:pt x="4245" y="15411"/>
                  </a:cubicBezTo>
                  <a:lnTo>
                    <a:pt x="4696" y="17783"/>
                  </a:lnTo>
                  <a:lnTo>
                    <a:pt x="4706" y="17842"/>
                  </a:lnTo>
                  <a:lnTo>
                    <a:pt x="4764" y="17822"/>
                  </a:lnTo>
                  <a:lnTo>
                    <a:pt x="6980" y="17048"/>
                  </a:lnTo>
                  <a:cubicBezTo>
                    <a:pt x="7096" y="17018"/>
                    <a:pt x="7199" y="17002"/>
                    <a:pt x="7293" y="17002"/>
                  </a:cubicBezTo>
                  <a:cubicBezTo>
                    <a:pt x="7511" y="17002"/>
                    <a:pt x="7681" y="17088"/>
                    <a:pt x="7852" y="17293"/>
                  </a:cubicBezTo>
                  <a:lnTo>
                    <a:pt x="9431" y="19116"/>
                  </a:lnTo>
                  <a:lnTo>
                    <a:pt x="9470" y="19165"/>
                  </a:lnTo>
                  <a:lnTo>
                    <a:pt x="9509" y="19116"/>
                  </a:lnTo>
                  <a:lnTo>
                    <a:pt x="11038" y="17332"/>
                  </a:lnTo>
                  <a:cubicBezTo>
                    <a:pt x="11200" y="17171"/>
                    <a:pt x="11371" y="17060"/>
                    <a:pt x="11606" y="17060"/>
                  </a:cubicBezTo>
                  <a:cubicBezTo>
                    <a:pt x="11700" y="17060"/>
                    <a:pt x="11803" y="17077"/>
                    <a:pt x="11921" y="17116"/>
                  </a:cubicBezTo>
                  <a:lnTo>
                    <a:pt x="14195" y="17910"/>
                  </a:lnTo>
                  <a:lnTo>
                    <a:pt x="14254" y="17930"/>
                  </a:lnTo>
                  <a:lnTo>
                    <a:pt x="14264" y="17871"/>
                  </a:lnTo>
                  <a:lnTo>
                    <a:pt x="14705" y="15558"/>
                  </a:lnTo>
                  <a:cubicBezTo>
                    <a:pt x="14783" y="15166"/>
                    <a:pt x="14930" y="15038"/>
                    <a:pt x="15352" y="14930"/>
                  </a:cubicBezTo>
                  <a:lnTo>
                    <a:pt x="17724" y="14479"/>
                  </a:lnTo>
                  <a:lnTo>
                    <a:pt x="17783" y="14470"/>
                  </a:lnTo>
                  <a:lnTo>
                    <a:pt x="17763" y="14411"/>
                  </a:lnTo>
                  <a:lnTo>
                    <a:pt x="16979" y="12185"/>
                  </a:lnTo>
                  <a:cubicBezTo>
                    <a:pt x="16861" y="11803"/>
                    <a:pt x="16891" y="11578"/>
                    <a:pt x="17224" y="11323"/>
                  </a:cubicBezTo>
                  <a:lnTo>
                    <a:pt x="19057" y="9744"/>
                  </a:lnTo>
                  <a:lnTo>
                    <a:pt x="19106" y="9705"/>
                  </a:lnTo>
                  <a:lnTo>
                    <a:pt x="19057" y="9666"/>
                  </a:lnTo>
                  <a:lnTo>
                    <a:pt x="17273" y="8127"/>
                  </a:lnTo>
                  <a:cubicBezTo>
                    <a:pt x="17028" y="7911"/>
                    <a:pt x="16940" y="7558"/>
                    <a:pt x="17048" y="7254"/>
                  </a:cubicBezTo>
                  <a:lnTo>
                    <a:pt x="17851" y="4980"/>
                  </a:lnTo>
                  <a:lnTo>
                    <a:pt x="17871" y="4921"/>
                  </a:lnTo>
                  <a:lnTo>
                    <a:pt x="17812" y="4902"/>
                  </a:lnTo>
                  <a:lnTo>
                    <a:pt x="15479" y="4470"/>
                  </a:lnTo>
                  <a:cubicBezTo>
                    <a:pt x="15156" y="4412"/>
                    <a:pt x="14911" y="4157"/>
                    <a:pt x="14861" y="3833"/>
                  </a:cubicBezTo>
                  <a:lnTo>
                    <a:pt x="14411" y="1451"/>
                  </a:lnTo>
                  <a:lnTo>
                    <a:pt x="14401" y="1392"/>
                  </a:lnTo>
                  <a:lnTo>
                    <a:pt x="14342" y="1412"/>
                  </a:lnTo>
                  <a:lnTo>
                    <a:pt x="12126" y="2196"/>
                  </a:lnTo>
                  <a:cubicBezTo>
                    <a:pt x="12012" y="2218"/>
                    <a:pt x="11911" y="2233"/>
                    <a:pt x="11817" y="2233"/>
                  </a:cubicBezTo>
                  <a:cubicBezTo>
                    <a:pt x="11613" y="2233"/>
                    <a:pt x="11439" y="2163"/>
                    <a:pt x="11225" y="1941"/>
                  </a:cubicBezTo>
                  <a:lnTo>
                    <a:pt x="9597" y="49"/>
                  </a:lnTo>
                  <a:lnTo>
                    <a:pt x="95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30"/>
            <p:cNvSpPr/>
            <p:nvPr/>
          </p:nvSpPr>
          <p:spPr>
            <a:xfrm>
              <a:off x="2083199" y="1893457"/>
              <a:ext cx="652288" cy="628193"/>
            </a:xfrm>
            <a:custGeom>
              <a:rect b="b" l="l" r="r" t="t"/>
              <a:pathLst>
                <a:path extrusionOk="0" h="13114" w="13617">
                  <a:moveTo>
                    <a:pt x="7068" y="1"/>
                  </a:moveTo>
                  <a:cubicBezTo>
                    <a:pt x="4411" y="1"/>
                    <a:pt x="2029" y="1599"/>
                    <a:pt x="1010" y="4049"/>
                  </a:cubicBezTo>
                  <a:cubicBezTo>
                    <a:pt x="0" y="6500"/>
                    <a:pt x="559" y="9314"/>
                    <a:pt x="2431" y="11196"/>
                  </a:cubicBezTo>
                  <a:cubicBezTo>
                    <a:pt x="3684" y="12449"/>
                    <a:pt x="5363" y="13114"/>
                    <a:pt x="7071" y="13114"/>
                  </a:cubicBezTo>
                  <a:cubicBezTo>
                    <a:pt x="7916" y="13114"/>
                    <a:pt x="8767" y="12951"/>
                    <a:pt x="9578" y="12617"/>
                  </a:cubicBezTo>
                  <a:cubicBezTo>
                    <a:pt x="12019" y="11598"/>
                    <a:pt x="13616" y="9206"/>
                    <a:pt x="13616" y="6559"/>
                  </a:cubicBezTo>
                  <a:cubicBezTo>
                    <a:pt x="13616" y="2942"/>
                    <a:pt x="10685" y="1"/>
                    <a:pt x="7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30"/>
            <p:cNvSpPr txBox="1"/>
            <p:nvPr/>
          </p:nvSpPr>
          <p:spPr>
            <a:xfrm>
              <a:off x="1997750" y="3455363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latin typeface="Roboto"/>
                  <a:ea typeface="Roboto"/>
                  <a:cs typeface="Roboto"/>
                  <a:sym typeface="Roboto"/>
                </a:rPr>
                <a:t>25</a:t>
              </a:r>
              <a:r>
                <a:rPr b="1" lang="en" sz="1700"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b="1" sz="17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17" name="Google Shape;3017;p30"/>
          <p:cNvGrpSpPr/>
          <p:nvPr/>
        </p:nvGrpSpPr>
        <p:grpSpPr>
          <a:xfrm>
            <a:off x="5763722" y="3995357"/>
            <a:ext cx="1946678" cy="283506"/>
            <a:chOff x="5763722" y="3995357"/>
            <a:chExt cx="1946678" cy="283506"/>
          </a:xfrm>
        </p:grpSpPr>
        <p:sp>
          <p:nvSpPr>
            <p:cNvPr id="3018" name="Google Shape;3018;p30"/>
            <p:cNvSpPr/>
            <p:nvPr/>
          </p:nvSpPr>
          <p:spPr>
            <a:xfrm>
              <a:off x="6183825" y="4023866"/>
              <a:ext cx="58584" cy="226404"/>
            </a:xfrm>
            <a:custGeom>
              <a:rect b="b" l="l" r="r" t="t"/>
              <a:pathLst>
                <a:path extrusionOk="0" h="37876" w="8543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30"/>
            <p:cNvSpPr/>
            <p:nvPr/>
          </p:nvSpPr>
          <p:spPr>
            <a:xfrm>
              <a:off x="6296742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30"/>
            <p:cNvSpPr/>
            <p:nvPr/>
          </p:nvSpPr>
          <p:spPr>
            <a:xfrm>
              <a:off x="6409659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30"/>
            <p:cNvSpPr/>
            <p:nvPr/>
          </p:nvSpPr>
          <p:spPr>
            <a:xfrm>
              <a:off x="6522576" y="4023866"/>
              <a:ext cx="58590" cy="226487"/>
            </a:xfrm>
            <a:custGeom>
              <a:rect b="b" l="l" r="r" t="t"/>
              <a:pathLst>
                <a:path extrusionOk="0" h="37890" w="8544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30"/>
            <p:cNvSpPr/>
            <p:nvPr/>
          </p:nvSpPr>
          <p:spPr>
            <a:xfrm>
              <a:off x="6635500" y="4023866"/>
              <a:ext cx="58584" cy="226404"/>
            </a:xfrm>
            <a:custGeom>
              <a:rect b="b" l="l" r="r" t="t"/>
              <a:pathLst>
                <a:path extrusionOk="0" h="37876" w="8543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30"/>
            <p:cNvSpPr/>
            <p:nvPr/>
          </p:nvSpPr>
          <p:spPr>
            <a:xfrm>
              <a:off x="6748417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30"/>
            <p:cNvSpPr/>
            <p:nvPr/>
          </p:nvSpPr>
          <p:spPr>
            <a:xfrm>
              <a:off x="6861342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30"/>
            <p:cNvSpPr/>
            <p:nvPr/>
          </p:nvSpPr>
          <p:spPr>
            <a:xfrm>
              <a:off x="6974267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30"/>
            <p:cNvSpPr/>
            <p:nvPr/>
          </p:nvSpPr>
          <p:spPr>
            <a:xfrm>
              <a:off x="7087192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30"/>
            <p:cNvSpPr/>
            <p:nvPr/>
          </p:nvSpPr>
          <p:spPr>
            <a:xfrm>
              <a:off x="7200117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30"/>
            <p:cNvSpPr/>
            <p:nvPr/>
          </p:nvSpPr>
          <p:spPr>
            <a:xfrm>
              <a:off x="7313042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30"/>
            <p:cNvSpPr/>
            <p:nvPr/>
          </p:nvSpPr>
          <p:spPr>
            <a:xfrm>
              <a:off x="7425967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30"/>
            <p:cNvSpPr/>
            <p:nvPr/>
          </p:nvSpPr>
          <p:spPr>
            <a:xfrm>
              <a:off x="7538892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30"/>
            <p:cNvSpPr/>
            <p:nvPr/>
          </p:nvSpPr>
          <p:spPr>
            <a:xfrm>
              <a:off x="7651817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32" name="Google Shape;3032;p30"/>
            <p:cNvGrpSpPr/>
            <p:nvPr/>
          </p:nvGrpSpPr>
          <p:grpSpPr>
            <a:xfrm>
              <a:off x="5763722" y="3995357"/>
              <a:ext cx="199335" cy="283506"/>
              <a:chOff x="3342725" y="2620775"/>
              <a:chExt cx="338775" cy="481825"/>
            </a:xfrm>
          </p:grpSpPr>
          <p:sp>
            <p:nvSpPr>
              <p:cNvPr id="3033" name="Google Shape;3033;p30"/>
              <p:cNvSpPr/>
              <p:nvPr/>
            </p:nvSpPr>
            <p:spPr>
              <a:xfrm>
                <a:off x="3342725" y="2620775"/>
                <a:ext cx="338775" cy="56475"/>
              </a:xfrm>
              <a:custGeom>
                <a:rect b="b" l="l" r="r" t="t"/>
                <a:pathLst>
                  <a:path extrusionOk="0" h="2259" w="13551">
                    <a:moveTo>
                      <a:pt x="1693" y="0"/>
                    </a:moveTo>
                    <a:cubicBezTo>
                      <a:pt x="756" y="0"/>
                      <a:pt x="0" y="759"/>
                      <a:pt x="0" y="1695"/>
                    </a:cubicBezTo>
                    <a:lnTo>
                      <a:pt x="0" y="2259"/>
                    </a:lnTo>
                    <a:lnTo>
                      <a:pt x="13551" y="2259"/>
                    </a:lnTo>
                    <a:lnTo>
                      <a:pt x="13551" y="1695"/>
                    </a:lnTo>
                    <a:cubicBezTo>
                      <a:pt x="13548" y="759"/>
                      <a:pt x="12792" y="0"/>
                      <a:pt x="118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34" name="Google Shape;3034;p30"/>
              <p:cNvSpPr/>
              <p:nvPr/>
            </p:nvSpPr>
            <p:spPr>
              <a:xfrm>
                <a:off x="3342725" y="2705450"/>
                <a:ext cx="338775" cy="284225"/>
              </a:xfrm>
              <a:custGeom>
                <a:rect b="b" l="l" r="r" t="t"/>
                <a:pathLst>
                  <a:path extrusionOk="0" h="11369" w="13551">
                    <a:moveTo>
                      <a:pt x="0" y="1"/>
                    </a:moveTo>
                    <a:lnTo>
                      <a:pt x="0" y="11368"/>
                    </a:lnTo>
                    <a:lnTo>
                      <a:pt x="13551" y="11368"/>
                    </a:lnTo>
                    <a:lnTo>
                      <a:pt x="135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35" name="Google Shape;3035;p30"/>
              <p:cNvSpPr/>
              <p:nvPr/>
            </p:nvSpPr>
            <p:spPr>
              <a:xfrm>
                <a:off x="3342725" y="3017875"/>
                <a:ext cx="338775" cy="84725"/>
              </a:xfrm>
              <a:custGeom>
                <a:rect b="b" l="l" r="r" t="t"/>
                <a:pathLst>
                  <a:path extrusionOk="0" h="3389" w="13551">
                    <a:moveTo>
                      <a:pt x="8224" y="1205"/>
                    </a:moveTo>
                    <a:cubicBezTo>
                      <a:pt x="8534" y="1205"/>
                      <a:pt x="8787" y="1458"/>
                      <a:pt x="8787" y="1771"/>
                    </a:cubicBezTo>
                    <a:cubicBezTo>
                      <a:pt x="8787" y="2081"/>
                      <a:pt x="8534" y="2334"/>
                      <a:pt x="8224" y="2334"/>
                    </a:cubicBezTo>
                    <a:lnTo>
                      <a:pt x="5324" y="2334"/>
                    </a:lnTo>
                    <a:cubicBezTo>
                      <a:pt x="5014" y="2334"/>
                      <a:pt x="4761" y="2081"/>
                      <a:pt x="4761" y="1771"/>
                    </a:cubicBezTo>
                    <a:cubicBezTo>
                      <a:pt x="4761" y="1458"/>
                      <a:pt x="5014" y="1205"/>
                      <a:pt x="5324" y="1205"/>
                    </a:cubicBezTo>
                    <a:close/>
                    <a:moveTo>
                      <a:pt x="0" y="0"/>
                    </a:moveTo>
                    <a:lnTo>
                      <a:pt x="0" y="1696"/>
                    </a:lnTo>
                    <a:cubicBezTo>
                      <a:pt x="0" y="2629"/>
                      <a:pt x="756" y="3388"/>
                      <a:pt x="1693" y="3388"/>
                    </a:cubicBezTo>
                    <a:lnTo>
                      <a:pt x="11855" y="3388"/>
                    </a:lnTo>
                    <a:cubicBezTo>
                      <a:pt x="12792" y="3388"/>
                      <a:pt x="13548" y="2629"/>
                      <a:pt x="13551" y="1696"/>
                    </a:cubicBezTo>
                    <a:lnTo>
                      <a:pt x="135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036" name="Google Shape;3036;p30"/>
          <p:cNvGrpSpPr/>
          <p:nvPr/>
        </p:nvGrpSpPr>
        <p:grpSpPr>
          <a:xfrm>
            <a:off x="5726238" y="4444340"/>
            <a:ext cx="1984162" cy="259502"/>
            <a:chOff x="5726238" y="4444340"/>
            <a:chExt cx="1984162" cy="259502"/>
          </a:xfrm>
        </p:grpSpPr>
        <p:sp>
          <p:nvSpPr>
            <p:cNvPr id="3037" name="Google Shape;3037;p30"/>
            <p:cNvSpPr/>
            <p:nvPr/>
          </p:nvSpPr>
          <p:spPr>
            <a:xfrm>
              <a:off x="6183825" y="4460904"/>
              <a:ext cx="58584" cy="226404"/>
            </a:xfrm>
            <a:custGeom>
              <a:rect b="b" l="l" r="r" t="t"/>
              <a:pathLst>
                <a:path extrusionOk="0" h="37876" w="8543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30"/>
            <p:cNvSpPr/>
            <p:nvPr/>
          </p:nvSpPr>
          <p:spPr>
            <a:xfrm>
              <a:off x="6296742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30"/>
            <p:cNvSpPr/>
            <p:nvPr/>
          </p:nvSpPr>
          <p:spPr>
            <a:xfrm>
              <a:off x="6409659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30"/>
            <p:cNvSpPr/>
            <p:nvPr/>
          </p:nvSpPr>
          <p:spPr>
            <a:xfrm>
              <a:off x="6522576" y="4460904"/>
              <a:ext cx="58590" cy="226487"/>
            </a:xfrm>
            <a:custGeom>
              <a:rect b="b" l="l" r="r" t="t"/>
              <a:pathLst>
                <a:path extrusionOk="0" h="37890" w="8544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30"/>
            <p:cNvSpPr/>
            <p:nvPr/>
          </p:nvSpPr>
          <p:spPr>
            <a:xfrm>
              <a:off x="6635500" y="4460904"/>
              <a:ext cx="58584" cy="226404"/>
            </a:xfrm>
            <a:custGeom>
              <a:rect b="b" l="l" r="r" t="t"/>
              <a:pathLst>
                <a:path extrusionOk="0" h="37876" w="8543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30"/>
            <p:cNvSpPr/>
            <p:nvPr/>
          </p:nvSpPr>
          <p:spPr>
            <a:xfrm>
              <a:off x="6748417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30"/>
            <p:cNvSpPr/>
            <p:nvPr/>
          </p:nvSpPr>
          <p:spPr>
            <a:xfrm>
              <a:off x="6861342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30"/>
            <p:cNvSpPr/>
            <p:nvPr/>
          </p:nvSpPr>
          <p:spPr>
            <a:xfrm>
              <a:off x="6974267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30"/>
            <p:cNvSpPr/>
            <p:nvPr/>
          </p:nvSpPr>
          <p:spPr>
            <a:xfrm>
              <a:off x="7087192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30"/>
            <p:cNvSpPr/>
            <p:nvPr/>
          </p:nvSpPr>
          <p:spPr>
            <a:xfrm>
              <a:off x="7200117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30"/>
            <p:cNvSpPr/>
            <p:nvPr/>
          </p:nvSpPr>
          <p:spPr>
            <a:xfrm>
              <a:off x="7313042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30"/>
            <p:cNvSpPr/>
            <p:nvPr/>
          </p:nvSpPr>
          <p:spPr>
            <a:xfrm>
              <a:off x="7425967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30"/>
            <p:cNvSpPr/>
            <p:nvPr/>
          </p:nvSpPr>
          <p:spPr>
            <a:xfrm>
              <a:off x="7538892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30"/>
            <p:cNvSpPr/>
            <p:nvPr/>
          </p:nvSpPr>
          <p:spPr>
            <a:xfrm>
              <a:off x="7651817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51" name="Google Shape;3051;p30"/>
            <p:cNvGrpSpPr/>
            <p:nvPr/>
          </p:nvGrpSpPr>
          <p:grpSpPr>
            <a:xfrm>
              <a:off x="5726238" y="4444340"/>
              <a:ext cx="274303" cy="259502"/>
              <a:chOff x="5049725" y="2635825"/>
              <a:chExt cx="481825" cy="451700"/>
            </a:xfrm>
          </p:grpSpPr>
          <p:sp>
            <p:nvSpPr>
              <p:cNvPr id="3052" name="Google Shape;3052;p30"/>
              <p:cNvSpPr/>
              <p:nvPr/>
            </p:nvSpPr>
            <p:spPr>
              <a:xfrm>
                <a:off x="5135325" y="3031050"/>
                <a:ext cx="310550" cy="56475"/>
              </a:xfrm>
              <a:custGeom>
                <a:rect b="b" l="l" r="r" t="t"/>
                <a:pathLst>
                  <a:path extrusionOk="0" h="2259" w="12422">
                    <a:moveTo>
                      <a:pt x="2791" y="0"/>
                    </a:moveTo>
                    <a:lnTo>
                      <a:pt x="2415" y="1130"/>
                    </a:lnTo>
                    <a:lnTo>
                      <a:pt x="566" y="1130"/>
                    </a:lnTo>
                    <a:cubicBezTo>
                      <a:pt x="253" y="1130"/>
                      <a:pt x="0" y="1383"/>
                      <a:pt x="0" y="1696"/>
                    </a:cubicBezTo>
                    <a:cubicBezTo>
                      <a:pt x="0" y="2006"/>
                      <a:pt x="253" y="2259"/>
                      <a:pt x="566" y="2259"/>
                    </a:cubicBezTo>
                    <a:lnTo>
                      <a:pt x="11858" y="2259"/>
                    </a:lnTo>
                    <a:cubicBezTo>
                      <a:pt x="12169" y="2259"/>
                      <a:pt x="12421" y="2006"/>
                      <a:pt x="12421" y="1696"/>
                    </a:cubicBezTo>
                    <a:cubicBezTo>
                      <a:pt x="12421" y="1383"/>
                      <a:pt x="12169" y="1130"/>
                      <a:pt x="11858" y="1130"/>
                    </a:cubicBezTo>
                    <a:lnTo>
                      <a:pt x="10006" y="1130"/>
                    </a:lnTo>
                    <a:lnTo>
                      <a:pt x="963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53" name="Google Shape;3053;p30"/>
              <p:cNvSpPr/>
              <p:nvPr/>
            </p:nvSpPr>
            <p:spPr>
              <a:xfrm>
                <a:off x="5049725" y="2946350"/>
                <a:ext cx="481825" cy="56500"/>
              </a:xfrm>
              <a:custGeom>
                <a:rect b="b" l="l" r="r" t="t"/>
                <a:pathLst>
                  <a:path extrusionOk="0" h="2260" w="19273">
                    <a:moveTo>
                      <a:pt x="0" y="1"/>
                    </a:moveTo>
                    <a:lnTo>
                      <a:pt x="0" y="567"/>
                    </a:lnTo>
                    <a:cubicBezTo>
                      <a:pt x="0" y="1500"/>
                      <a:pt x="756" y="2259"/>
                      <a:pt x="1693" y="2259"/>
                    </a:cubicBezTo>
                    <a:lnTo>
                      <a:pt x="17577" y="2259"/>
                    </a:lnTo>
                    <a:cubicBezTo>
                      <a:pt x="18513" y="2259"/>
                      <a:pt x="19269" y="1500"/>
                      <a:pt x="19272" y="567"/>
                    </a:cubicBezTo>
                    <a:lnTo>
                      <a:pt x="192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54" name="Google Shape;3054;p30"/>
              <p:cNvSpPr/>
              <p:nvPr/>
            </p:nvSpPr>
            <p:spPr>
              <a:xfrm>
                <a:off x="5049725" y="2635825"/>
                <a:ext cx="481825" cy="282325"/>
              </a:xfrm>
              <a:custGeom>
                <a:rect b="b" l="l" r="r" t="t"/>
                <a:pathLst>
                  <a:path extrusionOk="0" h="11293" w="19273">
                    <a:moveTo>
                      <a:pt x="1693" y="0"/>
                    </a:moveTo>
                    <a:cubicBezTo>
                      <a:pt x="756" y="0"/>
                      <a:pt x="0" y="759"/>
                      <a:pt x="0" y="1696"/>
                    </a:cubicBezTo>
                    <a:lnTo>
                      <a:pt x="0" y="11293"/>
                    </a:lnTo>
                    <a:lnTo>
                      <a:pt x="19272" y="11293"/>
                    </a:lnTo>
                    <a:lnTo>
                      <a:pt x="19272" y="1696"/>
                    </a:lnTo>
                    <a:cubicBezTo>
                      <a:pt x="19269" y="759"/>
                      <a:pt x="18513" y="0"/>
                      <a:pt x="175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055" name="Google Shape;3055;p30"/>
          <p:cNvGrpSpPr/>
          <p:nvPr/>
        </p:nvGrpSpPr>
        <p:grpSpPr>
          <a:xfrm>
            <a:off x="1415800" y="3995357"/>
            <a:ext cx="1962669" cy="283506"/>
            <a:chOff x="1415800" y="3995357"/>
            <a:chExt cx="1962669" cy="283506"/>
          </a:xfrm>
        </p:grpSpPr>
        <p:sp>
          <p:nvSpPr>
            <p:cNvPr id="3056" name="Google Shape;3056;p30"/>
            <p:cNvSpPr/>
            <p:nvPr/>
          </p:nvSpPr>
          <p:spPr>
            <a:xfrm flipH="1">
              <a:off x="2883792" y="4023866"/>
              <a:ext cx="58584" cy="226404"/>
            </a:xfrm>
            <a:custGeom>
              <a:rect b="b" l="l" r="r" t="t"/>
              <a:pathLst>
                <a:path extrusionOk="0" h="37876" w="8543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30"/>
            <p:cNvSpPr/>
            <p:nvPr/>
          </p:nvSpPr>
          <p:spPr>
            <a:xfrm flipH="1">
              <a:off x="2770875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30"/>
            <p:cNvSpPr/>
            <p:nvPr/>
          </p:nvSpPr>
          <p:spPr>
            <a:xfrm flipH="1">
              <a:off x="2657958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30"/>
            <p:cNvSpPr/>
            <p:nvPr/>
          </p:nvSpPr>
          <p:spPr>
            <a:xfrm flipH="1">
              <a:off x="2545034" y="4023866"/>
              <a:ext cx="58590" cy="226487"/>
            </a:xfrm>
            <a:custGeom>
              <a:rect b="b" l="l" r="r" t="t"/>
              <a:pathLst>
                <a:path extrusionOk="0" h="37890" w="8544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30"/>
            <p:cNvSpPr/>
            <p:nvPr/>
          </p:nvSpPr>
          <p:spPr>
            <a:xfrm flipH="1">
              <a:off x="2432117" y="4023866"/>
              <a:ext cx="58584" cy="226404"/>
            </a:xfrm>
            <a:custGeom>
              <a:rect b="b" l="l" r="r" t="t"/>
              <a:pathLst>
                <a:path extrusionOk="0" h="37876" w="8543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30"/>
            <p:cNvSpPr/>
            <p:nvPr/>
          </p:nvSpPr>
          <p:spPr>
            <a:xfrm flipH="1">
              <a:off x="2319200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30"/>
            <p:cNvSpPr/>
            <p:nvPr/>
          </p:nvSpPr>
          <p:spPr>
            <a:xfrm flipH="1">
              <a:off x="2206275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30"/>
            <p:cNvSpPr/>
            <p:nvPr/>
          </p:nvSpPr>
          <p:spPr>
            <a:xfrm flipH="1">
              <a:off x="2093350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30"/>
            <p:cNvSpPr/>
            <p:nvPr/>
          </p:nvSpPr>
          <p:spPr>
            <a:xfrm flipH="1">
              <a:off x="1980425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30"/>
            <p:cNvSpPr/>
            <p:nvPr/>
          </p:nvSpPr>
          <p:spPr>
            <a:xfrm flipH="1">
              <a:off x="1867500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30"/>
            <p:cNvSpPr/>
            <p:nvPr/>
          </p:nvSpPr>
          <p:spPr>
            <a:xfrm flipH="1">
              <a:off x="1754575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30"/>
            <p:cNvSpPr/>
            <p:nvPr/>
          </p:nvSpPr>
          <p:spPr>
            <a:xfrm flipH="1">
              <a:off x="1641650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30"/>
            <p:cNvSpPr/>
            <p:nvPr/>
          </p:nvSpPr>
          <p:spPr>
            <a:xfrm flipH="1">
              <a:off x="1528725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30"/>
            <p:cNvSpPr/>
            <p:nvPr/>
          </p:nvSpPr>
          <p:spPr>
            <a:xfrm flipH="1">
              <a:off x="1415800" y="4023866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70" name="Google Shape;3070;p30"/>
            <p:cNvGrpSpPr/>
            <p:nvPr/>
          </p:nvGrpSpPr>
          <p:grpSpPr>
            <a:xfrm>
              <a:off x="3179134" y="3995357"/>
              <a:ext cx="199335" cy="283506"/>
              <a:chOff x="3342725" y="2620775"/>
              <a:chExt cx="338775" cy="481825"/>
            </a:xfrm>
          </p:grpSpPr>
          <p:sp>
            <p:nvSpPr>
              <p:cNvPr id="3071" name="Google Shape;3071;p30"/>
              <p:cNvSpPr/>
              <p:nvPr/>
            </p:nvSpPr>
            <p:spPr>
              <a:xfrm>
                <a:off x="3342725" y="2620775"/>
                <a:ext cx="338775" cy="56475"/>
              </a:xfrm>
              <a:custGeom>
                <a:rect b="b" l="l" r="r" t="t"/>
                <a:pathLst>
                  <a:path extrusionOk="0" h="2259" w="13551">
                    <a:moveTo>
                      <a:pt x="1693" y="0"/>
                    </a:moveTo>
                    <a:cubicBezTo>
                      <a:pt x="756" y="0"/>
                      <a:pt x="0" y="759"/>
                      <a:pt x="0" y="1695"/>
                    </a:cubicBezTo>
                    <a:lnTo>
                      <a:pt x="0" y="2259"/>
                    </a:lnTo>
                    <a:lnTo>
                      <a:pt x="13551" y="2259"/>
                    </a:lnTo>
                    <a:lnTo>
                      <a:pt x="13551" y="1695"/>
                    </a:lnTo>
                    <a:cubicBezTo>
                      <a:pt x="13548" y="759"/>
                      <a:pt x="12792" y="0"/>
                      <a:pt x="1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72" name="Google Shape;3072;p30"/>
              <p:cNvSpPr/>
              <p:nvPr/>
            </p:nvSpPr>
            <p:spPr>
              <a:xfrm>
                <a:off x="3342725" y="2705450"/>
                <a:ext cx="338775" cy="284225"/>
              </a:xfrm>
              <a:custGeom>
                <a:rect b="b" l="l" r="r" t="t"/>
                <a:pathLst>
                  <a:path extrusionOk="0" h="11369" w="13551">
                    <a:moveTo>
                      <a:pt x="0" y="1"/>
                    </a:moveTo>
                    <a:lnTo>
                      <a:pt x="0" y="11368"/>
                    </a:lnTo>
                    <a:lnTo>
                      <a:pt x="13551" y="11368"/>
                    </a:lnTo>
                    <a:lnTo>
                      <a:pt x="135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73" name="Google Shape;3073;p30"/>
              <p:cNvSpPr/>
              <p:nvPr/>
            </p:nvSpPr>
            <p:spPr>
              <a:xfrm>
                <a:off x="3342725" y="3017875"/>
                <a:ext cx="338775" cy="84725"/>
              </a:xfrm>
              <a:custGeom>
                <a:rect b="b" l="l" r="r" t="t"/>
                <a:pathLst>
                  <a:path extrusionOk="0" h="3389" w="13551">
                    <a:moveTo>
                      <a:pt x="8224" y="1205"/>
                    </a:moveTo>
                    <a:cubicBezTo>
                      <a:pt x="8534" y="1205"/>
                      <a:pt x="8787" y="1458"/>
                      <a:pt x="8787" y="1771"/>
                    </a:cubicBezTo>
                    <a:cubicBezTo>
                      <a:pt x="8787" y="2081"/>
                      <a:pt x="8534" y="2334"/>
                      <a:pt x="8224" y="2334"/>
                    </a:cubicBezTo>
                    <a:lnTo>
                      <a:pt x="5324" y="2334"/>
                    </a:lnTo>
                    <a:cubicBezTo>
                      <a:pt x="5014" y="2334"/>
                      <a:pt x="4761" y="2081"/>
                      <a:pt x="4761" y="1771"/>
                    </a:cubicBezTo>
                    <a:cubicBezTo>
                      <a:pt x="4761" y="1458"/>
                      <a:pt x="5014" y="1205"/>
                      <a:pt x="5324" y="1205"/>
                    </a:cubicBezTo>
                    <a:close/>
                    <a:moveTo>
                      <a:pt x="0" y="0"/>
                    </a:moveTo>
                    <a:lnTo>
                      <a:pt x="0" y="1696"/>
                    </a:lnTo>
                    <a:cubicBezTo>
                      <a:pt x="0" y="2629"/>
                      <a:pt x="756" y="3388"/>
                      <a:pt x="1693" y="3388"/>
                    </a:cubicBezTo>
                    <a:lnTo>
                      <a:pt x="11855" y="3388"/>
                    </a:lnTo>
                    <a:cubicBezTo>
                      <a:pt x="12792" y="3388"/>
                      <a:pt x="13548" y="2629"/>
                      <a:pt x="13551" y="1696"/>
                    </a:cubicBezTo>
                    <a:lnTo>
                      <a:pt x="135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074" name="Google Shape;3074;p30"/>
          <p:cNvGrpSpPr/>
          <p:nvPr/>
        </p:nvGrpSpPr>
        <p:grpSpPr>
          <a:xfrm>
            <a:off x="1427850" y="4444340"/>
            <a:ext cx="2000153" cy="259502"/>
            <a:chOff x="1427850" y="4444340"/>
            <a:chExt cx="2000153" cy="259502"/>
          </a:xfrm>
        </p:grpSpPr>
        <p:sp>
          <p:nvSpPr>
            <p:cNvPr id="3075" name="Google Shape;3075;p30"/>
            <p:cNvSpPr/>
            <p:nvPr/>
          </p:nvSpPr>
          <p:spPr>
            <a:xfrm flipH="1">
              <a:off x="2895842" y="4460904"/>
              <a:ext cx="58584" cy="226404"/>
            </a:xfrm>
            <a:custGeom>
              <a:rect b="b" l="l" r="r" t="t"/>
              <a:pathLst>
                <a:path extrusionOk="0" h="37876" w="8543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30"/>
            <p:cNvSpPr/>
            <p:nvPr/>
          </p:nvSpPr>
          <p:spPr>
            <a:xfrm flipH="1">
              <a:off x="2782925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30"/>
            <p:cNvSpPr/>
            <p:nvPr/>
          </p:nvSpPr>
          <p:spPr>
            <a:xfrm flipH="1">
              <a:off x="2670008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30"/>
            <p:cNvSpPr/>
            <p:nvPr/>
          </p:nvSpPr>
          <p:spPr>
            <a:xfrm flipH="1">
              <a:off x="2557084" y="4460904"/>
              <a:ext cx="58590" cy="226487"/>
            </a:xfrm>
            <a:custGeom>
              <a:rect b="b" l="l" r="r" t="t"/>
              <a:pathLst>
                <a:path extrusionOk="0" h="37890" w="8544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30"/>
            <p:cNvSpPr/>
            <p:nvPr/>
          </p:nvSpPr>
          <p:spPr>
            <a:xfrm flipH="1">
              <a:off x="2444167" y="4460904"/>
              <a:ext cx="58584" cy="226404"/>
            </a:xfrm>
            <a:custGeom>
              <a:rect b="b" l="l" r="r" t="t"/>
              <a:pathLst>
                <a:path extrusionOk="0" h="37876" w="8543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30"/>
            <p:cNvSpPr/>
            <p:nvPr/>
          </p:nvSpPr>
          <p:spPr>
            <a:xfrm flipH="1">
              <a:off x="2331250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30"/>
            <p:cNvSpPr/>
            <p:nvPr/>
          </p:nvSpPr>
          <p:spPr>
            <a:xfrm flipH="1">
              <a:off x="2218325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30"/>
            <p:cNvSpPr/>
            <p:nvPr/>
          </p:nvSpPr>
          <p:spPr>
            <a:xfrm flipH="1">
              <a:off x="2105400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30"/>
            <p:cNvSpPr/>
            <p:nvPr/>
          </p:nvSpPr>
          <p:spPr>
            <a:xfrm flipH="1">
              <a:off x="1992475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30"/>
            <p:cNvSpPr/>
            <p:nvPr/>
          </p:nvSpPr>
          <p:spPr>
            <a:xfrm flipH="1">
              <a:off x="1879550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30"/>
            <p:cNvSpPr/>
            <p:nvPr/>
          </p:nvSpPr>
          <p:spPr>
            <a:xfrm flipH="1">
              <a:off x="1766625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30"/>
            <p:cNvSpPr/>
            <p:nvPr/>
          </p:nvSpPr>
          <p:spPr>
            <a:xfrm flipH="1">
              <a:off x="1653700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 flipH="1">
              <a:off x="1540775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 flipH="1">
              <a:off x="1427850" y="4460904"/>
              <a:ext cx="58584" cy="226487"/>
            </a:xfrm>
            <a:custGeom>
              <a:rect b="b" l="l" r="r" t="t"/>
              <a:pathLst>
                <a:path extrusionOk="0" h="37890" w="8543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89" name="Google Shape;3089;p30"/>
            <p:cNvGrpSpPr/>
            <p:nvPr/>
          </p:nvGrpSpPr>
          <p:grpSpPr>
            <a:xfrm>
              <a:off x="3153700" y="4444340"/>
              <a:ext cx="274303" cy="259502"/>
              <a:chOff x="5049725" y="2635825"/>
              <a:chExt cx="481825" cy="451700"/>
            </a:xfrm>
          </p:grpSpPr>
          <p:sp>
            <p:nvSpPr>
              <p:cNvPr id="3090" name="Google Shape;3090;p30"/>
              <p:cNvSpPr/>
              <p:nvPr/>
            </p:nvSpPr>
            <p:spPr>
              <a:xfrm>
                <a:off x="5135325" y="3031050"/>
                <a:ext cx="310550" cy="56475"/>
              </a:xfrm>
              <a:custGeom>
                <a:rect b="b" l="l" r="r" t="t"/>
                <a:pathLst>
                  <a:path extrusionOk="0" h="2259" w="12422">
                    <a:moveTo>
                      <a:pt x="2791" y="0"/>
                    </a:moveTo>
                    <a:lnTo>
                      <a:pt x="2415" y="1130"/>
                    </a:lnTo>
                    <a:lnTo>
                      <a:pt x="566" y="1130"/>
                    </a:lnTo>
                    <a:cubicBezTo>
                      <a:pt x="253" y="1130"/>
                      <a:pt x="0" y="1383"/>
                      <a:pt x="0" y="1696"/>
                    </a:cubicBezTo>
                    <a:cubicBezTo>
                      <a:pt x="0" y="2006"/>
                      <a:pt x="253" y="2259"/>
                      <a:pt x="566" y="2259"/>
                    </a:cubicBezTo>
                    <a:lnTo>
                      <a:pt x="11858" y="2259"/>
                    </a:lnTo>
                    <a:cubicBezTo>
                      <a:pt x="12169" y="2259"/>
                      <a:pt x="12421" y="2006"/>
                      <a:pt x="12421" y="1696"/>
                    </a:cubicBezTo>
                    <a:cubicBezTo>
                      <a:pt x="12421" y="1383"/>
                      <a:pt x="12169" y="1130"/>
                      <a:pt x="11858" y="1130"/>
                    </a:cubicBezTo>
                    <a:lnTo>
                      <a:pt x="10006" y="1130"/>
                    </a:lnTo>
                    <a:lnTo>
                      <a:pt x="963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91" name="Google Shape;3091;p30"/>
              <p:cNvSpPr/>
              <p:nvPr/>
            </p:nvSpPr>
            <p:spPr>
              <a:xfrm>
                <a:off x="5049725" y="2946350"/>
                <a:ext cx="481825" cy="56500"/>
              </a:xfrm>
              <a:custGeom>
                <a:rect b="b" l="l" r="r" t="t"/>
                <a:pathLst>
                  <a:path extrusionOk="0" h="2260" w="19273">
                    <a:moveTo>
                      <a:pt x="0" y="1"/>
                    </a:moveTo>
                    <a:lnTo>
                      <a:pt x="0" y="567"/>
                    </a:lnTo>
                    <a:cubicBezTo>
                      <a:pt x="0" y="1500"/>
                      <a:pt x="756" y="2259"/>
                      <a:pt x="1693" y="2259"/>
                    </a:cubicBezTo>
                    <a:lnTo>
                      <a:pt x="17577" y="2259"/>
                    </a:lnTo>
                    <a:cubicBezTo>
                      <a:pt x="18513" y="2259"/>
                      <a:pt x="19269" y="1500"/>
                      <a:pt x="19272" y="567"/>
                    </a:cubicBezTo>
                    <a:lnTo>
                      <a:pt x="192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092" name="Google Shape;3092;p30"/>
              <p:cNvSpPr/>
              <p:nvPr/>
            </p:nvSpPr>
            <p:spPr>
              <a:xfrm>
                <a:off x="5049725" y="2635825"/>
                <a:ext cx="481825" cy="282325"/>
              </a:xfrm>
              <a:custGeom>
                <a:rect b="b" l="l" r="r" t="t"/>
                <a:pathLst>
                  <a:path extrusionOk="0" h="11293" w="19273">
                    <a:moveTo>
                      <a:pt x="1693" y="0"/>
                    </a:moveTo>
                    <a:cubicBezTo>
                      <a:pt x="756" y="0"/>
                      <a:pt x="0" y="759"/>
                      <a:pt x="0" y="1696"/>
                    </a:cubicBezTo>
                    <a:lnTo>
                      <a:pt x="0" y="11293"/>
                    </a:lnTo>
                    <a:lnTo>
                      <a:pt x="19272" y="11293"/>
                    </a:lnTo>
                    <a:lnTo>
                      <a:pt x="19272" y="1696"/>
                    </a:lnTo>
                    <a:cubicBezTo>
                      <a:pt x="19269" y="759"/>
                      <a:pt x="18513" y="0"/>
                      <a:pt x="17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6" name="Shape 3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7" name="Google Shape;3097;p31"/>
          <p:cNvGrpSpPr/>
          <p:nvPr/>
        </p:nvGrpSpPr>
        <p:grpSpPr>
          <a:xfrm>
            <a:off x="3248600" y="1598641"/>
            <a:ext cx="2623296" cy="3147738"/>
            <a:chOff x="3248600" y="1598641"/>
            <a:chExt cx="2623296" cy="3147738"/>
          </a:xfrm>
        </p:grpSpPr>
        <p:grpSp>
          <p:nvGrpSpPr>
            <p:cNvPr id="3098" name="Google Shape;3098;p31"/>
            <p:cNvGrpSpPr/>
            <p:nvPr/>
          </p:nvGrpSpPr>
          <p:grpSpPr>
            <a:xfrm>
              <a:off x="3248600" y="1598641"/>
              <a:ext cx="2623296" cy="3147738"/>
              <a:chOff x="3405779" y="1975175"/>
              <a:chExt cx="2332441" cy="2798736"/>
            </a:xfrm>
          </p:grpSpPr>
          <p:sp>
            <p:nvSpPr>
              <p:cNvPr id="3099" name="Google Shape;3099;p31"/>
              <p:cNvSpPr/>
              <p:nvPr/>
            </p:nvSpPr>
            <p:spPr>
              <a:xfrm>
                <a:off x="3405788" y="3302524"/>
                <a:ext cx="1166997" cy="1469826"/>
              </a:xfrm>
              <a:custGeom>
                <a:rect b="b" l="l" r="r" t="t"/>
                <a:pathLst>
                  <a:path extrusionOk="0" h="7562" w="6004">
                    <a:moveTo>
                      <a:pt x="4348" y="1"/>
                    </a:moveTo>
                    <a:cubicBezTo>
                      <a:pt x="4348" y="145"/>
                      <a:pt x="4355" y="296"/>
                      <a:pt x="4355" y="440"/>
                    </a:cubicBezTo>
                    <a:cubicBezTo>
                      <a:pt x="4348" y="848"/>
                      <a:pt x="4318" y="1256"/>
                      <a:pt x="4265" y="1664"/>
                    </a:cubicBezTo>
                    <a:cubicBezTo>
                      <a:pt x="4212" y="2057"/>
                      <a:pt x="4204" y="2700"/>
                      <a:pt x="3841" y="2942"/>
                    </a:cubicBezTo>
                    <a:cubicBezTo>
                      <a:pt x="3743" y="3003"/>
                      <a:pt x="3645" y="3040"/>
                      <a:pt x="3539" y="3071"/>
                    </a:cubicBezTo>
                    <a:cubicBezTo>
                      <a:pt x="3433" y="3101"/>
                      <a:pt x="3335" y="3123"/>
                      <a:pt x="3229" y="3154"/>
                    </a:cubicBezTo>
                    <a:cubicBezTo>
                      <a:pt x="2344" y="3373"/>
                      <a:pt x="810" y="3381"/>
                      <a:pt x="477" y="4537"/>
                    </a:cubicBezTo>
                    <a:lnTo>
                      <a:pt x="1" y="7562"/>
                    </a:lnTo>
                    <a:lnTo>
                      <a:pt x="6004" y="7562"/>
                    </a:lnTo>
                    <a:lnTo>
                      <a:pt x="6004" y="440"/>
                    </a:lnTo>
                    <a:lnTo>
                      <a:pt x="5346" y="440"/>
                    </a:lnTo>
                    <a:cubicBezTo>
                      <a:pt x="4945" y="424"/>
                      <a:pt x="4718" y="137"/>
                      <a:pt x="4348" y="1"/>
                    </a:cubicBezTo>
                    <a:close/>
                  </a:path>
                </a:pathLst>
              </a:custGeom>
              <a:solidFill>
                <a:srgbClr val="F9C4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0" name="Google Shape;3100;p31"/>
              <p:cNvSpPr/>
              <p:nvPr/>
            </p:nvSpPr>
            <p:spPr>
              <a:xfrm>
                <a:off x="4040596" y="2244571"/>
                <a:ext cx="532185" cy="1339015"/>
              </a:xfrm>
              <a:custGeom>
                <a:rect b="b" l="l" r="r" t="t"/>
                <a:pathLst>
                  <a:path extrusionOk="0" h="6889" w="2738">
                    <a:moveTo>
                      <a:pt x="2738" y="0"/>
                    </a:moveTo>
                    <a:cubicBezTo>
                      <a:pt x="1339" y="0"/>
                      <a:pt x="1" y="1014"/>
                      <a:pt x="220" y="2541"/>
                    </a:cubicBezTo>
                    <a:lnTo>
                      <a:pt x="462" y="4900"/>
                    </a:lnTo>
                    <a:cubicBezTo>
                      <a:pt x="492" y="5089"/>
                      <a:pt x="568" y="5270"/>
                      <a:pt x="689" y="5429"/>
                    </a:cubicBezTo>
                    <a:lnTo>
                      <a:pt x="1808" y="6548"/>
                    </a:lnTo>
                    <a:cubicBezTo>
                      <a:pt x="1830" y="6563"/>
                      <a:pt x="1846" y="6586"/>
                      <a:pt x="1868" y="6608"/>
                    </a:cubicBezTo>
                    <a:cubicBezTo>
                      <a:pt x="2019" y="6782"/>
                      <a:pt x="2239" y="6888"/>
                      <a:pt x="2473" y="6888"/>
                    </a:cubicBezTo>
                    <a:lnTo>
                      <a:pt x="2738" y="688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rgbClr val="F9C4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1" name="Google Shape;3101;p31"/>
              <p:cNvSpPr/>
              <p:nvPr/>
            </p:nvSpPr>
            <p:spPr>
              <a:xfrm>
                <a:off x="4572583" y="2244571"/>
                <a:ext cx="194" cy="1339015"/>
              </a:xfrm>
              <a:custGeom>
                <a:rect b="b" l="l" r="r" t="t"/>
                <a:pathLst>
                  <a:path extrusionOk="0" h="6889" w="1">
                    <a:moveTo>
                      <a:pt x="1" y="6888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9C4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2" name="Google Shape;3102;p31"/>
              <p:cNvSpPr/>
              <p:nvPr/>
            </p:nvSpPr>
            <p:spPr>
              <a:xfrm>
                <a:off x="4008331" y="2839341"/>
                <a:ext cx="138391" cy="259290"/>
              </a:xfrm>
              <a:custGeom>
                <a:rect b="b" l="l" r="r" t="t"/>
                <a:pathLst>
                  <a:path extrusionOk="0" h="1334" w="712">
                    <a:moveTo>
                      <a:pt x="261" y="1"/>
                    </a:moveTo>
                    <a:cubicBezTo>
                      <a:pt x="242" y="1"/>
                      <a:pt x="223" y="1"/>
                      <a:pt x="205" y="2"/>
                    </a:cubicBezTo>
                    <a:cubicBezTo>
                      <a:pt x="167" y="2"/>
                      <a:pt x="129" y="18"/>
                      <a:pt x="99" y="40"/>
                    </a:cubicBezTo>
                    <a:cubicBezTo>
                      <a:pt x="84" y="55"/>
                      <a:pt x="68" y="78"/>
                      <a:pt x="68" y="101"/>
                    </a:cubicBezTo>
                    <a:cubicBezTo>
                      <a:pt x="16" y="237"/>
                      <a:pt x="0" y="380"/>
                      <a:pt x="31" y="517"/>
                    </a:cubicBezTo>
                    <a:cubicBezTo>
                      <a:pt x="174" y="706"/>
                      <a:pt x="303" y="917"/>
                      <a:pt x="416" y="1129"/>
                    </a:cubicBezTo>
                    <a:cubicBezTo>
                      <a:pt x="439" y="1197"/>
                      <a:pt x="492" y="1318"/>
                      <a:pt x="575" y="1333"/>
                    </a:cubicBezTo>
                    <a:cubicBezTo>
                      <a:pt x="578" y="1333"/>
                      <a:pt x="580" y="1333"/>
                      <a:pt x="583" y="1333"/>
                    </a:cubicBezTo>
                    <a:cubicBezTo>
                      <a:pt x="661" y="1333"/>
                      <a:pt x="696" y="1225"/>
                      <a:pt x="696" y="1159"/>
                    </a:cubicBezTo>
                    <a:cubicBezTo>
                      <a:pt x="711" y="819"/>
                      <a:pt x="688" y="486"/>
                      <a:pt x="628" y="154"/>
                    </a:cubicBezTo>
                    <a:cubicBezTo>
                      <a:pt x="628" y="131"/>
                      <a:pt x="620" y="101"/>
                      <a:pt x="605" y="86"/>
                    </a:cubicBezTo>
                    <a:cubicBezTo>
                      <a:pt x="590" y="63"/>
                      <a:pt x="567" y="48"/>
                      <a:pt x="537" y="48"/>
                    </a:cubicBezTo>
                    <a:cubicBezTo>
                      <a:pt x="449" y="16"/>
                      <a:pt x="356" y="1"/>
                      <a:pt x="261" y="1"/>
                    </a:cubicBezTo>
                    <a:close/>
                  </a:path>
                </a:pathLst>
              </a:custGeom>
              <a:solidFill>
                <a:srgbClr val="FFAF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3" name="Google Shape;3103;p31"/>
              <p:cNvSpPr/>
              <p:nvPr/>
            </p:nvSpPr>
            <p:spPr>
              <a:xfrm>
                <a:off x="3405779" y="3889916"/>
                <a:ext cx="1183133" cy="883995"/>
              </a:xfrm>
              <a:custGeom>
                <a:rect b="b" l="l" r="r" t="t"/>
                <a:pathLst>
                  <a:path extrusionOk="0" h="4548" w="6004">
                    <a:moveTo>
                      <a:pt x="3688" y="1"/>
                    </a:moveTo>
                    <a:cubicBezTo>
                      <a:pt x="3684" y="1"/>
                      <a:pt x="3679" y="2"/>
                      <a:pt x="3675" y="3"/>
                    </a:cubicBezTo>
                    <a:cubicBezTo>
                      <a:pt x="3630" y="26"/>
                      <a:pt x="3584" y="33"/>
                      <a:pt x="3539" y="49"/>
                    </a:cubicBezTo>
                    <a:cubicBezTo>
                      <a:pt x="3433" y="79"/>
                      <a:pt x="3327" y="109"/>
                      <a:pt x="3229" y="132"/>
                    </a:cubicBezTo>
                    <a:cubicBezTo>
                      <a:pt x="2344" y="359"/>
                      <a:pt x="810" y="359"/>
                      <a:pt x="477" y="1515"/>
                    </a:cubicBezTo>
                    <a:lnTo>
                      <a:pt x="1" y="4547"/>
                    </a:lnTo>
                    <a:lnTo>
                      <a:pt x="6004" y="4547"/>
                    </a:lnTo>
                    <a:lnTo>
                      <a:pt x="5951" y="2687"/>
                    </a:lnTo>
                    <a:cubicBezTo>
                      <a:pt x="5913" y="2528"/>
                      <a:pt x="5762" y="2415"/>
                      <a:pt x="5618" y="2332"/>
                    </a:cubicBezTo>
                    <a:cubicBezTo>
                      <a:pt x="5323" y="2143"/>
                      <a:pt x="4998" y="1969"/>
                      <a:pt x="4771" y="1697"/>
                    </a:cubicBezTo>
                    <a:cubicBezTo>
                      <a:pt x="4658" y="1553"/>
                      <a:pt x="4552" y="1402"/>
                      <a:pt x="4469" y="1243"/>
                    </a:cubicBezTo>
                    <a:cubicBezTo>
                      <a:pt x="4388" y="1103"/>
                      <a:pt x="3869" y="1"/>
                      <a:pt x="3688" y="1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4" name="Google Shape;3104;p31"/>
              <p:cNvSpPr/>
              <p:nvPr/>
            </p:nvSpPr>
            <p:spPr>
              <a:xfrm>
                <a:off x="4156828" y="4197595"/>
                <a:ext cx="45677" cy="576307"/>
              </a:xfrm>
              <a:custGeom>
                <a:rect b="b" l="l" r="r" t="t"/>
                <a:pathLst>
                  <a:path extrusionOk="0" h="2965" w="235">
                    <a:moveTo>
                      <a:pt x="0" y="0"/>
                    </a:moveTo>
                    <a:lnTo>
                      <a:pt x="0" y="2964"/>
                    </a:lnTo>
                    <a:lnTo>
                      <a:pt x="234" y="2964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5" name="Google Shape;3105;p31"/>
              <p:cNvSpPr/>
              <p:nvPr/>
            </p:nvSpPr>
            <p:spPr>
              <a:xfrm>
                <a:off x="4252263" y="3384936"/>
                <a:ext cx="320516" cy="198646"/>
              </a:xfrm>
              <a:custGeom>
                <a:rect b="b" l="l" r="r" t="t"/>
                <a:pathLst>
                  <a:path extrusionOk="0" h="1022" w="1649">
                    <a:moveTo>
                      <a:pt x="46" y="0"/>
                    </a:moveTo>
                    <a:lnTo>
                      <a:pt x="0" y="16"/>
                    </a:lnTo>
                    <a:lnTo>
                      <a:pt x="156" y="110"/>
                    </a:lnTo>
                    <a:lnTo>
                      <a:pt x="46" y="0"/>
                    </a:lnTo>
                    <a:close/>
                    <a:moveTo>
                      <a:pt x="156" y="110"/>
                    </a:moveTo>
                    <a:lnTo>
                      <a:pt x="726" y="681"/>
                    </a:lnTo>
                    <a:cubicBezTo>
                      <a:pt x="741" y="696"/>
                      <a:pt x="764" y="719"/>
                      <a:pt x="779" y="741"/>
                    </a:cubicBezTo>
                    <a:cubicBezTo>
                      <a:pt x="930" y="915"/>
                      <a:pt x="1157" y="1013"/>
                      <a:pt x="1384" y="1021"/>
                    </a:cubicBezTo>
                    <a:lnTo>
                      <a:pt x="1649" y="1021"/>
                    </a:lnTo>
                    <a:lnTo>
                      <a:pt x="156" y="110"/>
                    </a:lnTo>
                    <a:close/>
                  </a:path>
                </a:pathLst>
              </a:custGeom>
              <a:solidFill>
                <a:srgbClr val="FFAF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6" name="Google Shape;3106;p31"/>
              <p:cNvSpPr/>
              <p:nvPr/>
            </p:nvSpPr>
            <p:spPr>
              <a:xfrm>
                <a:off x="3940690" y="1975175"/>
                <a:ext cx="648224" cy="970489"/>
              </a:xfrm>
              <a:custGeom>
                <a:rect b="b" l="l" r="r" t="t"/>
                <a:pathLst>
                  <a:path extrusionOk="0" h="4993" w="3335">
                    <a:moveTo>
                      <a:pt x="2378" y="0"/>
                    </a:moveTo>
                    <a:cubicBezTo>
                      <a:pt x="2166" y="0"/>
                      <a:pt x="1911" y="16"/>
                      <a:pt x="1603" y="56"/>
                    </a:cubicBezTo>
                    <a:cubicBezTo>
                      <a:pt x="1603" y="56"/>
                      <a:pt x="1853" y="336"/>
                      <a:pt x="1603" y="570"/>
                    </a:cubicBezTo>
                    <a:cubicBezTo>
                      <a:pt x="1354" y="812"/>
                      <a:pt x="863" y="903"/>
                      <a:pt x="863" y="1591"/>
                    </a:cubicBezTo>
                    <a:lnTo>
                      <a:pt x="704" y="1281"/>
                    </a:lnTo>
                    <a:cubicBezTo>
                      <a:pt x="704" y="1281"/>
                      <a:pt x="1" y="1999"/>
                      <a:pt x="560" y="3897"/>
                    </a:cubicBezTo>
                    <a:cubicBezTo>
                      <a:pt x="628" y="4131"/>
                      <a:pt x="1029" y="4993"/>
                      <a:pt x="1029" y="4993"/>
                    </a:cubicBezTo>
                    <a:lnTo>
                      <a:pt x="1127" y="4993"/>
                    </a:lnTo>
                    <a:cubicBezTo>
                      <a:pt x="1112" y="4811"/>
                      <a:pt x="1052" y="4154"/>
                      <a:pt x="1036" y="4010"/>
                    </a:cubicBezTo>
                    <a:cubicBezTo>
                      <a:pt x="1021" y="3874"/>
                      <a:pt x="1135" y="3760"/>
                      <a:pt x="1346" y="3692"/>
                    </a:cubicBezTo>
                    <a:cubicBezTo>
                      <a:pt x="1331" y="3405"/>
                      <a:pt x="1309" y="3110"/>
                      <a:pt x="1301" y="3012"/>
                    </a:cubicBezTo>
                    <a:cubicBezTo>
                      <a:pt x="1263" y="2505"/>
                      <a:pt x="2239" y="2460"/>
                      <a:pt x="3335" y="2460"/>
                    </a:cubicBezTo>
                    <a:lnTo>
                      <a:pt x="3229" y="147"/>
                    </a:lnTo>
                    <a:cubicBezTo>
                      <a:pt x="3076" y="70"/>
                      <a:pt x="2819" y="0"/>
                      <a:pt x="2378" y="0"/>
                    </a:cubicBez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7" name="Google Shape;3107;p31"/>
              <p:cNvSpPr/>
              <p:nvPr/>
            </p:nvSpPr>
            <p:spPr>
              <a:xfrm>
                <a:off x="4571223" y="3302524"/>
                <a:ext cx="1166997" cy="1471381"/>
              </a:xfrm>
              <a:custGeom>
                <a:rect b="b" l="l" r="r" t="t"/>
                <a:pathLst>
                  <a:path extrusionOk="0" h="7570" w="6004">
                    <a:moveTo>
                      <a:pt x="1656" y="1"/>
                    </a:moveTo>
                    <a:lnTo>
                      <a:pt x="1656" y="1"/>
                    </a:lnTo>
                    <a:cubicBezTo>
                      <a:pt x="1285" y="145"/>
                      <a:pt x="1059" y="432"/>
                      <a:pt x="650" y="440"/>
                    </a:cubicBezTo>
                    <a:lnTo>
                      <a:pt x="0" y="440"/>
                    </a:lnTo>
                    <a:lnTo>
                      <a:pt x="8" y="7569"/>
                    </a:lnTo>
                    <a:lnTo>
                      <a:pt x="6003" y="7569"/>
                    </a:lnTo>
                    <a:lnTo>
                      <a:pt x="5527" y="4537"/>
                    </a:lnTo>
                    <a:cubicBezTo>
                      <a:pt x="5194" y="3381"/>
                      <a:pt x="3659" y="3381"/>
                      <a:pt x="2775" y="3154"/>
                    </a:cubicBezTo>
                    <a:cubicBezTo>
                      <a:pt x="2669" y="3131"/>
                      <a:pt x="2571" y="3101"/>
                      <a:pt x="2465" y="3071"/>
                    </a:cubicBezTo>
                    <a:cubicBezTo>
                      <a:pt x="2359" y="3048"/>
                      <a:pt x="2261" y="3003"/>
                      <a:pt x="2162" y="2950"/>
                    </a:cubicBezTo>
                    <a:cubicBezTo>
                      <a:pt x="1800" y="2700"/>
                      <a:pt x="1784" y="2057"/>
                      <a:pt x="1739" y="1672"/>
                    </a:cubicBezTo>
                    <a:cubicBezTo>
                      <a:pt x="1679" y="1264"/>
                      <a:pt x="1656" y="848"/>
                      <a:pt x="1648" y="440"/>
                    </a:cubicBezTo>
                    <a:cubicBezTo>
                      <a:pt x="1648" y="296"/>
                      <a:pt x="1648" y="152"/>
                      <a:pt x="1656" y="1"/>
                    </a:cubicBezTo>
                    <a:close/>
                  </a:path>
                </a:pathLst>
              </a:custGeom>
              <a:solidFill>
                <a:srgbClr val="F9C4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8" name="Google Shape;3108;p31"/>
              <p:cNvSpPr/>
              <p:nvPr/>
            </p:nvSpPr>
            <p:spPr>
              <a:xfrm>
                <a:off x="4572583" y="2244571"/>
                <a:ext cx="530630" cy="1339015"/>
              </a:xfrm>
              <a:custGeom>
                <a:rect b="b" l="l" r="r" t="t"/>
                <a:pathLst>
                  <a:path extrusionOk="0" h="6889" w="2730">
                    <a:moveTo>
                      <a:pt x="1" y="0"/>
                    </a:moveTo>
                    <a:lnTo>
                      <a:pt x="1" y="6888"/>
                    </a:lnTo>
                    <a:lnTo>
                      <a:pt x="258" y="6888"/>
                    </a:lnTo>
                    <a:cubicBezTo>
                      <a:pt x="485" y="6888"/>
                      <a:pt x="711" y="6782"/>
                      <a:pt x="863" y="6608"/>
                    </a:cubicBezTo>
                    <a:cubicBezTo>
                      <a:pt x="878" y="6586"/>
                      <a:pt x="900" y="6563"/>
                      <a:pt x="915" y="6548"/>
                    </a:cubicBezTo>
                    <a:lnTo>
                      <a:pt x="2042" y="5429"/>
                    </a:lnTo>
                    <a:cubicBezTo>
                      <a:pt x="2155" y="5270"/>
                      <a:pt x="2231" y="5089"/>
                      <a:pt x="2261" y="4900"/>
                    </a:cubicBezTo>
                    <a:lnTo>
                      <a:pt x="2503" y="2541"/>
                    </a:lnTo>
                    <a:cubicBezTo>
                      <a:pt x="2730" y="1014"/>
                      <a:pt x="1392" y="0"/>
                      <a:pt x="1" y="0"/>
                    </a:cubicBezTo>
                    <a:close/>
                  </a:path>
                </a:pathLst>
              </a:custGeom>
              <a:solidFill>
                <a:srgbClr val="F9C4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9" name="Google Shape;3109;p31"/>
              <p:cNvSpPr/>
              <p:nvPr/>
            </p:nvSpPr>
            <p:spPr>
              <a:xfrm>
                <a:off x="4997279" y="2839341"/>
                <a:ext cx="138391" cy="259290"/>
              </a:xfrm>
              <a:custGeom>
                <a:rect b="b" l="l" r="r" t="t"/>
                <a:pathLst>
                  <a:path extrusionOk="0" h="1334" w="712">
                    <a:moveTo>
                      <a:pt x="451" y="1"/>
                    </a:moveTo>
                    <a:cubicBezTo>
                      <a:pt x="356" y="1"/>
                      <a:pt x="263" y="16"/>
                      <a:pt x="175" y="48"/>
                    </a:cubicBezTo>
                    <a:cubicBezTo>
                      <a:pt x="144" y="48"/>
                      <a:pt x="122" y="63"/>
                      <a:pt x="107" y="86"/>
                    </a:cubicBezTo>
                    <a:cubicBezTo>
                      <a:pt x="91" y="101"/>
                      <a:pt x="84" y="131"/>
                      <a:pt x="84" y="154"/>
                    </a:cubicBezTo>
                    <a:cubicBezTo>
                      <a:pt x="23" y="486"/>
                      <a:pt x="1" y="819"/>
                      <a:pt x="16" y="1159"/>
                    </a:cubicBezTo>
                    <a:cubicBezTo>
                      <a:pt x="16" y="1225"/>
                      <a:pt x="51" y="1333"/>
                      <a:pt x="129" y="1333"/>
                    </a:cubicBezTo>
                    <a:cubicBezTo>
                      <a:pt x="131" y="1333"/>
                      <a:pt x="134" y="1333"/>
                      <a:pt x="137" y="1333"/>
                    </a:cubicBezTo>
                    <a:cubicBezTo>
                      <a:pt x="220" y="1318"/>
                      <a:pt x="273" y="1197"/>
                      <a:pt x="296" y="1129"/>
                    </a:cubicBezTo>
                    <a:cubicBezTo>
                      <a:pt x="409" y="917"/>
                      <a:pt x="537" y="706"/>
                      <a:pt x="681" y="517"/>
                    </a:cubicBezTo>
                    <a:cubicBezTo>
                      <a:pt x="711" y="380"/>
                      <a:pt x="696" y="237"/>
                      <a:pt x="643" y="101"/>
                    </a:cubicBezTo>
                    <a:cubicBezTo>
                      <a:pt x="636" y="78"/>
                      <a:pt x="628" y="55"/>
                      <a:pt x="613" y="40"/>
                    </a:cubicBezTo>
                    <a:cubicBezTo>
                      <a:pt x="583" y="18"/>
                      <a:pt x="545" y="2"/>
                      <a:pt x="507" y="2"/>
                    </a:cubicBezTo>
                    <a:cubicBezTo>
                      <a:pt x="488" y="1"/>
                      <a:pt x="469" y="1"/>
                      <a:pt x="451" y="1"/>
                    </a:cubicBezTo>
                    <a:close/>
                  </a:path>
                </a:pathLst>
              </a:custGeom>
              <a:solidFill>
                <a:srgbClr val="F9C4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0" name="Google Shape;3110;p31"/>
              <p:cNvSpPr/>
              <p:nvPr/>
            </p:nvSpPr>
            <p:spPr>
              <a:xfrm>
                <a:off x="4997279" y="2839341"/>
                <a:ext cx="138391" cy="259290"/>
              </a:xfrm>
              <a:custGeom>
                <a:rect b="b" l="l" r="r" t="t"/>
                <a:pathLst>
                  <a:path extrusionOk="0" h="1334" w="712">
                    <a:moveTo>
                      <a:pt x="451" y="1"/>
                    </a:moveTo>
                    <a:cubicBezTo>
                      <a:pt x="356" y="1"/>
                      <a:pt x="263" y="16"/>
                      <a:pt x="175" y="48"/>
                    </a:cubicBezTo>
                    <a:cubicBezTo>
                      <a:pt x="144" y="48"/>
                      <a:pt x="122" y="63"/>
                      <a:pt x="107" y="86"/>
                    </a:cubicBezTo>
                    <a:cubicBezTo>
                      <a:pt x="91" y="101"/>
                      <a:pt x="84" y="131"/>
                      <a:pt x="84" y="154"/>
                    </a:cubicBezTo>
                    <a:cubicBezTo>
                      <a:pt x="23" y="486"/>
                      <a:pt x="1" y="819"/>
                      <a:pt x="16" y="1159"/>
                    </a:cubicBezTo>
                    <a:cubicBezTo>
                      <a:pt x="16" y="1225"/>
                      <a:pt x="51" y="1333"/>
                      <a:pt x="129" y="1333"/>
                    </a:cubicBezTo>
                    <a:cubicBezTo>
                      <a:pt x="131" y="1333"/>
                      <a:pt x="134" y="1333"/>
                      <a:pt x="137" y="1333"/>
                    </a:cubicBezTo>
                    <a:cubicBezTo>
                      <a:pt x="220" y="1318"/>
                      <a:pt x="273" y="1197"/>
                      <a:pt x="296" y="1129"/>
                    </a:cubicBezTo>
                    <a:cubicBezTo>
                      <a:pt x="409" y="917"/>
                      <a:pt x="537" y="706"/>
                      <a:pt x="681" y="517"/>
                    </a:cubicBezTo>
                    <a:cubicBezTo>
                      <a:pt x="711" y="380"/>
                      <a:pt x="696" y="237"/>
                      <a:pt x="643" y="101"/>
                    </a:cubicBezTo>
                    <a:cubicBezTo>
                      <a:pt x="636" y="78"/>
                      <a:pt x="628" y="55"/>
                      <a:pt x="613" y="40"/>
                    </a:cubicBezTo>
                    <a:cubicBezTo>
                      <a:pt x="583" y="18"/>
                      <a:pt x="545" y="2"/>
                      <a:pt x="507" y="2"/>
                    </a:cubicBezTo>
                    <a:cubicBezTo>
                      <a:pt x="488" y="1"/>
                      <a:pt x="469" y="1"/>
                      <a:pt x="451" y="1"/>
                    </a:cubicBezTo>
                    <a:close/>
                  </a:path>
                </a:pathLst>
              </a:custGeom>
              <a:solidFill>
                <a:srgbClr val="FFAF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1" name="Google Shape;3111;p31"/>
              <p:cNvSpPr/>
              <p:nvPr/>
            </p:nvSpPr>
            <p:spPr>
              <a:xfrm>
                <a:off x="4563837" y="3917314"/>
                <a:ext cx="1174384" cy="856589"/>
              </a:xfrm>
              <a:custGeom>
                <a:rect b="b" l="l" r="r" t="t"/>
                <a:pathLst>
                  <a:path extrusionOk="0" h="4407" w="6042">
                    <a:moveTo>
                      <a:pt x="2810" y="0"/>
                    </a:moveTo>
                    <a:cubicBezTo>
                      <a:pt x="2688" y="0"/>
                      <a:pt x="2579" y="36"/>
                      <a:pt x="2503" y="150"/>
                    </a:cubicBezTo>
                    <a:cubicBezTo>
                      <a:pt x="2442" y="255"/>
                      <a:pt x="2397" y="369"/>
                      <a:pt x="2359" y="482"/>
                    </a:cubicBezTo>
                    <a:cubicBezTo>
                      <a:pt x="2216" y="853"/>
                      <a:pt x="1906" y="1140"/>
                      <a:pt x="1565" y="1359"/>
                    </a:cubicBezTo>
                    <a:cubicBezTo>
                      <a:pt x="1233" y="1578"/>
                      <a:pt x="870" y="1752"/>
                      <a:pt x="545" y="1979"/>
                    </a:cubicBezTo>
                    <a:cubicBezTo>
                      <a:pt x="439" y="2040"/>
                      <a:pt x="348" y="2123"/>
                      <a:pt x="288" y="2221"/>
                    </a:cubicBezTo>
                    <a:cubicBezTo>
                      <a:pt x="250" y="2289"/>
                      <a:pt x="227" y="2365"/>
                      <a:pt x="189" y="2433"/>
                    </a:cubicBezTo>
                    <a:cubicBezTo>
                      <a:pt x="159" y="2508"/>
                      <a:pt x="83" y="2546"/>
                      <a:pt x="0" y="2546"/>
                    </a:cubicBezTo>
                    <a:lnTo>
                      <a:pt x="46" y="4406"/>
                    </a:lnTo>
                    <a:lnTo>
                      <a:pt x="6041" y="4406"/>
                    </a:lnTo>
                    <a:lnTo>
                      <a:pt x="5565" y="1374"/>
                    </a:lnTo>
                    <a:cubicBezTo>
                      <a:pt x="5383" y="754"/>
                      <a:pt x="4816" y="444"/>
                      <a:pt x="4234" y="286"/>
                    </a:cubicBezTo>
                    <a:cubicBezTo>
                      <a:pt x="3932" y="202"/>
                      <a:pt x="3629" y="150"/>
                      <a:pt x="3327" y="97"/>
                    </a:cubicBezTo>
                    <a:cubicBezTo>
                      <a:pt x="3173" y="70"/>
                      <a:pt x="2980" y="0"/>
                      <a:pt x="2810" y="0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2" name="Google Shape;3112;p31"/>
              <p:cNvSpPr/>
              <p:nvPr/>
            </p:nvSpPr>
            <p:spPr>
              <a:xfrm>
                <a:off x="4556825" y="3571531"/>
                <a:ext cx="656971" cy="868640"/>
              </a:xfrm>
              <a:custGeom>
                <a:rect b="b" l="l" r="r" t="t"/>
                <a:pathLst>
                  <a:path extrusionOk="0" h="4469" w="3380">
                    <a:moveTo>
                      <a:pt x="1800" y="1"/>
                    </a:moveTo>
                    <a:lnTo>
                      <a:pt x="1800" y="1"/>
                    </a:lnTo>
                    <a:cubicBezTo>
                      <a:pt x="1800" y="1"/>
                      <a:pt x="1822" y="1097"/>
                      <a:pt x="2064" y="1339"/>
                    </a:cubicBezTo>
                    <a:cubicBezTo>
                      <a:pt x="2064" y="1339"/>
                      <a:pt x="2427" y="2133"/>
                      <a:pt x="1218" y="2851"/>
                    </a:cubicBezTo>
                    <a:cubicBezTo>
                      <a:pt x="0" y="3569"/>
                      <a:pt x="99" y="4461"/>
                      <a:pt x="99" y="4461"/>
                    </a:cubicBezTo>
                    <a:lnTo>
                      <a:pt x="99" y="4469"/>
                    </a:lnTo>
                    <a:cubicBezTo>
                      <a:pt x="205" y="4197"/>
                      <a:pt x="499" y="4038"/>
                      <a:pt x="756" y="3940"/>
                    </a:cubicBezTo>
                    <a:cubicBezTo>
                      <a:pt x="1044" y="3834"/>
                      <a:pt x="1331" y="3728"/>
                      <a:pt x="1618" y="3607"/>
                    </a:cubicBezTo>
                    <a:cubicBezTo>
                      <a:pt x="2049" y="3418"/>
                      <a:pt x="2480" y="3199"/>
                      <a:pt x="2813" y="2851"/>
                    </a:cubicBezTo>
                    <a:cubicBezTo>
                      <a:pt x="3146" y="2511"/>
                      <a:pt x="3380" y="2065"/>
                      <a:pt x="3372" y="1588"/>
                    </a:cubicBezTo>
                    <a:cubicBezTo>
                      <a:pt x="3357" y="885"/>
                      <a:pt x="2813" y="522"/>
                      <a:pt x="2253" y="220"/>
                    </a:cubicBezTo>
                    <a:cubicBezTo>
                      <a:pt x="2110" y="137"/>
                      <a:pt x="1959" y="61"/>
                      <a:pt x="1800" y="1"/>
                    </a:cubicBezTo>
                    <a:close/>
                  </a:path>
                </a:pathLst>
              </a:custGeom>
              <a:solidFill>
                <a:srgbClr val="FFE8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3" name="Google Shape;3113;p31"/>
              <p:cNvSpPr/>
              <p:nvPr/>
            </p:nvSpPr>
            <p:spPr>
              <a:xfrm>
                <a:off x="4938579" y="4197595"/>
                <a:ext cx="47232" cy="576307"/>
              </a:xfrm>
              <a:custGeom>
                <a:rect b="b" l="l" r="r" t="t"/>
                <a:pathLst>
                  <a:path extrusionOk="0" h="2965" w="243">
                    <a:moveTo>
                      <a:pt x="0" y="0"/>
                    </a:moveTo>
                    <a:lnTo>
                      <a:pt x="0" y="2964"/>
                    </a:lnTo>
                    <a:lnTo>
                      <a:pt x="242" y="2964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4" name="Google Shape;3114;p31"/>
              <p:cNvSpPr/>
              <p:nvPr/>
            </p:nvSpPr>
            <p:spPr>
              <a:xfrm>
                <a:off x="4951797" y="3830237"/>
                <a:ext cx="8941" cy="14772"/>
              </a:xfrm>
              <a:custGeom>
                <a:rect b="b" l="l" r="r" t="t"/>
                <a:pathLst>
                  <a:path extrusionOk="0" h="76" w="46">
                    <a:moveTo>
                      <a:pt x="0" y="0"/>
                    </a:moveTo>
                    <a:cubicBezTo>
                      <a:pt x="15" y="30"/>
                      <a:pt x="31" y="53"/>
                      <a:pt x="46" y="76"/>
                    </a:cubicBezTo>
                    <a:cubicBezTo>
                      <a:pt x="38" y="53"/>
                      <a:pt x="31" y="30"/>
                      <a:pt x="15" y="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84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5" name="Google Shape;3115;p31"/>
              <p:cNvSpPr/>
              <p:nvPr/>
            </p:nvSpPr>
            <p:spPr>
              <a:xfrm>
                <a:off x="4560921" y="1984505"/>
                <a:ext cx="649585" cy="959799"/>
              </a:xfrm>
              <a:custGeom>
                <a:rect b="b" l="l" r="r" t="t"/>
                <a:pathLst>
                  <a:path extrusionOk="0" h="4938" w="3342">
                    <a:moveTo>
                      <a:pt x="242" y="0"/>
                    </a:moveTo>
                    <a:lnTo>
                      <a:pt x="242" y="333"/>
                    </a:lnTo>
                    <a:cubicBezTo>
                      <a:pt x="242" y="333"/>
                      <a:pt x="242" y="204"/>
                      <a:pt x="38" y="99"/>
                    </a:cubicBezTo>
                    <a:lnTo>
                      <a:pt x="0" y="2412"/>
                    </a:lnTo>
                    <a:cubicBezTo>
                      <a:pt x="1096" y="2412"/>
                      <a:pt x="2034" y="2450"/>
                      <a:pt x="1996" y="2964"/>
                    </a:cubicBezTo>
                    <a:cubicBezTo>
                      <a:pt x="1989" y="3055"/>
                      <a:pt x="1966" y="3357"/>
                      <a:pt x="1943" y="3637"/>
                    </a:cubicBezTo>
                    <a:cubicBezTo>
                      <a:pt x="2155" y="3705"/>
                      <a:pt x="2268" y="3811"/>
                      <a:pt x="2261" y="3962"/>
                    </a:cubicBezTo>
                    <a:cubicBezTo>
                      <a:pt x="2246" y="4113"/>
                      <a:pt x="2185" y="4756"/>
                      <a:pt x="2162" y="4937"/>
                    </a:cubicBezTo>
                    <a:lnTo>
                      <a:pt x="2276" y="4937"/>
                    </a:lnTo>
                    <a:cubicBezTo>
                      <a:pt x="2276" y="4937"/>
                      <a:pt x="3342" y="2858"/>
                      <a:pt x="2798" y="1512"/>
                    </a:cubicBezTo>
                    <a:cubicBezTo>
                      <a:pt x="2253" y="167"/>
                      <a:pt x="1051" y="522"/>
                      <a:pt x="242" y="0"/>
                    </a:cubicBez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16" name="Google Shape;3116;p31"/>
            <p:cNvSpPr/>
            <p:nvPr/>
          </p:nvSpPr>
          <p:spPr>
            <a:xfrm flipH="1">
              <a:off x="4571219" y="3182177"/>
              <a:ext cx="351736" cy="217995"/>
            </a:xfrm>
            <a:custGeom>
              <a:rect b="b" l="l" r="r" t="t"/>
              <a:pathLst>
                <a:path extrusionOk="0" h="1022" w="1649">
                  <a:moveTo>
                    <a:pt x="46" y="0"/>
                  </a:moveTo>
                  <a:lnTo>
                    <a:pt x="0" y="16"/>
                  </a:lnTo>
                  <a:lnTo>
                    <a:pt x="156" y="110"/>
                  </a:lnTo>
                  <a:lnTo>
                    <a:pt x="46" y="0"/>
                  </a:lnTo>
                  <a:close/>
                  <a:moveTo>
                    <a:pt x="156" y="110"/>
                  </a:moveTo>
                  <a:lnTo>
                    <a:pt x="726" y="681"/>
                  </a:lnTo>
                  <a:cubicBezTo>
                    <a:pt x="741" y="696"/>
                    <a:pt x="764" y="719"/>
                    <a:pt x="779" y="741"/>
                  </a:cubicBezTo>
                  <a:cubicBezTo>
                    <a:pt x="930" y="915"/>
                    <a:pt x="1157" y="1013"/>
                    <a:pt x="1384" y="1021"/>
                  </a:cubicBezTo>
                  <a:lnTo>
                    <a:pt x="1649" y="1021"/>
                  </a:lnTo>
                  <a:lnTo>
                    <a:pt x="156" y="110"/>
                  </a:lnTo>
                  <a:close/>
                </a:path>
              </a:pathLst>
            </a:custGeom>
            <a:solidFill>
              <a:srgbClr val="FFAF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31"/>
            <p:cNvSpPr/>
            <p:nvPr/>
          </p:nvSpPr>
          <p:spPr>
            <a:xfrm flipH="1">
              <a:off x="3851581" y="3394062"/>
              <a:ext cx="738893" cy="976957"/>
            </a:xfrm>
            <a:custGeom>
              <a:rect b="b" l="l" r="r" t="t"/>
              <a:pathLst>
                <a:path extrusionOk="0" h="4469" w="3380">
                  <a:moveTo>
                    <a:pt x="1800" y="1"/>
                  </a:moveTo>
                  <a:lnTo>
                    <a:pt x="1800" y="1"/>
                  </a:lnTo>
                  <a:cubicBezTo>
                    <a:pt x="1800" y="1"/>
                    <a:pt x="1822" y="1097"/>
                    <a:pt x="2064" y="1339"/>
                  </a:cubicBezTo>
                  <a:cubicBezTo>
                    <a:pt x="2064" y="1339"/>
                    <a:pt x="2427" y="2133"/>
                    <a:pt x="1218" y="2851"/>
                  </a:cubicBezTo>
                  <a:cubicBezTo>
                    <a:pt x="0" y="3569"/>
                    <a:pt x="99" y="4461"/>
                    <a:pt x="99" y="4461"/>
                  </a:cubicBezTo>
                  <a:lnTo>
                    <a:pt x="99" y="4469"/>
                  </a:lnTo>
                  <a:cubicBezTo>
                    <a:pt x="205" y="4197"/>
                    <a:pt x="499" y="4038"/>
                    <a:pt x="756" y="3940"/>
                  </a:cubicBezTo>
                  <a:cubicBezTo>
                    <a:pt x="1044" y="3834"/>
                    <a:pt x="1331" y="3728"/>
                    <a:pt x="1618" y="3607"/>
                  </a:cubicBezTo>
                  <a:cubicBezTo>
                    <a:pt x="2049" y="3418"/>
                    <a:pt x="2480" y="3199"/>
                    <a:pt x="2813" y="2851"/>
                  </a:cubicBezTo>
                  <a:cubicBezTo>
                    <a:pt x="3146" y="2511"/>
                    <a:pt x="3380" y="2065"/>
                    <a:pt x="3372" y="1588"/>
                  </a:cubicBezTo>
                  <a:cubicBezTo>
                    <a:pt x="3357" y="885"/>
                    <a:pt x="2813" y="522"/>
                    <a:pt x="2253" y="220"/>
                  </a:cubicBezTo>
                  <a:cubicBezTo>
                    <a:pt x="2110" y="137"/>
                    <a:pt x="1959" y="61"/>
                    <a:pt x="1800" y="1"/>
                  </a:cubicBez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8" name="Google Shape;3118;p31"/>
          <p:cNvSpPr/>
          <p:nvPr/>
        </p:nvSpPr>
        <p:spPr>
          <a:xfrm>
            <a:off x="4571225" y="1222838"/>
            <a:ext cx="4115700" cy="3523500"/>
          </a:xfrm>
          <a:prstGeom prst="rect">
            <a:avLst/>
          </a:prstGeom>
          <a:solidFill>
            <a:srgbClr val="FFBE82">
              <a:alpha val="43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19" name="Google Shape;3119;p31"/>
          <p:cNvGrpSpPr/>
          <p:nvPr/>
        </p:nvGrpSpPr>
        <p:grpSpPr>
          <a:xfrm>
            <a:off x="6026936" y="1598638"/>
            <a:ext cx="1811124" cy="1345525"/>
            <a:chOff x="6044056" y="1393075"/>
            <a:chExt cx="2317200" cy="1345525"/>
          </a:xfrm>
        </p:grpSpPr>
        <p:sp>
          <p:nvSpPr>
            <p:cNvPr id="3120" name="Google Shape;3120;p31"/>
            <p:cNvSpPr txBox="1"/>
            <p:nvPr/>
          </p:nvSpPr>
          <p:spPr>
            <a:xfrm>
              <a:off x="6044056" y="1393075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Day</a:t>
              </a:r>
              <a:endParaRPr b="1" sz="17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21" name="Google Shape;3121;p31"/>
            <p:cNvSpPr txBox="1"/>
            <p:nvPr/>
          </p:nvSpPr>
          <p:spPr>
            <a:xfrm>
              <a:off x="6044056" y="1685000"/>
              <a:ext cx="2317200" cy="105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It’s terribly hot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22" name="Google Shape;3122;p31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Daylight Infographics</a:t>
            </a:r>
            <a:endParaRPr/>
          </a:p>
        </p:txBody>
      </p:sp>
      <p:sp>
        <p:nvSpPr>
          <p:cNvPr id="3123" name="Google Shape;3123;p31"/>
          <p:cNvSpPr/>
          <p:nvPr/>
        </p:nvSpPr>
        <p:spPr>
          <a:xfrm>
            <a:off x="457200" y="1222838"/>
            <a:ext cx="4115700" cy="3523500"/>
          </a:xfrm>
          <a:prstGeom prst="rect">
            <a:avLst/>
          </a:prstGeom>
          <a:solidFill>
            <a:srgbClr val="A64669">
              <a:alpha val="339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4" name="Google Shape;3124;p31"/>
          <p:cNvGrpSpPr/>
          <p:nvPr/>
        </p:nvGrpSpPr>
        <p:grpSpPr>
          <a:xfrm>
            <a:off x="1288599" y="1598638"/>
            <a:ext cx="1811124" cy="1345525"/>
            <a:chOff x="6044056" y="1393075"/>
            <a:chExt cx="2317200" cy="1345525"/>
          </a:xfrm>
        </p:grpSpPr>
        <p:sp>
          <p:nvSpPr>
            <p:cNvPr id="3125" name="Google Shape;3125;p31"/>
            <p:cNvSpPr txBox="1"/>
            <p:nvPr/>
          </p:nvSpPr>
          <p:spPr>
            <a:xfrm>
              <a:off x="6044056" y="1393075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Night</a:t>
              </a:r>
              <a:endParaRPr b="1" sz="17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26" name="Google Shape;3126;p31"/>
            <p:cNvSpPr txBox="1"/>
            <p:nvPr/>
          </p:nvSpPr>
          <p:spPr>
            <a:xfrm>
              <a:off x="6044056" y="1685000"/>
              <a:ext cx="2317200" cy="105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27" name="Google Shape;3127;p31"/>
          <p:cNvGrpSpPr/>
          <p:nvPr/>
        </p:nvGrpSpPr>
        <p:grpSpPr>
          <a:xfrm>
            <a:off x="6032550" y="2957763"/>
            <a:ext cx="2269650" cy="580613"/>
            <a:chOff x="6032550" y="2957763"/>
            <a:chExt cx="2269650" cy="580613"/>
          </a:xfrm>
        </p:grpSpPr>
        <p:sp>
          <p:nvSpPr>
            <p:cNvPr id="3128" name="Google Shape;3128;p31"/>
            <p:cNvSpPr/>
            <p:nvPr/>
          </p:nvSpPr>
          <p:spPr>
            <a:xfrm rot="5400000">
              <a:off x="7324200" y="2541825"/>
              <a:ext cx="245400" cy="17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31"/>
            <p:cNvSpPr txBox="1"/>
            <p:nvPr/>
          </p:nvSpPr>
          <p:spPr>
            <a:xfrm>
              <a:off x="6032550" y="2957763"/>
              <a:ext cx="1449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0" name="Google Shape;3130;p31"/>
            <p:cNvSpPr/>
            <p:nvPr/>
          </p:nvSpPr>
          <p:spPr>
            <a:xfrm rot="5400000">
              <a:off x="7237000" y="2551975"/>
              <a:ext cx="245400" cy="168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31"/>
            <p:cNvSpPr txBox="1"/>
            <p:nvPr/>
          </p:nvSpPr>
          <p:spPr>
            <a:xfrm>
              <a:off x="6515244" y="3254875"/>
              <a:ext cx="5565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90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132" name="Google Shape;3132;p31"/>
            <p:cNvGrpSpPr/>
            <p:nvPr/>
          </p:nvGrpSpPr>
          <p:grpSpPr>
            <a:xfrm>
              <a:off x="6132650" y="3259473"/>
              <a:ext cx="222407" cy="274303"/>
              <a:chOff x="3907325" y="2620775"/>
              <a:chExt cx="395250" cy="481825"/>
            </a:xfrm>
          </p:grpSpPr>
          <p:sp>
            <p:nvSpPr>
              <p:cNvPr id="3133" name="Google Shape;3133;p31"/>
              <p:cNvSpPr/>
              <p:nvPr/>
            </p:nvSpPr>
            <p:spPr>
              <a:xfrm>
                <a:off x="3907325" y="3016975"/>
                <a:ext cx="74550" cy="56475"/>
              </a:xfrm>
              <a:custGeom>
                <a:rect b="b" l="l" r="r" t="t"/>
                <a:pathLst>
                  <a:path extrusionOk="0" h="2259" w="2982">
                    <a:moveTo>
                      <a:pt x="1" y="0"/>
                    </a:moveTo>
                    <a:lnTo>
                      <a:pt x="1" y="563"/>
                    </a:lnTo>
                    <a:cubicBezTo>
                      <a:pt x="1" y="1500"/>
                      <a:pt x="756" y="2256"/>
                      <a:pt x="1693" y="2259"/>
                    </a:cubicBezTo>
                    <a:lnTo>
                      <a:pt x="2982" y="2259"/>
                    </a:lnTo>
                    <a:cubicBezTo>
                      <a:pt x="2711" y="1527"/>
                      <a:pt x="2515" y="768"/>
                      <a:pt x="2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34" name="Google Shape;3134;p31"/>
              <p:cNvSpPr/>
              <p:nvPr/>
            </p:nvSpPr>
            <p:spPr>
              <a:xfrm>
                <a:off x="3907325" y="2705450"/>
                <a:ext cx="282325" cy="283325"/>
              </a:xfrm>
              <a:custGeom>
                <a:rect b="b" l="l" r="r" t="t"/>
                <a:pathLst>
                  <a:path extrusionOk="0" h="11333" w="11293">
                    <a:moveTo>
                      <a:pt x="1" y="1"/>
                    </a:moveTo>
                    <a:lnTo>
                      <a:pt x="1" y="11332"/>
                    </a:lnTo>
                    <a:lnTo>
                      <a:pt x="2283" y="11332"/>
                    </a:lnTo>
                    <a:cubicBezTo>
                      <a:pt x="2274" y="11142"/>
                      <a:pt x="2259" y="10956"/>
                      <a:pt x="2259" y="10766"/>
                    </a:cubicBezTo>
                    <a:lnTo>
                      <a:pt x="2259" y="9637"/>
                    </a:lnTo>
                    <a:cubicBezTo>
                      <a:pt x="2259" y="8396"/>
                      <a:pt x="2834" y="7249"/>
                      <a:pt x="3834" y="6490"/>
                    </a:cubicBezTo>
                    <a:lnTo>
                      <a:pt x="4517" y="5975"/>
                    </a:lnTo>
                    <a:lnTo>
                      <a:pt x="4517" y="3145"/>
                    </a:lnTo>
                    <a:cubicBezTo>
                      <a:pt x="4517" y="2051"/>
                      <a:pt x="5400" y="1169"/>
                      <a:pt x="6493" y="1169"/>
                    </a:cubicBezTo>
                    <a:cubicBezTo>
                      <a:pt x="7583" y="1169"/>
                      <a:pt x="8468" y="2051"/>
                      <a:pt x="8468" y="3145"/>
                    </a:cubicBezTo>
                    <a:lnTo>
                      <a:pt x="8468" y="3617"/>
                    </a:lnTo>
                    <a:cubicBezTo>
                      <a:pt x="8743" y="3487"/>
                      <a:pt x="9031" y="3426"/>
                      <a:pt x="9314" y="3426"/>
                    </a:cubicBezTo>
                    <a:cubicBezTo>
                      <a:pt x="10141" y="3426"/>
                      <a:pt x="10923" y="3949"/>
                      <a:pt x="11196" y="4795"/>
                    </a:cubicBezTo>
                    <a:cubicBezTo>
                      <a:pt x="11226" y="4780"/>
                      <a:pt x="11260" y="4771"/>
                      <a:pt x="11293" y="4759"/>
                    </a:cubicBezTo>
                    <a:lnTo>
                      <a:pt x="1129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35" name="Google Shape;3135;p31"/>
              <p:cNvSpPr/>
              <p:nvPr/>
            </p:nvSpPr>
            <p:spPr>
              <a:xfrm>
                <a:off x="3907325" y="2620775"/>
                <a:ext cx="282325" cy="56475"/>
              </a:xfrm>
              <a:custGeom>
                <a:rect b="b" l="l" r="r" t="t"/>
                <a:pathLst>
                  <a:path extrusionOk="0" h="2259" w="11293">
                    <a:moveTo>
                      <a:pt x="1693" y="0"/>
                    </a:moveTo>
                    <a:cubicBezTo>
                      <a:pt x="756" y="0"/>
                      <a:pt x="1" y="759"/>
                      <a:pt x="1" y="1695"/>
                    </a:cubicBezTo>
                    <a:lnTo>
                      <a:pt x="1" y="2259"/>
                    </a:lnTo>
                    <a:lnTo>
                      <a:pt x="11293" y="2259"/>
                    </a:lnTo>
                    <a:lnTo>
                      <a:pt x="11293" y="1695"/>
                    </a:lnTo>
                    <a:cubicBezTo>
                      <a:pt x="11290" y="759"/>
                      <a:pt x="10534" y="0"/>
                      <a:pt x="95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36" name="Google Shape;3136;p31"/>
              <p:cNvSpPr/>
              <p:nvPr/>
            </p:nvSpPr>
            <p:spPr>
              <a:xfrm>
                <a:off x="3992025" y="2762900"/>
                <a:ext cx="310550" cy="339700"/>
              </a:xfrm>
              <a:custGeom>
                <a:rect b="b" l="l" r="r" t="t"/>
                <a:pathLst>
                  <a:path extrusionOk="0" h="13588" w="12422">
                    <a:moveTo>
                      <a:pt x="3105" y="0"/>
                    </a:moveTo>
                    <a:cubicBezTo>
                      <a:pt x="2635" y="0"/>
                      <a:pt x="2259" y="377"/>
                      <a:pt x="2259" y="847"/>
                    </a:cubicBezTo>
                    <a:lnTo>
                      <a:pt x="2259" y="8468"/>
                    </a:lnTo>
                    <a:cubicBezTo>
                      <a:pt x="2259" y="8781"/>
                      <a:pt x="2006" y="9031"/>
                      <a:pt x="1693" y="9031"/>
                    </a:cubicBezTo>
                    <a:cubicBezTo>
                      <a:pt x="1379" y="9031"/>
                      <a:pt x="1129" y="8781"/>
                      <a:pt x="1129" y="8468"/>
                    </a:cubicBezTo>
                    <a:lnTo>
                      <a:pt x="1129" y="5095"/>
                    </a:lnTo>
                    <a:cubicBezTo>
                      <a:pt x="419" y="5622"/>
                      <a:pt x="0" y="6453"/>
                      <a:pt x="0" y="7339"/>
                    </a:cubicBezTo>
                    <a:lnTo>
                      <a:pt x="0" y="8468"/>
                    </a:lnTo>
                    <a:cubicBezTo>
                      <a:pt x="0" y="10052"/>
                      <a:pt x="368" y="11615"/>
                      <a:pt x="1069" y="13036"/>
                    </a:cubicBezTo>
                    <a:cubicBezTo>
                      <a:pt x="1223" y="13346"/>
                      <a:pt x="1322" y="13587"/>
                      <a:pt x="1693" y="13587"/>
                    </a:cubicBezTo>
                    <a:lnTo>
                      <a:pt x="10726" y="13587"/>
                    </a:lnTo>
                    <a:cubicBezTo>
                      <a:pt x="11097" y="13587"/>
                      <a:pt x="11196" y="13346"/>
                      <a:pt x="11350" y="13036"/>
                    </a:cubicBezTo>
                    <a:cubicBezTo>
                      <a:pt x="12051" y="11615"/>
                      <a:pt x="12419" y="10052"/>
                      <a:pt x="12422" y="8468"/>
                    </a:cubicBezTo>
                    <a:lnTo>
                      <a:pt x="12422" y="5363"/>
                    </a:lnTo>
                    <a:cubicBezTo>
                      <a:pt x="12422" y="4894"/>
                      <a:pt x="12042" y="4517"/>
                      <a:pt x="11572" y="4517"/>
                    </a:cubicBezTo>
                    <a:cubicBezTo>
                      <a:pt x="11106" y="4517"/>
                      <a:pt x="10726" y="4894"/>
                      <a:pt x="10726" y="5363"/>
                    </a:cubicBezTo>
                    <a:lnTo>
                      <a:pt x="10726" y="7339"/>
                    </a:lnTo>
                    <a:cubicBezTo>
                      <a:pt x="10726" y="7652"/>
                      <a:pt x="10473" y="7902"/>
                      <a:pt x="10163" y="7902"/>
                    </a:cubicBezTo>
                    <a:cubicBezTo>
                      <a:pt x="9850" y="7902"/>
                      <a:pt x="9597" y="7652"/>
                      <a:pt x="9597" y="7339"/>
                    </a:cubicBezTo>
                    <a:lnTo>
                      <a:pt x="9597" y="6297"/>
                    </a:lnTo>
                    <a:lnTo>
                      <a:pt x="9597" y="4234"/>
                    </a:lnTo>
                    <a:cubicBezTo>
                      <a:pt x="9597" y="3764"/>
                      <a:pt x="9218" y="3388"/>
                      <a:pt x="8751" y="3388"/>
                    </a:cubicBezTo>
                    <a:cubicBezTo>
                      <a:pt x="8281" y="3388"/>
                      <a:pt x="7905" y="3764"/>
                      <a:pt x="7905" y="4234"/>
                    </a:cubicBezTo>
                    <a:lnTo>
                      <a:pt x="7905" y="6210"/>
                    </a:lnTo>
                    <a:cubicBezTo>
                      <a:pt x="7905" y="6523"/>
                      <a:pt x="7652" y="6773"/>
                      <a:pt x="7339" y="6773"/>
                    </a:cubicBezTo>
                    <a:cubicBezTo>
                      <a:pt x="7025" y="6773"/>
                      <a:pt x="6776" y="6523"/>
                      <a:pt x="6776" y="6210"/>
                    </a:cubicBezTo>
                    <a:lnTo>
                      <a:pt x="6776" y="3105"/>
                    </a:lnTo>
                    <a:cubicBezTo>
                      <a:pt x="6776" y="2635"/>
                      <a:pt x="6396" y="2259"/>
                      <a:pt x="5926" y="2259"/>
                    </a:cubicBezTo>
                    <a:cubicBezTo>
                      <a:pt x="5460" y="2259"/>
                      <a:pt x="5080" y="2635"/>
                      <a:pt x="5080" y="3105"/>
                    </a:cubicBezTo>
                    <a:lnTo>
                      <a:pt x="5080" y="6210"/>
                    </a:lnTo>
                    <a:cubicBezTo>
                      <a:pt x="5080" y="6523"/>
                      <a:pt x="4827" y="6773"/>
                      <a:pt x="4517" y="6773"/>
                    </a:cubicBezTo>
                    <a:cubicBezTo>
                      <a:pt x="4204" y="6773"/>
                      <a:pt x="3951" y="6523"/>
                      <a:pt x="3951" y="6210"/>
                    </a:cubicBezTo>
                    <a:lnTo>
                      <a:pt x="3951" y="847"/>
                    </a:lnTo>
                    <a:cubicBezTo>
                      <a:pt x="3951" y="377"/>
                      <a:pt x="3572" y="0"/>
                      <a:pt x="31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137" name="Google Shape;3137;p31"/>
          <p:cNvGrpSpPr/>
          <p:nvPr/>
        </p:nvGrpSpPr>
        <p:grpSpPr>
          <a:xfrm>
            <a:off x="6032550" y="3736875"/>
            <a:ext cx="2266818" cy="583725"/>
            <a:chOff x="6032550" y="3736875"/>
            <a:chExt cx="2266818" cy="583725"/>
          </a:xfrm>
        </p:grpSpPr>
        <p:sp>
          <p:nvSpPr>
            <p:cNvPr id="3138" name="Google Shape;3138;p31"/>
            <p:cNvSpPr/>
            <p:nvPr/>
          </p:nvSpPr>
          <p:spPr>
            <a:xfrm rot="5400000">
              <a:off x="7322718" y="3325250"/>
              <a:ext cx="245400" cy="170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31"/>
            <p:cNvSpPr txBox="1"/>
            <p:nvPr/>
          </p:nvSpPr>
          <p:spPr>
            <a:xfrm>
              <a:off x="6032550" y="3736875"/>
              <a:ext cx="1449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Neptune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40" name="Google Shape;3140;p31"/>
            <p:cNvSpPr/>
            <p:nvPr/>
          </p:nvSpPr>
          <p:spPr>
            <a:xfrm rot="5400000">
              <a:off x="7083866" y="3487500"/>
              <a:ext cx="245400" cy="138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31"/>
            <p:cNvSpPr txBox="1"/>
            <p:nvPr/>
          </p:nvSpPr>
          <p:spPr>
            <a:xfrm>
              <a:off x="6515244" y="4037100"/>
              <a:ext cx="5655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70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142" name="Google Shape;3142;p31"/>
            <p:cNvGrpSpPr/>
            <p:nvPr/>
          </p:nvGrpSpPr>
          <p:grpSpPr>
            <a:xfrm>
              <a:off x="6132647" y="4042037"/>
              <a:ext cx="274300" cy="274337"/>
              <a:chOff x="4464775" y="3806475"/>
              <a:chExt cx="477625" cy="481800"/>
            </a:xfrm>
          </p:grpSpPr>
          <p:sp>
            <p:nvSpPr>
              <p:cNvPr id="3143" name="Google Shape;3143;p31"/>
              <p:cNvSpPr/>
              <p:nvPr/>
            </p:nvSpPr>
            <p:spPr>
              <a:xfrm>
                <a:off x="4726375" y="3806475"/>
                <a:ext cx="56500" cy="141125"/>
              </a:xfrm>
              <a:custGeom>
                <a:rect b="b" l="l" r="r" t="t"/>
                <a:pathLst>
                  <a:path extrusionOk="0" h="5645" w="2260">
                    <a:moveTo>
                      <a:pt x="1133" y="1"/>
                    </a:moveTo>
                    <a:cubicBezTo>
                      <a:pt x="978" y="1"/>
                      <a:pt x="823" y="64"/>
                      <a:pt x="712" y="189"/>
                    </a:cubicBezTo>
                    <a:cubicBezTo>
                      <a:pt x="504" y="421"/>
                      <a:pt x="522" y="776"/>
                      <a:pt x="754" y="984"/>
                    </a:cubicBezTo>
                    <a:cubicBezTo>
                      <a:pt x="832" y="1056"/>
                      <a:pt x="1130" y="1385"/>
                      <a:pt x="1130" y="1695"/>
                    </a:cubicBezTo>
                    <a:cubicBezTo>
                      <a:pt x="1130" y="1990"/>
                      <a:pt x="850" y="2315"/>
                      <a:pt x="754" y="2402"/>
                    </a:cubicBezTo>
                    <a:cubicBezTo>
                      <a:pt x="678" y="2472"/>
                      <a:pt x="1" y="3101"/>
                      <a:pt x="1" y="3953"/>
                    </a:cubicBezTo>
                    <a:cubicBezTo>
                      <a:pt x="1" y="4802"/>
                      <a:pt x="675" y="5432"/>
                      <a:pt x="754" y="5501"/>
                    </a:cubicBezTo>
                    <a:cubicBezTo>
                      <a:pt x="861" y="5597"/>
                      <a:pt x="995" y="5644"/>
                      <a:pt x="1128" y="5644"/>
                    </a:cubicBezTo>
                    <a:cubicBezTo>
                      <a:pt x="1283" y="5644"/>
                      <a:pt x="1437" y="5580"/>
                      <a:pt x="1549" y="5456"/>
                    </a:cubicBezTo>
                    <a:cubicBezTo>
                      <a:pt x="1757" y="5224"/>
                      <a:pt x="1735" y="4869"/>
                      <a:pt x="1507" y="4661"/>
                    </a:cubicBezTo>
                    <a:cubicBezTo>
                      <a:pt x="1428" y="4588"/>
                      <a:pt x="1130" y="4260"/>
                      <a:pt x="1130" y="3950"/>
                    </a:cubicBezTo>
                    <a:cubicBezTo>
                      <a:pt x="1130" y="3655"/>
                      <a:pt x="1410" y="3330"/>
                      <a:pt x="1507" y="3242"/>
                    </a:cubicBezTo>
                    <a:cubicBezTo>
                      <a:pt x="1585" y="3173"/>
                      <a:pt x="2259" y="2544"/>
                      <a:pt x="2259" y="1692"/>
                    </a:cubicBezTo>
                    <a:cubicBezTo>
                      <a:pt x="2259" y="842"/>
                      <a:pt x="1585" y="213"/>
                      <a:pt x="1507" y="144"/>
                    </a:cubicBezTo>
                    <a:cubicBezTo>
                      <a:pt x="1399" y="48"/>
                      <a:pt x="1266" y="1"/>
                      <a:pt x="11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44" name="Google Shape;3144;p31"/>
              <p:cNvSpPr/>
              <p:nvPr/>
            </p:nvSpPr>
            <p:spPr>
              <a:xfrm>
                <a:off x="4641700" y="3806475"/>
                <a:ext cx="56475" cy="141125"/>
              </a:xfrm>
              <a:custGeom>
                <a:rect b="b" l="l" r="r" t="t"/>
                <a:pathLst>
                  <a:path extrusionOk="0" h="5645" w="2259">
                    <a:moveTo>
                      <a:pt x="1132" y="1"/>
                    </a:moveTo>
                    <a:cubicBezTo>
                      <a:pt x="977" y="1"/>
                      <a:pt x="823" y="64"/>
                      <a:pt x="711" y="189"/>
                    </a:cubicBezTo>
                    <a:cubicBezTo>
                      <a:pt x="503" y="421"/>
                      <a:pt x="521" y="776"/>
                      <a:pt x="753" y="984"/>
                    </a:cubicBezTo>
                    <a:cubicBezTo>
                      <a:pt x="831" y="1056"/>
                      <a:pt x="1130" y="1385"/>
                      <a:pt x="1130" y="1695"/>
                    </a:cubicBezTo>
                    <a:cubicBezTo>
                      <a:pt x="1130" y="1990"/>
                      <a:pt x="849" y="2315"/>
                      <a:pt x="753" y="2402"/>
                    </a:cubicBezTo>
                    <a:cubicBezTo>
                      <a:pt x="678" y="2472"/>
                      <a:pt x="0" y="3101"/>
                      <a:pt x="0" y="3953"/>
                    </a:cubicBezTo>
                    <a:cubicBezTo>
                      <a:pt x="0" y="4802"/>
                      <a:pt x="675" y="5432"/>
                      <a:pt x="753" y="5501"/>
                    </a:cubicBezTo>
                    <a:cubicBezTo>
                      <a:pt x="860" y="5597"/>
                      <a:pt x="994" y="5644"/>
                      <a:pt x="1127" y="5644"/>
                    </a:cubicBezTo>
                    <a:cubicBezTo>
                      <a:pt x="1282" y="5644"/>
                      <a:pt x="1436" y="5580"/>
                      <a:pt x="1548" y="5456"/>
                    </a:cubicBezTo>
                    <a:cubicBezTo>
                      <a:pt x="1756" y="5224"/>
                      <a:pt x="1735" y="4869"/>
                      <a:pt x="1506" y="4661"/>
                    </a:cubicBezTo>
                    <a:cubicBezTo>
                      <a:pt x="1428" y="4588"/>
                      <a:pt x="1130" y="4260"/>
                      <a:pt x="1130" y="3950"/>
                    </a:cubicBezTo>
                    <a:cubicBezTo>
                      <a:pt x="1130" y="3655"/>
                      <a:pt x="1410" y="3330"/>
                      <a:pt x="1506" y="3242"/>
                    </a:cubicBezTo>
                    <a:cubicBezTo>
                      <a:pt x="1581" y="3173"/>
                      <a:pt x="2259" y="2544"/>
                      <a:pt x="2259" y="1692"/>
                    </a:cubicBezTo>
                    <a:cubicBezTo>
                      <a:pt x="2259" y="842"/>
                      <a:pt x="1581" y="213"/>
                      <a:pt x="1506" y="144"/>
                    </a:cubicBezTo>
                    <a:cubicBezTo>
                      <a:pt x="1399" y="48"/>
                      <a:pt x="1265" y="1"/>
                      <a:pt x="11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45" name="Google Shape;3145;p31"/>
              <p:cNvSpPr/>
              <p:nvPr/>
            </p:nvSpPr>
            <p:spPr>
              <a:xfrm>
                <a:off x="4557000" y="3806475"/>
                <a:ext cx="56500" cy="141125"/>
              </a:xfrm>
              <a:custGeom>
                <a:rect b="b" l="l" r="r" t="t"/>
                <a:pathLst>
                  <a:path extrusionOk="0" h="5645" w="2260">
                    <a:moveTo>
                      <a:pt x="1132" y="1"/>
                    </a:moveTo>
                    <a:cubicBezTo>
                      <a:pt x="977" y="1"/>
                      <a:pt x="823" y="64"/>
                      <a:pt x="711" y="189"/>
                    </a:cubicBezTo>
                    <a:cubicBezTo>
                      <a:pt x="504" y="421"/>
                      <a:pt x="522" y="776"/>
                      <a:pt x="753" y="984"/>
                    </a:cubicBezTo>
                    <a:cubicBezTo>
                      <a:pt x="832" y="1056"/>
                      <a:pt x="1130" y="1385"/>
                      <a:pt x="1130" y="1695"/>
                    </a:cubicBezTo>
                    <a:cubicBezTo>
                      <a:pt x="1130" y="1990"/>
                      <a:pt x="850" y="2315"/>
                      <a:pt x="753" y="2402"/>
                    </a:cubicBezTo>
                    <a:cubicBezTo>
                      <a:pt x="678" y="2472"/>
                      <a:pt x="1" y="3101"/>
                      <a:pt x="1" y="3953"/>
                    </a:cubicBezTo>
                    <a:cubicBezTo>
                      <a:pt x="1" y="4802"/>
                      <a:pt x="675" y="5432"/>
                      <a:pt x="753" y="5501"/>
                    </a:cubicBezTo>
                    <a:cubicBezTo>
                      <a:pt x="861" y="5597"/>
                      <a:pt x="994" y="5644"/>
                      <a:pt x="1127" y="5644"/>
                    </a:cubicBezTo>
                    <a:cubicBezTo>
                      <a:pt x="1282" y="5644"/>
                      <a:pt x="1437" y="5580"/>
                      <a:pt x="1548" y="5456"/>
                    </a:cubicBezTo>
                    <a:cubicBezTo>
                      <a:pt x="1756" y="5224"/>
                      <a:pt x="1735" y="4869"/>
                      <a:pt x="1506" y="4661"/>
                    </a:cubicBezTo>
                    <a:cubicBezTo>
                      <a:pt x="1428" y="4588"/>
                      <a:pt x="1130" y="4260"/>
                      <a:pt x="1130" y="3950"/>
                    </a:cubicBezTo>
                    <a:cubicBezTo>
                      <a:pt x="1130" y="3655"/>
                      <a:pt x="1410" y="3330"/>
                      <a:pt x="1506" y="3242"/>
                    </a:cubicBezTo>
                    <a:cubicBezTo>
                      <a:pt x="1582" y="3173"/>
                      <a:pt x="2259" y="2544"/>
                      <a:pt x="2259" y="1692"/>
                    </a:cubicBezTo>
                    <a:cubicBezTo>
                      <a:pt x="2259" y="842"/>
                      <a:pt x="1582" y="213"/>
                      <a:pt x="1506" y="144"/>
                    </a:cubicBezTo>
                    <a:cubicBezTo>
                      <a:pt x="1399" y="48"/>
                      <a:pt x="1265" y="1"/>
                      <a:pt x="11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46" name="Google Shape;3146;p31"/>
              <p:cNvSpPr/>
              <p:nvPr/>
            </p:nvSpPr>
            <p:spPr>
              <a:xfrm>
                <a:off x="4464775" y="4230875"/>
                <a:ext cx="395250" cy="57400"/>
              </a:xfrm>
              <a:custGeom>
                <a:rect b="b" l="l" r="r" t="t"/>
                <a:pathLst>
                  <a:path extrusionOk="0" h="2296" w="1581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lnTo>
                      <a:pt x="1910" y="1130"/>
                    </a:lnTo>
                    <a:lnTo>
                      <a:pt x="2006" y="1359"/>
                    </a:lnTo>
                    <a:cubicBezTo>
                      <a:pt x="2291" y="1932"/>
                      <a:pt x="2875" y="2295"/>
                      <a:pt x="3516" y="2295"/>
                    </a:cubicBezTo>
                    <a:cubicBezTo>
                      <a:pt x="3519" y="2295"/>
                      <a:pt x="3521" y="2295"/>
                      <a:pt x="3524" y="2295"/>
                    </a:cubicBezTo>
                    <a:lnTo>
                      <a:pt x="12290" y="2295"/>
                    </a:lnTo>
                    <a:cubicBezTo>
                      <a:pt x="12292" y="2295"/>
                      <a:pt x="12295" y="2295"/>
                      <a:pt x="12298" y="2295"/>
                    </a:cubicBezTo>
                    <a:cubicBezTo>
                      <a:pt x="12936" y="2295"/>
                      <a:pt x="13520" y="1932"/>
                      <a:pt x="13804" y="1359"/>
                    </a:cubicBezTo>
                    <a:lnTo>
                      <a:pt x="13901" y="1130"/>
                    </a:lnTo>
                    <a:lnTo>
                      <a:pt x="15247" y="1130"/>
                    </a:lnTo>
                    <a:cubicBezTo>
                      <a:pt x="15557" y="1130"/>
                      <a:pt x="15810" y="877"/>
                      <a:pt x="15810" y="564"/>
                    </a:cubicBezTo>
                    <a:cubicBezTo>
                      <a:pt x="15810" y="251"/>
                      <a:pt x="15557" y="1"/>
                      <a:pt x="15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47" name="Google Shape;3147;p31"/>
              <p:cNvSpPr/>
              <p:nvPr/>
            </p:nvSpPr>
            <p:spPr>
              <a:xfrm>
                <a:off x="4840675" y="4007300"/>
                <a:ext cx="101725" cy="166025"/>
              </a:xfrm>
              <a:custGeom>
                <a:rect b="b" l="l" r="r" t="t"/>
                <a:pathLst>
                  <a:path extrusionOk="0" h="6641" w="4069">
                    <a:moveTo>
                      <a:pt x="1870" y="0"/>
                    </a:moveTo>
                    <a:cubicBezTo>
                      <a:pt x="1852" y="380"/>
                      <a:pt x="1837" y="759"/>
                      <a:pt x="1795" y="1130"/>
                    </a:cubicBezTo>
                    <a:cubicBezTo>
                      <a:pt x="1927" y="1181"/>
                      <a:pt x="2048" y="1256"/>
                      <a:pt x="2150" y="1355"/>
                    </a:cubicBezTo>
                    <a:cubicBezTo>
                      <a:pt x="2800" y="2006"/>
                      <a:pt x="2433" y="3469"/>
                      <a:pt x="1352" y="4550"/>
                    </a:cubicBezTo>
                    <a:cubicBezTo>
                      <a:pt x="1177" y="4722"/>
                      <a:pt x="991" y="4879"/>
                      <a:pt x="792" y="5017"/>
                    </a:cubicBezTo>
                    <a:cubicBezTo>
                      <a:pt x="566" y="5577"/>
                      <a:pt x="301" y="6119"/>
                      <a:pt x="0" y="6640"/>
                    </a:cubicBezTo>
                    <a:cubicBezTo>
                      <a:pt x="747" y="6429"/>
                      <a:pt x="1506" y="5993"/>
                      <a:pt x="2150" y="5348"/>
                    </a:cubicBezTo>
                    <a:cubicBezTo>
                      <a:pt x="3716" y="3782"/>
                      <a:pt x="4068" y="1678"/>
                      <a:pt x="2948" y="557"/>
                    </a:cubicBezTo>
                    <a:cubicBezTo>
                      <a:pt x="2656" y="268"/>
                      <a:pt x="2280" y="97"/>
                      <a:pt x="1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48" name="Google Shape;3148;p31"/>
              <p:cNvSpPr/>
              <p:nvPr/>
            </p:nvSpPr>
            <p:spPr>
              <a:xfrm>
                <a:off x="4464775" y="3976800"/>
                <a:ext cx="395250" cy="225875"/>
              </a:xfrm>
              <a:custGeom>
                <a:rect b="b" l="l" r="r" t="t"/>
                <a:pathLst>
                  <a:path extrusionOk="0" h="9035" w="15810">
                    <a:moveTo>
                      <a:pt x="564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3930"/>
                      <a:pt x="1157" y="7026"/>
                      <a:pt x="3075" y="9035"/>
                    </a:cubicBezTo>
                    <a:lnTo>
                      <a:pt x="12735" y="9035"/>
                    </a:lnTo>
                    <a:cubicBezTo>
                      <a:pt x="14654" y="7026"/>
                      <a:pt x="15810" y="3930"/>
                      <a:pt x="15810" y="564"/>
                    </a:cubicBezTo>
                    <a:cubicBezTo>
                      <a:pt x="15810" y="251"/>
                      <a:pt x="15557" y="1"/>
                      <a:pt x="152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149" name="Google Shape;3149;p31"/>
          <p:cNvGrpSpPr/>
          <p:nvPr/>
        </p:nvGrpSpPr>
        <p:grpSpPr>
          <a:xfrm>
            <a:off x="824700" y="3736875"/>
            <a:ext cx="2268866" cy="566950"/>
            <a:chOff x="824700" y="3736875"/>
            <a:chExt cx="2268866" cy="566950"/>
          </a:xfrm>
        </p:grpSpPr>
        <p:sp>
          <p:nvSpPr>
            <p:cNvPr id="3150" name="Google Shape;3150;p31"/>
            <p:cNvSpPr/>
            <p:nvPr/>
          </p:nvSpPr>
          <p:spPr>
            <a:xfrm flipH="1" rot="-5400000">
              <a:off x="1578900" y="3285525"/>
              <a:ext cx="245400" cy="1753800"/>
            </a:xfrm>
            <a:prstGeom prst="rect">
              <a:avLst/>
            </a:pr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31"/>
            <p:cNvSpPr txBox="1"/>
            <p:nvPr/>
          </p:nvSpPr>
          <p:spPr>
            <a:xfrm flipH="1">
              <a:off x="1644566" y="3736875"/>
              <a:ext cx="1449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2" name="Google Shape;3152;p31"/>
            <p:cNvSpPr/>
            <p:nvPr/>
          </p:nvSpPr>
          <p:spPr>
            <a:xfrm flipH="1" rot="-5400000">
              <a:off x="2262848" y="3964825"/>
              <a:ext cx="245400" cy="39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31"/>
            <p:cNvSpPr txBox="1"/>
            <p:nvPr/>
          </p:nvSpPr>
          <p:spPr>
            <a:xfrm flipH="1">
              <a:off x="2056331" y="4020325"/>
              <a:ext cx="535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154" name="Google Shape;3154;p31"/>
            <p:cNvGrpSpPr/>
            <p:nvPr/>
          </p:nvGrpSpPr>
          <p:grpSpPr>
            <a:xfrm>
              <a:off x="2736892" y="4032539"/>
              <a:ext cx="274316" cy="259062"/>
              <a:chOff x="2682350" y="2643425"/>
              <a:chExt cx="473775" cy="436425"/>
            </a:xfrm>
          </p:grpSpPr>
          <p:sp>
            <p:nvSpPr>
              <p:cNvPr id="3155" name="Google Shape;3155;p31"/>
              <p:cNvSpPr/>
              <p:nvPr/>
            </p:nvSpPr>
            <p:spPr>
              <a:xfrm>
                <a:off x="2682350" y="2725775"/>
                <a:ext cx="70175" cy="73425"/>
              </a:xfrm>
              <a:custGeom>
                <a:rect b="b" l="l" r="r" t="t"/>
                <a:pathLst>
                  <a:path extrusionOk="0" h="2937" w="2807">
                    <a:moveTo>
                      <a:pt x="1130" y="1"/>
                    </a:moveTo>
                    <a:cubicBezTo>
                      <a:pt x="506" y="1"/>
                      <a:pt x="1" y="504"/>
                      <a:pt x="1" y="1130"/>
                    </a:cubicBezTo>
                    <a:lnTo>
                      <a:pt x="1" y="2937"/>
                    </a:lnTo>
                    <a:lnTo>
                      <a:pt x="1991" y="2937"/>
                    </a:lnTo>
                    <a:cubicBezTo>
                      <a:pt x="2443" y="2937"/>
                      <a:pt x="2807" y="2572"/>
                      <a:pt x="2807" y="2124"/>
                    </a:cubicBezTo>
                    <a:lnTo>
                      <a:pt x="280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56" name="Google Shape;3156;p31"/>
              <p:cNvSpPr/>
              <p:nvPr/>
            </p:nvSpPr>
            <p:spPr>
              <a:xfrm>
                <a:off x="2682350" y="3006350"/>
                <a:ext cx="70175" cy="73500"/>
              </a:xfrm>
              <a:custGeom>
                <a:rect b="b" l="l" r="r" t="t"/>
                <a:pathLst>
                  <a:path extrusionOk="0" h="2940" w="2807">
                    <a:moveTo>
                      <a:pt x="1" y="1"/>
                    </a:moveTo>
                    <a:lnTo>
                      <a:pt x="1" y="1811"/>
                    </a:lnTo>
                    <a:cubicBezTo>
                      <a:pt x="1" y="2434"/>
                      <a:pt x="506" y="2940"/>
                      <a:pt x="1130" y="2940"/>
                    </a:cubicBezTo>
                    <a:lnTo>
                      <a:pt x="2807" y="2940"/>
                    </a:lnTo>
                    <a:lnTo>
                      <a:pt x="2807" y="817"/>
                    </a:lnTo>
                    <a:cubicBezTo>
                      <a:pt x="2807" y="365"/>
                      <a:pt x="2443" y="4"/>
                      <a:pt x="1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57" name="Google Shape;3157;p31"/>
              <p:cNvSpPr/>
              <p:nvPr/>
            </p:nvSpPr>
            <p:spPr>
              <a:xfrm>
                <a:off x="3085925" y="2725700"/>
                <a:ext cx="70200" cy="73500"/>
              </a:xfrm>
              <a:custGeom>
                <a:rect b="b" l="l" r="r" t="t"/>
                <a:pathLst>
                  <a:path extrusionOk="0" h="2940" w="2808">
                    <a:moveTo>
                      <a:pt x="1" y="1"/>
                    </a:moveTo>
                    <a:lnTo>
                      <a:pt x="1" y="2127"/>
                    </a:lnTo>
                    <a:cubicBezTo>
                      <a:pt x="1" y="2575"/>
                      <a:pt x="365" y="2940"/>
                      <a:pt x="817" y="2940"/>
                    </a:cubicBezTo>
                    <a:lnTo>
                      <a:pt x="2807" y="2940"/>
                    </a:lnTo>
                    <a:lnTo>
                      <a:pt x="2807" y="1130"/>
                    </a:lnTo>
                    <a:cubicBezTo>
                      <a:pt x="2807" y="507"/>
                      <a:pt x="2301" y="1"/>
                      <a:pt x="16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58" name="Google Shape;3158;p31"/>
              <p:cNvSpPr/>
              <p:nvPr/>
            </p:nvSpPr>
            <p:spPr>
              <a:xfrm>
                <a:off x="2825150" y="2843075"/>
                <a:ext cx="180700" cy="107375"/>
              </a:xfrm>
              <a:custGeom>
                <a:rect b="b" l="l" r="r" t="t"/>
                <a:pathLst>
                  <a:path extrusionOk="0" h="4295" w="7228">
                    <a:moveTo>
                      <a:pt x="5024" y="714"/>
                    </a:moveTo>
                    <a:cubicBezTo>
                      <a:pt x="5337" y="714"/>
                      <a:pt x="5590" y="967"/>
                      <a:pt x="5590" y="1277"/>
                    </a:cubicBezTo>
                    <a:cubicBezTo>
                      <a:pt x="5590" y="1590"/>
                      <a:pt x="5337" y="1843"/>
                      <a:pt x="5024" y="1843"/>
                    </a:cubicBezTo>
                    <a:lnTo>
                      <a:pt x="2503" y="1843"/>
                    </a:lnTo>
                    <a:cubicBezTo>
                      <a:pt x="2190" y="1843"/>
                      <a:pt x="1937" y="1590"/>
                      <a:pt x="1937" y="1277"/>
                    </a:cubicBezTo>
                    <a:cubicBezTo>
                      <a:pt x="1937" y="967"/>
                      <a:pt x="2190" y="714"/>
                      <a:pt x="2503" y="714"/>
                    </a:cubicBezTo>
                    <a:close/>
                    <a:moveTo>
                      <a:pt x="6078" y="2452"/>
                    </a:moveTo>
                    <a:cubicBezTo>
                      <a:pt x="6391" y="2452"/>
                      <a:pt x="6644" y="2704"/>
                      <a:pt x="6644" y="3018"/>
                    </a:cubicBezTo>
                    <a:cubicBezTo>
                      <a:pt x="6644" y="3328"/>
                      <a:pt x="6391" y="3581"/>
                      <a:pt x="6078" y="3581"/>
                    </a:cubicBezTo>
                    <a:lnTo>
                      <a:pt x="1449" y="3581"/>
                    </a:lnTo>
                    <a:cubicBezTo>
                      <a:pt x="1136" y="3581"/>
                      <a:pt x="883" y="3328"/>
                      <a:pt x="883" y="3018"/>
                    </a:cubicBezTo>
                    <a:cubicBezTo>
                      <a:pt x="883" y="2704"/>
                      <a:pt x="1136" y="2452"/>
                      <a:pt x="1449" y="2452"/>
                    </a:cubicBezTo>
                    <a:close/>
                    <a:moveTo>
                      <a:pt x="1" y="0"/>
                    </a:moveTo>
                    <a:lnTo>
                      <a:pt x="1" y="4294"/>
                    </a:lnTo>
                    <a:lnTo>
                      <a:pt x="7228" y="4294"/>
                    </a:lnTo>
                    <a:lnTo>
                      <a:pt x="72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59" name="Google Shape;3159;p31"/>
              <p:cNvSpPr/>
              <p:nvPr/>
            </p:nvSpPr>
            <p:spPr>
              <a:xfrm>
                <a:off x="2682350" y="2725700"/>
                <a:ext cx="473775" cy="354150"/>
              </a:xfrm>
              <a:custGeom>
                <a:rect b="b" l="l" r="r" t="t"/>
                <a:pathLst>
                  <a:path extrusionOk="0" h="14166" w="18951">
                    <a:moveTo>
                      <a:pt x="13503" y="3566"/>
                    </a:moveTo>
                    <a:cubicBezTo>
                      <a:pt x="13816" y="3566"/>
                      <a:pt x="14069" y="3819"/>
                      <a:pt x="14069" y="4129"/>
                    </a:cubicBezTo>
                    <a:lnTo>
                      <a:pt x="14069" y="9556"/>
                    </a:lnTo>
                    <a:cubicBezTo>
                      <a:pt x="14069" y="9866"/>
                      <a:pt x="13816" y="10119"/>
                      <a:pt x="13503" y="10119"/>
                    </a:cubicBezTo>
                    <a:lnTo>
                      <a:pt x="5147" y="10119"/>
                    </a:lnTo>
                    <a:cubicBezTo>
                      <a:pt x="4834" y="10119"/>
                      <a:pt x="4584" y="9866"/>
                      <a:pt x="4584" y="9556"/>
                    </a:cubicBezTo>
                    <a:lnTo>
                      <a:pt x="4584" y="4129"/>
                    </a:lnTo>
                    <a:cubicBezTo>
                      <a:pt x="4584" y="3819"/>
                      <a:pt x="4834" y="3566"/>
                      <a:pt x="5147" y="3566"/>
                    </a:cubicBezTo>
                    <a:close/>
                    <a:moveTo>
                      <a:pt x="3936" y="1"/>
                    </a:moveTo>
                    <a:lnTo>
                      <a:pt x="3936" y="2127"/>
                    </a:lnTo>
                    <a:cubicBezTo>
                      <a:pt x="3933" y="3199"/>
                      <a:pt x="3066" y="4069"/>
                      <a:pt x="1991" y="4069"/>
                    </a:cubicBezTo>
                    <a:lnTo>
                      <a:pt x="1" y="4069"/>
                    </a:lnTo>
                    <a:lnTo>
                      <a:pt x="1" y="10098"/>
                    </a:lnTo>
                    <a:lnTo>
                      <a:pt x="1991" y="10098"/>
                    </a:lnTo>
                    <a:cubicBezTo>
                      <a:pt x="3066" y="10101"/>
                      <a:pt x="3933" y="10968"/>
                      <a:pt x="3936" y="12043"/>
                    </a:cubicBezTo>
                    <a:lnTo>
                      <a:pt x="3936" y="14166"/>
                    </a:lnTo>
                    <a:lnTo>
                      <a:pt x="15015" y="14166"/>
                    </a:lnTo>
                    <a:lnTo>
                      <a:pt x="15015" y="12043"/>
                    </a:lnTo>
                    <a:cubicBezTo>
                      <a:pt x="15018" y="10968"/>
                      <a:pt x="15885" y="10101"/>
                      <a:pt x="16960" y="10098"/>
                    </a:cubicBezTo>
                    <a:lnTo>
                      <a:pt x="18950" y="10098"/>
                    </a:lnTo>
                    <a:lnTo>
                      <a:pt x="18950" y="4069"/>
                    </a:lnTo>
                    <a:lnTo>
                      <a:pt x="16960" y="4069"/>
                    </a:lnTo>
                    <a:cubicBezTo>
                      <a:pt x="15885" y="4069"/>
                      <a:pt x="15018" y="3199"/>
                      <a:pt x="15015" y="2127"/>
                    </a:cubicBezTo>
                    <a:lnTo>
                      <a:pt x="150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60" name="Google Shape;3160;p31"/>
              <p:cNvSpPr/>
              <p:nvPr/>
            </p:nvSpPr>
            <p:spPr>
              <a:xfrm>
                <a:off x="3085925" y="3006350"/>
                <a:ext cx="70200" cy="73500"/>
              </a:xfrm>
              <a:custGeom>
                <a:rect b="b" l="l" r="r" t="t"/>
                <a:pathLst>
                  <a:path extrusionOk="0" h="2940" w="2808">
                    <a:moveTo>
                      <a:pt x="817" y="1"/>
                    </a:moveTo>
                    <a:cubicBezTo>
                      <a:pt x="365" y="4"/>
                      <a:pt x="1" y="365"/>
                      <a:pt x="1" y="817"/>
                    </a:cubicBezTo>
                    <a:lnTo>
                      <a:pt x="1" y="2940"/>
                    </a:lnTo>
                    <a:lnTo>
                      <a:pt x="1678" y="2940"/>
                    </a:lnTo>
                    <a:cubicBezTo>
                      <a:pt x="2301" y="2940"/>
                      <a:pt x="2807" y="2434"/>
                      <a:pt x="2807" y="1811"/>
                    </a:cubicBezTo>
                    <a:lnTo>
                      <a:pt x="280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61" name="Google Shape;3161;p31"/>
              <p:cNvSpPr/>
              <p:nvPr/>
            </p:nvSpPr>
            <p:spPr>
              <a:xfrm>
                <a:off x="2825450" y="2643425"/>
                <a:ext cx="187550" cy="54075"/>
              </a:xfrm>
              <a:custGeom>
                <a:rect b="b" l="l" r="r" t="t"/>
                <a:pathLst>
                  <a:path extrusionOk="0" h="2163" w="7502">
                    <a:moveTo>
                      <a:pt x="1862" y="1"/>
                    </a:moveTo>
                    <a:cubicBezTo>
                      <a:pt x="835" y="4"/>
                      <a:pt x="1" y="835"/>
                      <a:pt x="1" y="1861"/>
                    </a:cubicBezTo>
                    <a:lnTo>
                      <a:pt x="1" y="2163"/>
                    </a:lnTo>
                    <a:lnTo>
                      <a:pt x="1130" y="2163"/>
                    </a:lnTo>
                    <a:lnTo>
                      <a:pt x="1130" y="1861"/>
                    </a:lnTo>
                    <a:cubicBezTo>
                      <a:pt x="1130" y="1458"/>
                      <a:pt x="1458" y="1133"/>
                      <a:pt x="1862" y="1130"/>
                    </a:cubicBezTo>
                    <a:lnTo>
                      <a:pt x="5641" y="1130"/>
                    </a:lnTo>
                    <a:cubicBezTo>
                      <a:pt x="6044" y="1133"/>
                      <a:pt x="6373" y="1458"/>
                      <a:pt x="6373" y="1861"/>
                    </a:cubicBezTo>
                    <a:lnTo>
                      <a:pt x="6373" y="2163"/>
                    </a:lnTo>
                    <a:lnTo>
                      <a:pt x="7502" y="2163"/>
                    </a:lnTo>
                    <a:lnTo>
                      <a:pt x="7502" y="1861"/>
                    </a:lnTo>
                    <a:cubicBezTo>
                      <a:pt x="7502" y="835"/>
                      <a:pt x="6668" y="4"/>
                      <a:pt x="56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162" name="Google Shape;3162;p31"/>
          <p:cNvGrpSpPr/>
          <p:nvPr/>
        </p:nvGrpSpPr>
        <p:grpSpPr>
          <a:xfrm>
            <a:off x="822900" y="2957763"/>
            <a:ext cx="2270666" cy="566963"/>
            <a:chOff x="822900" y="2957763"/>
            <a:chExt cx="2270666" cy="566963"/>
          </a:xfrm>
        </p:grpSpPr>
        <p:sp>
          <p:nvSpPr>
            <p:cNvPr id="3163" name="Google Shape;3163;p31"/>
            <p:cNvSpPr/>
            <p:nvPr/>
          </p:nvSpPr>
          <p:spPr>
            <a:xfrm flipH="1" rot="-5400000">
              <a:off x="1586400" y="2497275"/>
              <a:ext cx="245400" cy="1772400"/>
            </a:xfrm>
            <a:prstGeom prst="rect">
              <a:avLst/>
            </a:pr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31"/>
            <p:cNvSpPr txBox="1"/>
            <p:nvPr/>
          </p:nvSpPr>
          <p:spPr>
            <a:xfrm flipH="1">
              <a:off x="1644566" y="2957763"/>
              <a:ext cx="1449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5" name="Google Shape;3165;p31"/>
            <p:cNvSpPr/>
            <p:nvPr/>
          </p:nvSpPr>
          <p:spPr>
            <a:xfrm flipH="1" rot="-5400000">
              <a:off x="2039860" y="2947075"/>
              <a:ext cx="245400" cy="871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31"/>
            <p:cNvSpPr txBox="1"/>
            <p:nvPr/>
          </p:nvSpPr>
          <p:spPr>
            <a:xfrm flipH="1">
              <a:off x="2081400" y="3241225"/>
              <a:ext cx="5313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167" name="Google Shape;3167;p31"/>
            <p:cNvGrpSpPr/>
            <p:nvPr/>
          </p:nvGrpSpPr>
          <p:grpSpPr>
            <a:xfrm>
              <a:off x="2713547" y="3271096"/>
              <a:ext cx="274303" cy="252064"/>
              <a:chOff x="1492675" y="4420975"/>
              <a:chExt cx="481825" cy="438525"/>
            </a:xfrm>
          </p:grpSpPr>
          <p:sp>
            <p:nvSpPr>
              <p:cNvPr id="3168" name="Google Shape;3168;p31"/>
              <p:cNvSpPr/>
              <p:nvPr/>
            </p:nvSpPr>
            <p:spPr>
              <a:xfrm>
                <a:off x="1841375" y="4649825"/>
                <a:ext cx="43325" cy="43300"/>
              </a:xfrm>
              <a:custGeom>
                <a:rect b="b" l="l" r="r" t="t"/>
                <a:pathLst>
                  <a:path extrusionOk="0" h="1732" w="1733">
                    <a:moveTo>
                      <a:pt x="868" y="0"/>
                    </a:moveTo>
                    <a:cubicBezTo>
                      <a:pt x="389" y="0"/>
                      <a:pt x="1" y="386"/>
                      <a:pt x="1" y="865"/>
                    </a:cubicBezTo>
                    <a:cubicBezTo>
                      <a:pt x="1" y="1343"/>
                      <a:pt x="389" y="1732"/>
                      <a:pt x="868" y="1732"/>
                    </a:cubicBezTo>
                    <a:cubicBezTo>
                      <a:pt x="1347" y="1732"/>
                      <a:pt x="1732" y="1343"/>
                      <a:pt x="1732" y="865"/>
                    </a:cubicBezTo>
                    <a:cubicBezTo>
                      <a:pt x="1732" y="386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69" name="Google Shape;3169;p31"/>
              <p:cNvSpPr/>
              <p:nvPr/>
            </p:nvSpPr>
            <p:spPr>
              <a:xfrm>
                <a:off x="1582425" y="4649825"/>
                <a:ext cx="43300" cy="43300"/>
              </a:xfrm>
              <a:custGeom>
                <a:rect b="b" l="l" r="r" t="t"/>
                <a:pathLst>
                  <a:path extrusionOk="0" h="1732" w="1732">
                    <a:moveTo>
                      <a:pt x="864" y="0"/>
                    </a:moveTo>
                    <a:cubicBezTo>
                      <a:pt x="386" y="0"/>
                      <a:pt x="0" y="386"/>
                      <a:pt x="0" y="865"/>
                    </a:cubicBezTo>
                    <a:cubicBezTo>
                      <a:pt x="0" y="1343"/>
                      <a:pt x="386" y="1732"/>
                      <a:pt x="864" y="1732"/>
                    </a:cubicBezTo>
                    <a:cubicBezTo>
                      <a:pt x="1343" y="1732"/>
                      <a:pt x="1732" y="1343"/>
                      <a:pt x="1732" y="865"/>
                    </a:cubicBezTo>
                    <a:cubicBezTo>
                      <a:pt x="1732" y="386"/>
                      <a:pt x="1343" y="0"/>
                      <a:pt x="8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70" name="Google Shape;3170;p31"/>
              <p:cNvSpPr/>
              <p:nvPr/>
            </p:nvSpPr>
            <p:spPr>
              <a:xfrm>
                <a:off x="1492675" y="4420975"/>
                <a:ext cx="481825" cy="356475"/>
              </a:xfrm>
              <a:custGeom>
                <a:rect b="b" l="l" r="r" t="t"/>
                <a:pathLst>
                  <a:path extrusionOk="0" h="14259" w="19273">
                    <a:moveTo>
                      <a:pt x="12783" y="1126"/>
                    </a:moveTo>
                    <a:cubicBezTo>
                      <a:pt x="14322" y="1126"/>
                      <a:pt x="15629" y="2382"/>
                      <a:pt x="15822" y="4047"/>
                    </a:cubicBezTo>
                    <a:cubicBezTo>
                      <a:pt x="15825" y="4065"/>
                      <a:pt x="15828" y="4083"/>
                      <a:pt x="15831" y="4099"/>
                    </a:cubicBezTo>
                    <a:lnTo>
                      <a:pt x="16198" y="5854"/>
                    </a:lnTo>
                    <a:lnTo>
                      <a:pt x="9381" y="5854"/>
                    </a:lnTo>
                    <a:lnTo>
                      <a:pt x="11672" y="4099"/>
                    </a:lnTo>
                    <a:cubicBezTo>
                      <a:pt x="11925" y="3909"/>
                      <a:pt x="11973" y="3550"/>
                      <a:pt x="11784" y="3301"/>
                    </a:cubicBezTo>
                    <a:cubicBezTo>
                      <a:pt x="11672" y="3157"/>
                      <a:pt x="11504" y="3082"/>
                      <a:pt x="11334" y="3082"/>
                    </a:cubicBezTo>
                    <a:cubicBezTo>
                      <a:pt x="11212" y="3082"/>
                      <a:pt x="11089" y="3121"/>
                      <a:pt x="10986" y="3201"/>
                    </a:cubicBezTo>
                    <a:lnTo>
                      <a:pt x="7598" y="5800"/>
                    </a:lnTo>
                    <a:cubicBezTo>
                      <a:pt x="7577" y="5818"/>
                      <a:pt x="7556" y="5836"/>
                      <a:pt x="7535" y="5854"/>
                    </a:cubicBezTo>
                    <a:lnTo>
                      <a:pt x="3072" y="5854"/>
                    </a:lnTo>
                    <a:lnTo>
                      <a:pt x="3440" y="4099"/>
                    </a:lnTo>
                    <a:cubicBezTo>
                      <a:pt x="3446" y="4083"/>
                      <a:pt x="3446" y="4065"/>
                      <a:pt x="3449" y="4047"/>
                    </a:cubicBezTo>
                    <a:cubicBezTo>
                      <a:pt x="3641" y="2382"/>
                      <a:pt x="4948" y="1126"/>
                      <a:pt x="6490" y="1126"/>
                    </a:cubicBezTo>
                    <a:close/>
                    <a:moveTo>
                      <a:pt x="11404" y="9606"/>
                    </a:moveTo>
                    <a:cubicBezTo>
                      <a:pt x="11718" y="9606"/>
                      <a:pt x="11967" y="9856"/>
                      <a:pt x="11967" y="10169"/>
                    </a:cubicBezTo>
                    <a:cubicBezTo>
                      <a:pt x="11967" y="10482"/>
                      <a:pt x="11718" y="10735"/>
                      <a:pt x="11404" y="10735"/>
                    </a:cubicBezTo>
                    <a:lnTo>
                      <a:pt x="7755" y="10735"/>
                    </a:lnTo>
                    <a:cubicBezTo>
                      <a:pt x="7442" y="10735"/>
                      <a:pt x="7189" y="10482"/>
                      <a:pt x="7189" y="10169"/>
                    </a:cubicBezTo>
                    <a:cubicBezTo>
                      <a:pt x="7189" y="9856"/>
                      <a:pt x="7442" y="9606"/>
                      <a:pt x="7755" y="9606"/>
                    </a:cubicBezTo>
                    <a:close/>
                    <a:moveTo>
                      <a:pt x="4457" y="8025"/>
                    </a:moveTo>
                    <a:cubicBezTo>
                      <a:pt x="5264" y="8025"/>
                      <a:pt x="5990" y="8510"/>
                      <a:pt x="6300" y="9254"/>
                    </a:cubicBezTo>
                    <a:cubicBezTo>
                      <a:pt x="6607" y="10001"/>
                      <a:pt x="6439" y="10859"/>
                      <a:pt x="5867" y="11428"/>
                    </a:cubicBezTo>
                    <a:cubicBezTo>
                      <a:pt x="5486" y="11811"/>
                      <a:pt x="4976" y="12014"/>
                      <a:pt x="4456" y="12014"/>
                    </a:cubicBezTo>
                    <a:cubicBezTo>
                      <a:pt x="4199" y="12014"/>
                      <a:pt x="3940" y="11964"/>
                      <a:pt x="3693" y="11862"/>
                    </a:cubicBezTo>
                    <a:cubicBezTo>
                      <a:pt x="2949" y="11554"/>
                      <a:pt x="2461" y="10826"/>
                      <a:pt x="2461" y="10019"/>
                    </a:cubicBezTo>
                    <a:cubicBezTo>
                      <a:pt x="2464" y="8920"/>
                      <a:pt x="3355" y="8025"/>
                      <a:pt x="4454" y="8025"/>
                    </a:cubicBezTo>
                    <a:close/>
                    <a:moveTo>
                      <a:pt x="14816" y="8025"/>
                    </a:moveTo>
                    <a:cubicBezTo>
                      <a:pt x="15915" y="8025"/>
                      <a:pt x="16810" y="8917"/>
                      <a:pt x="16810" y="10019"/>
                    </a:cubicBezTo>
                    <a:cubicBezTo>
                      <a:pt x="16810" y="10826"/>
                      <a:pt x="16325" y="11554"/>
                      <a:pt x="15578" y="11862"/>
                    </a:cubicBezTo>
                    <a:cubicBezTo>
                      <a:pt x="15332" y="11964"/>
                      <a:pt x="15073" y="12014"/>
                      <a:pt x="14816" y="12014"/>
                    </a:cubicBezTo>
                    <a:cubicBezTo>
                      <a:pt x="14297" y="12014"/>
                      <a:pt x="13786" y="11811"/>
                      <a:pt x="13404" y="11428"/>
                    </a:cubicBezTo>
                    <a:cubicBezTo>
                      <a:pt x="12835" y="10859"/>
                      <a:pt x="12663" y="10001"/>
                      <a:pt x="12973" y="9254"/>
                    </a:cubicBezTo>
                    <a:cubicBezTo>
                      <a:pt x="13280" y="8510"/>
                      <a:pt x="14009" y="8025"/>
                      <a:pt x="14816" y="8025"/>
                    </a:cubicBezTo>
                    <a:close/>
                    <a:moveTo>
                      <a:pt x="6490" y="0"/>
                    </a:moveTo>
                    <a:cubicBezTo>
                      <a:pt x="4385" y="0"/>
                      <a:pt x="2599" y="1671"/>
                      <a:pt x="2331" y="3894"/>
                    </a:cubicBezTo>
                    <a:lnTo>
                      <a:pt x="1907" y="5917"/>
                    </a:lnTo>
                    <a:cubicBezTo>
                      <a:pt x="799" y="6143"/>
                      <a:pt x="1" y="7119"/>
                      <a:pt x="1" y="8251"/>
                    </a:cubicBezTo>
                    <a:lnTo>
                      <a:pt x="1" y="11877"/>
                    </a:lnTo>
                    <a:cubicBezTo>
                      <a:pt x="1" y="13192"/>
                      <a:pt x="1064" y="14255"/>
                      <a:pt x="2380" y="14258"/>
                    </a:cubicBezTo>
                    <a:lnTo>
                      <a:pt x="16894" y="14258"/>
                    </a:lnTo>
                    <a:cubicBezTo>
                      <a:pt x="18207" y="14255"/>
                      <a:pt x="19270" y="13192"/>
                      <a:pt x="19273" y="11880"/>
                    </a:cubicBezTo>
                    <a:lnTo>
                      <a:pt x="19273" y="8251"/>
                    </a:lnTo>
                    <a:cubicBezTo>
                      <a:pt x="19270" y="7119"/>
                      <a:pt x="18472" y="6143"/>
                      <a:pt x="17364" y="5917"/>
                    </a:cubicBezTo>
                    <a:lnTo>
                      <a:pt x="16939" y="3894"/>
                    </a:lnTo>
                    <a:cubicBezTo>
                      <a:pt x="16671" y="1671"/>
                      <a:pt x="14885" y="0"/>
                      <a:pt x="127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71" name="Google Shape;3171;p31"/>
              <p:cNvSpPr/>
              <p:nvPr/>
            </p:nvSpPr>
            <p:spPr>
              <a:xfrm>
                <a:off x="1546875" y="4805650"/>
                <a:ext cx="118975" cy="53850"/>
              </a:xfrm>
              <a:custGeom>
                <a:rect b="b" l="l" r="r" t="t"/>
                <a:pathLst>
                  <a:path extrusionOk="0" h="2154" w="4759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172" name="Google Shape;3172;p31"/>
              <p:cNvSpPr/>
              <p:nvPr/>
            </p:nvSpPr>
            <p:spPr>
              <a:xfrm>
                <a:off x="1801325" y="4805650"/>
                <a:ext cx="118975" cy="53850"/>
              </a:xfrm>
              <a:custGeom>
                <a:rect b="b" l="l" r="r" t="t"/>
                <a:pathLst>
                  <a:path extrusionOk="0" h="2154" w="4759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6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Google Shape;3177;p32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Daylight Infographics</a:t>
            </a:r>
            <a:endParaRPr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178" name="Google Shape;3178;p32"/>
          <p:cNvGrpSpPr/>
          <p:nvPr/>
        </p:nvGrpSpPr>
        <p:grpSpPr>
          <a:xfrm>
            <a:off x="6519718" y="1284142"/>
            <a:ext cx="2048637" cy="1554216"/>
            <a:chOff x="6078025" y="1393075"/>
            <a:chExt cx="2317200" cy="1345525"/>
          </a:xfrm>
        </p:grpSpPr>
        <p:sp>
          <p:nvSpPr>
            <p:cNvPr id="3179" name="Google Shape;3179;p32"/>
            <p:cNvSpPr txBox="1"/>
            <p:nvPr/>
          </p:nvSpPr>
          <p:spPr>
            <a:xfrm>
              <a:off x="6078025" y="1393075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Night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80" name="Google Shape;3180;p32"/>
            <p:cNvSpPr txBox="1"/>
            <p:nvPr/>
          </p:nvSpPr>
          <p:spPr>
            <a:xfrm>
              <a:off x="6078025" y="1685000"/>
              <a:ext cx="2317200" cy="105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planet to the Sun and the smallest one in the entire Solar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81" name="Google Shape;3181;p32"/>
          <p:cNvGrpSpPr/>
          <p:nvPr/>
        </p:nvGrpSpPr>
        <p:grpSpPr>
          <a:xfrm>
            <a:off x="4857660" y="3100598"/>
            <a:ext cx="3686615" cy="1014155"/>
            <a:chOff x="4857660" y="3100598"/>
            <a:chExt cx="3686615" cy="1014155"/>
          </a:xfrm>
        </p:grpSpPr>
        <p:cxnSp>
          <p:nvCxnSpPr>
            <p:cNvPr id="3182" name="Google Shape;3182;p32"/>
            <p:cNvCxnSpPr/>
            <p:nvPr/>
          </p:nvCxnSpPr>
          <p:spPr>
            <a:xfrm rot="10800000">
              <a:off x="4857757" y="3607714"/>
              <a:ext cx="2826600" cy="0"/>
            </a:xfrm>
            <a:prstGeom prst="straightConnector1">
              <a:avLst/>
            </a:prstGeom>
            <a:noFill/>
            <a:ln cap="flat" cmpd="sng" w="3810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83" name="Google Shape;3183;p32"/>
            <p:cNvCxnSpPr/>
            <p:nvPr/>
          </p:nvCxnSpPr>
          <p:spPr>
            <a:xfrm rot="10800000">
              <a:off x="4857660" y="3242906"/>
              <a:ext cx="2794800" cy="0"/>
            </a:xfrm>
            <a:prstGeom prst="straightConnector1">
              <a:avLst/>
            </a:prstGeom>
            <a:noFill/>
            <a:ln cap="flat" cmpd="sng" w="3810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84" name="Google Shape;3184;p32"/>
            <p:cNvSpPr txBox="1"/>
            <p:nvPr/>
          </p:nvSpPr>
          <p:spPr>
            <a:xfrm flipH="1">
              <a:off x="7825775" y="3100598"/>
              <a:ext cx="7185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5" name="Google Shape;3185;p32"/>
            <p:cNvSpPr txBox="1"/>
            <p:nvPr/>
          </p:nvSpPr>
          <p:spPr>
            <a:xfrm flipH="1">
              <a:off x="7825775" y="3465426"/>
              <a:ext cx="7185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6" name="Google Shape;3186;p32"/>
            <p:cNvSpPr/>
            <p:nvPr/>
          </p:nvSpPr>
          <p:spPr>
            <a:xfrm flipH="1">
              <a:off x="6268357" y="3198356"/>
              <a:ext cx="1416000" cy="89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32"/>
            <p:cNvSpPr/>
            <p:nvPr/>
          </p:nvSpPr>
          <p:spPr>
            <a:xfrm flipH="1">
              <a:off x="5731957" y="3563164"/>
              <a:ext cx="1952400" cy="89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88" name="Google Shape;3188;p32"/>
            <p:cNvCxnSpPr/>
            <p:nvPr/>
          </p:nvCxnSpPr>
          <p:spPr>
            <a:xfrm rot="10800000">
              <a:off x="4857757" y="3972366"/>
              <a:ext cx="2826600" cy="0"/>
            </a:xfrm>
            <a:prstGeom prst="straightConnector1">
              <a:avLst/>
            </a:prstGeom>
            <a:noFill/>
            <a:ln cap="flat" cmpd="sng" w="3810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89" name="Google Shape;3189;p32"/>
            <p:cNvSpPr txBox="1"/>
            <p:nvPr/>
          </p:nvSpPr>
          <p:spPr>
            <a:xfrm flipH="1">
              <a:off x="7825775" y="3830052"/>
              <a:ext cx="718500" cy="2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0" name="Google Shape;3190;p32"/>
            <p:cNvSpPr/>
            <p:nvPr/>
          </p:nvSpPr>
          <p:spPr>
            <a:xfrm flipH="1">
              <a:off x="5168557" y="3927816"/>
              <a:ext cx="2515800" cy="89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1" name="Google Shape;3191;p32"/>
          <p:cNvGrpSpPr/>
          <p:nvPr/>
        </p:nvGrpSpPr>
        <p:grpSpPr>
          <a:xfrm>
            <a:off x="589310" y="1284142"/>
            <a:ext cx="2048637" cy="1554216"/>
            <a:chOff x="6044056" y="1393075"/>
            <a:chExt cx="2317200" cy="1345525"/>
          </a:xfrm>
        </p:grpSpPr>
        <p:sp>
          <p:nvSpPr>
            <p:cNvPr id="3192" name="Google Shape;3192;p32"/>
            <p:cNvSpPr txBox="1"/>
            <p:nvPr/>
          </p:nvSpPr>
          <p:spPr>
            <a:xfrm>
              <a:off x="6044056" y="1393075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93" name="Google Shape;3193;p32"/>
            <p:cNvSpPr txBox="1"/>
            <p:nvPr/>
          </p:nvSpPr>
          <p:spPr>
            <a:xfrm>
              <a:off x="6044056" y="1685000"/>
              <a:ext cx="2317200" cy="105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It’s terribly hot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94" name="Google Shape;3194;p32"/>
          <p:cNvGrpSpPr/>
          <p:nvPr/>
        </p:nvGrpSpPr>
        <p:grpSpPr>
          <a:xfrm>
            <a:off x="575650" y="3095610"/>
            <a:ext cx="3686532" cy="1024165"/>
            <a:chOff x="575650" y="3095610"/>
            <a:chExt cx="3686532" cy="1024165"/>
          </a:xfrm>
        </p:grpSpPr>
        <p:cxnSp>
          <p:nvCxnSpPr>
            <p:cNvPr id="3195" name="Google Shape;3195;p32"/>
            <p:cNvCxnSpPr/>
            <p:nvPr/>
          </p:nvCxnSpPr>
          <p:spPr>
            <a:xfrm>
              <a:off x="1434884" y="3972396"/>
              <a:ext cx="2826619" cy="0"/>
            </a:xfrm>
            <a:prstGeom prst="straightConnector1">
              <a:avLst/>
            </a:prstGeom>
            <a:noFill/>
            <a:ln cap="flat" cmpd="sng" w="3810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96" name="Google Shape;3196;p32"/>
            <p:cNvCxnSpPr/>
            <p:nvPr/>
          </p:nvCxnSpPr>
          <p:spPr>
            <a:xfrm>
              <a:off x="1435563" y="3606258"/>
              <a:ext cx="2826619" cy="0"/>
            </a:xfrm>
            <a:prstGeom prst="straightConnector1">
              <a:avLst/>
            </a:prstGeom>
            <a:noFill/>
            <a:ln cap="flat" cmpd="sng" w="3810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97" name="Google Shape;3197;p32"/>
            <p:cNvCxnSpPr/>
            <p:nvPr/>
          </p:nvCxnSpPr>
          <p:spPr>
            <a:xfrm>
              <a:off x="1467460" y="3242906"/>
              <a:ext cx="2794722" cy="0"/>
            </a:xfrm>
            <a:prstGeom prst="straightConnector1">
              <a:avLst/>
            </a:prstGeom>
            <a:noFill/>
            <a:ln cap="flat" cmpd="sng" w="3810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98" name="Google Shape;3198;p32"/>
            <p:cNvSpPr txBox="1"/>
            <p:nvPr/>
          </p:nvSpPr>
          <p:spPr>
            <a:xfrm>
              <a:off x="575650" y="3095610"/>
              <a:ext cx="7182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9" name="Google Shape;3199;p32"/>
            <p:cNvSpPr txBox="1"/>
            <p:nvPr/>
          </p:nvSpPr>
          <p:spPr>
            <a:xfrm>
              <a:off x="575650" y="3458940"/>
              <a:ext cx="7182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0" name="Google Shape;3200;p32"/>
            <p:cNvSpPr/>
            <p:nvPr/>
          </p:nvSpPr>
          <p:spPr>
            <a:xfrm>
              <a:off x="1435563" y="3198377"/>
              <a:ext cx="484563" cy="8905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32"/>
            <p:cNvSpPr/>
            <p:nvPr/>
          </p:nvSpPr>
          <p:spPr>
            <a:xfrm>
              <a:off x="1435563" y="3561714"/>
              <a:ext cx="1115038" cy="890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32"/>
            <p:cNvSpPr txBox="1"/>
            <p:nvPr/>
          </p:nvSpPr>
          <p:spPr>
            <a:xfrm>
              <a:off x="575650" y="3825175"/>
              <a:ext cx="7182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80%</a:t>
              </a:r>
              <a:endParaRPr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3" name="Google Shape;3203;p32"/>
            <p:cNvSpPr/>
            <p:nvPr/>
          </p:nvSpPr>
          <p:spPr>
            <a:xfrm>
              <a:off x="1435575" y="3927852"/>
              <a:ext cx="2111990" cy="890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4" name="Google Shape;3204;p32"/>
          <p:cNvSpPr/>
          <p:nvPr/>
        </p:nvSpPr>
        <p:spPr>
          <a:xfrm>
            <a:off x="686724" y="4278027"/>
            <a:ext cx="156900" cy="16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205" name="Google Shape;3205;p32"/>
          <p:cNvSpPr txBox="1"/>
          <p:nvPr>
            <p:ph idx="4294967295" type="subTitle"/>
          </p:nvPr>
        </p:nvSpPr>
        <p:spPr>
          <a:xfrm>
            <a:off x="930473" y="4201827"/>
            <a:ext cx="718500" cy="31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3206" name="Google Shape;3206;p32"/>
          <p:cNvSpPr/>
          <p:nvPr/>
        </p:nvSpPr>
        <p:spPr>
          <a:xfrm>
            <a:off x="2136946" y="4278027"/>
            <a:ext cx="156900" cy="16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207" name="Google Shape;3207;p32"/>
          <p:cNvSpPr txBox="1"/>
          <p:nvPr>
            <p:ph idx="4294967295" type="subTitle"/>
          </p:nvPr>
        </p:nvSpPr>
        <p:spPr>
          <a:xfrm>
            <a:off x="2380698" y="4201827"/>
            <a:ext cx="718500" cy="31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08" name="Google Shape;3208;p32"/>
          <p:cNvSpPr/>
          <p:nvPr/>
        </p:nvSpPr>
        <p:spPr>
          <a:xfrm>
            <a:off x="3587169" y="4278027"/>
            <a:ext cx="156900" cy="16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209" name="Google Shape;3209;p32"/>
          <p:cNvSpPr txBox="1"/>
          <p:nvPr>
            <p:ph idx="4294967295" type="subTitle"/>
          </p:nvPr>
        </p:nvSpPr>
        <p:spPr>
          <a:xfrm>
            <a:off x="3848510" y="4201827"/>
            <a:ext cx="718500" cy="31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210" name="Google Shape;3210;p32"/>
          <p:cNvGrpSpPr/>
          <p:nvPr/>
        </p:nvGrpSpPr>
        <p:grpSpPr>
          <a:xfrm rot="-7609709">
            <a:off x="4991192" y="1426863"/>
            <a:ext cx="1260590" cy="1361472"/>
            <a:chOff x="6251848" y="2700881"/>
            <a:chExt cx="911160" cy="965336"/>
          </a:xfrm>
        </p:grpSpPr>
        <p:sp>
          <p:nvSpPr>
            <p:cNvPr id="3211" name="Google Shape;3211;p32"/>
            <p:cNvSpPr/>
            <p:nvPr/>
          </p:nvSpPr>
          <p:spPr>
            <a:xfrm>
              <a:off x="6251848" y="2700881"/>
              <a:ext cx="910925" cy="965336"/>
            </a:xfrm>
            <a:custGeom>
              <a:rect b="b" l="l" r="r" t="t"/>
              <a:pathLst>
                <a:path extrusionOk="0" h="37968" w="36037">
                  <a:moveTo>
                    <a:pt x="16146" y="0"/>
                  </a:moveTo>
                  <a:lnTo>
                    <a:pt x="16146" y="0"/>
                  </a:lnTo>
                  <a:cubicBezTo>
                    <a:pt x="9921" y="1343"/>
                    <a:pt x="4764" y="5686"/>
                    <a:pt x="2382" y="11587"/>
                  </a:cubicBezTo>
                  <a:cubicBezTo>
                    <a:pt x="0" y="17489"/>
                    <a:pt x="696" y="24194"/>
                    <a:pt x="4255" y="29478"/>
                  </a:cubicBezTo>
                  <a:cubicBezTo>
                    <a:pt x="7803" y="34771"/>
                    <a:pt x="13744" y="37948"/>
                    <a:pt x="20116" y="37967"/>
                  </a:cubicBezTo>
                  <a:cubicBezTo>
                    <a:pt x="20136" y="37967"/>
                    <a:pt x="20156" y="37967"/>
                    <a:pt x="20175" y="37967"/>
                  </a:cubicBezTo>
                  <a:cubicBezTo>
                    <a:pt x="26525" y="37967"/>
                    <a:pt x="32460" y="34833"/>
                    <a:pt x="36036" y="29595"/>
                  </a:cubicBezTo>
                  <a:lnTo>
                    <a:pt x="36036" y="29595"/>
                  </a:lnTo>
                  <a:cubicBezTo>
                    <a:pt x="33173" y="31304"/>
                    <a:pt x="30016" y="32122"/>
                    <a:pt x="26894" y="32122"/>
                  </a:cubicBezTo>
                  <a:cubicBezTo>
                    <a:pt x="21136" y="32122"/>
                    <a:pt x="15501" y="29338"/>
                    <a:pt x="12068" y="24233"/>
                  </a:cubicBezTo>
                  <a:cubicBezTo>
                    <a:pt x="6774" y="16352"/>
                    <a:pt x="8568" y="5715"/>
                    <a:pt x="161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32"/>
            <p:cNvSpPr/>
            <p:nvPr/>
          </p:nvSpPr>
          <p:spPr>
            <a:xfrm>
              <a:off x="6355933" y="2702887"/>
              <a:ext cx="807075" cy="844075"/>
            </a:xfrm>
            <a:custGeom>
              <a:rect b="b" l="l" r="r" t="t"/>
              <a:pathLst>
                <a:path extrusionOk="0" h="33763" w="32283">
                  <a:moveTo>
                    <a:pt x="12225" y="1"/>
                  </a:moveTo>
                  <a:cubicBezTo>
                    <a:pt x="3167" y="4824"/>
                    <a:pt x="1" y="16254"/>
                    <a:pt x="5275" y="25057"/>
                  </a:cubicBezTo>
                  <a:cubicBezTo>
                    <a:pt x="8652" y="30677"/>
                    <a:pt x="14600" y="33763"/>
                    <a:pt x="20677" y="33763"/>
                  </a:cubicBezTo>
                  <a:cubicBezTo>
                    <a:pt x="24109" y="33763"/>
                    <a:pt x="27581" y="32779"/>
                    <a:pt x="30655" y="30713"/>
                  </a:cubicBezTo>
                  <a:cubicBezTo>
                    <a:pt x="31204" y="30341"/>
                    <a:pt x="31743" y="29939"/>
                    <a:pt x="32253" y="29498"/>
                  </a:cubicBezTo>
                  <a:cubicBezTo>
                    <a:pt x="32262" y="29488"/>
                    <a:pt x="32272" y="29478"/>
                    <a:pt x="32282" y="29468"/>
                  </a:cubicBezTo>
                  <a:lnTo>
                    <a:pt x="32282" y="29468"/>
                  </a:lnTo>
                  <a:cubicBezTo>
                    <a:pt x="29419" y="31181"/>
                    <a:pt x="26261" y="31999"/>
                    <a:pt x="23138" y="31999"/>
                  </a:cubicBezTo>
                  <a:cubicBezTo>
                    <a:pt x="17376" y="31999"/>
                    <a:pt x="11737" y="29211"/>
                    <a:pt x="8304" y="24106"/>
                  </a:cubicBezTo>
                  <a:cubicBezTo>
                    <a:pt x="3049" y="16293"/>
                    <a:pt x="4765" y="5745"/>
                    <a:pt x="12225" y="1"/>
                  </a:cubicBezTo>
                  <a:close/>
                </a:path>
              </a:pathLst>
            </a:custGeom>
            <a:solidFill>
              <a:srgbClr val="FFFFFF">
                <a:alpha val="276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3" name="Google Shape;3213;p32"/>
          <p:cNvGrpSpPr/>
          <p:nvPr/>
        </p:nvGrpSpPr>
        <p:grpSpPr>
          <a:xfrm flipH="1" rot="-5400000">
            <a:off x="2498456" y="1316063"/>
            <a:ext cx="1709339" cy="1369731"/>
            <a:chOff x="2923120" y="3143754"/>
            <a:chExt cx="459673" cy="368346"/>
          </a:xfrm>
        </p:grpSpPr>
        <p:sp>
          <p:nvSpPr>
            <p:cNvPr id="3214" name="Google Shape;3214;p32"/>
            <p:cNvSpPr/>
            <p:nvPr/>
          </p:nvSpPr>
          <p:spPr>
            <a:xfrm>
              <a:off x="2923120" y="3143754"/>
              <a:ext cx="430026" cy="368346"/>
            </a:xfrm>
            <a:custGeom>
              <a:rect b="b" l="l" r="r" t="t"/>
              <a:pathLst>
                <a:path extrusionOk="0" h="3392" w="3960">
                  <a:moveTo>
                    <a:pt x="2263" y="1"/>
                  </a:moveTo>
                  <a:cubicBezTo>
                    <a:pt x="753" y="1"/>
                    <a:pt x="0" y="1823"/>
                    <a:pt x="1064" y="2892"/>
                  </a:cubicBezTo>
                  <a:cubicBezTo>
                    <a:pt x="1409" y="3237"/>
                    <a:pt x="1833" y="3392"/>
                    <a:pt x="2249" y="3392"/>
                  </a:cubicBezTo>
                  <a:cubicBezTo>
                    <a:pt x="3120" y="3392"/>
                    <a:pt x="3956" y="2714"/>
                    <a:pt x="3960" y="1692"/>
                  </a:cubicBezTo>
                  <a:cubicBezTo>
                    <a:pt x="3960" y="759"/>
                    <a:pt x="3196" y="1"/>
                    <a:pt x="2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32"/>
            <p:cNvSpPr/>
            <p:nvPr/>
          </p:nvSpPr>
          <p:spPr>
            <a:xfrm>
              <a:off x="3010755" y="3171011"/>
              <a:ext cx="372038" cy="340546"/>
            </a:xfrm>
            <a:custGeom>
              <a:rect b="b" l="l" r="r" t="t"/>
              <a:pathLst>
                <a:path extrusionOk="0" h="3136" w="3426">
                  <a:moveTo>
                    <a:pt x="2340" y="1"/>
                  </a:moveTo>
                  <a:cubicBezTo>
                    <a:pt x="2738" y="666"/>
                    <a:pt x="2629" y="1522"/>
                    <a:pt x="2078" y="2073"/>
                  </a:cubicBezTo>
                  <a:cubicBezTo>
                    <a:pt x="1752" y="2393"/>
                    <a:pt x="1322" y="2559"/>
                    <a:pt x="888" y="2559"/>
                  </a:cubicBezTo>
                  <a:cubicBezTo>
                    <a:pt x="583" y="2559"/>
                    <a:pt x="275" y="2477"/>
                    <a:pt x="0" y="2308"/>
                  </a:cubicBezTo>
                  <a:lnTo>
                    <a:pt x="0" y="2308"/>
                  </a:lnTo>
                  <a:cubicBezTo>
                    <a:pt x="322" y="2849"/>
                    <a:pt x="888" y="3135"/>
                    <a:pt x="1459" y="3135"/>
                  </a:cubicBezTo>
                  <a:cubicBezTo>
                    <a:pt x="1884" y="3135"/>
                    <a:pt x="2313" y="2976"/>
                    <a:pt x="2645" y="2646"/>
                  </a:cubicBezTo>
                  <a:cubicBezTo>
                    <a:pt x="3425" y="1877"/>
                    <a:pt x="3278" y="573"/>
                    <a:pt x="2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6" name="Google Shape;3216;p32"/>
          <p:cNvSpPr/>
          <p:nvPr/>
        </p:nvSpPr>
        <p:spPr>
          <a:xfrm>
            <a:off x="4857749" y="4278027"/>
            <a:ext cx="156900" cy="16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217" name="Google Shape;3217;p32"/>
          <p:cNvSpPr txBox="1"/>
          <p:nvPr>
            <p:ph idx="4294967295" type="subTitle"/>
          </p:nvPr>
        </p:nvSpPr>
        <p:spPr>
          <a:xfrm>
            <a:off x="5096298" y="4201827"/>
            <a:ext cx="718500" cy="31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3218" name="Google Shape;3218;p32"/>
          <p:cNvSpPr/>
          <p:nvPr/>
        </p:nvSpPr>
        <p:spPr>
          <a:xfrm>
            <a:off x="6307971" y="4278027"/>
            <a:ext cx="156900" cy="160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219" name="Google Shape;3219;p32"/>
          <p:cNvSpPr txBox="1"/>
          <p:nvPr>
            <p:ph idx="4294967295" type="subTitle"/>
          </p:nvPr>
        </p:nvSpPr>
        <p:spPr>
          <a:xfrm>
            <a:off x="6545498" y="4201827"/>
            <a:ext cx="718500" cy="31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220" name="Google Shape;3220;p32"/>
          <p:cNvSpPr/>
          <p:nvPr/>
        </p:nvSpPr>
        <p:spPr>
          <a:xfrm>
            <a:off x="7758194" y="4278027"/>
            <a:ext cx="156900" cy="16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221" name="Google Shape;3221;p32"/>
          <p:cNvSpPr txBox="1"/>
          <p:nvPr>
            <p:ph idx="4294967295" type="subTitle"/>
          </p:nvPr>
        </p:nvSpPr>
        <p:spPr>
          <a:xfrm>
            <a:off x="7999898" y="4201827"/>
            <a:ext cx="568500" cy="31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5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Google Shape;3226;p33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Daylight Infographics</a:t>
            </a:r>
            <a:endParaRPr/>
          </a:p>
        </p:txBody>
      </p:sp>
      <p:sp>
        <p:nvSpPr>
          <p:cNvPr id="3227" name="Google Shape;3227;p33"/>
          <p:cNvSpPr/>
          <p:nvPr/>
        </p:nvSpPr>
        <p:spPr>
          <a:xfrm>
            <a:off x="4588516" y="2774676"/>
            <a:ext cx="47067" cy="70593"/>
          </a:xfrm>
          <a:custGeom>
            <a:rect b="b" l="l" r="r" t="t"/>
            <a:pathLst>
              <a:path extrusionOk="0" h="591" w="394">
                <a:moveTo>
                  <a:pt x="1" y="0"/>
                </a:moveTo>
                <a:lnTo>
                  <a:pt x="1" y="590"/>
                </a:lnTo>
                <a:cubicBezTo>
                  <a:pt x="394" y="590"/>
                  <a:pt x="394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8" name="Google Shape;3228;p33"/>
          <p:cNvGrpSpPr/>
          <p:nvPr/>
        </p:nvGrpSpPr>
        <p:grpSpPr>
          <a:xfrm>
            <a:off x="457325" y="1213125"/>
            <a:ext cx="4136104" cy="3523500"/>
            <a:chOff x="457325" y="1213125"/>
            <a:chExt cx="4136104" cy="3523500"/>
          </a:xfrm>
        </p:grpSpPr>
        <p:sp>
          <p:nvSpPr>
            <p:cNvPr id="3229" name="Google Shape;3229;p33"/>
            <p:cNvSpPr/>
            <p:nvPr/>
          </p:nvSpPr>
          <p:spPr>
            <a:xfrm flipH="1">
              <a:off x="457325" y="1213125"/>
              <a:ext cx="4115400" cy="3523500"/>
            </a:xfrm>
            <a:prstGeom prst="rect">
              <a:avLst/>
            </a:prstGeom>
            <a:solidFill>
              <a:srgbClr val="FFE8D3">
                <a:alpha val="530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30" name="Google Shape;3230;p33"/>
            <p:cNvGrpSpPr/>
            <p:nvPr/>
          </p:nvGrpSpPr>
          <p:grpSpPr>
            <a:xfrm>
              <a:off x="2570461" y="1848883"/>
              <a:ext cx="2022968" cy="2328371"/>
              <a:chOff x="2570461" y="1848883"/>
              <a:chExt cx="2022968" cy="2328371"/>
            </a:xfrm>
          </p:grpSpPr>
          <p:sp>
            <p:nvSpPr>
              <p:cNvPr id="3231" name="Google Shape;3231;p33"/>
              <p:cNvSpPr/>
              <p:nvPr/>
            </p:nvSpPr>
            <p:spPr>
              <a:xfrm>
                <a:off x="3444663" y="2063883"/>
                <a:ext cx="59730" cy="22695"/>
              </a:xfrm>
              <a:custGeom>
                <a:rect b="b" l="l" r="r" t="t"/>
                <a:pathLst>
                  <a:path extrusionOk="0" h="190" w="500">
                    <a:moveTo>
                      <a:pt x="485" y="1"/>
                    </a:moveTo>
                    <a:lnTo>
                      <a:pt x="1" y="114"/>
                    </a:lnTo>
                    <a:lnTo>
                      <a:pt x="23" y="190"/>
                    </a:lnTo>
                    <a:lnTo>
                      <a:pt x="500" y="84"/>
                    </a:lnTo>
                    <a:lnTo>
                      <a:pt x="485" y="1"/>
                    </a:ln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33"/>
              <p:cNvSpPr/>
              <p:nvPr/>
            </p:nvSpPr>
            <p:spPr>
              <a:xfrm>
                <a:off x="3308360" y="2203871"/>
                <a:ext cx="18158" cy="67010"/>
              </a:xfrm>
              <a:custGeom>
                <a:rect b="b" l="l" r="r" t="t"/>
                <a:pathLst>
                  <a:path extrusionOk="0" h="561" w="152">
                    <a:moveTo>
                      <a:pt x="68" y="1"/>
                    </a:moveTo>
                    <a:lnTo>
                      <a:pt x="0" y="545"/>
                    </a:lnTo>
                    <a:lnTo>
                      <a:pt x="76" y="560"/>
                    </a:lnTo>
                    <a:lnTo>
                      <a:pt x="151" y="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3" name="Google Shape;3233;p33"/>
              <p:cNvSpPr/>
              <p:nvPr/>
            </p:nvSpPr>
            <p:spPr>
              <a:xfrm>
                <a:off x="3392339" y="2168635"/>
                <a:ext cx="47067" cy="56140"/>
              </a:xfrm>
              <a:custGeom>
                <a:rect b="b" l="l" r="r" t="t"/>
                <a:pathLst>
                  <a:path extrusionOk="0" h="470" w="394">
                    <a:moveTo>
                      <a:pt x="61" y="1"/>
                    </a:moveTo>
                    <a:lnTo>
                      <a:pt x="0" y="46"/>
                    </a:lnTo>
                    <a:lnTo>
                      <a:pt x="333" y="470"/>
                    </a:lnTo>
                    <a:lnTo>
                      <a:pt x="393" y="417"/>
                    </a:lnTo>
                    <a:lnTo>
                      <a:pt x="61" y="1"/>
                    </a:ln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4" name="Google Shape;3234;p33"/>
              <p:cNvSpPr/>
              <p:nvPr/>
            </p:nvSpPr>
            <p:spPr>
              <a:xfrm>
                <a:off x="2717634" y="1848883"/>
                <a:ext cx="755223" cy="1141671"/>
              </a:xfrm>
              <a:custGeom>
                <a:rect b="b" l="l" r="r" t="t"/>
                <a:pathLst>
                  <a:path extrusionOk="0" h="9558" w="6322">
                    <a:moveTo>
                      <a:pt x="3868" y="1"/>
                    </a:moveTo>
                    <a:cubicBezTo>
                      <a:pt x="3740" y="1"/>
                      <a:pt x="3611" y="36"/>
                      <a:pt x="3493" y="130"/>
                    </a:cubicBezTo>
                    <a:cubicBezTo>
                      <a:pt x="3365" y="221"/>
                      <a:pt x="3282" y="364"/>
                      <a:pt x="3267" y="523"/>
                    </a:cubicBezTo>
                    <a:cubicBezTo>
                      <a:pt x="3236" y="788"/>
                      <a:pt x="3380" y="1067"/>
                      <a:pt x="3486" y="1226"/>
                    </a:cubicBezTo>
                    <a:lnTo>
                      <a:pt x="447" y="5974"/>
                    </a:lnTo>
                    <a:cubicBezTo>
                      <a:pt x="413" y="5963"/>
                      <a:pt x="380" y="5958"/>
                      <a:pt x="347" y="5958"/>
                    </a:cubicBezTo>
                    <a:cubicBezTo>
                      <a:pt x="199" y="5958"/>
                      <a:pt x="62" y="6063"/>
                      <a:pt x="31" y="6224"/>
                    </a:cubicBezTo>
                    <a:cubicBezTo>
                      <a:pt x="0" y="6413"/>
                      <a:pt x="144" y="6587"/>
                      <a:pt x="341" y="6594"/>
                    </a:cubicBezTo>
                    <a:cubicBezTo>
                      <a:pt x="386" y="6594"/>
                      <a:pt x="424" y="6579"/>
                      <a:pt x="462" y="6564"/>
                    </a:cubicBezTo>
                    <a:lnTo>
                      <a:pt x="2284" y="9165"/>
                    </a:lnTo>
                    <a:lnTo>
                      <a:pt x="1981" y="9165"/>
                    </a:lnTo>
                    <a:lnTo>
                      <a:pt x="2072" y="9535"/>
                    </a:lnTo>
                    <a:lnTo>
                      <a:pt x="5278" y="9558"/>
                    </a:lnTo>
                    <a:lnTo>
                      <a:pt x="5316" y="9558"/>
                    </a:lnTo>
                    <a:lnTo>
                      <a:pt x="5338" y="9150"/>
                    </a:lnTo>
                    <a:lnTo>
                      <a:pt x="4953" y="9150"/>
                    </a:lnTo>
                    <a:cubicBezTo>
                      <a:pt x="4907" y="8968"/>
                      <a:pt x="4748" y="8847"/>
                      <a:pt x="4559" y="8840"/>
                    </a:cubicBezTo>
                    <a:cubicBezTo>
                      <a:pt x="4370" y="8847"/>
                      <a:pt x="4212" y="8976"/>
                      <a:pt x="4166" y="9157"/>
                    </a:cubicBezTo>
                    <a:lnTo>
                      <a:pt x="2458" y="9165"/>
                    </a:lnTo>
                    <a:lnTo>
                      <a:pt x="575" y="6488"/>
                    </a:lnTo>
                    <a:cubicBezTo>
                      <a:pt x="688" y="6360"/>
                      <a:pt x="688" y="6171"/>
                      <a:pt x="568" y="6050"/>
                    </a:cubicBezTo>
                    <a:lnTo>
                      <a:pt x="3577" y="1347"/>
                    </a:lnTo>
                    <a:lnTo>
                      <a:pt x="3592" y="1370"/>
                    </a:lnTo>
                    <a:lnTo>
                      <a:pt x="4484" y="3532"/>
                    </a:lnTo>
                    <a:lnTo>
                      <a:pt x="6321" y="1385"/>
                    </a:lnTo>
                    <a:lnTo>
                      <a:pt x="4605" y="304"/>
                    </a:lnTo>
                    <a:cubicBezTo>
                      <a:pt x="4582" y="287"/>
                      <a:pt x="4232" y="1"/>
                      <a:pt x="3868" y="1"/>
                    </a:cubicBezTo>
                    <a:close/>
                  </a:path>
                </a:pathLst>
              </a:custGeom>
              <a:solidFill>
                <a:srgbClr val="F1BD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5" name="Google Shape;3235;p33"/>
              <p:cNvSpPr/>
              <p:nvPr/>
            </p:nvSpPr>
            <p:spPr>
              <a:xfrm>
                <a:off x="2800778" y="3639713"/>
                <a:ext cx="456216" cy="504065"/>
              </a:xfrm>
              <a:custGeom>
                <a:rect b="b" l="l" r="r" t="t"/>
                <a:pathLst>
                  <a:path extrusionOk="0" h="4220" w="3819">
                    <a:moveTo>
                      <a:pt x="0" y="1"/>
                    </a:moveTo>
                    <a:lnTo>
                      <a:pt x="469" y="4220"/>
                    </a:lnTo>
                    <a:lnTo>
                      <a:pt x="3387" y="4220"/>
                    </a:lnTo>
                    <a:lnTo>
                      <a:pt x="3818" y="1"/>
                    </a:lnTo>
                    <a:close/>
                  </a:path>
                </a:pathLst>
              </a:custGeom>
              <a:solidFill>
                <a:srgbClr val="F8BF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6" name="Google Shape;3236;p33"/>
              <p:cNvSpPr/>
              <p:nvPr/>
            </p:nvSpPr>
            <p:spPr>
              <a:xfrm>
                <a:off x="3775206" y="2599949"/>
                <a:ext cx="111217" cy="352726"/>
              </a:xfrm>
              <a:custGeom>
                <a:rect b="b" l="l" r="r" t="t"/>
                <a:pathLst>
                  <a:path extrusionOk="0" h="2953" w="931">
                    <a:moveTo>
                      <a:pt x="806" y="0"/>
                    </a:moveTo>
                    <a:cubicBezTo>
                      <a:pt x="755" y="0"/>
                      <a:pt x="709" y="35"/>
                      <a:pt x="696" y="87"/>
                    </a:cubicBezTo>
                    <a:lnTo>
                      <a:pt x="1" y="2899"/>
                    </a:lnTo>
                    <a:lnTo>
                      <a:pt x="220" y="2952"/>
                    </a:lnTo>
                    <a:lnTo>
                      <a:pt x="916" y="140"/>
                    </a:lnTo>
                    <a:cubicBezTo>
                      <a:pt x="931" y="79"/>
                      <a:pt x="893" y="19"/>
                      <a:pt x="832" y="4"/>
                    </a:cubicBezTo>
                    <a:cubicBezTo>
                      <a:pt x="823" y="2"/>
                      <a:pt x="814" y="0"/>
                      <a:pt x="806" y="0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7" name="Google Shape;3237;p33"/>
              <p:cNvSpPr/>
              <p:nvPr/>
            </p:nvSpPr>
            <p:spPr>
              <a:xfrm>
                <a:off x="3775206" y="2946218"/>
                <a:ext cx="26401" cy="27234"/>
              </a:xfrm>
              <a:custGeom>
                <a:rect b="b" l="l" r="r" t="t"/>
                <a:pathLst>
                  <a:path extrusionOk="0" h="228" w="221">
                    <a:moveTo>
                      <a:pt x="1" y="0"/>
                    </a:moveTo>
                    <a:lnTo>
                      <a:pt x="69" y="227"/>
                    </a:lnTo>
                    <a:lnTo>
                      <a:pt x="220" y="5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8" name="Google Shape;3238;p33"/>
              <p:cNvSpPr/>
              <p:nvPr/>
            </p:nvSpPr>
            <p:spPr>
              <a:xfrm>
                <a:off x="3743669" y="2593141"/>
                <a:ext cx="47903" cy="361326"/>
              </a:xfrm>
              <a:custGeom>
                <a:rect b="b" l="l" r="r" t="t"/>
                <a:pathLst>
                  <a:path extrusionOk="0" h="3025" w="401">
                    <a:moveTo>
                      <a:pt x="295" y="0"/>
                    </a:moveTo>
                    <a:cubicBezTo>
                      <a:pt x="227" y="0"/>
                      <a:pt x="174" y="46"/>
                      <a:pt x="174" y="114"/>
                    </a:cubicBezTo>
                    <a:lnTo>
                      <a:pt x="0" y="3009"/>
                    </a:lnTo>
                    <a:lnTo>
                      <a:pt x="227" y="3024"/>
                    </a:lnTo>
                    <a:lnTo>
                      <a:pt x="401" y="121"/>
                    </a:lnTo>
                    <a:cubicBezTo>
                      <a:pt x="401" y="61"/>
                      <a:pt x="356" y="8"/>
                      <a:pt x="295" y="0"/>
                    </a:cubicBezTo>
                    <a:close/>
                  </a:path>
                </a:pathLst>
              </a:custGeom>
              <a:solidFill>
                <a:srgbClr val="F8BF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33"/>
              <p:cNvSpPr/>
              <p:nvPr/>
            </p:nvSpPr>
            <p:spPr>
              <a:xfrm>
                <a:off x="3743669" y="2952549"/>
                <a:ext cx="27237" cy="24487"/>
              </a:xfrm>
              <a:custGeom>
                <a:rect b="b" l="l" r="r" t="t"/>
                <a:pathLst>
                  <a:path extrusionOk="0" h="205" w="228">
                    <a:moveTo>
                      <a:pt x="0" y="0"/>
                    </a:moveTo>
                    <a:lnTo>
                      <a:pt x="114" y="205"/>
                    </a:lnTo>
                    <a:lnTo>
                      <a:pt x="22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BF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0" name="Google Shape;3240;p33"/>
              <p:cNvSpPr/>
              <p:nvPr/>
            </p:nvSpPr>
            <p:spPr>
              <a:xfrm>
                <a:off x="3674144" y="2598516"/>
                <a:ext cx="59730" cy="360490"/>
              </a:xfrm>
              <a:custGeom>
                <a:rect b="b" l="l" r="r" t="t"/>
                <a:pathLst>
                  <a:path extrusionOk="0" h="3018" w="500">
                    <a:moveTo>
                      <a:pt x="106" y="1"/>
                    </a:moveTo>
                    <a:cubicBezTo>
                      <a:pt x="45" y="8"/>
                      <a:pt x="0" y="69"/>
                      <a:pt x="8" y="129"/>
                    </a:cubicBezTo>
                    <a:lnTo>
                      <a:pt x="280" y="3017"/>
                    </a:lnTo>
                    <a:lnTo>
                      <a:pt x="499" y="2995"/>
                    </a:lnTo>
                    <a:lnTo>
                      <a:pt x="227" y="107"/>
                    </a:lnTo>
                    <a:cubicBezTo>
                      <a:pt x="227" y="46"/>
                      <a:pt x="166" y="1"/>
                      <a:pt x="106" y="1"/>
                    </a:cubicBezTo>
                    <a:close/>
                  </a:path>
                </a:pathLst>
              </a:custGeom>
              <a:solidFill>
                <a:srgbClr val="F9C8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1" name="Google Shape;3241;p33"/>
              <p:cNvSpPr/>
              <p:nvPr/>
            </p:nvSpPr>
            <p:spPr>
              <a:xfrm>
                <a:off x="3707473" y="2956132"/>
                <a:ext cx="26401" cy="25442"/>
              </a:xfrm>
              <a:custGeom>
                <a:rect b="b" l="l" r="r" t="t"/>
                <a:pathLst>
                  <a:path extrusionOk="0" h="213" w="221">
                    <a:moveTo>
                      <a:pt x="220" y="1"/>
                    </a:moveTo>
                    <a:lnTo>
                      <a:pt x="1" y="23"/>
                    </a:lnTo>
                    <a:lnTo>
                      <a:pt x="144" y="212"/>
                    </a:lnTo>
                    <a:lnTo>
                      <a:pt x="220" y="1"/>
                    </a:lnTo>
                    <a:close/>
                  </a:path>
                </a:pathLst>
              </a:custGeom>
              <a:solidFill>
                <a:srgbClr val="F9C8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33"/>
              <p:cNvSpPr/>
              <p:nvPr/>
            </p:nvSpPr>
            <p:spPr>
              <a:xfrm>
                <a:off x="3656941" y="2696102"/>
                <a:ext cx="217775" cy="291808"/>
              </a:xfrm>
              <a:custGeom>
                <a:rect b="b" l="l" r="r" t="t"/>
                <a:pathLst>
                  <a:path extrusionOk="0" h="2443" w="1823">
                    <a:moveTo>
                      <a:pt x="0" y="0"/>
                    </a:moveTo>
                    <a:lnTo>
                      <a:pt x="0" y="2442"/>
                    </a:lnTo>
                    <a:lnTo>
                      <a:pt x="1822" y="2442"/>
                    </a:lnTo>
                    <a:lnTo>
                      <a:pt x="1822" y="0"/>
                    </a:lnTo>
                    <a:close/>
                  </a:path>
                </a:pathLst>
              </a:custGeom>
              <a:solidFill>
                <a:srgbClr val="AE57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33"/>
              <p:cNvSpPr/>
              <p:nvPr/>
            </p:nvSpPr>
            <p:spPr>
              <a:xfrm>
                <a:off x="2570461" y="2989577"/>
                <a:ext cx="2014206" cy="99380"/>
              </a:xfrm>
              <a:custGeom>
                <a:rect b="b" l="l" r="r" t="t"/>
                <a:pathLst>
                  <a:path extrusionOk="0" h="832" w="16861">
                    <a:moveTo>
                      <a:pt x="0" y="0"/>
                    </a:moveTo>
                    <a:lnTo>
                      <a:pt x="0" y="832"/>
                    </a:lnTo>
                    <a:lnTo>
                      <a:pt x="16860" y="832"/>
                    </a:lnTo>
                    <a:lnTo>
                      <a:pt x="16860" y="0"/>
                    </a:lnTo>
                    <a:close/>
                  </a:path>
                </a:pathLst>
              </a:custGeom>
              <a:solidFill>
                <a:srgbClr val="F9C4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33"/>
              <p:cNvSpPr/>
              <p:nvPr/>
            </p:nvSpPr>
            <p:spPr>
              <a:xfrm>
                <a:off x="2671523" y="3088954"/>
                <a:ext cx="75976" cy="1054833"/>
              </a:xfrm>
              <a:custGeom>
                <a:rect b="b" l="l" r="r" t="t"/>
                <a:pathLst>
                  <a:path extrusionOk="0" h="8831" w="636">
                    <a:moveTo>
                      <a:pt x="1" y="0"/>
                    </a:moveTo>
                    <a:lnTo>
                      <a:pt x="1" y="8831"/>
                    </a:lnTo>
                    <a:lnTo>
                      <a:pt x="636" y="8831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F9C4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33"/>
              <p:cNvSpPr/>
              <p:nvPr/>
            </p:nvSpPr>
            <p:spPr>
              <a:xfrm>
                <a:off x="2746543" y="3088954"/>
                <a:ext cx="869904" cy="250241"/>
              </a:xfrm>
              <a:custGeom>
                <a:rect b="b" l="l" r="r" t="t"/>
                <a:pathLst>
                  <a:path extrusionOk="0" h="2095" w="7282">
                    <a:moveTo>
                      <a:pt x="0" y="0"/>
                    </a:moveTo>
                    <a:lnTo>
                      <a:pt x="0" y="2094"/>
                    </a:lnTo>
                    <a:lnTo>
                      <a:pt x="7281" y="2094"/>
                    </a:lnTo>
                    <a:lnTo>
                      <a:pt x="7281" y="0"/>
                    </a:lnTo>
                    <a:close/>
                  </a:path>
                </a:pathLst>
              </a:custGeom>
              <a:solidFill>
                <a:srgbClr val="FAD3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33"/>
              <p:cNvSpPr/>
              <p:nvPr/>
            </p:nvSpPr>
            <p:spPr>
              <a:xfrm>
                <a:off x="3105996" y="3159307"/>
                <a:ext cx="77768" cy="66651"/>
              </a:xfrm>
              <a:custGeom>
                <a:rect b="b" l="l" r="r" t="t"/>
                <a:pathLst>
                  <a:path extrusionOk="0" h="558" w="651">
                    <a:moveTo>
                      <a:pt x="371" y="1"/>
                    </a:moveTo>
                    <a:cubicBezTo>
                      <a:pt x="121" y="1"/>
                      <a:pt x="0" y="296"/>
                      <a:pt x="174" y="477"/>
                    </a:cubicBezTo>
                    <a:cubicBezTo>
                      <a:pt x="230" y="533"/>
                      <a:pt x="299" y="557"/>
                      <a:pt x="366" y="557"/>
                    </a:cubicBezTo>
                    <a:cubicBezTo>
                      <a:pt x="511" y="557"/>
                      <a:pt x="651" y="445"/>
                      <a:pt x="651" y="280"/>
                    </a:cubicBezTo>
                    <a:cubicBezTo>
                      <a:pt x="651" y="122"/>
                      <a:pt x="522" y="1"/>
                      <a:pt x="3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7" name="Google Shape;3247;p33"/>
              <p:cNvSpPr/>
              <p:nvPr/>
            </p:nvSpPr>
            <p:spPr>
              <a:xfrm>
                <a:off x="4442743" y="2655371"/>
                <a:ext cx="72273" cy="284641"/>
              </a:xfrm>
              <a:custGeom>
                <a:rect b="b" l="l" r="r" t="t"/>
                <a:pathLst>
                  <a:path extrusionOk="0" h="2383" w="605">
                    <a:moveTo>
                      <a:pt x="0" y="2383"/>
                    </a:moveTo>
                    <a:lnTo>
                      <a:pt x="605" y="1"/>
                    </a:lnTo>
                  </a:path>
                </a:pathLst>
              </a:custGeom>
              <a:solidFill>
                <a:srgbClr val="FFBE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8" name="Google Shape;3248;p33"/>
              <p:cNvSpPr/>
              <p:nvPr/>
            </p:nvSpPr>
            <p:spPr>
              <a:xfrm>
                <a:off x="4299034" y="2901905"/>
                <a:ext cx="89595" cy="89585"/>
              </a:xfrm>
              <a:custGeom>
                <a:rect b="b" l="l" r="r" t="t"/>
                <a:pathLst>
                  <a:path extrusionOk="0" h="750" w="750">
                    <a:moveTo>
                      <a:pt x="749" y="1"/>
                    </a:moveTo>
                    <a:cubicBezTo>
                      <a:pt x="334" y="1"/>
                      <a:pt x="1" y="341"/>
                      <a:pt x="1" y="749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9" name="Google Shape;3249;p33"/>
              <p:cNvSpPr/>
              <p:nvPr/>
            </p:nvSpPr>
            <p:spPr>
              <a:xfrm>
                <a:off x="3970283" y="1901319"/>
                <a:ext cx="614380" cy="862644"/>
              </a:xfrm>
              <a:custGeom>
                <a:rect b="b" l="l" r="r" t="t"/>
                <a:pathLst>
                  <a:path extrusionOk="0" h="7222" w="5143">
                    <a:moveTo>
                      <a:pt x="402" y="1"/>
                    </a:moveTo>
                    <a:cubicBezTo>
                      <a:pt x="182" y="1"/>
                      <a:pt x="1" y="182"/>
                      <a:pt x="1" y="409"/>
                    </a:cubicBezTo>
                    <a:lnTo>
                      <a:pt x="1" y="6813"/>
                    </a:lnTo>
                    <a:cubicBezTo>
                      <a:pt x="1" y="7040"/>
                      <a:pt x="182" y="7214"/>
                      <a:pt x="402" y="7221"/>
                    </a:cubicBezTo>
                    <a:lnTo>
                      <a:pt x="5142" y="7221"/>
                    </a:lnTo>
                    <a:lnTo>
                      <a:pt x="5142" y="1"/>
                    </a:lnTo>
                    <a:close/>
                  </a:path>
                </a:pathLst>
              </a:custGeom>
              <a:solidFill>
                <a:srgbClr val="FFCD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0" name="Google Shape;3250;p33"/>
              <p:cNvSpPr/>
              <p:nvPr/>
            </p:nvSpPr>
            <p:spPr>
              <a:xfrm>
                <a:off x="4042550" y="1967250"/>
                <a:ext cx="550879" cy="656722"/>
              </a:xfrm>
              <a:custGeom>
                <a:rect b="b" l="l" r="r" t="t"/>
                <a:pathLst>
                  <a:path extrusionOk="0" h="5498" w="4538">
                    <a:moveTo>
                      <a:pt x="1" y="1"/>
                    </a:moveTo>
                    <a:lnTo>
                      <a:pt x="1" y="5497"/>
                    </a:lnTo>
                    <a:lnTo>
                      <a:pt x="4537" y="5497"/>
                    </a:lnTo>
                    <a:lnTo>
                      <a:pt x="453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1" name="Google Shape;3251;p33"/>
              <p:cNvSpPr/>
              <p:nvPr/>
            </p:nvSpPr>
            <p:spPr>
              <a:xfrm>
                <a:off x="4009226" y="2595768"/>
                <a:ext cx="575439" cy="1581485"/>
              </a:xfrm>
              <a:custGeom>
                <a:rect b="b" l="l" r="r" t="t"/>
                <a:pathLst>
                  <a:path extrusionOk="0" h="13240" w="4817">
                    <a:moveTo>
                      <a:pt x="4279" y="1"/>
                    </a:moveTo>
                    <a:cubicBezTo>
                      <a:pt x="2374" y="1"/>
                      <a:pt x="741" y="1347"/>
                      <a:pt x="370" y="3214"/>
                    </a:cubicBezTo>
                    <a:cubicBezTo>
                      <a:pt x="0" y="5082"/>
                      <a:pt x="1006" y="6949"/>
                      <a:pt x="2760" y="7675"/>
                    </a:cubicBezTo>
                    <a:lnTo>
                      <a:pt x="1028" y="13088"/>
                    </a:lnTo>
                    <a:cubicBezTo>
                      <a:pt x="1006" y="13149"/>
                      <a:pt x="1036" y="13209"/>
                      <a:pt x="1096" y="13232"/>
                    </a:cubicBezTo>
                    <a:cubicBezTo>
                      <a:pt x="1108" y="13237"/>
                      <a:pt x="1121" y="13239"/>
                      <a:pt x="1134" y="13239"/>
                    </a:cubicBezTo>
                    <a:cubicBezTo>
                      <a:pt x="1178" y="13239"/>
                      <a:pt x="1222" y="13211"/>
                      <a:pt x="1240" y="13164"/>
                    </a:cubicBezTo>
                    <a:lnTo>
                      <a:pt x="3123" y="7803"/>
                    </a:lnTo>
                    <a:cubicBezTo>
                      <a:pt x="3501" y="7917"/>
                      <a:pt x="3886" y="7970"/>
                      <a:pt x="4279" y="7977"/>
                    </a:cubicBezTo>
                    <a:lnTo>
                      <a:pt x="4809" y="7977"/>
                    </a:lnTo>
                    <a:lnTo>
                      <a:pt x="4816" y="1"/>
                    </a:lnTo>
                    <a:close/>
                  </a:path>
                </a:pathLst>
              </a:custGeom>
              <a:solidFill>
                <a:srgbClr val="F284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252" name="Google Shape;3252;p33"/>
          <p:cNvGrpSpPr/>
          <p:nvPr/>
        </p:nvGrpSpPr>
        <p:grpSpPr>
          <a:xfrm>
            <a:off x="604775" y="1658000"/>
            <a:ext cx="1666265" cy="905355"/>
            <a:chOff x="604775" y="1658000"/>
            <a:chExt cx="1666265" cy="905355"/>
          </a:xfrm>
        </p:grpSpPr>
        <p:sp>
          <p:nvSpPr>
            <p:cNvPr id="3253" name="Google Shape;3253;p33"/>
            <p:cNvSpPr txBox="1"/>
            <p:nvPr/>
          </p:nvSpPr>
          <p:spPr>
            <a:xfrm>
              <a:off x="604775" y="1947455"/>
              <a:ext cx="1658100" cy="6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 the smallest planet and the closest to the Sun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4" name="Google Shape;3254;p33"/>
            <p:cNvSpPr txBox="1"/>
            <p:nvPr/>
          </p:nvSpPr>
          <p:spPr>
            <a:xfrm>
              <a:off x="612940" y="1658000"/>
              <a:ext cx="1658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3255" name="Google Shape;3255;p33"/>
          <p:cNvCxnSpPr>
            <a:stCxn id="3254" idx="3"/>
          </p:cNvCxnSpPr>
          <p:nvPr/>
        </p:nvCxnSpPr>
        <p:spPr>
          <a:xfrm>
            <a:off x="2271040" y="1799750"/>
            <a:ext cx="879300" cy="363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256" name="Google Shape;3256;p33"/>
          <p:cNvGrpSpPr/>
          <p:nvPr/>
        </p:nvGrpSpPr>
        <p:grpSpPr>
          <a:xfrm>
            <a:off x="604775" y="3399406"/>
            <a:ext cx="1666265" cy="892344"/>
            <a:chOff x="604775" y="3399406"/>
            <a:chExt cx="1666265" cy="892344"/>
          </a:xfrm>
        </p:grpSpPr>
        <p:sp>
          <p:nvSpPr>
            <p:cNvPr id="3257" name="Google Shape;3257;p33"/>
            <p:cNvSpPr txBox="1"/>
            <p:nvPr/>
          </p:nvSpPr>
          <p:spPr>
            <a:xfrm>
              <a:off x="604775" y="3675850"/>
              <a:ext cx="1658100" cy="6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 h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as a very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nice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name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, but also high temperatures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8" name="Google Shape;3258;p33"/>
            <p:cNvSpPr txBox="1"/>
            <p:nvPr/>
          </p:nvSpPr>
          <p:spPr>
            <a:xfrm>
              <a:off x="612940" y="3399406"/>
              <a:ext cx="1658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3259" name="Google Shape;3259;p33"/>
          <p:cNvCxnSpPr>
            <a:stCxn id="3258" idx="3"/>
          </p:cNvCxnSpPr>
          <p:nvPr/>
        </p:nvCxnSpPr>
        <p:spPr>
          <a:xfrm flipH="1" rot="10800000">
            <a:off x="2271040" y="2926756"/>
            <a:ext cx="1317300" cy="614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260" name="Google Shape;3260;p33"/>
          <p:cNvGrpSpPr/>
          <p:nvPr/>
        </p:nvGrpSpPr>
        <p:grpSpPr>
          <a:xfrm>
            <a:off x="4564946" y="1213125"/>
            <a:ext cx="4136209" cy="3523500"/>
            <a:chOff x="4564825" y="1213125"/>
            <a:chExt cx="4118500" cy="3523500"/>
          </a:xfrm>
        </p:grpSpPr>
        <p:sp>
          <p:nvSpPr>
            <p:cNvPr id="3261" name="Google Shape;3261;p33"/>
            <p:cNvSpPr/>
            <p:nvPr/>
          </p:nvSpPr>
          <p:spPr>
            <a:xfrm flipH="1">
              <a:off x="4572125" y="1213125"/>
              <a:ext cx="4111200" cy="3523500"/>
            </a:xfrm>
            <a:prstGeom prst="rect">
              <a:avLst/>
            </a:prstGeom>
            <a:solidFill>
              <a:srgbClr val="E6CBD5">
                <a:alpha val="413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62" name="Google Shape;3262;p33"/>
            <p:cNvGrpSpPr/>
            <p:nvPr/>
          </p:nvGrpSpPr>
          <p:grpSpPr>
            <a:xfrm>
              <a:off x="4564825" y="1638126"/>
              <a:ext cx="2155165" cy="2537973"/>
              <a:chOff x="4564825" y="1638126"/>
              <a:chExt cx="2155165" cy="2537973"/>
            </a:xfrm>
          </p:grpSpPr>
          <p:sp>
            <p:nvSpPr>
              <p:cNvPr id="3263" name="Google Shape;3263;p33"/>
              <p:cNvSpPr/>
              <p:nvPr/>
            </p:nvSpPr>
            <p:spPr>
              <a:xfrm>
                <a:off x="4605558" y="2243112"/>
                <a:ext cx="408312" cy="314384"/>
              </a:xfrm>
              <a:custGeom>
                <a:rect b="b" l="l" r="r" t="t"/>
                <a:pathLst>
                  <a:path extrusionOk="0" h="2632" w="3418">
                    <a:moveTo>
                      <a:pt x="0" y="1"/>
                    </a:moveTo>
                    <a:lnTo>
                      <a:pt x="0" y="2632"/>
                    </a:lnTo>
                    <a:lnTo>
                      <a:pt x="3418" y="2632"/>
                    </a:lnTo>
                    <a:lnTo>
                      <a:pt x="34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4" name="Google Shape;3264;p33"/>
              <p:cNvSpPr/>
              <p:nvPr/>
            </p:nvSpPr>
            <p:spPr>
              <a:xfrm>
                <a:off x="5569234" y="1807020"/>
                <a:ext cx="456216" cy="397399"/>
              </a:xfrm>
              <a:custGeom>
                <a:rect b="b" l="l" r="r" t="t"/>
                <a:pathLst>
                  <a:path extrusionOk="0" h="3327" w="3819">
                    <a:moveTo>
                      <a:pt x="0" y="0"/>
                    </a:moveTo>
                    <a:lnTo>
                      <a:pt x="0" y="3327"/>
                    </a:lnTo>
                    <a:lnTo>
                      <a:pt x="3818" y="3327"/>
                    </a:lnTo>
                    <a:lnTo>
                      <a:pt x="3818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5" name="Google Shape;3265;p33"/>
              <p:cNvSpPr/>
              <p:nvPr/>
            </p:nvSpPr>
            <p:spPr>
              <a:xfrm>
                <a:off x="4582024" y="2989998"/>
                <a:ext cx="2137966" cy="98543"/>
              </a:xfrm>
              <a:custGeom>
                <a:rect b="b" l="l" r="r" t="t"/>
                <a:pathLst>
                  <a:path extrusionOk="0" h="825" w="17897">
                    <a:moveTo>
                      <a:pt x="1" y="0"/>
                    </a:moveTo>
                    <a:lnTo>
                      <a:pt x="16" y="824"/>
                    </a:lnTo>
                    <a:lnTo>
                      <a:pt x="17896" y="824"/>
                    </a:lnTo>
                    <a:lnTo>
                      <a:pt x="17896" y="0"/>
                    </a:lnTo>
                    <a:close/>
                  </a:path>
                </a:pathLst>
              </a:custGeom>
              <a:solidFill>
                <a:srgbClr val="A7A2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6" name="Google Shape;3266;p33"/>
              <p:cNvSpPr/>
              <p:nvPr/>
            </p:nvSpPr>
            <p:spPr>
              <a:xfrm>
                <a:off x="6397444" y="3089256"/>
                <a:ext cx="75976" cy="1054117"/>
              </a:xfrm>
              <a:custGeom>
                <a:rect b="b" l="l" r="r" t="t"/>
                <a:pathLst>
                  <a:path extrusionOk="0" h="8825" w="636">
                    <a:moveTo>
                      <a:pt x="0" y="1"/>
                    </a:moveTo>
                    <a:lnTo>
                      <a:pt x="0" y="8824"/>
                    </a:lnTo>
                    <a:lnTo>
                      <a:pt x="635" y="8824"/>
                    </a:ln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A7A2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7" name="Google Shape;3267;p33"/>
              <p:cNvSpPr/>
              <p:nvPr/>
            </p:nvSpPr>
            <p:spPr>
              <a:xfrm>
                <a:off x="5528618" y="3089256"/>
                <a:ext cx="868948" cy="250360"/>
              </a:xfrm>
              <a:custGeom>
                <a:rect b="b" l="l" r="r" t="t"/>
                <a:pathLst>
                  <a:path extrusionOk="0" h="2096" w="7274">
                    <a:moveTo>
                      <a:pt x="0" y="1"/>
                    </a:moveTo>
                    <a:lnTo>
                      <a:pt x="0" y="2095"/>
                    </a:lnTo>
                    <a:lnTo>
                      <a:pt x="7273" y="2095"/>
                    </a:lnTo>
                    <a:lnTo>
                      <a:pt x="7273" y="1"/>
                    </a:lnTo>
                    <a:close/>
                  </a:path>
                </a:pathLst>
              </a:custGeom>
              <a:solidFill>
                <a:srgbClr val="BDBA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8" name="Google Shape;3268;p33"/>
              <p:cNvSpPr/>
              <p:nvPr/>
            </p:nvSpPr>
            <p:spPr>
              <a:xfrm>
                <a:off x="5960343" y="3158892"/>
                <a:ext cx="65942" cy="66890"/>
              </a:xfrm>
              <a:custGeom>
                <a:rect b="b" l="l" r="r" t="t"/>
                <a:pathLst>
                  <a:path extrusionOk="0" h="560" w="552">
                    <a:moveTo>
                      <a:pt x="280" y="0"/>
                    </a:moveTo>
                    <a:cubicBezTo>
                      <a:pt x="129" y="0"/>
                      <a:pt x="0" y="129"/>
                      <a:pt x="0" y="280"/>
                    </a:cubicBezTo>
                    <a:cubicBezTo>
                      <a:pt x="0" y="431"/>
                      <a:pt x="129" y="560"/>
                      <a:pt x="280" y="560"/>
                    </a:cubicBezTo>
                    <a:cubicBezTo>
                      <a:pt x="431" y="560"/>
                      <a:pt x="552" y="431"/>
                      <a:pt x="552" y="280"/>
                    </a:cubicBezTo>
                    <a:cubicBezTo>
                      <a:pt x="552" y="129"/>
                      <a:pt x="431" y="0"/>
                      <a:pt x="2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9" name="Google Shape;3269;p33"/>
              <p:cNvSpPr/>
              <p:nvPr/>
            </p:nvSpPr>
            <p:spPr>
              <a:xfrm>
                <a:off x="5336170" y="2741673"/>
                <a:ext cx="227690" cy="247493"/>
              </a:xfrm>
              <a:custGeom>
                <a:rect b="b" l="l" r="r" t="t"/>
                <a:pathLst>
                  <a:path extrusionOk="0" h="2072" w="1906">
                    <a:moveTo>
                      <a:pt x="1581" y="552"/>
                    </a:moveTo>
                    <a:cubicBezTo>
                      <a:pt x="1672" y="552"/>
                      <a:pt x="1740" y="620"/>
                      <a:pt x="1740" y="711"/>
                    </a:cubicBezTo>
                    <a:lnTo>
                      <a:pt x="1740" y="1028"/>
                    </a:lnTo>
                    <a:cubicBezTo>
                      <a:pt x="1740" y="1112"/>
                      <a:pt x="1679" y="1172"/>
                      <a:pt x="1596" y="1180"/>
                    </a:cubicBezTo>
                    <a:lnTo>
                      <a:pt x="1566" y="1180"/>
                    </a:lnTo>
                    <a:lnTo>
                      <a:pt x="1566" y="552"/>
                    </a:lnTo>
                    <a:close/>
                    <a:moveTo>
                      <a:pt x="1" y="0"/>
                    </a:moveTo>
                    <a:lnTo>
                      <a:pt x="1" y="1595"/>
                    </a:lnTo>
                    <a:cubicBezTo>
                      <a:pt x="1" y="1860"/>
                      <a:pt x="212" y="2072"/>
                      <a:pt x="469" y="2072"/>
                    </a:cubicBezTo>
                    <a:lnTo>
                      <a:pt x="1097" y="2072"/>
                    </a:lnTo>
                    <a:cubicBezTo>
                      <a:pt x="1354" y="2072"/>
                      <a:pt x="1566" y="1860"/>
                      <a:pt x="1566" y="1595"/>
                    </a:cubicBezTo>
                    <a:lnTo>
                      <a:pt x="1566" y="1346"/>
                    </a:lnTo>
                    <a:lnTo>
                      <a:pt x="1604" y="1346"/>
                    </a:lnTo>
                    <a:cubicBezTo>
                      <a:pt x="1770" y="1331"/>
                      <a:pt x="1906" y="1195"/>
                      <a:pt x="1906" y="1028"/>
                    </a:cubicBezTo>
                    <a:lnTo>
                      <a:pt x="1906" y="711"/>
                    </a:lnTo>
                    <a:cubicBezTo>
                      <a:pt x="1906" y="537"/>
                      <a:pt x="1762" y="393"/>
                      <a:pt x="1588" y="393"/>
                    </a:cubicBezTo>
                    <a:lnTo>
                      <a:pt x="1566" y="393"/>
                    </a:lnTo>
                    <a:lnTo>
                      <a:pt x="1566" y="0"/>
                    </a:lnTo>
                    <a:close/>
                  </a:path>
                </a:pathLst>
              </a:custGeom>
              <a:solidFill>
                <a:srgbClr val="A09B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0" name="Google Shape;3270;p33"/>
              <p:cNvSpPr/>
              <p:nvPr/>
            </p:nvSpPr>
            <p:spPr>
              <a:xfrm>
                <a:off x="4572000" y="1901750"/>
                <a:ext cx="626077" cy="861676"/>
              </a:xfrm>
              <a:custGeom>
                <a:rect b="b" l="l" r="r" t="t"/>
                <a:pathLst>
                  <a:path extrusionOk="0" h="7214" w="5142">
                    <a:moveTo>
                      <a:pt x="1" y="1"/>
                    </a:moveTo>
                    <a:lnTo>
                      <a:pt x="1" y="7214"/>
                    </a:lnTo>
                    <a:lnTo>
                      <a:pt x="4741" y="7214"/>
                    </a:lnTo>
                    <a:cubicBezTo>
                      <a:pt x="4960" y="7214"/>
                      <a:pt x="5142" y="7032"/>
                      <a:pt x="5142" y="6813"/>
                    </a:cubicBezTo>
                    <a:lnTo>
                      <a:pt x="5142" y="409"/>
                    </a:lnTo>
                    <a:cubicBezTo>
                      <a:pt x="5142" y="182"/>
                      <a:pt x="4960" y="1"/>
                      <a:pt x="4741" y="1"/>
                    </a:cubicBezTo>
                    <a:close/>
                  </a:path>
                </a:pathLst>
              </a:custGeom>
              <a:solidFill>
                <a:srgbClr val="6074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1" name="Google Shape;3271;p33"/>
              <p:cNvSpPr/>
              <p:nvPr/>
            </p:nvSpPr>
            <p:spPr>
              <a:xfrm>
                <a:off x="4564825" y="1966825"/>
                <a:ext cx="561101" cy="657572"/>
              </a:xfrm>
              <a:custGeom>
                <a:rect b="b" l="l" r="r" t="t"/>
                <a:pathLst>
                  <a:path extrusionOk="0" h="5505" w="4538">
                    <a:moveTo>
                      <a:pt x="1" y="0"/>
                    </a:moveTo>
                    <a:lnTo>
                      <a:pt x="1" y="5504"/>
                    </a:lnTo>
                    <a:lnTo>
                      <a:pt x="4537" y="5504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2" name="Google Shape;3272;p33"/>
              <p:cNvSpPr/>
              <p:nvPr/>
            </p:nvSpPr>
            <p:spPr>
              <a:xfrm>
                <a:off x="5759772" y="2463487"/>
                <a:ext cx="191613" cy="526640"/>
              </a:xfrm>
              <a:custGeom>
                <a:rect b="b" l="l" r="r" t="t"/>
                <a:pathLst>
                  <a:path extrusionOk="0" h="4409" w="1604">
                    <a:moveTo>
                      <a:pt x="1" y="1"/>
                    </a:moveTo>
                    <a:lnTo>
                      <a:pt x="1" y="4408"/>
                    </a:lnTo>
                    <a:lnTo>
                      <a:pt x="1603" y="4408"/>
                    </a:lnTo>
                    <a:lnTo>
                      <a:pt x="1603" y="1"/>
                    </a:lnTo>
                    <a:close/>
                  </a:path>
                </a:pathLst>
              </a:custGeom>
              <a:solidFill>
                <a:srgbClr val="A09B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3" name="Google Shape;3273;p33"/>
              <p:cNvSpPr/>
              <p:nvPr/>
            </p:nvSpPr>
            <p:spPr>
              <a:xfrm>
                <a:off x="5789636" y="2531212"/>
                <a:ext cx="125552" cy="102127"/>
              </a:xfrm>
              <a:custGeom>
                <a:rect b="b" l="l" r="r" t="t"/>
                <a:pathLst>
                  <a:path extrusionOk="0" h="855" w="1051">
                    <a:moveTo>
                      <a:pt x="1051" y="1"/>
                    </a:moveTo>
                    <a:lnTo>
                      <a:pt x="0" y="23"/>
                    </a:lnTo>
                    <a:lnTo>
                      <a:pt x="45" y="855"/>
                    </a:lnTo>
                    <a:lnTo>
                      <a:pt x="1051" y="825"/>
                    </a:ln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4" name="Google Shape;3274;p33"/>
              <p:cNvSpPr/>
              <p:nvPr/>
            </p:nvSpPr>
            <p:spPr>
              <a:xfrm>
                <a:off x="6148133" y="2611598"/>
                <a:ext cx="136542" cy="378526"/>
              </a:xfrm>
              <a:custGeom>
                <a:rect b="b" l="l" r="r" t="t"/>
                <a:pathLst>
                  <a:path extrusionOk="0" h="3169" w="1143">
                    <a:moveTo>
                      <a:pt x="1" y="0"/>
                    </a:moveTo>
                    <a:lnTo>
                      <a:pt x="1" y="3168"/>
                    </a:lnTo>
                    <a:lnTo>
                      <a:pt x="1142" y="3168"/>
                    </a:lnTo>
                    <a:lnTo>
                      <a:pt x="1142" y="0"/>
                    </a:lnTo>
                    <a:close/>
                  </a:path>
                </a:pathLst>
              </a:custGeom>
              <a:solidFill>
                <a:srgbClr val="A29D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5" name="Google Shape;3275;p33"/>
              <p:cNvSpPr/>
              <p:nvPr/>
            </p:nvSpPr>
            <p:spPr>
              <a:xfrm>
                <a:off x="6167127" y="2644087"/>
                <a:ext cx="103094" cy="100335"/>
              </a:xfrm>
              <a:custGeom>
                <a:rect b="b" l="l" r="r" t="t"/>
                <a:pathLst>
                  <a:path extrusionOk="0" h="840" w="863">
                    <a:moveTo>
                      <a:pt x="862" y="1"/>
                    </a:moveTo>
                    <a:lnTo>
                      <a:pt x="0" y="8"/>
                    </a:lnTo>
                    <a:lnTo>
                      <a:pt x="15" y="840"/>
                    </a:lnTo>
                    <a:lnTo>
                      <a:pt x="847" y="840"/>
                    </a:lnTo>
                    <a:lnTo>
                      <a:pt x="862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6" name="Google Shape;3276;p33"/>
              <p:cNvSpPr/>
              <p:nvPr/>
            </p:nvSpPr>
            <p:spPr>
              <a:xfrm>
                <a:off x="5951265" y="2511384"/>
                <a:ext cx="201528" cy="478742"/>
              </a:xfrm>
              <a:custGeom>
                <a:rect b="b" l="l" r="r" t="t"/>
                <a:pathLst>
                  <a:path extrusionOk="0" h="4008" w="1687">
                    <a:moveTo>
                      <a:pt x="0" y="0"/>
                    </a:moveTo>
                    <a:lnTo>
                      <a:pt x="0" y="4007"/>
                    </a:lnTo>
                    <a:lnTo>
                      <a:pt x="1686" y="4007"/>
                    </a:lnTo>
                    <a:lnTo>
                      <a:pt x="1686" y="0"/>
                    </a:lnTo>
                    <a:close/>
                  </a:path>
                </a:pathLst>
              </a:custGeom>
              <a:solidFill>
                <a:srgbClr val="4C62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7" name="Google Shape;3277;p33"/>
              <p:cNvSpPr/>
              <p:nvPr/>
            </p:nvSpPr>
            <p:spPr>
              <a:xfrm>
                <a:off x="5981966" y="2795781"/>
                <a:ext cx="139170" cy="16364"/>
              </a:xfrm>
              <a:custGeom>
                <a:rect b="b" l="l" r="r" t="t"/>
                <a:pathLst>
                  <a:path extrusionOk="0" h="137" w="1165">
                    <a:moveTo>
                      <a:pt x="0" y="1"/>
                    </a:moveTo>
                    <a:lnTo>
                      <a:pt x="0" y="137"/>
                    </a:lnTo>
                    <a:lnTo>
                      <a:pt x="1165" y="137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8" name="Google Shape;3278;p33"/>
              <p:cNvSpPr/>
              <p:nvPr/>
            </p:nvSpPr>
            <p:spPr>
              <a:xfrm>
                <a:off x="5983757" y="2837348"/>
                <a:ext cx="139170" cy="16364"/>
              </a:xfrm>
              <a:custGeom>
                <a:rect b="b" l="l" r="r" t="t"/>
                <a:pathLst>
                  <a:path extrusionOk="0" h="137" w="1165">
                    <a:moveTo>
                      <a:pt x="1" y="1"/>
                    </a:moveTo>
                    <a:lnTo>
                      <a:pt x="1" y="137"/>
                    </a:lnTo>
                    <a:lnTo>
                      <a:pt x="1165" y="137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9" name="Google Shape;3279;p33"/>
              <p:cNvSpPr/>
              <p:nvPr/>
            </p:nvSpPr>
            <p:spPr>
              <a:xfrm>
                <a:off x="5985549" y="2879751"/>
                <a:ext cx="139290" cy="16484"/>
              </a:xfrm>
              <a:custGeom>
                <a:rect b="b" l="l" r="r" t="t"/>
                <a:pathLst>
                  <a:path extrusionOk="0" h="138" w="1166">
                    <a:moveTo>
                      <a:pt x="1" y="1"/>
                    </a:moveTo>
                    <a:lnTo>
                      <a:pt x="1" y="137"/>
                    </a:lnTo>
                    <a:lnTo>
                      <a:pt x="1165" y="137"/>
                    </a:lnTo>
                    <a:lnTo>
                      <a:pt x="1165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0" name="Google Shape;3280;p33"/>
              <p:cNvSpPr/>
              <p:nvPr/>
            </p:nvSpPr>
            <p:spPr>
              <a:xfrm>
                <a:off x="5987341" y="2922273"/>
                <a:ext cx="139290" cy="16364"/>
              </a:xfrm>
              <a:custGeom>
                <a:rect b="b" l="l" r="r" t="t"/>
                <a:pathLst>
                  <a:path extrusionOk="0" h="137" w="1166">
                    <a:moveTo>
                      <a:pt x="1" y="0"/>
                    </a:moveTo>
                    <a:lnTo>
                      <a:pt x="1" y="136"/>
                    </a:lnTo>
                    <a:lnTo>
                      <a:pt x="1165" y="136"/>
                    </a:lnTo>
                    <a:lnTo>
                      <a:pt x="1165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1" name="Google Shape;3281;p33"/>
              <p:cNvSpPr/>
              <p:nvPr/>
            </p:nvSpPr>
            <p:spPr>
              <a:xfrm>
                <a:off x="4564825" y="2596200"/>
                <a:ext cx="561102" cy="1579899"/>
              </a:xfrm>
              <a:custGeom>
                <a:rect b="b" l="l" r="r" t="t"/>
                <a:pathLst>
                  <a:path extrusionOk="0" h="13227" w="4613">
                    <a:moveTo>
                      <a:pt x="16" y="1"/>
                    </a:moveTo>
                    <a:lnTo>
                      <a:pt x="1" y="7970"/>
                    </a:lnTo>
                    <a:lnTo>
                      <a:pt x="318" y="7970"/>
                    </a:lnTo>
                    <a:cubicBezTo>
                      <a:pt x="772" y="7970"/>
                      <a:pt x="1233" y="7894"/>
                      <a:pt x="1664" y="7735"/>
                    </a:cubicBezTo>
                    <a:lnTo>
                      <a:pt x="3569" y="13164"/>
                    </a:lnTo>
                    <a:cubicBezTo>
                      <a:pt x="3591" y="13208"/>
                      <a:pt x="3631" y="13227"/>
                      <a:pt x="3670" y="13227"/>
                    </a:cubicBezTo>
                    <a:cubicBezTo>
                      <a:pt x="3738" y="13227"/>
                      <a:pt x="3805" y="13170"/>
                      <a:pt x="3781" y="13088"/>
                    </a:cubicBezTo>
                    <a:lnTo>
                      <a:pt x="2019" y="7584"/>
                    </a:lnTo>
                    <a:cubicBezTo>
                      <a:pt x="3705" y="6790"/>
                      <a:pt x="4613" y="4930"/>
                      <a:pt x="4204" y="3116"/>
                    </a:cubicBezTo>
                    <a:cubicBezTo>
                      <a:pt x="3796" y="1294"/>
                      <a:pt x="2178" y="1"/>
                      <a:pt x="318" y="1"/>
                    </a:cubicBezTo>
                    <a:close/>
                  </a:path>
                </a:pathLst>
              </a:custGeom>
              <a:solidFill>
                <a:srgbClr val="483E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2" name="Google Shape;3282;p33"/>
              <p:cNvSpPr/>
              <p:nvPr/>
            </p:nvSpPr>
            <p:spPr>
              <a:xfrm>
                <a:off x="6230321" y="1883584"/>
                <a:ext cx="173575" cy="135691"/>
              </a:xfrm>
              <a:custGeom>
                <a:rect b="b" l="l" r="r" t="t"/>
                <a:pathLst>
                  <a:path extrusionOk="0" h="1136" w="1453">
                    <a:moveTo>
                      <a:pt x="102" y="1"/>
                    </a:moveTo>
                    <a:cubicBezTo>
                      <a:pt x="81" y="1"/>
                      <a:pt x="60" y="1"/>
                      <a:pt x="38" y="2"/>
                    </a:cubicBezTo>
                    <a:lnTo>
                      <a:pt x="1" y="2"/>
                    </a:lnTo>
                    <a:lnTo>
                      <a:pt x="1" y="47"/>
                    </a:lnTo>
                    <a:cubicBezTo>
                      <a:pt x="1" y="229"/>
                      <a:pt x="54" y="402"/>
                      <a:pt x="159" y="546"/>
                    </a:cubicBezTo>
                    <a:cubicBezTo>
                      <a:pt x="311" y="780"/>
                      <a:pt x="651" y="1075"/>
                      <a:pt x="1399" y="1136"/>
                    </a:cubicBezTo>
                    <a:lnTo>
                      <a:pt x="1452" y="1136"/>
                    </a:lnTo>
                    <a:lnTo>
                      <a:pt x="1445" y="1090"/>
                    </a:lnTo>
                    <a:cubicBezTo>
                      <a:pt x="1445" y="1076"/>
                      <a:pt x="1320" y="1"/>
                      <a:pt x="102" y="1"/>
                    </a:cubicBezTo>
                    <a:close/>
                  </a:path>
                </a:pathLst>
              </a:custGeom>
              <a:solidFill>
                <a:srgbClr val="FFBE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3" name="Google Shape;3283;p33"/>
              <p:cNvSpPr/>
              <p:nvPr/>
            </p:nvSpPr>
            <p:spPr>
              <a:xfrm>
                <a:off x="6261022" y="1756376"/>
                <a:ext cx="150997" cy="164478"/>
              </a:xfrm>
              <a:custGeom>
                <a:rect b="b" l="l" r="r" t="t"/>
                <a:pathLst>
                  <a:path extrusionOk="0" h="1377" w="1264">
                    <a:moveTo>
                      <a:pt x="76" y="1"/>
                    </a:moveTo>
                    <a:lnTo>
                      <a:pt x="69" y="38"/>
                    </a:lnTo>
                    <a:cubicBezTo>
                      <a:pt x="1" y="303"/>
                      <a:pt x="46" y="575"/>
                      <a:pt x="182" y="802"/>
                    </a:cubicBezTo>
                    <a:cubicBezTo>
                      <a:pt x="364" y="1089"/>
                      <a:pt x="689" y="1278"/>
                      <a:pt x="1165" y="1369"/>
                    </a:cubicBezTo>
                    <a:lnTo>
                      <a:pt x="1210" y="1377"/>
                    </a:lnTo>
                    <a:lnTo>
                      <a:pt x="1218" y="1331"/>
                    </a:lnTo>
                    <a:cubicBezTo>
                      <a:pt x="1263" y="1044"/>
                      <a:pt x="1203" y="742"/>
                      <a:pt x="1036" y="500"/>
                    </a:cubicBezTo>
                    <a:cubicBezTo>
                      <a:pt x="855" y="235"/>
                      <a:pt x="545" y="69"/>
                      <a:pt x="114" y="8"/>
                    </a:cubicBez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FFBE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4" name="Google Shape;3284;p33"/>
              <p:cNvSpPr/>
              <p:nvPr/>
            </p:nvSpPr>
            <p:spPr>
              <a:xfrm>
                <a:off x="6384782" y="1796151"/>
                <a:ext cx="35360" cy="224082"/>
              </a:xfrm>
              <a:custGeom>
                <a:rect b="b" l="l" r="r" t="t"/>
                <a:pathLst>
                  <a:path extrusionOk="0" h="1876" w="296">
                    <a:moveTo>
                      <a:pt x="152" y="0"/>
                    </a:moveTo>
                    <a:lnTo>
                      <a:pt x="152" y="23"/>
                    </a:lnTo>
                    <a:cubicBezTo>
                      <a:pt x="167" y="635"/>
                      <a:pt x="121" y="1248"/>
                      <a:pt x="0" y="1845"/>
                    </a:cubicBezTo>
                    <a:lnTo>
                      <a:pt x="121" y="1875"/>
                    </a:lnTo>
                    <a:cubicBezTo>
                      <a:pt x="242" y="1263"/>
                      <a:pt x="295" y="643"/>
                      <a:pt x="280" y="23"/>
                    </a:cubicBezTo>
                    <a:lnTo>
                      <a:pt x="280" y="8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FFBE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5" name="Google Shape;3285;p33"/>
              <p:cNvSpPr/>
              <p:nvPr/>
            </p:nvSpPr>
            <p:spPr>
              <a:xfrm>
                <a:off x="6364951" y="1638126"/>
                <a:ext cx="103930" cy="186098"/>
              </a:xfrm>
              <a:custGeom>
                <a:rect b="b" l="l" r="r" t="t"/>
                <a:pathLst>
                  <a:path extrusionOk="0" h="1558" w="870">
                    <a:moveTo>
                      <a:pt x="514" y="0"/>
                    </a:moveTo>
                    <a:lnTo>
                      <a:pt x="476" y="31"/>
                    </a:lnTo>
                    <a:cubicBezTo>
                      <a:pt x="454" y="46"/>
                      <a:pt x="53" y="356"/>
                      <a:pt x="15" y="809"/>
                    </a:cubicBezTo>
                    <a:cubicBezTo>
                      <a:pt x="0" y="1059"/>
                      <a:pt x="98" y="1308"/>
                      <a:pt x="318" y="1535"/>
                    </a:cubicBezTo>
                    <a:lnTo>
                      <a:pt x="340" y="1558"/>
                    </a:lnTo>
                    <a:lnTo>
                      <a:pt x="371" y="1543"/>
                    </a:lnTo>
                    <a:cubicBezTo>
                      <a:pt x="560" y="1459"/>
                      <a:pt x="711" y="1301"/>
                      <a:pt x="779" y="1104"/>
                    </a:cubicBezTo>
                    <a:cubicBezTo>
                      <a:pt x="870" y="809"/>
                      <a:pt x="794" y="454"/>
                      <a:pt x="537" y="38"/>
                    </a:cubicBez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BE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6" name="Google Shape;3286;p33"/>
              <p:cNvSpPr/>
              <p:nvPr/>
            </p:nvSpPr>
            <p:spPr>
              <a:xfrm>
                <a:off x="6399236" y="1770829"/>
                <a:ext cx="150997" cy="124702"/>
              </a:xfrm>
              <a:custGeom>
                <a:rect b="b" l="l" r="r" t="t"/>
                <a:pathLst>
                  <a:path extrusionOk="0" h="1044" w="1264">
                    <a:moveTo>
                      <a:pt x="1203" y="1"/>
                    </a:moveTo>
                    <a:cubicBezTo>
                      <a:pt x="1195" y="1"/>
                      <a:pt x="227" y="23"/>
                      <a:pt x="8" y="991"/>
                    </a:cubicBezTo>
                    <a:lnTo>
                      <a:pt x="0" y="1044"/>
                    </a:lnTo>
                    <a:lnTo>
                      <a:pt x="144" y="1044"/>
                    </a:lnTo>
                    <a:cubicBezTo>
                      <a:pt x="318" y="1044"/>
                      <a:pt x="688" y="1014"/>
                      <a:pt x="953" y="779"/>
                    </a:cubicBezTo>
                    <a:cubicBezTo>
                      <a:pt x="1150" y="590"/>
                      <a:pt x="1263" y="326"/>
                      <a:pt x="1255" y="54"/>
                    </a:cubicBez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FFBE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7" name="Google Shape;3287;p33"/>
              <p:cNvSpPr/>
              <p:nvPr/>
            </p:nvSpPr>
            <p:spPr>
              <a:xfrm>
                <a:off x="6388365" y="1869251"/>
                <a:ext cx="180742" cy="144650"/>
              </a:xfrm>
              <a:custGeom>
                <a:rect b="b" l="l" r="r" t="t"/>
                <a:pathLst>
                  <a:path extrusionOk="0" h="1211" w="1513">
                    <a:moveTo>
                      <a:pt x="1513" y="1"/>
                    </a:moveTo>
                    <a:lnTo>
                      <a:pt x="1460" y="8"/>
                    </a:lnTo>
                    <a:cubicBezTo>
                      <a:pt x="1445" y="8"/>
                      <a:pt x="190" y="144"/>
                      <a:pt x="8" y="1127"/>
                    </a:cubicBezTo>
                    <a:lnTo>
                      <a:pt x="1" y="1173"/>
                    </a:lnTo>
                    <a:lnTo>
                      <a:pt x="46" y="1180"/>
                    </a:lnTo>
                    <a:cubicBezTo>
                      <a:pt x="144" y="1203"/>
                      <a:pt x="243" y="1210"/>
                      <a:pt x="341" y="1210"/>
                    </a:cubicBezTo>
                    <a:cubicBezTo>
                      <a:pt x="353" y="1211"/>
                      <a:pt x="364" y="1211"/>
                      <a:pt x="376" y="1211"/>
                    </a:cubicBezTo>
                    <a:cubicBezTo>
                      <a:pt x="621" y="1211"/>
                      <a:pt x="857" y="1136"/>
                      <a:pt x="1067" y="999"/>
                    </a:cubicBezTo>
                    <a:cubicBezTo>
                      <a:pt x="1324" y="802"/>
                      <a:pt x="1475" y="485"/>
                      <a:pt x="1513" y="61"/>
                    </a:cubicBezTo>
                    <a:lnTo>
                      <a:pt x="1513" y="1"/>
                    </a:lnTo>
                    <a:close/>
                  </a:path>
                </a:pathLst>
              </a:custGeom>
              <a:solidFill>
                <a:srgbClr val="FFBE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8" name="Google Shape;3288;p33"/>
              <p:cNvSpPr/>
              <p:nvPr/>
            </p:nvSpPr>
            <p:spPr>
              <a:xfrm>
                <a:off x="6240236" y="2011031"/>
                <a:ext cx="346074" cy="270188"/>
              </a:xfrm>
              <a:custGeom>
                <a:rect b="b" l="l" r="r" t="t"/>
                <a:pathLst>
                  <a:path extrusionOk="0" h="2262" w="2897">
                    <a:moveTo>
                      <a:pt x="2896" y="1"/>
                    </a:moveTo>
                    <a:lnTo>
                      <a:pt x="1" y="8"/>
                    </a:lnTo>
                    <a:lnTo>
                      <a:pt x="643" y="2261"/>
                    </a:lnTo>
                    <a:lnTo>
                      <a:pt x="2261" y="2261"/>
                    </a:lnTo>
                    <a:lnTo>
                      <a:pt x="2896" y="1"/>
                    </a:lnTo>
                    <a:close/>
                  </a:path>
                </a:pathLst>
              </a:custGeom>
              <a:solidFill>
                <a:srgbClr val="BDBA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9" name="Google Shape;3289;p33"/>
              <p:cNvSpPr/>
              <p:nvPr/>
            </p:nvSpPr>
            <p:spPr>
              <a:xfrm>
                <a:off x="5748901" y="1769993"/>
                <a:ext cx="222314" cy="510276"/>
              </a:xfrm>
              <a:custGeom>
                <a:rect b="b" l="l" r="r" t="t"/>
                <a:pathLst>
                  <a:path extrusionOk="0" h="4272" w="1861">
                    <a:moveTo>
                      <a:pt x="1815" y="0"/>
                    </a:moveTo>
                    <a:lnTo>
                      <a:pt x="8" y="121"/>
                    </a:lnTo>
                    <a:lnTo>
                      <a:pt x="1" y="121"/>
                    </a:lnTo>
                    <a:lnTo>
                      <a:pt x="31" y="4257"/>
                    </a:lnTo>
                    <a:lnTo>
                      <a:pt x="31" y="4264"/>
                    </a:lnTo>
                    <a:lnTo>
                      <a:pt x="1846" y="4272"/>
                    </a:lnTo>
                    <a:lnTo>
                      <a:pt x="1861" y="4272"/>
                    </a:lnTo>
                    <a:lnTo>
                      <a:pt x="1815" y="8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4C62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0" name="Google Shape;3290;p33"/>
              <p:cNvSpPr/>
              <p:nvPr/>
            </p:nvSpPr>
            <p:spPr>
              <a:xfrm>
                <a:off x="5963927" y="1769993"/>
                <a:ext cx="93059" cy="510276"/>
              </a:xfrm>
              <a:custGeom>
                <a:rect b="b" l="l" r="r" t="t"/>
                <a:pathLst>
                  <a:path extrusionOk="0" h="4272" w="779">
                    <a:moveTo>
                      <a:pt x="0" y="0"/>
                    </a:moveTo>
                    <a:lnTo>
                      <a:pt x="38" y="4264"/>
                    </a:lnTo>
                    <a:lnTo>
                      <a:pt x="38" y="4272"/>
                    </a:lnTo>
                    <a:lnTo>
                      <a:pt x="764" y="4257"/>
                    </a:lnTo>
                    <a:lnTo>
                      <a:pt x="779" y="4257"/>
                    </a:lnTo>
                    <a:lnTo>
                      <a:pt x="764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E2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1" name="Google Shape;3291;p33"/>
              <p:cNvSpPr/>
              <p:nvPr/>
            </p:nvSpPr>
            <p:spPr>
              <a:xfrm>
                <a:off x="5977426" y="1774412"/>
                <a:ext cx="6451" cy="506812"/>
              </a:xfrm>
              <a:custGeom>
                <a:rect b="b" l="l" r="r" t="t"/>
                <a:pathLst>
                  <a:path extrusionOk="0" h="4243" w="54">
                    <a:moveTo>
                      <a:pt x="1" y="1"/>
                    </a:moveTo>
                    <a:lnTo>
                      <a:pt x="31" y="4242"/>
                    </a:lnTo>
                    <a:lnTo>
                      <a:pt x="54" y="4242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2" name="Google Shape;3292;p33"/>
              <p:cNvSpPr/>
              <p:nvPr/>
            </p:nvSpPr>
            <p:spPr>
              <a:xfrm>
                <a:off x="5995464" y="1778115"/>
                <a:ext cx="6451" cy="501318"/>
              </a:xfrm>
              <a:custGeom>
                <a:rect b="b" l="l" r="r" t="t"/>
                <a:pathLst>
                  <a:path extrusionOk="0" h="4197" w="54">
                    <a:moveTo>
                      <a:pt x="1" y="0"/>
                    </a:moveTo>
                    <a:lnTo>
                      <a:pt x="31" y="4196"/>
                    </a:lnTo>
                    <a:lnTo>
                      <a:pt x="54" y="419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3" name="Google Shape;3293;p33"/>
              <p:cNvSpPr/>
              <p:nvPr/>
            </p:nvSpPr>
            <p:spPr>
              <a:xfrm>
                <a:off x="6013622" y="1782534"/>
                <a:ext cx="6331" cy="496898"/>
              </a:xfrm>
              <a:custGeom>
                <a:rect b="b" l="l" r="r" t="t"/>
                <a:pathLst>
                  <a:path extrusionOk="0" h="4160" w="53">
                    <a:moveTo>
                      <a:pt x="0" y="1"/>
                    </a:moveTo>
                    <a:lnTo>
                      <a:pt x="30" y="4159"/>
                    </a:lnTo>
                    <a:lnTo>
                      <a:pt x="53" y="4159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4" name="Google Shape;3294;p33"/>
              <p:cNvSpPr/>
              <p:nvPr/>
            </p:nvSpPr>
            <p:spPr>
              <a:xfrm>
                <a:off x="6035244" y="1785282"/>
                <a:ext cx="6451" cy="493195"/>
              </a:xfrm>
              <a:custGeom>
                <a:rect b="b" l="l" r="r" t="t"/>
                <a:pathLst>
                  <a:path extrusionOk="0" h="4129" w="54">
                    <a:moveTo>
                      <a:pt x="1" y="1"/>
                    </a:moveTo>
                    <a:lnTo>
                      <a:pt x="38" y="4129"/>
                    </a:lnTo>
                    <a:lnTo>
                      <a:pt x="53" y="4129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5" name="Google Shape;3295;p33"/>
              <p:cNvSpPr/>
              <p:nvPr/>
            </p:nvSpPr>
            <p:spPr>
              <a:xfrm>
                <a:off x="5554780" y="1848468"/>
                <a:ext cx="228645" cy="431800"/>
              </a:xfrm>
              <a:custGeom>
                <a:rect b="b" l="l" r="r" t="t"/>
                <a:pathLst>
                  <a:path extrusionOk="0" h="3615" w="1914">
                    <a:moveTo>
                      <a:pt x="1913" y="1"/>
                    </a:moveTo>
                    <a:lnTo>
                      <a:pt x="99" y="160"/>
                    </a:lnTo>
                    <a:lnTo>
                      <a:pt x="91" y="160"/>
                    </a:lnTo>
                    <a:lnTo>
                      <a:pt x="0" y="3615"/>
                    </a:lnTo>
                    <a:lnTo>
                      <a:pt x="1807" y="3615"/>
                    </a:lnTo>
                    <a:lnTo>
                      <a:pt x="1815" y="3554"/>
                    </a:lnTo>
                    <a:lnTo>
                      <a:pt x="1838" y="3615"/>
                    </a:lnTo>
                    <a:lnTo>
                      <a:pt x="1913" y="8"/>
                    </a:lnTo>
                    <a:lnTo>
                      <a:pt x="1913" y="1"/>
                    </a:lnTo>
                    <a:close/>
                  </a:path>
                </a:pathLst>
              </a:custGeom>
              <a:solidFill>
                <a:srgbClr val="E0E4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6" name="Google Shape;3296;p33"/>
              <p:cNvSpPr/>
              <p:nvPr/>
            </p:nvSpPr>
            <p:spPr>
              <a:xfrm>
                <a:off x="5770642" y="1847632"/>
                <a:ext cx="101302" cy="432636"/>
              </a:xfrm>
              <a:custGeom>
                <a:rect b="b" l="l" r="r" t="t"/>
                <a:pathLst>
                  <a:path extrusionOk="0" h="3622" w="848">
                    <a:moveTo>
                      <a:pt x="91" y="0"/>
                    </a:moveTo>
                    <a:lnTo>
                      <a:pt x="0" y="3622"/>
                    </a:lnTo>
                    <a:lnTo>
                      <a:pt x="719" y="3607"/>
                    </a:lnTo>
                    <a:cubicBezTo>
                      <a:pt x="734" y="3607"/>
                      <a:pt x="787" y="1270"/>
                      <a:pt x="847" y="106"/>
                    </a:cubicBezTo>
                    <a:lnTo>
                      <a:pt x="847" y="99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7" name="Google Shape;3297;p33"/>
              <p:cNvSpPr/>
              <p:nvPr/>
            </p:nvSpPr>
            <p:spPr>
              <a:xfrm>
                <a:off x="5588228" y="1907234"/>
                <a:ext cx="161748" cy="100335"/>
              </a:xfrm>
              <a:custGeom>
                <a:rect b="b" l="l" r="r" t="t"/>
                <a:pathLst>
                  <a:path extrusionOk="0" h="840" w="1354">
                    <a:moveTo>
                      <a:pt x="1346" y="0"/>
                    </a:moveTo>
                    <a:lnTo>
                      <a:pt x="83" y="174"/>
                    </a:lnTo>
                    <a:lnTo>
                      <a:pt x="0" y="840"/>
                    </a:lnTo>
                    <a:lnTo>
                      <a:pt x="0" y="840"/>
                    </a:lnTo>
                    <a:lnTo>
                      <a:pt x="1346" y="764"/>
                    </a:lnTo>
                    <a:lnTo>
                      <a:pt x="1353" y="764"/>
                    </a:lnTo>
                    <a:lnTo>
                      <a:pt x="1346" y="15"/>
                    </a:lnTo>
                    <a:lnTo>
                      <a:pt x="1346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8" name="Google Shape;3298;p33"/>
              <p:cNvSpPr/>
              <p:nvPr/>
            </p:nvSpPr>
            <p:spPr>
              <a:xfrm>
                <a:off x="5378697" y="2281095"/>
                <a:ext cx="1300675" cy="88629"/>
              </a:xfrm>
              <a:custGeom>
                <a:rect b="b" l="l" r="r" t="t"/>
                <a:pathLst>
                  <a:path extrusionOk="0" h="742" w="10888">
                    <a:moveTo>
                      <a:pt x="0" y="0"/>
                    </a:moveTo>
                    <a:lnTo>
                      <a:pt x="0" y="741"/>
                    </a:lnTo>
                    <a:lnTo>
                      <a:pt x="10887" y="741"/>
                    </a:lnTo>
                    <a:lnTo>
                      <a:pt x="10887" y="0"/>
                    </a:lnTo>
                    <a:close/>
                  </a:path>
                </a:pathLst>
              </a:custGeom>
              <a:solidFill>
                <a:srgbClr val="A7A2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299" name="Google Shape;3299;p33"/>
          <p:cNvGrpSpPr/>
          <p:nvPr/>
        </p:nvGrpSpPr>
        <p:grpSpPr>
          <a:xfrm>
            <a:off x="6873025" y="1658000"/>
            <a:ext cx="1666200" cy="905355"/>
            <a:chOff x="6873025" y="1658000"/>
            <a:chExt cx="1666200" cy="905355"/>
          </a:xfrm>
        </p:grpSpPr>
        <p:sp>
          <p:nvSpPr>
            <p:cNvPr id="3300" name="Google Shape;3300;p33"/>
            <p:cNvSpPr txBox="1"/>
            <p:nvPr/>
          </p:nvSpPr>
          <p:spPr>
            <a:xfrm>
              <a:off x="6873025" y="1947455"/>
              <a:ext cx="1666200" cy="6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It’s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the biggest object in the Solar System and also a gas giant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1" name="Google Shape;3301;p33"/>
            <p:cNvSpPr txBox="1"/>
            <p:nvPr/>
          </p:nvSpPr>
          <p:spPr>
            <a:xfrm>
              <a:off x="6873025" y="1658000"/>
              <a:ext cx="1666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3302" name="Google Shape;3302;p33"/>
          <p:cNvCxnSpPr>
            <a:stCxn id="3301" idx="1"/>
          </p:cNvCxnSpPr>
          <p:nvPr/>
        </p:nvCxnSpPr>
        <p:spPr>
          <a:xfrm flipH="1">
            <a:off x="6065725" y="1799750"/>
            <a:ext cx="807300" cy="632100"/>
          </a:xfrm>
          <a:prstGeom prst="bentConnector3">
            <a:avLst>
              <a:gd fmla="val 98882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03" name="Google Shape;3303;p33"/>
          <p:cNvGrpSpPr/>
          <p:nvPr/>
        </p:nvGrpSpPr>
        <p:grpSpPr>
          <a:xfrm>
            <a:off x="6873025" y="3391306"/>
            <a:ext cx="1666200" cy="900444"/>
            <a:chOff x="6873025" y="3391306"/>
            <a:chExt cx="1666200" cy="900444"/>
          </a:xfrm>
        </p:grpSpPr>
        <p:sp>
          <p:nvSpPr>
            <p:cNvPr id="3304" name="Google Shape;3304;p33"/>
            <p:cNvSpPr txBox="1"/>
            <p:nvPr/>
          </p:nvSpPr>
          <p:spPr>
            <a:xfrm>
              <a:off x="6873025" y="3675850"/>
              <a:ext cx="1666200" cy="6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the farthest planet from the Sun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 and the fourth-largest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5" name="Google Shape;3305;p33"/>
            <p:cNvSpPr txBox="1"/>
            <p:nvPr/>
          </p:nvSpPr>
          <p:spPr>
            <a:xfrm>
              <a:off x="6873025" y="3391306"/>
              <a:ext cx="1666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3306" name="Google Shape;3306;p33"/>
          <p:cNvCxnSpPr>
            <a:stCxn id="3305" idx="1"/>
          </p:cNvCxnSpPr>
          <p:nvPr/>
        </p:nvCxnSpPr>
        <p:spPr>
          <a:xfrm rot="10800000">
            <a:off x="5625925" y="2939956"/>
            <a:ext cx="1247100" cy="593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0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" name="Google Shape;3311;p34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Daylight Infographics</a:t>
            </a:r>
            <a:endParaRPr/>
          </a:p>
        </p:txBody>
      </p:sp>
      <p:sp>
        <p:nvSpPr>
          <p:cNvPr id="3312" name="Google Shape;3312;p34"/>
          <p:cNvSpPr/>
          <p:nvPr/>
        </p:nvSpPr>
        <p:spPr>
          <a:xfrm>
            <a:off x="464575" y="1115025"/>
            <a:ext cx="8222100" cy="1639200"/>
          </a:xfrm>
          <a:prstGeom prst="rect">
            <a:avLst/>
          </a:prstGeom>
          <a:solidFill>
            <a:srgbClr val="FFBE82">
              <a:alpha val="43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13" name="Google Shape;3313;p34"/>
          <p:cNvGrpSpPr/>
          <p:nvPr/>
        </p:nvGrpSpPr>
        <p:grpSpPr>
          <a:xfrm>
            <a:off x="3250402" y="1467554"/>
            <a:ext cx="647076" cy="646803"/>
            <a:chOff x="2297550" y="1741510"/>
            <a:chExt cx="1002908" cy="1002484"/>
          </a:xfrm>
        </p:grpSpPr>
        <p:sp>
          <p:nvSpPr>
            <p:cNvPr id="3314" name="Google Shape;3314;p34"/>
            <p:cNvSpPr/>
            <p:nvPr/>
          </p:nvSpPr>
          <p:spPr>
            <a:xfrm>
              <a:off x="2297550" y="1741510"/>
              <a:ext cx="1002908" cy="1002484"/>
            </a:xfrm>
            <a:custGeom>
              <a:rect b="b" l="l" r="r" t="t"/>
              <a:pathLst>
                <a:path extrusionOk="0" h="11820" w="11825">
                  <a:moveTo>
                    <a:pt x="5912" y="1"/>
                  </a:moveTo>
                  <a:cubicBezTo>
                    <a:pt x="5596" y="940"/>
                    <a:pt x="5288" y="1400"/>
                    <a:pt x="4882" y="1400"/>
                  </a:cubicBezTo>
                  <a:cubicBezTo>
                    <a:pt x="4546" y="1400"/>
                    <a:pt x="4142" y="1085"/>
                    <a:pt x="3611" y="464"/>
                  </a:cubicBezTo>
                  <a:lnTo>
                    <a:pt x="3611" y="464"/>
                  </a:lnTo>
                  <a:cubicBezTo>
                    <a:pt x="3721" y="1635"/>
                    <a:pt x="3567" y="2172"/>
                    <a:pt x="3004" y="2172"/>
                  </a:cubicBezTo>
                  <a:cubicBezTo>
                    <a:pt x="2704" y="2172"/>
                    <a:pt x="2288" y="2020"/>
                    <a:pt x="1735" y="1730"/>
                  </a:cubicBezTo>
                  <a:lnTo>
                    <a:pt x="1735" y="1730"/>
                  </a:lnTo>
                  <a:cubicBezTo>
                    <a:pt x="2464" y="3121"/>
                    <a:pt x="2318" y="3643"/>
                    <a:pt x="1072" y="3643"/>
                  </a:cubicBezTo>
                  <a:cubicBezTo>
                    <a:pt x="892" y="3643"/>
                    <a:pt x="690" y="3632"/>
                    <a:pt x="464" y="3611"/>
                  </a:cubicBezTo>
                  <a:lnTo>
                    <a:pt x="464" y="3611"/>
                  </a:lnTo>
                  <a:cubicBezTo>
                    <a:pt x="1838" y="4778"/>
                    <a:pt x="1718" y="5329"/>
                    <a:pt x="0" y="5913"/>
                  </a:cubicBezTo>
                  <a:cubicBezTo>
                    <a:pt x="1718" y="6491"/>
                    <a:pt x="1838" y="7042"/>
                    <a:pt x="464" y="8209"/>
                  </a:cubicBezTo>
                  <a:cubicBezTo>
                    <a:pt x="690" y="8188"/>
                    <a:pt x="892" y="8177"/>
                    <a:pt x="1072" y="8177"/>
                  </a:cubicBezTo>
                  <a:cubicBezTo>
                    <a:pt x="2318" y="8177"/>
                    <a:pt x="2464" y="8698"/>
                    <a:pt x="1735" y="10090"/>
                  </a:cubicBezTo>
                  <a:cubicBezTo>
                    <a:pt x="2288" y="9800"/>
                    <a:pt x="2704" y="9648"/>
                    <a:pt x="3004" y="9648"/>
                  </a:cubicBezTo>
                  <a:cubicBezTo>
                    <a:pt x="3567" y="9648"/>
                    <a:pt x="3721" y="10185"/>
                    <a:pt x="3611" y="11356"/>
                  </a:cubicBezTo>
                  <a:cubicBezTo>
                    <a:pt x="4142" y="10735"/>
                    <a:pt x="4546" y="10420"/>
                    <a:pt x="4882" y="10420"/>
                  </a:cubicBezTo>
                  <a:cubicBezTo>
                    <a:pt x="5288" y="10420"/>
                    <a:pt x="5596" y="10880"/>
                    <a:pt x="5912" y="11819"/>
                  </a:cubicBezTo>
                  <a:cubicBezTo>
                    <a:pt x="6228" y="10880"/>
                    <a:pt x="6536" y="10420"/>
                    <a:pt x="6942" y="10420"/>
                  </a:cubicBezTo>
                  <a:cubicBezTo>
                    <a:pt x="7279" y="10420"/>
                    <a:pt x="7683" y="10735"/>
                    <a:pt x="8214" y="11356"/>
                  </a:cubicBezTo>
                  <a:cubicBezTo>
                    <a:pt x="8103" y="10185"/>
                    <a:pt x="8258" y="9648"/>
                    <a:pt x="8821" y="9648"/>
                  </a:cubicBezTo>
                  <a:cubicBezTo>
                    <a:pt x="9121" y="9648"/>
                    <a:pt x="9536" y="9800"/>
                    <a:pt x="10090" y="10090"/>
                  </a:cubicBezTo>
                  <a:cubicBezTo>
                    <a:pt x="9361" y="8698"/>
                    <a:pt x="9502" y="8177"/>
                    <a:pt x="10747" y="8177"/>
                  </a:cubicBezTo>
                  <a:cubicBezTo>
                    <a:pt x="10927" y="8177"/>
                    <a:pt x="11129" y="8188"/>
                    <a:pt x="11355" y="8209"/>
                  </a:cubicBezTo>
                  <a:cubicBezTo>
                    <a:pt x="9986" y="7042"/>
                    <a:pt x="10106" y="6491"/>
                    <a:pt x="11824" y="5913"/>
                  </a:cubicBezTo>
                  <a:cubicBezTo>
                    <a:pt x="10106" y="5329"/>
                    <a:pt x="9986" y="4778"/>
                    <a:pt x="11355" y="3611"/>
                  </a:cubicBezTo>
                  <a:lnTo>
                    <a:pt x="11355" y="3611"/>
                  </a:lnTo>
                  <a:cubicBezTo>
                    <a:pt x="11129" y="3632"/>
                    <a:pt x="10927" y="3643"/>
                    <a:pt x="10747" y="3643"/>
                  </a:cubicBezTo>
                  <a:cubicBezTo>
                    <a:pt x="9502" y="3643"/>
                    <a:pt x="9361" y="3121"/>
                    <a:pt x="10090" y="1730"/>
                  </a:cubicBezTo>
                  <a:lnTo>
                    <a:pt x="10090" y="1730"/>
                  </a:lnTo>
                  <a:cubicBezTo>
                    <a:pt x="9536" y="2020"/>
                    <a:pt x="9121" y="2172"/>
                    <a:pt x="8821" y="2172"/>
                  </a:cubicBezTo>
                  <a:cubicBezTo>
                    <a:pt x="8258" y="2172"/>
                    <a:pt x="8103" y="1635"/>
                    <a:pt x="8214" y="464"/>
                  </a:cubicBezTo>
                  <a:lnTo>
                    <a:pt x="8214" y="464"/>
                  </a:lnTo>
                  <a:cubicBezTo>
                    <a:pt x="7683" y="1085"/>
                    <a:pt x="7279" y="1400"/>
                    <a:pt x="6942" y="1400"/>
                  </a:cubicBezTo>
                  <a:cubicBezTo>
                    <a:pt x="6536" y="1400"/>
                    <a:pt x="6228" y="940"/>
                    <a:pt x="5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34"/>
            <p:cNvSpPr/>
            <p:nvPr/>
          </p:nvSpPr>
          <p:spPr>
            <a:xfrm>
              <a:off x="2405769" y="1878397"/>
              <a:ext cx="757291" cy="728624"/>
            </a:xfrm>
            <a:custGeom>
              <a:rect b="b" l="l" r="r" t="t"/>
              <a:pathLst>
                <a:path extrusionOk="0" h="8591" w="8929">
                  <a:moveTo>
                    <a:pt x="4636" y="416"/>
                  </a:moveTo>
                  <a:lnTo>
                    <a:pt x="4636" y="421"/>
                  </a:lnTo>
                  <a:cubicBezTo>
                    <a:pt x="6774" y="421"/>
                    <a:pt x="8509" y="2155"/>
                    <a:pt x="8514" y="4293"/>
                  </a:cubicBezTo>
                  <a:cubicBezTo>
                    <a:pt x="8514" y="5864"/>
                    <a:pt x="7570" y="7276"/>
                    <a:pt x="6120" y="7876"/>
                  </a:cubicBezTo>
                  <a:cubicBezTo>
                    <a:pt x="5638" y="8076"/>
                    <a:pt x="5133" y="8173"/>
                    <a:pt x="4631" y="8173"/>
                  </a:cubicBezTo>
                  <a:cubicBezTo>
                    <a:pt x="3623" y="8173"/>
                    <a:pt x="2633" y="7780"/>
                    <a:pt x="1893" y="7037"/>
                  </a:cubicBezTo>
                  <a:cubicBezTo>
                    <a:pt x="780" y="5929"/>
                    <a:pt x="453" y="4261"/>
                    <a:pt x="1053" y="2810"/>
                  </a:cubicBezTo>
                  <a:cubicBezTo>
                    <a:pt x="1653" y="1359"/>
                    <a:pt x="3066" y="416"/>
                    <a:pt x="4636" y="416"/>
                  </a:cubicBezTo>
                  <a:close/>
                  <a:moveTo>
                    <a:pt x="4634" y="0"/>
                  </a:moveTo>
                  <a:cubicBezTo>
                    <a:pt x="3517" y="0"/>
                    <a:pt x="2419" y="437"/>
                    <a:pt x="1598" y="1261"/>
                  </a:cubicBezTo>
                  <a:cubicBezTo>
                    <a:pt x="371" y="2488"/>
                    <a:pt x="0" y="4337"/>
                    <a:pt x="666" y="5940"/>
                  </a:cubicBezTo>
                  <a:cubicBezTo>
                    <a:pt x="1331" y="7544"/>
                    <a:pt x="2896" y="8591"/>
                    <a:pt x="4636" y="8591"/>
                  </a:cubicBezTo>
                  <a:cubicBezTo>
                    <a:pt x="7009" y="8585"/>
                    <a:pt x="8928" y="6666"/>
                    <a:pt x="8928" y="4299"/>
                  </a:cubicBezTo>
                  <a:cubicBezTo>
                    <a:pt x="8928" y="2559"/>
                    <a:pt x="7887" y="994"/>
                    <a:pt x="6278" y="328"/>
                  </a:cubicBezTo>
                  <a:cubicBezTo>
                    <a:pt x="5746" y="108"/>
                    <a:pt x="5188" y="0"/>
                    <a:pt x="4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6" name="Google Shape;3316;p34"/>
          <p:cNvGrpSpPr/>
          <p:nvPr/>
        </p:nvGrpSpPr>
        <p:grpSpPr>
          <a:xfrm>
            <a:off x="788825" y="1397575"/>
            <a:ext cx="2358000" cy="912175"/>
            <a:chOff x="788825" y="1397575"/>
            <a:chExt cx="2358000" cy="912175"/>
          </a:xfrm>
        </p:grpSpPr>
        <p:sp>
          <p:nvSpPr>
            <p:cNvPr id="3317" name="Google Shape;3317;p34"/>
            <p:cNvSpPr txBox="1"/>
            <p:nvPr/>
          </p:nvSpPr>
          <p:spPr>
            <a:xfrm>
              <a:off x="788825" y="1693850"/>
              <a:ext cx="2358000" cy="6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nice name and is the second planet. It’s terribly hot—even hotter than Mercury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18" name="Google Shape;3318;p34"/>
            <p:cNvSpPr txBox="1"/>
            <p:nvPr/>
          </p:nvSpPr>
          <p:spPr>
            <a:xfrm>
              <a:off x="1480625" y="1397575"/>
              <a:ext cx="1666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319" name="Google Shape;3319;p34"/>
          <p:cNvGrpSpPr/>
          <p:nvPr/>
        </p:nvGrpSpPr>
        <p:grpSpPr>
          <a:xfrm>
            <a:off x="4490100" y="1467550"/>
            <a:ext cx="3699250" cy="1287306"/>
            <a:chOff x="4490100" y="1467550"/>
            <a:chExt cx="3699250" cy="1287306"/>
          </a:xfrm>
        </p:grpSpPr>
        <p:sp>
          <p:nvSpPr>
            <p:cNvPr id="3320" name="Google Shape;3320;p34"/>
            <p:cNvSpPr/>
            <p:nvPr/>
          </p:nvSpPr>
          <p:spPr>
            <a:xfrm>
              <a:off x="4572000" y="1544656"/>
              <a:ext cx="383400" cy="1210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34"/>
            <p:cNvSpPr/>
            <p:nvPr/>
          </p:nvSpPr>
          <p:spPr>
            <a:xfrm>
              <a:off x="5196350" y="1736644"/>
              <a:ext cx="383400" cy="101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34"/>
            <p:cNvSpPr/>
            <p:nvPr/>
          </p:nvSpPr>
          <p:spPr>
            <a:xfrm>
              <a:off x="5820675" y="1467550"/>
              <a:ext cx="383400" cy="1287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34"/>
            <p:cNvSpPr/>
            <p:nvPr/>
          </p:nvSpPr>
          <p:spPr>
            <a:xfrm>
              <a:off x="6445025" y="1832653"/>
              <a:ext cx="383400" cy="92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34"/>
            <p:cNvSpPr/>
            <p:nvPr/>
          </p:nvSpPr>
          <p:spPr>
            <a:xfrm>
              <a:off x="7069400" y="2470852"/>
              <a:ext cx="383400" cy="28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34"/>
            <p:cNvSpPr/>
            <p:nvPr/>
          </p:nvSpPr>
          <p:spPr>
            <a:xfrm>
              <a:off x="7724050" y="2108048"/>
              <a:ext cx="383400" cy="646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34"/>
            <p:cNvSpPr txBox="1"/>
            <p:nvPr/>
          </p:nvSpPr>
          <p:spPr>
            <a:xfrm flipH="1">
              <a:off x="4490100" y="2534875"/>
              <a:ext cx="5472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95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7" name="Google Shape;3327;p34"/>
            <p:cNvSpPr txBox="1"/>
            <p:nvPr/>
          </p:nvSpPr>
          <p:spPr>
            <a:xfrm flipH="1">
              <a:off x="5114440" y="2534875"/>
              <a:ext cx="5472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8" name="Google Shape;3328;p34"/>
            <p:cNvSpPr txBox="1"/>
            <p:nvPr/>
          </p:nvSpPr>
          <p:spPr>
            <a:xfrm flipH="1">
              <a:off x="5738780" y="2534875"/>
              <a:ext cx="5472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9" name="Google Shape;3329;p34"/>
            <p:cNvSpPr txBox="1"/>
            <p:nvPr/>
          </p:nvSpPr>
          <p:spPr>
            <a:xfrm flipH="1">
              <a:off x="6370708" y="2534875"/>
              <a:ext cx="5472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78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30" name="Google Shape;3330;p34"/>
            <p:cNvSpPr txBox="1"/>
            <p:nvPr/>
          </p:nvSpPr>
          <p:spPr>
            <a:xfrm flipH="1">
              <a:off x="7002648" y="2534875"/>
              <a:ext cx="5472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31" name="Google Shape;3331;p34"/>
            <p:cNvSpPr txBox="1"/>
            <p:nvPr/>
          </p:nvSpPr>
          <p:spPr>
            <a:xfrm flipH="1">
              <a:off x="7642150" y="2534875"/>
              <a:ext cx="547200" cy="21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32" name="Google Shape;3332;p34"/>
          <p:cNvSpPr/>
          <p:nvPr/>
        </p:nvSpPr>
        <p:spPr>
          <a:xfrm>
            <a:off x="460900" y="2754475"/>
            <a:ext cx="8222100" cy="1653900"/>
          </a:xfrm>
          <a:prstGeom prst="rect">
            <a:avLst/>
          </a:prstGeom>
          <a:solidFill>
            <a:srgbClr val="A64669">
              <a:alpha val="339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33" name="Google Shape;3333;p34"/>
          <p:cNvGrpSpPr/>
          <p:nvPr/>
        </p:nvGrpSpPr>
        <p:grpSpPr>
          <a:xfrm>
            <a:off x="1036550" y="2754350"/>
            <a:ext cx="3535450" cy="1289400"/>
            <a:chOff x="1036550" y="2754350"/>
            <a:chExt cx="3535450" cy="1289400"/>
          </a:xfrm>
        </p:grpSpPr>
        <p:sp>
          <p:nvSpPr>
            <p:cNvPr id="3334" name="Google Shape;3334;p34"/>
            <p:cNvSpPr/>
            <p:nvPr/>
          </p:nvSpPr>
          <p:spPr>
            <a:xfrm rot="10800000">
              <a:off x="2285250" y="2754747"/>
              <a:ext cx="383400" cy="1042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34"/>
            <p:cNvSpPr/>
            <p:nvPr/>
          </p:nvSpPr>
          <p:spPr>
            <a:xfrm rot="10800000">
              <a:off x="1660900" y="2754777"/>
              <a:ext cx="383400" cy="56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34"/>
            <p:cNvSpPr/>
            <p:nvPr/>
          </p:nvSpPr>
          <p:spPr>
            <a:xfrm rot="10800000">
              <a:off x="1036550" y="2754352"/>
              <a:ext cx="383400" cy="373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34"/>
            <p:cNvSpPr/>
            <p:nvPr/>
          </p:nvSpPr>
          <p:spPr>
            <a:xfrm rot="10800000">
              <a:off x="2909600" y="2754544"/>
              <a:ext cx="383400" cy="720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34"/>
            <p:cNvSpPr/>
            <p:nvPr/>
          </p:nvSpPr>
          <p:spPr>
            <a:xfrm rot="10800000">
              <a:off x="3533975" y="2754350"/>
              <a:ext cx="383400" cy="1289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34"/>
            <p:cNvSpPr/>
            <p:nvPr/>
          </p:nvSpPr>
          <p:spPr>
            <a:xfrm rot="10800000">
              <a:off x="4188600" y="2754854"/>
              <a:ext cx="383400" cy="1020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40" name="Google Shape;3340;p34"/>
          <p:cNvSpPr/>
          <p:nvPr/>
        </p:nvSpPr>
        <p:spPr>
          <a:xfrm rot="8100031">
            <a:off x="5319577" y="3388113"/>
            <a:ext cx="682224" cy="673899"/>
          </a:xfrm>
          <a:custGeom>
            <a:rect b="b" l="l" r="r" t="t"/>
            <a:pathLst>
              <a:path extrusionOk="0" h="1703" w="1724">
                <a:moveTo>
                  <a:pt x="750" y="0"/>
                </a:moveTo>
                <a:cubicBezTo>
                  <a:pt x="629" y="0"/>
                  <a:pt x="509" y="26"/>
                  <a:pt x="399" y="80"/>
                </a:cubicBezTo>
                <a:cubicBezTo>
                  <a:pt x="442" y="85"/>
                  <a:pt x="486" y="96"/>
                  <a:pt x="524" y="113"/>
                </a:cubicBezTo>
                <a:cubicBezTo>
                  <a:pt x="1198" y="361"/>
                  <a:pt x="919" y="1322"/>
                  <a:pt x="314" y="1322"/>
                </a:cubicBezTo>
                <a:cubicBezTo>
                  <a:pt x="243" y="1322"/>
                  <a:pt x="167" y="1309"/>
                  <a:pt x="88" y="1280"/>
                </a:cubicBezTo>
                <a:cubicBezTo>
                  <a:pt x="60" y="1263"/>
                  <a:pt x="28" y="1252"/>
                  <a:pt x="0" y="1236"/>
                </a:cubicBezTo>
                <a:lnTo>
                  <a:pt x="0" y="1236"/>
                </a:lnTo>
                <a:cubicBezTo>
                  <a:pt x="93" y="1422"/>
                  <a:pt x="257" y="1569"/>
                  <a:pt x="453" y="1645"/>
                </a:cubicBezTo>
                <a:cubicBezTo>
                  <a:pt x="554" y="1684"/>
                  <a:pt x="658" y="1702"/>
                  <a:pt x="761" y="1702"/>
                </a:cubicBezTo>
                <a:cubicBezTo>
                  <a:pt x="1105" y="1702"/>
                  <a:pt x="1429" y="1494"/>
                  <a:pt x="1555" y="1149"/>
                </a:cubicBezTo>
                <a:cubicBezTo>
                  <a:pt x="1724" y="707"/>
                  <a:pt x="1489" y="211"/>
                  <a:pt x="1048" y="53"/>
                </a:cubicBezTo>
                <a:cubicBezTo>
                  <a:pt x="951" y="18"/>
                  <a:pt x="850" y="0"/>
                  <a:pt x="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41" name="Google Shape;3341;p34"/>
          <p:cNvGrpSpPr/>
          <p:nvPr/>
        </p:nvGrpSpPr>
        <p:grpSpPr>
          <a:xfrm>
            <a:off x="6113900" y="3138025"/>
            <a:ext cx="2358000" cy="907843"/>
            <a:chOff x="6113900" y="3147100"/>
            <a:chExt cx="2358000" cy="907843"/>
          </a:xfrm>
        </p:grpSpPr>
        <p:sp>
          <p:nvSpPr>
            <p:cNvPr id="3342" name="Google Shape;3342;p34"/>
            <p:cNvSpPr txBox="1"/>
            <p:nvPr/>
          </p:nvSpPr>
          <p:spPr>
            <a:xfrm>
              <a:off x="6113900" y="3439043"/>
              <a:ext cx="2358000" cy="6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 the closest planet to the Sun and the smallest one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43" name="Google Shape;3343;p34"/>
            <p:cNvSpPr txBox="1"/>
            <p:nvPr/>
          </p:nvSpPr>
          <p:spPr>
            <a:xfrm>
              <a:off x="6113900" y="3147100"/>
              <a:ext cx="1666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Night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344" name="Google Shape;3344;p34"/>
          <p:cNvSpPr txBox="1"/>
          <p:nvPr/>
        </p:nvSpPr>
        <p:spPr>
          <a:xfrm flipH="1">
            <a:off x="959025" y="2754225"/>
            <a:ext cx="5472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5" name="Google Shape;3345;p34"/>
          <p:cNvSpPr txBox="1"/>
          <p:nvPr/>
        </p:nvSpPr>
        <p:spPr>
          <a:xfrm flipH="1">
            <a:off x="1583365" y="2754225"/>
            <a:ext cx="5472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0%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6" name="Google Shape;3346;p34"/>
          <p:cNvSpPr txBox="1"/>
          <p:nvPr/>
        </p:nvSpPr>
        <p:spPr>
          <a:xfrm flipH="1">
            <a:off x="2207705" y="2754225"/>
            <a:ext cx="5472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0%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7" name="Google Shape;3347;p34"/>
          <p:cNvSpPr txBox="1"/>
          <p:nvPr/>
        </p:nvSpPr>
        <p:spPr>
          <a:xfrm flipH="1">
            <a:off x="2839633" y="2754225"/>
            <a:ext cx="5472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50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8" name="Google Shape;3348;p34"/>
          <p:cNvSpPr txBox="1"/>
          <p:nvPr/>
        </p:nvSpPr>
        <p:spPr>
          <a:xfrm flipH="1">
            <a:off x="3447698" y="2754225"/>
            <a:ext cx="5472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90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9" name="Google Shape;3349;p34"/>
          <p:cNvSpPr txBox="1"/>
          <p:nvPr/>
        </p:nvSpPr>
        <p:spPr>
          <a:xfrm flipH="1">
            <a:off x="4111075" y="2754225"/>
            <a:ext cx="5472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70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3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" name="Google Shape;3354;p35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Daylight Infographics</a:t>
            </a:r>
            <a:endParaRPr/>
          </a:p>
        </p:txBody>
      </p:sp>
      <p:sp>
        <p:nvSpPr>
          <p:cNvPr id="3355" name="Google Shape;3355;p35"/>
          <p:cNvSpPr/>
          <p:nvPr/>
        </p:nvSpPr>
        <p:spPr>
          <a:xfrm>
            <a:off x="464275" y="1166963"/>
            <a:ext cx="4107300" cy="3312900"/>
          </a:xfrm>
          <a:prstGeom prst="rect">
            <a:avLst/>
          </a:prstGeom>
          <a:solidFill>
            <a:srgbClr val="E6C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56" name="Google Shape;3356;p35"/>
          <p:cNvGrpSpPr/>
          <p:nvPr/>
        </p:nvGrpSpPr>
        <p:grpSpPr>
          <a:xfrm>
            <a:off x="599274" y="1481800"/>
            <a:ext cx="1250361" cy="1345525"/>
            <a:chOff x="6078025" y="1393075"/>
            <a:chExt cx="2317200" cy="1345525"/>
          </a:xfrm>
        </p:grpSpPr>
        <p:sp>
          <p:nvSpPr>
            <p:cNvPr id="3357" name="Google Shape;3357;p35"/>
            <p:cNvSpPr txBox="1"/>
            <p:nvPr/>
          </p:nvSpPr>
          <p:spPr>
            <a:xfrm>
              <a:off x="6078025" y="1393075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Night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58" name="Google Shape;3358;p35"/>
            <p:cNvSpPr txBox="1"/>
            <p:nvPr/>
          </p:nvSpPr>
          <p:spPr>
            <a:xfrm>
              <a:off x="6078025" y="1685000"/>
              <a:ext cx="2317200" cy="105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59" name="Google Shape;3359;p35"/>
          <p:cNvGrpSpPr/>
          <p:nvPr/>
        </p:nvGrpSpPr>
        <p:grpSpPr>
          <a:xfrm flipH="1">
            <a:off x="787132" y="2927790"/>
            <a:ext cx="858446" cy="857783"/>
            <a:chOff x="4049051" y="640400"/>
            <a:chExt cx="859649" cy="858900"/>
          </a:xfrm>
        </p:grpSpPr>
        <p:sp>
          <p:nvSpPr>
            <p:cNvPr id="3360" name="Google Shape;3360;p35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17838" name="adj"/>
              </a:avLst>
            </a:pr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4049051" y="640400"/>
              <a:ext cx="858900" cy="858900"/>
            </a:xfrm>
            <a:prstGeom prst="blockArc">
              <a:avLst>
                <a:gd fmla="val 12181139" name="adj1"/>
                <a:gd fmla="val 16182123" name="adj2"/>
                <a:gd fmla="val 18003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2" name="Google Shape;3362;p35"/>
          <p:cNvGrpSpPr/>
          <p:nvPr/>
        </p:nvGrpSpPr>
        <p:grpSpPr>
          <a:xfrm>
            <a:off x="1118463" y="3213253"/>
            <a:ext cx="195100" cy="301862"/>
            <a:chOff x="6164975" y="3211525"/>
            <a:chExt cx="191425" cy="296175"/>
          </a:xfrm>
        </p:grpSpPr>
        <p:sp>
          <p:nvSpPr>
            <p:cNvPr id="3363" name="Google Shape;3363;p35"/>
            <p:cNvSpPr/>
            <p:nvPr/>
          </p:nvSpPr>
          <p:spPr>
            <a:xfrm>
              <a:off x="6269750" y="3371400"/>
              <a:ext cx="68525" cy="84300"/>
            </a:xfrm>
            <a:custGeom>
              <a:rect b="b" l="l" r="r" t="t"/>
              <a:pathLst>
                <a:path extrusionOk="0" h="3372" w="2741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6228775" y="3424175"/>
              <a:ext cx="62250" cy="30750"/>
            </a:xfrm>
            <a:custGeom>
              <a:rect b="b" l="l" r="r" t="t"/>
              <a:pathLst>
                <a:path extrusionOk="0" h="1230" w="249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6182300" y="3369825"/>
              <a:ext cx="69350" cy="85100"/>
            </a:xfrm>
            <a:custGeom>
              <a:rect b="b" l="l" r="r" t="t"/>
              <a:pathLst>
                <a:path extrusionOk="0" h="3404" w="2774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6164975" y="3472225"/>
              <a:ext cx="191425" cy="35475"/>
            </a:xfrm>
            <a:custGeom>
              <a:rect b="b" l="l" r="r" t="t"/>
              <a:pathLst>
                <a:path extrusionOk="0" h="1419" w="7657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6164975" y="3211525"/>
              <a:ext cx="191425" cy="35475"/>
            </a:xfrm>
            <a:custGeom>
              <a:rect b="b" l="l" r="r" t="t"/>
              <a:pathLst>
                <a:path extrusionOk="0" h="1419" w="7657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35"/>
            <p:cNvSpPr/>
            <p:nvPr/>
          </p:nvSpPr>
          <p:spPr>
            <a:xfrm>
              <a:off x="6183100" y="3262725"/>
              <a:ext cx="155175" cy="35650"/>
            </a:xfrm>
            <a:custGeom>
              <a:rect b="b" l="l" r="r" t="t"/>
              <a:pathLst>
                <a:path extrusionOk="0" h="1426" w="6207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35"/>
            <p:cNvSpPr/>
            <p:nvPr/>
          </p:nvSpPr>
          <p:spPr>
            <a:xfrm>
              <a:off x="6181525" y="3294225"/>
              <a:ext cx="155975" cy="74050"/>
            </a:xfrm>
            <a:custGeom>
              <a:rect b="b" l="l" r="r" t="t"/>
              <a:pathLst>
                <a:path extrusionOk="0" h="2962" w="6239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70" name="Google Shape;3370;p35"/>
          <p:cNvSpPr/>
          <p:nvPr/>
        </p:nvSpPr>
        <p:spPr>
          <a:xfrm>
            <a:off x="4572425" y="1166963"/>
            <a:ext cx="4107300" cy="3312900"/>
          </a:xfrm>
          <a:prstGeom prst="rect">
            <a:avLst/>
          </a:prstGeom>
          <a:solidFill>
            <a:srgbClr val="FFE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1" name="Google Shape;3371;p35"/>
          <p:cNvGrpSpPr/>
          <p:nvPr/>
        </p:nvGrpSpPr>
        <p:grpSpPr>
          <a:xfrm flipH="1">
            <a:off x="7308987" y="1480150"/>
            <a:ext cx="1250361" cy="1345525"/>
            <a:chOff x="6078025" y="1393075"/>
            <a:chExt cx="2317200" cy="1345525"/>
          </a:xfrm>
        </p:grpSpPr>
        <p:sp>
          <p:nvSpPr>
            <p:cNvPr id="3372" name="Google Shape;3372;p35"/>
            <p:cNvSpPr txBox="1"/>
            <p:nvPr/>
          </p:nvSpPr>
          <p:spPr>
            <a:xfrm>
              <a:off x="6078025" y="1393075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73" name="Google Shape;3373;p35"/>
            <p:cNvSpPr txBox="1"/>
            <p:nvPr/>
          </p:nvSpPr>
          <p:spPr>
            <a:xfrm>
              <a:off x="6078025" y="1685000"/>
              <a:ext cx="2317200" cy="105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and the fourth-largest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74" name="Google Shape;3374;p35"/>
          <p:cNvGrpSpPr/>
          <p:nvPr/>
        </p:nvGrpSpPr>
        <p:grpSpPr>
          <a:xfrm flipH="1">
            <a:off x="7498174" y="2935388"/>
            <a:ext cx="858446" cy="857783"/>
            <a:chOff x="4049051" y="640400"/>
            <a:chExt cx="859649" cy="858900"/>
          </a:xfrm>
        </p:grpSpPr>
        <p:sp>
          <p:nvSpPr>
            <p:cNvPr id="3375" name="Google Shape;3375;p35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17838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4049051" y="640400"/>
              <a:ext cx="858900" cy="858900"/>
            </a:xfrm>
            <a:prstGeom prst="blockArc">
              <a:avLst>
                <a:gd fmla="val 19103425" name="adj1"/>
                <a:gd fmla="val 16182123" name="adj2"/>
                <a:gd fmla="val 18003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7" name="Google Shape;3377;p35"/>
          <p:cNvGrpSpPr/>
          <p:nvPr/>
        </p:nvGrpSpPr>
        <p:grpSpPr>
          <a:xfrm>
            <a:off x="7829737" y="3213253"/>
            <a:ext cx="195100" cy="301862"/>
            <a:chOff x="6164975" y="3211525"/>
            <a:chExt cx="191425" cy="296175"/>
          </a:xfrm>
        </p:grpSpPr>
        <p:sp>
          <p:nvSpPr>
            <p:cNvPr id="3378" name="Google Shape;3378;p35"/>
            <p:cNvSpPr/>
            <p:nvPr/>
          </p:nvSpPr>
          <p:spPr>
            <a:xfrm>
              <a:off x="6269750" y="3371400"/>
              <a:ext cx="68525" cy="84300"/>
            </a:xfrm>
            <a:custGeom>
              <a:rect b="b" l="l" r="r" t="t"/>
              <a:pathLst>
                <a:path extrusionOk="0" h="3372" w="2741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6228775" y="3424175"/>
              <a:ext cx="62250" cy="30750"/>
            </a:xfrm>
            <a:custGeom>
              <a:rect b="b" l="l" r="r" t="t"/>
              <a:pathLst>
                <a:path extrusionOk="0" h="1230" w="249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6182300" y="3369825"/>
              <a:ext cx="69350" cy="85100"/>
            </a:xfrm>
            <a:custGeom>
              <a:rect b="b" l="l" r="r" t="t"/>
              <a:pathLst>
                <a:path extrusionOk="0" h="3404" w="2774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6164975" y="3472225"/>
              <a:ext cx="191425" cy="35475"/>
            </a:xfrm>
            <a:custGeom>
              <a:rect b="b" l="l" r="r" t="t"/>
              <a:pathLst>
                <a:path extrusionOk="0" h="1419" w="7657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6164975" y="3211525"/>
              <a:ext cx="191425" cy="35475"/>
            </a:xfrm>
            <a:custGeom>
              <a:rect b="b" l="l" r="r" t="t"/>
              <a:pathLst>
                <a:path extrusionOk="0" h="1419" w="7657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6183100" y="3262725"/>
              <a:ext cx="155175" cy="35650"/>
            </a:xfrm>
            <a:custGeom>
              <a:rect b="b" l="l" r="r" t="t"/>
              <a:pathLst>
                <a:path extrusionOk="0" h="1426" w="6207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6181525" y="3294225"/>
              <a:ext cx="155975" cy="74050"/>
            </a:xfrm>
            <a:custGeom>
              <a:rect b="b" l="l" r="r" t="t"/>
              <a:pathLst>
                <a:path extrusionOk="0" h="2962" w="6239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5" name="Google Shape;3385;p35"/>
          <p:cNvGrpSpPr/>
          <p:nvPr/>
        </p:nvGrpSpPr>
        <p:grpSpPr>
          <a:xfrm>
            <a:off x="1932339" y="1553364"/>
            <a:ext cx="2429355" cy="2527237"/>
            <a:chOff x="2063177" y="1477164"/>
            <a:chExt cx="2429355" cy="2527237"/>
          </a:xfrm>
        </p:grpSpPr>
        <p:grpSp>
          <p:nvGrpSpPr>
            <p:cNvPr id="3386" name="Google Shape;3386;p35"/>
            <p:cNvGrpSpPr/>
            <p:nvPr/>
          </p:nvGrpSpPr>
          <p:grpSpPr>
            <a:xfrm>
              <a:off x="2112056" y="1477174"/>
              <a:ext cx="1184676" cy="911053"/>
              <a:chOff x="1686706" y="1551059"/>
              <a:chExt cx="1405977" cy="1081240"/>
            </a:xfrm>
          </p:grpSpPr>
          <p:sp>
            <p:nvSpPr>
              <p:cNvPr id="3387" name="Google Shape;3387;p35"/>
              <p:cNvSpPr/>
              <p:nvPr/>
            </p:nvSpPr>
            <p:spPr>
              <a:xfrm>
                <a:off x="2408087" y="2118118"/>
                <a:ext cx="684595" cy="514181"/>
              </a:xfrm>
              <a:custGeom>
                <a:rect b="b" l="l" r="r" t="t"/>
                <a:pathLst>
                  <a:path extrusionOk="0" h="3675" w="4893">
                    <a:moveTo>
                      <a:pt x="84" y="0"/>
                    </a:moveTo>
                    <a:cubicBezTo>
                      <a:pt x="38" y="0"/>
                      <a:pt x="1" y="38"/>
                      <a:pt x="1" y="83"/>
                    </a:cubicBezTo>
                    <a:lnTo>
                      <a:pt x="1" y="3591"/>
                    </a:lnTo>
                    <a:cubicBezTo>
                      <a:pt x="1" y="3637"/>
                      <a:pt x="38" y="3675"/>
                      <a:pt x="84" y="3675"/>
                    </a:cubicBezTo>
                    <a:lnTo>
                      <a:pt x="4809" y="3675"/>
                    </a:lnTo>
                    <a:cubicBezTo>
                      <a:pt x="4855" y="3675"/>
                      <a:pt x="4892" y="3637"/>
                      <a:pt x="4892" y="3591"/>
                    </a:cubicBezTo>
                    <a:lnTo>
                      <a:pt x="4892" y="83"/>
                    </a:lnTo>
                    <a:cubicBezTo>
                      <a:pt x="4892" y="38"/>
                      <a:pt x="4855" y="0"/>
                      <a:pt x="4809" y="0"/>
                    </a:cubicBezTo>
                    <a:close/>
                  </a:path>
                </a:pathLst>
              </a:custGeom>
              <a:solidFill>
                <a:srgbClr val="726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8" name="Google Shape;3388;p35"/>
              <p:cNvSpPr/>
              <p:nvPr/>
            </p:nvSpPr>
            <p:spPr>
              <a:xfrm>
                <a:off x="2408087" y="1551059"/>
                <a:ext cx="684595" cy="514321"/>
              </a:xfrm>
              <a:custGeom>
                <a:rect b="b" l="l" r="r" t="t"/>
                <a:pathLst>
                  <a:path extrusionOk="0" h="3676" w="4893">
                    <a:moveTo>
                      <a:pt x="84" y="1"/>
                    </a:moveTo>
                    <a:cubicBezTo>
                      <a:pt x="38" y="1"/>
                      <a:pt x="1" y="39"/>
                      <a:pt x="1" y="84"/>
                    </a:cubicBezTo>
                    <a:lnTo>
                      <a:pt x="1" y="3592"/>
                    </a:lnTo>
                    <a:cubicBezTo>
                      <a:pt x="1" y="3637"/>
                      <a:pt x="38" y="3675"/>
                      <a:pt x="84" y="3675"/>
                    </a:cubicBezTo>
                    <a:lnTo>
                      <a:pt x="4809" y="3675"/>
                    </a:lnTo>
                    <a:cubicBezTo>
                      <a:pt x="4855" y="3675"/>
                      <a:pt x="4892" y="3637"/>
                      <a:pt x="4892" y="3592"/>
                    </a:cubicBezTo>
                    <a:lnTo>
                      <a:pt x="4892" y="84"/>
                    </a:lnTo>
                    <a:cubicBezTo>
                      <a:pt x="4892" y="39"/>
                      <a:pt x="4855" y="1"/>
                      <a:pt x="4809" y="1"/>
                    </a:cubicBezTo>
                    <a:close/>
                  </a:path>
                </a:pathLst>
              </a:custGeom>
              <a:solidFill>
                <a:srgbClr val="726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9" name="Google Shape;3389;p35"/>
              <p:cNvSpPr/>
              <p:nvPr/>
            </p:nvSpPr>
            <p:spPr>
              <a:xfrm>
                <a:off x="1686706" y="2118118"/>
                <a:ext cx="684595" cy="514181"/>
              </a:xfrm>
              <a:custGeom>
                <a:rect b="b" l="l" r="r" t="t"/>
                <a:pathLst>
                  <a:path extrusionOk="0" h="3675" w="4893">
                    <a:moveTo>
                      <a:pt x="84" y="0"/>
                    </a:moveTo>
                    <a:cubicBezTo>
                      <a:pt x="38" y="0"/>
                      <a:pt x="0" y="38"/>
                      <a:pt x="0" y="83"/>
                    </a:cubicBezTo>
                    <a:lnTo>
                      <a:pt x="0" y="3591"/>
                    </a:lnTo>
                    <a:cubicBezTo>
                      <a:pt x="0" y="3637"/>
                      <a:pt x="38" y="3675"/>
                      <a:pt x="84" y="3675"/>
                    </a:cubicBezTo>
                    <a:lnTo>
                      <a:pt x="4809" y="3675"/>
                    </a:lnTo>
                    <a:cubicBezTo>
                      <a:pt x="4854" y="3675"/>
                      <a:pt x="4892" y="3637"/>
                      <a:pt x="4892" y="3591"/>
                    </a:cubicBezTo>
                    <a:lnTo>
                      <a:pt x="4892" y="83"/>
                    </a:lnTo>
                    <a:cubicBezTo>
                      <a:pt x="4892" y="38"/>
                      <a:pt x="4854" y="0"/>
                      <a:pt x="4809" y="0"/>
                    </a:cubicBezTo>
                    <a:close/>
                  </a:path>
                </a:pathLst>
              </a:custGeom>
              <a:solidFill>
                <a:srgbClr val="726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0" name="Google Shape;3390;p35"/>
              <p:cNvSpPr/>
              <p:nvPr/>
            </p:nvSpPr>
            <p:spPr>
              <a:xfrm>
                <a:off x="1686706" y="1551059"/>
                <a:ext cx="684595" cy="514321"/>
              </a:xfrm>
              <a:custGeom>
                <a:rect b="b" l="l" r="r" t="t"/>
                <a:pathLst>
                  <a:path extrusionOk="0" h="3676" w="4893">
                    <a:moveTo>
                      <a:pt x="84" y="1"/>
                    </a:moveTo>
                    <a:cubicBezTo>
                      <a:pt x="38" y="1"/>
                      <a:pt x="0" y="39"/>
                      <a:pt x="0" y="84"/>
                    </a:cubicBezTo>
                    <a:lnTo>
                      <a:pt x="0" y="3592"/>
                    </a:lnTo>
                    <a:cubicBezTo>
                      <a:pt x="0" y="3637"/>
                      <a:pt x="38" y="3675"/>
                      <a:pt x="84" y="3675"/>
                    </a:cubicBezTo>
                    <a:lnTo>
                      <a:pt x="4809" y="3675"/>
                    </a:lnTo>
                    <a:cubicBezTo>
                      <a:pt x="4854" y="3675"/>
                      <a:pt x="4892" y="3637"/>
                      <a:pt x="4892" y="3592"/>
                    </a:cubicBezTo>
                    <a:lnTo>
                      <a:pt x="4892" y="84"/>
                    </a:lnTo>
                    <a:cubicBezTo>
                      <a:pt x="4892" y="39"/>
                      <a:pt x="4854" y="1"/>
                      <a:pt x="4809" y="1"/>
                    </a:cubicBezTo>
                    <a:close/>
                  </a:path>
                </a:pathLst>
              </a:custGeom>
              <a:solidFill>
                <a:srgbClr val="726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1" name="Google Shape;3391;p35"/>
              <p:cNvSpPr/>
              <p:nvPr/>
            </p:nvSpPr>
            <p:spPr>
              <a:xfrm>
                <a:off x="3019499" y="2158972"/>
                <a:ext cx="55825" cy="39036"/>
              </a:xfrm>
              <a:custGeom>
                <a:rect b="b" l="l" r="r" t="t"/>
                <a:pathLst>
                  <a:path extrusionOk="0" h="279" w="399">
                    <a:moveTo>
                      <a:pt x="339" y="0"/>
                    </a:moveTo>
                    <a:cubicBezTo>
                      <a:pt x="335" y="0"/>
                      <a:pt x="330" y="1"/>
                      <a:pt x="326" y="3"/>
                    </a:cubicBezTo>
                    <a:cubicBezTo>
                      <a:pt x="273" y="26"/>
                      <a:pt x="220" y="56"/>
                      <a:pt x="175" y="94"/>
                    </a:cubicBezTo>
                    <a:cubicBezTo>
                      <a:pt x="137" y="132"/>
                      <a:pt x="84" y="169"/>
                      <a:pt x="38" y="215"/>
                    </a:cubicBezTo>
                    <a:cubicBezTo>
                      <a:pt x="0" y="247"/>
                      <a:pt x="37" y="279"/>
                      <a:pt x="73" y="279"/>
                    </a:cubicBezTo>
                    <a:cubicBezTo>
                      <a:pt x="79" y="279"/>
                      <a:pt x="86" y="278"/>
                      <a:pt x="91" y="275"/>
                    </a:cubicBezTo>
                    <a:cubicBezTo>
                      <a:pt x="205" y="237"/>
                      <a:pt x="303" y="162"/>
                      <a:pt x="379" y="71"/>
                    </a:cubicBezTo>
                    <a:cubicBezTo>
                      <a:pt x="399" y="44"/>
                      <a:pt x="372" y="0"/>
                      <a:pt x="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2" name="Google Shape;3392;p35"/>
              <p:cNvSpPr/>
              <p:nvPr/>
            </p:nvSpPr>
            <p:spPr>
              <a:xfrm>
                <a:off x="2878888" y="2129311"/>
                <a:ext cx="196158" cy="91503"/>
              </a:xfrm>
              <a:custGeom>
                <a:rect b="b" l="l" r="r" t="t"/>
                <a:pathLst>
                  <a:path extrusionOk="0" h="654" w="1402">
                    <a:moveTo>
                      <a:pt x="1325" y="1"/>
                    </a:moveTo>
                    <a:cubicBezTo>
                      <a:pt x="1319" y="1"/>
                      <a:pt x="1314" y="2"/>
                      <a:pt x="1308" y="3"/>
                    </a:cubicBezTo>
                    <a:cubicBezTo>
                      <a:pt x="1119" y="109"/>
                      <a:pt x="930" y="223"/>
                      <a:pt x="733" y="313"/>
                    </a:cubicBezTo>
                    <a:cubicBezTo>
                      <a:pt x="514" y="404"/>
                      <a:pt x="280" y="465"/>
                      <a:pt x="53" y="548"/>
                    </a:cubicBezTo>
                    <a:cubicBezTo>
                      <a:pt x="2" y="569"/>
                      <a:pt x="0" y="654"/>
                      <a:pt x="60" y="654"/>
                    </a:cubicBezTo>
                    <a:cubicBezTo>
                      <a:pt x="63" y="654"/>
                      <a:pt x="65" y="654"/>
                      <a:pt x="68" y="654"/>
                    </a:cubicBezTo>
                    <a:cubicBezTo>
                      <a:pt x="552" y="601"/>
                      <a:pt x="1006" y="404"/>
                      <a:pt x="1369" y="79"/>
                    </a:cubicBezTo>
                    <a:cubicBezTo>
                      <a:pt x="1402" y="46"/>
                      <a:pt x="1365" y="1"/>
                      <a:pt x="1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3" name="Google Shape;3393;p35"/>
              <p:cNvSpPr/>
              <p:nvPr/>
            </p:nvSpPr>
            <p:spPr>
              <a:xfrm>
                <a:off x="3019359" y="1598348"/>
                <a:ext cx="55965" cy="40015"/>
              </a:xfrm>
              <a:custGeom>
                <a:rect b="b" l="l" r="r" t="t"/>
                <a:pathLst>
                  <a:path extrusionOk="0" h="286" w="400">
                    <a:moveTo>
                      <a:pt x="340" y="0"/>
                    </a:moveTo>
                    <a:cubicBezTo>
                      <a:pt x="336" y="0"/>
                      <a:pt x="331" y="1"/>
                      <a:pt x="327" y="3"/>
                    </a:cubicBezTo>
                    <a:cubicBezTo>
                      <a:pt x="274" y="26"/>
                      <a:pt x="221" y="56"/>
                      <a:pt x="176" y="101"/>
                    </a:cubicBezTo>
                    <a:cubicBezTo>
                      <a:pt x="138" y="139"/>
                      <a:pt x="85" y="177"/>
                      <a:pt x="39" y="215"/>
                    </a:cubicBezTo>
                    <a:cubicBezTo>
                      <a:pt x="0" y="247"/>
                      <a:pt x="40" y="286"/>
                      <a:pt x="76" y="286"/>
                    </a:cubicBezTo>
                    <a:cubicBezTo>
                      <a:pt x="82" y="286"/>
                      <a:pt x="87" y="285"/>
                      <a:pt x="92" y="283"/>
                    </a:cubicBezTo>
                    <a:cubicBezTo>
                      <a:pt x="206" y="237"/>
                      <a:pt x="304" y="169"/>
                      <a:pt x="380" y="71"/>
                    </a:cubicBezTo>
                    <a:cubicBezTo>
                      <a:pt x="400" y="44"/>
                      <a:pt x="373" y="0"/>
                      <a:pt x="3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4" name="Google Shape;3394;p35"/>
              <p:cNvSpPr/>
              <p:nvPr/>
            </p:nvSpPr>
            <p:spPr>
              <a:xfrm>
                <a:off x="2929256" y="1574983"/>
                <a:ext cx="58204" cy="32600"/>
              </a:xfrm>
              <a:custGeom>
                <a:rect b="b" l="l" r="r" t="t"/>
                <a:pathLst>
                  <a:path extrusionOk="0" h="233" w="416">
                    <a:moveTo>
                      <a:pt x="359" y="1"/>
                    </a:moveTo>
                    <a:cubicBezTo>
                      <a:pt x="354" y="1"/>
                      <a:pt x="349" y="2"/>
                      <a:pt x="343" y="4"/>
                    </a:cubicBezTo>
                    <a:cubicBezTo>
                      <a:pt x="237" y="41"/>
                      <a:pt x="132" y="94"/>
                      <a:pt x="41" y="155"/>
                    </a:cubicBezTo>
                    <a:cubicBezTo>
                      <a:pt x="0" y="182"/>
                      <a:pt x="20" y="233"/>
                      <a:pt x="57" y="233"/>
                    </a:cubicBezTo>
                    <a:cubicBezTo>
                      <a:pt x="61" y="233"/>
                      <a:pt x="66" y="232"/>
                      <a:pt x="71" y="230"/>
                    </a:cubicBezTo>
                    <a:cubicBezTo>
                      <a:pt x="184" y="208"/>
                      <a:pt x="298" y="155"/>
                      <a:pt x="389" y="79"/>
                    </a:cubicBezTo>
                    <a:cubicBezTo>
                      <a:pt x="415" y="46"/>
                      <a:pt x="395" y="1"/>
                      <a:pt x="3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5" name="Google Shape;3395;p35"/>
              <p:cNvSpPr/>
              <p:nvPr/>
            </p:nvSpPr>
            <p:spPr>
              <a:xfrm>
                <a:off x="2878888" y="1569387"/>
                <a:ext cx="196018" cy="91923"/>
              </a:xfrm>
              <a:custGeom>
                <a:rect b="b" l="l" r="r" t="t"/>
                <a:pathLst>
                  <a:path extrusionOk="0" h="657" w="1401">
                    <a:moveTo>
                      <a:pt x="1329" y="1"/>
                    </a:moveTo>
                    <a:cubicBezTo>
                      <a:pt x="1322" y="1"/>
                      <a:pt x="1315" y="2"/>
                      <a:pt x="1308" y="6"/>
                    </a:cubicBezTo>
                    <a:cubicBezTo>
                      <a:pt x="1119" y="112"/>
                      <a:pt x="930" y="225"/>
                      <a:pt x="733" y="308"/>
                    </a:cubicBezTo>
                    <a:cubicBezTo>
                      <a:pt x="514" y="407"/>
                      <a:pt x="280" y="467"/>
                      <a:pt x="53" y="550"/>
                    </a:cubicBezTo>
                    <a:cubicBezTo>
                      <a:pt x="0" y="565"/>
                      <a:pt x="0" y="656"/>
                      <a:pt x="68" y="656"/>
                    </a:cubicBezTo>
                    <a:cubicBezTo>
                      <a:pt x="552" y="603"/>
                      <a:pt x="998" y="399"/>
                      <a:pt x="1369" y="81"/>
                    </a:cubicBezTo>
                    <a:cubicBezTo>
                      <a:pt x="1401" y="49"/>
                      <a:pt x="1367" y="1"/>
                      <a:pt x="13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6" name="Google Shape;3396;p35"/>
              <p:cNvSpPr/>
              <p:nvPr/>
            </p:nvSpPr>
            <p:spPr>
              <a:xfrm>
                <a:off x="2283287" y="2158972"/>
                <a:ext cx="54706" cy="39036"/>
              </a:xfrm>
              <a:custGeom>
                <a:rect b="b" l="l" r="r" t="t"/>
                <a:pathLst>
                  <a:path extrusionOk="0" h="279" w="391">
                    <a:moveTo>
                      <a:pt x="334" y="0"/>
                    </a:moveTo>
                    <a:cubicBezTo>
                      <a:pt x="329" y="0"/>
                      <a:pt x="324" y="1"/>
                      <a:pt x="318" y="3"/>
                    </a:cubicBezTo>
                    <a:cubicBezTo>
                      <a:pt x="265" y="26"/>
                      <a:pt x="220" y="56"/>
                      <a:pt x="174" y="94"/>
                    </a:cubicBezTo>
                    <a:cubicBezTo>
                      <a:pt x="129" y="132"/>
                      <a:pt x="76" y="169"/>
                      <a:pt x="38" y="215"/>
                    </a:cubicBezTo>
                    <a:cubicBezTo>
                      <a:pt x="0" y="247"/>
                      <a:pt x="32" y="279"/>
                      <a:pt x="65" y="279"/>
                    </a:cubicBezTo>
                    <a:cubicBezTo>
                      <a:pt x="72" y="279"/>
                      <a:pt x="78" y="278"/>
                      <a:pt x="84" y="275"/>
                    </a:cubicBezTo>
                    <a:cubicBezTo>
                      <a:pt x="197" y="237"/>
                      <a:pt x="295" y="162"/>
                      <a:pt x="371" y="71"/>
                    </a:cubicBezTo>
                    <a:cubicBezTo>
                      <a:pt x="391" y="44"/>
                      <a:pt x="370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7" name="Google Shape;3397;p35"/>
              <p:cNvSpPr/>
              <p:nvPr/>
            </p:nvSpPr>
            <p:spPr>
              <a:xfrm>
                <a:off x="2191645" y="2134627"/>
                <a:ext cx="59463" cy="33439"/>
              </a:xfrm>
              <a:custGeom>
                <a:rect b="b" l="l" r="r" t="t"/>
                <a:pathLst>
                  <a:path extrusionOk="0" h="239" w="425">
                    <a:moveTo>
                      <a:pt x="360" y="1"/>
                    </a:moveTo>
                    <a:cubicBezTo>
                      <a:pt x="355" y="1"/>
                      <a:pt x="350" y="1"/>
                      <a:pt x="346" y="3"/>
                    </a:cubicBezTo>
                    <a:cubicBezTo>
                      <a:pt x="240" y="41"/>
                      <a:pt x="134" y="94"/>
                      <a:pt x="43" y="162"/>
                    </a:cubicBezTo>
                    <a:cubicBezTo>
                      <a:pt x="0" y="183"/>
                      <a:pt x="25" y="238"/>
                      <a:pt x="66" y="238"/>
                    </a:cubicBezTo>
                    <a:cubicBezTo>
                      <a:pt x="68" y="238"/>
                      <a:pt x="71" y="238"/>
                      <a:pt x="73" y="238"/>
                    </a:cubicBezTo>
                    <a:cubicBezTo>
                      <a:pt x="194" y="215"/>
                      <a:pt x="300" y="162"/>
                      <a:pt x="391" y="79"/>
                    </a:cubicBezTo>
                    <a:cubicBezTo>
                      <a:pt x="425" y="52"/>
                      <a:pt x="398" y="1"/>
                      <a:pt x="3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8" name="Google Shape;3398;p35"/>
              <p:cNvSpPr/>
              <p:nvPr/>
            </p:nvSpPr>
            <p:spPr>
              <a:xfrm>
                <a:off x="2141837" y="2129311"/>
                <a:ext cx="196018" cy="91503"/>
              </a:xfrm>
              <a:custGeom>
                <a:rect b="b" l="l" r="r" t="t"/>
                <a:pathLst>
                  <a:path extrusionOk="0" h="654" w="1401">
                    <a:moveTo>
                      <a:pt x="1325" y="1"/>
                    </a:moveTo>
                    <a:cubicBezTo>
                      <a:pt x="1319" y="1"/>
                      <a:pt x="1313" y="2"/>
                      <a:pt x="1306" y="3"/>
                    </a:cubicBezTo>
                    <a:cubicBezTo>
                      <a:pt x="1117" y="109"/>
                      <a:pt x="928" y="223"/>
                      <a:pt x="732" y="313"/>
                    </a:cubicBezTo>
                    <a:cubicBezTo>
                      <a:pt x="513" y="404"/>
                      <a:pt x="278" y="465"/>
                      <a:pt x="59" y="548"/>
                    </a:cubicBezTo>
                    <a:cubicBezTo>
                      <a:pt x="1" y="569"/>
                      <a:pt x="5" y="654"/>
                      <a:pt x="60" y="654"/>
                    </a:cubicBezTo>
                    <a:cubicBezTo>
                      <a:pt x="62" y="654"/>
                      <a:pt x="64" y="654"/>
                      <a:pt x="66" y="654"/>
                    </a:cubicBezTo>
                    <a:cubicBezTo>
                      <a:pt x="550" y="601"/>
                      <a:pt x="1004" y="404"/>
                      <a:pt x="1367" y="79"/>
                    </a:cubicBezTo>
                    <a:cubicBezTo>
                      <a:pt x="1400" y="46"/>
                      <a:pt x="1369" y="1"/>
                      <a:pt x="1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9" name="Google Shape;3399;p35"/>
              <p:cNvSpPr/>
              <p:nvPr/>
            </p:nvSpPr>
            <p:spPr>
              <a:xfrm>
                <a:off x="2283147" y="1598348"/>
                <a:ext cx="54846" cy="40015"/>
              </a:xfrm>
              <a:custGeom>
                <a:rect b="b" l="l" r="r" t="t"/>
                <a:pathLst>
                  <a:path extrusionOk="0" h="286" w="392">
                    <a:moveTo>
                      <a:pt x="335" y="0"/>
                    </a:moveTo>
                    <a:cubicBezTo>
                      <a:pt x="330" y="0"/>
                      <a:pt x="325" y="1"/>
                      <a:pt x="319" y="3"/>
                    </a:cubicBezTo>
                    <a:cubicBezTo>
                      <a:pt x="266" y="26"/>
                      <a:pt x="221" y="63"/>
                      <a:pt x="175" y="101"/>
                    </a:cubicBezTo>
                    <a:cubicBezTo>
                      <a:pt x="130" y="139"/>
                      <a:pt x="77" y="177"/>
                      <a:pt x="39" y="215"/>
                    </a:cubicBezTo>
                    <a:cubicBezTo>
                      <a:pt x="0" y="247"/>
                      <a:pt x="34" y="286"/>
                      <a:pt x="69" y="286"/>
                    </a:cubicBezTo>
                    <a:cubicBezTo>
                      <a:pt x="74" y="286"/>
                      <a:pt x="80" y="285"/>
                      <a:pt x="85" y="283"/>
                    </a:cubicBezTo>
                    <a:cubicBezTo>
                      <a:pt x="198" y="237"/>
                      <a:pt x="296" y="169"/>
                      <a:pt x="372" y="71"/>
                    </a:cubicBezTo>
                    <a:cubicBezTo>
                      <a:pt x="392" y="44"/>
                      <a:pt x="371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0" name="Google Shape;3400;p35"/>
              <p:cNvSpPr/>
              <p:nvPr/>
            </p:nvSpPr>
            <p:spPr>
              <a:xfrm>
                <a:off x="2191925" y="1574983"/>
                <a:ext cx="58204" cy="32600"/>
              </a:xfrm>
              <a:custGeom>
                <a:rect b="b" l="l" r="r" t="t"/>
                <a:pathLst>
                  <a:path extrusionOk="0" h="233" w="416">
                    <a:moveTo>
                      <a:pt x="359" y="1"/>
                    </a:moveTo>
                    <a:cubicBezTo>
                      <a:pt x="354" y="1"/>
                      <a:pt x="349" y="2"/>
                      <a:pt x="344" y="4"/>
                    </a:cubicBezTo>
                    <a:cubicBezTo>
                      <a:pt x="238" y="41"/>
                      <a:pt x="132" y="94"/>
                      <a:pt x="41" y="155"/>
                    </a:cubicBezTo>
                    <a:cubicBezTo>
                      <a:pt x="1" y="182"/>
                      <a:pt x="20" y="233"/>
                      <a:pt x="57" y="233"/>
                    </a:cubicBezTo>
                    <a:cubicBezTo>
                      <a:pt x="62" y="233"/>
                      <a:pt x="66" y="232"/>
                      <a:pt x="71" y="230"/>
                    </a:cubicBezTo>
                    <a:cubicBezTo>
                      <a:pt x="192" y="208"/>
                      <a:pt x="298" y="155"/>
                      <a:pt x="389" y="79"/>
                    </a:cubicBezTo>
                    <a:cubicBezTo>
                      <a:pt x="416" y="46"/>
                      <a:pt x="395" y="1"/>
                      <a:pt x="3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1" name="Google Shape;3401;p35"/>
              <p:cNvSpPr/>
              <p:nvPr/>
            </p:nvSpPr>
            <p:spPr>
              <a:xfrm>
                <a:off x="2141557" y="1569387"/>
                <a:ext cx="196018" cy="91923"/>
              </a:xfrm>
              <a:custGeom>
                <a:rect b="b" l="l" r="r" t="t"/>
                <a:pathLst>
                  <a:path extrusionOk="0" h="657" w="1401">
                    <a:moveTo>
                      <a:pt x="1332" y="1"/>
                    </a:moveTo>
                    <a:cubicBezTo>
                      <a:pt x="1324" y="1"/>
                      <a:pt x="1316" y="2"/>
                      <a:pt x="1308" y="6"/>
                    </a:cubicBezTo>
                    <a:cubicBezTo>
                      <a:pt x="1119" y="112"/>
                      <a:pt x="930" y="225"/>
                      <a:pt x="734" y="308"/>
                    </a:cubicBezTo>
                    <a:cubicBezTo>
                      <a:pt x="515" y="407"/>
                      <a:pt x="280" y="467"/>
                      <a:pt x="61" y="550"/>
                    </a:cubicBezTo>
                    <a:cubicBezTo>
                      <a:pt x="0" y="565"/>
                      <a:pt x="8" y="656"/>
                      <a:pt x="68" y="656"/>
                    </a:cubicBezTo>
                    <a:cubicBezTo>
                      <a:pt x="552" y="603"/>
                      <a:pt x="1006" y="399"/>
                      <a:pt x="1369" y="81"/>
                    </a:cubicBezTo>
                    <a:cubicBezTo>
                      <a:pt x="1401" y="49"/>
                      <a:pt x="1373" y="1"/>
                      <a:pt x="13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02" name="Google Shape;3402;p35"/>
            <p:cNvGrpSpPr/>
            <p:nvPr/>
          </p:nvGrpSpPr>
          <p:grpSpPr>
            <a:xfrm>
              <a:off x="4037947" y="3226683"/>
              <a:ext cx="454584" cy="777717"/>
              <a:chOff x="4092197" y="3079167"/>
              <a:chExt cx="539501" cy="922997"/>
            </a:xfrm>
          </p:grpSpPr>
          <p:sp>
            <p:nvSpPr>
              <p:cNvPr id="3403" name="Google Shape;3403;p35"/>
              <p:cNvSpPr/>
              <p:nvPr/>
            </p:nvSpPr>
            <p:spPr>
              <a:xfrm>
                <a:off x="4348094" y="3165352"/>
                <a:ext cx="283604" cy="691871"/>
              </a:xfrm>
              <a:custGeom>
                <a:rect b="b" l="l" r="r" t="t"/>
                <a:pathLst>
                  <a:path extrusionOk="0" h="4945" w="2027">
                    <a:moveTo>
                      <a:pt x="1362" y="0"/>
                    </a:moveTo>
                    <a:cubicBezTo>
                      <a:pt x="1286" y="0"/>
                      <a:pt x="1210" y="23"/>
                      <a:pt x="1150" y="68"/>
                    </a:cubicBezTo>
                    <a:cubicBezTo>
                      <a:pt x="1059" y="159"/>
                      <a:pt x="1021" y="287"/>
                      <a:pt x="1036" y="408"/>
                    </a:cubicBezTo>
                    <a:cubicBezTo>
                      <a:pt x="1036" y="635"/>
                      <a:pt x="1097" y="885"/>
                      <a:pt x="961" y="1074"/>
                    </a:cubicBezTo>
                    <a:cubicBezTo>
                      <a:pt x="885" y="1157"/>
                      <a:pt x="802" y="1232"/>
                      <a:pt x="711" y="1293"/>
                    </a:cubicBezTo>
                    <a:cubicBezTo>
                      <a:pt x="507" y="1474"/>
                      <a:pt x="401" y="1731"/>
                      <a:pt x="417" y="1996"/>
                    </a:cubicBezTo>
                    <a:cubicBezTo>
                      <a:pt x="432" y="2261"/>
                      <a:pt x="560" y="2540"/>
                      <a:pt x="439" y="2775"/>
                    </a:cubicBezTo>
                    <a:cubicBezTo>
                      <a:pt x="409" y="2835"/>
                      <a:pt x="364" y="2896"/>
                      <a:pt x="318" y="2949"/>
                    </a:cubicBezTo>
                    <a:cubicBezTo>
                      <a:pt x="182" y="3138"/>
                      <a:pt x="84" y="3364"/>
                      <a:pt x="46" y="3599"/>
                    </a:cubicBezTo>
                    <a:cubicBezTo>
                      <a:pt x="8" y="3750"/>
                      <a:pt x="1" y="3901"/>
                      <a:pt x="16" y="4053"/>
                    </a:cubicBezTo>
                    <a:cubicBezTo>
                      <a:pt x="31" y="4204"/>
                      <a:pt x="84" y="4347"/>
                      <a:pt x="114" y="4499"/>
                    </a:cubicBezTo>
                    <a:cubicBezTo>
                      <a:pt x="152" y="4642"/>
                      <a:pt x="137" y="4801"/>
                      <a:pt x="69" y="4945"/>
                    </a:cubicBezTo>
                    <a:lnTo>
                      <a:pt x="666" y="4431"/>
                    </a:lnTo>
                    <a:cubicBezTo>
                      <a:pt x="689" y="4204"/>
                      <a:pt x="726" y="3969"/>
                      <a:pt x="878" y="3803"/>
                    </a:cubicBezTo>
                    <a:cubicBezTo>
                      <a:pt x="1014" y="3667"/>
                      <a:pt x="1210" y="3606"/>
                      <a:pt x="1339" y="3463"/>
                    </a:cubicBezTo>
                    <a:cubicBezTo>
                      <a:pt x="1558" y="3228"/>
                      <a:pt x="1513" y="2850"/>
                      <a:pt x="1687" y="2578"/>
                    </a:cubicBezTo>
                    <a:cubicBezTo>
                      <a:pt x="1747" y="2465"/>
                      <a:pt x="1845" y="2382"/>
                      <a:pt x="1913" y="2276"/>
                    </a:cubicBezTo>
                    <a:cubicBezTo>
                      <a:pt x="2004" y="2125"/>
                      <a:pt x="2027" y="1951"/>
                      <a:pt x="1989" y="1784"/>
                    </a:cubicBezTo>
                    <a:cubicBezTo>
                      <a:pt x="1951" y="1626"/>
                      <a:pt x="1853" y="1482"/>
                      <a:pt x="1838" y="1323"/>
                    </a:cubicBezTo>
                    <a:cubicBezTo>
                      <a:pt x="1815" y="1104"/>
                      <a:pt x="1944" y="907"/>
                      <a:pt x="1966" y="696"/>
                    </a:cubicBezTo>
                    <a:cubicBezTo>
                      <a:pt x="1989" y="514"/>
                      <a:pt x="1936" y="340"/>
                      <a:pt x="1823" y="204"/>
                    </a:cubicBezTo>
                    <a:cubicBezTo>
                      <a:pt x="1702" y="68"/>
                      <a:pt x="1535" y="0"/>
                      <a:pt x="1362" y="0"/>
                    </a:cubicBezTo>
                    <a:close/>
                  </a:path>
                </a:pathLst>
              </a:custGeom>
              <a:solidFill>
                <a:srgbClr val="7284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4" name="Google Shape;3404;p35"/>
              <p:cNvSpPr/>
              <p:nvPr/>
            </p:nvSpPr>
            <p:spPr>
              <a:xfrm>
                <a:off x="4184118" y="3189556"/>
                <a:ext cx="245548" cy="708940"/>
              </a:xfrm>
              <a:custGeom>
                <a:rect b="b" l="l" r="r" t="t"/>
                <a:pathLst>
                  <a:path extrusionOk="0" h="5067" w="1755">
                    <a:moveTo>
                      <a:pt x="819" y="0"/>
                    </a:moveTo>
                    <a:cubicBezTo>
                      <a:pt x="678" y="0"/>
                      <a:pt x="542" y="52"/>
                      <a:pt x="432" y="145"/>
                    </a:cubicBezTo>
                    <a:cubicBezTo>
                      <a:pt x="296" y="266"/>
                      <a:pt x="220" y="432"/>
                      <a:pt x="220" y="613"/>
                    </a:cubicBezTo>
                    <a:cubicBezTo>
                      <a:pt x="220" y="825"/>
                      <a:pt x="311" y="1044"/>
                      <a:pt x="265" y="1256"/>
                    </a:cubicBezTo>
                    <a:cubicBezTo>
                      <a:pt x="235" y="1407"/>
                      <a:pt x="114" y="1536"/>
                      <a:pt x="54" y="1687"/>
                    </a:cubicBezTo>
                    <a:cubicBezTo>
                      <a:pt x="1" y="1846"/>
                      <a:pt x="1" y="2020"/>
                      <a:pt x="69" y="2178"/>
                    </a:cubicBezTo>
                    <a:cubicBezTo>
                      <a:pt x="122" y="2292"/>
                      <a:pt x="205" y="2390"/>
                      <a:pt x="258" y="2503"/>
                    </a:cubicBezTo>
                    <a:cubicBezTo>
                      <a:pt x="386" y="2798"/>
                      <a:pt x="296" y="3169"/>
                      <a:pt x="485" y="3433"/>
                    </a:cubicBezTo>
                    <a:cubicBezTo>
                      <a:pt x="591" y="3592"/>
                      <a:pt x="780" y="3675"/>
                      <a:pt x="885" y="3834"/>
                    </a:cubicBezTo>
                    <a:cubicBezTo>
                      <a:pt x="1021" y="4016"/>
                      <a:pt x="1021" y="4258"/>
                      <a:pt x="1014" y="4484"/>
                    </a:cubicBezTo>
                    <a:lnTo>
                      <a:pt x="1536" y="5067"/>
                    </a:lnTo>
                    <a:cubicBezTo>
                      <a:pt x="1490" y="4923"/>
                      <a:pt x="1498" y="4764"/>
                      <a:pt x="1558" y="4620"/>
                    </a:cubicBezTo>
                    <a:cubicBezTo>
                      <a:pt x="1604" y="4477"/>
                      <a:pt x="1679" y="4341"/>
                      <a:pt x="1709" y="4197"/>
                    </a:cubicBezTo>
                    <a:cubicBezTo>
                      <a:pt x="1747" y="4046"/>
                      <a:pt x="1755" y="3895"/>
                      <a:pt x="1740" y="3743"/>
                    </a:cubicBezTo>
                    <a:cubicBezTo>
                      <a:pt x="1732" y="3509"/>
                      <a:pt x="1664" y="3275"/>
                      <a:pt x="1551" y="3063"/>
                    </a:cubicBezTo>
                    <a:cubicBezTo>
                      <a:pt x="1513" y="3002"/>
                      <a:pt x="1483" y="2934"/>
                      <a:pt x="1452" y="2874"/>
                    </a:cubicBezTo>
                    <a:cubicBezTo>
                      <a:pt x="1369" y="2624"/>
                      <a:pt x="1536" y="2367"/>
                      <a:pt x="1589" y="2110"/>
                    </a:cubicBezTo>
                    <a:cubicBezTo>
                      <a:pt x="1634" y="1846"/>
                      <a:pt x="1566" y="1574"/>
                      <a:pt x="1384" y="1377"/>
                    </a:cubicBezTo>
                    <a:cubicBezTo>
                      <a:pt x="1301" y="1294"/>
                      <a:pt x="1233" y="1211"/>
                      <a:pt x="1165" y="1120"/>
                    </a:cubicBezTo>
                    <a:cubicBezTo>
                      <a:pt x="1059" y="916"/>
                      <a:pt x="1150" y="674"/>
                      <a:pt x="1188" y="455"/>
                    </a:cubicBezTo>
                    <a:cubicBezTo>
                      <a:pt x="1218" y="334"/>
                      <a:pt x="1188" y="205"/>
                      <a:pt x="1120" y="99"/>
                    </a:cubicBezTo>
                    <a:cubicBezTo>
                      <a:pt x="1059" y="46"/>
                      <a:pt x="991" y="16"/>
                      <a:pt x="916" y="9"/>
                    </a:cubicBezTo>
                    <a:cubicBezTo>
                      <a:pt x="883" y="3"/>
                      <a:pt x="851" y="0"/>
                      <a:pt x="819" y="0"/>
                    </a:cubicBezTo>
                    <a:close/>
                  </a:path>
                </a:pathLst>
              </a:custGeom>
              <a:solidFill>
                <a:srgbClr val="7284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5" name="Google Shape;3405;p35"/>
              <p:cNvSpPr/>
              <p:nvPr/>
            </p:nvSpPr>
            <p:spPr>
              <a:xfrm>
                <a:off x="4305841" y="3079167"/>
                <a:ext cx="230717" cy="718874"/>
              </a:xfrm>
              <a:custGeom>
                <a:rect b="b" l="l" r="r" t="t"/>
                <a:pathLst>
                  <a:path extrusionOk="0" h="5138" w="1649">
                    <a:moveTo>
                      <a:pt x="645" y="1"/>
                    </a:moveTo>
                    <a:cubicBezTo>
                      <a:pt x="588" y="1"/>
                      <a:pt x="531" y="9"/>
                      <a:pt x="477" y="26"/>
                    </a:cubicBezTo>
                    <a:cubicBezTo>
                      <a:pt x="401" y="41"/>
                      <a:pt x="340" y="87"/>
                      <a:pt x="295" y="147"/>
                    </a:cubicBezTo>
                    <a:cubicBezTo>
                      <a:pt x="235" y="253"/>
                      <a:pt x="227" y="389"/>
                      <a:pt x="272" y="503"/>
                    </a:cubicBezTo>
                    <a:cubicBezTo>
                      <a:pt x="333" y="722"/>
                      <a:pt x="454" y="949"/>
                      <a:pt x="371" y="1160"/>
                    </a:cubicBezTo>
                    <a:cubicBezTo>
                      <a:pt x="325" y="1266"/>
                      <a:pt x="257" y="1365"/>
                      <a:pt x="182" y="1448"/>
                    </a:cubicBezTo>
                    <a:cubicBezTo>
                      <a:pt x="38" y="1667"/>
                      <a:pt x="0" y="1947"/>
                      <a:pt x="83" y="2204"/>
                    </a:cubicBezTo>
                    <a:cubicBezTo>
                      <a:pt x="167" y="2453"/>
                      <a:pt x="363" y="2688"/>
                      <a:pt x="310" y="2945"/>
                    </a:cubicBezTo>
                    <a:cubicBezTo>
                      <a:pt x="295" y="3013"/>
                      <a:pt x="265" y="3081"/>
                      <a:pt x="235" y="3141"/>
                    </a:cubicBezTo>
                    <a:cubicBezTo>
                      <a:pt x="151" y="3368"/>
                      <a:pt x="121" y="3610"/>
                      <a:pt x="144" y="3844"/>
                    </a:cubicBezTo>
                    <a:cubicBezTo>
                      <a:pt x="151" y="3996"/>
                      <a:pt x="182" y="4147"/>
                      <a:pt x="235" y="4290"/>
                    </a:cubicBezTo>
                    <a:cubicBezTo>
                      <a:pt x="288" y="4434"/>
                      <a:pt x="378" y="4555"/>
                      <a:pt x="446" y="4699"/>
                    </a:cubicBezTo>
                    <a:cubicBezTo>
                      <a:pt x="522" y="4827"/>
                      <a:pt x="552" y="4986"/>
                      <a:pt x="522" y="5137"/>
                    </a:cubicBezTo>
                    <a:lnTo>
                      <a:pt x="960" y="4472"/>
                    </a:lnTo>
                    <a:cubicBezTo>
                      <a:pt x="930" y="4253"/>
                      <a:pt x="900" y="4011"/>
                      <a:pt x="1006" y="3814"/>
                    </a:cubicBezTo>
                    <a:cubicBezTo>
                      <a:pt x="1097" y="3648"/>
                      <a:pt x="1270" y="3534"/>
                      <a:pt x="1361" y="3368"/>
                    </a:cubicBezTo>
                    <a:cubicBezTo>
                      <a:pt x="1512" y="3088"/>
                      <a:pt x="1369" y="2733"/>
                      <a:pt x="1459" y="2423"/>
                    </a:cubicBezTo>
                    <a:cubicBezTo>
                      <a:pt x="1497" y="2302"/>
                      <a:pt x="1565" y="2196"/>
                      <a:pt x="1603" y="2068"/>
                    </a:cubicBezTo>
                    <a:cubicBezTo>
                      <a:pt x="1648" y="1909"/>
                      <a:pt x="1633" y="1727"/>
                      <a:pt x="1550" y="1576"/>
                    </a:cubicBezTo>
                    <a:cubicBezTo>
                      <a:pt x="1467" y="1440"/>
                      <a:pt x="1338" y="1327"/>
                      <a:pt x="1278" y="1176"/>
                    </a:cubicBezTo>
                    <a:cubicBezTo>
                      <a:pt x="1202" y="971"/>
                      <a:pt x="1278" y="745"/>
                      <a:pt x="1248" y="533"/>
                    </a:cubicBezTo>
                    <a:cubicBezTo>
                      <a:pt x="1225" y="359"/>
                      <a:pt x="1127" y="200"/>
                      <a:pt x="976" y="102"/>
                    </a:cubicBezTo>
                    <a:cubicBezTo>
                      <a:pt x="879" y="36"/>
                      <a:pt x="762" y="1"/>
                      <a:pt x="645" y="1"/>
                    </a:cubicBezTo>
                    <a:close/>
                  </a:path>
                </a:pathLst>
              </a:custGeom>
              <a:solidFill>
                <a:srgbClr val="6074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6" name="Google Shape;3406;p35"/>
              <p:cNvSpPr/>
              <p:nvPr/>
            </p:nvSpPr>
            <p:spPr>
              <a:xfrm>
                <a:off x="4092197" y="3286934"/>
                <a:ext cx="283604" cy="692011"/>
              </a:xfrm>
              <a:custGeom>
                <a:rect b="b" l="l" r="r" t="t"/>
                <a:pathLst>
                  <a:path extrusionOk="0" h="4946" w="2027">
                    <a:moveTo>
                      <a:pt x="665" y="1"/>
                    </a:moveTo>
                    <a:cubicBezTo>
                      <a:pt x="491" y="1"/>
                      <a:pt x="318" y="76"/>
                      <a:pt x="204" y="205"/>
                    </a:cubicBezTo>
                    <a:cubicBezTo>
                      <a:pt x="91" y="341"/>
                      <a:pt x="38" y="515"/>
                      <a:pt x="53" y="696"/>
                    </a:cubicBezTo>
                    <a:cubicBezTo>
                      <a:pt x="83" y="908"/>
                      <a:pt x="212" y="1112"/>
                      <a:pt x="189" y="1324"/>
                    </a:cubicBezTo>
                    <a:cubicBezTo>
                      <a:pt x="174" y="1482"/>
                      <a:pt x="76" y="1626"/>
                      <a:pt x="38" y="1785"/>
                    </a:cubicBezTo>
                    <a:cubicBezTo>
                      <a:pt x="0" y="1951"/>
                      <a:pt x="23" y="2125"/>
                      <a:pt x="113" y="2276"/>
                    </a:cubicBezTo>
                    <a:cubicBezTo>
                      <a:pt x="181" y="2382"/>
                      <a:pt x="272" y="2465"/>
                      <a:pt x="340" y="2579"/>
                    </a:cubicBezTo>
                    <a:cubicBezTo>
                      <a:pt x="507" y="2851"/>
                      <a:pt x="469" y="3229"/>
                      <a:pt x="688" y="3463"/>
                    </a:cubicBezTo>
                    <a:cubicBezTo>
                      <a:pt x="817" y="3607"/>
                      <a:pt x="1013" y="3667"/>
                      <a:pt x="1142" y="3803"/>
                    </a:cubicBezTo>
                    <a:cubicBezTo>
                      <a:pt x="1300" y="3970"/>
                      <a:pt x="1331" y="4204"/>
                      <a:pt x="1361" y="4431"/>
                    </a:cubicBezTo>
                    <a:lnTo>
                      <a:pt x="1958" y="4945"/>
                    </a:lnTo>
                    <a:cubicBezTo>
                      <a:pt x="1890" y="4801"/>
                      <a:pt x="1875" y="4650"/>
                      <a:pt x="1913" y="4499"/>
                    </a:cubicBezTo>
                    <a:cubicBezTo>
                      <a:pt x="1943" y="4348"/>
                      <a:pt x="1996" y="4204"/>
                      <a:pt x="2011" y="4053"/>
                    </a:cubicBezTo>
                    <a:cubicBezTo>
                      <a:pt x="2026" y="3902"/>
                      <a:pt x="2019" y="3751"/>
                      <a:pt x="1981" y="3599"/>
                    </a:cubicBezTo>
                    <a:cubicBezTo>
                      <a:pt x="1943" y="3365"/>
                      <a:pt x="1845" y="3146"/>
                      <a:pt x="1709" y="2949"/>
                    </a:cubicBezTo>
                    <a:cubicBezTo>
                      <a:pt x="1663" y="2896"/>
                      <a:pt x="1618" y="2836"/>
                      <a:pt x="1580" y="2775"/>
                    </a:cubicBezTo>
                    <a:cubicBezTo>
                      <a:pt x="1467" y="2541"/>
                      <a:pt x="1595" y="2261"/>
                      <a:pt x="1610" y="1997"/>
                    </a:cubicBezTo>
                    <a:cubicBezTo>
                      <a:pt x="1626" y="1732"/>
                      <a:pt x="1520" y="1475"/>
                      <a:pt x="1316" y="1293"/>
                    </a:cubicBezTo>
                    <a:cubicBezTo>
                      <a:pt x="1225" y="1233"/>
                      <a:pt x="1142" y="1157"/>
                      <a:pt x="1066" y="1074"/>
                    </a:cubicBezTo>
                    <a:cubicBezTo>
                      <a:pt x="930" y="885"/>
                      <a:pt x="990" y="636"/>
                      <a:pt x="990" y="409"/>
                    </a:cubicBezTo>
                    <a:cubicBezTo>
                      <a:pt x="1006" y="288"/>
                      <a:pt x="960" y="167"/>
                      <a:pt x="877" y="76"/>
                    </a:cubicBezTo>
                    <a:cubicBezTo>
                      <a:pt x="817" y="31"/>
                      <a:pt x="741" y="1"/>
                      <a:pt x="665" y="1"/>
                    </a:cubicBezTo>
                    <a:close/>
                  </a:path>
                </a:pathLst>
              </a:custGeom>
              <a:solidFill>
                <a:srgbClr val="6074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7" name="Google Shape;3407;p35"/>
              <p:cNvSpPr/>
              <p:nvPr/>
            </p:nvSpPr>
            <p:spPr>
              <a:xfrm>
                <a:off x="4167189" y="3742904"/>
                <a:ext cx="287941" cy="259259"/>
              </a:xfrm>
              <a:custGeom>
                <a:rect b="b" l="l" r="r" t="t"/>
                <a:pathLst>
                  <a:path extrusionOk="0" h="1853" w="2058">
                    <a:moveTo>
                      <a:pt x="1" y="0"/>
                    </a:moveTo>
                    <a:lnTo>
                      <a:pt x="296" y="1852"/>
                    </a:lnTo>
                    <a:lnTo>
                      <a:pt x="1808" y="1852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2C47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8" name="Google Shape;3408;p35"/>
              <p:cNvSpPr/>
              <p:nvPr/>
            </p:nvSpPr>
            <p:spPr>
              <a:xfrm>
                <a:off x="4155577" y="3714223"/>
                <a:ext cx="311167" cy="43513"/>
              </a:xfrm>
              <a:custGeom>
                <a:rect b="b" l="l" r="r" t="t"/>
                <a:pathLst>
                  <a:path extrusionOk="0" h="311" w="2224">
                    <a:moveTo>
                      <a:pt x="1" y="1"/>
                    </a:moveTo>
                    <a:lnTo>
                      <a:pt x="1" y="311"/>
                    </a:lnTo>
                    <a:lnTo>
                      <a:pt x="2223" y="311"/>
                    </a:lnTo>
                    <a:lnTo>
                      <a:pt x="2223" y="1"/>
                    </a:ln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9" name="Google Shape;3409;p35"/>
              <p:cNvSpPr/>
              <p:nvPr/>
            </p:nvSpPr>
            <p:spPr>
              <a:xfrm>
                <a:off x="4116402" y="3352832"/>
                <a:ext cx="124663" cy="357059"/>
              </a:xfrm>
              <a:custGeom>
                <a:rect b="b" l="l" r="r" t="t"/>
                <a:pathLst>
                  <a:path extrusionOk="0" h="2552" w="891">
                    <a:moveTo>
                      <a:pt x="242" y="1"/>
                    </a:moveTo>
                    <a:cubicBezTo>
                      <a:pt x="227" y="1"/>
                      <a:pt x="212" y="9"/>
                      <a:pt x="205" y="29"/>
                    </a:cubicBezTo>
                    <a:cubicBezTo>
                      <a:pt x="1" y="868"/>
                      <a:pt x="439" y="1820"/>
                      <a:pt x="840" y="2539"/>
                    </a:cubicBezTo>
                    <a:cubicBezTo>
                      <a:pt x="845" y="2547"/>
                      <a:pt x="851" y="2551"/>
                      <a:pt x="858" y="2551"/>
                    </a:cubicBezTo>
                    <a:cubicBezTo>
                      <a:pt x="874" y="2551"/>
                      <a:pt x="891" y="2530"/>
                      <a:pt x="886" y="2508"/>
                    </a:cubicBezTo>
                    <a:cubicBezTo>
                      <a:pt x="696" y="2123"/>
                      <a:pt x="553" y="1715"/>
                      <a:pt x="447" y="1299"/>
                    </a:cubicBezTo>
                    <a:cubicBezTo>
                      <a:pt x="341" y="883"/>
                      <a:pt x="326" y="467"/>
                      <a:pt x="281" y="36"/>
                    </a:cubicBezTo>
                    <a:cubicBezTo>
                      <a:pt x="281" y="15"/>
                      <a:pt x="261" y="1"/>
                      <a:pt x="242" y="1"/>
                    </a:cubicBezTo>
                    <a:close/>
                  </a:path>
                </a:pathLst>
              </a:custGeom>
              <a:solidFill>
                <a:srgbClr val="4C62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0" name="Google Shape;3410;p35"/>
              <p:cNvSpPr/>
              <p:nvPr/>
            </p:nvSpPr>
            <p:spPr>
              <a:xfrm>
                <a:off x="4365023" y="3175006"/>
                <a:ext cx="81569" cy="529712"/>
              </a:xfrm>
              <a:custGeom>
                <a:rect b="b" l="l" r="r" t="t"/>
                <a:pathLst>
                  <a:path extrusionOk="0" h="3786" w="583">
                    <a:moveTo>
                      <a:pt x="319" y="0"/>
                    </a:moveTo>
                    <a:cubicBezTo>
                      <a:pt x="277" y="0"/>
                      <a:pt x="237" y="35"/>
                      <a:pt x="250" y="90"/>
                    </a:cubicBezTo>
                    <a:cubicBezTo>
                      <a:pt x="409" y="740"/>
                      <a:pt x="424" y="1428"/>
                      <a:pt x="280" y="2093"/>
                    </a:cubicBezTo>
                    <a:cubicBezTo>
                      <a:pt x="167" y="2623"/>
                      <a:pt x="1" y="3243"/>
                      <a:pt x="205" y="3772"/>
                    </a:cubicBezTo>
                    <a:cubicBezTo>
                      <a:pt x="208" y="3781"/>
                      <a:pt x="216" y="3786"/>
                      <a:pt x="225" y="3786"/>
                    </a:cubicBezTo>
                    <a:cubicBezTo>
                      <a:pt x="237" y="3786"/>
                      <a:pt x="250" y="3777"/>
                      <a:pt x="250" y="3764"/>
                    </a:cubicBezTo>
                    <a:cubicBezTo>
                      <a:pt x="190" y="3416"/>
                      <a:pt x="190" y="3061"/>
                      <a:pt x="258" y="2713"/>
                    </a:cubicBezTo>
                    <a:cubicBezTo>
                      <a:pt x="326" y="2403"/>
                      <a:pt x="432" y="2108"/>
                      <a:pt x="485" y="1791"/>
                    </a:cubicBezTo>
                    <a:cubicBezTo>
                      <a:pt x="583" y="1209"/>
                      <a:pt x="553" y="619"/>
                      <a:pt x="386" y="52"/>
                    </a:cubicBezTo>
                    <a:cubicBezTo>
                      <a:pt x="374" y="16"/>
                      <a:pt x="346" y="0"/>
                      <a:pt x="319" y="0"/>
                    </a:cubicBezTo>
                    <a:close/>
                  </a:path>
                </a:pathLst>
              </a:custGeom>
              <a:solidFill>
                <a:srgbClr val="4C62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1" name="Google Shape;3411;p35"/>
              <p:cNvSpPr/>
              <p:nvPr/>
            </p:nvSpPr>
            <p:spPr>
              <a:xfrm>
                <a:off x="4457365" y="3200190"/>
                <a:ext cx="110951" cy="465351"/>
              </a:xfrm>
              <a:custGeom>
                <a:rect b="b" l="l" r="r" t="t"/>
                <a:pathLst>
                  <a:path extrusionOk="0" h="3326" w="793">
                    <a:moveTo>
                      <a:pt x="649" y="1"/>
                    </a:moveTo>
                    <a:lnTo>
                      <a:pt x="647" y="3"/>
                    </a:lnTo>
                    <a:lnTo>
                      <a:pt x="647" y="3"/>
                    </a:lnTo>
                    <a:cubicBezTo>
                      <a:pt x="647" y="3"/>
                      <a:pt x="648" y="2"/>
                      <a:pt x="648" y="2"/>
                    </a:cubicBezTo>
                    <a:lnTo>
                      <a:pt x="648" y="2"/>
                    </a:lnTo>
                    <a:cubicBezTo>
                      <a:pt x="648" y="2"/>
                      <a:pt x="649" y="1"/>
                      <a:pt x="649" y="1"/>
                    </a:cubicBezTo>
                    <a:close/>
                    <a:moveTo>
                      <a:pt x="647" y="3"/>
                    </a:moveTo>
                    <a:lnTo>
                      <a:pt x="647" y="3"/>
                    </a:lnTo>
                    <a:cubicBezTo>
                      <a:pt x="644" y="3"/>
                      <a:pt x="641" y="5"/>
                      <a:pt x="641" y="8"/>
                    </a:cubicBezTo>
                    <a:lnTo>
                      <a:pt x="647" y="3"/>
                    </a:lnTo>
                    <a:close/>
                    <a:moveTo>
                      <a:pt x="649" y="2"/>
                    </a:moveTo>
                    <a:cubicBezTo>
                      <a:pt x="649" y="2"/>
                      <a:pt x="648" y="2"/>
                      <a:pt x="648" y="2"/>
                    </a:cubicBezTo>
                    <a:lnTo>
                      <a:pt x="648" y="2"/>
                    </a:lnTo>
                    <a:cubicBezTo>
                      <a:pt x="611" y="289"/>
                      <a:pt x="664" y="583"/>
                      <a:pt x="671" y="862"/>
                    </a:cubicBezTo>
                    <a:cubicBezTo>
                      <a:pt x="686" y="1180"/>
                      <a:pt x="679" y="1490"/>
                      <a:pt x="634" y="1800"/>
                    </a:cubicBezTo>
                    <a:cubicBezTo>
                      <a:pt x="611" y="2072"/>
                      <a:pt x="528" y="2329"/>
                      <a:pt x="399" y="2571"/>
                    </a:cubicBezTo>
                    <a:cubicBezTo>
                      <a:pt x="255" y="2806"/>
                      <a:pt x="119" y="3047"/>
                      <a:pt x="6" y="3297"/>
                    </a:cubicBezTo>
                    <a:cubicBezTo>
                      <a:pt x="1" y="3313"/>
                      <a:pt x="15" y="3326"/>
                      <a:pt x="29" y="3326"/>
                    </a:cubicBezTo>
                    <a:cubicBezTo>
                      <a:pt x="34" y="3326"/>
                      <a:pt x="40" y="3324"/>
                      <a:pt x="44" y="3320"/>
                    </a:cubicBezTo>
                    <a:cubicBezTo>
                      <a:pt x="429" y="2911"/>
                      <a:pt x="717" y="2420"/>
                      <a:pt x="770" y="1860"/>
                    </a:cubicBezTo>
                    <a:cubicBezTo>
                      <a:pt x="792" y="1543"/>
                      <a:pt x="792" y="1233"/>
                      <a:pt x="770" y="915"/>
                    </a:cubicBezTo>
                    <a:cubicBezTo>
                      <a:pt x="754" y="621"/>
                      <a:pt x="747" y="288"/>
                      <a:pt x="656" y="8"/>
                    </a:cubicBezTo>
                    <a:cubicBezTo>
                      <a:pt x="656" y="4"/>
                      <a:pt x="652" y="2"/>
                      <a:pt x="649" y="2"/>
                    </a:cubicBezTo>
                    <a:close/>
                  </a:path>
                </a:pathLst>
              </a:custGeom>
              <a:solidFill>
                <a:srgbClr val="4C62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2" name="Google Shape;3412;p35"/>
              <p:cNvSpPr/>
              <p:nvPr/>
            </p:nvSpPr>
            <p:spPr>
              <a:xfrm>
                <a:off x="4270863" y="3208444"/>
                <a:ext cx="54146" cy="312426"/>
              </a:xfrm>
              <a:custGeom>
                <a:rect b="b" l="l" r="r" t="t"/>
                <a:pathLst>
                  <a:path extrusionOk="0" h="2233" w="387">
                    <a:moveTo>
                      <a:pt x="171" y="0"/>
                    </a:moveTo>
                    <a:cubicBezTo>
                      <a:pt x="161" y="0"/>
                      <a:pt x="152" y="6"/>
                      <a:pt x="152" y="17"/>
                    </a:cubicBezTo>
                    <a:cubicBezTo>
                      <a:pt x="144" y="410"/>
                      <a:pt x="8" y="781"/>
                      <a:pt x="1" y="1174"/>
                    </a:cubicBezTo>
                    <a:cubicBezTo>
                      <a:pt x="1" y="1537"/>
                      <a:pt x="167" y="1862"/>
                      <a:pt x="288" y="2202"/>
                    </a:cubicBezTo>
                    <a:cubicBezTo>
                      <a:pt x="292" y="2223"/>
                      <a:pt x="308" y="2233"/>
                      <a:pt x="324" y="2233"/>
                    </a:cubicBezTo>
                    <a:cubicBezTo>
                      <a:pt x="344" y="2233"/>
                      <a:pt x="364" y="2219"/>
                      <a:pt x="364" y="2195"/>
                    </a:cubicBezTo>
                    <a:cubicBezTo>
                      <a:pt x="386" y="2006"/>
                      <a:pt x="326" y="1877"/>
                      <a:pt x="258" y="1703"/>
                    </a:cubicBezTo>
                    <a:cubicBezTo>
                      <a:pt x="190" y="1522"/>
                      <a:pt x="144" y="1325"/>
                      <a:pt x="144" y="1129"/>
                    </a:cubicBezTo>
                    <a:cubicBezTo>
                      <a:pt x="144" y="758"/>
                      <a:pt x="220" y="388"/>
                      <a:pt x="190" y="17"/>
                    </a:cubicBezTo>
                    <a:cubicBezTo>
                      <a:pt x="190" y="6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rgbClr val="4C62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13" name="Google Shape;3413;p35"/>
            <p:cNvGrpSpPr/>
            <p:nvPr/>
          </p:nvGrpSpPr>
          <p:grpSpPr>
            <a:xfrm>
              <a:off x="3716262" y="1477164"/>
              <a:ext cx="404719" cy="378076"/>
              <a:chOff x="3673303" y="1630948"/>
              <a:chExt cx="480322" cy="448702"/>
            </a:xfrm>
          </p:grpSpPr>
          <p:sp>
            <p:nvSpPr>
              <p:cNvPr id="3414" name="Google Shape;3414;p35"/>
              <p:cNvSpPr/>
              <p:nvPr/>
            </p:nvSpPr>
            <p:spPr>
              <a:xfrm>
                <a:off x="3673303" y="1630948"/>
                <a:ext cx="480322" cy="448702"/>
              </a:xfrm>
              <a:custGeom>
                <a:rect b="b" l="l" r="r" t="t"/>
                <a:pathLst>
                  <a:path extrusionOk="0" h="3207" w="3433">
                    <a:moveTo>
                      <a:pt x="1720" y="0"/>
                    </a:moveTo>
                    <a:cubicBezTo>
                      <a:pt x="1639" y="0"/>
                      <a:pt x="1557" y="7"/>
                      <a:pt x="1474" y="19"/>
                    </a:cubicBezTo>
                    <a:cubicBezTo>
                      <a:pt x="597" y="156"/>
                      <a:pt x="0" y="972"/>
                      <a:pt x="129" y="1849"/>
                    </a:cubicBezTo>
                    <a:cubicBezTo>
                      <a:pt x="252" y="2642"/>
                      <a:pt x="937" y="3207"/>
                      <a:pt x="1711" y="3207"/>
                    </a:cubicBezTo>
                    <a:cubicBezTo>
                      <a:pt x="1792" y="3207"/>
                      <a:pt x="1875" y="3200"/>
                      <a:pt x="1958" y="3187"/>
                    </a:cubicBezTo>
                    <a:cubicBezTo>
                      <a:pt x="2835" y="3051"/>
                      <a:pt x="3433" y="2235"/>
                      <a:pt x="3296" y="1358"/>
                    </a:cubicBezTo>
                    <a:cubicBezTo>
                      <a:pt x="3180" y="571"/>
                      <a:pt x="2494" y="0"/>
                      <a:pt x="17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5" name="Google Shape;3415;p35"/>
              <p:cNvSpPr/>
              <p:nvPr/>
            </p:nvSpPr>
            <p:spPr>
              <a:xfrm>
                <a:off x="3715556" y="1658930"/>
                <a:ext cx="395815" cy="395815"/>
              </a:xfrm>
              <a:custGeom>
                <a:rect b="b" l="l" r="r" t="t"/>
                <a:pathLst>
                  <a:path extrusionOk="0" h="2829" w="2829">
                    <a:moveTo>
                      <a:pt x="1414" y="1"/>
                    </a:moveTo>
                    <a:cubicBezTo>
                      <a:pt x="636" y="1"/>
                      <a:pt x="0" y="636"/>
                      <a:pt x="0" y="1415"/>
                    </a:cubicBezTo>
                    <a:cubicBezTo>
                      <a:pt x="0" y="2193"/>
                      <a:pt x="636" y="2829"/>
                      <a:pt x="1414" y="2829"/>
                    </a:cubicBezTo>
                    <a:cubicBezTo>
                      <a:pt x="2193" y="2829"/>
                      <a:pt x="2828" y="2193"/>
                      <a:pt x="2828" y="1415"/>
                    </a:cubicBezTo>
                    <a:cubicBezTo>
                      <a:pt x="2828" y="636"/>
                      <a:pt x="2193" y="1"/>
                      <a:pt x="1414" y="1"/>
                    </a:cubicBezTo>
                    <a:close/>
                  </a:path>
                </a:pathLst>
              </a:custGeom>
              <a:solidFill>
                <a:srgbClr val="726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6" name="Google Shape;3416;p35"/>
              <p:cNvSpPr/>
              <p:nvPr/>
            </p:nvSpPr>
            <p:spPr>
              <a:xfrm>
                <a:off x="3906955" y="1698105"/>
                <a:ext cx="12872" cy="158802"/>
              </a:xfrm>
              <a:custGeom>
                <a:rect b="b" l="l" r="r" t="t"/>
                <a:pathLst>
                  <a:path extrusionOk="0" h="1135" w="92">
                    <a:moveTo>
                      <a:pt x="1" y="1"/>
                    </a:moveTo>
                    <a:lnTo>
                      <a:pt x="1" y="1135"/>
                    </a:lnTo>
                    <a:lnTo>
                      <a:pt x="92" y="1135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7" name="Google Shape;3417;p35"/>
              <p:cNvSpPr/>
              <p:nvPr/>
            </p:nvSpPr>
            <p:spPr>
              <a:xfrm>
                <a:off x="3731366" y="1850468"/>
                <a:ext cx="182167" cy="12872"/>
              </a:xfrm>
              <a:custGeom>
                <a:rect b="b" l="l" r="r" t="t"/>
                <a:pathLst>
                  <a:path extrusionOk="0" h="92" w="1302">
                    <a:moveTo>
                      <a:pt x="1" y="0"/>
                    </a:moveTo>
                    <a:lnTo>
                      <a:pt x="1" y="91"/>
                    </a:lnTo>
                    <a:lnTo>
                      <a:pt x="1301" y="91"/>
                    </a:ln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8" name="Google Shape;3418;p35"/>
              <p:cNvSpPr/>
              <p:nvPr/>
            </p:nvSpPr>
            <p:spPr>
              <a:xfrm>
                <a:off x="3894363" y="1838855"/>
                <a:ext cx="43513" cy="36238"/>
              </a:xfrm>
              <a:custGeom>
                <a:rect b="b" l="l" r="r" t="t"/>
                <a:pathLst>
                  <a:path extrusionOk="0" h="259" w="311">
                    <a:moveTo>
                      <a:pt x="136" y="0"/>
                    </a:moveTo>
                    <a:cubicBezTo>
                      <a:pt x="61" y="0"/>
                      <a:pt x="0" y="53"/>
                      <a:pt x="8" y="129"/>
                    </a:cubicBezTo>
                    <a:cubicBezTo>
                      <a:pt x="8" y="206"/>
                      <a:pt x="70" y="258"/>
                      <a:pt x="136" y="258"/>
                    </a:cubicBezTo>
                    <a:cubicBezTo>
                      <a:pt x="168" y="258"/>
                      <a:pt x="200" y="246"/>
                      <a:pt x="227" y="219"/>
                    </a:cubicBezTo>
                    <a:cubicBezTo>
                      <a:pt x="310" y="136"/>
                      <a:pt x="250" y="0"/>
                      <a:pt x="1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19" name="Google Shape;3419;p35"/>
            <p:cNvGrpSpPr/>
            <p:nvPr/>
          </p:nvGrpSpPr>
          <p:grpSpPr>
            <a:xfrm flipH="1">
              <a:off x="2063177" y="1807200"/>
              <a:ext cx="2366036" cy="2194771"/>
              <a:chOff x="-2869210" y="3709598"/>
              <a:chExt cx="2585267" cy="2398133"/>
            </a:xfrm>
          </p:grpSpPr>
          <p:grpSp>
            <p:nvGrpSpPr>
              <p:cNvPr id="3420" name="Google Shape;3420;p35"/>
              <p:cNvGrpSpPr/>
              <p:nvPr/>
            </p:nvGrpSpPr>
            <p:grpSpPr>
              <a:xfrm>
                <a:off x="-2869210" y="3725375"/>
                <a:ext cx="2585267" cy="2382356"/>
                <a:chOff x="-2634335" y="5022625"/>
                <a:chExt cx="2585267" cy="2382356"/>
              </a:xfrm>
            </p:grpSpPr>
            <p:sp>
              <p:nvSpPr>
                <p:cNvPr id="3421" name="Google Shape;3421;p35"/>
                <p:cNvSpPr/>
                <p:nvPr/>
              </p:nvSpPr>
              <p:spPr>
                <a:xfrm>
                  <a:off x="-1988859" y="7274404"/>
                  <a:ext cx="297242" cy="127754"/>
                </a:xfrm>
                <a:custGeom>
                  <a:rect b="b" l="l" r="r" t="t"/>
                  <a:pathLst>
                    <a:path extrusionOk="0" h="952" w="2215">
                      <a:moveTo>
                        <a:pt x="654" y="1"/>
                      </a:moveTo>
                      <a:cubicBezTo>
                        <a:pt x="377" y="1"/>
                        <a:pt x="99" y="44"/>
                        <a:pt x="67" y="194"/>
                      </a:cubicBezTo>
                      <a:cubicBezTo>
                        <a:pt x="1" y="473"/>
                        <a:pt x="1759" y="952"/>
                        <a:pt x="1972" y="952"/>
                      </a:cubicBezTo>
                      <a:cubicBezTo>
                        <a:pt x="1979" y="952"/>
                        <a:pt x="1984" y="951"/>
                        <a:pt x="1987" y="950"/>
                      </a:cubicBezTo>
                      <a:cubicBezTo>
                        <a:pt x="2108" y="912"/>
                        <a:pt x="2191" y="655"/>
                        <a:pt x="2207" y="549"/>
                      </a:cubicBezTo>
                      <a:cubicBezTo>
                        <a:pt x="2214" y="451"/>
                        <a:pt x="2161" y="330"/>
                        <a:pt x="1980" y="232"/>
                      </a:cubicBezTo>
                      <a:cubicBezTo>
                        <a:pt x="1745" y="111"/>
                        <a:pt x="1398" y="111"/>
                        <a:pt x="1216" y="58"/>
                      </a:cubicBezTo>
                      <a:cubicBezTo>
                        <a:pt x="1135" y="33"/>
                        <a:pt x="895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2" name="Google Shape;3422;p35"/>
                <p:cNvSpPr/>
                <p:nvPr/>
              </p:nvSpPr>
              <p:spPr>
                <a:xfrm>
                  <a:off x="-1793203" y="7214151"/>
                  <a:ext cx="122788" cy="140502"/>
                </a:xfrm>
                <a:custGeom>
                  <a:rect b="b" l="l" r="r" t="t"/>
                  <a:pathLst>
                    <a:path extrusionOk="0" h="1047" w="915">
                      <a:moveTo>
                        <a:pt x="597" y="0"/>
                      </a:moveTo>
                      <a:lnTo>
                        <a:pt x="76" y="583"/>
                      </a:lnTo>
                      <a:cubicBezTo>
                        <a:pt x="0" y="666"/>
                        <a:pt x="8" y="794"/>
                        <a:pt x="98" y="870"/>
                      </a:cubicBezTo>
                      <a:lnTo>
                        <a:pt x="250" y="998"/>
                      </a:lnTo>
                      <a:cubicBezTo>
                        <a:pt x="285" y="1031"/>
                        <a:pt x="330" y="1047"/>
                        <a:pt x="375" y="1047"/>
                      </a:cubicBezTo>
                      <a:cubicBezTo>
                        <a:pt x="434" y="1047"/>
                        <a:pt x="494" y="1020"/>
                        <a:pt x="537" y="968"/>
                      </a:cubicBezTo>
                      <a:lnTo>
                        <a:pt x="915" y="499"/>
                      </a:lnTo>
                      <a:lnTo>
                        <a:pt x="597" y="0"/>
                      </a:lnTo>
                      <a:close/>
                    </a:path>
                  </a:pathLst>
                </a:custGeom>
                <a:solidFill>
                  <a:srgbClr val="E7CDD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423" name="Google Shape;3423;p35"/>
                <p:cNvGrpSpPr/>
                <p:nvPr/>
              </p:nvGrpSpPr>
              <p:grpSpPr>
                <a:xfrm>
                  <a:off x="-2634335" y="5022625"/>
                  <a:ext cx="2585267" cy="2382356"/>
                  <a:chOff x="-2634335" y="5022625"/>
                  <a:chExt cx="2585267" cy="2382356"/>
                </a:xfrm>
              </p:grpSpPr>
              <p:sp>
                <p:nvSpPr>
                  <p:cNvPr id="3424" name="Google Shape;3424;p35"/>
                  <p:cNvSpPr/>
                  <p:nvPr/>
                </p:nvSpPr>
                <p:spPr>
                  <a:xfrm>
                    <a:off x="-1051779" y="6761514"/>
                    <a:ext cx="336158" cy="141442"/>
                  </a:xfrm>
                  <a:custGeom>
                    <a:rect b="b" l="l" r="r" t="t"/>
                    <a:pathLst>
                      <a:path extrusionOk="0" h="1054" w="2505">
                        <a:moveTo>
                          <a:pt x="1405" y="1"/>
                        </a:moveTo>
                        <a:cubicBezTo>
                          <a:pt x="1104" y="1"/>
                          <a:pt x="742" y="96"/>
                          <a:pt x="425" y="448"/>
                        </a:cubicBezTo>
                        <a:cubicBezTo>
                          <a:pt x="1" y="923"/>
                          <a:pt x="531" y="1054"/>
                          <a:pt x="1112" y="1054"/>
                        </a:cubicBezTo>
                        <a:cubicBezTo>
                          <a:pt x="1473" y="1054"/>
                          <a:pt x="1853" y="1003"/>
                          <a:pt x="2036" y="954"/>
                        </a:cubicBezTo>
                        <a:cubicBezTo>
                          <a:pt x="2504" y="833"/>
                          <a:pt x="2036" y="138"/>
                          <a:pt x="2036" y="138"/>
                        </a:cubicBezTo>
                        <a:cubicBezTo>
                          <a:pt x="2036" y="138"/>
                          <a:pt x="1764" y="1"/>
                          <a:pt x="1405" y="1"/>
                        </a:cubicBezTo>
                        <a:close/>
                      </a:path>
                    </a:pathLst>
                  </a:custGeom>
                  <a:solidFill>
                    <a:srgbClr val="1F3B7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25" name="Google Shape;3425;p35"/>
                  <p:cNvSpPr/>
                  <p:nvPr/>
                </p:nvSpPr>
                <p:spPr>
                  <a:xfrm>
                    <a:off x="-1120621" y="6869137"/>
                    <a:ext cx="507391" cy="529802"/>
                  </a:xfrm>
                  <a:custGeom>
                    <a:rect b="b" l="l" r="r" t="t"/>
                    <a:pathLst>
                      <a:path extrusionOk="0" h="3948" w="3781">
                        <a:moveTo>
                          <a:pt x="1619" y="1"/>
                        </a:moveTo>
                        <a:cubicBezTo>
                          <a:pt x="1619" y="1"/>
                          <a:pt x="1679" y="3358"/>
                          <a:pt x="1528" y="3494"/>
                        </a:cubicBezTo>
                        <a:cubicBezTo>
                          <a:pt x="1511" y="3508"/>
                          <a:pt x="1481" y="3514"/>
                          <a:pt x="1441" y="3514"/>
                        </a:cubicBezTo>
                        <a:cubicBezTo>
                          <a:pt x="1270" y="3514"/>
                          <a:pt x="915" y="3411"/>
                          <a:pt x="600" y="3411"/>
                        </a:cubicBezTo>
                        <a:cubicBezTo>
                          <a:pt x="279" y="3411"/>
                          <a:pt x="1" y="3518"/>
                          <a:pt x="1" y="3948"/>
                        </a:cubicBezTo>
                        <a:lnTo>
                          <a:pt x="3781" y="3948"/>
                        </a:lnTo>
                        <a:cubicBezTo>
                          <a:pt x="3781" y="3518"/>
                          <a:pt x="3502" y="3411"/>
                          <a:pt x="3182" y="3411"/>
                        </a:cubicBezTo>
                        <a:cubicBezTo>
                          <a:pt x="2867" y="3411"/>
                          <a:pt x="2511" y="3514"/>
                          <a:pt x="2341" y="3514"/>
                        </a:cubicBezTo>
                        <a:cubicBezTo>
                          <a:pt x="2300" y="3514"/>
                          <a:pt x="2270" y="3508"/>
                          <a:pt x="2254" y="3494"/>
                        </a:cubicBezTo>
                        <a:cubicBezTo>
                          <a:pt x="2102" y="3365"/>
                          <a:pt x="2163" y="1"/>
                          <a:pt x="2163" y="1"/>
                        </a:cubicBezTo>
                        <a:close/>
                      </a:path>
                    </a:pathLst>
                  </a:custGeom>
                  <a:solidFill>
                    <a:srgbClr val="1F3B7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26" name="Google Shape;3426;p35"/>
                  <p:cNvSpPr/>
                  <p:nvPr/>
                </p:nvSpPr>
                <p:spPr>
                  <a:xfrm>
                    <a:off x="-982669" y="5606907"/>
                    <a:ext cx="743843" cy="1179037"/>
                  </a:xfrm>
                  <a:custGeom>
                    <a:rect b="b" l="l" r="r" t="t"/>
                    <a:pathLst>
                      <a:path extrusionOk="0" h="8786" w="5543">
                        <a:moveTo>
                          <a:pt x="2554" y="0"/>
                        </a:moveTo>
                        <a:cubicBezTo>
                          <a:pt x="2364" y="0"/>
                          <a:pt x="2161" y="6"/>
                          <a:pt x="1944" y="17"/>
                        </a:cubicBezTo>
                        <a:cubicBezTo>
                          <a:pt x="296" y="108"/>
                          <a:pt x="1" y="7577"/>
                          <a:pt x="213" y="7918"/>
                        </a:cubicBezTo>
                        <a:cubicBezTo>
                          <a:pt x="399" y="8213"/>
                          <a:pt x="1723" y="8786"/>
                          <a:pt x="2587" y="8786"/>
                        </a:cubicBezTo>
                        <a:cubicBezTo>
                          <a:pt x="2740" y="8786"/>
                          <a:pt x="2879" y="8768"/>
                          <a:pt x="2995" y="8726"/>
                        </a:cubicBezTo>
                        <a:cubicBezTo>
                          <a:pt x="3758" y="8454"/>
                          <a:pt x="5543" y="1718"/>
                          <a:pt x="5286" y="1083"/>
                        </a:cubicBezTo>
                        <a:cubicBezTo>
                          <a:pt x="5052" y="513"/>
                          <a:pt x="4415" y="0"/>
                          <a:pt x="2554" y="0"/>
                        </a:cubicBezTo>
                        <a:close/>
                      </a:path>
                    </a:pathLst>
                  </a:custGeom>
                  <a:solidFill>
                    <a:srgbClr val="62769D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27" name="Google Shape;3427;p35"/>
                  <p:cNvSpPr/>
                  <p:nvPr/>
                </p:nvSpPr>
                <p:spPr>
                  <a:xfrm>
                    <a:off x="-1259646" y="6623159"/>
                    <a:ext cx="715528" cy="245577"/>
                  </a:xfrm>
                  <a:custGeom>
                    <a:rect b="b" l="l" r="r" t="t"/>
                    <a:pathLst>
                      <a:path extrusionOk="0" h="1830" w="5332">
                        <a:moveTo>
                          <a:pt x="956" y="1"/>
                        </a:moveTo>
                        <a:cubicBezTo>
                          <a:pt x="798" y="1"/>
                          <a:pt x="682" y="13"/>
                          <a:pt x="628" y="42"/>
                        </a:cubicBezTo>
                        <a:cubicBezTo>
                          <a:pt x="273" y="231"/>
                          <a:pt x="1" y="609"/>
                          <a:pt x="288" y="1532"/>
                        </a:cubicBezTo>
                        <a:cubicBezTo>
                          <a:pt x="352" y="1742"/>
                          <a:pt x="875" y="1829"/>
                          <a:pt x="1561" y="1829"/>
                        </a:cubicBezTo>
                        <a:cubicBezTo>
                          <a:pt x="2991" y="1829"/>
                          <a:pt x="5125" y="1452"/>
                          <a:pt x="5263" y="1033"/>
                        </a:cubicBezTo>
                        <a:cubicBezTo>
                          <a:pt x="5331" y="813"/>
                          <a:pt x="4779" y="602"/>
                          <a:pt x="4439" y="503"/>
                        </a:cubicBezTo>
                        <a:cubicBezTo>
                          <a:pt x="4048" y="388"/>
                          <a:pt x="1837" y="1"/>
                          <a:pt x="956" y="1"/>
                        </a:cubicBezTo>
                        <a:close/>
                      </a:path>
                    </a:pathLst>
                  </a:custGeom>
                  <a:solidFill>
                    <a:srgbClr val="62769D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28" name="Google Shape;3428;p35"/>
                  <p:cNvSpPr/>
                  <p:nvPr/>
                </p:nvSpPr>
                <p:spPr>
                  <a:xfrm>
                    <a:off x="-623430" y="6708910"/>
                    <a:ext cx="58912" cy="35562"/>
                  </a:xfrm>
                  <a:custGeom>
                    <a:rect b="b" l="l" r="r" t="t"/>
                    <a:pathLst>
                      <a:path extrusionOk="0" h="265" w="439">
                        <a:moveTo>
                          <a:pt x="53" y="0"/>
                        </a:moveTo>
                        <a:cubicBezTo>
                          <a:pt x="40" y="0"/>
                          <a:pt x="27" y="3"/>
                          <a:pt x="15" y="8"/>
                        </a:cubicBezTo>
                        <a:cubicBezTo>
                          <a:pt x="8" y="8"/>
                          <a:pt x="0" y="23"/>
                          <a:pt x="8" y="31"/>
                        </a:cubicBezTo>
                        <a:cubicBezTo>
                          <a:pt x="15" y="53"/>
                          <a:pt x="38" y="68"/>
                          <a:pt x="61" y="68"/>
                        </a:cubicBezTo>
                        <a:cubicBezTo>
                          <a:pt x="114" y="91"/>
                          <a:pt x="167" y="114"/>
                          <a:pt x="212" y="136"/>
                        </a:cubicBezTo>
                        <a:cubicBezTo>
                          <a:pt x="280" y="174"/>
                          <a:pt x="348" y="250"/>
                          <a:pt x="424" y="265"/>
                        </a:cubicBezTo>
                        <a:cubicBezTo>
                          <a:pt x="431" y="265"/>
                          <a:pt x="439" y="265"/>
                          <a:pt x="431" y="257"/>
                        </a:cubicBezTo>
                        <a:cubicBezTo>
                          <a:pt x="416" y="182"/>
                          <a:pt x="310" y="121"/>
                          <a:pt x="242" y="84"/>
                        </a:cubicBezTo>
                        <a:cubicBezTo>
                          <a:pt x="192" y="52"/>
                          <a:pt x="116" y="0"/>
                          <a:pt x="53" y="0"/>
                        </a:cubicBezTo>
                        <a:close/>
                      </a:path>
                    </a:pathLst>
                  </a:custGeom>
                  <a:solidFill>
                    <a:srgbClr val="41588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29" name="Google Shape;3429;p35"/>
                  <p:cNvSpPr/>
                  <p:nvPr/>
                </p:nvSpPr>
                <p:spPr>
                  <a:xfrm>
                    <a:off x="-2028715" y="7041040"/>
                    <a:ext cx="254836" cy="231755"/>
                  </a:xfrm>
                  <a:custGeom>
                    <a:rect b="b" l="l" r="r" t="t"/>
                    <a:pathLst>
                      <a:path extrusionOk="0" h="1727" w="1899">
                        <a:moveTo>
                          <a:pt x="335" y="0"/>
                        </a:moveTo>
                        <a:cubicBezTo>
                          <a:pt x="285" y="0"/>
                          <a:pt x="244" y="13"/>
                          <a:pt x="213" y="43"/>
                        </a:cubicBezTo>
                        <a:cubicBezTo>
                          <a:pt x="1" y="240"/>
                          <a:pt x="1286" y="1684"/>
                          <a:pt x="1407" y="1721"/>
                        </a:cubicBezTo>
                        <a:cubicBezTo>
                          <a:pt x="1419" y="1725"/>
                          <a:pt x="1431" y="1727"/>
                          <a:pt x="1444" y="1727"/>
                        </a:cubicBezTo>
                        <a:cubicBezTo>
                          <a:pt x="1569" y="1727"/>
                          <a:pt x="1753" y="1577"/>
                          <a:pt x="1808" y="1502"/>
                        </a:cubicBezTo>
                        <a:cubicBezTo>
                          <a:pt x="1868" y="1427"/>
                          <a:pt x="1899" y="1298"/>
                          <a:pt x="1793" y="1117"/>
                        </a:cubicBezTo>
                        <a:cubicBezTo>
                          <a:pt x="1664" y="890"/>
                          <a:pt x="1369" y="693"/>
                          <a:pt x="1256" y="557"/>
                        </a:cubicBezTo>
                        <a:cubicBezTo>
                          <a:pt x="1153" y="441"/>
                          <a:pt x="620" y="0"/>
                          <a:pt x="33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30" name="Google Shape;3430;p35"/>
                  <p:cNvSpPr/>
                  <p:nvPr/>
                </p:nvSpPr>
                <p:spPr>
                  <a:xfrm>
                    <a:off x="-1866339" y="7054862"/>
                    <a:ext cx="137147" cy="149359"/>
                  </a:xfrm>
                  <a:custGeom>
                    <a:rect b="b" l="l" r="r" t="t"/>
                    <a:pathLst>
                      <a:path extrusionOk="0" h="1113" w="1022">
                        <a:moveTo>
                          <a:pt x="704" y="0"/>
                        </a:moveTo>
                        <a:lnTo>
                          <a:pt x="91" y="643"/>
                        </a:lnTo>
                        <a:cubicBezTo>
                          <a:pt x="1" y="726"/>
                          <a:pt x="8" y="870"/>
                          <a:pt x="107" y="953"/>
                        </a:cubicBezTo>
                        <a:lnTo>
                          <a:pt x="243" y="1067"/>
                        </a:lnTo>
                        <a:cubicBezTo>
                          <a:pt x="280" y="1097"/>
                          <a:pt x="328" y="1112"/>
                          <a:pt x="377" y="1112"/>
                        </a:cubicBezTo>
                        <a:cubicBezTo>
                          <a:pt x="436" y="1112"/>
                          <a:pt x="496" y="1090"/>
                          <a:pt x="537" y="1044"/>
                        </a:cubicBezTo>
                        <a:lnTo>
                          <a:pt x="1021" y="499"/>
                        </a:lnTo>
                        <a:lnTo>
                          <a:pt x="704" y="0"/>
                        </a:lnTo>
                        <a:close/>
                      </a:path>
                    </a:pathLst>
                  </a:custGeom>
                  <a:solidFill>
                    <a:srgbClr val="E7CDD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31" name="Google Shape;3431;p35"/>
                  <p:cNvSpPr/>
                  <p:nvPr/>
                </p:nvSpPr>
                <p:spPr>
                  <a:xfrm>
                    <a:off x="-1396524" y="6057531"/>
                    <a:ext cx="522421" cy="334951"/>
                  </a:xfrm>
                  <a:custGeom>
                    <a:rect b="b" l="l" r="r" t="t"/>
                    <a:pathLst>
                      <a:path extrusionOk="0" h="2496" w="3893">
                        <a:moveTo>
                          <a:pt x="3710" y="1"/>
                        </a:moveTo>
                        <a:cubicBezTo>
                          <a:pt x="3463" y="1"/>
                          <a:pt x="2979" y="416"/>
                          <a:pt x="2979" y="416"/>
                        </a:cubicBezTo>
                        <a:cubicBezTo>
                          <a:pt x="2979" y="416"/>
                          <a:pt x="2669" y="1361"/>
                          <a:pt x="2268" y="1974"/>
                        </a:cubicBezTo>
                        <a:cubicBezTo>
                          <a:pt x="1527" y="2140"/>
                          <a:pt x="764" y="2231"/>
                          <a:pt x="0" y="2246"/>
                        </a:cubicBezTo>
                        <a:lnTo>
                          <a:pt x="68" y="2495"/>
                        </a:lnTo>
                        <a:lnTo>
                          <a:pt x="3062" y="2397"/>
                        </a:lnTo>
                        <a:cubicBezTo>
                          <a:pt x="3062" y="2397"/>
                          <a:pt x="3591" y="1271"/>
                          <a:pt x="3818" y="386"/>
                        </a:cubicBezTo>
                        <a:cubicBezTo>
                          <a:pt x="3892" y="98"/>
                          <a:pt x="3829" y="1"/>
                          <a:pt x="3710" y="1"/>
                        </a:cubicBezTo>
                        <a:close/>
                      </a:path>
                    </a:pathLst>
                  </a:custGeom>
                  <a:solidFill>
                    <a:srgbClr val="E7CDD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32" name="Google Shape;3432;p35"/>
                  <p:cNvSpPr/>
                  <p:nvPr/>
                </p:nvSpPr>
                <p:spPr>
                  <a:xfrm>
                    <a:off x="-1806489" y="6459979"/>
                    <a:ext cx="1225737" cy="848649"/>
                  </a:xfrm>
                  <a:custGeom>
                    <a:rect b="b" l="l" r="r" t="t"/>
                    <a:pathLst>
                      <a:path extrusionOk="0" h="6324" w="9134">
                        <a:moveTo>
                          <a:pt x="7996" y="1"/>
                        </a:moveTo>
                        <a:cubicBezTo>
                          <a:pt x="7317" y="1"/>
                          <a:pt x="6692" y="305"/>
                          <a:pt x="6692" y="305"/>
                        </a:cubicBezTo>
                        <a:cubicBezTo>
                          <a:pt x="6692" y="305"/>
                          <a:pt x="3630" y="925"/>
                          <a:pt x="3267" y="1062"/>
                        </a:cubicBezTo>
                        <a:cubicBezTo>
                          <a:pt x="2904" y="1198"/>
                          <a:pt x="1" y="4585"/>
                          <a:pt x="1" y="4585"/>
                        </a:cubicBezTo>
                        <a:lnTo>
                          <a:pt x="454" y="5167"/>
                        </a:lnTo>
                        <a:lnTo>
                          <a:pt x="1830" y="3897"/>
                        </a:lnTo>
                        <a:lnTo>
                          <a:pt x="394" y="5825"/>
                        </a:lnTo>
                        <a:lnTo>
                          <a:pt x="968" y="6324"/>
                        </a:lnTo>
                        <a:lnTo>
                          <a:pt x="4318" y="2611"/>
                        </a:lnTo>
                        <a:cubicBezTo>
                          <a:pt x="4318" y="2611"/>
                          <a:pt x="4758" y="2671"/>
                          <a:pt x="5410" y="2671"/>
                        </a:cubicBezTo>
                        <a:cubicBezTo>
                          <a:pt x="6168" y="2671"/>
                          <a:pt x="7213" y="2590"/>
                          <a:pt x="8189" y="2241"/>
                        </a:cubicBezTo>
                        <a:cubicBezTo>
                          <a:pt x="9134" y="1901"/>
                          <a:pt x="9073" y="381"/>
                          <a:pt x="9073" y="381"/>
                        </a:cubicBezTo>
                        <a:cubicBezTo>
                          <a:pt x="8762" y="93"/>
                          <a:pt x="8371" y="1"/>
                          <a:pt x="799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33" name="Google Shape;3433;p35"/>
                  <p:cNvSpPr/>
                  <p:nvPr/>
                </p:nvSpPr>
                <p:spPr>
                  <a:xfrm>
                    <a:off x="-642754" y="5306714"/>
                    <a:ext cx="267987" cy="576502"/>
                  </a:xfrm>
                  <a:custGeom>
                    <a:rect b="b" l="l" r="r" t="t"/>
                    <a:pathLst>
                      <a:path extrusionOk="0" h="4296" w="1997">
                        <a:moveTo>
                          <a:pt x="689" y="1"/>
                        </a:moveTo>
                        <a:cubicBezTo>
                          <a:pt x="1" y="1407"/>
                          <a:pt x="1" y="3146"/>
                          <a:pt x="583" y="3721"/>
                        </a:cubicBezTo>
                        <a:cubicBezTo>
                          <a:pt x="938" y="4068"/>
                          <a:pt x="1399" y="4272"/>
                          <a:pt x="1891" y="4295"/>
                        </a:cubicBezTo>
                        <a:cubicBezTo>
                          <a:pt x="1891" y="4295"/>
                          <a:pt x="1573" y="3751"/>
                          <a:pt x="1785" y="2208"/>
                        </a:cubicBezTo>
                        <a:cubicBezTo>
                          <a:pt x="1997" y="659"/>
                          <a:pt x="1029" y="46"/>
                          <a:pt x="1029" y="46"/>
                        </a:cubicBezTo>
                        <a:lnTo>
                          <a:pt x="689" y="1"/>
                        </a:lnTo>
                        <a:close/>
                      </a:path>
                    </a:pathLst>
                  </a:custGeom>
                  <a:solidFill>
                    <a:srgbClr val="1F3B7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34" name="Google Shape;3434;p35"/>
                  <p:cNvSpPr/>
                  <p:nvPr/>
                </p:nvSpPr>
                <p:spPr>
                  <a:xfrm>
                    <a:off x="-939995" y="5748884"/>
                    <a:ext cx="536780" cy="251213"/>
                  </a:xfrm>
                  <a:custGeom>
                    <a:rect b="b" l="l" r="r" t="t"/>
                    <a:pathLst>
                      <a:path extrusionOk="0" h="1872" w="4000">
                        <a:moveTo>
                          <a:pt x="2056" y="1"/>
                        </a:moveTo>
                        <a:cubicBezTo>
                          <a:pt x="1930" y="1"/>
                          <a:pt x="1806" y="24"/>
                          <a:pt x="1694" y="70"/>
                        </a:cubicBezTo>
                        <a:cubicBezTo>
                          <a:pt x="1044" y="388"/>
                          <a:pt x="76" y="546"/>
                          <a:pt x="23" y="1121"/>
                        </a:cubicBezTo>
                        <a:cubicBezTo>
                          <a:pt x="23" y="1121"/>
                          <a:pt x="0" y="1529"/>
                          <a:pt x="318" y="1560"/>
                        </a:cubicBezTo>
                        <a:lnTo>
                          <a:pt x="1943" y="1718"/>
                        </a:lnTo>
                        <a:lnTo>
                          <a:pt x="3569" y="1870"/>
                        </a:lnTo>
                        <a:cubicBezTo>
                          <a:pt x="3581" y="1871"/>
                          <a:pt x="3592" y="1871"/>
                          <a:pt x="3603" y="1871"/>
                        </a:cubicBezTo>
                        <a:cubicBezTo>
                          <a:pt x="3898" y="1871"/>
                          <a:pt x="3947" y="1492"/>
                          <a:pt x="3947" y="1492"/>
                        </a:cubicBezTo>
                        <a:cubicBezTo>
                          <a:pt x="4000" y="909"/>
                          <a:pt x="3078" y="584"/>
                          <a:pt x="2503" y="146"/>
                        </a:cubicBezTo>
                        <a:cubicBezTo>
                          <a:pt x="2382" y="70"/>
                          <a:pt x="2246" y="25"/>
                          <a:pt x="2110" y="2"/>
                        </a:cubicBezTo>
                        <a:cubicBezTo>
                          <a:pt x="2092" y="1"/>
                          <a:pt x="2074" y="1"/>
                          <a:pt x="2056" y="1"/>
                        </a:cubicBezTo>
                        <a:close/>
                      </a:path>
                    </a:pathLst>
                  </a:custGeom>
                  <a:solidFill>
                    <a:srgbClr val="E7CDD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35" name="Google Shape;3435;p35"/>
                  <p:cNvSpPr/>
                  <p:nvPr/>
                </p:nvSpPr>
                <p:spPr>
                  <a:xfrm>
                    <a:off x="-1008971" y="5805917"/>
                    <a:ext cx="192838" cy="344210"/>
                  </a:xfrm>
                  <a:custGeom>
                    <a:rect b="b" l="l" r="r" t="t"/>
                    <a:pathLst>
                      <a:path extrusionOk="0" h="2565" w="1437">
                        <a:moveTo>
                          <a:pt x="1270" y="1"/>
                        </a:moveTo>
                        <a:lnTo>
                          <a:pt x="787" y="258"/>
                        </a:lnTo>
                        <a:cubicBezTo>
                          <a:pt x="537" y="439"/>
                          <a:pt x="182" y="900"/>
                          <a:pt x="167" y="1203"/>
                        </a:cubicBezTo>
                        <a:cubicBezTo>
                          <a:pt x="144" y="1626"/>
                          <a:pt x="53" y="2012"/>
                          <a:pt x="0" y="2375"/>
                        </a:cubicBezTo>
                        <a:cubicBezTo>
                          <a:pt x="215" y="2500"/>
                          <a:pt x="458" y="2564"/>
                          <a:pt x="705" y="2564"/>
                        </a:cubicBezTo>
                        <a:cubicBezTo>
                          <a:pt x="816" y="2564"/>
                          <a:pt x="927" y="2551"/>
                          <a:pt x="1036" y="2526"/>
                        </a:cubicBezTo>
                        <a:lnTo>
                          <a:pt x="1044" y="2556"/>
                        </a:lnTo>
                        <a:cubicBezTo>
                          <a:pt x="1127" y="2216"/>
                          <a:pt x="1218" y="1860"/>
                          <a:pt x="1301" y="1482"/>
                        </a:cubicBezTo>
                        <a:lnTo>
                          <a:pt x="1437" y="613"/>
                        </a:lnTo>
                        <a:lnTo>
                          <a:pt x="1270" y="1"/>
                        </a:lnTo>
                        <a:close/>
                      </a:path>
                    </a:pathLst>
                  </a:custGeom>
                  <a:solidFill>
                    <a:srgbClr val="FFF1B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36" name="Google Shape;3436;p35"/>
                  <p:cNvSpPr/>
                  <p:nvPr/>
                </p:nvSpPr>
                <p:spPr>
                  <a:xfrm>
                    <a:off x="-728907" y="5628378"/>
                    <a:ext cx="120776" cy="203037"/>
                  </a:xfrm>
                  <a:custGeom>
                    <a:rect b="b" l="l" r="r" t="t"/>
                    <a:pathLst>
                      <a:path extrusionOk="0" h="1513" w="900">
                        <a:moveTo>
                          <a:pt x="38" y="0"/>
                        </a:moveTo>
                        <a:lnTo>
                          <a:pt x="8" y="1066"/>
                        </a:lnTo>
                        <a:cubicBezTo>
                          <a:pt x="0" y="1301"/>
                          <a:pt x="189" y="1505"/>
                          <a:pt x="423" y="1513"/>
                        </a:cubicBezTo>
                        <a:cubicBezTo>
                          <a:pt x="428" y="1513"/>
                          <a:pt x="432" y="1513"/>
                          <a:pt x="437" y="1513"/>
                        </a:cubicBezTo>
                        <a:cubicBezTo>
                          <a:pt x="665" y="1513"/>
                          <a:pt x="854" y="1327"/>
                          <a:pt x="862" y="1097"/>
                        </a:cubicBezTo>
                        <a:lnTo>
                          <a:pt x="900" y="23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E7CDD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37" name="Google Shape;3437;p35"/>
                  <p:cNvSpPr/>
                  <p:nvPr/>
                </p:nvSpPr>
                <p:spPr>
                  <a:xfrm>
                    <a:off x="-841630" y="5240825"/>
                    <a:ext cx="340989" cy="458679"/>
                  </a:xfrm>
                  <a:custGeom>
                    <a:rect b="b" l="l" r="r" t="t"/>
                    <a:pathLst>
                      <a:path extrusionOk="0" h="3418" w="2541">
                        <a:moveTo>
                          <a:pt x="1954" y="0"/>
                        </a:moveTo>
                        <a:cubicBezTo>
                          <a:pt x="1951" y="0"/>
                          <a:pt x="1947" y="0"/>
                          <a:pt x="1944" y="0"/>
                        </a:cubicBezTo>
                        <a:lnTo>
                          <a:pt x="1188" y="15"/>
                        </a:lnTo>
                        <a:cubicBezTo>
                          <a:pt x="999" y="31"/>
                          <a:pt x="825" y="144"/>
                          <a:pt x="742" y="325"/>
                        </a:cubicBezTo>
                        <a:lnTo>
                          <a:pt x="719" y="325"/>
                        </a:lnTo>
                        <a:cubicBezTo>
                          <a:pt x="318" y="333"/>
                          <a:pt x="1" y="666"/>
                          <a:pt x="16" y="1066"/>
                        </a:cubicBezTo>
                        <a:lnTo>
                          <a:pt x="129" y="2609"/>
                        </a:lnTo>
                        <a:cubicBezTo>
                          <a:pt x="129" y="3062"/>
                          <a:pt x="492" y="3418"/>
                          <a:pt x="946" y="3418"/>
                        </a:cubicBezTo>
                        <a:lnTo>
                          <a:pt x="1006" y="3418"/>
                        </a:lnTo>
                        <a:cubicBezTo>
                          <a:pt x="1778" y="3380"/>
                          <a:pt x="2019" y="2949"/>
                          <a:pt x="2065" y="2616"/>
                        </a:cubicBezTo>
                        <a:lnTo>
                          <a:pt x="2496" y="658"/>
                        </a:lnTo>
                        <a:cubicBezTo>
                          <a:pt x="2541" y="329"/>
                          <a:pt x="2260" y="0"/>
                          <a:pt x="1954" y="0"/>
                        </a:cubicBezTo>
                        <a:close/>
                      </a:path>
                    </a:pathLst>
                  </a:custGeom>
                  <a:solidFill>
                    <a:srgbClr val="E7CDD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38" name="Google Shape;3438;p35"/>
                  <p:cNvSpPr/>
                  <p:nvPr/>
                </p:nvSpPr>
                <p:spPr>
                  <a:xfrm>
                    <a:off x="-689454" y="5226600"/>
                    <a:ext cx="263022" cy="321665"/>
                  </a:xfrm>
                  <a:custGeom>
                    <a:rect b="b" l="l" r="r" t="t"/>
                    <a:pathLst>
                      <a:path extrusionOk="0" h="2397" w="1960">
                        <a:moveTo>
                          <a:pt x="364" y="0"/>
                        </a:moveTo>
                        <a:lnTo>
                          <a:pt x="1" y="530"/>
                        </a:lnTo>
                        <a:cubicBezTo>
                          <a:pt x="213" y="862"/>
                          <a:pt x="439" y="1180"/>
                          <a:pt x="681" y="1490"/>
                        </a:cubicBezTo>
                        <a:cubicBezTo>
                          <a:pt x="878" y="1709"/>
                          <a:pt x="991" y="1989"/>
                          <a:pt x="1014" y="2284"/>
                        </a:cubicBezTo>
                        <a:cubicBezTo>
                          <a:pt x="1001" y="2355"/>
                          <a:pt x="1055" y="2397"/>
                          <a:pt x="1108" y="2397"/>
                        </a:cubicBezTo>
                        <a:cubicBezTo>
                          <a:pt x="1150" y="2397"/>
                          <a:pt x="1193" y="2371"/>
                          <a:pt x="1203" y="2314"/>
                        </a:cubicBezTo>
                        <a:cubicBezTo>
                          <a:pt x="1505" y="1573"/>
                          <a:pt x="1959" y="23"/>
                          <a:pt x="364" y="0"/>
                        </a:cubicBezTo>
                        <a:close/>
                      </a:path>
                    </a:pathLst>
                  </a:custGeom>
                  <a:solidFill>
                    <a:srgbClr val="1F3B7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39" name="Google Shape;3439;p35"/>
                  <p:cNvSpPr/>
                  <p:nvPr/>
                </p:nvSpPr>
                <p:spPr>
                  <a:xfrm>
                    <a:off x="-573778" y="5462514"/>
                    <a:ext cx="92460" cy="109637"/>
                  </a:xfrm>
                  <a:custGeom>
                    <a:rect b="b" l="l" r="r" t="t"/>
                    <a:pathLst>
                      <a:path extrusionOk="0" h="817" w="689">
                        <a:moveTo>
                          <a:pt x="435" y="1"/>
                        </a:moveTo>
                        <a:cubicBezTo>
                          <a:pt x="310" y="1"/>
                          <a:pt x="166" y="118"/>
                          <a:pt x="91" y="291"/>
                        </a:cubicBezTo>
                        <a:cubicBezTo>
                          <a:pt x="1" y="495"/>
                          <a:pt x="16" y="692"/>
                          <a:pt x="122" y="775"/>
                        </a:cubicBezTo>
                        <a:cubicBezTo>
                          <a:pt x="137" y="783"/>
                          <a:pt x="144" y="790"/>
                          <a:pt x="160" y="798"/>
                        </a:cubicBezTo>
                        <a:cubicBezTo>
                          <a:pt x="184" y="810"/>
                          <a:pt x="211" y="816"/>
                          <a:pt x="239" y="816"/>
                        </a:cubicBezTo>
                        <a:cubicBezTo>
                          <a:pt x="364" y="816"/>
                          <a:pt x="510" y="699"/>
                          <a:pt x="590" y="526"/>
                        </a:cubicBezTo>
                        <a:cubicBezTo>
                          <a:pt x="689" y="306"/>
                          <a:pt x="659" y="80"/>
                          <a:pt x="515" y="19"/>
                        </a:cubicBezTo>
                        <a:cubicBezTo>
                          <a:pt x="490" y="7"/>
                          <a:pt x="463" y="1"/>
                          <a:pt x="435" y="1"/>
                        </a:cubicBezTo>
                        <a:close/>
                      </a:path>
                    </a:pathLst>
                  </a:custGeom>
                  <a:solidFill>
                    <a:srgbClr val="E7CDD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40" name="Google Shape;3440;p35"/>
                  <p:cNvSpPr/>
                  <p:nvPr/>
                </p:nvSpPr>
                <p:spPr>
                  <a:xfrm>
                    <a:off x="-916645" y="5218951"/>
                    <a:ext cx="276039" cy="269598"/>
                  </a:xfrm>
                  <a:custGeom>
                    <a:rect b="b" l="l" r="r" t="t"/>
                    <a:pathLst>
                      <a:path extrusionOk="0" h="2009" w="2057">
                        <a:moveTo>
                          <a:pt x="1560" y="0"/>
                        </a:moveTo>
                        <a:cubicBezTo>
                          <a:pt x="1" y="0"/>
                          <a:pt x="424" y="2008"/>
                          <a:pt x="424" y="2008"/>
                        </a:cubicBezTo>
                        <a:cubicBezTo>
                          <a:pt x="719" y="1403"/>
                          <a:pt x="1868" y="662"/>
                          <a:pt x="1868" y="662"/>
                        </a:cubicBezTo>
                        <a:lnTo>
                          <a:pt x="2057" y="57"/>
                        </a:lnTo>
                        <a:cubicBezTo>
                          <a:pt x="1872" y="18"/>
                          <a:pt x="1708" y="0"/>
                          <a:pt x="1560" y="0"/>
                        </a:cubicBezTo>
                        <a:close/>
                      </a:path>
                    </a:pathLst>
                  </a:custGeom>
                  <a:solidFill>
                    <a:srgbClr val="1F3B7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41" name="Google Shape;3441;p35"/>
                  <p:cNvSpPr/>
                  <p:nvPr/>
                </p:nvSpPr>
                <p:spPr>
                  <a:xfrm>
                    <a:off x="-989781" y="5805917"/>
                    <a:ext cx="512491" cy="716199"/>
                  </a:xfrm>
                  <a:custGeom>
                    <a:rect b="b" l="l" r="r" t="t"/>
                    <a:pathLst>
                      <a:path extrusionOk="0" h="5337" w="3819">
                        <a:moveTo>
                          <a:pt x="1135" y="1"/>
                        </a:moveTo>
                        <a:lnTo>
                          <a:pt x="870" y="1044"/>
                        </a:lnTo>
                        <a:cubicBezTo>
                          <a:pt x="833" y="1157"/>
                          <a:pt x="1" y="1823"/>
                          <a:pt x="583" y="2579"/>
                        </a:cubicBezTo>
                        <a:cubicBezTo>
                          <a:pt x="795" y="2851"/>
                          <a:pt x="659" y="4650"/>
                          <a:pt x="598" y="5172"/>
                        </a:cubicBezTo>
                        <a:cubicBezTo>
                          <a:pt x="909" y="5298"/>
                          <a:pt x="1372" y="5336"/>
                          <a:pt x="1813" y="5336"/>
                        </a:cubicBezTo>
                        <a:cubicBezTo>
                          <a:pt x="2328" y="5336"/>
                          <a:pt x="2812" y="5284"/>
                          <a:pt x="2987" y="5255"/>
                        </a:cubicBezTo>
                        <a:lnTo>
                          <a:pt x="3819" y="1437"/>
                        </a:lnTo>
                        <a:lnTo>
                          <a:pt x="3441" y="106"/>
                        </a:lnTo>
                        <a:lnTo>
                          <a:pt x="1899" y="1225"/>
                        </a:lnTo>
                        <a:lnTo>
                          <a:pt x="1135" y="1"/>
                        </a:lnTo>
                        <a:close/>
                      </a:path>
                    </a:pathLst>
                  </a:custGeom>
                  <a:solidFill>
                    <a:srgbClr val="FFF1B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42" name="Google Shape;3442;p35"/>
                  <p:cNvSpPr/>
                  <p:nvPr/>
                </p:nvSpPr>
                <p:spPr>
                  <a:xfrm>
                    <a:off x="-758430" y="5243643"/>
                    <a:ext cx="123996" cy="195120"/>
                  </a:xfrm>
                  <a:custGeom>
                    <a:rect b="b" l="l" r="r" t="t"/>
                    <a:pathLst>
                      <a:path extrusionOk="0" h="1454" w="924">
                        <a:moveTo>
                          <a:pt x="557" y="0"/>
                        </a:moveTo>
                        <a:cubicBezTo>
                          <a:pt x="444" y="0"/>
                          <a:pt x="321" y="54"/>
                          <a:pt x="243" y="244"/>
                        </a:cubicBezTo>
                        <a:cubicBezTo>
                          <a:pt x="54" y="690"/>
                          <a:pt x="1" y="1454"/>
                          <a:pt x="1" y="1454"/>
                        </a:cubicBezTo>
                        <a:cubicBezTo>
                          <a:pt x="250" y="1091"/>
                          <a:pt x="560" y="766"/>
                          <a:pt x="923" y="516"/>
                        </a:cubicBezTo>
                        <a:lnTo>
                          <a:pt x="840" y="93"/>
                        </a:lnTo>
                        <a:cubicBezTo>
                          <a:pt x="840" y="93"/>
                          <a:pt x="706" y="0"/>
                          <a:pt x="557" y="0"/>
                        </a:cubicBezTo>
                        <a:close/>
                      </a:path>
                    </a:pathLst>
                  </a:custGeom>
                  <a:solidFill>
                    <a:srgbClr val="1F3B7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43" name="Google Shape;3443;p35"/>
                  <p:cNvSpPr/>
                  <p:nvPr/>
                </p:nvSpPr>
                <p:spPr>
                  <a:xfrm>
                    <a:off x="-839617" y="5789679"/>
                    <a:ext cx="318713" cy="216188"/>
                  </a:xfrm>
                  <a:custGeom>
                    <a:rect b="b" l="l" r="r" t="t"/>
                    <a:pathLst>
                      <a:path extrusionOk="0" h="1611" w="2375">
                        <a:moveTo>
                          <a:pt x="371" y="1"/>
                        </a:moveTo>
                        <a:cubicBezTo>
                          <a:pt x="371" y="1"/>
                          <a:pt x="205" y="61"/>
                          <a:pt x="8" y="122"/>
                        </a:cubicBezTo>
                        <a:cubicBezTo>
                          <a:pt x="8" y="122"/>
                          <a:pt x="1" y="1611"/>
                          <a:pt x="606" y="1611"/>
                        </a:cubicBezTo>
                        <a:cubicBezTo>
                          <a:pt x="1211" y="1611"/>
                          <a:pt x="2375" y="870"/>
                          <a:pt x="2330" y="227"/>
                        </a:cubicBezTo>
                        <a:lnTo>
                          <a:pt x="2330" y="227"/>
                        </a:lnTo>
                        <a:cubicBezTo>
                          <a:pt x="2329" y="227"/>
                          <a:pt x="1551" y="717"/>
                          <a:pt x="1044" y="717"/>
                        </a:cubicBezTo>
                        <a:cubicBezTo>
                          <a:pt x="1013" y="717"/>
                          <a:pt x="983" y="715"/>
                          <a:pt x="954" y="711"/>
                        </a:cubicBezTo>
                        <a:cubicBezTo>
                          <a:pt x="462" y="651"/>
                          <a:pt x="371" y="1"/>
                          <a:pt x="37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44" name="Google Shape;3444;p35"/>
                  <p:cNvSpPr/>
                  <p:nvPr/>
                </p:nvSpPr>
                <p:spPr>
                  <a:xfrm>
                    <a:off x="-761113" y="5500491"/>
                    <a:ext cx="41466" cy="88971"/>
                  </a:xfrm>
                  <a:custGeom>
                    <a:rect b="b" l="l" r="r" t="t"/>
                    <a:pathLst>
                      <a:path extrusionOk="0" h="663" w="309">
                        <a:moveTo>
                          <a:pt x="255" y="1"/>
                        </a:moveTo>
                        <a:cubicBezTo>
                          <a:pt x="244" y="1"/>
                          <a:pt x="232" y="8"/>
                          <a:pt x="232" y="23"/>
                        </a:cubicBezTo>
                        <a:cubicBezTo>
                          <a:pt x="202" y="129"/>
                          <a:pt x="202" y="220"/>
                          <a:pt x="127" y="311"/>
                        </a:cubicBezTo>
                        <a:cubicBezTo>
                          <a:pt x="74" y="349"/>
                          <a:pt x="36" y="402"/>
                          <a:pt x="13" y="462"/>
                        </a:cubicBezTo>
                        <a:cubicBezTo>
                          <a:pt x="0" y="546"/>
                          <a:pt x="92" y="662"/>
                          <a:pt x="180" y="662"/>
                        </a:cubicBezTo>
                        <a:cubicBezTo>
                          <a:pt x="195" y="662"/>
                          <a:pt x="210" y="659"/>
                          <a:pt x="225" y="651"/>
                        </a:cubicBezTo>
                        <a:cubicBezTo>
                          <a:pt x="248" y="636"/>
                          <a:pt x="255" y="628"/>
                          <a:pt x="248" y="598"/>
                        </a:cubicBezTo>
                        <a:cubicBezTo>
                          <a:pt x="240" y="575"/>
                          <a:pt x="240" y="583"/>
                          <a:pt x="232" y="575"/>
                        </a:cubicBezTo>
                        <a:cubicBezTo>
                          <a:pt x="202" y="553"/>
                          <a:pt x="180" y="538"/>
                          <a:pt x="149" y="515"/>
                        </a:cubicBezTo>
                        <a:cubicBezTo>
                          <a:pt x="157" y="485"/>
                          <a:pt x="172" y="454"/>
                          <a:pt x="202" y="432"/>
                        </a:cubicBezTo>
                        <a:cubicBezTo>
                          <a:pt x="278" y="311"/>
                          <a:pt x="308" y="160"/>
                          <a:pt x="278" y="23"/>
                        </a:cubicBezTo>
                        <a:cubicBezTo>
                          <a:pt x="278" y="8"/>
                          <a:pt x="266" y="1"/>
                          <a:pt x="255" y="1"/>
                        </a:cubicBezTo>
                        <a:close/>
                      </a:path>
                    </a:pathLst>
                  </a:custGeom>
                  <a:solidFill>
                    <a:srgbClr val="D6AAB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45" name="Google Shape;3445;p35"/>
                  <p:cNvSpPr/>
                  <p:nvPr/>
                </p:nvSpPr>
                <p:spPr>
                  <a:xfrm>
                    <a:off x="-692137" y="5673064"/>
                    <a:ext cx="79980" cy="32609"/>
                  </a:xfrm>
                  <a:custGeom>
                    <a:rect b="b" l="l" r="r" t="t"/>
                    <a:pathLst>
                      <a:path extrusionOk="0" h="243" w="596">
                        <a:moveTo>
                          <a:pt x="573" y="0"/>
                        </a:moveTo>
                        <a:cubicBezTo>
                          <a:pt x="490" y="30"/>
                          <a:pt x="406" y="68"/>
                          <a:pt x="331" y="113"/>
                        </a:cubicBezTo>
                        <a:cubicBezTo>
                          <a:pt x="233" y="144"/>
                          <a:pt x="134" y="151"/>
                          <a:pt x="36" y="182"/>
                        </a:cubicBezTo>
                        <a:cubicBezTo>
                          <a:pt x="1" y="196"/>
                          <a:pt x="12" y="243"/>
                          <a:pt x="44" y="243"/>
                        </a:cubicBezTo>
                        <a:cubicBezTo>
                          <a:pt x="46" y="243"/>
                          <a:pt x="49" y="243"/>
                          <a:pt x="51" y="242"/>
                        </a:cubicBezTo>
                        <a:cubicBezTo>
                          <a:pt x="225" y="197"/>
                          <a:pt x="490" y="197"/>
                          <a:pt x="595" y="23"/>
                        </a:cubicBezTo>
                        <a:cubicBezTo>
                          <a:pt x="595" y="15"/>
                          <a:pt x="588" y="0"/>
                          <a:pt x="573" y="0"/>
                        </a:cubicBezTo>
                        <a:close/>
                      </a:path>
                    </a:pathLst>
                  </a:custGeom>
                  <a:solidFill>
                    <a:srgbClr val="D6AAB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46" name="Google Shape;3446;p35"/>
                  <p:cNvSpPr/>
                  <p:nvPr/>
                </p:nvSpPr>
                <p:spPr>
                  <a:xfrm flipH="1" rot="9857220">
                    <a:off x="-685153" y="5617603"/>
                    <a:ext cx="20398" cy="33012"/>
                  </a:xfrm>
                  <a:custGeom>
                    <a:rect b="b" l="l" r="r" t="t"/>
                    <a:pathLst>
                      <a:path extrusionOk="0" h="246" w="152">
                        <a:moveTo>
                          <a:pt x="38" y="0"/>
                        </a:moveTo>
                        <a:cubicBezTo>
                          <a:pt x="29" y="0"/>
                          <a:pt x="19" y="6"/>
                          <a:pt x="16" y="17"/>
                        </a:cubicBezTo>
                        <a:cubicBezTo>
                          <a:pt x="1" y="62"/>
                          <a:pt x="1" y="108"/>
                          <a:pt x="16" y="153"/>
                        </a:cubicBezTo>
                        <a:cubicBezTo>
                          <a:pt x="31" y="191"/>
                          <a:pt x="61" y="244"/>
                          <a:pt x="106" y="244"/>
                        </a:cubicBezTo>
                        <a:cubicBezTo>
                          <a:pt x="109" y="245"/>
                          <a:pt x="112" y="246"/>
                          <a:pt x="115" y="246"/>
                        </a:cubicBezTo>
                        <a:cubicBezTo>
                          <a:pt x="129" y="246"/>
                          <a:pt x="146" y="232"/>
                          <a:pt x="152" y="214"/>
                        </a:cubicBezTo>
                        <a:cubicBezTo>
                          <a:pt x="144" y="176"/>
                          <a:pt x="137" y="146"/>
                          <a:pt x="114" y="115"/>
                        </a:cubicBezTo>
                        <a:cubicBezTo>
                          <a:pt x="99" y="85"/>
                          <a:pt x="76" y="47"/>
                          <a:pt x="61" y="17"/>
                        </a:cubicBezTo>
                        <a:cubicBezTo>
                          <a:pt x="57" y="6"/>
                          <a:pt x="48" y="0"/>
                          <a:pt x="38" y="0"/>
                        </a:cubicBezTo>
                        <a:close/>
                      </a:path>
                    </a:pathLst>
                  </a:custGeom>
                  <a:solidFill>
                    <a:srgbClr val="D6AAB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47" name="Google Shape;3447;p35"/>
                  <p:cNvSpPr/>
                  <p:nvPr/>
                </p:nvSpPr>
                <p:spPr>
                  <a:xfrm flipH="1" rot="9857220">
                    <a:off x="-756485" y="5617980"/>
                    <a:ext cx="78236" cy="26571"/>
                  </a:xfrm>
                  <a:custGeom>
                    <a:rect b="b" l="l" r="r" t="t"/>
                    <a:pathLst>
                      <a:path extrusionOk="0" h="198" w="583">
                        <a:moveTo>
                          <a:pt x="567" y="1"/>
                        </a:moveTo>
                        <a:cubicBezTo>
                          <a:pt x="416" y="8"/>
                          <a:pt x="280" y="76"/>
                          <a:pt x="144" y="91"/>
                        </a:cubicBezTo>
                        <a:cubicBezTo>
                          <a:pt x="46" y="91"/>
                          <a:pt x="0" y="182"/>
                          <a:pt x="106" y="197"/>
                        </a:cubicBezTo>
                        <a:cubicBezTo>
                          <a:pt x="273" y="190"/>
                          <a:pt x="439" y="137"/>
                          <a:pt x="575" y="31"/>
                        </a:cubicBezTo>
                        <a:cubicBezTo>
                          <a:pt x="583" y="16"/>
                          <a:pt x="575" y="1"/>
                          <a:pt x="567" y="1"/>
                        </a:cubicBezTo>
                        <a:close/>
                      </a:path>
                    </a:pathLst>
                  </a:custGeom>
                  <a:solidFill>
                    <a:srgbClr val="D6AAB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48" name="Google Shape;3448;p35"/>
                  <p:cNvSpPr/>
                  <p:nvPr/>
                </p:nvSpPr>
                <p:spPr>
                  <a:xfrm>
                    <a:off x="-662078" y="5545177"/>
                    <a:ext cx="10333" cy="10333"/>
                  </a:xfrm>
                  <a:custGeom>
                    <a:rect b="b" l="l" r="r" t="t"/>
                    <a:pathLst>
                      <a:path extrusionOk="0" h="77" w="77">
                        <a:moveTo>
                          <a:pt x="39" y="0"/>
                        </a:moveTo>
                        <a:cubicBezTo>
                          <a:pt x="1" y="8"/>
                          <a:pt x="1" y="69"/>
                          <a:pt x="39" y="76"/>
                        </a:cubicBezTo>
                        <a:cubicBezTo>
                          <a:pt x="77" y="69"/>
                          <a:pt x="77" y="8"/>
                          <a:pt x="39" y="0"/>
                        </a:cubicBezTo>
                        <a:close/>
                      </a:path>
                    </a:pathLst>
                  </a:custGeom>
                  <a:solidFill>
                    <a:srgbClr val="D09D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49" name="Google Shape;3449;p35"/>
                  <p:cNvSpPr/>
                  <p:nvPr/>
                </p:nvSpPr>
                <p:spPr>
                  <a:xfrm>
                    <a:off x="-651879" y="5570540"/>
                    <a:ext cx="15298" cy="12346"/>
                  </a:xfrm>
                  <a:custGeom>
                    <a:rect b="b" l="l" r="r" t="t"/>
                    <a:pathLst>
                      <a:path extrusionOk="0" h="92" w="114">
                        <a:moveTo>
                          <a:pt x="61" y="0"/>
                        </a:moveTo>
                        <a:cubicBezTo>
                          <a:pt x="1" y="0"/>
                          <a:pt x="1" y="91"/>
                          <a:pt x="61" y="91"/>
                        </a:cubicBezTo>
                        <a:cubicBezTo>
                          <a:pt x="114" y="91"/>
                          <a:pt x="114" y="0"/>
                          <a:pt x="61" y="0"/>
                        </a:cubicBezTo>
                        <a:close/>
                      </a:path>
                    </a:pathLst>
                  </a:custGeom>
                  <a:solidFill>
                    <a:srgbClr val="D09D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50" name="Google Shape;3450;p35"/>
                  <p:cNvSpPr/>
                  <p:nvPr/>
                </p:nvSpPr>
                <p:spPr>
                  <a:xfrm>
                    <a:off x="-678181" y="5571614"/>
                    <a:ext cx="12212" cy="10199"/>
                  </a:xfrm>
                  <a:custGeom>
                    <a:rect b="b" l="l" r="r" t="t"/>
                    <a:pathLst>
                      <a:path extrusionOk="0" h="76" w="91">
                        <a:moveTo>
                          <a:pt x="45" y="0"/>
                        </a:moveTo>
                        <a:cubicBezTo>
                          <a:pt x="0" y="8"/>
                          <a:pt x="0" y="68"/>
                          <a:pt x="45" y="76"/>
                        </a:cubicBezTo>
                        <a:cubicBezTo>
                          <a:pt x="91" y="68"/>
                          <a:pt x="91" y="8"/>
                          <a:pt x="45" y="0"/>
                        </a:cubicBezTo>
                        <a:close/>
                      </a:path>
                    </a:pathLst>
                  </a:custGeom>
                  <a:solidFill>
                    <a:srgbClr val="D09D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51" name="Google Shape;3451;p35"/>
                  <p:cNvSpPr/>
                  <p:nvPr/>
                </p:nvSpPr>
                <p:spPr>
                  <a:xfrm>
                    <a:off x="-798017" y="5525853"/>
                    <a:ext cx="13419" cy="10333"/>
                  </a:xfrm>
                  <a:custGeom>
                    <a:rect b="b" l="l" r="r" t="t"/>
                    <a:pathLst>
                      <a:path extrusionOk="0" h="77" w="100">
                        <a:moveTo>
                          <a:pt x="46" y="1"/>
                        </a:moveTo>
                        <a:cubicBezTo>
                          <a:pt x="1" y="1"/>
                          <a:pt x="1" y="76"/>
                          <a:pt x="46" y="76"/>
                        </a:cubicBezTo>
                        <a:cubicBezTo>
                          <a:pt x="99" y="76"/>
                          <a:pt x="99" y="1"/>
                          <a:pt x="46" y="1"/>
                        </a:cubicBezTo>
                        <a:close/>
                      </a:path>
                    </a:pathLst>
                  </a:custGeom>
                  <a:solidFill>
                    <a:srgbClr val="D09D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52" name="Google Shape;3452;p35"/>
                  <p:cNvSpPr/>
                  <p:nvPr/>
                </p:nvSpPr>
                <p:spPr>
                  <a:xfrm>
                    <a:off x="-784463" y="5558060"/>
                    <a:ext cx="8454" cy="6710"/>
                  </a:xfrm>
                  <a:custGeom>
                    <a:rect b="b" l="l" r="r" t="t"/>
                    <a:pathLst>
                      <a:path extrusionOk="0" h="50" w="63">
                        <a:moveTo>
                          <a:pt x="29" y="0"/>
                        </a:moveTo>
                        <a:cubicBezTo>
                          <a:pt x="26" y="0"/>
                          <a:pt x="24" y="1"/>
                          <a:pt x="21" y="3"/>
                        </a:cubicBezTo>
                        <a:cubicBezTo>
                          <a:pt x="0" y="17"/>
                          <a:pt x="11" y="49"/>
                          <a:pt x="30" y="49"/>
                        </a:cubicBezTo>
                        <a:cubicBezTo>
                          <a:pt x="32" y="49"/>
                          <a:pt x="34" y="49"/>
                          <a:pt x="36" y="48"/>
                        </a:cubicBezTo>
                        <a:cubicBezTo>
                          <a:pt x="62" y="41"/>
                          <a:pt x="48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D09D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53" name="Google Shape;3453;p35"/>
                  <p:cNvSpPr/>
                  <p:nvPr/>
                </p:nvSpPr>
                <p:spPr>
                  <a:xfrm>
                    <a:off x="-809155" y="5553229"/>
                    <a:ext cx="10333" cy="9259"/>
                  </a:xfrm>
                  <a:custGeom>
                    <a:rect b="b" l="l" r="r" t="t"/>
                    <a:pathLst>
                      <a:path extrusionOk="0" h="69" w="77">
                        <a:moveTo>
                          <a:pt x="39" y="1"/>
                        </a:moveTo>
                        <a:cubicBezTo>
                          <a:pt x="1" y="9"/>
                          <a:pt x="1" y="61"/>
                          <a:pt x="39" y="69"/>
                        </a:cubicBezTo>
                        <a:cubicBezTo>
                          <a:pt x="76" y="61"/>
                          <a:pt x="76" y="9"/>
                          <a:pt x="39" y="1"/>
                        </a:cubicBezTo>
                        <a:close/>
                      </a:path>
                    </a:pathLst>
                  </a:custGeom>
                  <a:solidFill>
                    <a:srgbClr val="D09DA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54" name="Google Shape;3454;p35"/>
                  <p:cNvSpPr/>
                  <p:nvPr/>
                </p:nvSpPr>
                <p:spPr>
                  <a:xfrm>
                    <a:off x="-687441" y="5439030"/>
                    <a:ext cx="72868" cy="42942"/>
                  </a:xfrm>
                  <a:custGeom>
                    <a:rect b="b" l="l" r="r" t="t"/>
                    <a:pathLst>
                      <a:path extrusionOk="0" h="320" w="543">
                        <a:moveTo>
                          <a:pt x="107" y="1"/>
                        </a:moveTo>
                        <a:cubicBezTo>
                          <a:pt x="82" y="1"/>
                          <a:pt x="59" y="6"/>
                          <a:pt x="39" y="20"/>
                        </a:cubicBezTo>
                        <a:cubicBezTo>
                          <a:pt x="9" y="35"/>
                          <a:pt x="1" y="81"/>
                          <a:pt x="31" y="103"/>
                        </a:cubicBezTo>
                        <a:lnTo>
                          <a:pt x="24" y="103"/>
                        </a:lnTo>
                        <a:cubicBezTo>
                          <a:pt x="92" y="164"/>
                          <a:pt x="182" y="134"/>
                          <a:pt x="266" y="172"/>
                        </a:cubicBezTo>
                        <a:cubicBezTo>
                          <a:pt x="341" y="209"/>
                          <a:pt x="417" y="262"/>
                          <a:pt x="485" y="315"/>
                        </a:cubicBezTo>
                        <a:cubicBezTo>
                          <a:pt x="489" y="318"/>
                          <a:pt x="494" y="319"/>
                          <a:pt x="499" y="319"/>
                        </a:cubicBezTo>
                        <a:cubicBezTo>
                          <a:pt x="520" y="319"/>
                          <a:pt x="543" y="296"/>
                          <a:pt x="530" y="277"/>
                        </a:cubicBezTo>
                        <a:cubicBezTo>
                          <a:pt x="492" y="187"/>
                          <a:pt x="417" y="111"/>
                          <a:pt x="319" y="73"/>
                        </a:cubicBezTo>
                        <a:cubicBezTo>
                          <a:pt x="263" y="45"/>
                          <a:pt x="178" y="1"/>
                          <a:pt x="107" y="1"/>
                        </a:cubicBezTo>
                        <a:close/>
                      </a:path>
                    </a:pathLst>
                  </a:custGeom>
                  <a:solidFill>
                    <a:srgbClr val="1F3B7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55" name="Google Shape;3455;p35"/>
                  <p:cNvSpPr/>
                  <p:nvPr/>
                </p:nvSpPr>
                <p:spPr>
                  <a:xfrm>
                    <a:off x="-816804" y="5437822"/>
                    <a:ext cx="68708" cy="33951"/>
                  </a:xfrm>
                  <a:custGeom>
                    <a:rect b="b" l="l" r="r" t="t"/>
                    <a:pathLst>
                      <a:path extrusionOk="0" h="253" w="512">
                        <a:moveTo>
                          <a:pt x="391" y="1"/>
                        </a:moveTo>
                        <a:cubicBezTo>
                          <a:pt x="337" y="1"/>
                          <a:pt x="278" y="23"/>
                          <a:pt x="232" y="37"/>
                        </a:cubicBezTo>
                        <a:cubicBezTo>
                          <a:pt x="141" y="60"/>
                          <a:pt x="65" y="120"/>
                          <a:pt x="20" y="203"/>
                        </a:cubicBezTo>
                        <a:cubicBezTo>
                          <a:pt x="1" y="222"/>
                          <a:pt x="25" y="252"/>
                          <a:pt x="46" y="252"/>
                        </a:cubicBezTo>
                        <a:cubicBezTo>
                          <a:pt x="50" y="252"/>
                          <a:pt x="54" y="251"/>
                          <a:pt x="58" y="249"/>
                        </a:cubicBezTo>
                        <a:cubicBezTo>
                          <a:pt x="126" y="203"/>
                          <a:pt x="194" y="165"/>
                          <a:pt x="269" y="143"/>
                        </a:cubicBezTo>
                        <a:cubicBezTo>
                          <a:pt x="288" y="137"/>
                          <a:pt x="307" y="135"/>
                          <a:pt x="325" y="135"/>
                        </a:cubicBezTo>
                        <a:cubicBezTo>
                          <a:pt x="350" y="135"/>
                          <a:pt x="375" y="138"/>
                          <a:pt x="399" y="138"/>
                        </a:cubicBezTo>
                        <a:cubicBezTo>
                          <a:pt x="425" y="138"/>
                          <a:pt x="451" y="134"/>
                          <a:pt x="474" y="120"/>
                        </a:cubicBezTo>
                        <a:cubicBezTo>
                          <a:pt x="504" y="105"/>
                          <a:pt x="511" y="60"/>
                          <a:pt x="481" y="37"/>
                        </a:cubicBezTo>
                        <a:cubicBezTo>
                          <a:pt x="457" y="10"/>
                          <a:pt x="425" y="1"/>
                          <a:pt x="391" y="1"/>
                        </a:cubicBezTo>
                        <a:close/>
                      </a:path>
                    </a:pathLst>
                  </a:custGeom>
                  <a:solidFill>
                    <a:srgbClr val="1F3B7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56" name="Google Shape;3456;p35"/>
                  <p:cNvSpPr/>
                  <p:nvPr/>
                </p:nvSpPr>
                <p:spPr>
                  <a:xfrm>
                    <a:off x="-689454" y="5482240"/>
                    <a:ext cx="25497" cy="39722"/>
                  </a:xfrm>
                  <a:custGeom>
                    <a:rect b="b" l="l" r="r" t="t"/>
                    <a:pathLst>
                      <a:path extrusionOk="0" h="296" w="190">
                        <a:moveTo>
                          <a:pt x="92" y="1"/>
                        </a:moveTo>
                        <a:cubicBezTo>
                          <a:pt x="46" y="1"/>
                          <a:pt x="1" y="69"/>
                          <a:pt x="1" y="144"/>
                        </a:cubicBezTo>
                        <a:cubicBezTo>
                          <a:pt x="1" y="228"/>
                          <a:pt x="46" y="296"/>
                          <a:pt x="92" y="296"/>
                        </a:cubicBezTo>
                        <a:cubicBezTo>
                          <a:pt x="145" y="296"/>
                          <a:pt x="190" y="228"/>
                          <a:pt x="190" y="144"/>
                        </a:cubicBezTo>
                        <a:cubicBezTo>
                          <a:pt x="190" y="69"/>
                          <a:pt x="145" y="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1F3B7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57" name="Google Shape;3457;p35"/>
                  <p:cNvSpPr/>
                  <p:nvPr/>
                </p:nvSpPr>
                <p:spPr>
                  <a:xfrm>
                    <a:off x="-776680" y="5482240"/>
                    <a:ext cx="25497" cy="39722"/>
                  </a:xfrm>
                  <a:custGeom>
                    <a:rect b="b" l="l" r="r" t="t"/>
                    <a:pathLst>
                      <a:path extrusionOk="0" h="296" w="190">
                        <a:moveTo>
                          <a:pt x="99" y="1"/>
                        </a:moveTo>
                        <a:cubicBezTo>
                          <a:pt x="46" y="1"/>
                          <a:pt x="1" y="69"/>
                          <a:pt x="1" y="144"/>
                        </a:cubicBezTo>
                        <a:cubicBezTo>
                          <a:pt x="1" y="228"/>
                          <a:pt x="46" y="296"/>
                          <a:pt x="99" y="296"/>
                        </a:cubicBezTo>
                        <a:cubicBezTo>
                          <a:pt x="144" y="296"/>
                          <a:pt x="190" y="228"/>
                          <a:pt x="190" y="144"/>
                        </a:cubicBezTo>
                        <a:cubicBezTo>
                          <a:pt x="190" y="69"/>
                          <a:pt x="144" y="1"/>
                          <a:pt x="99" y="1"/>
                        </a:cubicBezTo>
                        <a:close/>
                      </a:path>
                    </a:pathLst>
                  </a:custGeom>
                  <a:solidFill>
                    <a:srgbClr val="1F3B7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58" name="Google Shape;3458;p35"/>
                  <p:cNvSpPr/>
                  <p:nvPr/>
                </p:nvSpPr>
                <p:spPr>
                  <a:xfrm>
                    <a:off x="-794528" y="5788337"/>
                    <a:ext cx="267585" cy="104404"/>
                  </a:xfrm>
                  <a:custGeom>
                    <a:rect b="b" l="l" r="r" t="t"/>
                    <a:pathLst>
                      <a:path extrusionOk="0" h="778" w="1994">
                        <a:moveTo>
                          <a:pt x="46" y="1"/>
                        </a:moveTo>
                        <a:cubicBezTo>
                          <a:pt x="25" y="1"/>
                          <a:pt x="0" y="20"/>
                          <a:pt x="5" y="48"/>
                        </a:cubicBezTo>
                        <a:cubicBezTo>
                          <a:pt x="66" y="396"/>
                          <a:pt x="277" y="736"/>
                          <a:pt x="663" y="774"/>
                        </a:cubicBezTo>
                        <a:cubicBezTo>
                          <a:pt x="683" y="776"/>
                          <a:pt x="703" y="777"/>
                          <a:pt x="723" y="777"/>
                        </a:cubicBezTo>
                        <a:cubicBezTo>
                          <a:pt x="933" y="777"/>
                          <a:pt x="1156" y="675"/>
                          <a:pt x="1336" y="593"/>
                        </a:cubicBezTo>
                        <a:cubicBezTo>
                          <a:pt x="1532" y="510"/>
                          <a:pt x="1812" y="404"/>
                          <a:pt x="1971" y="252"/>
                        </a:cubicBezTo>
                        <a:cubicBezTo>
                          <a:pt x="1994" y="237"/>
                          <a:pt x="1971" y="215"/>
                          <a:pt x="1948" y="215"/>
                        </a:cubicBezTo>
                        <a:lnTo>
                          <a:pt x="1948" y="222"/>
                        </a:lnTo>
                        <a:cubicBezTo>
                          <a:pt x="1752" y="260"/>
                          <a:pt x="1563" y="404"/>
                          <a:pt x="1381" y="487"/>
                        </a:cubicBezTo>
                        <a:cubicBezTo>
                          <a:pt x="1215" y="570"/>
                          <a:pt x="1033" y="631"/>
                          <a:pt x="852" y="676"/>
                        </a:cubicBezTo>
                        <a:cubicBezTo>
                          <a:pt x="808" y="684"/>
                          <a:pt x="765" y="688"/>
                          <a:pt x="725" y="688"/>
                        </a:cubicBezTo>
                        <a:cubicBezTo>
                          <a:pt x="361" y="688"/>
                          <a:pt x="162" y="366"/>
                          <a:pt x="73" y="26"/>
                        </a:cubicBezTo>
                        <a:cubicBezTo>
                          <a:pt x="70" y="8"/>
                          <a:pt x="59" y="1"/>
                          <a:pt x="46" y="1"/>
                        </a:cubicBezTo>
                        <a:close/>
                      </a:path>
                    </a:pathLst>
                  </a:custGeom>
                  <a:solidFill>
                    <a:srgbClr val="D6AAB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59" name="Google Shape;3459;p35"/>
                  <p:cNvSpPr/>
                  <p:nvPr/>
                </p:nvSpPr>
                <p:spPr>
                  <a:xfrm>
                    <a:off x="-947107" y="5850603"/>
                    <a:ext cx="92460" cy="313211"/>
                  </a:xfrm>
                  <a:custGeom>
                    <a:rect b="b" l="l" r="r" t="t"/>
                    <a:pathLst>
                      <a:path extrusionOk="0" h="2334" w="689">
                        <a:moveTo>
                          <a:pt x="673" y="0"/>
                        </a:moveTo>
                        <a:cubicBezTo>
                          <a:pt x="575" y="250"/>
                          <a:pt x="552" y="590"/>
                          <a:pt x="386" y="802"/>
                        </a:cubicBezTo>
                        <a:cubicBezTo>
                          <a:pt x="265" y="960"/>
                          <a:pt x="137" y="1066"/>
                          <a:pt x="84" y="1270"/>
                        </a:cubicBezTo>
                        <a:cubicBezTo>
                          <a:pt x="0" y="1633"/>
                          <a:pt x="69" y="2011"/>
                          <a:pt x="273" y="2321"/>
                        </a:cubicBezTo>
                        <a:cubicBezTo>
                          <a:pt x="279" y="2330"/>
                          <a:pt x="288" y="2334"/>
                          <a:pt x="297" y="2334"/>
                        </a:cubicBezTo>
                        <a:cubicBezTo>
                          <a:pt x="320" y="2334"/>
                          <a:pt x="344" y="2310"/>
                          <a:pt x="333" y="2283"/>
                        </a:cubicBezTo>
                        <a:cubicBezTo>
                          <a:pt x="129" y="1860"/>
                          <a:pt x="46" y="1361"/>
                          <a:pt x="363" y="975"/>
                        </a:cubicBezTo>
                        <a:cubicBezTo>
                          <a:pt x="605" y="688"/>
                          <a:pt x="651" y="371"/>
                          <a:pt x="688" y="8"/>
                        </a:cubicBezTo>
                        <a:cubicBezTo>
                          <a:pt x="688" y="4"/>
                          <a:pt x="687" y="2"/>
                          <a:pt x="685" y="2"/>
                        </a:cubicBezTo>
                        <a:cubicBezTo>
                          <a:pt x="683" y="2"/>
                          <a:pt x="681" y="4"/>
                          <a:pt x="681" y="8"/>
                        </a:cubicBezTo>
                        <a:lnTo>
                          <a:pt x="673" y="0"/>
                        </a:lnTo>
                        <a:close/>
                      </a:path>
                    </a:pathLst>
                  </a:custGeom>
                  <a:solidFill>
                    <a:srgbClr val="FFE88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60" name="Google Shape;3460;p35"/>
                  <p:cNvSpPr/>
                  <p:nvPr/>
                </p:nvSpPr>
                <p:spPr>
                  <a:xfrm>
                    <a:off x="-1555008" y="6589208"/>
                    <a:ext cx="616089" cy="382053"/>
                  </a:xfrm>
                  <a:custGeom>
                    <a:rect b="b" l="l" r="r" t="t"/>
                    <a:pathLst>
                      <a:path extrusionOk="0" h="2847" w="4591">
                        <a:moveTo>
                          <a:pt x="4583" y="0"/>
                        </a:moveTo>
                        <a:lnTo>
                          <a:pt x="4583" y="1"/>
                        </a:lnTo>
                        <a:lnTo>
                          <a:pt x="4583" y="1"/>
                        </a:lnTo>
                        <a:cubicBezTo>
                          <a:pt x="4586" y="1"/>
                          <a:pt x="4588" y="0"/>
                          <a:pt x="4591" y="0"/>
                        </a:cubicBezTo>
                        <a:close/>
                        <a:moveTo>
                          <a:pt x="4583" y="1"/>
                        </a:moveTo>
                        <a:cubicBezTo>
                          <a:pt x="4405" y="16"/>
                          <a:pt x="4233" y="46"/>
                          <a:pt x="4062" y="83"/>
                        </a:cubicBezTo>
                        <a:cubicBezTo>
                          <a:pt x="3790" y="136"/>
                          <a:pt x="3517" y="182"/>
                          <a:pt x="3245" y="227"/>
                        </a:cubicBezTo>
                        <a:cubicBezTo>
                          <a:pt x="2829" y="295"/>
                          <a:pt x="2406" y="348"/>
                          <a:pt x="1990" y="431"/>
                        </a:cubicBezTo>
                        <a:cubicBezTo>
                          <a:pt x="1582" y="514"/>
                          <a:pt x="1287" y="1021"/>
                          <a:pt x="1045" y="1346"/>
                        </a:cubicBezTo>
                        <a:cubicBezTo>
                          <a:pt x="705" y="1830"/>
                          <a:pt x="387" y="2329"/>
                          <a:pt x="17" y="2798"/>
                        </a:cubicBezTo>
                        <a:cubicBezTo>
                          <a:pt x="0" y="2820"/>
                          <a:pt x="21" y="2847"/>
                          <a:pt x="42" y="2847"/>
                        </a:cubicBezTo>
                        <a:cubicBezTo>
                          <a:pt x="49" y="2847"/>
                          <a:pt x="56" y="2843"/>
                          <a:pt x="62" y="2835"/>
                        </a:cubicBezTo>
                        <a:cubicBezTo>
                          <a:pt x="395" y="2420"/>
                          <a:pt x="697" y="1966"/>
                          <a:pt x="1007" y="1527"/>
                        </a:cubicBezTo>
                        <a:cubicBezTo>
                          <a:pt x="1264" y="1180"/>
                          <a:pt x="1589" y="598"/>
                          <a:pt x="2051" y="507"/>
                        </a:cubicBezTo>
                        <a:cubicBezTo>
                          <a:pt x="2466" y="431"/>
                          <a:pt x="2897" y="371"/>
                          <a:pt x="3313" y="295"/>
                        </a:cubicBezTo>
                        <a:cubicBezTo>
                          <a:pt x="3570" y="250"/>
                          <a:pt x="3820" y="197"/>
                          <a:pt x="4069" y="151"/>
                        </a:cubicBezTo>
                        <a:cubicBezTo>
                          <a:pt x="4251" y="129"/>
                          <a:pt x="4417" y="76"/>
                          <a:pt x="4583" y="8"/>
                        </a:cubicBezTo>
                        <a:lnTo>
                          <a:pt x="4583" y="1"/>
                        </a:lnTo>
                        <a:close/>
                      </a:path>
                    </a:pathLst>
                  </a:custGeom>
                  <a:solidFill>
                    <a:srgbClr val="EBEDF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61" name="Google Shape;3461;p35"/>
                  <p:cNvSpPr/>
                  <p:nvPr/>
                </p:nvSpPr>
                <p:spPr>
                  <a:xfrm>
                    <a:off x="-1229184" y="6777214"/>
                    <a:ext cx="12346" cy="28181"/>
                  </a:xfrm>
                  <a:custGeom>
                    <a:rect b="b" l="l" r="r" t="t"/>
                    <a:pathLst>
                      <a:path extrusionOk="0" h="210" w="92">
                        <a:moveTo>
                          <a:pt x="80" y="1"/>
                        </a:moveTo>
                        <a:cubicBezTo>
                          <a:pt x="76" y="1"/>
                          <a:pt x="72" y="2"/>
                          <a:pt x="69" y="5"/>
                        </a:cubicBezTo>
                        <a:cubicBezTo>
                          <a:pt x="23" y="58"/>
                          <a:pt x="1" y="134"/>
                          <a:pt x="8" y="202"/>
                        </a:cubicBezTo>
                        <a:cubicBezTo>
                          <a:pt x="8" y="206"/>
                          <a:pt x="10" y="208"/>
                          <a:pt x="13" y="208"/>
                        </a:cubicBezTo>
                        <a:cubicBezTo>
                          <a:pt x="16" y="208"/>
                          <a:pt x="20" y="206"/>
                          <a:pt x="23" y="202"/>
                        </a:cubicBezTo>
                        <a:lnTo>
                          <a:pt x="23" y="210"/>
                        </a:lnTo>
                        <a:cubicBezTo>
                          <a:pt x="69" y="149"/>
                          <a:pt x="91" y="81"/>
                          <a:pt x="91" y="13"/>
                        </a:cubicBezTo>
                        <a:cubicBezTo>
                          <a:pt x="91" y="4"/>
                          <a:pt x="86" y="1"/>
                          <a:pt x="80" y="1"/>
                        </a:cubicBezTo>
                        <a:close/>
                      </a:path>
                    </a:pathLst>
                  </a:custGeom>
                  <a:solidFill>
                    <a:srgbClr val="EBEDF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62" name="Google Shape;3462;p35"/>
                  <p:cNvSpPr/>
                  <p:nvPr/>
                </p:nvSpPr>
                <p:spPr>
                  <a:xfrm>
                    <a:off x="-1241396" y="6789694"/>
                    <a:ext cx="18519" cy="18787"/>
                  </a:xfrm>
                  <a:custGeom>
                    <a:rect b="b" l="l" r="r" t="t"/>
                    <a:pathLst>
                      <a:path extrusionOk="0" h="140" w="138">
                        <a:moveTo>
                          <a:pt x="16" y="0"/>
                        </a:moveTo>
                        <a:cubicBezTo>
                          <a:pt x="9" y="0"/>
                          <a:pt x="1" y="7"/>
                          <a:pt x="1" y="18"/>
                        </a:cubicBezTo>
                        <a:cubicBezTo>
                          <a:pt x="9" y="71"/>
                          <a:pt x="46" y="117"/>
                          <a:pt x="99" y="139"/>
                        </a:cubicBezTo>
                        <a:cubicBezTo>
                          <a:pt x="114" y="139"/>
                          <a:pt x="137" y="124"/>
                          <a:pt x="122" y="101"/>
                        </a:cubicBezTo>
                        <a:lnTo>
                          <a:pt x="129" y="101"/>
                        </a:lnTo>
                        <a:cubicBezTo>
                          <a:pt x="99" y="64"/>
                          <a:pt x="69" y="26"/>
                          <a:pt x="24" y="3"/>
                        </a:cubicBezTo>
                        <a:cubicBezTo>
                          <a:pt x="22" y="1"/>
                          <a:pt x="19" y="0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EBEDF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63" name="Google Shape;3463;p35"/>
                  <p:cNvSpPr/>
                  <p:nvPr/>
                </p:nvSpPr>
                <p:spPr>
                  <a:xfrm>
                    <a:off x="-952206" y="6567871"/>
                    <a:ext cx="44821" cy="30999"/>
                  </a:xfrm>
                  <a:custGeom>
                    <a:rect b="b" l="l" r="r" t="t"/>
                    <a:pathLst>
                      <a:path extrusionOk="0" h="231" w="334">
                        <a:moveTo>
                          <a:pt x="71" y="0"/>
                        </a:moveTo>
                        <a:cubicBezTo>
                          <a:pt x="65" y="0"/>
                          <a:pt x="59" y="3"/>
                          <a:pt x="54" y="8"/>
                        </a:cubicBezTo>
                        <a:cubicBezTo>
                          <a:pt x="23" y="61"/>
                          <a:pt x="1" y="167"/>
                          <a:pt x="54" y="212"/>
                        </a:cubicBezTo>
                        <a:cubicBezTo>
                          <a:pt x="81" y="223"/>
                          <a:pt x="109" y="230"/>
                          <a:pt x="134" y="230"/>
                        </a:cubicBezTo>
                        <a:cubicBezTo>
                          <a:pt x="143" y="230"/>
                          <a:pt x="151" y="229"/>
                          <a:pt x="159" y="227"/>
                        </a:cubicBezTo>
                        <a:cubicBezTo>
                          <a:pt x="212" y="227"/>
                          <a:pt x="258" y="220"/>
                          <a:pt x="311" y="212"/>
                        </a:cubicBezTo>
                        <a:cubicBezTo>
                          <a:pt x="326" y="212"/>
                          <a:pt x="333" y="189"/>
                          <a:pt x="311" y="182"/>
                        </a:cubicBezTo>
                        <a:cubicBezTo>
                          <a:pt x="258" y="174"/>
                          <a:pt x="205" y="159"/>
                          <a:pt x="144" y="152"/>
                        </a:cubicBezTo>
                        <a:lnTo>
                          <a:pt x="107" y="152"/>
                        </a:lnTo>
                        <a:cubicBezTo>
                          <a:pt x="99" y="152"/>
                          <a:pt x="99" y="121"/>
                          <a:pt x="91" y="114"/>
                        </a:cubicBezTo>
                        <a:cubicBezTo>
                          <a:pt x="91" y="84"/>
                          <a:pt x="91" y="53"/>
                          <a:pt x="91" y="23"/>
                        </a:cubicBezTo>
                        <a:cubicBezTo>
                          <a:pt x="91" y="8"/>
                          <a:pt x="82" y="0"/>
                          <a:pt x="71" y="0"/>
                        </a:cubicBezTo>
                        <a:close/>
                      </a:path>
                    </a:pathLst>
                  </a:custGeom>
                  <a:solidFill>
                    <a:srgbClr val="EBEDF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64" name="Google Shape;3464;p35"/>
                  <p:cNvSpPr/>
                  <p:nvPr/>
                </p:nvSpPr>
                <p:spPr>
                  <a:xfrm>
                    <a:off x="-1090695" y="6321893"/>
                    <a:ext cx="26034" cy="14761"/>
                  </a:xfrm>
                  <a:custGeom>
                    <a:rect b="b" l="l" r="r" t="t"/>
                    <a:pathLst>
                      <a:path extrusionOk="0" h="110" w="194">
                        <a:moveTo>
                          <a:pt x="31" y="0"/>
                        </a:moveTo>
                        <a:cubicBezTo>
                          <a:pt x="13" y="0"/>
                          <a:pt x="1" y="29"/>
                          <a:pt x="20" y="42"/>
                        </a:cubicBezTo>
                        <a:cubicBezTo>
                          <a:pt x="65" y="72"/>
                          <a:pt x="125" y="95"/>
                          <a:pt x="178" y="110"/>
                        </a:cubicBezTo>
                        <a:cubicBezTo>
                          <a:pt x="186" y="110"/>
                          <a:pt x="193" y="102"/>
                          <a:pt x="186" y="95"/>
                        </a:cubicBezTo>
                        <a:cubicBezTo>
                          <a:pt x="148" y="57"/>
                          <a:pt x="95" y="26"/>
                          <a:pt x="42" y="4"/>
                        </a:cubicBezTo>
                        <a:cubicBezTo>
                          <a:pt x="39" y="1"/>
                          <a:pt x="35" y="0"/>
                          <a:pt x="31" y="0"/>
                        </a:cubicBezTo>
                        <a:close/>
                      </a:path>
                    </a:pathLst>
                  </a:custGeom>
                  <a:solidFill>
                    <a:srgbClr val="D6AAB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65" name="Google Shape;3465;p35"/>
                  <p:cNvSpPr/>
                  <p:nvPr/>
                </p:nvSpPr>
                <p:spPr>
                  <a:xfrm>
                    <a:off x="-1091232" y="6322296"/>
                    <a:ext cx="10333" cy="17714"/>
                  </a:xfrm>
                  <a:custGeom>
                    <a:rect b="b" l="l" r="r" t="t"/>
                    <a:pathLst>
                      <a:path extrusionOk="0" h="132" w="77">
                        <a:moveTo>
                          <a:pt x="27" y="0"/>
                        </a:moveTo>
                        <a:cubicBezTo>
                          <a:pt x="17" y="0"/>
                          <a:pt x="8" y="7"/>
                          <a:pt x="8" y="16"/>
                        </a:cubicBezTo>
                        <a:lnTo>
                          <a:pt x="8" y="23"/>
                        </a:lnTo>
                        <a:cubicBezTo>
                          <a:pt x="1" y="54"/>
                          <a:pt x="1" y="92"/>
                          <a:pt x="24" y="122"/>
                        </a:cubicBezTo>
                        <a:cubicBezTo>
                          <a:pt x="30" y="128"/>
                          <a:pt x="40" y="132"/>
                          <a:pt x="50" y="132"/>
                        </a:cubicBezTo>
                        <a:cubicBezTo>
                          <a:pt x="64" y="132"/>
                          <a:pt x="77" y="124"/>
                          <a:pt x="77" y="107"/>
                        </a:cubicBezTo>
                        <a:cubicBezTo>
                          <a:pt x="69" y="76"/>
                          <a:pt x="61" y="39"/>
                          <a:pt x="46" y="8"/>
                        </a:cubicBezTo>
                        <a:cubicBezTo>
                          <a:pt x="40" y="3"/>
                          <a:pt x="34" y="0"/>
                          <a:pt x="27" y="0"/>
                        </a:cubicBezTo>
                        <a:close/>
                      </a:path>
                    </a:pathLst>
                  </a:custGeom>
                  <a:solidFill>
                    <a:srgbClr val="D6AAB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66" name="Google Shape;3466;p35"/>
                  <p:cNvSpPr/>
                  <p:nvPr/>
                </p:nvSpPr>
                <p:spPr>
                  <a:xfrm>
                    <a:off x="-1008971" y="6111343"/>
                    <a:ext cx="598644" cy="262754"/>
                  </a:xfrm>
                  <a:custGeom>
                    <a:rect b="b" l="l" r="r" t="t"/>
                    <a:pathLst>
                      <a:path extrusionOk="0" h="1958" w="4461">
                        <a:moveTo>
                          <a:pt x="3554" y="0"/>
                        </a:moveTo>
                        <a:cubicBezTo>
                          <a:pt x="3516" y="401"/>
                          <a:pt x="3448" y="802"/>
                          <a:pt x="3365" y="1195"/>
                        </a:cubicBezTo>
                        <a:cubicBezTo>
                          <a:pt x="3047" y="1187"/>
                          <a:pt x="817" y="1142"/>
                          <a:pt x="734" y="1119"/>
                        </a:cubicBezTo>
                        <a:cubicBezTo>
                          <a:pt x="695" y="1110"/>
                          <a:pt x="657" y="1105"/>
                          <a:pt x="619" y="1105"/>
                        </a:cubicBezTo>
                        <a:cubicBezTo>
                          <a:pt x="508" y="1105"/>
                          <a:pt x="403" y="1146"/>
                          <a:pt x="318" y="1225"/>
                        </a:cubicBezTo>
                        <a:cubicBezTo>
                          <a:pt x="159" y="1369"/>
                          <a:pt x="0" y="1800"/>
                          <a:pt x="144" y="1800"/>
                        </a:cubicBezTo>
                        <a:cubicBezTo>
                          <a:pt x="295" y="1800"/>
                          <a:pt x="446" y="1739"/>
                          <a:pt x="552" y="1633"/>
                        </a:cubicBezTo>
                        <a:cubicBezTo>
                          <a:pt x="563" y="1623"/>
                          <a:pt x="599" y="1618"/>
                          <a:pt x="656" y="1618"/>
                        </a:cubicBezTo>
                        <a:cubicBezTo>
                          <a:pt x="1146" y="1618"/>
                          <a:pt x="3173" y="1957"/>
                          <a:pt x="3719" y="1957"/>
                        </a:cubicBezTo>
                        <a:cubicBezTo>
                          <a:pt x="3762" y="1957"/>
                          <a:pt x="3795" y="1955"/>
                          <a:pt x="3818" y="1951"/>
                        </a:cubicBezTo>
                        <a:cubicBezTo>
                          <a:pt x="4174" y="1875"/>
                          <a:pt x="4461" y="288"/>
                          <a:pt x="4461" y="288"/>
                        </a:cubicBezTo>
                        <a:lnTo>
                          <a:pt x="3554" y="0"/>
                        </a:lnTo>
                        <a:close/>
                      </a:path>
                    </a:pathLst>
                  </a:custGeom>
                  <a:solidFill>
                    <a:srgbClr val="E7CDD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67" name="Google Shape;3467;p35"/>
                  <p:cNvSpPr/>
                  <p:nvPr/>
                </p:nvSpPr>
                <p:spPr>
                  <a:xfrm>
                    <a:off x="-560493" y="5818128"/>
                    <a:ext cx="179687" cy="362595"/>
                  </a:xfrm>
                  <a:custGeom>
                    <a:rect b="b" l="l" r="r" t="t"/>
                    <a:pathLst>
                      <a:path extrusionOk="0" h="2702" w="1339">
                        <a:moveTo>
                          <a:pt x="250" y="0"/>
                        </a:moveTo>
                        <a:lnTo>
                          <a:pt x="348" y="832"/>
                        </a:lnTo>
                        <a:lnTo>
                          <a:pt x="219" y="1475"/>
                        </a:lnTo>
                        <a:cubicBezTo>
                          <a:pt x="302" y="1853"/>
                          <a:pt x="0" y="2654"/>
                          <a:pt x="0" y="2669"/>
                        </a:cubicBezTo>
                        <a:cubicBezTo>
                          <a:pt x="212" y="2688"/>
                          <a:pt x="423" y="2701"/>
                          <a:pt x="635" y="2701"/>
                        </a:cubicBezTo>
                        <a:cubicBezTo>
                          <a:pt x="680" y="2701"/>
                          <a:pt x="726" y="2701"/>
                          <a:pt x="771" y="2699"/>
                        </a:cubicBezTo>
                        <a:cubicBezTo>
                          <a:pt x="930" y="2699"/>
                          <a:pt x="1081" y="2684"/>
                          <a:pt x="1149" y="2616"/>
                        </a:cubicBezTo>
                        <a:cubicBezTo>
                          <a:pt x="1149" y="2593"/>
                          <a:pt x="1338" y="1580"/>
                          <a:pt x="1323" y="1248"/>
                        </a:cubicBezTo>
                        <a:cubicBezTo>
                          <a:pt x="1300" y="938"/>
                          <a:pt x="1021" y="499"/>
                          <a:pt x="764" y="325"/>
                        </a:cubicBezTo>
                        <a:lnTo>
                          <a:pt x="250" y="0"/>
                        </a:lnTo>
                        <a:close/>
                      </a:path>
                    </a:pathLst>
                  </a:custGeom>
                  <a:solidFill>
                    <a:srgbClr val="FFF1B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68" name="Google Shape;3468;p35"/>
                  <p:cNvSpPr/>
                  <p:nvPr/>
                </p:nvSpPr>
                <p:spPr>
                  <a:xfrm>
                    <a:off x="-556467" y="6270631"/>
                    <a:ext cx="16774" cy="19861"/>
                  </a:xfrm>
                  <a:custGeom>
                    <a:rect b="b" l="l" r="r" t="t"/>
                    <a:pathLst>
                      <a:path extrusionOk="0" h="148" w="125">
                        <a:moveTo>
                          <a:pt x="23" y="0"/>
                        </a:moveTo>
                        <a:cubicBezTo>
                          <a:pt x="8" y="0"/>
                          <a:pt x="0" y="8"/>
                          <a:pt x="0" y="23"/>
                        </a:cubicBezTo>
                        <a:lnTo>
                          <a:pt x="0" y="30"/>
                        </a:lnTo>
                        <a:cubicBezTo>
                          <a:pt x="0" y="76"/>
                          <a:pt x="31" y="106"/>
                          <a:pt x="61" y="136"/>
                        </a:cubicBezTo>
                        <a:cubicBezTo>
                          <a:pt x="69" y="144"/>
                          <a:pt x="77" y="147"/>
                          <a:pt x="85" y="147"/>
                        </a:cubicBezTo>
                        <a:cubicBezTo>
                          <a:pt x="107" y="147"/>
                          <a:pt x="125" y="121"/>
                          <a:pt x="114" y="99"/>
                        </a:cubicBezTo>
                        <a:cubicBezTo>
                          <a:pt x="99" y="68"/>
                          <a:pt x="76" y="15"/>
                          <a:pt x="23" y="0"/>
                        </a:cubicBezTo>
                        <a:close/>
                      </a:path>
                    </a:pathLst>
                  </a:custGeom>
                  <a:solidFill>
                    <a:srgbClr val="D6AAB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69" name="Google Shape;3469;p35"/>
                  <p:cNvSpPr/>
                  <p:nvPr/>
                </p:nvSpPr>
                <p:spPr>
                  <a:xfrm>
                    <a:off x="-562640" y="6272644"/>
                    <a:ext cx="11407" cy="20666"/>
                  </a:xfrm>
                  <a:custGeom>
                    <a:rect b="b" l="l" r="r" t="t"/>
                    <a:pathLst>
                      <a:path extrusionOk="0" h="154" w="85">
                        <a:moveTo>
                          <a:pt x="46" y="0"/>
                        </a:moveTo>
                        <a:cubicBezTo>
                          <a:pt x="16" y="38"/>
                          <a:pt x="1" y="84"/>
                          <a:pt x="8" y="136"/>
                        </a:cubicBezTo>
                        <a:cubicBezTo>
                          <a:pt x="12" y="148"/>
                          <a:pt x="22" y="153"/>
                          <a:pt x="32" y="153"/>
                        </a:cubicBezTo>
                        <a:cubicBezTo>
                          <a:pt x="43" y="153"/>
                          <a:pt x="54" y="148"/>
                          <a:pt x="61" y="136"/>
                        </a:cubicBezTo>
                        <a:cubicBezTo>
                          <a:pt x="84" y="99"/>
                          <a:pt x="84" y="53"/>
                          <a:pt x="69" y="8"/>
                        </a:cubicBezTo>
                        <a:cubicBezTo>
                          <a:pt x="61" y="0"/>
                          <a:pt x="54" y="0"/>
                          <a:pt x="46" y="0"/>
                        </a:cubicBezTo>
                        <a:close/>
                      </a:path>
                    </a:pathLst>
                  </a:custGeom>
                  <a:solidFill>
                    <a:srgbClr val="D6AAB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70" name="Google Shape;3470;p35"/>
                  <p:cNvSpPr/>
                  <p:nvPr/>
                </p:nvSpPr>
                <p:spPr>
                  <a:xfrm>
                    <a:off x="-554454" y="6267813"/>
                    <a:ext cx="17311" cy="11004"/>
                  </a:xfrm>
                  <a:custGeom>
                    <a:rect b="b" l="l" r="r" t="t"/>
                    <a:pathLst>
                      <a:path extrusionOk="0" h="82" w="129">
                        <a:moveTo>
                          <a:pt x="55" y="1"/>
                        </a:moveTo>
                        <a:cubicBezTo>
                          <a:pt x="11" y="1"/>
                          <a:pt x="0" y="82"/>
                          <a:pt x="53" y="82"/>
                        </a:cubicBezTo>
                        <a:lnTo>
                          <a:pt x="91" y="82"/>
                        </a:lnTo>
                        <a:cubicBezTo>
                          <a:pt x="114" y="82"/>
                          <a:pt x="129" y="44"/>
                          <a:pt x="106" y="29"/>
                        </a:cubicBezTo>
                        <a:cubicBezTo>
                          <a:pt x="91" y="21"/>
                          <a:pt x="84" y="14"/>
                          <a:pt x="76" y="6"/>
                        </a:cubicBezTo>
                        <a:cubicBezTo>
                          <a:pt x="68" y="2"/>
                          <a:pt x="61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D6AAB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71" name="Google Shape;3471;p35"/>
                  <p:cNvSpPr/>
                  <p:nvPr/>
                </p:nvSpPr>
                <p:spPr>
                  <a:xfrm>
                    <a:off x="-1060367" y="6256541"/>
                    <a:ext cx="123594" cy="69513"/>
                  </a:xfrm>
                  <a:custGeom>
                    <a:rect b="b" l="l" r="r" t="t"/>
                    <a:pathLst>
                      <a:path extrusionOk="0" h="518" w="921">
                        <a:moveTo>
                          <a:pt x="758" y="0"/>
                        </a:moveTo>
                        <a:cubicBezTo>
                          <a:pt x="619" y="0"/>
                          <a:pt x="479" y="41"/>
                          <a:pt x="361" y="120"/>
                        </a:cubicBezTo>
                        <a:cubicBezTo>
                          <a:pt x="285" y="151"/>
                          <a:pt x="217" y="196"/>
                          <a:pt x="156" y="241"/>
                        </a:cubicBezTo>
                        <a:cubicBezTo>
                          <a:pt x="81" y="309"/>
                          <a:pt x="36" y="400"/>
                          <a:pt x="5" y="491"/>
                        </a:cubicBezTo>
                        <a:cubicBezTo>
                          <a:pt x="0" y="506"/>
                          <a:pt x="8" y="517"/>
                          <a:pt x="16" y="517"/>
                        </a:cubicBezTo>
                        <a:cubicBezTo>
                          <a:pt x="21" y="517"/>
                          <a:pt x="25" y="514"/>
                          <a:pt x="28" y="506"/>
                        </a:cubicBezTo>
                        <a:cubicBezTo>
                          <a:pt x="111" y="355"/>
                          <a:pt x="232" y="287"/>
                          <a:pt x="368" y="188"/>
                        </a:cubicBezTo>
                        <a:cubicBezTo>
                          <a:pt x="542" y="60"/>
                          <a:pt x="693" y="67"/>
                          <a:pt x="897" y="45"/>
                        </a:cubicBezTo>
                        <a:cubicBezTo>
                          <a:pt x="913" y="45"/>
                          <a:pt x="920" y="22"/>
                          <a:pt x="897" y="14"/>
                        </a:cubicBezTo>
                        <a:cubicBezTo>
                          <a:pt x="851" y="5"/>
                          <a:pt x="805" y="0"/>
                          <a:pt x="758" y="0"/>
                        </a:cubicBezTo>
                        <a:close/>
                      </a:path>
                    </a:pathLst>
                  </a:custGeom>
                  <a:solidFill>
                    <a:srgbClr val="D6AAB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72" name="Google Shape;3472;p35"/>
                  <p:cNvSpPr/>
                  <p:nvPr/>
                </p:nvSpPr>
                <p:spPr>
                  <a:xfrm>
                    <a:off x="-997564" y="6323772"/>
                    <a:ext cx="23887" cy="27510"/>
                  </a:xfrm>
                  <a:custGeom>
                    <a:rect b="b" l="l" r="r" t="t"/>
                    <a:pathLst>
                      <a:path extrusionOk="0" h="205" w="178">
                        <a:moveTo>
                          <a:pt x="147" y="1"/>
                        </a:moveTo>
                        <a:cubicBezTo>
                          <a:pt x="143" y="1"/>
                          <a:pt x="139" y="2"/>
                          <a:pt x="135" y="5"/>
                        </a:cubicBezTo>
                        <a:cubicBezTo>
                          <a:pt x="67" y="43"/>
                          <a:pt x="21" y="111"/>
                          <a:pt x="6" y="186"/>
                        </a:cubicBezTo>
                        <a:cubicBezTo>
                          <a:pt x="0" y="197"/>
                          <a:pt x="11" y="204"/>
                          <a:pt x="20" y="204"/>
                        </a:cubicBezTo>
                        <a:cubicBezTo>
                          <a:pt x="24" y="204"/>
                          <a:pt x="27" y="204"/>
                          <a:pt x="29" y="202"/>
                        </a:cubicBezTo>
                        <a:cubicBezTo>
                          <a:pt x="82" y="149"/>
                          <a:pt x="119" y="96"/>
                          <a:pt x="165" y="43"/>
                        </a:cubicBezTo>
                        <a:cubicBezTo>
                          <a:pt x="177" y="24"/>
                          <a:pt x="164" y="1"/>
                          <a:pt x="147" y="1"/>
                        </a:cubicBezTo>
                        <a:close/>
                      </a:path>
                    </a:pathLst>
                  </a:custGeom>
                  <a:solidFill>
                    <a:srgbClr val="D6AAB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73" name="Google Shape;3473;p35"/>
                  <p:cNvSpPr/>
                  <p:nvPr/>
                </p:nvSpPr>
                <p:spPr>
                  <a:xfrm>
                    <a:off x="-1032723" y="6310487"/>
                    <a:ext cx="33549" cy="37977"/>
                  </a:xfrm>
                  <a:custGeom>
                    <a:rect b="b" l="l" r="r" t="t"/>
                    <a:pathLst>
                      <a:path extrusionOk="0" h="283" w="250">
                        <a:moveTo>
                          <a:pt x="203" y="0"/>
                        </a:moveTo>
                        <a:cubicBezTo>
                          <a:pt x="198" y="0"/>
                          <a:pt x="191" y="2"/>
                          <a:pt x="185" y="6"/>
                        </a:cubicBezTo>
                        <a:cubicBezTo>
                          <a:pt x="102" y="59"/>
                          <a:pt x="41" y="142"/>
                          <a:pt x="11" y="232"/>
                        </a:cubicBezTo>
                        <a:cubicBezTo>
                          <a:pt x="0" y="259"/>
                          <a:pt x="24" y="283"/>
                          <a:pt x="47" y="283"/>
                        </a:cubicBezTo>
                        <a:cubicBezTo>
                          <a:pt x="56" y="283"/>
                          <a:pt x="65" y="279"/>
                          <a:pt x="71" y="270"/>
                        </a:cubicBezTo>
                        <a:cubicBezTo>
                          <a:pt x="124" y="202"/>
                          <a:pt x="170" y="127"/>
                          <a:pt x="230" y="59"/>
                        </a:cubicBezTo>
                        <a:cubicBezTo>
                          <a:pt x="249" y="40"/>
                          <a:pt x="231" y="0"/>
                          <a:pt x="203" y="0"/>
                        </a:cubicBezTo>
                        <a:close/>
                      </a:path>
                    </a:pathLst>
                  </a:custGeom>
                  <a:solidFill>
                    <a:srgbClr val="D6AAB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74" name="Google Shape;3474;p35"/>
                  <p:cNvSpPr/>
                  <p:nvPr/>
                </p:nvSpPr>
                <p:spPr>
                  <a:xfrm>
                    <a:off x="-1058757" y="6326993"/>
                    <a:ext cx="19458" cy="23082"/>
                  </a:xfrm>
                  <a:custGeom>
                    <a:rect b="b" l="l" r="r" t="t"/>
                    <a:pathLst>
                      <a:path extrusionOk="0" h="172" w="145">
                        <a:moveTo>
                          <a:pt x="113" y="1"/>
                        </a:moveTo>
                        <a:cubicBezTo>
                          <a:pt x="58" y="1"/>
                          <a:pt x="8" y="98"/>
                          <a:pt x="1" y="140"/>
                        </a:cubicBezTo>
                        <a:cubicBezTo>
                          <a:pt x="1" y="158"/>
                          <a:pt x="16" y="172"/>
                          <a:pt x="34" y="172"/>
                        </a:cubicBezTo>
                        <a:cubicBezTo>
                          <a:pt x="38" y="172"/>
                          <a:pt x="42" y="171"/>
                          <a:pt x="46" y="170"/>
                        </a:cubicBezTo>
                        <a:cubicBezTo>
                          <a:pt x="92" y="140"/>
                          <a:pt x="129" y="87"/>
                          <a:pt x="144" y="26"/>
                        </a:cubicBezTo>
                        <a:cubicBezTo>
                          <a:pt x="144" y="11"/>
                          <a:pt x="144" y="4"/>
                          <a:pt x="129" y="4"/>
                        </a:cubicBezTo>
                        <a:cubicBezTo>
                          <a:pt x="124" y="2"/>
                          <a:pt x="119" y="1"/>
                          <a:pt x="113" y="1"/>
                        </a:cubicBezTo>
                        <a:close/>
                      </a:path>
                    </a:pathLst>
                  </a:custGeom>
                  <a:solidFill>
                    <a:srgbClr val="D6AAB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75" name="Google Shape;3475;p35"/>
                  <p:cNvSpPr/>
                  <p:nvPr/>
                </p:nvSpPr>
                <p:spPr>
                  <a:xfrm>
                    <a:off x="-854781" y="6424820"/>
                    <a:ext cx="548052" cy="980160"/>
                  </a:xfrm>
                  <a:custGeom>
                    <a:rect b="b" l="l" r="r" t="t"/>
                    <a:pathLst>
                      <a:path extrusionOk="0" h="7304" w="4084">
                        <a:moveTo>
                          <a:pt x="4027" y="0"/>
                        </a:moveTo>
                        <a:cubicBezTo>
                          <a:pt x="4011" y="0"/>
                          <a:pt x="3995" y="8"/>
                          <a:pt x="3985" y="23"/>
                        </a:cubicBezTo>
                        <a:lnTo>
                          <a:pt x="8" y="7236"/>
                        </a:lnTo>
                        <a:cubicBezTo>
                          <a:pt x="0" y="7259"/>
                          <a:pt x="8" y="7289"/>
                          <a:pt x="31" y="7296"/>
                        </a:cubicBezTo>
                        <a:cubicBezTo>
                          <a:pt x="38" y="7304"/>
                          <a:pt x="46" y="7304"/>
                          <a:pt x="53" y="7304"/>
                        </a:cubicBezTo>
                        <a:cubicBezTo>
                          <a:pt x="69" y="7304"/>
                          <a:pt x="84" y="7296"/>
                          <a:pt x="91" y="7281"/>
                        </a:cubicBezTo>
                        <a:lnTo>
                          <a:pt x="4068" y="68"/>
                        </a:lnTo>
                        <a:cubicBezTo>
                          <a:pt x="4083" y="46"/>
                          <a:pt x="4076" y="16"/>
                          <a:pt x="4053" y="8"/>
                        </a:cubicBezTo>
                        <a:cubicBezTo>
                          <a:pt x="4045" y="3"/>
                          <a:pt x="4036" y="0"/>
                          <a:pt x="4027" y="0"/>
                        </a:cubicBezTo>
                        <a:close/>
                      </a:path>
                    </a:pathLst>
                  </a:custGeom>
                  <a:solidFill>
                    <a:srgbClr val="1F3B7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76" name="Google Shape;3476;p35"/>
                  <p:cNvSpPr/>
                  <p:nvPr/>
                </p:nvSpPr>
                <p:spPr>
                  <a:xfrm>
                    <a:off x="-854781" y="6424820"/>
                    <a:ext cx="548992" cy="980160"/>
                  </a:xfrm>
                  <a:custGeom>
                    <a:rect b="b" l="l" r="r" t="t"/>
                    <a:pathLst>
                      <a:path extrusionOk="0" h="7304" w="4091">
                        <a:moveTo>
                          <a:pt x="57" y="0"/>
                        </a:moveTo>
                        <a:cubicBezTo>
                          <a:pt x="48" y="0"/>
                          <a:pt x="39" y="3"/>
                          <a:pt x="31" y="8"/>
                        </a:cubicBezTo>
                        <a:cubicBezTo>
                          <a:pt x="8" y="16"/>
                          <a:pt x="0" y="46"/>
                          <a:pt x="16" y="68"/>
                        </a:cubicBezTo>
                        <a:lnTo>
                          <a:pt x="3992" y="7281"/>
                        </a:lnTo>
                        <a:cubicBezTo>
                          <a:pt x="4000" y="7296"/>
                          <a:pt x="4015" y="7304"/>
                          <a:pt x="4030" y="7304"/>
                        </a:cubicBezTo>
                        <a:cubicBezTo>
                          <a:pt x="4038" y="7304"/>
                          <a:pt x="4053" y="7304"/>
                          <a:pt x="4061" y="7296"/>
                        </a:cubicBezTo>
                        <a:cubicBezTo>
                          <a:pt x="4083" y="7289"/>
                          <a:pt x="4091" y="7259"/>
                          <a:pt x="4076" y="7236"/>
                        </a:cubicBezTo>
                        <a:lnTo>
                          <a:pt x="99" y="23"/>
                        </a:lnTo>
                        <a:cubicBezTo>
                          <a:pt x="89" y="8"/>
                          <a:pt x="73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1F3B7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77" name="Google Shape;3477;p35"/>
                  <p:cNvSpPr/>
                  <p:nvPr/>
                </p:nvSpPr>
                <p:spPr>
                  <a:xfrm>
                    <a:off x="-2354271" y="6424686"/>
                    <a:ext cx="549663" cy="980294"/>
                  </a:xfrm>
                  <a:custGeom>
                    <a:rect b="b" l="l" r="r" t="t"/>
                    <a:pathLst>
                      <a:path extrusionOk="0" h="7305" w="4096">
                        <a:moveTo>
                          <a:pt x="4031" y="1"/>
                        </a:moveTo>
                        <a:cubicBezTo>
                          <a:pt x="4016" y="1"/>
                          <a:pt x="4002" y="7"/>
                          <a:pt x="3992" y="24"/>
                        </a:cubicBezTo>
                        <a:lnTo>
                          <a:pt x="15" y="7237"/>
                        </a:lnTo>
                        <a:cubicBezTo>
                          <a:pt x="0" y="7260"/>
                          <a:pt x="8" y="7290"/>
                          <a:pt x="30" y="7297"/>
                        </a:cubicBezTo>
                        <a:cubicBezTo>
                          <a:pt x="38" y="7305"/>
                          <a:pt x="45" y="7305"/>
                          <a:pt x="53" y="7305"/>
                        </a:cubicBezTo>
                        <a:cubicBezTo>
                          <a:pt x="68" y="7305"/>
                          <a:pt x="83" y="7297"/>
                          <a:pt x="98" y="7282"/>
                        </a:cubicBezTo>
                        <a:lnTo>
                          <a:pt x="4075" y="69"/>
                        </a:lnTo>
                        <a:cubicBezTo>
                          <a:pt x="4096" y="33"/>
                          <a:pt x="4063" y="1"/>
                          <a:pt x="4031" y="1"/>
                        </a:cubicBezTo>
                        <a:close/>
                      </a:path>
                    </a:pathLst>
                  </a:custGeom>
                  <a:solidFill>
                    <a:srgbClr val="1F3B7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78" name="Google Shape;3478;p35"/>
                  <p:cNvSpPr/>
                  <p:nvPr/>
                </p:nvSpPr>
                <p:spPr>
                  <a:xfrm>
                    <a:off x="-2354271" y="6424820"/>
                    <a:ext cx="548992" cy="980160"/>
                  </a:xfrm>
                  <a:custGeom>
                    <a:rect b="b" l="l" r="r" t="t"/>
                    <a:pathLst>
                      <a:path extrusionOk="0" h="7304" w="4091">
                        <a:moveTo>
                          <a:pt x="56" y="0"/>
                        </a:moveTo>
                        <a:cubicBezTo>
                          <a:pt x="47" y="0"/>
                          <a:pt x="38" y="3"/>
                          <a:pt x="30" y="8"/>
                        </a:cubicBezTo>
                        <a:cubicBezTo>
                          <a:pt x="8" y="16"/>
                          <a:pt x="0" y="46"/>
                          <a:pt x="15" y="68"/>
                        </a:cubicBezTo>
                        <a:lnTo>
                          <a:pt x="3992" y="7281"/>
                        </a:lnTo>
                        <a:cubicBezTo>
                          <a:pt x="4000" y="7296"/>
                          <a:pt x="4015" y="7304"/>
                          <a:pt x="4030" y="7304"/>
                        </a:cubicBezTo>
                        <a:cubicBezTo>
                          <a:pt x="4068" y="7304"/>
                          <a:pt x="4090" y="7266"/>
                          <a:pt x="4075" y="7236"/>
                        </a:cubicBezTo>
                        <a:lnTo>
                          <a:pt x="98" y="23"/>
                        </a:lnTo>
                        <a:cubicBezTo>
                          <a:pt x="89" y="8"/>
                          <a:pt x="72" y="0"/>
                          <a:pt x="56" y="0"/>
                        </a:cubicBezTo>
                        <a:close/>
                      </a:path>
                    </a:pathLst>
                  </a:custGeom>
                  <a:solidFill>
                    <a:srgbClr val="1F3B7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79" name="Google Shape;3479;p35"/>
                  <p:cNvSpPr/>
                  <p:nvPr/>
                </p:nvSpPr>
                <p:spPr>
                  <a:xfrm>
                    <a:off x="-2634335" y="6405496"/>
                    <a:ext cx="2585267" cy="50860"/>
                  </a:xfrm>
                  <a:custGeom>
                    <a:rect b="b" l="l" r="r" t="t"/>
                    <a:pathLst>
                      <a:path extrusionOk="0" h="379" w="19265">
                        <a:moveTo>
                          <a:pt x="189" y="1"/>
                        </a:moveTo>
                        <a:cubicBezTo>
                          <a:pt x="84" y="1"/>
                          <a:pt x="0" y="84"/>
                          <a:pt x="0" y="190"/>
                        </a:cubicBezTo>
                        <a:cubicBezTo>
                          <a:pt x="0" y="288"/>
                          <a:pt x="84" y="379"/>
                          <a:pt x="189" y="379"/>
                        </a:cubicBezTo>
                        <a:lnTo>
                          <a:pt x="19076" y="379"/>
                        </a:lnTo>
                        <a:cubicBezTo>
                          <a:pt x="19181" y="379"/>
                          <a:pt x="19265" y="288"/>
                          <a:pt x="19265" y="190"/>
                        </a:cubicBezTo>
                        <a:cubicBezTo>
                          <a:pt x="19265" y="84"/>
                          <a:pt x="19181" y="1"/>
                          <a:pt x="1907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80" name="Google Shape;3480;p35"/>
                  <p:cNvSpPr/>
                  <p:nvPr/>
                </p:nvSpPr>
                <p:spPr>
                  <a:xfrm flipH="1">
                    <a:off x="-1447858" y="5022625"/>
                    <a:ext cx="508465" cy="300463"/>
                  </a:xfrm>
                  <a:custGeom>
                    <a:rect b="b" l="l" r="r" t="t"/>
                    <a:pathLst>
                      <a:path extrusionOk="0" h="2239" w="3789">
                        <a:moveTo>
                          <a:pt x="514" y="1"/>
                        </a:moveTo>
                        <a:cubicBezTo>
                          <a:pt x="235" y="1"/>
                          <a:pt x="0" y="228"/>
                          <a:pt x="0" y="507"/>
                        </a:cubicBezTo>
                        <a:lnTo>
                          <a:pt x="0" y="1127"/>
                        </a:lnTo>
                        <a:cubicBezTo>
                          <a:pt x="0" y="1415"/>
                          <a:pt x="227" y="1641"/>
                          <a:pt x="514" y="1641"/>
                        </a:cubicBezTo>
                        <a:lnTo>
                          <a:pt x="794" y="1641"/>
                        </a:lnTo>
                        <a:cubicBezTo>
                          <a:pt x="817" y="1641"/>
                          <a:pt x="832" y="1649"/>
                          <a:pt x="840" y="1664"/>
                        </a:cubicBezTo>
                        <a:cubicBezTo>
                          <a:pt x="1089" y="1944"/>
                          <a:pt x="567" y="2239"/>
                          <a:pt x="635" y="2239"/>
                        </a:cubicBezTo>
                        <a:cubicBezTo>
                          <a:pt x="1240" y="2208"/>
                          <a:pt x="1399" y="1815"/>
                          <a:pt x="1429" y="1687"/>
                        </a:cubicBezTo>
                        <a:cubicBezTo>
                          <a:pt x="1437" y="1657"/>
                          <a:pt x="1460" y="1641"/>
                          <a:pt x="1490" y="1641"/>
                        </a:cubicBezTo>
                        <a:lnTo>
                          <a:pt x="3274" y="1641"/>
                        </a:lnTo>
                        <a:cubicBezTo>
                          <a:pt x="3554" y="1641"/>
                          <a:pt x="3788" y="1415"/>
                          <a:pt x="3788" y="1127"/>
                        </a:cubicBezTo>
                        <a:lnTo>
                          <a:pt x="3788" y="507"/>
                        </a:lnTo>
                        <a:cubicBezTo>
                          <a:pt x="3788" y="228"/>
                          <a:pt x="3554" y="1"/>
                          <a:pt x="327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81" name="Google Shape;3481;p35"/>
                  <p:cNvSpPr/>
                  <p:nvPr/>
                </p:nvSpPr>
                <p:spPr>
                  <a:xfrm>
                    <a:off x="-980656" y="6379194"/>
                    <a:ext cx="60119" cy="26436"/>
                  </a:xfrm>
                  <a:custGeom>
                    <a:rect b="b" l="l" r="r" t="t"/>
                    <a:pathLst>
                      <a:path extrusionOk="0" h="197" w="448">
                        <a:moveTo>
                          <a:pt x="1" y="0"/>
                        </a:moveTo>
                        <a:lnTo>
                          <a:pt x="1" y="197"/>
                        </a:lnTo>
                        <a:lnTo>
                          <a:pt x="447" y="197"/>
                        </a:lnTo>
                        <a:lnTo>
                          <a:pt x="447" y="0"/>
                        </a:lnTo>
                        <a:close/>
                      </a:path>
                    </a:pathLst>
                  </a:custGeom>
                  <a:solidFill>
                    <a:srgbClr val="C7CED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82" name="Google Shape;3482;p35"/>
                  <p:cNvSpPr/>
                  <p:nvPr/>
                </p:nvSpPr>
                <p:spPr>
                  <a:xfrm>
                    <a:off x="-1208921" y="6332495"/>
                    <a:ext cx="67098" cy="26436"/>
                  </a:xfrm>
                  <a:custGeom>
                    <a:rect b="b" l="l" r="r" t="t"/>
                    <a:pathLst>
                      <a:path extrusionOk="0" h="197" w="500">
                        <a:moveTo>
                          <a:pt x="1" y="0"/>
                        </a:moveTo>
                        <a:lnTo>
                          <a:pt x="46" y="197"/>
                        </a:lnTo>
                        <a:lnTo>
                          <a:pt x="500" y="197"/>
                        </a:lnTo>
                        <a:lnTo>
                          <a:pt x="447" y="0"/>
                        </a:lnTo>
                        <a:close/>
                      </a:path>
                    </a:pathLst>
                  </a:custGeom>
                  <a:solidFill>
                    <a:srgbClr val="C7CED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83" name="Google Shape;3483;p35"/>
                  <p:cNvSpPr/>
                  <p:nvPr/>
                </p:nvSpPr>
                <p:spPr>
                  <a:xfrm>
                    <a:off x="-1560913" y="6332495"/>
                    <a:ext cx="67098" cy="26436"/>
                  </a:xfrm>
                  <a:custGeom>
                    <a:rect b="b" l="l" r="r" t="t"/>
                    <a:pathLst>
                      <a:path extrusionOk="0" h="197" w="500">
                        <a:moveTo>
                          <a:pt x="0" y="0"/>
                        </a:moveTo>
                        <a:lnTo>
                          <a:pt x="53" y="197"/>
                        </a:lnTo>
                        <a:lnTo>
                          <a:pt x="499" y="197"/>
                        </a:lnTo>
                        <a:lnTo>
                          <a:pt x="446" y="0"/>
                        </a:lnTo>
                        <a:close/>
                      </a:path>
                    </a:pathLst>
                  </a:custGeom>
                  <a:solidFill>
                    <a:srgbClr val="C7CED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84" name="Google Shape;3484;p35"/>
                  <p:cNvSpPr/>
                  <p:nvPr/>
                </p:nvSpPr>
                <p:spPr>
                  <a:xfrm>
                    <a:off x="-1502136" y="6379194"/>
                    <a:ext cx="59985" cy="26436"/>
                  </a:xfrm>
                  <a:custGeom>
                    <a:rect b="b" l="l" r="r" t="t"/>
                    <a:pathLst>
                      <a:path extrusionOk="0" h="197" w="447">
                        <a:moveTo>
                          <a:pt x="1" y="0"/>
                        </a:moveTo>
                        <a:lnTo>
                          <a:pt x="1" y="197"/>
                        </a:lnTo>
                        <a:lnTo>
                          <a:pt x="447" y="197"/>
                        </a:lnTo>
                        <a:lnTo>
                          <a:pt x="447" y="0"/>
                        </a:lnTo>
                        <a:close/>
                      </a:path>
                    </a:pathLst>
                  </a:custGeom>
                  <a:solidFill>
                    <a:srgbClr val="C7CED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85" name="Google Shape;3485;p35"/>
                  <p:cNvSpPr/>
                  <p:nvPr/>
                </p:nvSpPr>
                <p:spPr>
                  <a:xfrm>
                    <a:off x="-1560913" y="6352758"/>
                    <a:ext cx="684931" cy="39722"/>
                  </a:xfrm>
                  <a:custGeom>
                    <a:rect b="b" l="l" r="r" t="t"/>
                    <a:pathLst>
                      <a:path extrusionOk="0" h="296" w="5104">
                        <a:moveTo>
                          <a:pt x="91" y="1"/>
                        </a:moveTo>
                        <a:cubicBezTo>
                          <a:pt x="38" y="1"/>
                          <a:pt x="0" y="46"/>
                          <a:pt x="0" y="99"/>
                        </a:cubicBezTo>
                        <a:lnTo>
                          <a:pt x="0" y="205"/>
                        </a:lnTo>
                        <a:cubicBezTo>
                          <a:pt x="0" y="250"/>
                          <a:pt x="38" y="295"/>
                          <a:pt x="91" y="295"/>
                        </a:cubicBezTo>
                        <a:lnTo>
                          <a:pt x="5013" y="295"/>
                        </a:lnTo>
                        <a:cubicBezTo>
                          <a:pt x="5066" y="295"/>
                          <a:pt x="5104" y="250"/>
                          <a:pt x="5104" y="205"/>
                        </a:cubicBezTo>
                        <a:lnTo>
                          <a:pt x="5104" y="99"/>
                        </a:lnTo>
                        <a:cubicBezTo>
                          <a:pt x="5104" y="46"/>
                          <a:pt x="5066" y="1"/>
                          <a:pt x="501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86" name="Google Shape;3486;p35"/>
                  <p:cNvSpPr/>
                  <p:nvPr/>
                </p:nvSpPr>
                <p:spPr>
                  <a:xfrm>
                    <a:off x="-1731340" y="5761230"/>
                    <a:ext cx="590592" cy="579454"/>
                  </a:xfrm>
                  <a:custGeom>
                    <a:rect b="b" l="l" r="r" t="t"/>
                    <a:pathLst>
                      <a:path extrusionOk="0" h="4318" w="4401">
                        <a:moveTo>
                          <a:pt x="98" y="1"/>
                        </a:moveTo>
                        <a:cubicBezTo>
                          <a:pt x="38" y="1"/>
                          <a:pt x="0" y="54"/>
                          <a:pt x="15" y="107"/>
                        </a:cubicBezTo>
                        <a:lnTo>
                          <a:pt x="1172" y="4250"/>
                        </a:lnTo>
                        <a:cubicBezTo>
                          <a:pt x="1180" y="4288"/>
                          <a:pt x="1217" y="4318"/>
                          <a:pt x="1255" y="4318"/>
                        </a:cubicBezTo>
                        <a:lnTo>
                          <a:pt x="4302" y="4318"/>
                        </a:lnTo>
                        <a:cubicBezTo>
                          <a:pt x="4363" y="4318"/>
                          <a:pt x="4400" y="4257"/>
                          <a:pt x="4385" y="4204"/>
                        </a:cubicBezTo>
                        <a:lnTo>
                          <a:pt x="3236" y="61"/>
                        </a:lnTo>
                        <a:cubicBezTo>
                          <a:pt x="3221" y="24"/>
                          <a:pt x="3191" y="1"/>
                          <a:pt x="31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87" name="Google Shape;3487;p35"/>
                  <p:cNvSpPr/>
                  <p:nvPr/>
                </p:nvSpPr>
                <p:spPr>
                  <a:xfrm>
                    <a:off x="-1495023" y="6001840"/>
                    <a:ext cx="90447" cy="105343"/>
                  </a:xfrm>
                  <a:custGeom>
                    <a:rect b="b" l="l" r="r" t="t"/>
                    <a:pathLst>
                      <a:path extrusionOk="0" h="785" w="674">
                        <a:moveTo>
                          <a:pt x="287" y="1"/>
                        </a:moveTo>
                        <a:cubicBezTo>
                          <a:pt x="269" y="1"/>
                          <a:pt x="252" y="3"/>
                          <a:pt x="235" y="7"/>
                        </a:cubicBezTo>
                        <a:cubicBezTo>
                          <a:pt x="76" y="53"/>
                          <a:pt x="1" y="257"/>
                          <a:pt x="61" y="468"/>
                        </a:cubicBezTo>
                        <a:cubicBezTo>
                          <a:pt x="115" y="656"/>
                          <a:pt x="258" y="785"/>
                          <a:pt x="395" y="785"/>
                        </a:cubicBezTo>
                        <a:cubicBezTo>
                          <a:pt x="413" y="785"/>
                          <a:pt x="430" y="783"/>
                          <a:pt x="447" y="778"/>
                        </a:cubicBezTo>
                        <a:cubicBezTo>
                          <a:pt x="598" y="733"/>
                          <a:pt x="674" y="529"/>
                          <a:pt x="621" y="317"/>
                        </a:cubicBezTo>
                        <a:cubicBezTo>
                          <a:pt x="567" y="129"/>
                          <a:pt x="424" y="1"/>
                          <a:pt x="287" y="1"/>
                        </a:cubicBezTo>
                        <a:close/>
                      </a:path>
                    </a:pathLst>
                  </a:custGeom>
                  <a:solidFill>
                    <a:srgbClr val="E6E9F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88" name="Google Shape;3488;p35"/>
                  <p:cNvSpPr/>
                  <p:nvPr/>
                </p:nvSpPr>
                <p:spPr>
                  <a:xfrm>
                    <a:off x="-1709064" y="5788606"/>
                    <a:ext cx="22411" cy="89508"/>
                  </a:xfrm>
                  <a:custGeom>
                    <a:rect b="b" l="l" r="r" t="t"/>
                    <a:pathLst>
                      <a:path extrusionOk="0" h="667" w="167">
                        <a:moveTo>
                          <a:pt x="1" y="1"/>
                        </a:moveTo>
                        <a:lnTo>
                          <a:pt x="1" y="9"/>
                        </a:lnTo>
                        <a:cubicBezTo>
                          <a:pt x="16" y="228"/>
                          <a:pt x="61" y="447"/>
                          <a:pt x="129" y="659"/>
                        </a:cubicBezTo>
                        <a:cubicBezTo>
                          <a:pt x="135" y="665"/>
                          <a:pt x="142" y="667"/>
                          <a:pt x="148" y="667"/>
                        </a:cubicBezTo>
                        <a:cubicBezTo>
                          <a:pt x="158" y="667"/>
                          <a:pt x="167" y="661"/>
                          <a:pt x="167" y="651"/>
                        </a:cubicBezTo>
                        <a:cubicBezTo>
                          <a:pt x="129" y="432"/>
                          <a:pt x="61" y="220"/>
                          <a:pt x="8" y="1"/>
                        </a:cubicBezTo>
                        <a:close/>
                      </a:path>
                    </a:pathLst>
                  </a:custGeom>
                  <a:solidFill>
                    <a:srgbClr val="E6E9F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89" name="Google Shape;3489;p35"/>
                  <p:cNvSpPr/>
                  <p:nvPr/>
                </p:nvSpPr>
                <p:spPr>
                  <a:xfrm>
                    <a:off x="-1688800" y="5775723"/>
                    <a:ext cx="92460" cy="7247"/>
                  </a:xfrm>
                  <a:custGeom>
                    <a:rect b="b" l="l" r="r" t="t"/>
                    <a:pathLst>
                      <a:path extrusionOk="0" h="54" w="689">
                        <a:moveTo>
                          <a:pt x="285" y="1"/>
                        </a:moveTo>
                        <a:cubicBezTo>
                          <a:pt x="198" y="1"/>
                          <a:pt x="110" y="5"/>
                          <a:pt x="23" y="14"/>
                        </a:cubicBezTo>
                        <a:cubicBezTo>
                          <a:pt x="1" y="14"/>
                          <a:pt x="8" y="52"/>
                          <a:pt x="23" y="52"/>
                        </a:cubicBezTo>
                        <a:cubicBezTo>
                          <a:pt x="65" y="53"/>
                          <a:pt x="107" y="54"/>
                          <a:pt x="149" y="54"/>
                        </a:cubicBezTo>
                        <a:cubicBezTo>
                          <a:pt x="326" y="54"/>
                          <a:pt x="504" y="43"/>
                          <a:pt x="681" y="37"/>
                        </a:cubicBezTo>
                        <a:cubicBezTo>
                          <a:pt x="689" y="37"/>
                          <a:pt x="689" y="29"/>
                          <a:pt x="681" y="29"/>
                        </a:cubicBezTo>
                        <a:lnTo>
                          <a:pt x="689" y="29"/>
                        </a:lnTo>
                        <a:cubicBezTo>
                          <a:pt x="556" y="11"/>
                          <a:pt x="420" y="1"/>
                          <a:pt x="285" y="1"/>
                        </a:cubicBezTo>
                        <a:close/>
                      </a:path>
                    </a:pathLst>
                  </a:custGeom>
                  <a:solidFill>
                    <a:srgbClr val="E6E9F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90" name="Google Shape;3490;p35"/>
                  <p:cNvSpPr/>
                  <p:nvPr/>
                </p:nvSpPr>
                <p:spPr>
                  <a:xfrm>
                    <a:off x="-557540" y="6013113"/>
                    <a:ext cx="24558" cy="175527"/>
                  </a:xfrm>
                  <a:custGeom>
                    <a:rect b="b" l="l" r="r" t="t"/>
                    <a:pathLst>
                      <a:path extrusionOk="0" h="1308" w="183">
                        <a:moveTo>
                          <a:pt x="117" y="1"/>
                        </a:moveTo>
                        <a:cubicBezTo>
                          <a:pt x="114" y="1"/>
                          <a:pt x="110" y="3"/>
                          <a:pt x="107" y="6"/>
                        </a:cubicBezTo>
                        <a:cubicBezTo>
                          <a:pt x="31" y="422"/>
                          <a:pt x="1" y="853"/>
                          <a:pt x="23" y="1284"/>
                        </a:cubicBezTo>
                        <a:cubicBezTo>
                          <a:pt x="23" y="1300"/>
                          <a:pt x="34" y="1308"/>
                          <a:pt x="47" y="1308"/>
                        </a:cubicBezTo>
                        <a:cubicBezTo>
                          <a:pt x="57" y="1308"/>
                          <a:pt x="69" y="1302"/>
                          <a:pt x="76" y="1292"/>
                        </a:cubicBezTo>
                        <a:cubicBezTo>
                          <a:pt x="144" y="1080"/>
                          <a:pt x="84" y="846"/>
                          <a:pt x="107" y="634"/>
                        </a:cubicBezTo>
                        <a:cubicBezTo>
                          <a:pt x="129" y="415"/>
                          <a:pt x="182" y="211"/>
                          <a:pt x="122" y="6"/>
                        </a:cubicBezTo>
                        <a:cubicBezTo>
                          <a:pt x="122" y="3"/>
                          <a:pt x="120" y="1"/>
                          <a:pt x="117" y="1"/>
                        </a:cubicBezTo>
                        <a:close/>
                      </a:path>
                    </a:pathLst>
                  </a:custGeom>
                  <a:solidFill>
                    <a:srgbClr val="FFE88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91" name="Google Shape;3491;p35"/>
                  <p:cNvSpPr/>
                  <p:nvPr/>
                </p:nvSpPr>
                <p:spPr>
                  <a:xfrm>
                    <a:off x="-822574" y="5819336"/>
                    <a:ext cx="308783" cy="196596"/>
                  </a:xfrm>
                  <a:custGeom>
                    <a:rect b="b" l="l" r="r" t="t"/>
                    <a:pathLst>
                      <a:path extrusionOk="0" h="1465" w="2301">
                        <a:moveTo>
                          <a:pt x="2203" y="1"/>
                        </a:moveTo>
                        <a:cubicBezTo>
                          <a:pt x="2199" y="1"/>
                          <a:pt x="2195" y="3"/>
                          <a:pt x="2195" y="6"/>
                        </a:cubicBezTo>
                        <a:cubicBezTo>
                          <a:pt x="2127" y="460"/>
                          <a:pt x="1794" y="755"/>
                          <a:pt x="1439" y="1012"/>
                        </a:cubicBezTo>
                        <a:cubicBezTo>
                          <a:pt x="1206" y="1182"/>
                          <a:pt x="865" y="1376"/>
                          <a:pt x="574" y="1376"/>
                        </a:cubicBezTo>
                        <a:cubicBezTo>
                          <a:pt x="373" y="1376"/>
                          <a:pt x="195" y="1283"/>
                          <a:pt x="93" y="1027"/>
                        </a:cubicBezTo>
                        <a:cubicBezTo>
                          <a:pt x="84" y="1006"/>
                          <a:pt x="67" y="997"/>
                          <a:pt x="50" y="997"/>
                        </a:cubicBezTo>
                        <a:cubicBezTo>
                          <a:pt x="25" y="997"/>
                          <a:pt x="1" y="1018"/>
                          <a:pt x="10" y="1050"/>
                        </a:cubicBezTo>
                        <a:cubicBezTo>
                          <a:pt x="101" y="1261"/>
                          <a:pt x="222" y="1428"/>
                          <a:pt x="471" y="1458"/>
                        </a:cubicBezTo>
                        <a:cubicBezTo>
                          <a:pt x="503" y="1462"/>
                          <a:pt x="536" y="1464"/>
                          <a:pt x="568" y="1464"/>
                        </a:cubicBezTo>
                        <a:cubicBezTo>
                          <a:pt x="820" y="1464"/>
                          <a:pt x="1080" y="1343"/>
                          <a:pt x="1288" y="1216"/>
                        </a:cubicBezTo>
                        <a:cubicBezTo>
                          <a:pt x="1673" y="974"/>
                          <a:pt x="2301" y="543"/>
                          <a:pt x="2210" y="6"/>
                        </a:cubicBezTo>
                        <a:cubicBezTo>
                          <a:pt x="2210" y="3"/>
                          <a:pt x="2206" y="1"/>
                          <a:pt x="2203" y="1"/>
                        </a:cubicBezTo>
                        <a:close/>
                      </a:path>
                    </a:pathLst>
                  </a:custGeom>
                  <a:solidFill>
                    <a:srgbClr val="FFE88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3492" name="Google Shape;3492;p35"/>
              <p:cNvSpPr txBox="1"/>
              <p:nvPr/>
            </p:nvSpPr>
            <p:spPr>
              <a:xfrm flipH="1">
                <a:off x="-1740079" y="3709598"/>
                <a:ext cx="616200" cy="22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zzz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493" name="Google Shape;3493;p35"/>
          <p:cNvGrpSpPr/>
          <p:nvPr/>
        </p:nvGrpSpPr>
        <p:grpSpPr>
          <a:xfrm>
            <a:off x="4827854" y="1553372"/>
            <a:ext cx="2280660" cy="2540071"/>
            <a:chOff x="4754429" y="1477172"/>
            <a:chExt cx="2280660" cy="2540071"/>
          </a:xfrm>
        </p:grpSpPr>
        <p:grpSp>
          <p:nvGrpSpPr>
            <p:cNvPr id="3494" name="Google Shape;3494;p35"/>
            <p:cNvGrpSpPr/>
            <p:nvPr/>
          </p:nvGrpSpPr>
          <p:grpSpPr>
            <a:xfrm>
              <a:off x="6223884" y="3352549"/>
              <a:ext cx="811204" cy="654215"/>
              <a:chOff x="6943684" y="3352549"/>
              <a:chExt cx="811204" cy="654215"/>
            </a:xfrm>
          </p:grpSpPr>
          <p:sp>
            <p:nvSpPr>
              <p:cNvPr id="3495" name="Google Shape;3495;p35"/>
              <p:cNvSpPr/>
              <p:nvPr/>
            </p:nvSpPr>
            <p:spPr>
              <a:xfrm>
                <a:off x="7444841" y="3464604"/>
                <a:ext cx="310047" cy="272555"/>
              </a:xfrm>
              <a:custGeom>
                <a:rect b="b" l="l" r="r" t="t"/>
                <a:pathLst>
                  <a:path extrusionOk="0" h="1941" w="2208">
                    <a:moveTo>
                      <a:pt x="1122" y="1"/>
                    </a:moveTo>
                    <a:cubicBezTo>
                      <a:pt x="419" y="1"/>
                      <a:pt x="0" y="1902"/>
                      <a:pt x="0" y="1902"/>
                    </a:cubicBezTo>
                    <a:lnTo>
                      <a:pt x="212" y="1940"/>
                    </a:lnTo>
                    <a:cubicBezTo>
                      <a:pt x="212" y="1940"/>
                      <a:pt x="2208" y="579"/>
                      <a:pt x="1361" y="73"/>
                    </a:cubicBezTo>
                    <a:cubicBezTo>
                      <a:pt x="1278" y="23"/>
                      <a:pt x="1199" y="1"/>
                      <a:pt x="1122" y="1"/>
                    </a:cubicBezTo>
                    <a:close/>
                  </a:path>
                </a:pathLst>
              </a:custGeom>
              <a:solidFill>
                <a:srgbClr val="E78F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6" name="Google Shape;3496;p35"/>
              <p:cNvSpPr/>
              <p:nvPr/>
            </p:nvSpPr>
            <p:spPr>
              <a:xfrm>
                <a:off x="7418302" y="3385548"/>
                <a:ext cx="253879" cy="404690"/>
              </a:xfrm>
              <a:custGeom>
                <a:rect b="b" l="l" r="r" t="t"/>
                <a:pathLst>
                  <a:path extrusionOk="0" h="2882" w="1808">
                    <a:moveTo>
                      <a:pt x="932" y="0"/>
                    </a:moveTo>
                    <a:cubicBezTo>
                      <a:pt x="246" y="0"/>
                      <a:pt x="0" y="2654"/>
                      <a:pt x="0" y="2654"/>
                    </a:cubicBezTo>
                    <a:lnTo>
                      <a:pt x="288" y="2881"/>
                    </a:lnTo>
                    <a:cubicBezTo>
                      <a:pt x="288" y="2881"/>
                      <a:pt x="1807" y="326"/>
                      <a:pt x="1044" y="23"/>
                    </a:cubicBezTo>
                    <a:cubicBezTo>
                      <a:pt x="1005" y="8"/>
                      <a:pt x="968" y="0"/>
                      <a:pt x="932" y="0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7" name="Google Shape;3497;p35"/>
              <p:cNvSpPr/>
              <p:nvPr/>
            </p:nvSpPr>
            <p:spPr>
              <a:xfrm>
                <a:off x="7237582" y="3352549"/>
                <a:ext cx="358071" cy="384610"/>
              </a:xfrm>
              <a:custGeom>
                <a:rect b="b" l="l" r="r" t="t"/>
                <a:pathLst>
                  <a:path extrusionOk="0" h="2739" w="2550">
                    <a:moveTo>
                      <a:pt x="1128" y="0"/>
                    </a:moveTo>
                    <a:cubicBezTo>
                      <a:pt x="1" y="0"/>
                      <a:pt x="1045" y="2700"/>
                      <a:pt x="1045" y="2700"/>
                    </a:cubicBezTo>
                    <a:lnTo>
                      <a:pt x="1370" y="2738"/>
                    </a:lnTo>
                    <a:cubicBezTo>
                      <a:pt x="1370" y="2738"/>
                      <a:pt x="2550" y="190"/>
                      <a:pt x="1242" y="9"/>
                    </a:cubicBezTo>
                    <a:cubicBezTo>
                      <a:pt x="1202" y="3"/>
                      <a:pt x="1164" y="0"/>
                      <a:pt x="1128" y="0"/>
                    </a:cubicBezTo>
                    <a:close/>
                  </a:path>
                </a:pathLst>
              </a:custGeom>
              <a:solidFill>
                <a:srgbClr val="E78F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8" name="Google Shape;3498;p35"/>
              <p:cNvSpPr/>
              <p:nvPr/>
            </p:nvSpPr>
            <p:spPr>
              <a:xfrm>
                <a:off x="7046752" y="3352690"/>
                <a:ext cx="321702" cy="396125"/>
              </a:xfrm>
              <a:custGeom>
                <a:rect b="b" l="l" r="r" t="t"/>
                <a:pathLst>
                  <a:path extrusionOk="0" h="2821" w="2291">
                    <a:moveTo>
                      <a:pt x="1142" y="0"/>
                    </a:moveTo>
                    <a:cubicBezTo>
                      <a:pt x="0" y="0"/>
                      <a:pt x="1353" y="2820"/>
                      <a:pt x="1353" y="2820"/>
                    </a:cubicBezTo>
                    <a:lnTo>
                      <a:pt x="2072" y="2820"/>
                    </a:lnTo>
                    <a:cubicBezTo>
                      <a:pt x="2072" y="2820"/>
                      <a:pt x="2291" y="0"/>
                      <a:pt x="1142" y="0"/>
                    </a:cubicBezTo>
                    <a:close/>
                  </a:path>
                </a:pathLst>
              </a:custGeom>
              <a:solidFill>
                <a:srgbClr val="E78F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9" name="Google Shape;3499;p35"/>
              <p:cNvSpPr/>
              <p:nvPr/>
            </p:nvSpPr>
            <p:spPr>
              <a:xfrm>
                <a:off x="7192367" y="3364204"/>
                <a:ext cx="289686" cy="361160"/>
              </a:xfrm>
              <a:custGeom>
                <a:rect b="b" l="l" r="r" t="t"/>
                <a:pathLst>
                  <a:path extrusionOk="0" h="2572" w="2063">
                    <a:moveTo>
                      <a:pt x="906" y="0"/>
                    </a:moveTo>
                    <a:cubicBezTo>
                      <a:pt x="1" y="0"/>
                      <a:pt x="906" y="2496"/>
                      <a:pt x="906" y="2496"/>
                    </a:cubicBezTo>
                    <a:lnTo>
                      <a:pt x="1261" y="2572"/>
                    </a:lnTo>
                    <a:cubicBezTo>
                      <a:pt x="1261" y="2572"/>
                      <a:pt x="2063" y="190"/>
                      <a:pt x="1004" y="9"/>
                    </a:cubicBezTo>
                    <a:cubicBezTo>
                      <a:pt x="969" y="3"/>
                      <a:pt x="937" y="0"/>
                      <a:pt x="906" y="0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0" name="Google Shape;3500;p35"/>
              <p:cNvSpPr/>
              <p:nvPr/>
            </p:nvSpPr>
            <p:spPr>
              <a:xfrm>
                <a:off x="6943684" y="3454915"/>
                <a:ext cx="318613" cy="316085"/>
              </a:xfrm>
              <a:custGeom>
                <a:rect b="b" l="l" r="r" t="t"/>
                <a:pathLst>
                  <a:path extrusionOk="0" h="2251" w="2269">
                    <a:moveTo>
                      <a:pt x="1021" y="0"/>
                    </a:moveTo>
                    <a:cubicBezTo>
                      <a:pt x="996" y="0"/>
                      <a:pt x="971" y="2"/>
                      <a:pt x="946" y="6"/>
                    </a:cubicBezTo>
                    <a:cubicBezTo>
                      <a:pt x="1" y="126"/>
                      <a:pt x="1951" y="2251"/>
                      <a:pt x="1951" y="2251"/>
                    </a:cubicBezTo>
                    <a:lnTo>
                      <a:pt x="2269" y="2191"/>
                    </a:lnTo>
                    <a:cubicBezTo>
                      <a:pt x="2269" y="2191"/>
                      <a:pt x="1911" y="0"/>
                      <a:pt x="1021" y="0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1" name="Google Shape;3501;p35"/>
              <p:cNvSpPr/>
              <p:nvPr/>
            </p:nvSpPr>
            <p:spPr>
              <a:xfrm>
                <a:off x="7102920" y="3682816"/>
                <a:ext cx="499193" cy="323949"/>
              </a:xfrm>
              <a:custGeom>
                <a:rect b="b" l="l" r="r" t="t"/>
                <a:pathLst>
                  <a:path extrusionOk="0" h="2307" w="3555">
                    <a:moveTo>
                      <a:pt x="1" y="0"/>
                    </a:moveTo>
                    <a:lnTo>
                      <a:pt x="553" y="2306"/>
                    </a:lnTo>
                    <a:lnTo>
                      <a:pt x="3002" y="2306"/>
                    </a:lnTo>
                    <a:lnTo>
                      <a:pt x="3554" y="0"/>
                    </a:lnTo>
                    <a:close/>
                  </a:path>
                </a:pathLst>
              </a:custGeom>
              <a:solidFill>
                <a:srgbClr val="E482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2" name="Google Shape;3502;p35"/>
              <p:cNvSpPr/>
              <p:nvPr/>
            </p:nvSpPr>
            <p:spPr>
              <a:xfrm>
                <a:off x="7075398" y="3663719"/>
                <a:ext cx="554238" cy="39458"/>
              </a:xfrm>
              <a:custGeom>
                <a:rect b="b" l="l" r="r" t="t"/>
                <a:pathLst>
                  <a:path extrusionOk="0" h="281" w="3947">
                    <a:moveTo>
                      <a:pt x="0" y="0"/>
                    </a:moveTo>
                    <a:lnTo>
                      <a:pt x="0" y="280"/>
                    </a:lnTo>
                    <a:lnTo>
                      <a:pt x="3947" y="280"/>
                    </a:lnTo>
                    <a:lnTo>
                      <a:pt x="3947" y="0"/>
                    </a:lnTo>
                    <a:close/>
                  </a:path>
                </a:pathLst>
              </a:custGeom>
              <a:solidFill>
                <a:srgbClr val="DF6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3" name="Google Shape;3503;p35"/>
              <p:cNvSpPr/>
              <p:nvPr/>
            </p:nvSpPr>
            <p:spPr>
              <a:xfrm>
                <a:off x="7184644" y="3928831"/>
                <a:ext cx="16148" cy="62066"/>
              </a:xfrm>
              <a:custGeom>
                <a:rect b="b" l="l" r="r" t="t"/>
                <a:pathLst>
                  <a:path extrusionOk="0" h="442" w="115">
                    <a:moveTo>
                      <a:pt x="68" y="0"/>
                    </a:moveTo>
                    <a:cubicBezTo>
                      <a:pt x="55" y="0"/>
                      <a:pt x="42" y="8"/>
                      <a:pt x="39" y="25"/>
                    </a:cubicBezTo>
                    <a:cubicBezTo>
                      <a:pt x="9" y="93"/>
                      <a:pt x="1" y="176"/>
                      <a:pt x="1" y="252"/>
                    </a:cubicBezTo>
                    <a:cubicBezTo>
                      <a:pt x="1" y="312"/>
                      <a:pt x="16" y="381"/>
                      <a:pt x="54" y="433"/>
                    </a:cubicBezTo>
                    <a:cubicBezTo>
                      <a:pt x="59" y="439"/>
                      <a:pt x="66" y="441"/>
                      <a:pt x="74" y="441"/>
                    </a:cubicBezTo>
                    <a:cubicBezTo>
                      <a:pt x="88" y="441"/>
                      <a:pt x="102" y="433"/>
                      <a:pt x="107" y="418"/>
                    </a:cubicBezTo>
                    <a:lnTo>
                      <a:pt x="99" y="418"/>
                    </a:lnTo>
                    <a:cubicBezTo>
                      <a:pt x="114" y="358"/>
                      <a:pt x="114" y="297"/>
                      <a:pt x="99" y="237"/>
                    </a:cubicBezTo>
                    <a:lnTo>
                      <a:pt x="99" y="33"/>
                    </a:lnTo>
                    <a:cubicBezTo>
                      <a:pt x="99" y="12"/>
                      <a:pt x="83" y="0"/>
                      <a:pt x="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4" name="Google Shape;3504;p35"/>
              <p:cNvSpPr/>
              <p:nvPr/>
            </p:nvSpPr>
            <p:spPr>
              <a:xfrm>
                <a:off x="7200090" y="3956634"/>
                <a:ext cx="46058" cy="34684"/>
              </a:xfrm>
              <a:custGeom>
                <a:rect b="b" l="l" r="r" t="t"/>
                <a:pathLst>
                  <a:path extrusionOk="0" h="247" w="328">
                    <a:moveTo>
                      <a:pt x="270" y="0"/>
                    </a:moveTo>
                    <a:cubicBezTo>
                      <a:pt x="267" y="0"/>
                      <a:pt x="264" y="1"/>
                      <a:pt x="261" y="1"/>
                    </a:cubicBezTo>
                    <a:cubicBezTo>
                      <a:pt x="156" y="24"/>
                      <a:pt x="65" y="92"/>
                      <a:pt x="12" y="190"/>
                    </a:cubicBezTo>
                    <a:cubicBezTo>
                      <a:pt x="1" y="218"/>
                      <a:pt x="23" y="246"/>
                      <a:pt x="48" y="246"/>
                    </a:cubicBezTo>
                    <a:cubicBezTo>
                      <a:pt x="56" y="246"/>
                      <a:pt x="65" y="243"/>
                      <a:pt x="72" y="235"/>
                    </a:cubicBezTo>
                    <a:lnTo>
                      <a:pt x="72" y="243"/>
                    </a:lnTo>
                    <a:cubicBezTo>
                      <a:pt x="148" y="175"/>
                      <a:pt x="224" y="122"/>
                      <a:pt x="299" y="69"/>
                    </a:cubicBezTo>
                    <a:cubicBezTo>
                      <a:pt x="327" y="41"/>
                      <a:pt x="303" y="0"/>
                      <a:pt x="2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5" name="Google Shape;3505;p35"/>
              <p:cNvSpPr/>
              <p:nvPr/>
            </p:nvSpPr>
            <p:spPr>
              <a:xfrm>
                <a:off x="7217362" y="3913385"/>
                <a:ext cx="19238" cy="21906"/>
              </a:xfrm>
              <a:custGeom>
                <a:rect b="b" l="l" r="r" t="t"/>
                <a:pathLst>
                  <a:path extrusionOk="0" h="156" w="137">
                    <a:moveTo>
                      <a:pt x="112" y="0"/>
                    </a:moveTo>
                    <a:cubicBezTo>
                      <a:pt x="107" y="0"/>
                      <a:pt x="103" y="2"/>
                      <a:pt x="101" y="7"/>
                    </a:cubicBezTo>
                    <a:cubicBezTo>
                      <a:pt x="70" y="37"/>
                      <a:pt x="48" y="67"/>
                      <a:pt x="17" y="97"/>
                    </a:cubicBezTo>
                    <a:cubicBezTo>
                      <a:pt x="0" y="120"/>
                      <a:pt x="31" y="156"/>
                      <a:pt x="53" y="156"/>
                    </a:cubicBezTo>
                    <a:cubicBezTo>
                      <a:pt x="60" y="156"/>
                      <a:pt x="67" y="152"/>
                      <a:pt x="70" y="143"/>
                    </a:cubicBezTo>
                    <a:cubicBezTo>
                      <a:pt x="93" y="105"/>
                      <a:pt x="108" y="60"/>
                      <a:pt x="131" y="22"/>
                    </a:cubicBezTo>
                    <a:cubicBezTo>
                      <a:pt x="136" y="11"/>
                      <a:pt x="123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6" name="Google Shape;3506;p35"/>
              <p:cNvSpPr/>
              <p:nvPr/>
            </p:nvSpPr>
            <p:spPr>
              <a:xfrm>
                <a:off x="7536114" y="3732244"/>
                <a:ext cx="29909" cy="34965"/>
              </a:xfrm>
              <a:custGeom>
                <a:rect b="b" l="l" r="r" t="t"/>
                <a:pathLst>
                  <a:path extrusionOk="0" h="249" w="213">
                    <a:moveTo>
                      <a:pt x="156" y="0"/>
                    </a:moveTo>
                    <a:cubicBezTo>
                      <a:pt x="146" y="0"/>
                      <a:pt x="137" y="4"/>
                      <a:pt x="129" y="11"/>
                    </a:cubicBezTo>
                    <a:cubicBezTo>
                      <a:pt x="61" y="64"/>
                      <a:pt x="16" y="147"/>
                      <a:pt x="0" y="231"/>
                    </a:cubicBezTo>
                    <a:cubicBezTo>
                      <a:pt x="0" y="242"/>
                      <a:pt x="9" y="249"/>
                      <a:pt x="16" y="249"/>
                    </a:cubicBezTo>
                    <a:cubicBezTo>
                      <a:pt x="19" y="249"/>
                      <a:pt x="21" y="248"/>
                      <a:pt x="23" y="246"/>
                    </a:cubicBezTo>
                    <a:cubicBezTo>
                      <a:pt x="91" y="193"/>
                      <a:pt x="144" y="125"/>
                      <a:pt x="189" y="57"/>
                    </a:cubicBezTo>
                    <a:cubicBezTo>
                      <a:pt x="212" y="29"/>
                      <a:pt x="184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7" name="Google Shape;3507;p35"/>
              <p:cNvSpPr/>
              <p:nvPr/>
            </p:nvSpPr>
            <p:spPr>
              <a:xfrm>
                <a:off x="7514911" y="3721712"/>
                <a:ext cx="25556" cy="8004"/>
              </a:xfrm>
              <a:custGeom>
                <a:rect b="b" l="l" r="r" t="t"/>
                <a:pathLst>
                  <a:path extrusionOk="0" h="57" w="182">
                    <a:moveTo>
                      <a:pt x="77" y="0"/>
                    </a:moveTo>
                    <a:cubicBezTo>
                      <a:pt x="59" y="0"/>
                      <a:pt x="39" y="5"/>
                      <a:pt x="23" y="11"/>
                    </a:cubicBezTo>
                    <a:cubicBezTo>
                      <a:pt x="0" y="11"/>
                      <a:pt x="0" y="41"/>
                      <a:pt x="23" y="49"/>
                    </a:cubicBezTo>
                    <a:cubicBezTo>
                      <a:pt x="46" y="56"/>
                      <a:pt x="76" y="56"/>
                      <a:pt x="106" y="56"/>
                    </a:cubicBezTo>
                    <a:cubicBezTo>
                      <a:pt x="129" y="49"/>
                      <a:pt x="159" y="33"/>
                      <a:pt x="182" y="18"/>
                    </a:cubicBezTo>
                    <a:cubicBezTo>
                      <a:pt x="151" y="11"/>
                      <a:pt x="129" y="3"/>
                      <a:pt x="99" y="3"/>
                    </a:cubicBezTo>
                    <a:cubicBezTo>
                      <a:pt x="92" y="1"/>
                      <a:pt x="85" y="0"/>
                      <a:pt x="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8" name="Google Shape;3508;p35"/>
              <p:cNvSpPr/>
              <p:nvPr/>
            </p:nvSpPr>
            <p:spPr>
              <a:xfrm>
                <a:off x="7611519" y="3545907"/>
                <a:ext cx="15025" cy="11795"/>
              </a:xfrm>
              <a:custGeom>
                <a:rect b="b" l="l" r="r" t="t"/>
                <a:pathLst>
                  <a:path extrusionOk="0" h="84" w="107">
                    <a:moveTo>
                      <a:pt x="53" y="0"/>
                    </a:moveTo>
                    <a:cubicBezTo>
                      <a:pt x="0" y="0"/>
                      <a:pt x="0" y="83"/>
                      <a:pt x="53" y="83"/>
                    </a:cubicBezTo>
                    <a:cubicBezTo>
                      <a:pt x="106" y="83"/>
                      <a:pt x="106" y="0"/>
                      <a:pt x="53" y="0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9" name="Google Shape;3509;p35"/>
              <p:cNvSpPr/>
              <p:nvPr/>
            </p:nvSpPr>
            <p:spPr>
              <a:xfrm>
                <a:off x="7600847" y="3492828"/>
                <a:ext cx="11795" cy="9689"/>
              </a:xfrm>
              <a:custGeom>
                <a:rect b="b" l="l" r="r" t="t"/>
                <a:pathLst>
                  <a:path extrusionOk="0" h="69" w="84">
                    <a:moveTo>
                      <a:pt x="38" y="0"/>
                    </a:moveTo>
                    <a:cubicBezTo>
                      <a:pt x="1" y="0"/>
                      <a:pt x="1" y="68"/>
                      <a:pt x="38" y="68"/>
                    </a:cubicBezTo>
                    <a:cubicBezTo>
                      <a:pt x="84" y="68"/>
                      <a:pt x="84" y="0"/>
                      <a:pt x="38" y="0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0" name="Google Shape;3510;p35"/>
              <p:cNvSpPr/>
              <p:nvPr/>
            </p:nvSpPr>
            <p:spPr>
              <a:xfrm>
                <a:off x="7596635" y="3596879"/>
                <a:ext cx="140" cy="140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1" name="Google Shape;3511;p35"/>
              <p:cNvSpPr/>
              <p:nvPr/>
            </p:nvSpPr>
            <p:spPr>
              <a:xfrm>
                <a:off x="7593405" y="3592526"/>
                <a:ext cx="8706" cy="6600"/>
              </a:xfrm>
              <a:custGeom>
                <a:rect b="b" l="l" r="r" t="t"/>
                <a:pathLst>
                  <a:path extrusionOk="0" h="47" w="62">
                    <a:moveTo>
                      <a:pt x="31" y="1"/>
                    </a:moveTo>
                    <a:cubicBezTo>
                      <a:pt x="1" y="1"/>
                      <a:pt x="1" y="46"/>
                      <a:pt x="31" y="46"/>
                    </a:cubicBezTo>
                    <a:cubicBezTo>
                      <a:pt x="61" y="46"/>
                      <a:pt x="61" y="1"/>
                      <a:pt x="31" y="1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2" name="Google Shape;3512;p35"/>
              <p:cNvSpPr/>
              <p:nvPr/>
            </p:nvSpPr>
            <p:spPr>
              <a:xfrm>
                <a:off x="7557317" y="3639286"/>
                <a:ext cx="7583" cy="6459"/>
              </a:xfrm>
              <a:custGeom>
                <a:rect b="b" l="l" r="r" t="t"/>
                <a:pathLst>
                  <a:path extrusionOk="0" h="46" w="54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54" y="46"/>
                      <a:pt x="54" y="0"/>
                      <a:pt x="23" y="0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3" name="Google Shape;3513;p35"/>
              <p:cNvSpPr/>
              <p:nvPr/>
            </p:nvSpPr>
            <p:spPr>
              <a:xfrm>
                <a:off x="7574308" y="3567110"/>
                <a:ext cx="13902" cy="10672"/>
              </a:xfrm>
              <a:custGeom>
                <a:rect b="b" l="l" r="r" t="t"/>
                <a:pathLst>
                  <a:path extrusionOk="0" h="76" w="99">
                    <a:moveTo>
                      <a:pt x="54" y="0"/>
                    </a:moveTo>
                    <a:cubicBezTo>
                      <a:pt x="1" y="0"/>
                      <a:pt x="1" y="76"/>
                      <a:pt x="54" y="76"/>
                    </a:cubicBezTo>
                    <a:cubicBezTo>
                      <a:pt x="99" y="76"/>
                      <a:pt x="99" y="0"/>
                      <a:pt x="54" y="0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4" name="Google Shape;3514;p35"/>
              <p:cNvSpPr/>
              <p:nvPr/>
            </p:nvSpPr>
            <p:spPr>
              <a:xfrm>
                <a:off x="7402294" y="3384425"/>
                <a:ext cx="11936" cy="8706"/>
              </a:xfrm>
              <a:custGeom>
                <a:rect b="b" l="l" r="r" t="t"/>
                <a:pathLst>
                  <a:path extrusionOk="0" h="62" w="85">
                    <a:moveTo>
                      <a:pt x="46" y="1"/>
                    </a:moveTo>
                    <a:cubicBezTo>
                      <a:pt x="1" y="1"/>
                      <a:pt x="1" y="61"/>
                      <a:pt x="46" y="61"/>
                    </a:cubicBezTo>
                    <a:cubicBezTo>
                      <a:pt x="84" y="61"/>
                      <a:pt x="84" y="1"/>
                      <a:pt x="46" y="1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5" name="Google Shape;3515;p35"/>
              <p:cNvSpPr/>
              <p:nvPr/>
            </p:nvSpPr>
            <p:spPr>
              <a:xfrm>
                <a:off x="7470257" y="3451264"/>
                <a:ext cx="11795" cy="8706"/>
              </a:xfrm>
              <a:custGeom>
                <a:rect b="b" l="l" r="r" t="t"/>
                <a:pathLst>
                  <a:path extrusionOk="0" h="62" w="84">
                    <a:moveTo>
                      <a:pt x="46" y="1"/>
                    </a:moveTo>
                    <a:cubicBezTo>
                      <a:pt x="44" y="1"/>
                      <a:pt x="41" y="1"/>
                      <a:pt x="39" y="1"/>
                    </a:cubicBezTo>
                    <a:cubicBezTo>
                      <a:pt x="1" y="1"/>
                      <a:pt x="1" y="62"/>
                      <a:pt x="39" y="62"/>
                    </a:cubicBezTo>
                    <a:cubicBezTo>
                      <a:pt x="81" y="55"/>
                      <a:pt x="84" y="1"/>
                      <a:pt x="46" y="1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6" name="Google Shape;3516;p35"/>
              <p:cNvSpPr/>
              <p:nvPr/>
            </p:nvSpPr>
            <p:spPr>
              <a:xfrm>
                <a:off x="7427851" y="3424865"/>
                <a:ext cx="19238" cy="15025"/>
              </a:xfrm>
              <a:custGeom>
                <a:rect b="b" l="l" r="r" t="t"/>
                <a:pathLst>
                  <a:path extrusionOk="0" h="107" w="137">
                    <a:moveTo>
                      <a:pt x="68" y="0"/>
                    </a:moveTo>
                    <a:cubicBezTo>
                      <a:pt x="0" y="0"/>
                      <a:pt x="0" y="106"/>
                      <a:pt x="68" y="106"/>
                    </a:cubicBezTo>
                    <a:cubicBezTo>
                      <a:pt x="136" y="106"/>
                      <a:pt x="136" y="0"/>
                      <a:pt x="68" y="0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7" name="Google Shape;3517;p35"/>
              <p:cNvSpPr/>
              <p:nvPr/>
            </p:nvSpPr>
            <p:spPr>
              <a:xfrm>
                <a:off x="7421532" y="3508275"/>
                <a:ext cx="6459" cy="5898"/>
              </a:xfrm>
              <a:custGeom>
                <a:rect b="b" l="l" r="r" t="t"/>
                <a:pathLst>
                  <a:path extrusionOk="0" h="42" w="46">
                    <a:moveTo>
                      <a:pt x="37" y="0"/>
                    </a:moveTo>
                    <a:cubicBezTo>
                      <a:pt x="35" y="0"/>
                      <a:pt x="32" y="1"/>
                      <a:pt x="30" y="4"/>
                    </a:cubicBezTo>
                    <a:lnTo>
                      <a:pt x="23" y="4"/>
                    </a:lnTo>
                    <a:cubicBezTo>
                      <a:pt x="2" y="4"/>
                      <a:pt x="0" y="35"/>
                      <a:pt x="17" y="35"/>
                    </a:cubicBezTo>
                    <a:cubicBezTo>
                      <a:pt x="19" y="35"/>
                      <a:pt x="21" y="34"/>
                      <a:pt x="23" y="34"/>
                    </a:cubicBezTo>
                    <a:lnTo>
                      <a:pt x="30" y="41"/>
                    </a:lnTo>
                    <a:lnTo>
                      <a:pt x="38" y="41"/>
                    </a:lnTo>
                    <a:cubicBezTo>
                      <a:pt x="45" y="34"/>
                      <a:pt x="45" y="34"/>
                      <a:pt x="45" y="26"/>
                    </a:cubicBezTo>
                    <a:lnTo>
                      <a:pt x="45" y="11"/>
                    </a:lnTo>
                    <a:cubicBezTo>
                      <a:pt x="45" y="6"/>
                      <a:pt x="42" y="0"/>
                      <a:pt x="37" y="0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8" name="Google Shape;3518;p35"/>
              <p:cNvSpPr/>
              <p:nvPr/>
            </p:nvSpPr>
            <p:spPr>
              <a:xfrm>
                <a:off x="7463938" y="3512908"/>
                <a:ext cx="8566" cy="6600"/>
              </a:xfrm>
              <a:custGeom>
                <a:rect b="b" l="l" r="r" t="t"/>
                <a:pathLst>
                  <a:path extrusionOk="0" h="47" w="61">
                    <a:moveTo>
                      <a:pt x="31" y="1"/>
                    </a:moveTo>
                    <a:cubicBezTo>
                      <a:pt x="0" y="1"/>
                      <a:pt x="0" y="46"/>
                      <a:pt x="31" y="46"/>
                    </a:cubicBezTo>
                    <a:cubicBezTo>
                      <a:pt x="61" y="46"/>
                      <a:pt x="61" y="1"/>
                      <a:pt x="31" y="1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9" name="Google Shape;3519;p35"/>
              <p:cNvSpPr/>
              <p:nvPr/>
            </p:nvSpPr>
            <p:spPr>
              <a:xfrm>
                <a:off x="7419285" y="3563881"/>
                <a:ext cx="10812" cy="9689"/>
              </a:xfrm>
              <a:custGeom>
                <a:rect b="b" l="l" r="r" t="t"/>
                <a:pathLst>
                  <a:path extrusionOk="0" h="69" w="77">
                    <a:moveTo>
                      <a:pt x="39" y="1"/>
                    </a:moveTo>
                    <a:cubicBezTo>
                      <a:pt x="1" y="8"/>
                      <a:pt x="1" y="61"/>
                      <a:pt x="39" y="69"/>
                    </a:cubicBezTo>
                    <a:cubicBezTo>
                      <a:pt x="76" y="61"/>
                      <a:pt x="76" y="8"/>
                      <a:pt x="39" y="1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0" name="Google Shape;3520;p35"/>
              <p:cNvSpPr/>
              <p:nvPr/>
            </p:nvSpPr>
            <p:spPr>
              <a:xfrm>
                <a:off x="7446386" y="3578765"/>
                <a:ext cx="21906" cy="17412"/>
              </a:xfrm>
              <a:custGeom>
                <a:rect b="b" l="l" r="r" t="t"/>
                <a:pathLst>
                  <a:path extrusionOk="0" h="124" w="156">
                    <a:moveTo>
                      <a:pt x="65" y="1"/>
                    </a:moveTo>
                    <a:cubicBezTo>
                      <a:pt x="42" y="1"/>
                      <a:pt x="20" y="16"/>
                      <a:pt x="12" y="38"/>
                    </a:cubicBezTo>
                    <a:lnTo>
                      <a:pt x="12" y="46"/>
                    </a:lnTo>
                    <a:cubicBezTo>
                      <a:pt x="0" y="87"/>
                      <a:pt x="39" y="124"/>
                      <a:pt x="78" y="124"/>
                    </a:cubicBezTo>
                    <a:cubicBezTo>
                      <a:pt x="89" y="124"/>
                      <a:pt x="100" y="121"/>
                      <a:pt x="110" y="114"/>
                    </a:cubicBezTo>
                    <a:cubicBezTo>
                      <a:pt x="156" y="76"/>
                      <a:pt x="133" y="1"/>
                      <a:pt x="72" y="1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1" name="Google Shape;3521;p35"/>
              <p:cNvSpPr/>
              <p:nvPr/>
            </p:nvSpPr>
            <p:spPr>
              <a:xfrm>
                <a:off x="7412264" y="3635073"/>
                <a:ext cx="10391" cy="7442"/>
              </a:xfrm>
              <a:custGeom>
                <a:rect b="b" l="l" r="r" t="t"/>
                <a:pathLst>
                  <a:path extrusionOk="0" h="53" w="74">
                    <a:moveTo>
                      <a:pt x="43" y="0"/>
                    </a:moveTo>
                    <a:cubicBezTo>
                      <a:pt x="0" y="6"/>
                      <a:pt x="30" y="53"/>
                      <a:pt x="53" y="53"/>
                    </a:cubicBezTo>
                    <a:cubicBezTo>
                      <a:pt x="63" y="53"/>
                      <a:pt x="71" y="45"/>
                      <a:pt x="74" y="23"/>
                    </a:cubicBezTo>
                    <a:cubicBezTo>
                      <a:pt x="74" y="8"/>
                      <a:pt x="66" y="0"/>
                      <a:pt x="51" y="0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2" name="Google Shape;3522;p35"/>
              <p:cNvSpPr/>
              <p:nvPr/>
            </p:nvSpPr>
            <p:spPr>
              <a:xfrm>
                <a:off x="7218204" y="3388918"/>
                <a:ext cx="7021" cy="6740"/>
              </a:xfrm>
              <a:custGeom>
                <a:rect b="b" l="l" r="r" t="t"/>
                <a:pathLst>
                  <a:path extrusionOk="0" h="48" w="50">
                    <a:moveTo>
                      <a:pt x="24" y="1"/>
                    </a:moveTo>
                    <a:cubicBezTo>
                      <a:pt x="13" y="1"/>
                      <a:pt x="1" y="13"/>
                      <a:pt x="11" y="29"/>
                    </a:cubicBezTo>
                    <a:lnTo>
                      <a:pt x="27" y="45"/>
                    </a:lnTo>
                    <a:cubicBezTo>
                      <a:pt x="31" y="47"/>
                      <a:pt x="34" y="48"/>
                      <a:pt x="37" y="48"/>
                    </a:cubicBezTo>
                    <a:cubicBezTo>
                      <a:pt x="45" y="48"/>
                      <a:pt x="49" y="41"/>
                      <a:pt x="49" y="29"/>
                    </a:cubicBezTo>
                    <a:lnTo>
                      <a:pt x="34" y="7"/>
                    </a:lnTo>
                    <a:cubicBezTo>
                      <a:pt x="32" y="3"/>
                      <a:pt x="28" y="1"/>
                      <a:pt x="24" y="1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3" name="Google Shape;3523;p35"/>
              <p:cNvSpPr/>
              <p:nvPr/>
            </p:nvSpPr>
            <p:spPr>
              <a:xfrm>
                <a:off x="7165547" y="3418406"/>
                <a:ext cx="12919" cy="11936"/>
              </a:xfrm>
              <a:custGeom>
                <a:rect b="b" l="l" r="r" t="t"/>
                <a:pathLst>
                  <a:path extrusionOk="0" h="85" w="92">
                    <a:moveTo>
                      <a:pt x="46" y="1"/>
                    </a:moveTo>
                    <a:cubicBezTo>
                      <a:pt x="1" y="8"/>
                      <a:pt x="1" y="77"/>
                      <a:pt x="46" y="84"/>
                    </a:cubicBezTo>
                    <a:cubicBezTo>
                      <a:pt x="92" y="77"/>
                      <a:pt x="92" y="8"/>
                      <a:pt x="46" y="1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4" name="Google Shape;3524;p35"/>
              <p:cNvSpPr/>
              <p:nvPr/>
            </p:nvSpPr>
            <p:spPr>
              <a:xfrm>
                <a:off x="7245165" y="3439750"/>
                <a:ext cx="9689" cy="7583"/>
              </a:xfrm>
              <a:custGeom>
                <a:rect b="b" l="l" r="r" t="t"/>
                <a:pathLst>
                  <a:path extrusionOk="0" h="54" w="69">
                    <a:moveTo>
                      <a:pt x="39" y="0"/>
                    </a:moveTo>
                    <a:cubicBezTo>
                      <a:pt x="1" y="0"/>
                      <a:pt x="1" y="53"/>
                      <a:pt x="39" y="53"/>
                    </a:cubicBezTo>
                    <a:cubicBezTo>
                      <a:pt x="69" y="53"/>
                      <a:pt x="69" y="0"/>
                      <a:pt x="39" y="0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5" name="Google Shape;3525;p35"/>
              <p:cNvSpPr/>
              <p:nvPr/>
            </p:nvSpPr>
            <p:spPr>
              <a:xfrm>
                <a:off x="7175096" y="3463059"/>
                <a:ext cx="20361" cy="17131"/>
              </a:xfrm>
              <a:custGeom>
                <a:rect b="b" l="l" r="r" t="t"/>
                <a:pathLst>
                  <a:path extrusionOk="0" h="122" w="145">
                    <a:moveTo>
                      <a:pt x="69" y="0"/>
                    </a:moveTo>
                    <a:cubicBezTo>
                      <a:pt x="1" y="8"/>
                      <a:pt x="1" y="114"/>
                      <a:pt x="69" y="121"/>
                    </a:cubicBezTo>
                    <a:cubicBezTo>
                      <a:pt x="145" y="114"/>
                      <a:pt x="145" y="8"/>
                      <a:pt x="69" y="0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6" name="Google Shape;3526;p35"/>
              <p:cNvSpPr/>
              <p:nvPr/>
            </p:nvSpPr>
            <p:spPr>
              <a:xfrm>
                <a:off x="7221855" y="3484263"/>
                <a:ext cx="12919" cy="8706"/>
              </a:xfrm>
              <a:custGeom>
                <a:rect b="b" l="l" r="r" t="t"/>
                <a:pathLst>
                  <a:path extrusionOk="0" h="62" w="92">
                    <a:moveTo>
                      <a:pt x="46" y="1"/>
                    </a:moveTo>
                    <a:cubicBezTo>
                      <a:pt x="1" y="1"/>
                      <a:pt x="1" y="61"/>
                      <a:pt x="46" y="61"/>
                    </a:cubicBezTo>
                    <a:cubicBezTo>
                      <a:pt x="91" y="6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7" name="Google Shape;3527;p35"/>
              <p:cNvSpPr/>
              <p:nvPr/>
            </p:nvSpPr>
            <p:spPr>
              <a:xfrm>
                <a:off x="7235616" y="3552226"/>
                <a:ext cx="15025" cy="10812"/>
              </a:xfrm>
              <a:custGeom>
                <a:rect b="b" l="l" r="r" t="t"/>
                <a:pathLst>
                  <a:path extrusionOk="0" h="77" w="107">
                    <a:moveTo>
                      <a:pt x="54" y="1"/>
                    </a:moveTo>
                    <a:cubicBezTo>
                      <a:pt x="1" y="1"/>
                      <a:pt x="1" y="76"/>
                      <a:pt x="54" y="76"/>
                    </a:cubicBezTo>
                    <a:cubicBezTo>
                      <a:pt x="107" y="76"/>
                      <a:pt x="107" y="1"/>
                      <a:pt x="54" y="1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8" name="Google Shape;3528;p35"/>
              <p:cNvSpPr/>
              <p:nvPr/>
            </p:nvSpPr>
            <p:spPr>
              <a:xfrm>
                <a:off x="7200652" y="3511925"/>
                <a:ext cx="8566" cy="8566"/>
              </a:xfrm>
              <a:custGeom>
                <a:rect b="b" l="l" r="r" t="t"/>
                <a:pathLst>
                  <a:path extrusionOk="0" h="61" w="61">
                    <a:moveTo>
                      <a:pt x="31" y="0"/>
                    </a:moveTo>
                    <a:cubicBezTo>
                      <a:pt x="0" y="8"/>
                      <a:pt x="0" y="53"/>
                      <a:pt x="31" y="61"/>
                    </a:cubicBezTo>
                    <a:cubicBezTo>
                      <a:pt x="61" y="53"/>
                      <a:pt x="61" y="8"/>
                      <a:pt x="31" y="0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9" name="Google Shape;3529;p35"/>
              <p:cNvSpPr/>
              <p:nvPr/>
            </p:nvSpPr>
            <p:spPr>
              <a:xfrm>
                <a:off x="7260049" y="3604181"/>
                <a:ext cx="17131" cy="11936"/>
              </a:xfrm>
              <a:custGeom>
                <a:rect b="b" l="l" r="r" t="t"/>
                <a:pathLst>
                  <a:path extrusionOk="0" h="85" w="122">
                    <a:moveTo>
                      <a:pt x="61" y="1"/>
                    </a:moveTo>
                    <a:cubicBezTo>
                      <a:pt x="1" y="1"/>
                      <a:pt x="1" y="84"/>
                      <a:pt x="61" y="84"/>
                    </a:cubicBezTo>
                    <a:cubicBezTo>
                      <a:pt x="122" y="84"/>
                      <a:pt x="122" y="1"/>
                      <a:pt x="61" y="1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0" name="Google Shape;3530;p35"/>
              <p:cNvSpPr/>
              <p:nvPr/>
            </p:nvSpPr>
            <p:spPr>
              <a:xfrm>
                <a:off x="7251624" y="3643498"/>
                <a:ext cx="7583" cy="6600"/>
              </a:xfrm>
              <a:custGeom>
                <a:rect b="b" l="l" r="r" t="t"/>
                <a:pathLst>
                  <a:path extrusionOk="0" h="47" w="54">
                    <a:moveTo>
                      <a:pt x="23" y="1"/>
                    </a:moveTo>
                    <a:cubicBezTo>
                      <a:pt x="0" y="1"/>
                      <a:pt x="0" y="46"/>
                      <a:pt x="23" y="46"/>
                    </a:cubicBezTo>
                    <a:cubicBezTo>
                      <a:pt x="53" y="46"/>
                      <a:pt x="53" y="1"/>
                      <a:pt x="23" y="1"/>
                    </a:cubicBezTo>
                    <a:close/>
                  </a:path>
                </a:pathLst>
              </a:custGeom>
              <a:solidFill>
                <a:srgbClr val="E481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1" name="Google Shape;3531;p35"/>
              <p:cNvSpPr/>
              <p:nvPr/>
            </p:nvSpPr>
            <p:spPr>
              <a:xfrm>
                <a:off x="7557317" y="3415317"/>
                <a:ext cx="8706" cy="6459"/>
              </a:xfrm>
              <a:custGeom>
                <a:rect b="b" l="l" r="r" t="t"/>
                <a:pathLst>
                  <a:path extrusionOk="0" h="46" w="62">
                    <a:moveTo>
                      <a:pt x="31" y="0"/>
                    </a:moveTo>
                    <a:cubicBezTo>
                      <a:pt x="1" y="0"/>
                      <a:pt x="1" y="46"/>
                      <a:pt x="31" y="46"/>
                    </a:cubicBezTo>
                    <a:cubicBezTo>
                      <a:pt x="61" y="46"/>
                      <a:pt x="61" y="0"/>
                      <a:pt x="31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2" name="Google Shape;3532;p35"/>
              <p:cNvSpPr/>
              <p:nvPr/>
            </p:nvSpPr>
            <p:spPr>
              <a:xfrm>
                <a:off x="7564759" y="3456741"/>
                <a:ext cx="13902" cy="10672"/>
              </a:xfrm>
              <a:custGeom>
                <a:rect b="b" l="l" r="r" t="t"/>
                <a:pathLst>
                  <a:path extrusionOk="0" h="76" w="99">
                    <a:moveTo>
                      <a:pt x="54" y="0"/>
                    </a:moveTo>
                    <a:cubicBezTo>
                      <a:pt x="1" y="0"/>
                      <a:pt x="1" y="76"/>
                      <a:pt x="54" y="76"/>
                    </a:cubicBezTo>
                    <a:cubicBezTo>
                      <a:pt x="99" y="76"/>
                      <a:pt x="99" y="0"/>
                      <a:pt x="54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3" name="Google Shape;3533;p35"/>
              <p:cNvSpPr/>
              <p:nvPr/>
            </p:nvSpPr>
            <p:spPr>
              <a:xfrm>
                <a:off x="7508451" y="3423742"/>
                <a:ext cx="19238" cy="13902"/>
              </a:xfrm>
              <a:custGeom>
                <a:rect b="b" l="l" r="r" t="t"/>
                <a:pathLst>
                  <a:path extrusionOk="0" h="99" w="137">
                    <a:moveTo>
                      <a:pt x="69" y="1"/>
                    </a:moveTo>
                    <a:cubicBezTo>
                      <a:pt x="1" y="1"/>
                      <a:pt x="1" y="99"/>
                      <a:pt x="69" y="99"/>
                    </a:cubicBezTo>
                    <a:cubicBezTo>
                      <a:pt x="137" y="99"/>
                      <a:pt x="137" y="1"/>
                      <a:pt x="69" y="1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4" name="Google Shape;3534;p35"/>
              <p:cNvSpPr/>
              <p:nvPr/>
            </p:nvSpPr>
            <p:spPr>
              <a:xfrm>
                <a:off x="7534991" y="3495918"/>
                <a:ext cx="6600" cy="5476"/>
              </a:xfrm>
              <a:custGeom>
                <a:rect b="b" l="l" r="r" t="t"/>
                <a:pathLst>
                  <a:path extrusionOk="0" h="39" w="47">
                    <a:moveTo>
                      <a:pt x="24" y="1"/>
                    </a:moveTo>
                    <a:cubicBezTo>
                      <a:pt x="1" y="1"/>
                      <a:pt x="1" y="39"/>
                      <a:pt x="24" y="39"/>
                    </a:cubicBezTo>
                    <a:cubicBezTo>
                      <a:pt x="46" y="39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5" name="Google Shape;3535;p35"/>
              <p:cNvSpPr/>
              <p:nvPr/>
            </p:nvSpPr>
            <p:spPr>
              <a:xfrm>
                <a:off x="7518000" y="3474714"/>
                <a:ext cx="1264" cy="1264"/>
              </a:xfrm>
              <a:custGeom>
                <a:rect b="b" l="l" r="r" t="t"/>
                <a:pathLst>
                  <a:path extrusionOk="0" h="9" w="9">
                    <a:moveTo>
                      <a:pt x="1" y="1"/>
                    </a:moveTo>
                    <a:cubicBezTo>
                      <a:pt x="1" y="1"/>
                      <a:pt x="1" y="8"/>
                      <a:pt x="1" y="8"/>
                    </a:cubicBezTo>
                    <a:cubicBezTo>
                      <a:pt x="9" y="8"/>
                      <a:pt x="9" y="1"/>
                      <a:pt x="1" y="1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6" name="Google Shape;3536;p35"/>
              <p:cNvSpPr/>
              <p:nvPr/>
            </p:nvSpPr>
            <p:spPr>
              <a:xfrm>
                <a:off x="7541450" y="3553349"/>
                <a:ext cx="7583" cy="5336"/>
              </a:xfrm>
              <a:custGeom>
                <a:rect b="b" l="l" r="r" t="t"/>
                <a:pathLst>
                  <a:path extrusionOk="0" h="38" w="54">
                    <a:moveTo>
                      <a:pt x="31" y="0"/>
                    </a:moveTo>
                    <a:cubicBezTo>
                      <a:pt x="0" y="0"/>
                      <a:pt x="0" y="30"/>
                      <a:pt x="31" y="38"/>
                    </a:cubicBezTo>
                    <a:cubicBezTo>
                      <a:pt x="53" y="30"/>
                      <a:pt x="53" y="0"/>
                      <a:pt x="31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7" name="Google Shape;3537;p35"/>
              <p:cNvSpPr/>
              <p:nvPr/>
            </p:nvSpPr>
            <p:spPr>
              <a:xfrm>
                <a:off x="7505362" y="3528916"/>
                <a:ext cx="9689" cy="8566"/>
              </a:xfrm>
              <a:custGeom>
                <a:rect b="b" l="l" r="r" t="t"/>
                <a:pathLst>
                  <a:path extrusionOk="0" h="61" w="69">
                    <a:moveTo>
                      <a:pt x="38" y="0"/>
                    </a:moveTo>
                    <a:cubicBezTo>
                      <a:pt x="0" y="8"/>
                      <a:pt x="0" y="53"/>
                      <a:pt x="38" y="61"/>
                    </a:cubicBezTo>
                    <a:cubicBezTo>
                      <a:pt x="68" y="53"/>
                      <a:pt x="68" y="8"/>
                      <a:pt x="38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8" name="Google Shape;3538;p35"/>
              <p:cNvSpPr/>
              <p:nvPr/>
            </p:nvSpPr>
            <p:spPr>
              <a:xfrm>
                <a:off x="7524459" y="3590420"/>
                <a:ext cx="13902" cy="12919"/>
              </a:xfrm>
              <a:custGeom>
                <a:rect b="b" l="l" r="r" t="t"/>
                <a:pathLst>
                  <a:path extrusionOk="0" h="92" w="99">
                    <a:moveTo>
                      <a:pt x="46" y="1"/>
                    </a:moveTo>
                    <a:cubicBezTo>
                      <a:pt x="0" y="8"/>
                      <a:pt x="0" y="84"/>
                      <a:pt x="46" y="91"/>
                    </a:cubicBezTo>
                    <a:cubicBezTo>
                      <a:pt x="99" y="84"/>
                      <a:pt x="99" y="8"/>
                      <a:pt x="46" y="1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9" name="Google Shape;3539;p35"/>
              <p:cNvSpPr/>
              <p:nvPr/>
            </p:nvSpPr>
            <p:spPr>
              <a:xfrm>
                <a:off x="7493707" y="3633950"/>
                <a:ext cx="140" cy="1264"/>
              </a:xfrm>
              <a:custGeom>
                <a:rect b="b" l="l" r="r" t="t"/>
                <a:pathLst>
                  <a:path extrusionOk="0" h="9" w="1">
                    <a:moveTo>
                      <a:pt x="0" y="8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0" name="Google Shape;3540;p35"/>
              <p:cNvSpPr/>
              <p:nvPr/>
            </p:nvSpPr>
            <p:spPr>
              <a:xfrm>
                <a:off x="7489354" y="3632967"/>
                <a:ext cx="15025" cy="11795"/>
              </a:xfrm>
              <a:custGeom>
                <a:rect b="b" l="l" r="r" t="t"/>
                <a:pathLst>
                  <a:path extrusionOk="0" h="84" w="107">
                    <a:moveTo>
                      <a:pt x="54" y="0"/>
                    </a:moveTo>
                    <a:cubicBezTo>
                      <a:pt x="1" y="0"/>
                      <a:pt x="1" y="83"/>
                      <a:pt x="54" y="83"/>
                    </a:cubicBezTo>
                    <a:cubicBezTo>
                      <a:pt x="107" y="76"/>
                      <a:pt x="107" y="0"/>
                      <a:pt x="54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1" name="Google Shape;3541;p35"/>
              <p:cNvSpPr/>
              <p:nvPr/>
            </p:nvSpPr>
            <p:spPr>
              <a:xfrm>
                <a:off x="7329136" y="3645605"/>
                <a:ext cx="4353" cy="4493"/>
              </a:xfrm>
              <a:custGeom>
                <a:rect b="b" l="l" r="r" t="t"/>
                <a:pathLst>
                  <a:path extrusionOk="0" h="32" w="31">
                    <a:moveTo>
                      <a:pt x="15" y="1"/>
                    </a:moveTo>
                    <a:cubicBezTo>
                      <a:pt x="0" y="1"/>
                      <a:pt x="0" y="24"/>
                      <a:pt x="15" y="31"/>
                    </a:cubicBezTo>
                    <a:cubicBezTo>
                      <a:pt x="30" y="24"/>
                      <a:pt x="30" y="1"/>
                      <a:pt x="15" y="1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2" name="Google Shape;3542;p35"/>
              <p:cNvSpPr/>
              <p:nvPr/>
            </p:nvSpPr>
            <p:spPr>
              <a:xfrm>
                <a:off x="7361994" y="3609517"/>
                <a:ext cx="140" cy="140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3" name="Google Shape;3543;p35"/>
              <p:cNvSpPr/>
              <p:nvPr/>
            </p:nvSpPr>
            <p:spPr>
              <a:xfrm>
                <a:off x="7355675" y="3607551"/>
                <a:ext cx="12778" cy="8706"/>
              </a:xfrm>
              <a:custGeom>
                <a:rect b="b" l="l" r="r" t="t"/>
                <a:pathLst>
                  <a:path extrusionOk="0" h="62" w="91">
                    <a:moveTo>
                      <a:pt x="74" y="1"/>
                    </a:moveTo>
                    <a:cubicBezTo>
                      <a:pt x="47" y="1"/>
                      <a:pt x="1" y="49"/>
                      <a:pt x="46" y="60"/>
                    </a:cubicBezTo>
                    <a:cubicBezTo>
                      <a:pt x="49" y="61"/>
                      <a:pt x="52" y="62"/>
                      <a:pt x="55" y="62"/>
                    </a:cubicBezTo>
                    <a:cubicBezTo>
                      <a:pt x="74" y="62"/>
                      <a:pt x="91" y="42"/>
                      <a:pt x="91" y="22"/>
                    </a:cubicBezTo>
                    <a:cubicBezTo>
                      <a:pt x="91" y="7"/>
                      <a:pt x="84" y="1"/>
                      <a:pt x="74" y="1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4" name="Google Shape;3544;p35"/>
              <p:cNvSpPr/>
              <p:nvPr/>
            </p:nvSpPr>
            <p:spPr>
              <a:xfrm>
                <a:off x="7296137" y="3591543"/>
                <a:ext cx="11795" cy="9689"/>
              </a:xfrm>
              <a:custGeom>
                <a:rect b="b" l="l" r="r" t="t"/>
                <a:pathLst>
                  <a:path extrusionOk="0" h="69" w="84">
                    <a:moveTo>
                      <a:pt x="46" y="0"/>
                    </a:moveTo>
                    <a:cubicBezTo>
                      <a:pt x="1" y="0"/>
                      <a:pt x="1" y="68"/>
                      <a:pt x="46" y="68"/>
                    </a:cubicBezTo>
                    <a:cubicBezTo>
                      <a:pt x="84" y="68"/>
                      <a:pt x="84" y="0"/>
                      <a:pt x="46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5" name="Google Shape;3545;p35"/>
              <p:cNvSpPr/>
              <p:nvPr/>
            </p:nvSpPr>
            <p:spPr>
              <a:xfrm>
                <a:off x="7360449" y="3533129"/>
                <a:ext cx="19799" cy="14182"/>
              </a:xfrm>
              <a:custGeom>
                <a:rect b="b" l="l" r="r" t="t"/>
                <a:pathLst>
                  <a:path extrusionOk="0" h="101" w="141">
                    <a:moveTo>
                      <a:pt x="57" y="0"/>
                    </a:moveTo>
                    <a:cubicBezTo>
                      <a:pt x="1" y="14"/>
                      <a:pt x="16" y="100"/>
                      <a:pt x="67" y="100"/>
                    </a:cubicBezTo>
                    <a:cubicBezTo>
                      <a:pt x="71" y="100"/>
                      <a:pt x="75" y="100"/>
                      <a:pt x="80" y="99"/>
                    </a:cubicBezTo>
                    <a:cubicBezTo>
                      <a:pt x="140" y="84"/>
                      <a:pt x="117" y="0"/>
                      <a:pt x="57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6" name="Google Shape;3546;p35"/>
              <p:cNvSpPr/>
              <p:nvPr/>
            </p:nvSpPr>
            <p:spPr>
              <a:xfrm>
                <a:off x="7327029" y="3559668"/>
                <a:ext cx="3230" cy="4353"/>
              </a:xfrm>
              <a:custGeom>
                <a:rect b="b" l="l" r="r" t="t"/>
                <a:pathLst>
                  <a:path extrusionOk="0" h="31" w="23">
                    <a:moveTo>
                      <a:pt x="15" y="0"/>
                    </a:moveTo>
                    <a:cubicBezTo>
                      <a:pt x="0" y="8"/>
                      <a:pt x="0" y="23"/>
                      <a:pt x="15" y="31"/>
                    </a:cubicBezTo>
                    <a:cubicBezTo>
                      <a:pt x="23" y="23"/>
                      <a:pt x="23" y="8"/>
                      <a:pt x="15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7" name="Google Shape;3547;p35"/>
              <p:cNvSpPr/>
              <p:nvPr/>
            </p:nvSpPr>
            <p:spPr>
              <a:xfrm>
                <a:off x="7279146" y="3495918"/>
                <a:ext cx="10812" cy="9689"/>
              </a:xfrm>
              <a:custGeom>
                <a:rect b="b" l="l" r="r" t="t"/>
                <a:pathLst>
                  <a:path extrusionOk="0" h="69" w="77">
                    <a:moveTo>
                      <a:pt x="39" y="1"/>
                    </a:moveTo>
                    <a:cubicBezTo>
                      <a:pt x="1" y="8"/>
                      <a:pt x="1" y="61"/>
                      <a:pt x="39" y="69"/>
                    </a:cubicBezTo>
                    <a:cubicBezTo>
                      <a:pt x="76" y="61"/>
                      <a:pt x="76" y="8"/>
                      <a:pt x="39" y="1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8" name="Google Shape;3548;p35"/>
              <p:cNvSpPr/>
              <p:nvPr/>
            </p:nvSpPr>
            <p:spPr>
              <a:xfrm>
                <a:off x="7344020" y="3465166"/>
                <a:ext cx="140" cy="1264"/>
              </a:xfrm>
              <a:custGeom>
                <a:rect b="b" l="l" r="r" t="t"/>
                <a:pathLst>
                  <a:path extrusionOk="0" h="9" w="1">
                    <a:moveTo>
                      <a:pt x="0" y="8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9" name="Google Shape;3549;p35"/>
              <p:cNvSpPr/>
              <p:nvPr/>
            </p:nvSpPr>
            <p:spPr>
              <a:xfrm>
                <a:off x="7319587" y="3502377"/>
                <a:ext cx="12778" cy="8566"/>
              </a:xfrm>
              <a:custGeom>
                <a:rect b="b" l="l" r="r" t="t"/>
                <a:pathLst>
                  <a:path extrusionOk="0" h="61" w="91">
                    <a:moveTo>
                      <a:pt x="46" y="0"/>
                    </a:moveTo>
                    <a:cubicBezTo>
                      <a:pt x="0" y="0"/>
                      <a:pt x="0" y="61"/>
                      <a:pt x="46" y="61"/>
                    </a:cubicBezTo>
                    <a:cubicBezTo>
                      <a:pt x="91" y="61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0" name="Google Shape;3550;p35"/>
              <p:cNvSpPr/>
              <p:nvPr/>
            </p:nvSpPr>
            <p:spPr>
              <a:xfrm>
                <a:off x="7366206" y="3450281"/>
                <a:ext cx="14042" cy="11795"/>
              </a:xfrm>
              <a:custGeom>
                <a:rect b="b" l="l" r="r" t="t"/>
                <a:pathLst>
                  <a:path extrusionOk="0" h="84" w="100">
                    <a:moveTo>
                      <a:pt x="54" y="1"/>
                    </a:moveTo>
                    <a:cubicBezTo>
                      <a:pt x="1" y="8"/>
                      <a:pt x="1" y="76"/>
                      <a:pt x="54" y="84"/>
                    </a:cubicBezTo>
                    <a:cubicBezTo>
                      <a:pt x="99" y="76"/>
                      <a:pt x="99" y="8"/>
                      <a:pt x="54" y="1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1" name="Google Shape;3551;p35"/>
              <p:cNvSpPr/>
              <p:nvPr/>
            </p:nvSpPr>
            <p:spPr>
              <a:xfrm>
                <a:off x="7301333" y="3394114"/>
                <a:ext cx="10953" cy="7723"/>
              </a:xfrm>
              <a:custGeom>
                <a:rect b="b" l="l" r="r" t="t"/>
                <a:pathLst>
                  <a:path extrusionOk="0" h="55" w="78">
                    <a:moveTo>
                      <a:pt x="47" y="0"/>
                    </a:moveTo>
                    <a:cubicBezTo>
                      <a:pt x="0" y="0"/>
                      <a:pt x="44" y="54"/>
                      <a:pt x="66" y="54"/>
                    </a:cubicBezTo>
                    <a:cubicBezTo>
                      <a:pt x="73" y="54"/>
                      <a:pt x="77" y="50"/>
                      <a:pt x="77" y="38"/>
                    </a:cubicBezTo>
                    <a:lnTo>
                      <a:pt x="77" y="30"/>
                    </a:lnTo>
                    <a:cubicBezTo>
                      <a:pt x="77" y="15"/>
                      <a:pt x="70" y="0"/>
                      <a:pt x="55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2" name="Google Shape;3552;p35"/>
              <p:cNvSpPr/>
              <p:nvPr/>
            </p:nvSpPr>
            <p:spPr>
              <a:xfrm>
                <a:off x="7299367" y="3450281"/>
                <a:ext cx="7583" cy="6600"/>
              </a:xfrm>
              <a:custGeom>
                <a:rect b="b" l="l" r="r" t="t"/>
                <a:pathLst>
                  <a:path extrusionOk="0" h="47" w="54">
                    <a:moveTo>
                      <a:pt x="31" y="1"/>
                    </a:moveTo>
                    <a:cubicBezTo>
                      <a:pt x="0" y="8"/>
                      <a:pt x="0" y="39"/>
                      <a:pt x="31" y="46"/>
                    </a:cubicBezTo>
                    <a:cubicBezTo>
                      <a:pt x="53" y="39"/>
                      <a:pt x="53" y="8"/>
                      <a:pt x="31" y="1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3" name="Google Shape;3553;p35"/>
              <p:cNvSpPr/>
              <p:nvPr/>
            </p:nvSpPr>
            <p:spPr>
              <a:xfrm>
                <a:off x="7087053" y="3485386"/>
                <a:ext cx="11795" cy="9689"/>
              </a:xfrm>
              <a:custGeom>
                <a:rect b="b" l="l" r="r" t="t"/>
                <a:pathLst>
                  <a:path extrusionOk="0" h="69" w="84">
                    <a:moveTo>
                      <a:pt x="46" y="0"/>
                    </a:moveTo>
                    <a:cubicBezTo>
                      <a:pt x="0" y="0"/>
                      <a:pt x="0" y="61"/>
                      <a:pt x="46" y="68"/>
                    </a:cubicBezTo>
                    <a:cubicBezTo>
                      <a:pt x="84" y="61"/>
                      <a:pt x="84" y="0"/>
                      <a:pt x="46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4" name="Google Shape;3554;p35"/>
              <p:cNvSpPr/>
              <p:nvPr/>
            </p:nvSpPr>
            <p:spPr>
              <a:xfrm>
                <a:off x="7061496" y="3516138"/>
                <a:ext cx="11936" cy="8566"/>
              </a:xfrm>
              <a:custGeom>
                <a:rect b="b" l="l" r="r" t="t"/>
                <a:pathLst>
                  <a:path extrusionOk="0" h="61" w="85">
                    <a:moveTo>
                      <a:pt x="46" y="0"/>
                    </a:moveTo>
                    <a:cubicBezTo>
                      <a:pt x="1" y="0"/>
                      <a:pt x="1" y="61"/>
                      <a:pt x="46" y="61"/>
                    </a:cubicBezTo>
                    <a:cubicBezTo>
                      <a:pt x="84" y="61"/>
                      <a:pt x="84" y="0"/>
                      <a:pt x="46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5" name="Google Shape;3555;p35"/>
              <p:cNvSpPr/>
              <p:nvPr/>
            </p:nvSpPr>
            <p:spPr>
              <a:xfrm>
                <a:off x="7147573" y="3528916"/>
                <a:ext cx="11795" cy="8566"/>
              </a:xfrm>
              <a:custGeom>
                <a:rect b="b" l="l" r="r" t="t"/>
                <a:pathLst>
                  <a:path extrusionOk="0" h="61" w="84">
                    <a:moveTo>
                      <a:pt x="38" y="0"/>
                    </a:moveTo>
                    <a:cubicBezTo>
                      <a:pt x="0" y="0"/>
                      <a:pt x="0" y="61"/>
                      <a:pt x="38" y="61"/>
                    </a:cubicBezTo>
                    <a:cubicBezTo>
                      <a:pt x="83" y="61"/>
                      <a:pt x="83" y="0"/>
                      <a:pt x="38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6" name="Google Shape;3556;p35"/>
              <p:cNvSpPr/>
              <p:nvPr/>
            </p:nvSpPr>
            <p:spPr>
              <a:xfrm>
                <a:off x="7126370" y="3588314"/>
                <a:ext cx="10672" cy="8706"/>
              </a:xfrm>
              <a:custGeom>
                <a:rect b="b" l="l" r="r" t="t"/>
                <a:pathLst>
                  <a:path extrusionOk="0" h="62" w="76">
                    <a:moveTo>
                      <a:pt x="38" y="1"/>
                    </a:moveTo>
                    <a:cubicBezTo>
                      <a:pt x="0" y="1"/>
                      <a:pt x="0" y="61"/>
                      <a:pt x="38" y="61"/>
                    </a:cubicBezTo>
                    <a:cubicBezTo>
                      <a:pt x="76" y="61"/>
                      <a:pt x="76" y="1"/>
                      <a:pt x="38" y="1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7" name="Google Shape;3557;p35"/>
              <p:cNvSpPr/>
              <p:nvPr/>
            </p:nvSpPr>
            <p:spPr>
              <a:xfrm>
                <a:off x="7098707" y="3536358"/>
                <a:ext cx="12919" cy="9689"/>
              </a:xfrm>
              <a:custGeom>
                <a:rect b="b" l="l" r="r" t="t"/>
                <a:pathLst>
                  <a:path extrusionOk="0" h="69" w="92">
                    <a:moveTo>
                      <a:pt x="46" y="0"/>
                    </a:moveTo>
                    <a:cubicBezTo>
                      <a:pt x="1" y="0"/>
                      <a:pt x="1" y="68"/>
                      <a:pt x="46" y="68"/>
                    </a:cubicBezTo>
                    <a:cubicBezTo>
                      <a:pt x="91" y="68"/>
                      <a:pt x="91" y="0"/>
                      <a:pt x="46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8" name="Google Shape;3558;p35"/>
              <p:cNvSpPr/>
              <p:nvPr/>
            </p:nvSpPr>
            <p:spPr>
              <a:xfrm>
                <a:off x="7172989" y="3591543"/>
                <a:ext cx="9689" cy="9689"/>
              </a:xfrm>
              <a:custGeom>
                <a:rect b="b" l="l" r="r" t="t"/>
                <a:pathLst>
                  <a:path extrusionOk="0" h="69" w="69">
                    <a:moveTo>
                      <a:pt x="39" y="0"/>
                    </a:moveTo>
                    <a:cubicBezTo>
                      <a:pt x="1" y="8"/>
                      <a:pt x="1" y="61"/>
                      <a:pt x="39" y="68"/>
                    </a:cubicBezTo>
                    <a:cubicBezTo>
                      <a:pt x="69" y="61"/>
                      <a:pt x="69" y="8"/>
                      <a:pt x="39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9" name="Google Shape;3559;p35"/>
              <p:cNvSpPr/>
              <p:nvPr/>
            </p:nvSpPr>
            <p:spPr>
              <a:xfrm>
                <a:off x="7149118" y="3641954"/>
                <a:ext cx="2808" cy="2808"/>
              </a:xfrm>
              <a:custGeom>
                <a:rect b="b" l="l" r="r" t="t"/>
                <a:pathLst>
                  <a:path extrusionOk="0" h="20" w="20">
                    <a:moveTo>
                      <a:pt x="9" y="0"/>
                    </a:moveTo>
                    <a:cubicBezTo>
                      <a:pt x="4" y="0"/>
                      <a:pt x="1" y="4"/>
                      <a:pt x="4" y="12"/>
                    </a:cubicBezTo>
                    <a:lnTo>
                      <a:pt x="4" y="19"/>
                    </a:lnTo>
                    <a:lnTo>
                      <a:pt x="12" y="19"/>
                    </a:lnTo>
                    <a:lnTo>
                      <a:pt x="20" y="12"/>
                    </a:lnTo>
                    <a:cubicBezTo>
                      <a:pt x="20" y="4"/>
                      <a:pt x="14" y="0"/>
                      <a:pt x="9" y="0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0" name="Google Shape;3560;p35"/>
              <p:cNvSpPr/>
              <p:nvPr/>
            </p:nvSpPr>
            <p:spPr>
              <a:xfrm>
                <a:off x="7185767" y="3631844"/>
                <a:ext cx="11795" cy="9689"/>
              </a:xfrm>
              <a:custGeom>
                <a:rect b="b" l="l" r="r" t="t"/>
                <a:pathLst>
                  <a:path extrusionOk="0" h="69" w="84">
                    <a:moveTo>
                      <a:pt x="46" y="1"/>
                    </a:moveTo>
                    <a:cubicBezTo>
                      <a:pt x="1" y="8"/>
                      <a:pt x="1" y="61"/>
                      <a:pt x="46" y="69"/>
                    </a:cubicBezTo>
                    <a:cubicBezTo>
                      <a:pt x="84" y="61"/>
                      <a:pt x="84" y="8"/>
                      <a:pt x="46" y="1"/>
                    </a:cubicBezTo>
                    <a:close/>
                  </a:path>
                </a:pathLst>
              </a:custGeom>
              <a:solidFill>
                <a:srgbClr val="E276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61" name="Google Shape;3561;p35"/>
            <p:cNvGrpSpPr/>
            <p:nvPr/>
          </p:nvGrpSpPr>
          <p:grpSpPr>
            <a:xfrm>
              <a:off x="4924453" y="1477172"/>
              <a:ext cx="935476" cy="1218984"/>
              <a:chOff x="4924453" y="1522322"/>
              <a:chExt cx="935476" cy="1218984"/>
            </a:xfrm>
          </p:grpSpPr>
          <p:sp>
            <p:nvSpPr>
              <p:cNvPr id="3562" name="Google Shape;3562;p35"/>
              <p:cNvSpPr/>
              <p:nvPr/>
            </p:nvSpPr>
            <p:spPr>
              <a:xfrm>
                <a:off x="4924453" y="1522322"/>
                <a:ext cx="444991" cy="593696"/>
              </a:xfrm>
              <a:custGeom>
                <a:rect b="b" l="l" r="r" t="t"/>
                <a:pathLst>
                  <a:path extrusionOk="0" h="4228" w="3169">
                    <a:moveTo>
                      <a:pt x="76" y="1"/>
                    </a:moveTo>
                    <a:cubicBezTo>
                      <a:pt x="31" y="1"/>
                      <a:pt x="1" y="39"/>
                      <a:pt x="1" y="84"/>
                    </a:cubicBezTo>
                    <a:lnTo>
                      <a:pt x="1" y="4144"/>
                    </a:lnTo>
                    <a:cubicBezTo>
                      <a:pt x="1" y="4189"/>
                      <a:pt x="31" y="4227"/>
                      <a:pt x="76" y="4227"/>
                    </a:cubicBezTo>
                    <a:lnTo>
                      <a:pt x="3085" y="4227"/>
                    </a:lnTo>
                    <a:cubicBezTo>
                      <a:pt x="3131" y="4227"/>
                      <a:pt x="3168" y="4189"/>
                      <a:pt x="3168" y="4144"/>
                    </a:cubicBezTo>
                    <a:lnTo>
                      <a:pt x="3168" y="84"/>
                    </a:lnTo>
                    <a:cubicBezTo>
                      <a:pt x="3168" y="39"/>
                      <a:pt x="3131" y="1"/>
                      <a:pt x="3085" y="1"/>
                    </a:cubicBezTo>
                    <a:close/>
                  </a:path>
                </a:pathLst>
              </a:custGeom>
              <a:solidFill>
                <a:srgbClr val="F2C4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3" name="Google Shape;3563;p35"/>
              <p:cNvSpPr/>
              <p:nvPr/>
            </p:nvSpPr>
            <p:spPr>
              <a:xfrm>
                <a:off x="5414938" y="1522322"/>
                <a:ext cx="444991" cy="593696"/>
              </a:xfrm>
              <a:custGeom>
                <a:rect b="b" l="l" r="r" t="t"/>
                <a:pathLst>
                  <a:path extrusionOk="0" h="4228" w="3169">
                    <a:moveTo>
                      <a:pt x="76" y="1"/>
                    </a:moveTo>
                    <a:cubicBezTo>
                      <a:pt x="31" y="1"/>
                      <a:pt x="1" y="39"/>
                      <a:pt x="1" y="84"/>
                    </a:cubicBezTo>
                    <a:lnTo>
                      <a:pt x="1" y="4144"/>
                    </a:lnTo>
                    <a:cubicBezTo>
                      <a:pt x="1" y="4189"/>
                      <a:pt x="31" y="4227"/>
                      <a:pt x="76" y="4227"/>
                    </a:cubicBezTo>
                    <a:lnTo>
                      <a:pt x="3085" y="4227"/>
                    </a:lnTo>
                    <a:cubicBezTo>
                      <a:pt x="3131" y="4227"/>
                      <a:pt x="3168" y="4189"/>
                      <a:pt x="3168" y="4144"/>
                    </a:cubicBezTo>
                    <a:lnTo>
                      <a:pt x="3168" y="84"/>
                    </a:lnTo>
                    <a:cubicBezTo>
                      <a:pt x="3168" y="39"/>
                      <a:pt x="3131" y="1"/>
                      <a:pt x="3085" y="1"/>
                    </a:cubicBezTo>
                    <a:close/>
                  </a:path>
                </a:pathLst>
              </a:custGeom>
              <a:solidFill>
                <a:srgbClr val="F2C4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4" name="Google Shape;3564;p35"/>
              <p:cNvSpPr/>
              <p:nvPr/>
            </p:nvSpPr>
            <p:spPr>
              <a:xfrm>
                <a:off x="4924453" y="2147610"/>
                <a:ext cx="444991" cy="593696"/>
              </a:xfrm>
              <a:custGeom>
                <a:rect b="b" l="l" r="r" t="t"/>
                <a:pathLst>
                  <a:path extrusionOk="0" h="4228" w="3169">
                    <a:moveTo>
                      <a:pt x="76" y="1"/>
                    </a:moveTo>
                    <a:cubicBezTo>
                      <a:pt x="31" y="1"/>
                      <a:pt x="1" y="39"/>
                      <a:pt x="1" y="84"/>
                    </a:cubicBezTo>
                    <a:lnTo>
                      <a:pt x="1" y="4144"/>
                    </a:lnTo>
                    <a:cubicBezTo>
                      <a:pt x="1" y="4190"/>
                      <a:pt x="31" y="4227"/>
                      <a:pt x="76" y="4227"/>
                    </a:cubicBezTo>
                    <a:lnTo>
                      <a:pt x="3085" y="4227"/>
                    </a:lnTo>
                    <a:cubicBezTo>
                      <a:pt x="3131" y="4227"/>
                      <a:pt x="3168" y="4190"/>
                      <a:pt x="3168" y="4144"/>
                    </a:cubicBezTo>
                    <a:lnTo>
                      <a:pt x="3168" y="84"/>
                    </a:lnTo>
                    <a:cubicBezTo>
                      <a:pt x="3168" y="39"/>
                      <a:pt x="3131" y="1"/>
                      <a:pt x="3085" y="1"/>
                    </a:cubicBezTo>
                    <a:close/>
                  </a:path>
                </a:pathLst>
              </a:custGeom>
              <a:solidFill>
                <a:srgbClr val="F2C4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5" name="Google Shape;3565;p35"/>
              <p:cNvSpPr/>
              <p:nvPr/>
            </p:nvSpPr>
            <p:spPr>
              <a:xfrm>
                <a:off x="5414938" y="2147610"/>
                <a:ext cx="444991" cy="593696"/>
              </a:xfrm>
              <a:custGeom>
                <a:rect b="b" l="l" r="r" t="t"/>
                <a:pathLst>
                  <a:path extrusionOk="0" h="4228" w="3169">
                    <a:moveTo>
                      <a:pt x="76" y="1"/>
                    </a:moveTo>
                    <a:cubicBezTo>
                      <a:pt x="31" y="1"/>
                      <a:pt x="1" y="39"/>
                      <a:pt x="1" y="84"/>
                    </a:cubicBezTo>
                    <a:lnTo>
                      <a:pt x="1" y="4144"/>
                    </a:lnTo>
                    <a:cubicBezTo>
                      <a:pt x="1" y="4190"/>
                      <a:pt x="31" y="4227"/>
                      <a:pt x="76" y="4227"/>
                    </a:cubicBezTo>
                    <a:lnTo>
                      <a:pt x="3085" y="4227"/>
                    </a:lnTo>
                    <a:cubicBezTo>
                      <a:pt x="3131" y="4227"/>
                      <a:pt x="3168" y="4190"/>
                      <a:pt x="3168" y="4144"/>
                    </a:cubicBezTo>
                    <a:lnTo>
                      <a:pt x="3168" y="84"/>
                    </a:lnTo>
                    <a:cubicBezTo>
                      <a:pt x="3168" y="39"/>
                      <a:pt x="3131" y="1"/>
                      <a:pt x="3085" y="1"/>
                    </a:cubicBezTo>
                    <a:close/>
                  </a:path>
                </a:pathLst>
              </a:custGeom>
              <a:solidFill>
                <a:srgbClr val="F2C4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6" name="Google Shape;3566;p35"/>
              <p:cNvSpPr/>
              <p:nvPr/>
            </p:nvSpPr>
            <p:spPr>
              <a:xfrm>
                <a:off x="5297688" y="1538751"/>
                <a:ext cx="37633" cy="45636"/>
              </a:xfrm>
              <a:custGeom>
                <a:rect b="b" l="l" r="r" t="t"/>
                <a:pathLst>
                  <a:path extrusionOk="0" h="325" w="268">
                    <a:moveTo>
                      <a:pt x="213" y="1"/>
                    </a:moveTo>
                    <a:cubicBezTo>
                      <a:pt x="207" y="1"/>
                      <a:pt x="200" y="2"/>
                      <a:pt x="193" y="5"/>
                    </a:cubicBezTo>
                    <a:cubicBezTo>
                      <a:pt x="110" y="73"/>
                      <a:pt x="49" y="156"/>
                      <a:pt x="11" y="262"/>
                    </a:cubicBezTo>
                    <a:cubicBezTo>
                      <a:pt x="0" y="289"/>
                      <a:pt x="21" y="325"/>
                      <a:pt x="48" y="325"/>
                    </a:cubicBezTo>
                    <a:cubicBezTo>
                      <a:pt x="58" y="325"/>
                      <a:pt x="69" y="320"/>
                      <a:pt x="80" y="307"/>
                    </a:cubicBezTo>
                    <a:cubicBezTo>
                      <a:pt x="110" y="269"/>
                      <a:pt x="148" y="232"/>
                      <a:pt x="185" y="194"/>
                    </a:cubicBezTo>
                    <a:cubicBezTo>
                      <a:pt x="216" y="156"/>
                      <a:pt x="246" y="111"/>
                      <a:pt x="261" y="58"/>
                    </a:cubicBezTo>
                    <a:cubicBezTo>
                      <a:pt x="267" y="27"/>
                      <a:pt x="243" y="1"/>
                      <a:pt x="213" y="1"/>
                    </a:cubicBezTo>
                    <a:close/>
                  </a:path>
                </a:pathLst>
              </a:custGeom>
              <a:solidFill>
                <a:srgbClr val="FAE6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7" name="Google Shape;3567;p35"/>
              <p:cNvSpPr/>
              <p:nvPr/>
            </p:nvSpPr>
            <p:spPr>
              <a:xfrm>
                <a:off x="5324367" y="1615701"/>
                <a:ext cx="32718" cy="48585"/>
              </a:xfrm>
              <a:custGeom>
                <a:rect b="b" l="l" r="r" t="t"/>
                <a:pathLst>
                  <a:path extrusionOk="0" h="346" w="233">
                    <a:moveTo>
                      <a:pt x="178" y="1"/>
                    </a:moveTo>
                    <a:cubicBezTo>
                      <a:pt x="166" y="1"/>
                      <a:pt x="155" y="5"/>
                      <a:pt x="147" y="16"/>
                    </a:cubicBezTo>
                    <a:lnTo>
                      <a:pt x="147" y="9"/>
                    </a:lnTo>
                    <a:cubicBezTo>
                      <a:pt x="71" y="92"/>
                      <a:pt x="26" y="190"/>
                      <a:pt x="10" y="296"/>
                    </a:cubicBezTo>
                    <a:cubicBezTo>
                      <a:pt x="1" y="325"/>
                      <a:pt x="23" y="345"/>
                      <a:pt x="48" y="345"/>
                    </a:cubicBezTo>
                    <a:cubicBezTo>
                      <a:pt x="61" y="345"/>
                      <a:pt x="75" y="340"/>
                      <a:pt x="86" y="326"/>
                    </a:cubicBezTo>
                    <a:cubicBezTo>
                      <a:pt x="147" y="243"/>
                      <a:pt x="192" y="152"/>
                      <a:pt x="222" y="62"/>
                    </a:cubicBezTo>
                    <a:cubicBezTo>
                      <a:pt x="233" y="29"/>
                      <a:pt x="205" y="1"/>
                      <a:pt x="178" y="1"/>
                    </a:cubicBezTo>
                    <a:close/>
                  </a:path>
                </a:pathLst>
              </a:custGeom>
              <a:solidFill>
                <a:srgbClr val="FAE6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8" name="Google Shape;3568;p35"/>
              <p:cNvSpPr/>
              <p:nvPr/>
            </p:nvSpPr>
            <p:spPr>
              <a:xfrm>
                <a:off x="5279012" y="1540577"/>
                <a:ext cx="83269" cy="166679"/>
              </a:xfrm>
              <a:custGeom>
                <a:rect b="b" l="l" r="r" t="t"/>
                <a:pathLst>
                  <a:path extrusionOk="0" h="1187" w="593">
                    <a:moveTo>
                      <a:pt x="532" y="0"/>
                    </a:moveTo>
                    <a:cubicBezTo>
                      <a:pt x="521" y="0"/>
                      <a:pt x="510" y="5"/>
                      <a:pt x="500" y="14"/>
                    </a:cubicBezTo>
                    <a:cubicBezTo>
                      <a:pt x="220" y="324"/>
                      <a:pt x="39" y="718"/>
                      <a:pt x="1" y="1133"/>
                    </a:cubicBezTo>
                    <a:cubicBezTo>
                      <a:pt x="1" y="1170"/>
                      <a:pt x="24" y="1187"/>
                      <a:pt x="50" y="1187"/>
                    </a:cubicBezTo>
                    <a:cubicBezTo>
                      <a:pt x="72" y="1187"/>
                      <a:pt x="96" y="1173"/>
                      <a:pt x="107" y="1149"/>
                    </a:cubicBezTo>
                    <a:cubicBezTo>
                      <a:pt x="182" y="967"/>
                      <a:pt x="220" y="771"/>
                      <a:pt x="303" y="597"/>
                    </a:cubicBezTo>
                    <a:cubicBezTo>
                      <a:pt x="379" y="415"/>
                      <a:pt x="485" y="241"/>
                      <a:pt x="575" y="67"/>
                    </a:cubicBezTo>
                    <a:cubicBezTo>
                      <a:pt x="592" y="34"/>
                      <a:pt x="564" y="0"/>
                      <a:pt x="532" y="0"/>
                    </a:cubicBezTo>
                    <a:close/>
                  </a:path>
                </a:pathLst>
              </a:custGeom>
              <a:solidFill>
                <a:srgbClr val="FAE6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9" name="Google Shape;3569;p35"/>
              <p:cNvSpPr/>
              <p:nvPr/>
            </p:nvSpPr>
            <p:spPr>
              <a:xfrm>
                <a:off x="5782837" y="1538751"/>
                <a:ext cx="38475" cy="45636"/>
              </a:xfrm>
              <a:custGeom>
                <a:rect b="b" l="l" r="r" t="t"/>
                <a:pathLst>
                  <a:path extrusionOk="0" h="325" w="274">
                    <a:moveTo>
                      <a:pt x="214" y="1"/>
                    </a:moveTo>
                    <a:cubicBezTo>
                      <a:pt x="207" y="1"/>
                      <a:pt x="200" y="2"/>
                      <a:pt x="193" y="5"/>
                    </a:cubicBezTo>
                    <a:cubicBezTo>
                      <a:pt x="110" y="73"/>
                      <a:pt x="49" y="164"/>
                      <a:pt x="12" y="262"/>
                    </a:cubicBezTo>
                    <a:cubicBezTo>
                      <a:pt x="1" y="289"/>
                      <a:pt x="26" y="325"/>
                      <a:pt x="52" y="325"/>
                    </a:cubicBezTo>
                    <a:cubicBezTo>
                      <a:pt x="61" y="325"/>
                      <a:pt x="71" y="320"/>
                      <a:pt x="80" y="307"/>
                    </a:cubicBezTo>
                    <a:cubicBezTo>
                      <a:pt x="117" y="269"/>
                      <a:pt x="148" y="232"/>
                      <a:pt x="186" y="194"/>
                    </a:cubicBezTo>
                    <a:cubicBezTo>
                      <a:pt x="216" y="156"/>
                      <a:pt x="246" y="111"/>
                      <a:pt x="261" y="58"/>
                    </a:cubicBezTo>
                    <a:cubicBezTo>
                      <a:pt x="274" y="27"/>
                      <a:pt x="245" y="1"/>
                      <a:pt x="214" y="1"/>
                    </a:cubicBezTo>
                    <a:close/>
                  </a:path>
                </a:pathLst>
              </a:custGeom>
              <a:solidFill>
                <a:srgbClr val="FAE6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0" name="Google Shape;3570;p35"/>
              <p:cNvSpPr/>
              <p:nvPr/>
            </p:nvSpPr>
            <p:spPr>
              <a:xfrm>
                <a:off x="5809236" y="1616263"/>
                <a:ext cx="32016" cy="48024"/>
              </a:xfrm>
              <a:custGeom>
                <a:rect b="b" l="l" r="r" t="t"/>
                <a:pathLst>
                  <a:path extrusionOk="0" h="342" w="228">
                    <a:moveTo>
                      <a:pt x="175" y="0"/>
                    </a:moveTo>
                    <a:cubicBezTo>
                      <a:pt x="163" y="0"/>
                      <a:pt x="152" y="4"/>
                      <a:pt x="141" y="12"/>
                    </a:cubicBezTo>
                    <a:lnTo>
                      <a:pt x="141" y="5"/>
                    </a:lnTo>
                    <a:cubicBezTo>
                      <a:pt x="73" y="88"/>
                      <a:pt x="20" y="186"/>
                      <a:pt x="5" y="292"/>
                    </a:cubicBezTo>
                    <a:cubicBezTo>
                      <a:pt x="0" y="321"/>
                      <a:pt x="24" y="341"/>
                      <a:pt x="47" y="341"/>
                    </a:cubicBezTo>
                    <a:cubicBezTo>
                      <a:pt x="60" y="341"/>
                      <a:pt x="73" y="336"/>
                      <a:pt x="81" y="322"/>
                    </a:cubicBezTo>
                    <a:cubicBezTo>
                      <a:pt x="141" y="239"/>
                      <a:pt x="187" y="148"/>
                      <a:pt x="217" y="58"/>
                    </a:cubicBezTo>
                    <a:cubicBezTo>
                      <a:pt x="228" y="25"/>
                      <a:pt x="203" y="0"/>
                      <a:pt x="175" y="0"/>
                    </a:cubicBezTo>
                    <a:close/>
                  </a:path>
                </a:pathLst>
              </a:custGeom>
              <a:solidFill>
                <a:srgbClr val="FAE6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1" name="Google Shape;3571;p35"/>
              <p:cNvSpPr/>
              <p:nvPr/>
            </p:nvSpPr>
            <p:spPr>
              <a:xfrm>
                <a:off x="5764161" y="1540577"/>
                <a:ext cx="83269" cy="166679"/>
              </a:xfrm>
              <a:custGeom>
                <a:rect b="b" l="l" r="r" t="t"/>
                <a:pathLst>
                  <a:path extrusionOk="0" h="1187" w="593">
                    <a:moveTo>
                      <a:pt x="532" y="0"/>
                    </a:moveTo>
                    <a:cubicBezTo>
                      <a:pt x="521" y="0"/>
                      <a:pt x="510" y="5"/>
                      <a:pt x="500" y="14"/>
                    </a:cubicBezTo>
                    <a:cubicBezTo>
                      <a:pt x="213" y="324"/>
                      <a:pt x="39" y="718"/>
                      <a:pt x="1" y="1133"/>
                    </a:cubicBezTo>
                    <a:cubicBezTo>
                      <a:pt x="1" y="1170"/>
                      <a:pt x="24" y="1187"/>
                      <a:pt x="50" y="1187"/>
                    </a:cubicBezTo>
                    <a:cubicBezTo>
                      <a:pt x="72" y="1187"/>
                      <a:pt x="96" y="1173"/>
                      <a:pt x="107" y="1149"/>
                    </a:cubicBezTo>
                    <a:cubicBezTo>
                      <a:pt x="175" y="967"/>
                      <a:pt x="220" y="771"/>
                      <a:pt x="303" y="597"/>
                    </a:cubicBezTo>
                    <a:cubicBezTo>
                      <a:pt x="379" y="415"/>
                      <a:pt x="485" y="241"/>
                      <a:pt x="576" y="67"/>
                    </a:cubicBezTo>
                    <a:cubicBezTo>
                      <a:pt x="592" y="34"/>
                      <a:pt x="564" y="0"/>
                      <a:pt x="532" y="0"/>
                    </a:cubicBezTo>
                    <a:close/>
                  </a:path>
                </a:pathLst>
              </a:custGeom>
              <a:solidFill>
                <a:srgbClr val="FAE6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2" name="Google Shape;3572;p35"/>
              <p:cNvSpPr/>
              <p:nvPr/>
            </p:nvSpPr>
            <p:spPr>
              <a:xfrm>
                <a:off x="5297688" y="2177379"/>
                <a:ext cx="37492" cy="45496"/>
              </a:xfrm>
              <a:custGeom>
                <a:rect b="b" l="l" r="r" t="t"/>
                <a:pathLst>
                  <a:path extrusionOk="0" h="324" w="267">
                    <a:moveTo>
                      <a:pt x="219" y="1"/>
                    </a:moveTo>
                    <a:cubicBezTo>
                      <a:pt x="211" y="1"/>
                      <a:pt x="202" y="3"/>
                      <a:pt x="193" y="8"/>
                    </a:cubicBezTo>
                    <a:cubicBezTo>
                      <a:pt x="110" y="69"/>
                      <a:pt x="49" y="159"/>
                      <a:pt x="11" y="258"/>
                    </a:cubicBezTo>
                    <a:cubicBezTo>
                      <a:pt x="0" y="286"/>
                      <a:pt x="23" y="324"/>
                      <a:pt x="52" y="324"/>
                    </a:cubicBezTo>
                    <a:cubicBezTo>
                      <a:pt x="61" y="324"/>
                      <a:pt x="70" y="320"/>
                      <a:pt x="80" y="311"/>
                    </a:cubicBezTo>
                    <a:cubicBezTo>
                      <a:pt x="110" y="273"/>
                      <a:pt x="148" y="227"/>
                      <a:pt x="185" y="190"/>
                    </a:cubicBezTo>
                    <a:cubicBezTo>
                      <a:pt x="216" y="152"/>
                      <a:pt x="246" y="107"/>
                      <a:pt x="261" y="61"/>
                    </a:cubicBezTo>
                    <a:cubicBezTo>
                      <a:pt x="267" y="26"/>
                      <a:pt x="246" y="1"/>
                      <a:pt x="219" y="1"/>
                    </a:cubicBezTo>
                    <a:close/>
                  </a:path>
                </a:pathLst>
              </a:custGeom>
              <a:solidFill>
                <a:srgbClr val="FAE6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3" name="Google Shape;3573;p35"/>
              <p:cNvSpPr/>
              <p:nvPr/>
            </p:nvSpPr>
            <p:spPr>
              <a:xfrm>
                <a:off x="5324367" y="2253206"/>
                <a:ext cx="32858" cy="48866"/>
              </a:xfrm>
              <a:custGeom>
                <a:rect b="b" l="l" r="r" t="t"/>
                <a:pathLst>
                  <a:path extrusionOk="0" h="348" w="234">
                    <a:moveTo>
                      <a:pt x="177" y="0"/>
                    </a:moveTo>
                    <a:cubicBezTo>
                      <a:pt x="166" y="0"/>
                      <a:pt x="155" y="4"/>
                      <a:pt x="147" y="13"/>
                    </a:cubicBezTo>
                    <a:cubicBezTo>
                      <a:pt x="71" y="96"/>
                      <a:pt x="26" y="186"/>
                      <a:pt x="10" y="292"/>
                    </a:cubicBezTo>
                    <a:cubicBezTo>
                      <a:pt x="0" y="323"/>
                      <a:pt x="25" y="347"/>
                      <a:pt x="52" y="347"/>
                    </a:cubicBezTo>
                    <a:cubicBezTo>
                      <a:pt x="64" y="347"/>
                      <a:pt x="76" y="342"/>
                      <a:pt x="86" y="330"/>
                    </a:cubicBezTo>
                    <a:cubicBezTo>
                      <a:pt x="147" y="247"/>
                      <a:pt x="192" y="156"/>
                      <a:pt x="222" y="58"/>
                    </a:cubicBezTo>
                    <a:cubicBezTo>
                      <a:pt x="233" y="25"/>
                      <a:pt x="205" y="0"/>
                      <a:pt x="177" y="0"/>
                    </a:cubicBezTo>
                    <a:close/>
                  </a:path>
                </a:pathLst>
              </a:custGeom>
              <a:solidFill>
                <a:srgbClr val="FAE6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4" name="Google Shape;3574;p35"/>
              <p:cNvSpPr/>
              <p:nvPr/>
            </p:nvSpPr>
            <p:spPr>
              <a:xfrm>
                <a:off x="5279012" y="2178643"/>
                <a:ext cx="83269" cy="167240"/>
              </a:xfrm>
              <a:custGeom>
                <a:rect b="b" l="l" r="r" t="t"/>
                <a:pathLst>
                  <a:path extrusionOk="0" h="1191" w="593">
                    <a:moveTo>
                      <a:pt x="532" y="0"/>
                    </a:moveTo>
                    <a:cubicBezTo>
                      <a:pt x="521" y="0"/>
                      <a:pt x="510" y="4"/>
                      <a:pt x="500" y="14"/>
                    </a:cubicBezTo>
                    <a:cubicBezTo>
                      <a:pt x="220" y="324"/>
                      <a:pt x="39" y="717"/>
                      <a:pt x="1" y="1141"/>
                    </a:cubicBezTo>
                    <a:cubicBezTo>
                      <a:pt x="1" y="1173"/>
                      <a:pt x="24" y="1190"/>
                      <a:pt x="50" y="1190"/>
                    </a:cubicBezTo>
                    <a:cubicBezTo>
                      <a:pt x="72" y="1190"/>
                      <a:pt x="96" y="1177"/>
                      <a:pt x="107" y="1148"/>
                    </a:cubicBezTo>
                    <a:cubicBezTo>
                      <a:pt x="182" y="959"/>
                      <a:pt x="220" y="770"/>
                      <a:pt x="303" y="597"/>
                    </a:cubicBezTo>
                    <a:cubicBezTo>
                      <a:pt x="379" y="415"/>
                      <a:pt x="485" y="241"/>
                      <a:pt x="575" y="67"/>
                    </a:cubicBezTo>
                    <a:cubicBezTo>
                      <a:pt x="592" y="34"/>
                      <a:pt x="564" y="0"/>
                      <a:pt x="532" y="0"/>
                    </a:cubicBezTo>
                    <a:close/>
                  </a:path>
                </a:pathLst>
              </a:custGeom>
              <a:solidFill>
                <a:srgbClr val="FAE6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5" name="Google Shape;3575;p35"/>
              <p:cNvSpPr/>
              <p:nvPr/>
            </p:nvSpPr>
            <p:spPr>
              <a:xfrm>
                <a:off x="5782837" y="2177379"/>
                <a:ext cx="38335" cy="45496"/>
              </a:xfrm>
              <a:custGeom>
                <a:rect b="b" l="l" r="r" t="t"/>
                <a:pathLst>
                  <a:path extrusionOk="0" h="324" w="273">
                    <a:moveTo>
                      <a:pt x="220" y="1"/>
                    </a:moveTo>
                    <a:cubicBezTo>
                      <a:pt x="211" y="1"/>
                      <a:pt x="202" y="3"/>
                      <a:pt x="193" y="8"/>
                    </a:cubicBezTo>
                    <a:cubicBezTo>
                      <a:pt x="110" y="69"/>
                      <a:pt x="49" y="159"/>
                      <a:pt x="12" y="258"/>
                    </a:cubicBezTo>
                    <a:cubicBezTo>
                      <a:pt x="0" y="286"/>
                      <a:pt x="28" y="324"/>
                      <a:pt x="55" y="324"/>
                    </a:cubicBezTo>
                    <a:cubicBezTo>
                      <a:pt x="64" y="324"/>
                      <a:pt x="72" y="320"/>
                      <a:pt x="80" y="311"/>
                    </a:cubicBezTo>
                    <a:cubicBezTo>
                      <a:pt x="117" y="273"/>
                      <a:pt x="148" y="227"/>
                      <a:pt x="186" y="190"/>
                    </a:cubicBezTo>
                    <a:cubicBezTo>
                      <a:pt x="216" y="152"/>
                      <a:pt x="246" y="107"/>
                      <a:pt x="261" y="61"/>
                    </a:cubicBezTo>
                    <a:cubicBezTo>
                      <a:pt x="273" y="26"/>
                      <a:pt x="249" y="1"/>
                      <a:pt x="220" y="1"/>
                    </a:cubicBezTo>
                    <a:close/>
                  </a:path>
                </a:pathLst>
              </a:custGeom>
              <a:solidFill>
                <a:srgbClr val="FAE6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6" name="Google Shape;3576;p35"/>
              <p:cNvSpPr/>
              <p:nvPr/>
            </p:nvSpPr>
            <p:spPr>
              <a:xfrm>
                <a:off x="5809095" y="2253206"/>
                <a:ext cx="32156" cy="48866"/>
              </a:xfrm>
              <a:custGeom>
                <a:rect b="b" l="l" r="r" t="t"/>
                <a:pathLst>
                  <a:path extrusionOk="0" h="348" w="229">
                    <a:moveTo>
                      <a:pt x="176" y="0"/>
                    </a:moveTo>
                    <a:cubicBezTo>
                      <a:pt x="164" y="0"/>
                      <a:pt x="153" y="4"/>
                      <a:pt x="142" y="13"/>
                    </a:cubicBezTo>
                    <a:cubicBezTo>
                      <a:pt x="74" y="96"/>
                      <a:pt x="21" y="186"/>
                      <a:pt x="6" y="292"/>
                    </a:cubicBezTo>
                    <a:cubicBezTo>
                      <a:pt x="1" y="323"/>
                      <a:pt x="28" y="347"/>
                      <a:pt x="52" y="347"/>
                    </a:cubicBezTo>
                    <a:cubicBezTo>
                      <a:pt x="64" y="347"/>
                      <a:pt x="74" y="342"/>
                      <a:pt x="82" y="330"/>
                    </a:cubicBezTo>
                    <a:cubicBezTo>
                      <a:pt x="142" y="247"/>
                      <a:pt x="188" y="156"/>
                      <a:pt x="218" y="58"/>
                    </a:cubicBezTo>
                    <a:cubicBezTo>
                      <a:pt x="229" y="25"/>
                      <a:pt x="204" y="0"/>
                      <a:pt x="176" y="0"/>
                    </a:cubicBezTo>
                    <a:close/>
                  </a:path>
                </a:pathLst>
              </a:custGeom>
              <a:solidFill>
                <a:srgbClr val="FAE6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7" name="Google Shape;3577;p35"/>
              <p:cNvSpPr/>
              <p:nvPr/>
            </p:nvSpPr>
            <p:spPr>
              <a:xfrm>
                <a:off x="5764161" y="2178643"/>
                <a:ext cx="83269" cy="167240"/>
              </a:xfrm>
              <a:custGeom>
                <a:rect b="b" l="l" r="r" t="t"/>
                <a:pathLst>
                  <a:path extrusionOk="0" h="1191" w="593">
                    <a:moveTo>
                      <a:pt x="532" y="0"/>
                    </a:moveTo>
                    <a:cubicBezTo>
                      <a:pt x="521" y="0"/>
                      <a:pt x="510" y="4"/>
                      <a:pt x="500" y="14"/>
                    </a:cubicBezTo>
                    <a:cubicBezTo>
                      <a:pt x="213" y="324"/>
                      <a:pt x="39" y="717"/>
                      <a:pt x="1" y="1141"/>
                    </a:cubicBezTo>
                    <a:cubicBezTo>
                      <a:pt x="1" y="1173"/>
                      <a:pt x="24" y="1190"/>
                      <a:pt x="50" y="1190"/>
                    </a:cubicBezTo>
                    <a:cubicBezTo>
                      <a:pt x="72" y="1190"/>
                      <a:pt x="96" y="1177"/>
                      <a:pt x="107" y="1148"/>
                    </a:cubicBezTo>
                    <a:cubicBezTo>
                      <a:pt x="175" y="959"/>
                      <a:pt x="220" y="770"/>
                      <a:pt x="303" y="597"/>
                    </a:cubicBezTo>
                    <a:cubicBezTo>
                      <a:pt x="379" y="415"/>
                      <a:pt x="485" y="241"/>
                      <a:pt x="576" y="67"/>
                    </a:cubicBezTo>
                    <a:cubicBezTo>
                      <a:pt x="592" y="34"/>
                      <a:pt x="564" y="0"/>
                      <a:pt x="532" y="0"/>
                    </a:cubicBezTo>
                    <a:close/>
                  </a:path>
                </a:pathLst>
              </a:custGeom>
              <a:solidFill>
                <a:srgbClr val="FAE6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78" name="Google Shape;3578;p35"/>
            <p:cNvGrpSpPr/>
            <p:nvPr/>
          </p:nvGrpSpPr>
          <p:grpSpPr>
            <a:xfrm>
              <a:off x="6574279" y="1807200"/>
              <a:ext cx="404713" cy="367089"/>
              <a:chOff x="7104043" y="1628339"/>
              <a:chExt cx="496946" cy="450748"/>
            </a:xfrm>
          </p:grpSpPr>
          <p:sp>
            <p:nvSpPr>
              <p:cNvPr id="3579" name="Google Shape;3579;p35"/>
              <p:cNvSpPr/>
              <p:nvPr/>
            </p:nvSpPr>
            <p:spPr>
              <a:xfrm>
                <a:off x="7104043" y="1628339"/>
                <a:ext cx="496946" cy="450748"/>
              </a:xfrm>
              <a:custGeom>
                <a:rect b="b" l="l" r="r" t="t"/>
                <a:pathLst>
                  <a:path extrusionOk="0" h="3210" w="3539">
                    <a:moveTo>
                      <a:pt x="1775" y="0"/>
                    </a:moveTo>
                    <a:cubicBezTo>
                      <a:pt x="1054" y="0"/>
                      <a:pt x="398" y="486"/>
                      <a:pt x="212" y="1212"/>
                    </a:cubicBezTo>
                    <a:cubicBezTo>
                      <a:pt x="0" y="2073"/>
                      <a:pt x="514" y="2943"/>
                      <a:pt x="1376" y="3162"/>
                    </a:cubicBezTo>
                    <a:cubicBezTo>
                      <a:pt x="1506" y="3194"/>
                      <a:pt x="1636" y="3209"/>
                      <a:pt x="1764" y="3209"/>
                    </a:cubicBezTo>
                    <a:cubicBezTo>
                      <a:pt x="2485" y="3209"/>
                      <a:pt x="3140" y="2724"/>
                      <a:pt x="3319" y="1998"/>
                    </a:cubicBezTo>
                    <a:cubicBezTo>
                      <a:pt x="3539" y="1136"/>
                      <a:pt x="3017" y="267"/>
                      <a:pt x="2163" y="47"/>
                    </a:cubicBezTo>
                    <a:cubicBezTo>
                      <a:pt x="2033" y="15"/>
                      <a:pt x="1903" y="0"/>
                      <a:pt x="1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0" name="Google Shape;3580;p35"/>
              <p:cNvSpPr/>
              <p:nvPr/>
            </p:nvSpPr>
            <p:spPr>
              <a:xfrm>
                <a:off x="7153892" y="1655019"/>
                <a:ext cx="397248" cy="397248"/>
              </a:xfrm>
              <a:custGeom>
                <a:rect b="b" l="l" r="r" t="t"/>
                <a:pathLst>
                  <a:path extrusionOk="0" h="2829" w="2829">
                    <a:moveTo>
                      <a:pt x="1415" y="1"/>
                    </a:moveTo>
                    <a:cubicBezTo>
                      <a:pt x="636" y="1"/>
                      <a:pt x="1" y="636"/>
                      <a:pt x="1" y="1415"/>
                    </a:cubicBezTo>
                    <a:cubicBezTo>
                      <a:pt x="1" y="2193"/>
                      <a:pt x="636" y="2829"/>
                      <a:pt x="1415" y="2829"/>
                    </a:cubicBezTo>
                    <a:cubicBezTo>
                      <a:pt x="2193" y="2829"/>
                      <a:pt x="2828" y="2193"/>
                      <a:pt x="2828" y="1415"/>
                    </a:cubicBezTo>
                    <a:cubicBezTo>
                      <a:pt x="2828" y="636"/>
                      <a:pt x="2193" y="1"/>
                      <a:pt x="1415" y="1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1" name="Google Shape;3581;p35"/>
              <p:cNvSpPr/>
              <p:nvPr/>
            </p:nvSpPr>
            <p:spPr>
              <a:xfrm>
                <a:off x="7346126" y="1694336"/>
                <a:ext cx="12778" cy="159377"/>
              </a:xfrm>
              <a:custGeom>
                <a:rect b="b" l="l" r="r" t="t"/>
                <a:pathLst>
                  <a:path extrusionOk="0" h="1135" w="91">
                    <a:moveTo>
                      <a:pt x="0" y="1"/>
                    </a:moveTo>
                    <a:lnTo>
                      <a:pt x="0" y="1135"/>
                    </a:lnTo>
                    <a:lnTo>
                      <a:pt x="91" y="1135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2" name="Google Shape;3582;p35"/>
              <p:cNvSpPr/>
              <p:nvPr/>
            </p:nvSpPr>
            <p:spPr>
              <a:xfrm>
                <a:off x="7352445" y="1847253"/>
                <a:ext cx="182686" cy="12919"/>
              </a:xfrm>
              <a:custGeom>
                <a:rect b="b" l="l" r="r" t="t"/>
                <a:pathLst>
                  <a:path extrusionOk="0" h="92" w="1301">
                    <a:moveTo>
                      <a:pt x="1" y="0"/>
                    </a:moveTo>
                    <a:lnTo>
                      <a:pt x="1" y="91"/>
                    </a:lnTo>
                    <a:lnTo>
                      <a:pt x="1301" y="91"/>
                    </a:lnTo>
                    <a:lnTo>
                      <a:pt x="13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3" name="Google Shape;3583;p35"/>
              <p:cNvSpPr/>
              <p:nvPr/>
            </p:nvSpPr>
            <p:spPr>
              <a:xfrm>
                <a:off x="7327029" y="1835598"/>
                <a:ext cx="43671" cy="36509"/>
              </a:xfrm>
              <a:custGeom>
                <a:rect b="b" l="l" r="r" t="t"/>
                <a:pathLst>
                  <a:path extrusionOk="0" h="260" w="311">
                    <a:moveTo>
                      <a:pt x="182" y="0"/>
                    </a:moveTo>
                    <a:cubicBezTo>
                      <a:pt x="61" y="0"/>
                      <a:pt x="0" y="136"/>
                      <a:pt x="83" y="219"/>
                    </a:cubicBezTo>
                    <a:cubicBezTo>
                      <a:pt x="111" y="247"/>
                      <a:pt x="145" y="260"/>
                      <a:pt x="179" y="260"/>
                    </a:cubicBezTo>
                    <a:cubicBezTo>
                      <a:pt x="246" y="260"/>
                      <a:pt x="310" y="209"/>
                      <a:pt x="310" y="129"/>
                    </a:cubicBezTo>
                    <a:cubicBezTo>
                      <a:pt x="310" y="53"/>
                      <a:pt x="250" y="0"/>
                      <a:pt x="1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84" name="Google Shape;3584;p35"/>
            <p:cNvGrpSpPr/>
            <p:nvPr/>
          </p:nvGrpSpPr>
          <p:grpSpPr>
            <a:xfrm>
              <a:off x="4754429" y="2005488"/>
              <a:ext cx="2262093" cy="2011756"/>
              <a:chOff x="2731115" y="1756375"/>
              <a:chExt cx="2527761" cy="2248023"/>
            </a:xfrm>
          </p:grpSpPr>
          <p:sp>
            <p:nvSpPr>
              <p:cNvPr id="3585" name="Google Shape;3585;p35"/>
              <p:cNvSpPr/>
              <p:nvPr/>
            </p:nvSpPr>
            <p:spPr>
              <a:xfrm flipH="1">
                <a:off x="4001751" y="3375247"/>
                <a:ext cx="328550" cy="138295"/>
              </a:xfrm>
              <a:custGeom>
                <a:rect b="b" l="l" r="r" t="t"/>
                <a:pathLst>
                  <a:path extrusionOk="0" h="1054" w="2504">
                    <a:moveTo>
                      <a:pt x="1103" y="1"/>
                    </a:moveTo>
                    <a:cubicBezTo>
                      <a:pt x="743" y="1"/>
                      <a:pt x="469" y="138"/>
                      <a:pt x="469" y="138"/>
                    </a:cubicBezTo>
                    <a:cubicBezTo>
                      <a:pt x="469" y="138"/>
                      <a:pt x="0" y="833"/>
                      <a:pt x="469" y="954"/>
                    </a:cubicBezTo>
                    <a:cubicBezTo>
                      <a:pt x="652" y="1003"/>
                      <a:pt x="1032" y="1054"/>
                      <a:pt x="1392" y="1054"/>
                    </a:cubicBezTo>
                    <a:cubicBezTo>
                      <a:pt x="1973" y="1054"/>
                      <a:pt x="2504" y="923"/>
                      <a:pt x="2079" y="448"/>
                    </a:cubicBezTo>
                    <a:cubicBezTo>
                      <a:pt x="1766" y="96"/>
                      <a:pt x="1404" y="1"/>
                      <a:pt x="1103" y="1"/>
                    </a:cubicBez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6" name="Google Shape;3586;p35"/>
              <p:cNvSpPr/>
              <p:nvPr/>
            </p:nvSpPr>
            <p:spPr>
              <a:xfrm flipH="1">
                <a:off x="3933390" y="3480478"/>
                <a:ext cx="496105" cy="518017"/>
              </a:xfrm>
              <a:custGeom>
                <a:rect b="b" l="l" r="r" t="t"/>
                <a:pathLst>
                  <a:path extrusionOk="0" h="3948" w="3781">
                    <a:moveTo>
                      <a:pt x="1618" y="1"/>
                    </a:moveTo>
                    <a:cubicBezTo>
                      <a:pt x="1618" y="1"/>
                      <a:pt x="1679" y="3365"/>
                      <a:pt x="1520" y="3494"/>
                    </a:cubicBezTo>
                    <a:cubicBezTo>
                      <a:pt x="1504" y="3508"/>
                      <a:pt x="1475" y="3514"/>
                      <a:pt x="1435" y="3514"/>
                    </a:cubicBezTo>
                    <a:cubicBezTo>
                      <a:pt x="1267" y="3514"/>
                      <a:pt x="913" y="3411"/>
                      <a:pt x="599" y="3411"/>
                    </a:cubicBezTo>
                    <a:cubicBezTo>
                      <a:pt x="279" y="3411"/>
                      <a:pt x="0" y="3518"/>
                      <a:pt x="0" y="3948"/>
                    </a:cubicBezTo>
                    <a:lnTo>
                      <a:pt x="3780" y="3948"/>
                    </a:lnTo>
                    <a:cubicBezTo>
                      <a:pt x="3777" y="3518"/>
                      <a:pt x="3496" y="3411"/>
                      <a:pt x="3176" y="3411"/>
                    </a:cubicBezTo>
                    <a:cubicBezTo>
                      <a:pt x="2860" y="3411"/>
                      <a:pt x="2506" y="3514"/>
                      <a:pt x="2338" y="3514"/>
                    </a:cubicBezTo>
                    <a:cubicBezTo>
                      <a:pt x="2299" y="3514"/>
                      <a:pt x="2269" y="3508"/>
                      <a:pt x="2253" y="3494"/>
                    </a:cubicBezTo>
                    <a:cubicBezTo>
                      <a:pt x="2094" y="3358"/>
                      <a:pt x="2155" y="1"/>
                      <a:pt x="2155" y="1"/>
                    </a:cubicBez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7" name="Google Shape;3587;p35"/>
              <p:cNvSpPr/>
              <p:nvPr/>
            </p:nvSpPr>
            <p:spPr>
              <a:xfrm flipH="1">
                <a:off x="4069325" y="2246314"/>
                <a:ext cx="727297" cy="1152811"/>
              </a:xfrm>
              <a:custGeom>
                <a:rect b="b" l="l" r="r" t="t"/>
                <a:pathLst>
                  <a:path extrusionOk="0" h="8786" w="5543">
                    <a:moveTo>
                      <a:pt x="2990" y="0"/>
                    </a:moveTo>
                    <a:cubicBezTo>
                      <a:pt x="1129" y="0"/>
                      <a:pt x="491" y="513"/>
                      <a:pt x="258" y="1083"/>
                    </a:cubicBezTo>
                    <a:cubicBezTo>
                      <a:pt x="1" y="1718"/>
                      <a:pt x="1785" y="8454"/>
                      <a:pt x="2549" y="8726"/>
                    </a:cubicBezTo>
                    <a:cubicBezTo>
                      <a:pt x="2664" y="8768"/>
                      <a:pt x="2803" y="8786"/>
                      <a:pt x="2957" y="8786"/>
                    </a:cubicBezTo>
                    <a:cubicBezTo>
                      <a:pt x="3820" y="8786"/>
                      <a:pt x="5145" y="8213"/>
                      <a:pt x="5331" y="7918"/>
                    </a:cubicBezTo>
                    <a:cubicBezTo>
                      <a:pt x="5543" y="7577"/>
                      <a:pt x="5255" y="108"/>
                      <a:pt x="3600" y="17"/>
                    </a:cubicBezTo>
                    <a:cubicBezTo>
                      <a:pt x="3383" y="6"/>
                      <a:pt x="3180" y="0"/>
                      <a:pt x="29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8" name="Google Shape;3588;p35"/>
              <p:cNvSpPr/>
              <p:nvPr/>
            </p:nvSpPr>
            <p:spPr>
              <a:xfrm flipH="1">
                <a:off x="3798507" y="3239969"/>
                <a:ext cx="699481" cy="240114"/>
              </a:xfrm>
              <a:custGeom>
                <a:rect b="b" l="l" r="r" t="t"/>
                <a:pathLst>
                  <a:path extrusionOk="0" h="1830" w="5331">
                    <a:moveTo>
                      <a:pt x="4376" y="1"/>
                    </a:moveTo>
                    <a:cubicBezTo>
                      <a:pt x="3495" y="1"/>
                      <a:pt x="1284" y="388"/>
                      <a:pt x="893" y="503"/>
                    </a:cubicBezTo>
                    <a:cubicBezTo>
                      <a:pt x="552" y="602"/>
                      <a:pt x="1" y="813"/>
                      <a:pt x="76" y="1033"/>
                    </a:cubicBezTo>
                    <a:cubicBezTo>
                      <a:pt x="214" y="1452"/>
                      <a:pt x="2345" y="1829"/>
                      <a:pt x="3775" y="1829"/>
                    </a:cubicBezTo>
                    <a:cubicBezTo>
                      <a:pt x="4460" y="1829"/>
                      <a:pt x="4985" y="1742"/>
                      <a:pt x="5051" y="1532"/>
                    </a:cubicBezTo>
                    <a:cubicBezTo>
                      <a:pt x="5331" y="609"/>
                      <a:pt x="5066" y="231"/>
                      <a:pt x="4703" y="42"/>
                    </a:cubicBezTo>
                    <a:cubicBezTo>
                      <a:pt x="4649" y="13"/>
                      <a:pt x="4534" y="1"/>
                      <a:pt x="4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9" name="Google Shape;3589;p35"/>
              <p:cNvSpPr/>
              <p:nvPr/>
            </p:nvSpPr>
            <p:spPr>
              <a:xfrm flipH="1">
                <a:off x="4420442" y="3323419"/>
                <a:ext cx="56683" cy="35164"/>
              </a:xfrm>
              <a:custGeom>
                <a:rect b="b" l="l" r="r" t="t"/>
                <a:pathLst>
                  <a:path extrusionOk="0" h="268" w="432">
                    <a:moveTo>
                      <a:pt x="381" y="1"/>
                    </a:moveTo>
                    <a:cubicBezTo>
                      <a:pt x="317" y="1"/>
                      <a:pt x="238" y="55"/>
                      <a:pt x="189" y="79"/>
                    </a:cubicBezTo>
                    <a:cubicBezTo>
                      <a:pt x="129" y="117"/>
                      <a:pt x="15" y="177"/>
                      <a:pt x="0" y="260"/>
                    </a:cubicBezTo>
                    <a:cubicBezTo>
                      <a:pt x="0" y="260"/>
                      <a:pt x="0" y="268"/>
                      <a:pt x="8" y="268"/>
                    </a:cubicBezTo>
                    <a:cubicBezTo>
                      <a:pt x="83" y="253"/>
                      <a:pt x="152" y="177"/>
                      <a:pt x="220" y="139"/>
                    </a:cubicBezTo>
                    <a:cubicBezTo>
                      <a:pt x="265" y="117"/>
                      <a:pt x="310" y="94"/>
                      <a:pt x="356" y="79"/>
                    </a:cubicBezTo>
                    <a:cubicBezTo>
                      <a:pt x="393" y="64"/>
                      <a:pt x="409" y="64"/>
                      <a:pt x="424" y="34"/>
                    </a:cubicBezTo>
                    <a:cubicBezTo>
                      <a:pt x="431" y="26"/>
                      <a:pt x="431" y="11"/>
                      <a:pt x="424" y="11"/>
                    </a:cubicBezTo>
                    <a:cubicBezTo>
                      <a:pt x="411" y="4"/>
                      <a:pt x="396" y="1"/>
                      <a:pt x="381" y="1"/>
                    </a:cubicBezTo>
                    <a:close/>
                  </a:path>
                </a:pathLst>
              </a:custGeom>
              <a:solidFill>
                <a:srgbClr val="F7DA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0" name="Google Shape;3590;p35"/>
              <p:cNvSpPr/>
              <p:nvPr/>
            </p:nvSpPr>
            <p:spPr>
              <a:xfrm flipH="1">
                <a:off x="3766753" y="3001429"/>
                <a:ext cx="59569" cy="26898"/>
              </a:xfrm>
              <a:custGeom>
                <a:rect b="b" l="l" r="r" t="t"/>
                <a:pathLst>
                  <a:path extrusionOk="0" h="205" w="454">
                    <a:moveTo>
                      <a:pt x="0" y="0"/>
                    </a:moveTo>
                    <a:lnTo>
                      <a:pt x="0" y="204"/>
                    </a:lnTo>
                    <a:lnTo>
                      <a:pt x="454" y="204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1" name="Google Shape;3591;p35"/>
              <p:cNvSpPr/>
              <p:nvPr/>
            </p:nvSpPr>
            <p:spPr>
              <a:xfrm flipH="1">
                <a:off x="3543564" y="2955768"/>
                <a:ext cx="66523" cy="25848"/>
              </a:xfrm>
              <a:custGeom>
                <a:rect b="b" l="l" r="r" t="t"/>
                <a:pathLst>
                  <a:path extrusionOk="0" h="197" w="507">
                    <a:moveTo>
                      <a:pt x="53" y="0"/>
                    </a:moveTo>
                    <a:lnTo>
                      <a:pt x="0" y="197"/>
                    </a:lnTo>
                    <a:lnTo>
                      <a:pt x="454" y="197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2" name="Google Shape;3592;p35"/>
              <p:cNvSpPr/>
              <p:nvPr/>
            </p:nvSpPr>
            <p:spPr>
              <a:xfrm flipH="1">
                <a:off x="3200319" y="2975581"/>
                <a:ext cx="669696" cy="38838"/>
              </a:xfrm>
              <a:custGeom>
                <a:rect b="b" l="l" r="r" t="t"/>
                <a:pathLst>
                  <a:path extrusionOk="0" h="296" w="5104">
                    <a:moveTo>
                      <a:pt x="99" y="1"/>
                    </a:moveTo>
                    <a:cubicBezTo>
                      <a:pt x="46" y="1"/>
                      <a:pt x="0" y="46"/>
                      <a:pt x="0" y="99"/>
                    </a:cubicBezTo>
                    <a:lnTo>
                      <a:pt x="0" y="205"/>
                    </a:lnTo>
                    <a:cubicBezTo>
                      <a:pt x="0" y="258"/>
                      <a:pt x="46" y="295"/>
                      <a:pt x="99" y="295"/>
                    </a:cubicBezTo>
                    <a:lnTo>
                      <a:pt x="5013" y="295"/>
                    </a:lnTo>
                    <a:cubicBezTo>
                      <a:pt x="5066" y="295"/>
                      <a:pt x="5104" y="258"/>
                      <a:pt x="5104" y="205"/>
                    </a:cubicBezTo>
                    <a:lnTo>
                      <a:pt x="5104" y="99"/>
                    </a:lnTo>
                    <a:cubicBezTo>
                      <a:pt x="5104" y="46"/>
                      <a:pt x="5066" y="1"/>
                      <a:pt x="5013" y="1"/>
                    </a:cubicBez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3" name="Google Shape;3593;p35"/>
              <p:cNvSpPr/>
              <p:nvPr/>
            </p:nvSpPr>
            <p:spPr>
              <a:xfrm flipH="1">
                <a:off x="3032763" y="2397206"/>
                <a:ext cx="578374" cy="566565"/>
              </a:xfrm>
              <a:custGeom>
                <a:rect b="b" l="l" r="r" t="t"/>
                <a:pathLst>
                  <a:path extrusionOk="0" h="4318" w="4408">
                    <a:moveTo>
                      <a:pt x="4319" y="0"/>
                    </a:moveTo>
                    <a:cubicBezTo>
                      <a:pt x="4316" y="0"/>
                      <a:pt x="4313" y="0"/>
                      <a:pt x="4310" y="1"/>
                    </a:cubicBezTo>
                    <a:lnTo>
                      <a:pt x="1256" y="1"/>
                    </a:lnTo>
                    <a:cubicBezTo>
                      <a:pt x="1218" y="1"/>
                      <a:pt x="1180" y="24"/>
                      <a:pt x="1173" y="61"/>
                    </a:cubicBezTo>
                    <a:lnTo>
                      <a:pt x="16" y="4204"/>
                    </a:lnTo>
                    <a:cubicBezTo>
                      <a:pt x="1" y="4257"/>
                      <a:pt x="38" y="4318"/>
                      <a:pt x="99" y="4318"/>
                    </a:cubicBezTo>
                    <a:lnTo>
                      <a:pt x="3161" y="4318"/>
                    </a:lnTo>
                    <a:cubicBezTo>
                      <a:pt x="3199" y="4318"/>
                      <a:pt x="3229" y="4288"/>
                      <a:pt x="3244" y="4250"/>
                    </a:cubicBezTo>
                    <a:lnTo>
                      <a:pt x="4393" y="107"/>
                    </a:lnTo>
                    <a:cubicBezTo>
                      <a:pt x="4408" y="57"/>
                      <a:pt x="4368" y="0"/>
                      <a:pt x="4319" y="0"/>
                    </a:cubicBez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4" name="Google Shape;3594;p35"/>
              <p:cNvSpPr/>
              <p:nvPr/>
            </p:nvSpPr>
            <p:spPr>
              <a:xfrm flipH="1">
                <a:off x="3265792" y="2630891"/>
                <a:ext cx="90404" cy="103262"/>
              </a:xfrm>
              <a:custGeom>
                <a:rect b="b" l="l" r="r" t="t"/>
                <a:pathLst>
                  <a:path extrusionOk="0" h="787" w="689">
                    <a:moveTo>
                      <a:pt x="374" y="0"/>
                    </a:moveTo>
                    <a:cubicBezTo>
                      <a:pt x="228" y="0"/>
                      <a:pt x="80" y="136"/>
                      <a:pt x="39" y="329"/>
                    </a:cubicBezTo>
                    <a:cubicBezTo>
                      <a:pt x="1" y="548"/>
                      <a:pt x="107" y="753"/>
                      <a:pt x="273" y="783"/>
                    </a:cubicBezTo>
                    <a:cubicBezTo>
                      <a:pt x="287" y="786"/>
                      <a:pt x="301" y="787"/>
                      <a:pt x="316" y="787"/>
                    </a:cubicBezTo>
                    <a:cubicBezTo>
                      <a:pt x="462" y="787"/>
                      <a:pt x="610" y="650"/>
                      <a:pt x="651" y="450"/>
                    </a:cubicBezTo>
                    <a:cubicBezTo>
                      <a:pt x="689" y="239"/>
                      <a:pt x="583" y="34"/>
                      <a:pt x="417" y="4"/>
                    </a:cubicBezTo>
                    <a:cubicBezTo>
                      <a:pt x="402" y="1"/>
                      <a:pt x="388" y="0"/>
                      <a:pt x="374" y="0"/>
                    </a:cubicBezTo>
                    <a:close/>
                  </a:path>
                </a:pathLst>
              </a:custGeom>
              <a:solidFill>
                <a:srgbClr val="DB5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5" name="Google Shape;3595;p35"/>
              <p:cNvSpPr/>
              <p:nvPr/>
            </p:nvSpPr>
            <p:spPr>
              <a:xfrm flipH="1">
                <a:off x="3055462" y="2423973"/>
                <a:ext cx="21912" cy="87517"/>
              </a:xfrm>
              <a:custGeom>
                <a:rect b="b" l="l" r="r" t="t"/>
                <a:pathLst>
                  <a:path extrusionOk="0" h="667" w="167">
                    <a:moveTo>
                      <a:pt x="159" y="1"/>
                    </a:moveTo>
                    <a:cubicBezTo>
                      <a:pt x="114" y="220"/>
                      <a:pt x="46" y="432"/>
                      <a:pt x="0" y="651"/>
                    </a:cubicBezTo>
                    <a:cubicBezTo>
                      <a:pt x="0" y="661"/>
                      <a:pt x="12" y="667"/>
                      <a:pt x="22" y="667"/>
                    </a:cubicBezTo>
                    <a:cubicBezTo>
                      <a:pt x="29" y="667"/>
                      <a:pt x="35" y="665"/>
                      <a:pt x="38" y="659"/>
                    </a:cubicBezTo>
                    <a:cubicBezTo>
                      <a:pt x="106" y="447"/>
                      <a:pt x="151" y="228"/>
                      <a:pt x="167" y="9"/>
                    </a:cubicBezTo>
                    <a:cubicBezTo>
                      <a:pt x="167" y="5"/>
                      <a:pt x="165" y="3"/>
                      <a:pt x="163" y="3"/>
                    </a:cubicBezTo>
                    <a:cubicBezTo>
                      <a:pt x="161" y="3"/>
                      <a:pt x="159" y="5"/>
                      <a:pt x="159" y="9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B5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6" name="Google Shape;3596;p35"/>
              <p:cNvSpPr/>
              <p:nvPr/>
            </p:nvSpPr>
            <p:spPr>
              <a:xfrm flipH="1">
                <a:off x="3075275" y="2410589"/>
                <a:ext cx="92372" cy="6954"/>
              </a:xfrm>
              <a:custGeom>
                <a:rect b="b" l="l" r="r" t="t"/>
                <a:pathLst>
                  <a:path extrusionOk="0" h="53" w="704">
                    <a:moveTo>
                      <a:pt x="385" y="1"/>
                    </a:moveTo>
                    <a:cubicBezTo>
                      <a:pt x="260" y="1"/>
                      <a:pt x="135" y="10"/>
                      <a:pt x="8" y="27"/>
                    </a:cubicBezTo>
                    <a:cubicBezTo>
                      <a:pt x="8" y="27"/>
                      <a:pt x="0" y="43"/>
                      <a:pt x="8" y="43"/>
                    </a:cubicBezTo>
                    <a:lnTo>
                      <a:pt x="15" y="43"/>
                    </a:lnTo>
                    <a:cubicBezTo>
                      <a:pt x="191" y="43"/>
                      <a:pt x="366" y="52"/>
                      <a:pt x="545" y="52"/>
                    </a:cubicBezTo>
                    <a:cubicBezTo>
                      <a:pt x="590" y="52"/>
                      <a:pt x="635" y="52"/>
                      <a:pt x="681" y="50"/>
                    </a:cubicBezTo>
                    <a:cubicBezTo>
                      <a:pt x="696" y="50"/>
                      <a:pt x="703" y="20"/>
                      <a:pt x="681" y="20"/>
                    </a:cubicBezTo>
                    <a:cubicBezTo>
                      <a:pt x="581" y="7"/>
                      <a:pt x="483" y="1"/>
                      <a:pt x="385" y="1"/>
                    </a:cubicBezTo>
                    <a:close/>
                  </a:path>
                </a:pathLst>
              </a:custGeom>
              <a:solidFill>
                <a:srgbClr val="DB5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7" name="Google Shape;3597;p35"/>
              <p:cNvSpPr/>
              <p:nvPr/>
            </p:nvSpPr>
            <p:spPr>
              <a:xfrm flipH="1">
                <a:off x="3453292" y="1756375"/>
                <a:ext cx="167686" cy="176740"/>
              </a:xfrm>
              <a:custGeom>
                <a:rect b="b" l="l" r="r" t="t"/>
                <a:pathLst>
                  <a:path extrusionOk="0" h="1347" w="1278">
                    <a:moveTo>
                      <a:pt x="692" y="1"/>
                    </a:moveTo>
                    <a:cubicBezTo>
                      <a:pt x="586" y="1"/>
                      <a:pt x="401" y="742"/>
                      <a:pt x="401" y="742"/>
                    </a:cubicBezTo>
                    <a:cubicBezTo>
                      <a:pt x="401" y="742"/>
                      <a:pt x="371" y="99"/>
                      <a:pt x="283" y="99"/>
                    </a:cubicBezTo>
                    <a:cubicBezTo>
                      <a:pt x="282" y="99"/>
                      <a:pt x="281" y="99"/>
                      <a:pt x="280" y="99"/>
                    </a:cubicBezTo>
                    <a:cubicBezTo>
                      <a:pt x="182" y="122"/>
                      <a:pt x="234" y="727"/>
                      <a:pt x="234" y="727"/>
                    </a:cubicBezTo>
                    <a:cubicBezTo>
                      <a:pt x="234" y="727"/>
                      <a:pt x="104" y="426"/>
                      <a:pt x="55" y="426"/>
                    </a:cubicBezTo>
                    <a:cubicBezTo>
                      <a:pt x="51" y="426"/>
                      <a:pt x="48" y="428"/>
                      <a:pt x="45" y="432"/>
                    </a:cubicBezTo>
                    <a:cubicBezTo>
                      <a:pt x="0" y="485"/>
                      <a:pt x="151" y="1294"/>
                      <a:pt x="151" y="1294"/>
                    </a:cubicBezTo>
                    <a:lnTo>
                      <a:pt x="605" y="1347"/>
                    </a:lnTo>
                    <a:cubicBezTo>
                      <a:pt x="605" y="1347"/>
                      <a:pt x="1278" y="530"/>
                      <a:pt x="1232" y="485"/>
                    </a:cubicBezTo>
                    <a:cubicBezTo>
                      <a:pt x="1230" y="483"/>
                      <a:pt x="1228" y="482"/>
                      <a:pt x="1224" y="482"/>
                    </a:cubicBezTo>
                    <a:cubicBezTo>
                      <a:pt x="1152" y="482"/>
                      <a:pt x="786" y="855"/>
                      <a:pt x="786" y="855"/>
                    </a:cubicBezTo>
                    <a:cubicBezTo>
                      <a:pt x="786" y="855"/>
                      <a:pt x="1134" y="152"/>
                      <a:pt x="1036" y="122"/>
                    </a:cubicBezTo>
                    <a:cubicBezTo>
                      <a:pt x="1034" y="121"/>
                      <a:pt x="1033" y="121"/>
                      <a:pt x="1031" y="121"/>
                    </a:cubicBezTo>
                    <a:cubicBezTo>
                      <a:pt x="926" y="121"/>
                      <a:pt x="597" y="780"/>
                      <a:pt x="582" y="787"/>
                    </a:cubicBezTo>
                    <a:cubicBezTo>
                      <a:pt x="582" y="787"/>
                      <a:pt x="582" y="787"/>
                      <a:pt x="582" y="787"/>
                    </a:cubicBezTo>
                    <a:cubicBezTo>
                      <a:pt x="579" y="787"/>
                      <a:pt x="800" y="16"/>
                      <a:pt x="696" y="1"/>
                    </a:cubicBezTo>
                    <a:cubicBezTo>
                      <a:pt x="695" y="1"/>
                      <a:pt x="694" y="1"/>
                      <a:pt x="692" y="1"/>
                    </a:cubicBezTo>
                    <a:close/>
                  </a:path>
                </a:pathLst>
              </a:custGeom>
              <a:solidFill>
                <a:srgbClr val="F9E1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8" name="Google Shape;3598;p35"/>
              <p:cNvSpPr/>
              <p:nvPr/>
            </p:nvSpPr>
            <p:spPr>
              <a:xfrm flipH="1">
                <a:off x="4797409" y="1756375"/>
                <a:ext cx="167818" cy="176740"/>
              </a:xfrm>
              <a:custGeom>
                <a:rect b="b" l="l" r="r" t="t"/>
                <a:pathLst>
                  <a:path extrusionOk="0" h="1347" w="1279">
                    <a:moveTo>
                      <a:pt x="586" y="1"/>
                    </a:moveTo>
                    <a:cubicBezTo>
                      <a:pt x="585" y="1"/>
                      <a:pt x="584" y="1"/>
                      <a:pt x="583" y="1"/>
                    </a:cubicBezTo>
                    <a:cubicBezTo>
                      <a:pt x="478" y="16"/>
                      <a:pt x="699" y="787"/>
                      <a:pt x="696" y="787"/>
                    </a:cubicBezTo>
                    <a:cubicBezTo>
                      <a:pt x="696" y="787"/>
                      <a:pt x="696" y="787"/>
                      <a:pt x="696" y="787"/>
                    </a:cubicBezTo>
                    <a:cubicBezTo>
                      <a:pt x="681" y="780"/>
                      <a:pt x="352" y="121"/>
                      <a:pt x="248" y="121"/>
                    </a:cubicBezTo>
                    <a:cubicBezTo>
                      <a:pt x="246" y="121"/>
                      <a:pt x="244" y="121"/>
                      <a:pt x="242" y="122"/>
                    </a:cubicBezTo>
                    <a:cubicBezTo>
                      <a:pt x="144" y="152"/>
                      <a:pt x="492" y="855"/>
                      <a:pt x="492" y="855"/>
                    </a:cubicBezTo>
                    <a:cubicBezTo>
                      <a:pt x="492" y="855"/>
                      <a:pt x="119" y="482"/>
                      <a:pt x="53" y="482"/>
                    </a:cubicBezTo>
                    <a:cubicBezTo>
                      <a:pt x="50" y="482"/>
                      <a:pt x="48" y="483"/>
                      <a:pt x="46" y="485"/>
                    </a:cubicBezTo>
                    <a:cubicBezTo>
                      <a:pt x="1" y="530"/>
                      <a:pt x="673" y="1347"/>
                      <a:pt x="673" y="1347"/>
                    </a:cubicBezTo>
                    <a:lnTo>
                      <a:pt x="1127" y="1294"/>
                    </a:lnTo>
                    <a:cubicBezTo>
                      <a:pt x="1127" y="1294"/>
                      <a:pt x="1278" y="485"/>
                      <a:pt x="1233" y="432"/>
                    </a:cubicBezTo>
                    <a:cubicBezTo>
                      <a:pt x="1230" y="428"/>
                      <a:pt x="1227" y="426"/>
                      <a:pt x="1223" y="426"/>
                    </a:cubicBezTo>
                    <a:cubicBezTo>
                      <a:pt x="1174" y="426"/>
                      <a:pt x="1044" y="727"/>
                      <a:pt x="1044" y="727"/>
                    </a:cubicBezTo>
                    <a:cubicBezTo>
                      <a:pt x="1044" y="727"/>
                      <a:pt x="1097" y="122"/>
                      <a:pt x="999" y="99"/>
                    </a:cubicBezTo>
                    <a:cubicBezTo>
                      <a:pt x="997" y="99"/>
                      <a:pt x="996" y="99"/>
                      <a:pt x="995" y="99"/>
                    </a:cubicBezTo>
                    <a:cubicBezTo>
                      <a:pt x="907" y="99"/>
                      <a:pt x="878" y="742"/>
                      <a:pt x="878" y="742"/>
                    </a:cubicBezTo>
                    <a:cubicBezTo>
                      <a:pt x="878" y="742"/>
                      <a:pt x="692" y="1"/>
                      <a:pt x="586" y="1"/>
                    </a:cubicBezTo>
                    <a:close/>
                  </a:path>
                </a:pathLst>
              </a:custGeom>
              <a:solidFill>
                <a:srgbClr val="F9E1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9" name="Google Shape;3599;p35"/>
              <p:cNvSpPr/>
              <p:nvPr/>
            </p:nvSpPr>
            <p:spPr>
              <a:xfrm flipH="1">
                <a:off x="4314294" y="1905167"/>
                <a:ext cx="571551" cy="719424"/>
              </a:xfrm>
              <a:custGeom>
                <a:rect b="b" l="l" r="r" t="t"/>
                <a:pathLst>
                  <a:path extrusionOk="0" h="5483" w="4356">
                    <a:moveTo>
                      <a:pt x="427" y="0"/>
                    </a:moveTo>
                    <a:cubicBezTo>
                      <a:pt x="274" y="0"/>
                      <a:pt x="122" y="56"/>
                      <a:pt x="0" y="160"/>
                    </a:cubicBezTo>
                    <a:cubicBezTo>
                      <a:pt x="0" y="160"/>
                      <a:pt x="1044" y="3834"/>
                      <a:pt x="3690" y="5482"/>
                    </a:cubicBezTo>
                    <a:lnTo>
                      <a:pt x="4355" y="3683"/>
                    </a:lnTo>
                    <a:lnTo>
                      <a:pt x="4355" y="3683"/>
                    </a:lnTo>
                    <a:cubicBezTo>
                      <a:pt x="4255" y="3723"/>
                      <a:pt x="4150" y="3742"/>
                      <a:pt x="4041" y="3742"/>
                    </a:cubicBezTo>
                    <a:cubicBezTo>
                      <a:pt x="2797" y="3742"/>
                      <a:pt x="1068" y="1275"/>
                      <a:pt x="567" y="16"/>
                    </a:cubicBezTo>
                    <a:cubicBezTo>
                      <a:pt x="521" y="5"/>
                      <a:pt x="474" y="0"/>
                      <a:pt x="427" y="0"/>
                    </a:cubicBezTo>
                    <a:close/>
                  </a:path>
                </a:pathLst>
              </a:custGeom>
              <a:solidFill>
                <a:srgbClr val="E791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0" name="Google Shape;3600;p35"/>
              <p:cNvSpPr/>
              <p:nvPr/>
            </p:nvSpPr>
            <p:spPr>
              <a:xfrm flipH="1">
                <a:off x="3955171" y="2347871"/>
                <a:ext cx="524971" cy="245100"/>
              </a:xfrm>
              <a:custGeom>
                <a:rect b="b" l="l" r="r" t="t"/>
                <a:pathLst>
                  <a:path extrusionOk="0" h="1868" w="4001">
                    <a:moveTo>
                      <a:pt x="1963" y="1"/>
                    </a:moveTo>
                    <a:cubicBezTo>
                      <a:pt x="1798" y="1"/>
                      <a:pt x="1633" y="52"/>
                      <a:pt x="1490" y="150"/>
                    </a:cubicBezTo>
                    <a:cubicBezTo>
                      <a:pt x="915" y="581"/>
                      <a:pt x="1" y="914"/>
                      <a:pt x="46" y="1488"/>
                    </a:cubicBezTo>
                    <a:cubicBezTo>
                      <a:pt x="46" y="1488"/>
                      <a:pt x="95" y="1868"/>
                      <a:pt x="390" y="1868"/>
                    </a:cubicBezTo>
                    <a:cubicBezTo>
                      <a:pt x="401" y="1868"/>
                      <a:pt x="412" y="1867"/>
                      <a:pt x="424" y="1866"/>
                    </a:cubicBezTo>
                    <a:lnTo>
                      <a:pt x="2050" y="1715"/>
                    </a:lnTo>
                    <a:lnTo>
                      <a:pt x="3675" y="1564"/>
                    </a:lnTo>
                    <a:cubicBezTo>
                      <a:pt x="4000" y="1534"/>
                      <a:pt x="3970" y="1118"/>
                      <a:pt x="3970" y="1118"/>
                    </a:cubicBezTo>
                    <a:cubicBezTo>
                      <a:pt x="3917" y="543"/>
                      <a:pt x="2949" y="392"/>
                      <a:pt x="2299" y="74"/>
                    </a:cubicBezTo>
                    <a:cubicBezTo>
                      <a:pt x="2191" y="25"/>
                      <a:pt x="2077" y="1"/>
                      <a:pt x="1963" y="1"/>
                    </a:cubicBezTo>
                    <a:close/>
                  </a:path>
                </a:pathLst>
              </a:custGeom>
              <a:solidFill>
                <a:srgbClr val="E791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1" name="Google Shape;3601;p35"/>
              <p:cNvSpPr/>
              <p:nvPr/>
            </p:nvSpPr>
            <p:spPr>
              <a:xfrm flipH="1">
                <a:off x="3198350" y="3777013"/>
                <a:ext cx="285775" cy="97227"/>
              </a:xfrm>
              <a:custGeom>
                <a:rect b="b" l="l" r="r" t="t"/>
                <a:pathLst>
                  <a:path extrusionOk="0" h="741" w="2178">
                    <a:moveTo>
                      <a:pt x="499" y="0"/>
                    </a:moveTo>
                    <a:cubicBezTo>
                      <a:pt x="436" y="0"/>
                      <a:pt x="374" y="5"/>
                      <a:pt x="318" y="17"/>
                    </a:cubicBezTo>
                    <a:cubicBezTo>
                      <a:pt x="114" y="62"/>
                      <a:pt x="31" y="168"/>
                      <a:pt x="16" y="266"/>
                    </a:cubicBezTo>
                    <a:cubicBezTo>
                      <a:pt x="0" y="364"/>
                      <a:pt x="16" y="637"/>
                      <a:pt x="121" y="705"/>
                    </a:cubicBezTo>
                    <a:cubicBezTo>
                      <a:pt x="155" y="725"/>
                      <a:pt x="401" y="741"/>
                      <a:pt x="712" y="741"/>
                    </a:cubicBezTo>
                    <a:cubicBezTo>
                      <a:pt x="1316" y="741"/>
                      <a:pt x="2165" y="683"/>
                      <a:pt x="2170" y="493"/>
                    </a:cubicBezTo>
                    <a:cubicBezTo>
                      <a:pt x="2178" y="198"/>
                      <a:pt x="1278" y="54"/>
                      <a:pt x="1097" y="54"/>
                    </a:cubicBezTo>
                    <a:cubicBezTo>
                      <a:pt x="956" y="54"/>
                      <a:pt x="716" y="0"/>
                      <a:pt x="4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2" name="Google Shape;3602;p35"/>
              <p:cNvSpPr/>
              <p:nvPr/>
            </p:nvSpPr>
            <p:spPr>
              <a:xfrm flipH="1">
                <a:off x="3363019" y="3672963"/>
                <a:ext cx="100244" cy="148399"/>
              </a:xfrm>
              <a:custGeom>
                <a:rect b="b" l="l" r="r" t="t"/>
                <a:pathLst>
                  <a:path extrusionOk="0" h="1131" w="764">
                    <a:moveTo>
                      <a:pt x="582" y="1"/>
                    </a:moveTo>
                    <a:lnTo>
                      <a:pt x="0" y="99"/>
                    </a:lnTo>
                    <a:lnTo>
                      <a:pt x="167" y="870"/>
                    </a:lnTo>
                    <a:cubicBezTo>
                      <a:pt x="151" y="984"/>
                      <a:pt x="235" y="1082"/>
                      <a:pt x="348" y="1104"/>
                    </a:cubicBezTo>
                    <a:lnTo>
                      <a:pt x="514" y="1127"/>
                    </a:lnTo>
                    <a:cubicBezTo>
                      <a:pt x="528" y="1130"/>
                      <a:pt x="541" y="1131"/>
                      <a:pt x="554" y="1131"/>
                    </a:cubicBezTo>
                    <a:cubicBezTo>
                      <a:pt x="665" y="1131"/>
                      <a:pt x="757" y="1047"/>
                      <a:pt x="764" y="938"/>
                    </a:cubicBezTo>
                    <a:lnTo>
                      <a:pt x="582" y="1"/>
                    </a:lnTo>
                    <a:close/>
                  </a:path>
                </a:pathLst>
              </a:custGeom>
              <a:solidFill>
                <a:srgbClr val="F9E1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3" name="Google Shape;3603;p35"/>
              <p:cNvSpPr/>
              <p:nvPr/>
            </p:nvSpPr>
            <p:spPr>
              <a:xfrm flipH="1">
                <a:off x="3346093" y="3860462"/>
                <a:ext cx="289843" cy="124387"/>
              </a:xfrm>
              <a:custGeom>
                <a:rect b="b" l="l" r="r" t="t"/>
                <a:pathLst>
                  <a:path extrusionOk="0" h="948" w="2209">
                    <a:moveTo>
                      <a:pt x="424" y="1"/>
                    </a:moveTo>
                    <a:cubicBezTo>
                      <a:pt x="220" y="1"/>
                      <a:pt x="114" y="91"/>
                      <a:pt x="76" y="182"/>
                    </a:cubicBezTo>
                    <a:cubicBezTo>
                      <a:pt x="38" y="280"/>
                      <a:pt x="1" y="545"/>
                      <a:pt x="91" y="636"/>
                    </a:cubicBezTo>
                    <a:cubicBezTo>
                      <a:pt x="159" y="698"/>
                      <a:pt x="1238" y="947"/>
                      <a:pt x="1803" y="947"/>
                    </a:cubicBezTo>
                    <a:cubicBezTo>
                      <a:pt x="1992" y="947"/>
                      <a:pt x="2123" y="919"/>
                      <a:pt x="2140" y="847"/>
                    </a:cubicBezTo>
                    <a:cubicBezTo>
                      <a:pt x="2208" y="568"/>
                      <a:pt x="1354" y="235"/>
                      <a:pt x="1180" y="197"/>
                    </a:cubicBezTo>
                    <a:cubicBezTo>
                      <a:pt x="999" y="159"/>
                      <a:pt x="681" y="1"/>
                      <a:pt x="4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4" name="Google Shape;3604;p35"/>
              <p:cNvSpPr/>
              <p:nvPr/>
            </p:nvSpPr>
            <p:spPr>
              <a:xfrm flipH="1">
                <a:off x="3518765" y="3777144"/>
                <a:ext cx="96308" cy="137639"/>
              </a:xfrm>
              <a:custGeom>
                <a:rect b="b" l="l" r="r" t="t"/>
                <a:pathLst>
                  <a:path extrusionOk="0" h="1049" w="734">
                    <a:moveTo>
                      <a:pt x="515" y="1"/>
                    </a:moveTo>
                    <a:lnTo>
                      <a:pt x="0" y="303"/>
                    </a:lnTo>
                    <a:lnTo>
                      <a:pt x="121" y="893"/>
                    </a:lnTo>
                    <a:cubicBezTo>
                      <a:pt x="141" y="985"/>
                      <a:pt x="224" y="1048"/>
                      <a:pt x="320" y="1048"/>
                    </a:cubicBezTo>
                    <a:cubicBezTo>
                      <a:pt x="334" y="1048"/>
                      <a:pt x="349" y="1047"/>
                      <a:pt x="363" y="1044"/>
                    </a:cubicBezTo>
                    <a:lnTo>
                      <a:pt x="560" y="999"/>
                    </a:lnTo>
                    <a:cubicBezTo>
                      <a:pt x="666" y="976"/>
                      <a:pt x="734" y="870"/>
                      <a:pt x="704" y="757"/>
                    </a:cubicBez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F9E1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5" name="Google Shape;3605;p35"/>
              <p:cNvSpPr/>
              <p:nvPr/>
            </p:nvSpPr>
            <p:spPr>
              <a:xfrm flipH="1">
                <a:off x="3354098" y="3042760"/>
                <a:ext cx="973316" cy="804973"/>
              </a:xfrm>
              <a:custGeom>
                <a:rect b="b" l="l" r="r" t="t"/>
                <a:pathLst>
                  <a:path extrusionOk="0" h="6135" w="7418">
                    <a:moveTo>
                      <a:pt x="1292" y="1"/>
                    </a:moveTo>
                    <a:cubicBezTo>
                      <a:pt x="916" y="1"/>
                      <a:pt x="524" y="93"/>
                      <a:pt x="213" y="381"/>
                    </a:cubicBezTo>
                    <a:cubicBezTo>
                      <a:pt x="213" y="381"/>
                      <a:pt x="1" y="2226"/>
                      <a:pt x="946" y="2566"/>
                    </a:cubicBezTo>
                    <a:cubicBezTo>
                      <a:pt x="1586" y="2795"/>
                      <a:pt x="2274" y="2869"/>
                      <a:pt x="2897" y="2869"/>
                    </a:cubicBezTo>
                    <a:cubicBezTo>
                      <a:pt x="4043" y="2869"/>
                      <a:pt x="4968" y="2619"/>
                      <a:pt x="4968" y="2619"/>
                    </a:cubicBezTo>
                    <a:lnTo>
                      <a:pt x="5399" y="6134"/>
                    </a:lnTo>
                    <a:lnTo>
                      <a:pt x="6261" y="6006"/>
                    </a:lnTo>
                    <a:lnTo>
                      <a:pt x="6201" y="3186"/>
                    </a:lnTo>
                    <a:lnTo>
                      <a:pt x="6541" y="5356"/>
                    </a:lnTo>
                    <a:lnTo>
                      <a:pt x="7418" y="5310"/>
                    </a:lnTo>
                    <a:cubicBezTo>
                      <a:pt x="7418" y="5310"/>
                      <a:pt x="6942" y="1401"/>
                      <a:pt x="6329" y="827"/>
                    </a:cubicBezTo>
                    <a:cubicBezTo>
                      <a:pt x="5845" y="358"/>
                      <a:pt x="2602" y="305"/>
                      <a:pt x="2602" y="305"/>
                    </a:cubicBezTo>
                    <a:cubicBezTo>
                      <a:pt x="2602" y="305"/>
                      <a:pt x="1974" y="1"/>
                      <a:pt x="1292" y="1"/>
                    </a:cubicBezTo>
                    <a:close/>
                  </a:path>
                </a:pathLst>
              </a:custGeom>
              <a:solidFill>
                <a:srgbClr val="E279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6" name="Google Shape;3606;p35"/>
              <p:cNvSpPr/>
              <p:nvPr/>
            </p:nvSpPr>
            <p:spPr>
              <a:xfrm flipH="1">
                <a:off x="4162614" y="2229650"/>
                <a:ext cx="118089" cy="198521"/>
              </a:xfrm>
              <a:custGeom>
                <a:rect b="b" l="l" r="r" t="t"/>
                <a:pathLst>
                  <a:path extrusionOk="0" h="1513" w="900">
                    <a:moveTo>
                      <a:pt x="862" y="0"/>
                    </a:moveTo>
                    <a:lnTo>
                      <a:pt x="0" y="30"/>
                    </a:lnTo>
                    <a:lnTo>
                      <a:pt x="38" y="1096"/>
                    </a:lnTo>
                    <a:cubicBezTo>
                      <a:pt x="46" y="1333"/>
                      <a:pt x="234" y="1512"/>
                      <a:pt x="463" y="1512"/>
                    </a:cubicBezTo>
                    <a:cubicBezTo>
                      <a:pt x="467" y="1512"/>
                      <a:pt x="472" y="1512"/>
                      <a:pt x="477" y="1512"/>
                    </a:cubicBezTo>
                    <a:cubicBezTo>
                      <a:pt x="719" y="1505"/>
                      <a:pt x="900" y="1308"/>
                      <a:pt x="892" y="1074"/>
                    </a:cubicBezTo>
                    <a:lnTo>
                      <a:pt x="862" y="0"/>
                    </a:lnTo>
                    <a:close/>
                  </a:path>
                </a:pathLst>
              </a:custGeom>
              <a:solidFill>
                <a:srgbClr val="F9E1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7" name="Google Shape;3607;p35"/>
              <p:cNvSpPr/>
              <p:nvPr/>
            </p:nvSpPr>
            <p:spPr>
              <a:xfrm flipH="1">
                <a:off x="4052398" y="1850584"/>
                <a:ext cx="333405" cy="449525"/>
              </a:xfrm>
              <a:custGeom>
                <a:rect b="b" l="l" r="r" t="t"/>
                <a:pathLst>
                  <a:path extrusionOk="0" h="3426" w="2541">
                    <a:moveTo>
                      <a:pt x="587" y="1"/>
                    </a:moveTo>
                    <a:cubicBezTo>
                      <a:pt x="281" y="1"/>
                      <a:pt x="0" y="337"/>
                      <a:pt x="45" y="666"/>
                    </a:cubicBezTo>
                    <a:lnTo>
                      <a:pt x="476" y="2625"/>
                    </a:lnTo>
                    <a:cubicBezTo>
                      <a:pt x="522" y="2950"/>
                      <a:pt x="771" y="3388"/>
                      <a:pt x="1535" y="3426"/>
                    </a:cubicBezTo>
                    <a:lnTo>
                      <a:pt x="1603" y="3426"/>
                    </a:lnTo>
                    <a:cubicBezTo>
                      <a:pt x="2049" y="3426"/>
                      <a:pt x="2412" y="3063"/>
                      <a:pt x="2419" y="2617"/>
                    </a:cubicBezTo>
                    <a:lnTo>
                      <a:pt x="2540" y="1059"/>
                    </a:lnTo>
                    <a:cubicBezTo>
                      <a:pt x="2540" y="659"/>
                      <a:pt x="2223" y="334"/>
                      <a:pt x="1830" y="326"/>
                    </a:cubicBezTo>
                    <a:lnTo>
                      <a:pt x="1799" y="326"/>
                    </a:lnTo>
                    <a:cubicBezTo>
                      <a:pt x="1716" y="152"/>
                      <a:pt x="1550" y="31"/>
                      <a:pt x="1353" y="16"/>
                    </a:cubicBezTo>
                    <a:lnTo>
                      <a:pt x="597" y="1"/>
                    </a:lnTo>
                    <a:cubicBezTo>
                      <a:pt x="594" y="1"/>
                      <a:pt x="590" y="1"/>
                      <a:pt x="587" y="1"/>
                    </a:cubicBezTo>
                    <a:close/>
                  </a:path>
                </a:pathLst>
              </a:custGeom>
              <a:solidFill>
                <a:srgbClr val="F9E1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8" name="Google Shape;3608;p35"/>
              <p:cNvSpPr/>
              <p:nvPr/>
            </p:nvSpPr>
            <p:spPr>
              <a:xfrm flipH="1">
                <a:off x="4200272" y="1837725"/>
                <a:ext cx="257040" cy="313854"/>
              </a:xfrm>
              <a:custGeom>
                <a:rect b="b" l="l" r="r" t="t"/>
                <a:pathLst>
                  <a:path extrusionOk="0" h="2392" w="1959">
                    <a:moveTo>
                      <a:pt x="1588" y="1"/>
                    </a:moveTo>
                    <a:cubicBezTo>
                      <a:pt x="1" y="16"/>
                      <a:pt x="447" y="1573"/>
                      <a:pt x="757" y="2314"/>
                    </a:cubicBezTo>
                    <a:cubicBezTo>
                      <a:pt x="763" y="2367"/>
                      <a:pt x="803" y="2391"/>
                      <a:pt x="845" y="2391"/>
                    </a:cubicBezTo>
                    <a:cubicBezTo>
                      <a:pt x="898" y="2391"/>
                      <a:pt x="954" y="2352"/>
                      <a:pt x="946" y="2284"/>
                    </a:cubicBezTo>
                    <a:cubicBezTo>
                      <a:pt x="961" y="1989"/>
                      <a:pt x="1082" y="1709"/>
                      <a:pt x="1271" y="1483"/>
                    </a:cubicBezTo>
                    <a:cubicBezTo>
                      <a:pt x="1513" y="1180"/>
                      <a:pt x="1747" y="855"/>
                      <a:pt x="1959" y="530"/>
                    </a:cubicBez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9" name="Google Shape;3609;p35"/>
              <p:cNvSpPr/>
              <p:nvPr/>
            </p:nvSpPr>
            <p:spPr>
              <a:xfrm flipH="1">
                <a:off x="4314293" y="2067868"/>
                <a:ext cx="89485" cy="107330"/>
              </a:xfrm>
              <a:custGeom>
                <a:rect b="b" l="l" r="r" t="t"/>
                <a:pathLst>
                  <a:path extrusionOk="0" h="818" w="682">
                    <a:moveTo>
                      <a:pt x="243" y="0"/>
                    </a:moveTo>
                    <a:cubicBezTo>
                      <a:pt x="216" y="0"/>
                      <a:pt x="191" y="5"/>
                      <a:pt x="167" y="16"/>
                    </a:cubicBezTo>
                    <a:cubicBezTo>
                      <a:pt x="31" y="84"/>
                      <a:pt x="1" y="303"/>
                      <a:pt x="99" y="522"/>
                    </a:cubicBezTo>
                    <a:cubicBezTo>
                      <a:pt x="174" y="704"/>
                      <a:pt x="321" y="818"/>
                      <a:pt x="447" y="818"/>
                    </a:cubicBezTo>
                    <a:cubicBezTo>
                      <a:pt x="473" y="818"/>
                      <a:pt x="499" y="813"/>
                      <a:pt x="522" y="802"/>
                    </a:cubicBezTo>
                    <a:cubicBezTo>
                      <a:pt x="538" y="795"/>
                      <a:pt x="553" y="787"/>
                      <a:pt x="560" y="779"/>
                    </a:cubicBezTo>
                    <a:cubicBezTo>
                      <a:pt x="666" y="696"/>
                      <a:pt x="681" y="492"/>
                      <a:pt x="598" y="296"/>
                    </a:cubicBezTo>
                    <a:cubicBezTo>
                      <a:pt x="517" y="114"/>
                      <a:pt x="368" y="0"/>
                      <a:pt x="243" y="0"/>
                    </a:cubicBezTo>
                    <a:close/>
                  </a:path>
                </a:pathLst>
              </a:custGeom>
              <a:solidFill>
                <a:srgbClr val="F9E1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0" name="Google Shape;3610;p35"/>
              <p:cNvSpPr/>
              <p:nvPr/>
            </p:nvSpPr>
            <p:spPr>
              <a:xfrm flipH="1">
                <a:off x="3531625" y="1905167"/>
                <a:ext cx="571551" cy="714438"/>
              </a:xfrm>
              <a:custGeom>
                <a:rect b="b" l="l" r="r" t="t"/>
                <a:pathLst>
                  <a:path extrusionOk="0" h="5445" w="4356">
                    <a:moveTo>
                      <a:pt x="3932" y="0"/>
                    </a:moveTo>
                    <a:cubicBezTo>
                      <a:pt x="3884" y="0"/>
                      <a:pt x="3836" y="5"/>
                      <a:pt x="3788" y="16"/>
                    </a:cubicBezTo>
                    <a:cubicBezTo>
                      <a:pt x="3288" y="1275"/>
                      <a:pt x="1566" y="3742"/>
                      <a:pt x="316" y="3742"/>
                    </a:cubicBezTo>
                    <a:cubicBezTo>
                      <a:pt x="207" y="3742"/>
                      <a:pt x="101" y="3723"/>
                      <a:pt x="1" y="3683"/>
                    </a:cubicBezTo>
                    <a:lnTo>
                      <a:pt x="1" y="3683"/>
                    </a:lnTo>
                    <a:lnTo>
                      <a:pt x="726" y="5444"/>
                    </a:lnTo>
                    <a:cubicBezTo>
                      <a:pt x="3380" y="3796"/>
                      <a:pt x="4355" y="160"/>
                      <a:pt x="4355" y="160"/>
                    </a:cubicBezTo>
                    <a:cubicBezTo>
                      <a:pt x="4234" y="56"/>
                      <a:pt x="4086" y="0"/>
                      <a:pt x="3932" y="0"/>
                    </a:cubicBezTo>
                    <a:close/>
                  </a:path>
                </a:pathLst>
              </a:custGeom>
              <a:solidFill>
                <a:srgbClr val="E791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1" name="Google Shape;3611;p35"/>
              <p:cNvSpPr/>
              <p:nvPr/>
            </p:nvSpPr>
            <p:spPr>
              <a:xfrm flipH="1">
                <a:off x="3978264" y="1829328"/>
                <a:ext cx="270686" cy="264519"/>
              </a:xfrm>
              <a:custGeom>
                <a:rect b="b" l="l" r="r" t="t"/>
                <a:pathLst>
                  <a:path extrusionOk="0" h="2016" w="2063">
                    <a:moveTo>
                      <a:pt x="497" y="0"/>
                    </a:moveTo>
                    <a:cubicBezTo>
                      <a:pt x="350" y="0"/>
                      <a:pt x="185" y="18"/>
                      <a:pt x="0" y="57"/>
                    </a:cubicBezTo>
                    <a:lnTo>
                      <a:pt x="197" y="662"/>
                    </a:lnTo>
                    <a:cubicBezTo>
                      <a:pt x="197" y="662"/>
                      <a:pt x="1346" y="1410"/>
                      <a:pt x="1633" y="2015"/>
                    </a:cubicBezTo>
                    <a:cubicBezTo>
                      <a:pt x="1633" y="2015"/>
                      <a:pt x="2063" y="0"/>
                      <a:pt x="497" y="0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2" name="Google Shape;3612;p35"/>
              <p:cNvSpPr/>
              <p:nvPr/>
            </p:nvSpPr>
            <p:spPr>
              <a:xfrm flipH="1">
                <a:off x="3907542" y="2404160"/>
                <a:ext cx="501222" cy="699481"/>
              </a:xfrm>
              <a:custGeom>
                <a:rect b="b" l="l" r="r" t="t"/>
                <a:pathLst>
                  <a:path extrusionOk="0" h="5331" w="3820">
                    <a:moveTo>
                      <a:pt x="2693" y="1"/>
                    </a:moveTo>
                    <a:lnTo>
                      <a:pt x="1921" y="1218"/>
                    </a:lnTo>
                    <a:lnTo>
                      <a:pt x="379" y="99"/>
                    </a:lnTo>
                    <a:lnTo>
                      <a:pt x="1" y="1430"/>
                    </a:lnTo>
                    <a:lnTo>
                      <a:pt x="833" y="5248"/>
                    </a:lnTo>
                    <a:cubicBezTo>
                      <a:pt x="1010" y="5277"/>
                      <a:pt x="1503" y="5330"/>
                      <a:pt x="2023" y="5330"/>
                    </a:cubicBezTo>
                    <a:cubicBezTo>
                      <a:pt x="2458" y="5330"/>
                      <a:pt x="2911" y="5293"/>
                      <a:pt x="3214" y="5172"/>
                    </a:cubicBezTo>
                    <a:cubicBezTo>
                      <a:pt x="3169" y="4650"/>
                      <a:pt x="3033" y="2844"/>
                      <a:pt x="3237" y="2579"/>
                    </a:cubicBezTo>
                    <a:cubicBezTo>
                      <a:pt x="3819" y="1823"/>
                      <a:pt x="2995" y="1150"/>
                      <a:pt x="2957" y="1044"/>
                    </a:cubicBezTo>
                    <a:lnTo>
                      <a:pt x="2693" y="1"/>
                    </a:lnTo>
                    <a:close/>
                  </a:path>
                </a:pathLst>
              </a:custGeom>
              <a:solidFill>
                <a:srgbClr val="E791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3" name="Google Shape;3613;p35"/>
              <p:cNvSpPr/>
              <p:nvPr/>
            </p:nvSpPr>
            <p:spPr>
              <a:xfrm flipH="1">
                <a:off x="4132829" y="1853995"/>
                <a:ext cx="122157" cy="190254"/>
              </a:xfrm>
              <a:custGeom>
                <a:rect b="b" l="l" r="r" t="t"/>
                <a:pathLst>
                  <a:path extrusionOk="0" h="1450" w="931">
                    <a:moveTo>
                      <a:pt x="373" y="0"/>
                    </a:moveTo>
                    <a:cubicBezTo>
                      <a:pt x="221" y="0"/>
                      <a:pt x="84" y="96"/>
                      <a:pt x="84" y="96"/>
                    </a:cubicBezTo>
                    <a:lnTo>
                      <a:pt x="1" y="512"/>
                    </a:lnTo>
                    <a:cubicBezTo>
                      <a:pt x="364" y="769"/>
                      <a:pt x="674" y="1086"/>
                      <a:pt x="931" y="1449"/>
                    </a:cubicBezTo>
                    <a:cubicBezTo>
                      <a:pt x="931" y="1449"/>
                      <a:pt x="870" y="686"/>
                      <a:pt x="689" y="247"/>
                    </a:cubicBezTo>
                    <a:cubicBezTo>
                      <a:pt x="611" y="55"/>
                      <a:pt x="488" y="0"/>
                      <a:pt x="373" y="0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4" name="Google Shape;3614;p35"/>
              <p:cNvSpPr/>
              <p:nvPr/>
            </p:nvSpPr>
            <p:spPr>
              <a:xfrm flipH="1">
                <a:off x="4131123" y="2105001"/>
                <a:ext cx="40544" cy="86861"/>
              </a:xfrm>
              <a:custGeom>
                <a:rect b="b" l="l" r="r" t="t"/>
                <a:pathLst>
                  <a:path extrusionOk="0" h="662" w="309">
                    <a:moveTo>
                      <a:pt x="55" y="0"/>
                    </a:moveTo>
                    <a:cubicBezTo>
                      <a:pt x="45" y="0"/>
                      <a:pt x="35" y="6"/>
                      <a:pt x="31" y="20"/>
                    </a:cubicBezTo>
                    <a:cubicBezTo>
                      <a:pt x="1" y="164"/>
                      <a:pt x="31" y="307"/>
                      <a:pt x="114" y="428"/>
                    </a:cubicBezTo>
                    <a:cubicBezTo>
                      <a:pt x="137" y="451"/>
                      <a:pt x="152" y="481"/>
                      <a:pt x="160" y="512"/>
                    </a:cubicBezTo>
                    <a:cubicBezTo>
                      <a:pt x="137" y="534"/>
                      <a:pt x="107" y="557"/>
                      <a:pt x="84" y="572"/>
                    </a:cubicBezTo>
                    <a:cubicBezTo>
                      <a:pt x="77" y="587"/>
                      <a:pt x="69" y="587"/>
                      <a:pt x="61" y="602"/>
                    </a:cubicBezTo>
                    <a:cubicBezTo>
                      <a:pt x="61" y="610"/>
                      <a:pt x="61" y="633"/>
                      <a:pt x="84" y="648"/>
                    </a:cubicBezTo>
                    <a:cubicBezTo>
                      <a:pt x="101" y="657"/>
                      <a:pt x="118" y="662"/>
                      <a:pt x="135" y="662"/>
                    </a:cubicBezTo>
                    <a:cubicBezTo>
                      <a:pt x="225" y="662"/>
                      <a:pt x="309" y="543"/>
                      <a:pt x="296" y="466"/>
                    </a:cubicBezTo>
                    <a:cubicBezTo>
                      <a:pt x="273" y="406"/>
                      <a:pt x="235" y="353"/>
                      <a:pt x="190" y="307"/>
                    </a:cubicBezTo>
                    <a:cubicBezTo>
                      <a:pt x="107" y="217"/>
                      <a:pt x="114" y="126"/>
                      <a:pt x="84" y="20"/>
                    </a:cubicBezTo>
                    <a:cubicBezTo>
                      <a:pt x="80" y="8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rgbClr val="F4CD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5" name="Google Shape;3615;p35"/>
              <p:cNvSpPr/>
              <p:nvPr/>
            </p:nvSpPr>
            <p:spPr>
              <a:xfrm flipH="1">
                <a:off x="4198828" y="2273999"/>
                <a:ext cx="77808" cy="31490"/>
              </a:xfrm>
              <a:custGeom>
                <a:rect b="b" l="l" r="r" t="t"/>
                <a:pathLst>
                  <a:path extrusionOk="0" h="240" w="593">
                    <a:moveTo>
                      <a:pt x="17" y="0"/>
                    </a:moveTo>
                    <a:cubicBezTo>
                      <a:pt x="10" y="0"/>
                      <a:pt x="1" y="13"/>
                      <a:pt x="7" y="25"/>
                    </a:cubicBezTo>
                    <a:cubicBezTo>
                      <a:pt x="105" y="191"/>
                      <a:pt x="378" y="191"/>
                      <a:pt x="544" y="237"/>
                    </a:cubicBezTo>
                    <a:cubicBezTo>
                      <a:pt x="549" y="239"/>
                      <a:pt x="553" y="239"/>
                      <a:pt x="557" y="239"/>
                    </a:cubicBezTo>
                    <a:cubicBezTo>
                      <a:pt x="585" y="239"/>
                      <a:pt x="592" y="197"/>
                      <a:pt x="559" y="184"/>
                    </a:cubicBezTo>
                    <a:cubicBezTo>
                      <a:pt x="468" y="154"/>
                      <a:pt x="362" y="146"/>
                      <a:pt x="272" y="108"/>
                    </a:cubicBezTo>
                    <a:cubicBezTo>
                      <a:pt x="189" y="70"/>
                      <a:pt x="105" y="33"/>
                      <a:pt x="22" y="2"/>
                    </a:cubicBezTo>
                    <a:cubicBezTo>
                      <a:pt x="21" y="1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F4CD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6" name="Google Shape;3616;p35"/>
              <p:cNvSpPr/>
              <p:nvPr/>
            </p:nvSpPr>
            <p:spPr>
              <a:xfrm flipH="1">
                <a:off x="4225988" y="2149218"/>
                <a:ext cx="13121" cy="9053"/>
              </a:xfrm>
              <a:custGeom>
                <a:rect b="b" l="l" r="r" t="t"/>
                <a:pathLst>
                  <a:path extrusionOk="0" h="69" w="100">
                    <a:moveTo>
                      <a:pt x="46" y="1"/>
                    </a:moveTo>
                    <a:cubicBezTo>
                      <a:pt x="1" y="1"/>
                      <a:pt x="1" y="69"/>
                      <a:pt x="46" y="69"/>
                    </a:cubicBezTo>
                    <a:cubicBezTo>
                      <a:pt x="99" y="69"/>
                      <a:pt x="99" y="1"/>
                      <a:pt x="46" y="1"/>
                    </a:cubicBezTo>
                    <a:close/>
                  </a:path>
                </a:pathLst>
              </a:custGeom>
              <a:solidFill>
                <a:srgbClr val="F2C4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7" name="Google Shape;3617;p35"/>
              <p:cNvSpPr/>
              <p:nvPr/>
            </p:nvSpPr>
            <p:spPr>
              <a:xfrm flipH="1">
                <a:off x="4237928" y="2174017"/>
                <a:ext cx="15089" cy="11022"/>
              </a:xfrm>
              <a:custGeom>
                <a:rect b="b" l="l" r="r" t="t"/>
                <a:pathLst>
                  <a:path extrusionOk="0" h="84" w="115">
                    <a:moveTo>
                      <a:pt x="68" y="0"/>
                    </a:moveTo>
                    <a:cubicBezTo>
                      <a:pt x="66" y="0"/>
                      <a:pt x="64" y="0"/>
                      <a:pt x="61" y="1"/>
                    </a:cubicBezTo>
                    <a:cubicBezTo>
                      <a:pt x="1" y="1"/>
                      <a:pt x="1" y="84"/>
                      <a:pt x="61" y="84"/>
                    </a:cubicBezTo>
                    <a:cubicBezTo>
                      <a:pt x="112" y="84"/>
                      <a:pt x="114" y="0"/>
                      <a:pt x="68" y="0"/>
                    </a:cubicBezTo>
                    <a:close/>
                  </a:path>
                </a:pathLst>
              </a:custGeom>
              <a:solidFill>
                <a:srgbClr val="F2C4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8" name="Google Shape;3618;p35"/>
              <p:cNvSpPr/>
              <p:nvPr/>
            </p:nvSpPr>
            <p:spPr>
              <a:xfrm flipH="1">
                <a:off x="4211162" y="2174017"/>
                <a:ext cx="14039" cy="11022"/>
              </a:xfrm>
              <a:custGeom>
                <a:rect b="b" l="l" r="r" t="t"/>
                <a:pathLst>
                  <a:path extrusionOk="0" h="84" w="107">
                    <a:moveTo>
                      <a:pt x="54" y="1"/>
                    </a:moveTo>
                    <a:cubicBezTo>
                      <a:pt x="1" y="1"/>
                      <a:pt x="1" y="84"/>
                      <a:pt x="54" y="84"/>
                    </a:cubicBezTo>
                    <a:cubicBezTo>
                      <a:pt x="107" y="84"/>
                      <a:pt x="107" y="1"/>
                      <a:pt x="54" y="1"/>
                    </a:cubicBezTo>
                    <a:close/>
                  </a:path>
                </a:pathLst>
              </a:custGeom>
              <a:solidFill>
                <a:srgbClr val="F2C4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9" name="Google Shape;3619;p35"/>
              <p:cNvSpPr/>
              <p:nvPr/>
            </p:nvSpPr>
            <p:spPr>
              <a:xfrm flipH="1">
                <a:off x="4094122" y="2129406"/>
                <a:ext cx="14039" cy="11022"/>
              </a:xfrm>
              <a:custGeom>
                <a:rect b="b" l="l" r="r" t="t"/>
                <a:pathLst>
                  <a:path extrusionOk="0" h="84" w="107">
                    <a:moveTo>
                      <a:pt x="54" y="1"/>
                    </a:moveTo>
                    <a:cubicBezTo>
                      <a:pt x="1" y="1"/>
                      <a:pt x="1" y="84"/>
                      <a:pt x="54" y="84"/>
                    </a:cubicBezTo>
                    <a:cubicBezTo>
                      <a:pt x="107" y="84"/>
                      <a:pt x="107" y="1"/>
                      <a:pt x="54" y="1"/>
                    </a:cubicBezTo>
                    <a:close/>
                  </a:path>
                </a:pathLst>
              </a:custGeom>
              <a:solidFill>
                <a:srgbClr val="F2C4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0" name="Google Shape;3620;p35"/>
              <p:cNvSpPr/>
              <p:nvPr/>
            </p:nvSpPr>
            <p:spPr>
              <a:xfrm flipH="1">
                <a:off x="4108949" y="2161290"/>
                <a:ext cx="6692" cy="6167"/>
              </a:xfrm>
              <a:custGeom>
                <a:rect b="b" l="l" r="r" t="t"/>
                <a:pathLst>
                  <a:path extrusionOk="0" h="47" w="51">
                    <a:moveTo>
                      <a:pt x="25" y="1"/>
                    </a:moveTo>
                    <a:cubicBezTo>
                      <a:pt x="17" y="1"/>
                      <a:pt x="8" y="5"/>
                      <a:pt x="5" y="15"/>
                    </a:cubicBezTo>
                    <a:cubicBezTo>
                      <a:pt x="1" y="35"/>
                      <a:pt x="15" y="47"/>
                      <a:pt x="28" y="47"/>
                    </a:cubicBezTo>
                    <a:cubicBezTo>
                      <a:pt x="40" y="47"/>
                      <a:pt x="50" y="39"/>
                      <a:pt x="50" y="22"/>
                    </a:cubicBezTo>
                    <a:cubicBezTo>
                      <a:pt x="50" y="9"/>
                      <a:pt x="38" y="1"/>
                      <a:pt x="25" y="1"/>
                    </a:cubicBezTo>
                    <a:close/>
                  </a:path>
                </a:pathLst>
              </a:custGeom>
              <a:solidFill>
                <a:srgbClr val="F2C4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1" name="Google Shape;3621;p35"/>
              <p:cNvSpPr/>
              <p:nvPr/>
            </p:nvSpPr>
            <p:spPr>
              <a:xfrm flipH="1">
                <a:off x="4084150" y="2157222"/>
                <a:ext cx="10103" cy="8004"/>
              </a:xfrm>
              <a:custGeom>
                <a:rect b="b" l="l" r="r" t="t"/>
                <a:pathLst>
                  <a:path extrusionOk="0" h="61" w="77">
                    <a:moveTo>
                      <a:pt x="38" y="0"/>
                    </a:moveTo>
                    <a:cubicBezTo>
                      <a:pt x="1" y="0"/>
                      <a:pt x="1" y="61"/>
                      <a:pt x="38" y="61"/>
                    </a:cubicBezTo>
                    <a:cubicBezTo>
                      <a:pt x="76" y="61"/>
                      <a:pt x="76" y="0"/>
                      <a:pt x="38" y="0"/>
                    </a:cubicBezTo>
                    <a:close/>
                  </a:path>
                </a:pathLst>
              </a:custGeom>
              <a:solidFill>
                <a:srgbClr val="F2C4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2" name="Google Shape;3622;p35"/>
              <p:cNvSpPr/>
              <p:nvPr/>
            </p:nvSpPr>
            <p:spPr>
              <a:xfrm flipH="1">
                <a:off x="4202239" y="2044644"/>
                <a:ext cx="71378" cy="41856"/>
              </a:xfrm>
              <a:custGeom>
                <a:rect b="b" l="l" r="r" t="t"/>
                <a:pathLst>
                  <a:path extrusionOk="0" h="319" w="544">
                    <a:moveTo>
                      <a:pt x="438" y="1"/>
                    </a:moveTo>
                    <a:cubicBezTo>
                      <a:pt x="363" y="1"/>
                      <a:pt x="276" y="51"/>
                      <a:pt x="218" y="79"/>
                    </a:cubicBezTo>
                    <a:cubicBezTo>
                      <a:pt x="128" y="117"/>
                      <a:pt x="52" y="185"/>
                      <a:pt x="7" y="276"/>
                    </a:cubicBezTo>
                    <a:cubicBezTo>
                      <a:pt x="1" y="300"/>
                      <a:pt x="23" y="319"/>
                      <a:pt x="43" y="319"/>
                    </a:cubicBezTo>
                    <a:cubicBezTo>
                      <a:pt x="49" y="319"/>
                      <a:pt x="55" y="317"/>
                      <a:pt x="60" y="314"/>
                    </a:cubicBezTo>
                    <a:cubicBezTo>
                      <a:pt x="128" y="261"/>
                      <a:pt x="203" y="216"/>
                      <a:pt x="279" y="170"/>
                    </a:cubicBezTo>
                    <a:cubicBezTo>
                      <a:pt x="355" y="132"/>
                      <a:pt x="445" y="163"/>
                      <a:pt x="521" y="110"/>
                    </a:cubicBezTo>
                    <a:cubicBezTo>
                      <a:pt x="544" y="79"/>
                      <a:pt x="536" y="42"/>
                      <a:pt x="506" y="19"/>
                    </a:cubicBezTo>
                    <a:cubicBezTo>
                      <a:pt x="485" y="6"/>
                      <a:pt x="462" y="1"/>
                      <a:pt x="438" y="1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3" name="Google Shape;3623;p35"/>
              <p:cNvSpPr/>
              <p:nvPr/>
            </p:nvSpPr>
            <p:spPr>
              <a:xfrm flipH="1">
                <a:off x="4076671" y="2043594"/>
                <a:ext cx="66130" cy="32934"/>
              </a:xfrm>
              <a:custGeom>
                <a:rect b="b" l="l" r="r" t="t"/>
                <a:pathLst>
                  <a:path extrusionOk="0" h="251" w="504">
                    <a:moveTo>
                      <a:pt x="122" y="1"/>
                    </a:moveTo>
                    <a:cubicBezTo>
                      <a:pt x="85" y="1"/>
                      <a:pt x="50" y="12"/>
                      <a:pt x="23" y="42"/>
                    </a:cubicBezTo>
                    <a:cubicBezTo>
                      <a:pt x="0" y="65"/>
                      <a:pt x="0" y="110"/>
                      <a:pt x="38" y="125"/>
                    </a:cubicBezTo>
                    <a:cubicBezTo>
                      <a:pt x="60" y="139"/>
                      <a:pt x="83" y="143"/>
                      <a:pt x="106" y="143"/>
                    </a:cubicBezTo>
                    <a:cubicBezTo>
                      <a:pt x="136" y="143"/>
                      <a:pt x="166" y="137"/>
                      <a:pt x="197" y="137"/>
                    </a:cubicBezTo>
                    <a:cubicBezTo>
                      <a:pt x="210" y="137"/>
                      <a:pt x="222" y="138"/>
                      <a:pt x="235" y="140"/>
                    </a:cubicBezTo>
                    <a:cubicBezTo>
                      <a:pt x="310" y="171"/>
                      <a:pt x="378" y="208"/>
                      <a:pt x="446" y="246"/>
                    </a:cubicBezTo>
                    <a:cubicBezTo>
                      <a:pt x="452" y="249"/>
                      <a:pt x="457" y="250"/>
                      <a:pt x="463" y="250"/>
                    </a:cubicBezTo>
                    <a:cubicBezTo>
                      <a:pt x="486" y="250"/>
                      <a:pt x="504" y="226"/>
                      <a:pt x="492" y="201"/>
                    </a:cubicBezTo>
                    <a:cubicBezTo>
                      <a:pt x="446" y="125"/>
                      <a:pt x="363" y="65"/>
                      <a:pt x="280" y="42"/>
                    </a:cubicBezTo>
                    <a:cubicBezTo>
                      <a:pt x="235" y="24"/>
                      <a:pt x="177" y="1"/>
                      <a:pt x="122" y="1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4" name="Google Shape;3624;p35"/>
              <p:cNvSpPr/>
              <p:nvPr/>
            </p:nvSpPr>
            <p:spPr>
              <a:xfrm flipH="1">
                <a:off x="4200271" y="2087681"/>
                <a:ext cx="24930" cy="37920"/>
              </a:xfrm>
              <a:custGeom>
                <a:rect b="b" l="l" r="r" t="t"/>
                <a:pathLst>
                  <a:path extrusionOk="0" h="289" w="190">
                    <a:moveTo>
                      <a:pt x="91" y="1"/>
                    </a:moveTo>
                    <a:cubicBezTo>
                      <a:pt x="46" y="1"/>
                      <a:pt x="1" y="61"/>
                      <a:pt x="1" y="145"/>
                    </a:cubicBezTo>
                    <a:cubicBezTo>
                      <a:pt x="1" y="228"/>
                      <a:pt x="46" y="288"/>
                      <a:pt x="91" y="288"/>
                    </a:cubicBezTo>
                    <a:cubicBezTo>
                      <a:pt x="144" y="288"/>
                      <a:pt x="190" y="228"/>
                      <a:pt x="190" y="145"/>
                    </a:cubicBezTo>
                    <a:cubicBezTo>
                      <a:pt x="190" y="61"/>
                      <a:pt x="144" y="1"/>
                      <a:pt x="91" y="1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5" name="Google Shape;3625;p35"/>
              <p:cNvSpPr/>
              <p:nvPr/>
            </p:nvSpPr>
            <p:spPr>
              <a:xfrm flipH="1">
                <a:off x="4115903" y="2087681"/>
                <a:ext cx="24930" cy="37920"/>
              </a:xfrm>
              <a:custGeom>
                <a:rect b="b" l="l" r="r" t="t"/>
                <a:pathLst>
                  <a:path extrusionOk="0" h="289" w="190">
                    <a:moveTo>
                      <a:pt x="91" y="1"/>
                    </a:moveTo>
                    <a:cubicBezTo>
                      <a:pt x="46" y="1"/>
                      <a:pt x="0" y="61"/>
                      <a:pt x="0" y="145"/>
                    </a:cubicBezTo>
                    <a:cubicBezTo>
                      <a:pt x="0" y="228"/>
                      <a:pt x="38" y="288"/>
                      <a:pt x="91" y="288"/>
                    </a:cubicBezTo>
                    <a:cubicBezTo>
                      <a:pt x="144" y="288"/>
                      <a:pt x="189" y="228"/>
                      <a:pt x="189" y="145"/>
                    </a:cubicBezTo>
                    <a:cubicBezTo>
                      <a:pt x="189" y="61"/>
                      <a:pt x="144" y="1"/>
                      <a:pt x="91" y="1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6" name="Google Shape;3626;p35"/>
              <p:cNvSpPr/>
              <p:nvPr/>
            </p:nvSpPr>
            <p:spPr>
              <a:xfrm flipH="1">
                <a:off x="3948216" y="2447066"/>
                <a:ext cx="90404" cy="306113"/>
              </a:xfrm>
              <a:custGeom>
                <a:rect b="b" l="l" r="r" t="t"/>
                <a:pathLst>
                  <a:path extrusionOk="0" h="2333" w="689">
                    <a:moveTo>
                      <a:pt x="8" y="1"/>
                    </a:moveTo>
                    <a:cubicBezTo>
                      <a:pt x="4" y="1"/>
                      <a:pt x="0" y="3"/>
                      <a:pt x="0" y="6"/>
                    </a:cubicBezTo>
                    <a:cubicBezTo>
                      <a:pt x="38" y="369"/>
                      <a:pt x="83" y="687"/>
                      <a:pt x="325" y="974"/>
                    </a:cubicBezTo>
                    <a:cubicBezTo>
                      <a:pt x="643" y="1360"/>
                      <a:pt x="560" y="1866"/>
                      <a:pt x="355" y="2282"/>
                    </a:cubicBezTo>
                    <a:cubicBezTo>
                      <a:pt x="345" y="2309"/>
                      <a:pt x="369" y="2332"/>
                      <a:pt x="391" y="2332"/>
                    </a:cubicBezTo>
                    <a:cubicBezTo>
                      <a:pt x="400" y="2332"/>
                      <a:pt x="409" y="2329"/>
                      <a:pt x="416" y="2320"/>
                    </a:cubicBezTo>
                    <a:cubicBezTo>
                      <a:pt x="620" y="2010"/>
                      <a:pt x="688" y="1632"/>
                      <a:pt x="605" y="1277"/>
                    </a:cubicBezTo>
                    <a:cubicBezTo>
                      <a:pt x="560" y="1088"/>
                      <a:pt x="446" y="974"/>
                      <a:pt x="325" y="831"/>
                    </a:cubicBezTo>
                    <a:cubicBezTo>
                      <a:pt x="136" y="611"/>
                      <a:pt x="113" y="271"/>
                      <a:pt x="15" y="6"/>
                    </a:cubicBezTo>
                    <a:cubicBezTo>
                      <a:pt x="15" y="3"/>
                      <a:pt x="11" y="1"/>
                      <a:pt x="8" y="1"/>
                    </a:cubicBezTo>
                    <a:close/>
                  </a:path>
                </a:pathLst>
              </a:custGeom>
              <a:solidFill>
                <a:srgbClr val="E278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7" name="Google Shape;3627;p35"/>
              <p:cNvSpPr/>
              <p:nvPr/>
            </p:nvSpPr>
            <p:spPr>
              <a:xfrm flipH="1">
                <a:off x="3510237" y="3170034"/>
                <a:ext cx="447032" cy="294698"/>
              </a:xfrm>
              <a:custGeom>
                <a:rect b="b" l="l" r="r" t="t"/>
                <a:pathLst>
                  <a:path extrusionOk="0" h="2246" w="3407">
                    <a:moveTo>
                      <a:pt x="41" y="0"/>
                    </a:moveTo>
                    <a:cubicBezTo>
                      <a:pt x="28" y="0"/>
                      <a:pt x="14" y="0"/>
                      <a:pt x="0" y="0"/>
                    </a:cubicBezTo>
                    <a:cubicBezTo>
                      <a:pt x="227" y="144"/>
                      <a:pt x="605" y="144"/>
                      <a:pt x="862" y="182"/>
                    </a:cubicBezTo>
                    <a:cubicBezTo>
                      <a:pt x="1293" y="242"/>
                      <a:pt x="1716" y="295"/>
                      <a:pt x="2140" y="371"/>
                    </a:cubicBezTo>
                    <a:cubicBezTo>
                      <a:pt x="2382" y="409"/>
                      <a:pt x="2782" y="431"/>
                      <a:pt x="2926" y="658"/>
                    </a:cubicBezTo>
                    <a:cubicBezTo>
                      <a:pt x="3206" y="1104"/>
                      <a:pt x="3266" y="1724"/>
                      <a:pt x="3349" y="2223"/>
                    </a:cubicBezTo>
                    <a:cubicBezTo>
                      <a:pt x="3352" y="2239"/>
                      <a:pt x="3363" y="2245"/>
                      <a:pt x="3374" y="2245"/>
                    </a:cubicBezTo>
                    <a:cubicBezTo>
                      <a:pt x="3390" y="2245"/>
                      <a:pt x="3407" y="2231"/>
                      <a:pt x="3402" y="2208"/>
                    </a:cubicBezTo>
                    <a:cubicBezTo>
                      <a:pt x="3327" y="1694"/>
                      <a:pt x="3266" y="1104"/>
                      <a:pt x="3009" y="636"/>
                    </a:cubicBezTo>
                    <a:cubicBezTo>
                      <a:pt x="2881" y="401"/>
                      <a:pt x="2593" y="363"/>
                      <a:pt x="2344" y="318"/>
                    </a:cubicBezTo>
                    <a:cubicBezTo>
                      <a:pt x="1920" y="227"/>
                      <a:pt x="1482" y="174"/>
                      <a:pt x="1051" y="129"/>
                    </a:cubicBezTo>
                    <a:cubicBezTo>
                      <a:pt x="724" y="85"/>
                      <a:pt x="377" y="0"/>
                      <a:pt x="41" y="0"/>
                    </a:cubicBez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8" name="Google Shape;3628;p35"/>
              <p:cNvSpPr/>
              <p:nvPr/>
            </p:nvSpPr>
            <p:spPr>
              <a:xfrm flipH="1">
                <a:off x="3673462" y="3353860"/>
                <a:ext cx="12071" cy="27292"/>
              </a:xfrm>
              <a:custGeom>
                <a:rect b="b" l="l" r="r" t="t"/>
                <a:pathLst>
                  <a:path extrusionOk="0" h="208" w="92">
                    <a:moveTo>
                      <a:pt x="9" y="0"/>
                    </a:moveTo>
                    <a:cubicBezTo>
                      <a:pt x="4" y="0"/>
                      <a:pt x="1" y="2"/>
                      <a:pt x="1" y="6"/>
                    </a:cubicBezTo>
                    <a:cubicBezTo>
                      <a:pt x="1" y="81"/>
                      <a:pt x="31" y="149"/>
                      <a:pt x="69" y="202"/>
                    </a:cubicBezTo>
                    <a:cubicBezTo>
                      <a:pt x="72" y="206"/>
                      <a:pt x="76" y="208"/>
                      <a:pt x="80" y="208"/>
                    </a:cubicBezTo>
                    <a:cubicBezTo>
                      <a:pt x="84" y="208"/>
                      <a:pt x="88" y="206"/>
                      <a:pt x="91" y="202"/>
                    </a:cubicBezTo>
                    <a:cubicBezTo>
                      <a:pt x="91" y="127"/>
                      <a:pt x="69" y="59"/>
                      <a:pt x="23" y="6"/>
                    </a:cubicBezTo>
                    <a:cubicBezTo>
                      <a:pt x="20" y="2"/>
                      <a:pt x="14" y="0"/>
                      <a:pt x="9" y="0"/>
                    </a:cubicBez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9" name="Google Shape;3629;p35"/>
              <p:cNvSpPr/>
              <p:nvPr/>
            </p:nvSpPr>
            <p:spPr>
              <a:xfrm flipH="1">
                <a:off x="3661522" y="3365406"/>
                <a:ext cx="17845" cy="18238"/>
              </a:xfrm>
              <a:custGeom>
                <a:rect b="b" l="l" r="r" t="t"/>
                <a:pathLst>
                  <a:path extrusionOk="0" h="139" w="136">
                    <a:moveTo>
                      <a:pt x="112" y="1"/>
                    </a:moveTo>
                    <a:cubicBezTo>
                      <a:pt x="67" y="31"/>
                      <a:pt x="37" y="61"/>
                      <a:pt x="7" y="107"/>
                    </a:cubicBezTo>
                    <a:cubicBezTo>
                      <a:pt x="0" y="120"/>
                      <a:pt x="10" y="138"/>
                      <a:pt x="28" y="138"/>
                    </a:cubicBezTo>
                    <a:cubicBezTo>
                      <a:pt x="31" y="138"/>
                      <a:pt x="34" y="138"/>
                      <a:pt x="37" y="137"/>
                    </a:cubicBezTo>
                    <a:cubicBezTo>
                      <a:pt x="90" y="122"/>
                      <a:pt x="128" y="69"/>
                      <a:pt x="135" y="16"/>
                    </a:cubicBezTo>
                    <a:cubicBezTo>
                      <a:pt x="135" y="8"/>
                      <a:pt x="120" y="1"/>
                      <a:pt x="112" y="1"/>
                    </a:cubicBez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0" name="Google Shape;3630;p35"/>
              <p:cNvSpPr/>
              <p:nvPr/>
            </p:nvSpPr>
            <p:spPr>
              <a:xfrm flipH="1">
                <a:off x="3945330" y="3148647"/>
                <a:ext cx="41725" cy="29653"/>
              </a:xfrm>
              <a:custGeom>
                <a:rect b="b" l="l" r="r" t="t"/>
                <a:pathLst>
                  <a:path extrusionOk="0" h="226" w="318">
                    <a:moveTo>
                      <a:pt x="258" y="0"/>
                    </a:moveTo>
                    <a:cubicBezTo>
                      <a:pt x="247" y="0"/>
                      <a:pt x="235" y="5"/>
                      <a:pt x="235" y="20"/>
                    </a:cubicBezTo>
                    <a:cubicBezTo>
                      <a:pt x="235" y="43"/>
                      <a:pt x="235" y="73"/>
                      <a:pt x="235" y="103"/>
                    </a:cubicBezTo>
                    <a:cubicBezTo>
                      <a:pt x="235" y="118"/>
                      <a:pt x="235" y="133"/>
                      <a:pt x="227" y="141"/>
                    </a:cubicBezTo>
                    <a:cubicBezTo>
                      <a:pt x="219" y="156"/>
                      <a:pt x="204" y="148"/>
                      <a:pt x="182" y="156"/>
                    </a:cubicBezTo>
                    <a:cubicBezTo>
                      <a:pt x="129" y="156"/>
                      <a:pt x="68" y="171"/>
                      <a:pt x="15" y="186"/>
                    </a:cubicBezTo>
                    <a:cubicBezTo>
                      <a:pt x="0" y="186"/>
                      <a:pt x="0" y="209"/>
                      <a:pt x="15" y="209"/>
                    </a:cubicBezTo>
                    <a:lnTo>
                      <a:pt x="23" y="209"/>
                    </a:lnTo>
                    <a:cubicBezTo>
                      <a:pt x="68" y="216"/>
                      <a:pt x="114" y="224"/>
                      <a:pt x="167" y="224"/>
                    </a:cubicBezTo>
                    <a:cubicBezTo>
                      <a:pt x="179" y="224"/>
                      <a:pt x="193" y="225"/>
                      <a:pt x="208" y="225"/>
                    </a:cubicBezTo>
                    <a:cubicBezTo>
                      <a:pt x="231" y="225"/>
                      <a:pt x="254" y="222"/>
                      <a:pt x="272" y="209"/>
                    </a:cubicBezTo>
                    <a:cubicBezTo>
                      <a:pt x="318" y="148"/>
                      <a:pt x="318" y="65"/>
                      <a:pt x="272" y="5"/>
                    </a:cubicBezTo>
                    <a:cubicBezTo>
                      <a:pt x="270" y="2"/>
                      <a:pt x="264" y="0"/>
                      <a:pt x="258" y="0"/>
                    </a:cubicBez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1" name="Google Shape;3631;p35"/>
              <p:cNvSpPr/>
              <p:nvPr/>
            </p:nvSpPr>
            <p:spPr>
              <a:xfrm flipH="1">
                <a:off x="4126794" y="2392089"/>
                <a:ext cx="184744" cy="86599"/>
              </a:xfrm>
              <a:custGeom>
                <a:rect b="b" l="l" r="r" t="t"/>
                <a:pathLst>
                  <a:path extrusionOk="0" h="660" w="1408">
                    <a:moveTo>
                      <a:pt x="1354" y="0"/>
                    </a:moveTo>
                    <a:cubicBezTo>
                      <a:pt x="1345" y="0"/>
                      <a:pt x="1335" y="6"/>
                      <a:pt x="1332" y="17"/>
                    </a:cubicBezTo>
                    <a:cubicBezTo>
                      <a:pt x="1316" y="206"/>
                      <a:pt x="1286" y="380"/>
                      <a:pt x="1105" y="493"/>
                    </a:cubicBezTo>
                    <a:cubicBezTo>
                      <a:pt x="1000" y="548"/>
                      <a:pt x="885" y="577"/>
                      <a:pt x="771" y="577"/>
                    </a:cubicBezTo>
                    <a:cubicBezTo>
                      <a:pt x="713" y="577"/>
                      <a:pt x="655" y="569"/>
                      <a:pt x="598" y="554"/>
                    </a:cubicBezTo>
                    <a:cubicBezTo>
                      <a:pt x="303" y="501"/>
                      <a:pt x="175" y="327"/>
                      <a:pt x="31" y="85"/>
                    </a:cubicBezTo>
                    <a:lnTo>
                      <a:pt x="31" y="85"/>
                    </a:lnTo>
                    <a:cubicBezTo>
                      <a:pt x="1" y="463"/>
                      <a:pt x="409" y="660"/>
                      <a:pt x="734" y="660"/>
                    </a:cubicBezTo>
                    <a:cubicBezTo>
                      <a:pt x="1127" y="660"/>
                      <a:pt x="1407" y="418"/>
                      <a:pt x="1377" y="17"/>
                    </a:cubicBezTo>
                    <a:cubicBezTo>
                      <a:pt x="1373" y="6"/>
                      <a:pt x="1364" y="0"/>
                      <a:pt x="1354" y="0"/>
                    </a:cubicBezTo>
                    <a:close/>
                  </a:path>
                </a:pathLst>
              </a:custGeom>
              <a:solidFill>
                <a:srgbClr val="E278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2" name="Google Shape;3632;p35"/>
              <p:cNvSpPr/>
              <p:nvPr/>
            </p:nvSpPr>
            <p:spPr>
              <a:xfrm flipH="1">
                <a:off x="4334106" y="2510047"/>
                <a:ext cx="67311" cy="118745"/>
              </a:xfrm>
              <a:custGeom>
                <a:rect b="b" l="l" r="r" t="t"/>
                <a:pathLst>
                  <a:path extrusionOk="0" h="905" w="513">
                    <a:moveTo>
                      <a:pt x="497" y="1"/>
                    </a:moveTo>
                    <a:cubicBezTo>
                      <a:pt x="489" y="1"/>
                      <a:pt x="482" y="7"/>
                      <a:pt x="482" y="18"/>
                    </a:cubicBezTo>
                    <a:cubicBezTo>
                      <a:pt x="429" y="184"/>
                      <a:pt x="361" y="343"/>
                      <a:pt x="285" y="494"/>
                    </a:cubicBezTo>
                    <a:cubicBezTo>
                      <a:pt x="210" y="630"/>
                      <a:pt x="96" y="744"/>
                      <a:pt x="13" y="872"/>
                    </a:cubicBezTo>
                    <a:cubicBezTo>
                      <a:pt x="1" y="891"/>
                      <a:pt x="14" y="904"/>
                      <a:pt x="31" y="904"/>
                    </a:cubicBezTo>
                    <a:cubicBezTo>
                      <a:pt x="35" y="904"/>
                      <a:pt x="39" y="904"/>
                      <a:pt x="43" y="902"/>
                    </a:cubicBezTo>
                    <a:lnTo>
                      <a:pt x="36" y="902"/>
                    </a:lnTo>
                    <a:cubicBezTo>
                      <a:pt x="300" y="744"/>
                      <a:pt x="497" y="313"/>
                      <a:pt x="512" y="18"/>
                    </a:cubicBezTo>
                    <a:cubicBezTo>
                      <a:pt x="512" y="7"/>
                      <a:pt x="504" y="1"/>
                      <a:pt x="497" y="1"/>
                    </a:cubicBezTo>
                    <a:close/>
                  </a:path>
                </a:pathLst>
              </a:custGeom>
              <a:solidFill>
                <a:srgbClr val="E278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3" name="Google Shape;3633;p35"/>
              <p:cNvSpPr/>
              <p:nvPr/>
            </p:nvSpPr>
            <p:spPr>
              <a:xfrm flipH="1">
                <a:off x="4135716" y="2206820"/>
                <a:ext cx="98407" cy="56027"/>
              </a:xfrm>
              <a:custGeom>
                <a:rect b="b" l="l" r="r" t="t"/>
                <a:pathLst>
                  <a:path extrusionOk="0" h="427" w="750">
                    <a:moveTo>
                      <a:pt x="1" y="0"/>
                    </a:moveTo>
                    <a:cubicBezTo>
                      <a:pt x="1" y="0"/>
                      <a:pt x="69" y="378"/>
                      <a:pt x="326" y="424"/>
                    </a:cubicBezTo>
                    <a:cubicBezTo>
                      <a:pt x="337" y="425"/>
                      <a:pt x="349" y="426"/>
                      <a:pt x="360" y="426"/>
                    </a:cubicBezTo>
                    <a:cubicBezTo>
                      <a:pt x="604" y="426"/>
                      <a:pt x="749" y="53"/>
                      <a:pt x="749" y="5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4" name="Google Shape;3634;p35"/>
              <p:cNvSpPr/>
              <p:nvPr/>
            </p:nvSpPr>
            <p:spPr>
              <a:xfrm flipH="1">
                <a:off x="4334106" y="2160109"/>
                <a:ext cx="24011" cy="24930"/>
              </a:xfrm>
              <a:custGeom>
                <a:rect b="b" l="l" r="r" t="t"/>
                <a:pathLst>
                  <a:path extrusionOk="0" h="190" w="183">
                    <a:moveTo>
                      <a:pt x="91" y="1"/>
                    </a:moveTo>
                    <a:cubicBezTo>
                      <a:pt x="38" y="1"/>
                      <a:pt x="1" y="39"/>
                      <a:pt x="1" y="92"/>
                    </a:cubicBezTo>
                    <a:cubicBezTo>
                      <a:pt x="1" y="145"/>
                      <a:pt x="38" y="190"/>
                      <a:pt x="91" y="190"/>
                    </a:cubicBezTo>
                    <a:cubicBezTo>
                      <a:pt x="144" y="190"/>
                      <a:pt x="182" y="145"/>
                      <a:pt x="182" y="92"/>
                    </a:cubicBezTo>
                    <a:cubicBezTo>
                      <a:pt x="182" y="39"/>
                      <a:pt x="144" y="1"/>
                      <a:pt x="91" y="1"/>
                    </a:cubicBezTo>
                    <a:close/>
                  </a:path>
                </a:pathLst>
              </a:custGeom>
              <a:solidFill>
                <a:srgbClr val="E791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5" name="Google Shape;3635;p35"/>
              <p:cNvSpPr/>
              <p:nvPr/>
            </p:nvSpPr>
            <p:spPr>
              <a:xfrm flipH="1">
                <a:off x="2942359" y="3046040"/>
                <a:ext cx="12990" cy="958358"/>
              </a:xfrm>
              <a:custGeom>
                <a:rect b="b" l="l" r="r" t="t"/>
                <a:pathLst>
                  <a:path extrusionOk="0" h="7304" w="99">
                    <a:moveTo>
                      <a:pt x="49" y="0"/>
                    </a:moveTo>
                    <a:cubicBezTo>
                      <a:pt x="25" y="0"/>
                      <a:pt x="0" y="16"/>
                      <a:pt x="0" y="46"/>
                    </a:cubicBezTo>
                    <a:lnTo>
                      <a:pt x="0" y="7259"/>
                    </a:lnTo>
                    <a:cubicBezTo>
                      <a:pt x="0" y="7281"/>
                      <a:pt x="23" y="7304"/>
                      <a:pt x="53" y="7304"/>
                    </a:cubicBezTo>
                    <a:cubicBezTo>
                      <a:pt x="76" y="7304"/>
                      <a:pt x="98" y="7281"/>
                      <a:pt x="98" y="7259"/>
                    </a:cubicBezTo>
                    <a:lnTo>
                      <a:pt x="98" y="46"/>
                    </a:lnTo>
                    <a:cubicBezTo>
                      <a:pt x="98" y="16"/>
                      <a:pt x="74" y="0"/>
                      <a:pt x="49" y="0"/>
                    </a:cubicBez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6" name="Google Shape;3636;p35"/>
              <p:cNvSpPr/>
              <p:nvPr/>
            </p:nvSpPr>
            <p:spPr>
              <a:xfrm flipH="1">
                <a:off x="3293477" y="3046040"/>
                <a:ext cx="12071" cy="958358"/>
              </a:xfrm>
              <a:custGeom>
                <a:rect b="b" l="l" r="r" t="t"/>
                <a:pathLst>
                  <a:path extrusionOk="0" h="7304" w="92">
                    <a:moveTo>
                      <a:pt x="46" y="0"/>
                    </a:moveTo>
                    <a:cubicBezTo>
                      <a:pt x="23" y="0"/>
                      <a:pt x="0" y="23"/>
                      <a:pt x="0" y="46"/>
                    </a:cubicBezTo>
                    <a:lnTo>
                      <a:pt x="0" y="7259"/>
                    </a:lnTo>
                    <a:cubicBezTo>
                      <a:pt x="0" y="7281"/>
                      <a:pt x="23" y="7304"/>
                      <a:pt x="46" y="7304"/>
                    </a:cubicBezTo>
                    <a:cubicBezTo>
                      <a:pt x="76" y="7304"/>
                      <a:pt x="91" y="7281"/>
                      <a:pt x="91" y="7259"/>
                    </a:cubicBezTo>
                    <a:lnTo>
                      <a:pt x="91" y="46"/>
                    </a:lnTo>
                    <a:cubicBezTo>
                      <a:pt x="91" y="23"/>
                      <a:pt x="76" y="0"/>
                      <a:pt x="46" y="0"/>
                    </a:cubicBez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7" name="Google Shape;3637;p35"/>
              <p:cNvSpPr/>
              <p:nvPr/>
            </p:nvSpPr>
            <p:spPr>
              <a:xfrm flipH="1">
                <a:off x="4670397" y="3046040"/>
                <a:ext cx="12071" cy="958358"/>
              </a:xfrm>
              <a:custGeom>
                <a:rect b="b" l="l" r="r" t="t"/>
                <a:pathLst>
                  <a:path extrusionOk="0" h="7304" w="92">
                    <a:moveTo>
                      <a:pt x="46" y="0"/>
                    </a:moveTo>
                    <a:cubicBezTo>
                      <a:pt x="15" y="0"/>
                      <a:pt x="0" y="23"/>
                      <a:pt x="0" y="46"/>
                    </a:cubicBezTo>
                    <a:lnTo>
                      <a:pt x="0" y="7259"/>
                    </a:lnTo>
                    <a:cubicBezTo>
                      <a:pt x="0" y="7281"/>
                      <a:pt x="15" y="7304"/>
                      <a:pt x="46" y="7304"/>
                    </a:cubicBezTo>
                    <a:cubicBezTo>
                      <a:pt x="68" y="7304"/>
                      <a:pt x="91" y="7281"/>
                      <a:pt x="91" y="7259"/>
                    </a:cubicBezTo>
                    <a:lnTo>
                      <a:pt x="91" y="46"/>
                    </a:lnTo>
                    <a:cubicBezTo>
                      <a:pt x="91" y="23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8" name="Google Shape;3638;p35"/>
              <p:cNvSpPr/>
              <p:nvPr/>
            </p:nvSpPr>
            <p:spPr>
              <a:xfrm flipH="1">
                <a:off x="5020598" y="3046040"/>
                <a:ext cx="12071" cy="958358"/>
              </a:xfrm>
              <a:custGeom>
                <a:rect b="b" l="l" r="r" t="t"/>
                <a:pathLst>
                  <a:path extrusionOk="0" h="7304" w="92">
                    <a:moveTo>
                      <a:pt x="46" y="0"/>
                    </a:moveTo>
                    <a:cubicBezTo>
                      <a:pt x="23" y="0"/>
                      <a:pt x="0" y="23"/>
                      <a:pt x="0" y="46"/>
                    </a:cubicBezTo>
                    <a:lnTo>
                      <a:pt x="0" y="7259"/>
                    </a:lnTo>
                    <a:cubicBezTo>
                      <a:pt x="0" y="7281"/>
                      <a:pt x="23" y="7304"/>
                      <a:pt x="46" y="7304"/>
                    </a:cubicBezTo>
                    <a:cubicBezTo>
                      <a:pt x="68" y="7304"/>
                      <a:pt x="91" y="7281"/>
                      <a:pt x="91" y="7259"/>
                    </a:cubicBezTo>
                    <a:lnTo>
                      <a:pt x="91" y="46"/>
                    </a:lnTo>
                    <a:cubicBezTo>
                      <a:pt x="91" y="23"/>
                      <a:pt x="68" y="0"/>
                      <a:pt x="46" y="0"/>
                    </a:cubicBez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9" name="Google Shape;3639;p35"/>
              <p:cNvSpPr/>
              <p:nvPr/>
            </p:nvSpPr>
            <p:spPr>
              <a:xfrm flipH="1">
                <a:off x="2731115" y="3027146"/>
                <a:ext cx="2527761" cy="49729"/>
              </a:xfrm>
              <a:custGeom>
                <a:rect b="b" l="l" r="r" t="t"/>
                <a:pathLst>
                  <a:path extrusionOk="0" h="379" w="19265">
                    <a:moveTo>
                      <a:pt x="190" y="1"/>
                    </a:moveTo>
                    <a:cubicBezTo>
                      <a:pt x="84" y="1"/>
                      <a:pt x="1" y="84"/>
                      <a:pt x="1" y="190"/>
                    </a:cubicBezTo>
                    <a:cubicBezTo>
                      <a:pt x="1" y="288"/>
                      <a:pt x="84" y="379"/>
                      <a:pt x="190" y="379"/>
                    </a:cubicBezTo>
                    <a:lnTo>
                      <a:pt x="19076" y="379"/>
                    </a:lnTo>
                    <a:cubicBezTo>
                      <a:pt x="19182" y="379"/>
                      <a:pt x="19265" y="288"/>
                      <a:pt x="19265" y="190"/>
                    </a:cubicBezTo>
                    <a:cubicBezTo>
                      <a:pt x="19265" y="84"/>
                      <a:pt x="19182" y="1"/>
                      <a:pt x="19076" y="1"/>
                    </a:cubicBezTo>
                    <a:close/>
                  </a:path>
                </a:pathLst>
              </a:custGeom>
              <a:solidFill>
                <a:srgbClr val="E482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3640" name="Google Shape;3640;p35"/>
          <p:cNvCxnSpPr/>
          <p:nvPr/>
        </p:nvCxnSpPr>
        <p:spPr>
          <a:xfrm rot="10800000">
            <a:off x="467900" y="4093595"/>
            <a:ext cx="4118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1" name="Google Shape;3641;p35"/>
          <p:cNvCxnSpPr/>
          <p:nvPr/>
        </p:nvCxnSpPr>
        <p:spPr>
          <a:xfrm rot="10800000">
            <a:off x="4572100" y="4093595"/>
            <a:ext cx="410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42" name="Google Shape;3642;p35"/>
          <p:cNvSpPr txBox="1"/>
          <p:nvPr/>
        </p:nvSpPr>
        <p:spPr>
          <a:xfrm>
            <a:off x="905138" y="3812408"/>
            <a:ext cx="622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r>
              <a:rPr b="1" lang="en"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b="1" sz="12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3" name="Google Shape;3643;p35"/>
          <p:cNvSpPr txBox="1"/>
          <p:nvPr/>
        </p:nvSpPr>
        <p:spPr>
          <a:xfrm>
            <a:off x="7616288" y="3812408"/>
            <a:ext cx="622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85</a:t>
            </a:r>
            <a:r>
              <a:rPr b="1"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b="1"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18"/>
          <p:cNvGrpSpPr/>
          <p:nvPr/>
        </p:nvGrpSpPr>
        <p:grpSpPr>
          <a:xfrm>
            <a:off x="7319950" y="2145650"/>
            <a:ext cx="1412700" cy="1445950"/>
            <a:chOff x="7286325" y="2145650"/>
            <a:chExt cx="1412700" cy="1445950"/>
          </a:xfrm>
        </p:grpSpPr>
        <p:sp>
          <p:nvSpPr>
            <p:cNvPr id="445" name="Google Shape;445;p18"/>
            <p:cNvSpPr txBox="1"/>
            <p:nvPr/>
          </p:nvSpPr>
          <p:spPr>
            <a:xfrm>
              <a:off x="7286325" y="2145650"/>
              <a:ext cx="14127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6" name="Google Shape;446;p18"/>
            <p:cNvSpPr txBox="1"/>
            <p:nvPr/>
          </p:nvSpPr>
          <p:spPr>
            <a:xfrm>
              <a:off x="7286325" y="2511300"/>
              <a:ext cx="1412700" cy="10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 has a nice name and is the second planet. It’s terribly hot, more than Mercury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47" name="Google Shape;447;p18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Daylight Infographics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1565827" y="-2522278"/>
            <a:ext cx="21038" cy="21038"/>
          </a:xfrm>
          <a:custGeom>
            <a:rect b="b" l="l" r="r" t="t"/>
            <a:pathLst>
              <a:path extrusionOk="0" h="1121" w="1121">
                <a:moveTo>
                  <a:pt x="583" y="0"/>
                </a:moveTo>
                <a:cubicBezTo>
                  <a:pt x="270" y="0"/>
                  <a:pt x="1" y="269"/>
                  <a:pt x="1" y="583"/>
                </a:cubicBezTo>
                <a:cubicBezTo>
                  <a:pt x="1" y="896"/>
                  <a:pt x="270" y="1120"/>
                  <a:pt x="583" y="1120"/>
                </a:cubicBezTo>
                <a:cubicBezTo>
                  <a:pt x="897" y="1120"/>
                  <a:pt x="1121" y="896"/>
                  <a:pt x="1121" y="583"/>
                </a:cubicBezTo>
                <a:cubicBezTo>
                  <a:pt x="1121" y="269"/>
                  <a:pt x="897" y="0"/>
                  <a:pt x="5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8"/>
          <p:cNvSpPr/>
          <p:nvPr/>
        </p:nvSpPr>
        <p:spPr>
          <a:xfrm>
            <a:off x="1182351" y="-2621521"/>
            <a:ext cx="21038" cy="21038"/>
          </a:xfrm>
          <a:custGeom>
            <a:rect b="b" l="l" r="r" t="t"/>
            <a:pathLst>
              <a:path extrusionOk="0" h="1121" w="1121">
                <a:moveTo>
                  <a:pt x="538" y="1"/>
                </a:moveTo>
                <a:cubicBezTo>
                  <a:pt x="225" y="1"/>
                  <a:pt x="1" y="225"/>
                  <a:pt x="1" y="538"/>
                </a:cubicBezTo>
                <a:cubicBezTo>
                  <a:pt x="1" y="852"/>
                  <a:pt x="225" y="1121"/>
                  <a:pt x="538" y="1121"/>
                </a:cubicBezTo>
                <a:cubicBezTo>
                  <a:pt x="852" y="1121"/>
                  <a:pt x="1121" y="852"/>
                  <a:pt x="1121" y="538"/>
                </a:cubicBezTo>
                <a:cubicBezTo>
                  <a:pt x="1121" y="225"/>
                  <a:pt x="852" y="1"/>
                  <a:pt x="5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8"/>
          <p:cNvSpPr/>
          <p:nvPr/>
        </p:nvSpPr>
        <p:spPr>
          <a:xfrm>
            <a:off x="1644876" y="-2280084"/>
            <a:ext cx="21057" cy="21038"/>
          </a:xfrm>
          <a:custGeom>
            <a:rect b="b" l="l" r="r" t="t"/>
            <a:pathLst>
              <a:path extrusionOk="0" h="1121" w="1122">
                <a:moveTo>
                  <a:pt x="583" y="0"/>
                </a:moveTo>
                <a:cubicBezTo>
                  <a:pt x="270" y="0"/>
                  <a:pt x="1" y="224"/>
                  <a:pt x="1" y="538"/>
                </a:cubicBezTo>
                <a:cubicBezTo>
                  <a:pt x="1" y="852"/>
                  <a:pt x="270" y="1121"/>
                  <a:pt x="583" y="1121"/>
                </a:cubicBezTo>
                <a:cubicBezTo>
                  <a:pt x="852" y="1121"/>
                  <a:pt x="1121" y="852"/>
                  <a:pt x="1121" y="538"/>
                </a:cubicBezTo>
                <a:cubicBezTo>
                  <a:pt x="1121" y="224"/>
                  <a:pt x="852" y="0"/>
                  <a:pt x="5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1" name="Google Shape;451;p18"/>
          <p:cNvGrpSpPr/>
          <p:nvPr/>
        </p:nvGrpSpPr>
        <p:grpSpPr>
          <a:xfrm>
            <a:off x="4577125" y="1070275"/>
            <a:ext cx="2663993" cy="2596075"/>
            <a:chOff x="4566150" y="1070275"/>
            <a:chExt cx="2663993" cy="2596075"/>
          </a:xfrm>
        </p:grpSpPr>
        <p:sp>
          <p:nvSpPr>
            <p:cNvPr id="452" name="Google Shape;452;p18"/>
            <p:cNvSpPr/>
            <p:nvPr/>
          </p:nvSpPr>
          <p:spPr>
            <a:xfrm>
              <a:off x="6394105" y="1070275"/>
              <a:ext cx="714835" cy="714835"/>
            </a:xfrm>
            <a:custGeom>
              <a:rect b="b" l="l" r="r" t="t"/>
              <a:pathLst>
                <a:path extrusionOk="0" h="38089" w="38089">
                  <a:moveTo>
                    <a:pt x="19044" y="0"/>
                  </a:moveTo>
                  <a:cubicBezTo>
                    <a:pt x="8514" y="0"/>
                    <a:pt x="0" y="8514"/>
                    <a:pt x="0" y="19044"/>
                  </a:cubicBezTo>
                  <a:cubicBezTo>
                    <a:pt x="0" y="29574"/>
                    <a:pt x="8514" y="38088"/>
                    <a:pt x="19044" y="38088"/>
                  </a:cubicBezTo>
                  <a:cubicBezTo>
                    <a:pt x="29530" y="38088"/>
                    <a:pt x="38088" y="29574"/>
                    <a:pt x="38088" y="19044"/>
                  </a:cubicBezTo>
                  <a:cubicBezTo>
                    <a:pt x="38088" y="8514"/>
                    <a:pt x="29530" y="0"/>
                    <a:pt x="19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4568300" y="1287050"/>
              <a:ext cx="2606400" cy="2379300"/>
            </a:xfrm>
            <a:prstGeom prst="rect">
              <a:avLst/>
            </a:prstGeom>
            <a:solidFill>
              <a:srgbClr val="FFBE82">
                <a:alpha val="435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4" name="Google Shape;454;p18"/>
            <p:cNvGrpSpPr/>
            <p:nvPr/>
          </p:nvGrpSpPr>
          <p:grpSpPr>
            <a:xfrm>
              <a:off x="4566150" y="1614235"/>
              <a:ext cx="2663993" cy="2046051"/>
              <a:chOff x="1766150" y="-2534890"/>
              <a:chExt cx="2663993" cy="2046051"/>
            </a:xfrm>
          </p:grpSpPr>
          <p:sp>
            <p:nvSpPr>
              <p:cNvPr id="455" name="Google Shape;455;p18"/>
              <p:cNvSpPr/>
              <p:nvPr/>
            </p:nvSpPr>
            <p:spPr>
              <a:xfrm>
                <a:off x="2016585" y="-2286727"/>
                <a:ext cx="489456" cy="234556"/>
              </a:xfrm>
              <a:custGeom>
                <a:rect b="b" l="l" r="r" t="t"/>
                <a:pathLst>
                  <a:path extrusionOk="0" h="12498" w="26080">
                    <a:moveTo>
                      <a:pt x="13505" y="1"/>
                    </a:moveTo>
                    <a:cubicBezTo>
                      <a:pt x="12142" y="1"/>
                      <a:pt x="10772" y="647"/>
                      <a:pt x="9948" y="2057"/>
                    </a:cubicBezTo>
                    <a:cubicBezTo>
                      <a:pt x="9520" y="1901"/>
                      <a:pt x="9058" y="1779"/>
                      <a:pt x="8592" y="1779"/>
                    </a:cubicBezTo>
                    <a:cubicBezTo>
                      <a:pt x="8521" y="1779"/>
                      <a:pt x="8451" y="1782"/>
                      <a:pt x="8380" y="1788"/>
                    </a:cubicBezTo>
                    <a:cubicBezTo>
                      <a:pt x="5423" y="1788"/>
                      <a:pt x="3406" y="4790"/>
                      <a:pt x="4526" y="7524"/>
                    </a:cubicBezTo>
                    <a:lnTo>
                      <a:pt x="3316" y="7524"/>
                    </a:lnTo>
                    <a:cubicBezTo>
                      <a:pt x="1" y="7524"/>
                      <a:pt x="1" y="12498"/>
                      <a:pt x="3316" y="12498"/>
                    </a:cubicBezTo>
                    <a:lnTo>
                      <a:pt x="22629" y="12498"/>
                    </a:lnTo>
                    <a:cubicBezTo>
                      <a:pt x="25497" y="12498"/>
                      <a:pt x="26080" y="8465"/>
                      <a:pt x="23302" y="7658"/>
                    </a:cubicBezTo>
                    <a:cubicBezTo>
                      <a:pt x="23302" y="5328"/>
                      <a:pt x="21420" y="3446"/>
                      <a:pt x="19134" y="3446"/>
                    </a:cubicBezTo>
                    <a:cubicBezTo>
                      <a:pt x="18641" y="3446"/>
                      <a:pt x="18148" y="3536"/>
                      <a:pt x="17700" y="3715"/>
                    </a:cubicBezTo>
                    <a:cubicBezTo>
                      <a:pt x="17435" y="1356"/>
                      <a:pt x="15477" y="1"/>
                      <a:pt x="135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18"/>
              <p:cNvSpPr/>
              <p:nvPr/>
            </p:nvSpPr>
            <p:spPr>
              <a:xfrm>
                <a:off x="3492424" y="-1835519"/>
                <a:ext cx="788554" cy="393048"/>
              </a:xfrm>
              <a:custGeom>
                <a:rect b="b" l="l" r="r" t="t"/>
                <a:pathLst>
                  <a:path extrusionOk="0" h="20943" w="42017">
                    <a:moveTo>
                      <a:pt x="21048" y="0"/>
                    </a:moveTo>
                    <a:cubicBezTo>
                      <a:pt x="18749" y="0"/>
                      <a:pt x="16435" y="1104"/>
                      <a:pt x="15056" y="3512"/>
                    </a:cubicBezTo>
                    <a:cubicBezTo>
                      <a:pt x="14192" y="3164"/>
                      <a:pt x="13312" y="3003"/>
                      <a:pt x="12453" y="3003"/>
                    </a:cubicBezTo>
                    <a:cubicBezTo>
                      <a:pt x="8769" y="3003"/>
                      <a:pt x="5476" y="5975"/>
                      <a:pt x="5512" y="10009"/>
                    </a:cubicBezTo>
                    <a:cubicBezTo>
                      <a:pt x="5467" y="10905"/>
                      <a:pt x="5646" y="11801"/>
                      <a:pt x="6005" y="12653"/>
                    </a:cubicBezTo>
                    <a:lnTo>
                      <a:pt x="3988" y="12653"/>
                    </a:lnTo>
                    <a:cubicBezTo>
                      <a:pt x="1748" y="12742"/>
                      <a:pt x="0" y="14580"/>
                      <a:pt x="0" y="16820"/>
                    </a:cubicBezTo>
                    <a:cubicBezTo>
                      <a:pt x="0" y="19016"/>
                      <a:pt x="1748" y="20853"/>
                      <a:pt x="3988" y="20942"/>
                    </a:cubicBezTo>
                    <a:lnTo>
                      <a:pt x="36251" y="20942"/>
                    </a:lnTo>
                    <a:cubicBezTo>
                      <a:pt x="36267" y="20943"/>
                      <a:pt x="36282" y="20943"/>
                      <a:pt x="36298" y="20943"/>
                    </a:cubicBezTo>
                    <a:cubicBezTo>
                      <a:pt x="41052" y="20943"/>
                      <a:pt x="42017" y="14127"/>
                      <a:pt x="37416" y="12832"/>
                    </a:cubicBezTo>
                    <a:cubicBezTo>
                      <a:pt x="37416" y="8978"/>
                      <a:pt x="34280" y="5842"/>
                      <a:pt x="30426" y="5842"/>
                    </a:cubicBezTo>
                    <a:cubicBezTo>
                      <a:pt x="29619" y="5842"/>
                      <a:pt x="28813" y="5976"/>
                      <a:pt x="28051" y="6245"/>
                    </a:cubicBezTo>
                    <a:cubicBezTo>
                      <a:pt x="27628" y="2281"/>
                      <a:pt x="24353" y="0"/>
                      <a:pt x="210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8"/>
              <p:cNvSpPr/>
              <p:nvPr/>
            </p:nvSpPr>
            <p:spPr>
              <a:xfrm>
                <a:off x="2186778" y="-2044627"/>
                <a:ext cx="16853" cy="145504"/>
              </a:xfrm>
              <a:custGeom>
                <a:rect b="b" l="l" r="r" t="t"/>
                <a:pathLst>
                  <a:path extrusionOk="0" h="7753" w="898">
                    <a:moveTo>
                      <a:pt x="1" y="1"/>
                    </a:moveTo>
                    <a:lnTo>
                      <a:pt x="1" y="7753"/>
                    </a:lnTo>
                    <a:lnTo>
                      <a:pt x="897" y="7753"/>
                    </a:lnTo>
                    <a:lnTo>
                      <a:pt x="897" y="1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18"/>
              <p:cNvSpPr/>
              <p:nvPr/>
            </p:nvSpPr>
            <p:spPr>
              <a:xfrm>
                <a:off x="1786900" y="-1902500"/>
                <a:ext cx="441926" cy="1231186"/>
              </a:xfrm>
              <a:custGeom>
                <a:rect b="b" l="l" r="r" t="t"/>
                <a:pathLst>
                  <a:path extrusionOk="0" h="65602" w="27873">
                    <a:moveTo>
                      <a:pt x="3630" y="1"/>
                    </a:moveTo>
                    <a:cubicBezTo>
                      <a:pt x="1614" y="1"/>
                      <a:pt x="1" y="1614"/>
                      <a:pt x="1" y="3585"/>
                    </a:cubicBezTo>
                    <a:lnTo>
                      <a:pt x="1" y="65602"/>
                    </a:lnTo>
                    <a:lnTo>
                      <a:pt x="27872" y="65602"/>
                    </a:lnTo>
                    <a:lnTo>
                      <a:pt x="27872" y="3585"/>
                    </a:lnTo>
                    <a:cubicBezTo>
                      <a:pt x="27872" y="1614"/>
                      <a:pt x="26259" y="1"/>
                      <a:pt x="24287" y="1"/>
                    </a:cubicBezTo>
                    <a:close/>
                  </a:path>
                </a:pathLst>
              </a:custGeom>
              <a:solidFill>
                <a:srgbClr val="F284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8"/>
              <p:cNvSpPr/>
              <p:nvPr/>
            </p:nvSpPr>
            <p:spPr>
              <a:xfrm>
                <a:off x="2130110" y="-1815870"/>
                <a:ext cx="54688" cy="100932"/>
              </a:xfrm>
              <a:custGeom>
                <a:rect b="b" l="l" r="r" t="t"/>
                <a:pathLst>
                  <a:path extrusionOk="0" h="5378" w="2914">
                    <a:moveTo>
                      <a:pt x="1" y="0"/>
                    </a:moveTo>
                    <a:lnTo>
                      <a:pt x="1" y="5377"/>
                    </a:lnTo>
                    <a:lnTo>
                      <a:pt x="2913" y="537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8"/>
              <p:cNvSpPr/>
              <p:nvPr/>
            </p:nvSpPr>
            <p:spPr>
              <a:xfrm>
                <a:off x="2053595" y="-1815870"/>
                <a:ext cx="55514" cy="100932"/>
              </a:xfrm>
              <a:custGeom>
                <a:rect b="b" l="l" r="r" t="t"/>
                <a:pathLst>
                  <a:path extrusionOk="0" h="5378" w="2958">
                    <a:moveTo>
                      <a:pt x="0" y="0"/>
                    </a:moveTo>
                    <a:lnTo>
                      <a:pt x="0" y="5377"/>
                    </a:lnTo>
                    <a:lnTo>
                      <a:pt x="2958" y="5377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18"/>
              <p:cNvSpPr/>
              <p:nvPr/>
            </p:nvSpPr>
            <p:spPr>
              <a:xfrm>
                <a:off x="1977905" y="-1815870"/>
                <a:ext cx="54670" cy="100932"/>
              </a:xfrm>
              <a:custGeom>
                <a:rect b="b" l="l" r="r" t="t"/>
                <a:pathLst>
                  <a:path extrusionOk="0" h="5378" w="2913">
                    <a:moveTo>
                      <a:pt x="0" y="0"/>
                    </a:moveTo>
                    <a:lnTo>
                      <a:pt x="0" y="5377"/>
                    </a:lnTo>
                    <a:lnTo>
                      <a:pt x="2913" y="537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18"/>
              <p:cNvSpPr/>
              <p:nvPr/>
            </p:nvSpPr>
            <p:spPr>
              <a:xfrm>
                <a:off x="1901371" y="-1815870"/>
                <a:ext cx="55533" cy="100932"/>
              </a:xfrm>
              <a:custGeom>
                <a:rect b="b" l="l" r="r" t="t"/>
                <a:pathLst>
                  <a:path extrusionOk="0" h="5378" w="2959">
                    <a:moveTo>
                      <a:pt x="1" y="0"/>
                    </a:moveTo>
                    <a:lnTo>
                      <a:pt x="1" y="5377"/>
                    </a:lnTo>
                    <a:lnTo>
                      <a:pt x="2958" y="5377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18"/>
              <p:cNvSpPr/>
              <p:nvPr/>
            </p:nvSpPr>
            <p:spPr>
              <a:xfrm>
                <a:off x="1825682" y="-1815870"/>
                <a:ext cx="54688" cy="100932"/>
              </a:xfrm>
              <a:custGeom>
                <a:rect b="b" l="l" r="r" t="t"/>
                <a:pathLst>
                  <a:path extrusionOk="0" h="5378" w="2914">
                    <a:moveTo>
                      <a:pt x="1" y="0"/>
                    </a:moveTo>
                    <a:lnTo>
                      <a:pt x="1" y="5377"/>
                    </a:lnTo>
                    <a:lnTo>
                      <a:pt x="2913" y="537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18"/>
              <p:cNvSpPr/>
              <p:nvPr/>
            </p:nvSpPr>
            <p:spPr>
              <a:xfrm>
                <a:off x="2130110" y="-1679636"/>
                <a:ext cx="54688" cy="101776"/>
              </a:xfrm>
              <a:custGeom>
                <a:rect b="b" l="l" r="r" t="t"/>
                <a:pathLst>
                  <a:path extrusionOk="0" h="5423" w="2914">
                    <a:moveTo>
                      <a:pt x="1" y="0"/>
                    </a:moveTo>
                    <a:lnTo>
                      <a:pt x="1" y="5422"/>
                    </a:lnTo>
                    <a:lnTo>
                      <a:pt x="2913" y="5422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18"/>
              <p:cNvSpPr/>
              <p:nvPr/>
            </p:nvSpPr>
            <p:spPr>
              <a:xfrm>
                <a:off x="2053595" y="-1679636"/>
                <a:ext cx="55514" cy="101776"/>
              </a:xfrm>
              <a:custGeom>
                <a:rect b="b" l="l" r="r" t="t"/>
                <a:pathLst>
                  <a:path extrusionOk="0" h="5423" w="2958">
                    <a:moveTo>
                      <a:pt x="0" y="0"/>
                    </a:moveTo>
                    <a:lnTo>
                      <a:pt x="0" y="5422"/>
                    </a:lnTo>
                    <a:lnTo>
                      <a:pt x="2958" y="5422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18"/>
              <p:cNvSpPr/>
              <p:nvPr/>
            </p:nvSpPr>
            <p:spPr>
              <a:xfrm>
                <a:off x="1977905" y="-1679636"/>
                <a:ext cx="54670" cy="101776"/>
              </a:xfrm>
              <a:custGeom>
                <a:rect b="b" l="l" r="r" t="t"/>
                <a:pathLst>
                  <a:path extrusionOk="0" h="5423" w="2913">
                    <a:moveTo>
                      <a:pt x="0" y="0"/>
                    </a:moveTo>
                    <a:lnTo>
                      <a:pt x="0" y="5422"/>
                    </a:lnTo>
                    <a:lnTo>
                      <a:pt x="2913" y="5422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18"/>
              <p:cNvSpPr/>
              <p:nvPr/>
            </p:nvSpPr>
            <p:spPr>
              <a:xfrm>
                <a:off x="1901371" y="-1679636"/>
                <a:ext cx="55533" cy="101776"/>
              </a:xfrm>
              <a:custGeom>
                <a:rect b="b" l="l" r="r" t="t"/>
                <a:pathLst>
                  <a:path extrusionOk="0" h="5423" w="2959">
                    <a:moveTo>
                      <a:pt x="1" y="0"/>
                    </a:moveTo>
                    <a:lnTo>
                      <a:pt x="1" y="5422"/>
                    </a:lnTo>
                    <a:lnTo>
                      <a:pt x="2958" y="5422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8"/>
              <p:cNvSpPr/>
              <p:nvPr/>
            </p:nvSpPr>
            <p:spPr>
              <a:xfrm>
                <a:off x="1825682" y="-1679636"/>
                <a:ext cx="54688" cy="101776"/>
              </a:xfrm>
              <a:custGeom>
                <a:rect b="b" l="l" r="r" t="t"/>
                <a:pathLst>
                  <a:path extrusionOk="0" h="5423" w="2914">
                    <a:moveTo>
                      <a:pt x="1" y="0"/>
                    </a:moveTo>
                    <a:lnTo>
                      <a:pt x="1" y="5422"/>
                    </a:lnTo>
                    <a:lnTo>
                      <a:pt x="2913" y="5422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8"/>
              <p:cNvSpPr/>
              <p:nvPr/>
            </p:nvSpPr>
            <p:spPr>
              <a:xfrm>
                <a:off x="2130110" y="-1543403"/>
                <a:ext cx="54688" cy="102621"/>
              </a:xfrm>
              <a:custGeom>
                <a:rect b="b" l="l" r="r" t="t"/>
                <a:pathLst>
                  <a:path extrusionOk="0" h="5468" w="2914">
                    <a:moveTo>
                      <a:pt x="1" y="0"/>
                    </a:moveTo>
                    <a:lnTo>
                      <a:pt x="1" y="5467"/>
                    </a:lnTo>
                    <a:lnTo>
                      <a:pt x="2913" y="546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8"/>
              <p:cNvSpPr/>
              <p:nvPr/>
            </p:nvSpPr>
            <p:spPr>
              <a:xfrm>
                <a:off x="2053595" y="-1543403"/>
                <a:ext cx="55514" cy="102621"/>
              </a:xfrm>
              <a:custGeom>
                <a:rect b="b" l="l" r="r" t="t"/>
                <a:pathLst>
                  <a:path extrusionOk="0" h="5468" w="2958">
                    <a:moveTo>
                      <a:pt x="0" y="0"/>
                    </a:moveTo>
                    <a:lnTo>
                      <a:pt x="0" y="5467"/>
                    </a:lnTo>
                    <a:lnTo>
                      <a:pt x="2958" y="5467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18"/>
              <p:cNvSpPr/>
              <p:nvPr/>
            </p:nvSpPr>
            <p:spPr>
              <a:xfrm>
                <a:off x="1977905" y="-1543403"/>
                <a:ext cx="54670" cy="102621"/>
              </a:xfrm>
              <a:custGeom>
                <a:rect b="b" l="l" r="r" t="t"/>
                <a:pathLst>
                  <a:path extrusionOk="0" h="5468" w="2913">
                    <a:moveTo>
                      <a:pt x="0" y="0"/>
                    </a:moveTo>
                    <a:lnTo>
                      <a:pt x="0" y="5467"/>
                    </a:lnTo>
                    <a:lnTo>
                      <a:pt x="2913" y="546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8"/>
              <p:cNvSpPr/>
              <p:nvPr/>
            </p:nvSpPr>
            <p:spPr>
              <a:xfrm>
                <a:off x="1901371" y="-1543403"/>
                <a:ext cx="55533" cy="102621"/>
              </a:xfrm>
              <a:custGeom>
                <a:rect b="b" l="l" r="r" t="t"/>
                <a:pathLst>
                  <a:path extrusionOk="0" h="5468" w="2959">
                    <a:moveTo>
                      <a:pt x="1" y="0"/>
                    </a:moveTo>
                    <a:lnTo>
                      <a:pt x="1" y="5467"/>
                    </a:lnTo>
                    <a:lnTo>
                      <a:pt x="2958" y="5467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18"/>
              <p:cNvSpPr/>
              <p:nvPr/>
            </p:nvSpPr>
            <p:spPr>
              <a:xfrm>
                <a:off x="1825682" y="-1543403"/>
                <a:ext cx="54688" cy="102621"/>
              </a:xfrm>
              <a:custGeom>
                <a:rect b="b" l="l" r="r" t="t"/>
                <a:pathLst>
                  <a:path extrusionOk="0" h="5468" w="2914">
                    <a:moveTo>
                      <a:pt x="1" y="0"/>
                    </a:moveTo>
                    <a:lnTo>
                      <a:pt x="1" y="5467"/>
                    </a:lnTo>
                    <a:lnTo>
                      <a:pt x="2913" y="546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8"/>
              <p:cNvSpPr/>
              <p:nvPr/>
            </p:nvSpPr>
            <p:spPr>
              <a:xfrm>
                <a:off x="2130110" y="-1408014"/>
                <a:ext cx="54688" cy="103465"/>
              </a:xfrm>
              <a:custGeom>
                <a:rect b="b" l="l" r="r" t="t"/>
                <a:pathLst>
                  <a:path extrusionOk="0" h="5513" w="2914">
                    <a:moveTo>
                      <a:pt x="1" y="1"/>
                    </a:moveTo>
                    <a:lnTo>
                      <a:pt x="1" y="5512"/>
                    </a:lnTo>
                    <a:lnTo>
                      <a:pt x="2913" y="551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8"/>
              <p:cNvSpPr/>
              <p:nvPr/>
            </p:nvSpPr>
            <p:spPr>
              <a:xfrm>
                <a:off x="2053595" y="-1408014"/>
                <a:ext cx="55514" cy="103465"/>
              </a:xfrm>
              <a:custGeom>
                <a:rect b="b" l="l" r="r" t="t"/>
                <a:pathLst>
                  <a:path extrusionOk="0" h="5513" w="2958">
                    <a:moveTo>
                      <a:pt x="0" y="1"/>
                    </a:moveTo>
                    <a:lnTo>
                      <a:pt x="0" y="5512"/>
                    </a:lnTo>
                    <a:lnTo>
                      <a:pt x="2958" y="5512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8"/>
              <p:cNvSpPr/>
              <p:nvPr/>
            </p:nvSpPr>
            <p:spPr>
              <a:xfrm>
                <a:off x="1977905" y="-1408014"/>
                <a:ext cx="54670" cy="103465"/>
              </a:xfrm>
              <a:custGeom>
                <a:rect b="b" l="l" r="r" t="t"/>
                <a:pathLst>
                  <a:path extrusionOk="0" h="5513" w="2913">
                    <a:moveTo>
                      <a:pt x="0" y="1"/>
                    </a:moveTo>
                    <a:lnTo>
                      <a:pt x="0" y="5512"/>
                    </a:lnTo>
                    <a:lnTo>
                      <a:pt x="2913" y="551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18"/>
              <p:cNvSpPr/>
              <p:nvPr/>
            </p:nvSpPr>
            <p:spPr>
              <a:xfrm>
                <a:off x="1901371" y="-1408014"/>
                <a:ext cx="55533" cy="103465"/>
              </a:xfrm>
              <a:custGeom>
                <a:rect b="b" l="l" r="r" t="t"/>
                <a:pathLst>
                  <a:path extrusionOk="0" h="5513" w="2959">
                    <a:moveTo>
                      <a:pt x="1" y="1"/>
                    </a:moveTo>
                    <a:lnTo>
                      <a:pt x="1" y="5512"/>
                    </a:lnTo>
                    <a:lnTo>
                      <a:pt x="2958" y="5512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18"/>
              <p:cNvSpPr/>
              <p:nvPr/>
            </p:nvSpPr>
            <p:spPr>
              <a:xfrm>
                <a:off x="1825682" y="-1408014"/>
                <a:ext cx="54688" cy="103465"/>
              </a:xfrm>
              <a:custGeom>
                <a:rect b="b" l="l" r="r" t="t"/>
                <a:pathLst>
                  <a:path extrusionOk="0" h="5513" w="2914">
                    <a:moveTo>
                      <a:pt x="1" y="1"/>
                    </a:moveTo>
                    <a:lnTo>
                      <a:pt x="1" y="5512"/>
                    </a:lnTo>
                    <a:lnTo>
                      <a:pt x="2913" y="551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18"/>
              <p:cNvSpPr/>
              <p:nvPr/>
            </p:nvSpPr>
            <p:spPr>
              <a:xfrm>
                <a:off x="2130110" y="-1271781"/>
                <a:ext cx="54688" cy="104310"/>
              </a:xfrm>
              <a:custGeom>
                <a:rect b="b" l="l" r="r" t="t"/>
                <a:pathLst>
                  <a:path extrusionOk="0" h="5558" w="2914">
                    <a:moveTo>
                      <a:pt x="1" y="1"/>
                    </a:moveTo>
                    <a:lnTo>
                      <a:pt x="1" y="5557"/>
                    </a:lnTo>
                    <a:lnTo>
                      <a:pt x="2913" y="5557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18"/>
              <p:cNvSpPr/>
              <p:nvPr/>
            </p:nvSpPr>
            <p:spPr>
              <a:xfrm>
                <a:off x="2053595" y="-1271781"/>
                <a:ext cx="55514" cy="104310"/>
              </a:xfrm>
              <a:custGeom>
                <a:rect b="b" l="l" r="r" t="t"/>
                <a:pathLst>
                  <a:path extrusionOk="0" h="5558" w="2958">
                    <a:moveTo>
                      <a:pt x="0" y="1"/>
                    </a:moveTo>
                    <a:lnTo>
                      <a:pt x="0" y="5557"/>
                    </a:lnTo>
                    <a:lnTo>
                      <a:pt x="2958" y="5557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18"/>
              <p:cNvSpPr/>
              <p:nvPr/>
            </p:nvSpPr>
            <p:spPr>
              <a:xfrm>
                <a:off x="1977905" y="-1271781"/>
                <a:ext cx="54670" cy="104310"/>
              </a:xfrm>
              <a:custGeom>
                <a:rect b="b" l="l" r="r" t="t"/>
                <a:pathLst>
                  <a:path extrusionOk="0" h="5558" w="2913">
                    <a:moveTo>
                      <a:pt x="0" y="1"/>
                    </a:moveTo>
                    <a:lnTo>
                      <a:pt x="0" y="5557"/>
                    </a:lnTo>
                    <a:lnTo>
                      <a:pt x="2913" y="5557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8"/>
              <p:cNvSpPr/>
              <p:nvPr/>
            </p:nvSpPr>
            <p:spPr>
              <a:xfrm>
                <a:off x="1901371" y="-1271781"/>
                <a:ext cx="55533" cy="104310"/>
              </a:xfrm>
              <a:custGeom>
                <a:rect b="b" l="l" r="r" t="t"/>
                <a:pathLst>
                  <a:path extrusionOk="0" h="5558" w="2959">
                    <a:moveTo>
                      <a:pt x="1" y="1"/>
                    </a:moveTo>
                    <a:lnTo>
                      <a:pt x="1" y="5557"/>
                    </a:lnTo>
                    <a:lnTo>
                      <a:pt x="2958" y="5557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18"/>
              <p:cNvSpPr/>
              <p:nvPr/>
            </p:nvSpPr>
            <p:spPr>
              <a:xfrm>
                <a:off x="1825682" y="-1271781"/>
                <a:ext cx="54688" cy="104310"/>
              </a:xfrm>
              <a:custGeom>
                <a:rect b="b" l="l" r="r" t="t"/>
                <a:pathLst>
                  <a:path extrusionOk="0" h="5558" w="2914">
                    <a:moveTo>
                      <a:pt x="1" y="1"/>
                    </a:moveTo>
                    <a:lnTo>
                      <a:pt x="1" y="5557"/>
                    </a:lnTo>
                    <a:lnTo>
                      <a:pt x="2913" y="5557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18"/>
              <p:cNvSpPr/>
              <p:nvPr/>
            </p:nvSpPr>
            <p:spPr>
              <a:xfrm>
                <a:off x="2130110" y="-1135548"/>
                <a:ext cx="54688" cy="105154"/>
              </a:xfrm>
              <a:custGeom>
                <a:rect b="b" l="l" r="r" t="t"/>
                <a:pathLst>
                  <a:path extrusionOk="0" h="5603" w="2914">
                    <a:moveTo>
                      <a:pt x="1" y="1"/>
                    </a:moveTo>
                    <a:lnTo>
                      <a:pt x="1" y="5602"/>
                    </a:lnTo>
                    <a:lnTo>
                      <a:pt x="2913" y="560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18"/>
              <p:cNvSpPr/>
              <p:nvPr/>
            </p:nvSpPr>
            <p:spPr>
              <a:xfrm>
                <a:off x="2053595" y="-1135548"/>
                <a:ext cx="55514" cy="105154"/>
              </a:xfrm>
              <a:custGeom>
                <a:rect b="b" l="l" r="r" t="t"/>
                <a:pathLst>
                  <a:path extrusionOk="0" h="5603" w="2958">
                    <a:moveTo>
                      <a:pt x="0" y="1"/>
                    </a:moveTo>
                    <a:lnTo>
                      <a:pt x="0" y="5602"/>
                    </a:lnTo>
                    <a:lnTo>
                      <a:pt x="2958" y="5602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18"/>
              <p:cNvSpPr/>
              <p:nvPr/>
            </p:nvSpPr>
            <p:spPr>
              <a:xfrm>
                <a:off x="1977905" y="-1135548"/>
                <a:ext cx="54670" cy="105154"/>
              </a:xfrm>
              <a:custGeom>
                <a:rect b="b" l="l" r="r" t="t"/>
                <a:pathLst>
                  <a:path extrusionOk="0" h="5603" w="2913">
                    <a:moveTo>
                      <a:pt x="0" y="1"/>
                    </a:moveTo>
                    <a:lnTo>
                      <a:pt x="0" y="5602"/>
                    </a:lnTo>
                    <a:lnTo>
                      <a:pt x="2913" y="560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18"/>
              <p:cNvSpPr/>
              <p:nvPr/>
            </p:nvSpPr>
            <p:spPr>
              <a:xfrm>
                <a:off x="1901371" y="-1135548"/>
                <a:ext cx="55533" cy="105154"/>
              </a:xfrm>
              <a:custGeom>
                <a:rect b="b" l="l" r="r" t="t"/>
                <a:pathLst>
                  <a:path extrusionOk="0" h="5603" w="2959">
                    <a:moveTo>
                      <a:pt x="1" y="1"/>
                    </a:moveTo>
                    <a:lnTo>
                      <a:pt x="1" y="5602"/>
                    </a:lnTo>
                    <a:lnTo>
                      <a:pt x="2958" y="5602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18"/>
              <p:cNvSpPr/>
              <p:nvPr/>
            </p:nvSpPr>
            <p:spPr>
              <a:xfrm>
                <a:off x="1825682" y="-1135548"/>
                <a:ext cx="54688" cy="105154"/>
              </a:xfrm>
              <a:custGeom>
                <a:rect b="b" l="l" r="r" t="t"/>
                <a:pathLst>
                  <a:path extrusionOk="0" h="5603" w="2914">
                    <a:moveTo>
                      <a:pt x="1" y="1"/>
                    </a:moveTo>
                    <a:lnTo>
                      <a:pt x="1" y="5602"/>
                    </a:lnTo>
                    <a:lnTo>
                      <a:pt x="2913" y="560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18"/>
              <p:cNvSpPr/>
              <p:nvPr/>
            </p:nvSpPr>
            <p:spPr>
              <a:xfrm>
                <a:off x="2130110" y="-999296"/>
                <a:ext cx="54688" cy="105980"/>
              </a:xfrm>
              <a:custGeom>
                <a:rect b="b" l="l" r="r" t="t"/>
                <a:pathLst>
                  <a:path extrusionOk="0" h="5647" w="2914">
                    <a:moveTo>
                      <a:pt x="1" y="0"/>
                    </a:moveTo>
                    <a:lnTo>
                      <a:pt x="1" y="5646"/>
                    </a:lnTo>
                    <a:lnTo>
                      <a:pt x="2913" y="5646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18"/>
              <p:cNvSpPr/>
              <p:nvPr/>
            </p:nvSpPr>
            <p:spPr>
              <a:xfrm>
                <a:off x="2053595" y="-999296"/>
                <a:ext cx="55514" cy="105980"/>
              </a:xfrm>
              <a:custGeom>
                <a:rect b="b" l="l" r="r" t="t"/>
                <a:pathLst>
                  <a:path extrusionOk="0" h="5647" w="2958">
                    <a:moveTo>
                      <a:pt x="0" y="0"/>
                    </a:moveTo>
                    <a:lnTo>
                      <a:pt x="0" y="5646"/>
                    </a:lnTo>
                    <a:lnTo>
                      <a:pt x="2958" y="5646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18"/>
              <p:cNvSpPr/>
              <p:nvPr/>
            </p:nvSpPr>
            <p:spPr>
              <a:xfrm>
                <a:off x="1977905" y="-999296"/>
                <a:ext cx="54670" cy="105980"/>
              </a:xfrm>
              <a:custGeom>
                <a:rect b="b" l="l" r="r" t="t"/>
                <a:pathLst>
                  <a:path extrusionOk="0" h="5647" w="2913">
                    <a:moveTo>
                      <a:pt x="0" y="0"/>
                    </a:moveTo>
                    <a:lnTo>
                      <a:pt x="0" y="5646"/>
                    </a:lnTo>
                    <a:lnTo>
                      <a:pt x="2913" y="5646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18"/>
              <p:cNvSpPr/>
              <p:nvPr/>
            </p:nvSpPr>
            <p:spPr>
              <a:xfrm>
                <a:off x="1901371" y="-999296"/>
                <a:ext cx="55533" cy="105980"/>
              </a:xfrm>
              <a:custGeom>
                <a:rect b="b" l="l" r="r" t="t"/>
                <a:pathLst>
                  <a:path extrusionOk="0" h="5647" w="2959">
                    <a:moveTo>
                      <a:pt x="1" y="0"/>
                    </a:moveTo>
                    <a:lnTo>
                      <a:pt x="1" y="5646"/>
                    </a:lnTo>
                    <a:lnTo>
                      <a:pt x="2958" y="5646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18"/>
              <p:cNvSpPr/>
              <p:nvPr/>
            </p:nvSpPr>
            <p:spPr>
              <a:xfrm>
                <a:off x="1825682" y="-999296"/>
                <a:ext cx="54688" cy="105980"/>
              </a:xfrm>
              <a:custGeom>
                <a:rect b="b" l="l" r="r" t="t"/>
                <a:pathLst>
                  <a:path extrusionOk="0" h="5647" w="2914">
                    <a:moveTo>
                      <a:pt x="1" y="0"/>
                    </a:moveTo>
                    <a:lnTo>
                      <a:pt x="1" y="5646"/>
                    </a:lnTo>
                    <a:lnTo>
                      <a:pt x="2913" y="5646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18"/>
              <p:cNvSpPr/>
              <p:nvPr/>
            </p:nvSpPr>
            <p:spPr>
              <a:xfrm>
                <a:off x="1806363" y="-2044627"/>
                <a:ext cx="37028" cy="145504"/>
              </a:xfrm>
              <a:custGeom>
                <a:rect b="b" l="l" r="r" t="t"/>
                <a:pathLst>
                  <a:path extrusionOk="0" h="7753" w="1973">
                    <a:moveTo>
                      <a:pt x="1" y="1"/>
                    </a:moveTo>
                    <a:lnTo>
                      <a:pt x="1" y="7753"/>
                    </a:lnTo>
                    <a:lnTo>
                      <a:pt x="1973" y="7753"/>
                    </a:lnTo>
                    <a:lnTo>
                      <a:pt x="1973" y="1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18"/>
              <p:cNvSpPr/>
              <p:nvPr/>
            </p:nvSpPr>
            <p:spPr>
              <a:xfrm>
                <a:off x="1985797" y="-2044627"/>
                <a:ext cx="15990" cy="145504"/>
              </a:xfrm>
              <a:custGeom>
                <a:rect b="b" l="l" r="r" t="t"/>
                <a:pathLst>
                  <a:path extrusionOk="0" h="7753" w="852">
                    <a:moveTo>
                      <a:pt x="0" y="1"/>
                    </a:moveTo>
                    <a:lnTo>
                      <a:pt x="0" y="7753"/>
                    </a:lnTo>
                    <a:lnTo>
                      <a:pt x="852" y="7753"/>
                    </a:lnTo>
                    <a:lnTo>
                      <a:pt x="852" y="1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18"/>
              <p:cNvSpPr/>
              <p:nvPr/>
            </p:nvSpPr>
            <p:spPr>
              <a:xfrm>
                <a:off x="1766150" y="-1935700"/>
                <a:ext cx="489482" cy="75679"/>
              </a:xfrm>
              <a:custGeom>
                <a:rect b="b" l="l" r="r" t="t"/>
                <a:pathLst>
                  <a:path extrusionOk="0" h="4033" w="30785">
                    <a:moveTo>
                      <a:pt x="2017" y="0"/>
                    </a:moveTo>
                    <a:cubicBezTo>
                      <a:pt x="896" y="0"/>
                      <a:pt x="0" y="896"/>
                      <a:pt x="0" y="2017"/>
                    </a:cubicBezTo>
                    <a:cubicBezTo>
                      <a:pt x="0" y="3137"/>
                      <a:pt x="896" y="4033"/>
                      <a:pt x="2017" y="4033"/>
                    </a:cubicBezTo>
                    <a:lnTo>
                      <a:pt x="28768" y="4033"/>
                    </a:lnTo>
                    <a:cubicBezTo>
                      <a:pt x="29888" y="4033"/>
                      <a:pt x="30784" y="3137"/>
                      <a:pt x="30784" y="2017"/>
                    </a:cubicBezTo>
                    <a:cubicBezTo>
                      <a:pt x="30784" y="896"/>
                      <a:pt x="29888" y="0"/>
                      <a:pt x="28768" y="0"/>
                    </a:cubicBezTo>
                    <a:close/>
                  </a:path>
                </a:pathLst>
              </a:custGeom>
              <a:solidFill>
                <a:srgbClr val="FFCEA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18"/>
              <p:cNvSpPr/>
              <p:nvPr/>
            </p:nvSpPr>
            <p:spPr>
              <a:xfrm>
                <a:off x="1957196" y="-2155618"/>
                <a:ext cx="271660" cy="175776"/>
              </a:xfrm>
              <a:custGeom>
                <a:rect b="b" l="l" r="r" t="t"/>
                <a:pathLst>
                  <a:path extrusionOk="0" h="9366" w="14475">
                    <a:moveTo>
                      <a:pt x="1" y="0"/>
                    </a:moveTo>
                    <a:lnTo>
                      <a:pt x="1" y="9365"/>
                    </a:lnTo>
                    <a:lnTo>
                      <a:pt x="14474" y="9365"/>
                    </a:lnTo>
                    <a:lnTo>
                      <a:pt x="14474" y="0"/>
                    </a:lnTo>
                    <a:close/>
                  </a:path>
                </a:pathLst>
              </a:custGeom>
              <a:solidFill>
                <a:srgbClr val="F284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18"/>
              <p:cNvSpPr/>
              <p:nvPr/>
            </p:nvSpPr>
            <p:spPr>
              <a:xfrm>
                <a:off x="1982438" y="-2131239"/>
                <a:ext cx="222020" cy="127000"/>
              </a:xfrm>
              <a:custGeom>
                <a:rect b="b" l="l" r="r" t="t"/>
                <a:pathLst>
                  <a:path extrusionOk="0" h="6767" w="11830">
                    <a:moveTo>
                      <a:pt x="0" y="1"/>
                    </a:moveTo>
                    <a:lnTo>
                      <a:pt x="0" y="6767"/>
                    </a:lnTo>
                    <a:lnTo>
                      <a:pt x="11830" y="6767"/>
                    </a:lnTo>
                    <a:lnTo>
                      <a:pt x="11830" y="1"/>
                    </a:lnTo>
                    <a:close/>
                  </a:path>
                </a:pathLst>
              </a:custGeom>
              <a:solidFill>
                <a:srgbClr val="FFBE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18"/>
              <p:cNvSpPr/>
              <p:nvPr/>
            </p:nvSpPr>
            <p:spPr>
              <a:xfrm>
                <a:off x="3251956" y="-2370074"/>
                <a:ext cx="646728" cy="1523001"/>
              </a:xfrm>
              <a:custGeom>
                <a:rect b="b" l="l" r="r" t="t"/>
                <a:pathLst>
                  <a:path extrusionOk="0" h="81151" w="34460">
                    <a:moveTo>
                      <a:pt x="4437" y="1"/>
                    </a:moveTo>
                    <a:cubicBezTo>
                      <a:pt x="2017" y="1"/>
                      <a:pt x="1" y="1972"/>
                      <a:pt x="1" y="4437"/>
                    </a:cubicBezTo>
                    <a:lnTo>
                      <a:pt x="1" y="81151"/>
                    </a:lnTo>
                    <a:lnTo>
                      <a:pt x="34459" y="81151"/>
                    </a:lnTo>
                    <a:lnTo>
                      <a:pt x="34459" y="4437"/>
                    </a:lnTo>
                    <a:cubicBezTo>
                      <a:pt x="34459" y="1972"/>
                      <a:pt x="32488" y="1"/>
                      <a:pt x="30023" y="1"/>
                    </a:cubicBezTo>
                    <a:close/>
                  </a:path>
                </a:pathLst>
              </a:custGeom>
              <a:solidFill>
                <a:srgbClr val="FFE8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18"/>
              <p:cNvSpPr/>
              <p:nvPr/>
            </p:nvSpPr>
            <p:spPr>
              <a:xfrm>
                <a:off x="3355402" y="-2534890"/>
                <a:ext cx="45417" cy="177447"/>
              </a:xfrm>
              <a:custGeom>
                <a:rect b="b" l="l" r="r" t="t"/>
                <a:pathLst>
                  <a:path extrusionOk="0" h="9455" w="2420">
                    <a:moveTo>
                      <a:pt x="0" y="0"/>
                    </a:moveTo>
                    <a:lnTo>
                      <a:pt x="0" y="9455"/>
                    </a:lnTo>
                    <a:lnTo>
                      <a:pt x="2420" y="9455"/>
                    </a:lnTo>
                    <a:lnTo>
                      <a:pt x="2420" y="0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18"/>
              <p:cNvSpPr/>
              <p:nvPr/>
            </p:nvSpPr>
            <p:spPr>
              <a:xfrm>
                <a:off x="3423509" y="-2534890"/>
                <a:ext cx="45436" cy="177447"/>
              </a:xfrm>
              <a:custGeom>
                <a:rect b="b" l="l" r="r" t="t"/>
                <a:pathLst>
                  <a:path extrusionOk="0" h="9455" w="2421">
                    <a:moveTo>
                      <a:pt x="1" y="0"/>
                    </a:moveTo>
                    <a:lnTo>
                      <a:pt x="1" y="9455"/>
                    </a:lnTo>
                    <a:lnTo>
                      <a:pt x="2421" y="9455"/>
                    </a:lnTo>
                    <a:lnTo>
                      <a:pt x="2421" y="0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18"/>
              <p:cNvSpPr/>
              <p:nvPr/>
            </p:nvSpPr>
            <p:spPr>
              <a:xfrm>
                <a:off x="3225888" y="-2391938"/>
                <a:ext cx="711476" cy="94213"/>
              </a:xfrm>
              <a:custGeom>
                <a:rect b="b" l="l" r="r" t="t"/>
                <a:pathLst>
                  <a:path extrusionOk="0" h="5020" w="37910">
                    <a:moveTo>
                      <a:pt x="2510" y="1"/>
                    </a:moveTo>
                    <a:cubicBezTo>
                      <a:pt x="1121" y="1"/>
                      <a:pt x="1" y="1121"/>
                      <a:pt x="1" y="2510"/>
                    </a:cubicBezTo>
                    <a:cubicBezTo>
                      <a:pt x="1" y="3899"/>
                      <a:pt x="1121" y="5019"/>
                      <a:pt x="2510" y="5019"/>
                    </a:cubicBezTo>
                    <a:lnTo>
                      <a:pt x="35400" y="5019"/>
                    </a:lnTo>
                    <a:cubicBezTo>
                      <a:pt x="36789" y="5019"/>
                      <a:pt x="37909" y="3899"/>
                      <a:pt x="37909" y="2510"/>
                    </a:cubicBezTo>
                    <a:cubicBezTo>
                      <a:pt x="37865" y="1121"/>
                      <a:pt x="36744" y="1"/>
                      <a:pt x="354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18"/>
              <p:cNvSpPr/>
              <p:nvPr/>
            </p:nvSpPr>
            <p:spPr>
              <a:xfrm>
                <a:off x="3296529" y="-2248123"/>
                <a:ext cx="69815" cy="68971"/>
              </a:xfrm>
              <a:custGeom>
                <a:rect b="b" l="l" r="r" t="t"/>
                <a:pathLst>
                  <a:path extrusionOk="0" h="3675" w="3720">
                    <a:moveTo>
                      <a:pt x="1" y="0"/>
                    </a:moveTo>
                    <a:lnTo>
                      <a:pt x="1" y="3674"/>
                    </a:lnTo>
                    <a:lnTo>
                      <a:pt x="3720" y="3674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18"/>
              <p:cNvSpPr/>
              <p:nvPr/>
            </p:nvSpPr>
            <p:spPr>
              <a:xfrm>
                <a:off x="3392393" y="-2248123"/>
                <a:ext cx="69834" cy="68971"/>
              </a:xfrm>
              <a:custGeom>
                <a:rect b="b" l="l" r="r" t="t"/>
                <a:pathLst>
                  <a:path extrusionOk="0" h="3675" w="3721">
                    <a:moveTo>
                      <a:pt x="1" y="0"/>
                    </a:moveTo>
                    <a:lnTo>
                      <a:pt x="1" y="3674"/>
                    </a:lnTo>
                    <a:lnTo>
                      <a:pt x="3720" y="3674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8"/>
              <p:cNvSpPr/>
              <p:nvPr/>
            </p:nvSpPr>
            <p:spPr>
              <a:xfrm>
                <a:off x="3489102" y="-2248123"/>
                <a:ext cx="68989" cy="68971"/>
              </a:xfrm>
              <a:custGeom>
                <a:rect b="b" l="l" r="r" t="t"/>
                <a:pathLst>
                  <a:path extrusionOk="0" h="3675" w="3676">
                    <a:moveTo>
                      <a:pt x="1" y="0"/>
                    </a:moveTo>
                    <a:lnTo>
                      <a:pt x="1" y="3674"/>
                    </a:lnTo>
                    <a:lnTo>
                      <a:pt x="3675" y="3674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18"/>
              <p:cNvSpPr/>
              <p:nvPr/>
            </p:nvSpPr>
            <p:spPr>
              <a:xfrm>
                <a:off x="3584985" y="-2248123"/>
                <a:ext cx="68971" cy="68971"/>
              </a:xfrm>
              <a:custGeom>
                <a:rect b="b" l="l" r="r" t="t"/>
                <a:pathLst>
                  <a:path extrusionOk="0" h="3675" w="3675">
                    <a:moveTo>
                      <a:pt x="0" y="0"/>
                    </a:moveTo>
                    <a:lnTo>
                      <a:pt x="0" y="3674"/>
                    </a:lnTo>
                    <a:lnTo>
                      <a:pt x="3675" y="3674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8"/>
              <p:cNvSpPr/>
              <p:nvPr/>
            </p:nvSpPr>
            <p:spPr>
              <a:xfrm>
                <a:off x="3680849" y="-2248123"/>
                <a:ext cx="68971" cy="68971"/>
              </a:xfrm>
              <a:custGeom>
                <a:rect b="b" l="l" r="r" t="t"/>
                <a:pathLst>
                  <a:path extrusionOk="0" h="3675" w="3675">
                    <a:moveTo>
                      <a:pt x="1" y="0"/>
                    </a:moveTo>
                    <a:lnTo>
                      <a:pt x="1" y="3674"/>
                    </a:lnTo>
                    <a:lnTo>
                      <a:pt x="3675" y="3674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18"/>
              <p:cNvSpPr/>
              <p:nvPr/>
            </p:nvSpPr>
            <p:spPr>
              <a:xfrm>
                <a:off x="3776714" y="-2248123"/>
                <a:ext cx="68989" cy="68971"/>
              </a:xfrm>
              <a:custGeom>
                <a:rect b="b" l="l" r="r" t="t"/>
                <a:pathLst>
                  <a:path extrusionOk="0" h="3675" w="3676">
                    <a:moveTo>
                      <a:pt x="1" y="0"/>
                    </a:moveTo>
                    <a:lnTo>
                      <a:pt x="1" y="3674"/>
                    </a:lnTo>
                    <a:lnTo>
                      <a:pt x="3675" y="3674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8"/>
              <p:cNvSpPr/>
              <p:nvPr/>
            </p:nvSpPr>
            <p:spPr>
              <a:xfrm>
                <a:off x="3296529" y="-2148054"/>
                <a:ext cx="69815" cy="68971"/>
              </a:xfrm>
              <a:custGeom>
                <a:rect b="b" l="l" r="r" t="t"/>
                <a:pathLst>
                  <a:path extrusionOk="0" h="3675" w="3720">
                    <a:moveTo>
                      <a:pt x="1" y="0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18"/>
              <p:cNvSpPr/>
              <p:nvPr/>
            </p:nvSpPr>
            <p:spPr>
              <a:xfrm>
                <a:off x="3392393" y="-2148054"/>
                <a:ext cx="69834" cy="68971"/>
              </a:xfrm>
              <a:custGeom>
                <a:rect b="b" l="l" r="r" t="t"/>
                <a:pathLst>
                  <a:path extrusionOk="0" h="3675" w="3721">
                    <a:moveTo>
                      <a:pt x="1" y="0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8"/>
              <p:cNvSpPr/>
              <p:nvPr/>
            </p:nvSpPr>
            <p:spPr>
              <a:xfrm>
                <a:off x="3489102" y="-2148054"/>
                <a:ext cx="68989" cy="68971"/>
              </a:xfrm>
              <a:custGeom>
                <a:rect b="b" l="l" r="r" t="t"/>
                <a:pathLst>
                  <a:path extrusionOk="0" h="3675" w="3676">
                    <a:moveTo>
                      <a:pt x="1" y="0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18"/>
              <p:cNvSpPr/>
              <p:nvPr/>
            </p:nvSpPr>
            <p:spPr>
              <a:xfrm>
                <a:off x="3584985" y="-2148054"/>
                <a:ext cx="68971" cy="68971"/>
              </a:xfrm>
              <a:custGeom>
                <a:rect b="b" l="l" r="r" t="t"/>
                <a:pathLst>
                  <a:path extrusionOk="0" h="3675" w="3675">
                    <a:moveTo>
                      <a:pt x="0" y="0"/>
                    </a:moveTo>
                    <a:lnTo>
                      <a:pt x="0" y="3675"/>
                    </a:lnTo>
                    <a:lnTo>
                      <a:pt x="3675" y="3675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8"/>
              <p:cNvSpPr/>
              <p:nvPr/>
            </p:nvSpPr>
            <p:spPr>
              <a:xfrm>
                <a:off x="3680849" y="-2148054"/>
                <a:ext cx="68971" cy="68971"/>
              </a:xfrm>
              <a:custGeom>
                <a:rect b="b" l="l" r="r" t="t"/>
                <a:pathLst>
                  <a:path extrusionOk="0" h="3675" w="3675">
                    <a:moveTo>
                      <a:pt x="1" y="0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8"/>
              <p:cNvSpPr/>
              <p:nvPr/>
            </p:nvSpPr>
            <p:spPr>
              <a:xfrm>
                <a:off x="3776714" y="-2148054"/>
                <a:ext cx="68989" cy="68971"/>
              </a:xfrm>
              <a:custGeom>
                <a:rect b="b" l="l" r="r" t="t"/>
                <a:pathLst>
                  <a:path extrusionOk="0" h="3675" w="3676">
                    <a:moveTo>
                      <a:pt x="1" y="0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8"/>
              <p:cNvSpPr/>
              <p:nvPr/>
            </p:nvSpPr>
            <p:spPr>
              <a:xfrm>
                <a:off x="3296529" y="-2048831"/>
                <a:ext cx="69815" cy="69834"/>
              </a:xfrm>
              <a:custGeom>
                <a:rect b="b" l="l" r="r" t="t"/>
                <a:pathLst>
                  <a:path extrusionOk="0" h="3721" w="3720">
                    <a:moveTo>
                      <a:pt x="1" y="1"/>
                    </a:moveTo>
                    <a:lnTo>
                      <a:pt x="1" y="3720"/>
                    </a:lnTo>
                    <a:lnTo>
                      <a:pt x="3720" y="3720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18"/>
              <p:cNvSpPr/>
              <p:nvPr/>
            </p:nvSpPr>
            <p:spPr>
              <a:xfrm>
                <a:off x="3392393" y="-2048831"/>
                <a:ext cx="69834" cy="69834"/>
              </a:xfrm>
              <a:custGeom>
                <a:rect b="b" l="l" r="r" t="t"/>
                <a:pathLst>
                  <a:path extrusionOk="0" h="3721" w="3721">
                    <a:moveTo>
                      <a:pt x="1" y="1"/>
                    </a:moveTo>
                    <a:lnTo>
                      <a:pt x="1" y="3720"/>
                    </a:lnTo>
                    <a:lnTo>
                      <a:pt x="3720" y="3720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18"/>
              <p:cNvSpPr/>
              <p:nvPr/>
            </p:nvSpPr>
            <p:spPr>
              <a:xfrm>
                <a:off x="3489102" y="-2048831"/>
                <a:ext cx="68989" cy="69834"/>
              </a:xfrm>
              <a:custGeom>
                <a:rect b="b" l="l" r="r" t="t"/>
                <a:pathLst>
                  <a:path extrusionOk="0" h="3721" w="3676">
                    <a:moveTo>
                      <a:pt x="1" y="1"/>
                    </a:moveTo>
                    <a:lnTo>
                      <a:pt x="1" y="3720"/>
                    </a:lnTo>
                    <a:lnTo>
                      <a:pt x="3675" y="3720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18"/>
              <p:cNvSpPr/>
              <p:nvPr/>
            </p:nvSpPr>
            <p:spPr>
              <a:xfrm>
                <a:off x="3584985" y="-2048831"/>
                <a:ext cx="68971" cy="69834"/>
              </a:xfrm>
              <a:custGeom>
                <a:rect b="b" l="l" r="r" t="t"/>
                <a:pathLst>
                  <a:path extrusionOk="0" h="3721" w="3675">
                    <a:moveTo>
                      <a:pt x="0" y="1"/>
                    </a:moveTo>
                    <a:lnTo>
                      <a:pt x="0" y="3720"/>
                    </a:lnTo>
                    <a:lnTo>
                      <a:pt x="3675" y="3720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18"/>
              <p:cNvSpPr/>
              <p:nvPr/>
            </p:nvSpPr>
            <p:spPr>
              <a:xfrm>
                <a:off x="3680849" y="-2048831"/>
                <a:ext cx="68971" cy="69834"/>
              </a:xfrm>
              <a:custGeom>
                <a:rect b="b" l="l" r="r" t="t"/>
                <a:pathLst>
                  <a:path extrusionOk="0" h="3721" w="3675">
                    <a:moveTo>
                      <a:pt x="1" y="1"/>
                    </a:moveTo>
                    <a:lnTo>
                      <a:pt x="1" y="3720"/>
                    </a:lnTo>
                    <a:lnTo>
                      <a:pt x="3675" y="3720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18"/>
              <p:cNvSpPr/>
              <p:nvPr/>
            </p:nvSpPr>
            <p:spPr>
              <a:xfrm>
                <a:off x="3776714" y="-2048831"/>
                <a:ext cx="68989" cy="69834"/>
              </a:xfrm>
              <a:custGeom>
                <a:rect b="b" l="l" r="r" t="t"/>
                <a:pathLst>
                  <a:path extrusionOk="0" h="3721" w="3676">
                    <a:moveTo>
                      <a:pt x="1" y="1"/>
                    </a:moveTo>
                    <a:lnTo>
                      <a:pt x="1" y="3720"/>
                    </a:lnTo>
                    <a:lnTo>
                      <a:pt x="3675" y="3720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18"/>
              <p:cNvSpPr/>
              <p:nvPr/>
            </p:nvSpPr>
            <p:spPr>
              <a:xfrm>
                <a:off x="3296529" y="-1948743"/>
                <a:ext cx="69815" cy="69815"/>
              </a:xfrm>
              <a:custGeom>
                <a:rect b="b" l="l" r="r" t="t"/>
                <a:pathLst>
                  <a:path extrusionOk="0" h="3720" w="3720">
                    <a:moveTo>
                      <a:pt x="1" y="0"/>
                    </a:moveTo>
                    <a:lnTo>
                      <a:pt x="1" y="3719"/>
                    </a:lnTo>
                    <a:lnTo>
                      <a:pt x="3720" y="3719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18"/>
              <p:cNvSpPr/>
              <p:nvPr/>
            </p:nvSpPr>
            <p:spPr>
              <a:xfrm>
                <a:off x="3392393" y="-1948743"/>
                <a:ext cx="69834" cy="69815"/>
              </a:xfrm>
              <a:custGeom>
                <a:rect b="b" l="l" r="r" t="t"/>
                <a:pathLst>
                  <a:path extrusionOk="0" h="3720" w="3721">
                    <a:moveTo>
                      <a:pt x="1" y="0"/>
                    </a:moveTo>
                    <a:lnTo>
                      <a:pt x="1" y="3719"/>
                    </a:lnTo>
                    <a:lnTo>
                      <a:pt x="3720" y="3719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18"/>
              <p:cNvSpPr/>
              <p:nvPr/>
            </p:nvSpPr>
            <p:spPr>
              <a:xfrm>
                <a:off x="3489102" y="-1948743"/>
                <a:ext cx="68989" cy="69815"/>
              </a:xfrm>
              <a:custGeom>
                <a:rect b="b" l="l" r="r" t="t"/>
                <a:pathLst>
                  <a:path extrusionOk="0" h="3720" w="3676">
                    <a:moveTo>
                      <a:pt x="1" y="0"/>
                    </a:moveTo>
                    <a:lnTo>
                      <a:pt x="1" y="3719"/>
                    </a:lnTo>
                    <a:lnTo>
                      <a:pt x="3675" y="3719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18"/>
              <p:cNvSpPr/>
              <p:nvPr/>
            </p:nvSpPr>
            <p:spPr>
              <a:xfrm>
                <a:off x="3584985" y="-1948743"/>
                <a:ext cx="68971" cy="69815"/>
              </a:xfrm>
              <a:custGeom>
                <a:rect b="b" l="l" r="r" t="t"/>
                <a:pathLst>
                  <a:path extrusionOk="0" h="3720" w="3675">
                    <a:moveTo>
                      <a:pt x="0" y="0"/>
                    </a:moveTo>
                    <a:lnTo>
                      <a:pt x="0" y="3719"/>
                    </a:lnTo>
                    <a:lnTo>
                      <a:pt x="3675" y="3719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18"/>
              <p:cNvSpPr/>
              <p:nvPr/>
            </p:nvSpPr>
            <p:spPr>
              <a:xfrm>
                <a:off x="3680849" y="-1948743"/>
                <a:ext cx="68971" cy="69815"/>
              </a:xfrm>
              <a:custGeom>
                <a:rect b="b" l="l" r="r" t="t"/>
                <a:pathLst>
                  <a:path extrusionOk="0" h="3720" w="3675">
                    <a:moveTo>
                      <a:pt x="1" y="0"/>
                    </a:moveTo>
                    <a:lnTo>
                      <a:pt x="1" y="3719"/>
                    </a:lnTo>
                    <a:lnTo>
                      <a:pt x="3675" y="3719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18"/>
              <p:cNvSpPr/>
              <p:nvPr/>
            </p:nvSpPr>
            <p:spPr>
              <a:xfrm>
                <a:off x="3776714" y="-1948743"/>
                <a:ext cx="68989" cy="69815"/>
              </a:xfrm>
              <a:custGeom>
                <a:rect b="b" l="l" r="r" t="t"/>
                <a:pathLst>
                  <a:path extrusionOk="0" h="3720" w="3676">
                    <a:moveTo>
                      <a:pt x="1" y="0"/>
                    </a:moveTo>
                    <a:lnTo>
                      <a:pt x="1" y="3719"/>
                    </a:lnTo>
                    <a:lnTo>
                      <a:pt x="3675" y="3719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18"/>
              <p:cNvSpPr/>
              <p:nvPr/>
            </p:nvSpPr>
            <p:spPr>
              <a:xfrm>
                <a:off x="3296529" y="-1848675"/>
                <a:ext cx="69815" cy="68971"/>
              </a:xfrm>
              <a:custGeom>
                <a:rect b="b" l="l" r="r" t="t"/>
                <a:pathLst>
                  <a:path extrusionOk="0" h="3675" w="3720">
                    <a:moveTo>
                      <a:pt x="1" y="1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18"/>
              <p:cNvSpPr/>
              <p:nvPr/>
            </p:nvSpPr>
            <p:spPr>
              <a:xfrm>
                <a:off x="3392393" y="-1848675"/>
                <a:ext cx="69834" cy="68971"/>
              </a:xfrm>
              <a:custGeom>
                <a:rect b="b" l="l" r="r" t="t"/>
                <a:pathLst>
                  <a:path extrusionOk="0" h="3675" w="3721">
                    <a:moveTo>
                      <a:pt x="1" y="1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18"/>
              <p:cNvSpPr/>
              <p:nvPr/>
            </p:nvSpPr>
            <p:spPr>
              <a:xfrm>
                <a:off x="3489102" y="-1848675"/>
                <a:ext cx="68989" cy="68971"/>
              </a:xfrm>
              <a:custGeom>
                <a:rect b="b" l="l" r="r" t="t"/>
                <a:pathLst>
                  <a:path extrusionOk="0" h="3675" w="3676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18"/>
              <p:cNvSpPr/>
              <p:nvPr/>
            </p:nvSpPr>
            <p:spPr>
              <a:xfrm>
                <a:off x="3584985" y="-1848675"/>
                <a:ext cx="68971" cy="68971"/>
              </a:xfrm>
              <a:custGeom>
                <a:rect b="b" l="l" r="r" t="t"/>
                <a:pathLst>
                  <a:path extrusionOk="0" h="3675" w="3675">
                    <a:moveTo>
                      <a:pt x="0" y="1"/>
                    </a:moveTo>
                    <a:lnTo>
                      <a:pt x="0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18"/>
              <p:cNvSpPr/>
              <p:nvPr/>
            </p:nvSpPr>
            <p:spPr>
              <a:xfrm>
                <a:off x="3680849" y="-1848675"/>
                <a:ext cx="68971" cy="68971"/>
              </a:xfrm>
              <a:custGeom>
                <a:rect b="b" l="l" r="r" t="t"/>
                <a:pathLst>
                  <a:path extrusionOk="0" h="3675" w="3675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18"/>
              <p:cNvSpPr/>
              <p:nvPr/>
            </p:nvSpPr>
            <p:spPr>
              <a:xfrm>
                <a:off x="3776714" y="-1848675"/>
                <a:ext cx="68989" cy="68971"/>
              </a:xfrm>
              <a:custGeom>
                <a:rect b="b" l="l" r="r" t="t"/>
                <a:pathLst>
                  <a:path extrusionOk="0" h="3675" w="3676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18"/>
              <p:cNvSpPr/>
              <p:nvPr/>
            </p:nvSpPr>
            <p:spPr>
              <a:xfrm>
                <a:off x="3296529" y="-1748607"/>
                <a:ext cx="69815" cy="68989"/>
              </a:xfrm>
              <a:custGeom>
                <a:rect b="b" l="l" r="r" t="t"/>
                <a:pathLst>
                  <a:path extrusionOk="0" h="3676" w="3720">
                    <a:moveTo>
                      <a:pt x="1" y="1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3392393" y="-1748607"/>
                <a:ext cx="69834" cy="68989"/>
              </a:xfrm>
              <a:custGeom>
                <a:rect b="b" l="l" r="r" t="t"/>
                <a:pathLst>
                  <a:path extrusionOk="0" h="3676" w="3721">
                    <a:moveTo>
                      <a:pt x="1" y="1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18"/>
              <p:cNvSpPr/>
              <p:nvPr/>
            </p:nvSpPr>
            <p:spPr>
              <a:xfrm>
                <a:off x="3489102" y="-1748607"/>
                <a:ext cx="68989" cy="68989"/>
              </a:xfrm>
              <a:custGeom>
                <a:rect b="b" l="l" r="r" t="t"/>
                <a:pathLst>
                  <a:path extrusionOk="0" h="3676" w="3676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18"/>
              <p:cNvSpPr/>
              <p:nvPr/>
            </p:nvSpPr>
            <p:spPr>
              <a:xfrm>
                <a:off x="3584985" y="-1748607"/>
                <a:ext cx="68971" cy="68989"/>
              </a:xfrm>
              <a:custGeom>
                <a:rect b="b" l="l" r="r" t="t"/>
                <a:pathLst>
                  <a:path extrusionOk="0" h="3676" w="3675">
                    <a:moveTo>
                      <a:pt x="0" y="1"/>
                    </a:moveTo>
                    <a:lnTo>
                      <a:pt x="0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>
                <a:off x="3680849" y="-1748607"/>
                <a:ext cx="68971" cy="68989"/>
              </a:xfrm>
              <a:custGeom>
                <a:rect b="b" l="l" r="r" t="t"/>
                <a:pathLst>
                  <a:path extrusionOk="0" h="3676" w="3675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3776714" y="-1748607"/>
                <a:ext cx="68989" cy="68989"/>
              </a:xfrm>
              <a:custGeom>
                <a:rect b="b" l="l" r="r" t="t"/>
                <a:pathLst>
                  <a:path extrusionOk="0" h="3676" w="3676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18"/>
              <p:cNvSpPr/>
              <p:nvPr/>
            </p:nvSpPr>
            <p:spPr>
              <a:xfrm>
                <a:off x="2847460" y="-1593869"/>
                <a:ext cx="241369" cy="242213"/>
              </a:xfrm>
              <a:custGeom>
                <a:rect b="b" l="l" r="r" t="t"/>
                <a:pathLst>
                  <a:path extrusionOk="0" h="12906" w="12861">
                    <a:moveTo>
                      <a:pt x="6408" y="1"/>
                    </a:moveTo>
                    <a:cubicBezTo>
                      <a:pt x="2868" y="1"/>
                      <a:pt x="0" y="2869"/>
                      <a:pt x="0" y="6453"/>
                    </a:cubicBezTo>
                    <a:cubicBezTo>
                      <a:pt x="0" y="9993"/>
                      <a:pt x="2868" y="12906"/>
                      <a:pt x="6408" y="12906"/>
                    </a:cubicBezTo>
                    <a:cubicBezTo>
                      <a:pt x="9993" y="12906"/>
                      <a:pt x="12861" y="9993"/>
                      <a:pt x="12861" y="6453"/>
                    </a:cubicBezTo>
                    <a:cubicBezTo>
                      <a:pt x="12861" y="2869"/>
                      <a:pt x="9993" y="1"/>
                      <a:pt x="6408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2982004" y="-1593869"/>
                <a:ext cx="242213" cy="242213"/>
              </a:xfrm>
              <a:custGeom>
                <a:rect b="b" l="l" r="r" t="t"/>
                <a:pathLst>
                  <a:path extrusionOk="0" h="12906" w="12906">
                    <a:moveTo>
                      <a:pt x="6453" y="1"/>
                    </a:moveTo>
                    <a:cubicBezTo>
                      <a:pt x="2913" y="1"/>
                      <a:pt x="1" y="2869"/>
                      <a:pt x="1" y="6453"/>
                    </a:cubicBezTo>
                    <a:cubicBezTo>
                      <a:pt x="1" y="9993"/>
                      <a:pt x="2913" y="12906"/>
                      <a:pt x="6453" y="12906"/>
                    </a:cubicBezTo>
                    <a:cubicBezTo>
                      <a:pt x="10038" y="12906"/>
                      <a:pt x="12906" y="9993"/>
                      <a:pt x="12906" y="6453"/>
                    </a:cubicBezTo>
                    <a:cubicBezTo>
                      <a:pt x="12906" y="2869"/>
                      <a:pt x="10038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3117412" y="-1593869"/>
                <a:ext cx="242213" cy="242213"/>
              </a:xfrm>
              <a:custGeom>
                <a:rect b="b" l="l" r="r" t="t"/>
                <a:pathLst>
                  <a:path extrusionOk="0" h="12906" w="12906">
                    <a:moveTo>
                      <a:pt x="6453" y="1"/>
                    </a:moveTo>
                    <a:cubicBezTo>
                      <a:pt x="2868" y="1"/>
                      <a:pt x="0" y="2869"/>
                      <a:pt x="0" y="6453"/>
                    </a:cubicBezTo>
                    <a:cubicBezTo>
                      <a:pt x="0" y="9993"/>
                      <a:pt x="2868" y="12906"/>
                      <a:pt x="6453" y="12906"/>
                    </a:cubicBezTo>
                    <a:cubicBezTo>
                      <a:pt x="9993" y="12906"/>
                      <a:pt x="12905" y="9993"/>
                      <a:pt x="12905" y="6453"/>
                    </a:cubicBezTo>
                    <a:cubicBezTo>
                      <a:pt x="12905" y="2869"/>
                      <a:pt x="9993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3252800" y="-1593869"/>
                <a:ext cx="241369" cy="242213"/>
              </a:xfrm>
              <a:custGeom>
                <a:rect b="b" l="l" r="r" t="t"/>
                <a:pathLst>
                  <a:path extrusionOk="0" h="12906" w="12861">
                    <a:moveTo>
                      <a:pt x="6453" y="1"/>
                    </a:moveTo>
                    <a:cubicBezTo>
                      <a:pt x="2868" y="1"/>
                      <a:pt x="1" y="2869"/>
                      <a:pt x="1" y="6453"/>
                    </a:cubicBezTo>
                    <a:cubicBezTo>
                      <a:pt x="1" y="9993"/>
                      <a:pt x="2868" y="12906"/>
                      <a:pt x="6453" y="12906"/>
                    </a:cubicBezTo>
                    <a:cubicBezTo>
                      <a:pt x="9993" y="12906"/>
                      <a:pt x="12861" y="9993"/>
                      <a:pt x="12861" y="6453"/>
                    </a:cubicBezTo>
                    <a:cubicBezTo>
                      <a:pt x="12861" y="2869"/>
                      <a:pt x="9993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3387363" y="-1593869"/>
                <a:ext cx="242213" cy="242213"/>
              </a:xfrm>
              <a:custGeom>
                <a:rect b="b" l="l" r="r" t="t"/>
                <a:pathLst>
                  <a:path extrusionOk="0" h="12906" w="12906">
                    <a:moveTo>
                      <a:pt x="6453" y="1"/>
                    </a:moveTo>
                    <a:cubicBezTo>
                      <a:pt x="2913" y="1"/>
                      <a:pt x="0" y="2869"/>
                      <a:pt x="0" y="6453"/>
                    </a:cubicBezTo>
                    <a:cubicBezTo>
                      <a:pt x="0" y="9993"/>
                      <a:pt x="2913" y="12906"/>
                      <a:pt x="6453" y="12906"/>
                    </a:cubicBezTo>
                    <a:cubicBezTo>
                      <a:pt x="10037" y="12906"/>
                      <a:pt x="12905" y="9993"/>
                      <a:pt x="12905" y="6453"/>
                    </a:cubicBezTo>
                    <a:cubicBezTo>
                      <a:pt x="12905" y="2869"/>
                      <a:pt x="10037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18"/>
              <p:cNvSpPr/>
              <p:nvPr/>
            </p:nvSpPr>
            <p:spPr>
              <a:xfrm>
                <a:off x="3522752" y="-1593869"/>
                <a:ext cx="242213" cy="242213"/>
              </a:xfrm>
              <a:custGeom>
                <a:rect b="b" l="l" r="r" t="t"/>
                <a:pathLst>
                  <a:path extrusionOk="0" h="12906" w="12906">
                    <a:moveTo>
                      <a:pt x="6453" y="1"/>
                    </a:moveTo>
                    <a:cubicBezTo>
                      <a:pt x="2913" y="1"/>
                      <a:pt x="0" y="2869"/>
                      <a:pt x="0" y="6453"/>
                    </a:cubicBezTo>
                    <a:cubicBezTo>
                      <a:pt x="0" y="9993"/>
                      <a:pt x="2913" y="12906"/>
                      <a:pt x="6453" y="12906"/>
                    </a:cubicBezTo>
                    <a:cubicBezTo>
                      <a:pt x="9993" y="12906"/>
                      <a:pt x="12905" y="9993"/>
                      <a:pt x="12905" y="6453"/>
                    </a:cubicBezTo>
                    <a:cubicBezTo>
                      <a:pt x="12905" y="2869"/>
                      <a:pt x="9993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18"/>
              <p:cNvSpPr/>
              <p:nvPr/>
            </p:nvSpPr>
            <p:spPr>
              <a:xfrm>
                <a:off x="3658141" y="-1593869"/>
                <a:ext cx="241369" cy="242213"/>
              </a:xfrm>
              <a:custGeom>
                <a:rect b="b" l="l" r="r" t="t"/>
                <a:pathLst>
                  <a:path extrusionOk="0" h="12906" w="12861">
                    <a:moveTo>
                      <a:pt x="6453" y="1"/>
                    </a:moveTo>
                    <a:cubicBezTo>
                      <a:pt x="2868" y="1"/>
                      <a:pt x="1" y="2869"/>
                      <a:pt x="1" y="6453"/>
                    </a:cubicBezTo>
                    <a:cubicBezTo>
                      <a:pt x="1" y="9993"/>
                      <a:pt x="2868" y="12906"/>
                      <a:pt x="6453" y="12906"/>
                    </a:cubicBezTo>
                    <a:cubicBezTo>
                      <a:pt x="9993" y="12906"/>
                      <a:pt x="12861" y="9993"/>
                      <a:pt x="12861" y="6453"/>
                    </a:cubicBezTo>
                    <a:cubicBezTo>
                      <a:pt x="12861" y="2869"/>
                      <a:pt x="9993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3793529" y="-1593869"/>
                <a:ext cx="241388" cy="242213"/>
              </a:xfrm>
              <a:custGeom>
                <a:rect b="b" l="l" r="r" t="t"/>
                <a:pathLst>
                  <a:path extrusionOk="0" h="12906" w="12862">
                    <a:moveTo>
                      <a:pt x="6409" y="1"/>
                    </a:moveTo>
                    <a:cubicBezTo>
                      <a:pt x="2869" y="1"/>
                      <a:pt x="1" y="2869"/>
                      <a:pt x="1" y="6453"/>
                    </a:cubicBezTo>
                    <a:cubicBezTo>
                      <a:pt x="1" y="9993"/>
                      <a:pt x="2869" y="12906"/>
                      <a:pt x="6409" y="12906"/>
                    </a:cubicBezTo>
                    <a:cubicBezTo>
                      <a:pt x="9994" y="12906"/>
                      <a:pt x="12861" y="9993"/>
                      <a:pt x="12861" y="6453"/>
                    </a:cubicBezTo>
                    <a:cubicBezTo>
                      <a:pt x="12861" y="2869"/>
                      <a:pt x="9994" y="1"/>
                      <a:pt x="6409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2839896" y="-1487908"/>
                <a:ext cx="1188283" cy="809029"/>
              </a:xfrm>
              <a:custGeom>
                <a:rect b="b" l="l" r="r" t="t"/>
                <a:pathLst>
                  <a:path extrusionOk="0" h="43108" w="63316">
                    <a:moveTo>
                      <a:pt x="4481" y="1"/>
                    </a:moveTo>
                    <a:cubicBezTo>
                      <a:pt x="2016" y="1"/>
                      <a:pt x="0" y="1972"/>
                      <a:pt x="0" y="4437"/>
                    </a:cubicBezTo>
                    <a:lnTo>
                      <a:pt x="0" y="43107"/>
                    </a:lnTo>
                    <a:lnTo>
                      <a:pt x="63316" y="43107"/>
                    </a:lnTo>
                    <a:lnTo>
                      <a:pt x="63316" y="4437"/>
                    </a:lnTo>
                    <a:cubicBezTo>
                      <a:pt x="63316" y="1972"/>
                      <a:pt x="61299" y="1"/>
                      <a:pt x="58880" y="1"/>
                    </a:cubicBezTo>
                    <a:close/>
                  </a:path>
                </a:pathLst>
              </a:custGeom>
              <a:solidFill>
                <a:srgbClr val="FFE8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18"/>
              <p:cNvSpPr/>
              <p:nvPr/>
            </p:nvSpPr>
            <p:spPr>
              <a:xfrm>
                <a:off x="2942480" y="-1346626"/>
                <a:ext cx="120281" cy="420505"/>
              </a:xfrm>
              <a:custGeom>
                <a:rect b="b" l="l" r="r" t="t"/>
                <a:pathLst>
                  <a:path extrusionOk="0" h="22406" w="6409">
                    <a:moveTo>
                      <a:pt x="1" y="1"/>
                    </a:moveTo>
                    <a:lnTo>
                      <a:pt x="1" y="22405"/>
                    </a:lnTo>
                    <a:lnTo>
                      <a:pt x="6409" y="22405"/>
                    </a:lnTo>
                    <a:lnTo>
                      <a:pt x="6409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3117412" y="-1346626"/>
                <a:ext cx="120262" cy="420505"/>
              </a:xfrm>
              <a:custGeom>
                <a:rect b="b" l="l" r="r" t="t"/>
                <a:pathLst>
                  <a:path extrusionOk="0" h="22406" w="6408">
                    <a:moveTo>
                      <a:pt x="0" y="1"/>
                    </a:moveTo>
                    <a:lnTo>
                      <a:pt x="0" y="22405"/>
                    </a:lnTo>
                    <a:lnTo>
                      <a:pt x="6408" y="22405"/>
                    </a:lnTo>
                    <a:lnTo>
                      <a:pt x="640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3292325" y="-1346626"/>
                <a:ext cx="120281" cy="420505"/>
              </a:xfrm>
              <a:custGeom>
                <a:rect b="b" l="l" r="r" t="t"/>
                <a:pathLst>
                  <a:path extrusionOk="0" h="22406" w="6409">
                    <a:moveTo>
                      <a:pt x="1" y="1"/>
                    </a:moveTo>
                    <a:lnTo>
                      <a:pt x="1" y="22405"/>
                    </a:lnTo>
                    <a:lnTo>
                      <a:pt x="6408" y="22405"/>
                    </a:lnTo>
                    <a:lnTo>
                      <a:pt x="640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3467238" y="-1346626"/>
                <a:ext cx="120281" cy="420505"/>
              </a:xfrm>
              <a:custGeom>
                <a:rect b="b" l="l" r="r" t="t"/>
                <a:pathLst>
                  <a:path extrusionOk="0" h="22406" w="6409">
                    <a:moveTo>
                      <a:pt x="1" y="1"/>
                    </a:moveTo>
                    <a:lnTo>
                      <a:pt x="1" y="22405"/>
                    </a:lnTo>
                    <a:lnTo>
                      <a:pt x="6409" y="22405"/>
                    </a:lnTo>
                    <a:lnTo>
                      <a:pt x="6409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18"/>
              <p:cNvSpPr/>
              <p:nvPr/>
            </p:nvSpPr>
            <p:spPr>
              <a:xfrm>
                <a:off x="3642170" y="-1346626"/>
                <a:ext cx="119436" cy="420505"/>
              </a:xfrm>
              <a:custGeom>
                <a:rect b="b" l="l" r="r" t="t"/>
                <a:pathLst>
                  <a:path extrusionOk="0" h="22406" w="6364">
                    <a:moveTo>
                      <a:pt x="0" y="1"/>
                    </a:moveTo>
                    <a:lnTo>
                      <a:pt x="0" y="22405"/>
                    </a:lnTo>
                    <a:lnTo>
                      <a:pt x="6363" y="22405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3817083" y="-1346626"/>
                <a:ext cx="120281" cy="420505"/>
              </a:xfrm>
              <a:custGeom>
                <a:rect b="b" l="l" r="r" t="t"/>
                <a:pathLst>
                  <a:path extrusionOk="0" h="22406" w="6409">
                    <a:moveTo>
                      <a:pt x="1" y="1"/>
                    </a:moveTo>
                    <a:lnTo>
                      <a:pt x="1" y="22405"/>
                    </a:lnTo>
                    <a:lnTo>
                      <a:pt x="6408" y="22405"/>
                    </a:lnTo>
                    <a:lnTo>
                      <a:pt x="640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18"/>
              <p:cNvSpPr/>
              <p:nvPr/>
            </p:nvSpPr>
            <p:spPr>
              <a:xfrm>
                <a:off x="2792790" y="-1491267"/>
                <a:ext cx="1279962" cy="84116"/>
              </a:xfrm>
              <a:custGeom>
                <a:rect b="b" l="l" r="r" t="t"/>
                <a:pathLst>
                  <a:path extrusionOk="0" h="4482" w="68201">
                    <a:moveTo>
                      <a:pt x="2241" y="1"/>
                    </a:moveTo>
                    <a:cubicBezTo>
                      <a:pt x="987" y="1"/>
                      <a:pt x="1" y="986"/>
                      <a:pt x="1" y="2241"/>
                    </a:cubicBezTo>
                    <a:cubicBezTo>
                      <a:pt x="1" y="3496"/>
                      <a:pt x="987" y="4481"/>
                      <a:pt x="2241" y="4481"/>
                    </a:cubicBezTo>
                    <a:lnTo>
                      <a:pt x="65960" y="4481"/>
                    </a:lnTo>
                    <a:cubicBezTo>
                      <a:pt x="67170" y="4481"/>
                      <a:pt x="68201" y="3496"/>
                      <a:pt x="68201" y="2241"/>
                    </a:cubicBezTo>
                    <a:cubicBezTo>
                      <a:pt x="68201" y="986"/>
                      <a:pt x="67170" y="1"/>
                      <a:pt x="65960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18"/>
              <p:cNvSpPr/>
              <p:nvPr/>
            </p:nvSpPr>
            <p:spPr>
              <a:xfrm>
                <a:off x="3320926" y="-879878"/>
                <a:ext cx="207737" cy="196796"/>
              </a:xfrm>
              <a:custGeom>
                <a:rect b="b" l="l" r="r" t="t"/>
                <a:pathLst>
                  <a:path extrusionOk="0" h="10486" w="11069">
                    <a:moveTo>
                      <a:pt x="0" y="0"/>
                    </a:moveTo>
                    <a:lnTo>
                      <a:pt x="0" y="10485"/>
                    </a:lnTo>
                    <a:lnTo>
                      <a:pt x="11068" y="10485"/>
                    </a:lnTo>
                    <a:lnTo>
                      <a:pt x="11068" y="0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18"/>
              <p:cNvSpPr/>
              <p:nvPr/>
            </p:nvSpPr>
            <p:spPr>
              <a:xfrm>
                <a:off x="2205799" y="-1153208"/>
                <a:ext cx="703068" cy="478534"/>
              </a:xfrm>
              <a:custGeom>
                <a:rect b="b" l="l" r="r" t="t"/>
                <a:pathLst>
                  <a:path extrusionOk="0" h="25498" w="37462">
                    <a:moveTo>
                      <a:pt x="2644" y="1"/>
                    </a:moveTo>
                    <a:cubicBezTo>
                      <a:pt x="1166" y="1"/>
                      <a:pt x="1" y="1211"/>
                      <a:pt x="1" y="2645"/>
                    </a:cubicBezTo>
                    <a:lnTo>
                      <a:pt x="1" y="25498"/>
                    </a:lnTo>
                    <a:lnTo>
                      <a:pt x="37461" y="25498"/>
                    </a:lnTo>
                    <a:lnTo>
                      <a:pt x="37461" y="2645"/>
                    </a:lnTo>
                    <a:cubicBezTo>
                      <a:pt x="37461" y="1211"/>
                      <a:pt x="36252" y="1"/>
                      <a:pt x="34818" y="1"/>
                    </a:cubicBezTo>
                    <a:close/>
                  </a:path>
                </a:pathLst>
              </a:custGeom>
              <a:solidFill>
                <a:srgbClr val="FFF1B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2243653" y="-1070781"/>
                <a:ext cx="77378" cy="28602"/>
              </a:xfrm>
              <a:custGeom>
                <a:rect b="b" l="l" r="r" t="t"/>
                <a:pathLst>
                  <a:path extrusionOk="0" h="1524" w="4123">
                    <a:moveTo>
                      <a:pt x="0" y="0"/>
                    </a:moveTo>
                    <a:lnTo>
                      <a:pt x="0" y="1524"/>
                    </a:lnTo>
                    <a:lnTo>
                      <a:pt x="4123" y="1524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18"/>
              <p:cNvSpPr/>
              <p:nvPr/>
            </p:nvSpPr>
            <p:spPr>
              <a:xfrm>
                <a:off x="2350440" y="-1070781"/>
                <a:ext cx="77397" cy="28602"/>
              </a:xfrm>
              <a:custGeom>
                <a:rect b="b" l="l" r="r" t="t"/>
                <a:pathLst>
                  <a:path extrusionOk="0" h="1524" w="4124">
                    <a:moveTo>
                      <a:pt x="1" y="0"/>
                    </a:moveTo>
                    <a:lnTo>
                      <a:pt x="1" y="1524"/>
                    </a:lnTo>
                    <a:lnTo>
                      <a:pt x="4123" y="1524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18"/>
              <p:cNvSpPr/>
              <p:nvPr/>
            </p:nvSpPr>
            <p:spPr>
              <a:xfrm>
                <a:off x="2457246" y="-1070781"/>
                <a:ext cx="77397" cy="28602"/>
              </a:xfrm>
              <a:custGeom>
                <a:rect b="b" l="l" r="r" t="t"/>
                <a:pathLst>
                  <a:path extrusionOk="0" h="1524" w="4124">
                    <a:moveTo>
                      <a:pt x="1" y="0"/>
                    </a:moveTo>
                    <a:lnTo>
                      <a:pt x="1" y="1524"/>
                    </a:lnTo>
                    <a:lnTo>
                      <a:pt x="4123" y="1524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2564896" y="-1070781"/>
                <a:ext cx="76553" cy="28602"/>
              </a:xfrm>
              <a:custGeom>
                <a:rect b="b" l="l" r="r" t="t"/>
                <a:pathLst>
                  <a:path extrusionOk="0" h="1524" w="4079">
                    <a:moveTo>
                      <a:pt x="0" y="0"/>
                    </a:moveTo>
                    <a:lnTo>
                      <a:pt x="0" y="1524"/>
                    </a:lnTo>
                    <a:lnTo>
                      <a:pt x="4078" y="1524"/>
                    </a:lnTo>
                    <a:lnTo>
                      <a:pt x="407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18"/>
              <p:cNvSpPr/>
              <p:nvPr/>
            </p:nvSpPr>
            <p:spPr>
              <a:xfrm>
                <a:off x="2671702" y="-1070781"/>
                <a:ext cx="77378" cy="28602"/>
              </a:xfrm>
              <a:custGeom>
                <a:rect b="b" l="l" r="r" t="t"/>
                <a:pathLst>
                  <a:path extrusionOk="0" h="1524" w="4123">
                    <a:moveTo>
                      <a:pt x="0" y="0"/>
                    </a:moveTo>
                    <a:lnTo>
                      <a:pt x="0" y="1524"/>
                    </a:lnTo>
                    <a:lnTo>
                      <a:pt x="4123" y="1524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18"/>
              <p:cNvSpPr/>
              <p:nvPr/>
            </p:nvSpPr>
            <p:spPr>
              <a:xfrm>
                <a:off x="2778489" y="-1070781"/>
                <a:ext cx="77397" cy="28602"/>
              </a:xfrm>
              <a:custGeom>
                <a:rect b="b" l="l" r="r" t="t"/>
                <a:pathLst>
                  <a:path extrusionOk="0" h="1524" w="4124">
                    <a:moveTo>
                      <a:pt x="1" y="0"/>
                    </a:moveTo>
                    <a:lnTo>
                      <a:pt x="1" y="1524"/>
                    </a:lnTo>
                    <a:lnTo>
                      <a:pt x="4123" y="1524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2243653" y="-1025382"/>
                <a:ext cx="77378" cy="29465"/>
              </a:xfrm>
              <a:custGeom>
                <a:rect b="b" l="l" r="r" t="t"/>
                <a:pathLst>
                  <a:path extrusionOk="0" h="1570" w="4123">
                    <a:moveTo>
                      <a:pt x="0" y="1"/>
                    </a:moveTo>
                    <a:lnTo>
                      <a:pt x="0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18"/>
              <p:cNvSpPr/>
              <p:nvPr/>
            </p:nvSpPr>
            <p:spPr>
              <a:xfrm>
                <a:off x="2350440" y="-1025382"/>
                <a:ext cx="77397" cy="29465"/>
              </a:xfrm>
              <a:custGeom>
                <a:rect b="b" l="l" r="r" t="t"/>
                <a:pathLst>
                  <a:path extrusionOk="0" h="1570" w="4124">
                    <a:moveTo>
                      <a:pt x="1" y="1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18"/>
              <p:cNvSpPr/>
              <p:nvPr/>
            </p:nvSpPr>
            <p:spPr>
              <a:xfrm>
                <a:off x="2457246" y="-1025382"/>
                <a:ext cx="77397" cy="29465"/>
              </a:xfrm>
              <a:custGeom>
                <a:rect b="b" l="l" r="r" t="t"/>
                <a:pathLst>
                  <a:path extrusionOk="0" h="1570" w="4124">
                    <a:moveTo>
                      <a:pt x="1" y="1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2564896" y="-1025382"/>
                <a:ext cx="76553" cy="29465"/>
              </a:xfrm>
              <a:custGeom>
                <a:rect b="b" l="l" r="r" t="t"/>
                <a:pathLst>
                  <a:path extrusionOk="0" h="1570" w="4079">
                    <a:moveTo>
                      <a:pt x="0" y="1"/>
                    </a:moveTo>
                    <a:lnTo>
                      <a:pt x="0" y="1569"/>
                    </a:lnTo>
                    <a:lnTo>
                      <a:pt x="4078" y="1569"/>
                    </a:lnTo>
                    <a:lnTo>
                      <a:pt x="407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18"/>
              <p:cNvSpPr/>
              <p:nvPr/>
            </p:nvSpPr>
            <p:spPr>
              <a:xfrm>
                <a:off x="2671702" y="-1025382"/>
                <a:ext cx="77378" cy="29465"/>
              </a:xfrm>
              <a:custGeom>
                <a:rect b="b" l="l" r="r" t="t"/>
                <a:pathLst>
                  <a:path extrusionOk="0" h="1570" w="4123">
                    <a:moveTo>
                      <a:pt x="0" y="1"/>
                    </a:moveTo>
                    <a:lnTo>
                      <a:pt x="0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18"/>
              <p:cNvSpPr/>
              <p:nvPr/>
            </p:nvSpPr>
            <p:spPr>
              <a:xfrm>
                <a:off x="2778489" y="-1025382"/>
                <a:ext cx="77397" cy="29465"/>
              </a:xfrm>
              <a:custGeom>
                <a:rect b="b" l="l" r="r" t="t"/>
                <a:pathLst>
                  <a:path extrusionOk="0" h="1570" w="4124">
                    <a:moveTo>
                      <a:pt x="1" y="1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2243653" y="-979121"/>
                <a:ext cx="77378" cy="29446"/>
              </a:xfrm>
              <a:custGeom>
                <a:rect b="b" l="l" r="r" t="t"/>
                <a:pathLst>
                  <a:path extrusionOk="0" h="1569" w="4123">
                    <a:moveTo>
                      <a:pt x="0" y="0"/>
                    </a:moveTo>
                    <a:lnTo>
                      <a:pt x="0" y="1569"/>
                    </a:lnTo>
                    <a:lnTo>
                      <a:pt x="4123" y="1569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18"/>
              <p:cNvSpPr/>
              <p:nvPr/>
            </p:nvSpPr>
            <p:spPr>
              <a:xfrm>
                <a:off x="2350440" y="-979121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0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18"/>
              <p:cNvSpPr/>
              <p:nvPr/>
            </p:nvSpPr>
            <p:spPr>
              <a:xfrm>
                <a:off x="2457246" y="-979121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0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18"/>
              <p:cNvSpPr/>
              <p:nvPr/>
            </p:nvSpPr>
            <p:spPr>
              <a:xfrm>
                <a:off x="2564896" y="-979121"/>
                <a:ext cx="76553" cy="29446"/>
              </a:xfrm>
              <a:custGeom>
                <a:rect b="b" l="l" r="r" t="t"/>
                <a:pathLst>
                  <a:path extrusionOk="0" h="1569" w="4079">
                    <a:moveTo>
                      <a:pt x="0" y="0"/>
                    </a:moveTo>
                    <a:lnTo>
                      <a:pt x="0" y="1569"/>
                    </a:lnTo>
                    <a:lnTo>
                      <a:pt x="4078" y="1569"/>
                    </a:lnTo>
                    <a:lnTo>
                      <a:pt x="407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18"/>
              <p:cNvSpPr/>
              <p:nvPr/>
            </p:nvSpPr>
            <p:spPr>
              <a:xfrm>
                <a:off x="2671702" y="-979121"/>
                <a:ext cx="77378" cy="29446"/>
              </a:xfrm>
              <a:custGeom>
                <a:rect b="b" l="l" r="r" t="t"/>
                <a:pathLst>
                  <a:path extrusionOk="0" h="1569" w="4123">
                    <a:moveTo>
                      <a:pt x="0" y="0"/>
                    </a:moveTo>
                    <a:lnTo>
                      <a:pt x="0" y="1569"/>
                    </a:lnTo>
                    <a:lnTo>
                      <a:pt x="4123" y="1569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18"/>
              <p:cNvSpPr/>
              <p:nvPr/>
            </p:nvSpPr>
            <p:spPr>
              <a:xfrm>
                <a:off x="2778489" y="-979121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0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18"/>
              <p:cNvSpPr/>
              <p:nvPr/>
            </p:nvSpPr>
            <p:spPr>
              <a:xfrm>
                <a:off x="2243653" y="-932859"/>
                <a:ext cx="77378" cy="29446"/>
              </a:xfrm>
              <a:custGeom>
                <a:rect b="b" l="l" r="r" t="t"/>
                <a:pathLst>
                  <a:path extrusionOk="0" h="1569" w="4123">
                    <a:moveTo>
                      <a:pt x="0" y="0"/>
                    </a:moveTo>
                    <a:lnTo>
                      <a:pt x="0" y="1568"/>
                    </a:lnTo>
                    <a:lnTo>
                      <a:pt x="4123" y="1568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18"/>
              <p:cNvSpPr/>
              <p:nvPr/>
            </p:nvSpPr>
            <p:spPr>
              <a:xfrm>
                <a:off x="2350440" y="-932859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0"/>
                    </a:moveTo>
                    <a:lnTo>
                      <a:pt x="1" y="1568"/>
                    </a:lnTo>
                    <a:lnTo>
                      <a:pt x="4123" y="1568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18"/>
              <p:cNvSpPr/>
              <p:nvPr/>
            </p:nvSpPr>
            <p:spPr>
              <a:xfrm>
                <a:off x="2457246" y="-932859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0"/>
                    </a:moveTo>
                    <a:lnTo>
                      <a:pt x="1" y="1568"/>
                    </a:lnTo>
                    <a:lnTo>
                      <a:pt x="4123" y="1568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18"/>
              <p:cNvSpPr/>
              <p:nvPr/>
            </p:nvSpPr>
            <p:spPr>
              <a:xfrm>
                <a:off x="2564896" y="-932859"/>
                <a:ext cx="76553" cy="29446"/>
              </a:xfrm>
              <a:custGeom>
                <a:rect b="b" l="l" r="r" t="t"/>
                <a:pathLst>
                  <a:path extrusionOk="0" h="1569" w="4079">
                    <a:moveTo>
                      <a:pt x="0" y="0"/>
                    </a:moveTo>
                    <a:lnTo>
                      <a:pt x="0" y="1568"/>
                    </a:lnTo>
                    <a:lnTo>
                      <a:pt x="4078" y="1568"/>
                    </a:lnTo>
                    <a:lnTo>
                      <a:pt x="407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18"/>
              <p:cNvSpPr/>
              <p:nvPr/>
            </p:nvSpPr>
            <p:spPr>
              <a:xfrm>
                <a:off x="2671702" y="-932859"/>
                <a:ext cx="77378" cy="29446"/>
              </a:xfrm>
              <a:custGeom>
                <a:rect b="b" l="l" r="r" t="t"/>
                <a:pathLst>
                  <a:path extrusionOk="0" h="1569" w="4123">
                    <a:moveTo>
                      <a:pt x="0" y="0"/>
                    </a:moveTo>
                    <a:lnTo>
                      <a:pt x="0" y="1568"/>
                    </a:lnTo>
                    <a:lnTo>
                      <a:pt x="4123" y="1568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18"/>
              <p:cNvSpPr/>
              <p:nvPr/>
            </p:nvSpPr>
            <p:spPr>
              <a:xfrm>
                <a:off x="2778489" y="-932859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0"/>
                    </a:moveTo>
                    <a:lnTo>
                      <a:pt x="1" y="1568"/>
                    </a:lnTo>
                    <a:lnTo>
                      <a:pt x="4123" y="1568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18"/>
              <p:cNvSpPr/>
              <p:nvPr/>
            </p:nvSpPr>
            <p:spPr>
              <a:xfrm>
                <a:off x="2243653" y="-886616"/>
                <a:ext cx="77378" cy="29446"/>
              </a:xfrm>
              <a:custGeom>
                <a:rect b="b" l="l" r="r" t="t"/>
                <a:pathLst>
                  <a:path extrusionOk="0" h="1569" w="4123">
                    <a:moveTo>
                      <a:pt x="0" y="1"/>
                    </a:moveTo>
                    <a:lnTo>
                      <a:pt x="0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18"/>
              <p:cNvSpPr/>
              <p:nvPr/>
            </p:nvSpPr>
            <p:spPr>
              <a:xfrm>
                <a:off x="2350440" y="-886616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1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18"/>
              <p:cNvSpPr/>
              <p:nvPr/>
            </p:nvSpPr>
            <p:spPr>
              <a:xfrm>
                <a:off x="2457246" y="-886616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1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18"/>
              <p:cNvSpPr/>
              <p:nvPr/>
            </p:nvSpPr>
            <p:spPr>
              <a:xfrm>
                <a:off x="2564896" y="-886616"/>
                <a:ext cx="76553" cy="29446"/>
              </a:xfrm>
              <a:custGeom>
                <a:rect b="b" l="l" r="r" t="t"/>
                <a:pathLst>
                  <a:path extrusionOk="0" h="1569" w="4079">
                    <a:moveTo>
                      <a:pt x="0" y="1"/>
                    </a:moveTo>
                    <a:lnTo>
                      <a:pt x="0" y="1569"/>
                    </a:lnTo>
                    <a:lnTo>
                      <a:pt x="4078" y="1569"/>
                    </a:lnTo>
                    <a:lnTo>
                      <a:pt x="407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18"/>
              <p:cNvSpPr/>
              <p:nvPr/>
            </p:nvSpPr>
            <p:spPr>
              <a:xfrm>
                <a:off x="2671702" y="-886616"/>
                <a:ext cx="77378" cy="29446"/>
              </a:xfrm>
              <a:custGeom>
                <a:rect b="b" l="l" r="r" t="t"/>
                <a:pathLst>
                  <a:path extrusionOk="0" h="1569" w="4123">
                    <a:moveTo>
                      <a:pt x="0" y="1"/>
                    </a:moveTo>
                    <a:lnTo>
                      <a:pt x="0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18"/>
              <p:cNvSpPr/>
              <p:nvPr/>
            </p:nvSpPr>
            <p:spPr>
              <a:xfrm>
                <a:off x="2778489" y="-886616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1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18"/>
              <p:cNvSpPr/>
              <p:nvPr/>
            </p:nvSpPr>
            <p:spPr>
              <a:xfrm>
                <a:off x="2243653" y="-841198"/>
                <a:ext cx="77378" cy="30291"/>
              </a:xfrm>
              <a:custGeom>
                <a:rect b="b" l="l" r="r" t="t"/>
                <a:pathLst>
                  <a:path extrusionOk="0" h="1614" w="4123">
                    <a:moveTo>
                      <a:pt x="0" y="0"/>
                    </a:moveTo>
                    <a:lnTo>
                      <a:pt x="0" y="1613"/>
                    </a:lnTo>
                    <a:lnTo>
                      <a:pt x="4123" y="1613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18"/>
              <p:cNvSpPr/>
              <p:nvPr/>
            </p:nvSpPr>
            <p:spPr>
              <a:xfrm>
                <a:off x="2350440" y="-841198"/>
                <a:ext cx="77397" cy="30291"/>
              </a:xfrm>
              <a:custGeom>
                <a:rect b="b" l="l" r="r" t="t"/>
                <a:pathLst>
                  <a:path extrusionOk="0" h="1614" w="4124">
                    <a:moveTo>
                      <a:pt x="1" y="0"/>
                    </a:moveTo>
                    <a:lnTo>
                      <a:pt x="1" y="1613"/>
                    </a:lnTo>
                    <a:lnTo>
                      <a:pt x="4123" y="1613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18"/>
              <p:cNvSpPr/>
              <p:nvPr/>
            </p:nvSpPr>
            <p:spPr>
              <a:xfrm>
                <a:off x="2457246" y="-841198"/>
                <a:ext cx="77397" cy="30291"/>
              </a:xfrm>
              <a:custGeom>
                <a:rect b="b" l="l" r="r" t="t"/>
                <a:pathLst>
                  <a:path extrusionOk="0" h="1614" w="4124">
                    <a:moveTo>
                      <a:pt x="1" y="0"/>
                    </a:moveTo>
                    <a:lnTo>
                      <a:pt x="1" y="1613"/>
                    </a:lnTo>
                    <a:lnTo>
                      <a:pt x="4123" y="1613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18"/>
              <p:cNvSpPr/>
              <p:nvPr/>
            </p:nvSpPr>
            <p:spPr>
              <a:xfrm>
                <a:off x="2564896" y="-841198"/>
                <a:ext cx="76553" cy="30291"/>
              </a:xfrm>
              <a:custGeom>
                <a:rect b="b" l="l" r="r" t="t"/>
                <a:pathLst>
                  <a:path extrusionOk="0" h="1614" w="4079">
                    <a:moveTo>
                      <a:pt x="0" y="0"/>
                    </a:moveTo>
                    <a:lnTo>
                      <a:pt x="0" y="1613"/>
                    </a:lnTo>
                    <a:lnTo>
                      <a:pt x="4078" y="1613"/>
                    </a:lnTo>
                    <a:lnTo>
                      <a:pt x="407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18"/>
              <p:cNvSpPr/>
              <p:nvPr/>
            </p:nvSpPr>
            <p:spPr>
              <a:xfrm>
                <a:off x="2671702" y="-841198"/>
                <a:ext cx="77378" cy="30291"/>
              </a:xfrm>
              <a:custGeom>
                <a:rect b="b" l="l" r="r" t="t"/>
                <a:pathLst>
                  <a:path extrusionOk="0" h="1614" w="4123">
                    <a:moveTo>
                      <a:pt x="0" y="0"/>
                    </a:moveTo>
                    <a:lnTo>
                      <a:pt x="0" y="1613"/>
                    </a:lnTo>
                    <a:lnTo>
                      <a:pt x="4123" y="1613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18"/>
              <p:cNvSpPr/>
              <p:nvPr/>
            </p:nvSpPr>
            <p:spPr>
              <a:xfrm>
                <a:off x="2778489" y="-841198"/>
                <a:ext cx="77397" cy="30291"/>
              </a:xfrm>
              <a:custGeom>
                <a:rect b="b" l="l" r="r" t="t"/>
                <a:pathLst>
                  <a:path extrusionOk="0" h="1614" w="4124">
                    <a:moveTo>
                      <a:pt x="1" y="0"/>
                    </a:moveTo>
                    <a:lnTo>
                      <a:pt x="1" y="1613"/>
                    </a:lnTo>
                    <a:lnTo>
                      <a:pt x="4123" y="1613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18"/>
              <p:cNvSpPr/>
              <p:nvPr/>
            </p:nvSpPr>
            <p:spPr>
              <a:xfrm>
                <a:off x="2173838" y="-1160771"/>
                <a:ext cx="768660" cy="58892"/>
              </a:xfrm>
              <a:custGeom>
                <a:rect b="b" l="l" r="r" t="t"/>
                <a:pathLst>
                  <a:path extrusionOk="0" h="3138" w="40957">
                    <a:moveTo>
                      <a:pt x="1569" y="1"/>
                    </a:moveTo>
                    <a:cubicBezTo>
                      <a:pt x="718" y="1"/>
                      <a:pt x="1" y="718"/>
                      <a:pt x="1" y="1569"/>
                    </a:cubicBezTo>
                    <a:cubicBezTo>
                      <a:pt x="1" y="2420"/>
                      <a:pt x="718" y="3137"/>
                      <a:pt x="1569" y="3137"/>
                    </a:cubicBezTo>
                    <a:lnTo>
                      <a:pt x="39344" y="3137"/>
                    </a:lnTo>
                    <a:cubicBezTo>
                      <a:pt x="40240" y="3137"/>
                      <a:pt x="40912" y="2420"/>
                      <a:pt x="40912" y="1569"/>
                    </a:cubicBezTo>
                    <a:lnTo>
                      <a:pt x="40957" y="1569"/>
                    </a:lnTo>
                    <a:cubicBezTo>
                      <a:pt x="40957" y="718"/>
                      <a:pt x="40240" y="1"/>
                      <a:pt x="39388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18"/>
              <p:cNvSpPr/>
              <p:nvPr/>
            </p:nvSpPr>
            <p:spPr>
              <a:xfrm>
                <a:off x="2413518" y="-1268403"/>
                <a:ext cx="15164" cy="133718"/>
              </a:xfrm>
              <a:custGeom>
                <a:rect b="b" l="l" r="r" t="t"/>
                <a:pathLst>
                  <a:path extrusionOk="0" h="7125" w="808">
                    <a:moveTo>
                      <a:pt x="1" y="0"/>
                    </a:moveTo>
                    <a:lnTo>
                      <a:pt x="1" y="7125"/>
                    </a:lnTo>
                    <a:lnTo>
                      <a:pt x="807" y="7125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18"/>
              <p:cNvSpPr/>
              <p:nvPr/>
            </p:nvSpPr>
            <p:spPr>
              <a:xfrm>
                <a:off x="2598528" y="-1268403"/>
                <a:ext cx="15164" cy="133718"/>
              </a:xfrm>
              <a:custGeom>
                <a:rect b="b" l="l" r="r" t="t"/>
                <a:pathLst>
                  <a:path extrusionOk="0" h="7125" w="808">
                    <a:moveTo>
                      <a:pt x="1" y="0"/>
                    </a:moveTo>
                    <a:lnTo>
                      <a:pt x="1" y="7125"/>
                    </a:lnTo>
                    <a:lnTo>
                      <a:pt x="807" y="7125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18"/>
              <p:cNvSpPr/>
              <p:nvPr/>
            </p:nvSpPr>
            <p:spPr>
              <a:xfrm>
                <a:off x="2389964" y="-1370160"/>
                <a:ext cx="249795" cy="161476"/>
              </a:xfrm>
              <a:custGeom>
                <a:rect b="b" l="l" r="r" t="t"/>
                <a:pathLst>
                  <a:path extrusionOk="0" h="8604" w="13310">
                    <a:moveTo>
                      <a:pt x="1" y="0"/>
                    </a:moveTo>
                    <a:lnTo>
                      <a:pt x="1" y="8604"/>
                    </a:lnTo>
                    <a:lnTo>
                      <a:pt x="13309" y="8604"/>
                    </a:lnTo>
                    <a:lnTo>
                      <a:pt x="13309" y="0"/>
                    </a:lnTo>
                    <a:close/>
                  </a:path>
                </a:pathLst>
              </a:custGeom>
              <a:solidFill>
                <a:srgbClr val="F284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18"/>
              <p:cNvSpPr/>
              <p:nvPr/>
            </p:nvSpPr>
            <p:spPr>
              <a:xfrm>
                <a:off x="2412673" y="-1348296"/>
                <a:ext cx="204378" cy="116903"/>
              </a:xfrm>
              <a:custGeom>
                <a:rect b="b" l="l" r="r" t="t"/>
                <a:pathLst>
                  <a:path extrusionOk="0" h="6229" w="10890">
                    <a:moveTo>
                      <a:pt x="1" y="0"/>
                    </a:moveTo>
                    <a:lnTo>
                      <a:pt x="1" y="6229"/>
                    </a:lnTo>
                    <a:lnTo>
                      <a:pt x="10890" y="6229"/>
                    </a:lnTo>
                    <a:lnTo>
                      <a:pt x="10890" y="0"/>
                    </a:lnTo>
                    <a:close/>
                  </a:path>
                </a:pathLst>
              </a:custGeom>
              <a:solidFill>
                <a:srgbClr val="FFBE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18"/>
              <p:cNvSpPr/>
              <p:nvPr/>
            </p:nvSpPr>
            <p:spPr>
              <a:xfrm>
                <a:off x="2490896" y="-784014"/>
                <a:ext cx="119436" cy="113543"/>
              </a:xfrm>
              <a:custGeom>
                <a:rect b="b" l="l" r="r" t="t"/>
                <a:pathLst>
                  <a:path extrusionOk="0" h="6050" w="6364">
                    <a:moveTo>
                      <a:pt x="0" y="0"/>
                    </a:moveTo>
                    <a:lnTo>
                      <a:pt x="0" y="6050"/>
                    </a:lnTo>
                    <a:lnTo>
                      <a:pt x="6363" y="6050"/>
                    </a:lnTo>
                    <a:lnTo>
                      <a:pt x="6363" y="0"/>
                    </a:ln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18"/>
              <p:cNvSpPr/>
              <p:nvPr/>
            </p:nvSpPr>
            <p:spPr>
              <a:xfrm>
                <a:off x="1949304" y="-810082"/>
                <a:ext cx="37028" cy="47951"/>
              </a:xfrm>
              <a:custGeom>
                <a:rect b="b" l="l" r="r" t="t"/>
                <a:pathLst>
                  <a:path extrusionOk="0" h="2555" w="1973">
                    <a:moveTo>
                      <a:pt x="1" y="0"/>
                    </a:moveTo>
                    <a:lnTo>
                      <a:pt x="1" y="2554"/>
                    </a:lnTo>
                    <a:lnTo>
                      <a:pt x="1972" y="2554"/>
                    </a:lnTo>
                    <a:lnTo>
                      <a:pt x="19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18"/>
              <p:cNvSpPr/>
              <p:nvPr/>
            </p:nvSpPr>
            <p:spPr>
              <a:xfrm>
                <a:off x="1930818" y="-764683"/>
                <a:ext cx="74019" cy="94213"/>
              </a:xfrm>
              <a:custGeom>
                <a:rect b="b" l="l" r="r" t="t"/>
                <a:pathLst>
                  <a:path extrusionOk="0" h="5020" w="3944">
                    <a:moveTo>
                      <a:pt x="0" y="1"/>
                    </a:moveTo>
                    <a:lnTo>
                      <a:pt x="0" y="5020"/>
                    </a:lnTo>
                    <a:lnTo>
                      <a:pt x="3943" y="5020"/>
                    </a:lnTo>
                    <a:lnTo>
                      <a:pt x="3943" y="1"/>
                    </a:lnTo>
                    <a:close/>
                  </a:path>
                </a:pathLst>
              </a:custGeom>
              <a:solidFill>
                <a:srgbClr val="E68A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18"/>
              <p:cNvSpPr/>
              <p:nvPr/>
            </p:nvSpPr>
            <p:spPr>
              <a:xfrm>
                <a:off x="2393343" y="-810082"/>
                <a:ext cx="37010" cy="47951"/>
              </a:xfrm>
              <a:custGeom>
                <a:rect b="b" l="l" r="r" t="t"/>
                <a:pathLst>
                  <a:path extrusionOk="0" h="2555" w="1972">
                    <a:moveTo>
                      <a:pt x="0" y="0"/>
                    </a:moveTo>
                    <a:lnTo>
                      <a:pt x="0" y="2554"/>
                    </a:lnTo>
                    <a:lnTo>
                      <a:pt x="1972" y="2554"/>
                    </a:lnTo>
                    <a:lnTo>
                      <a:pt x="19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18"/>
              <p:cNvSpPr/>
              <p:nvPr/>
            </p:nvSpPr>
            <p:spPr>
              <a:xfrm>
                <a:off x="2374838" y="-764683"/>
                <a:ext cx="74019" cy="94213"/>
              </a:xfrm>
              <a:custGeom>
                <a:rect b="b" l="l" r="r" t="t"/>
                <a:pathLst>
                  <a:path extrusionOk="0" h="5020" w="3944">
                    <a:moveTo>
                      <a:pt x="0" y="1"/>
                    </a:moveTo>
                    <a:lnTo>
                      <a:pt x="0" y="5020"/>
                    </a:lnTo>
                    <a:lnTo>
                      <a:pt x="3944" y="5020"/>
                    </a:lnTo>
                    <a:lnTo>
                      <a:pt x="3944" y="1"/>
                    </a:lnTo>
                    <a:close/>
                  </a:path>
                </a:pathLst>
              </a:custGeom>
              <a:solidFill>
                <a:srgbClr val="E68A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18"/>
              <p:cNvSpPr/>
              <p:nvPr/>
            </p:nvSpPr>
            <p:spPr>
              <a:xfrm>
                <a:off x="2836518" y="-810082"/>
                <a:ext cx="37873" cy="47951"/>
              </a:xfrm>
              <a:custGeom>
                <a:rect b="b" l="l" r="r" t="t"/>
                <a:pathLst>
                  <a:path extrusionOk="0" h="2555" w="2018">
                    <a:moveTo>
                      <a:pt x="1" y="0"/>
                    </a:moveTo>
                    <a:lnTo>
                      <a:pt x="1" y="2554"/>
                    </a:lnTo>
                    <a:lnTo>
                      <a:pt x="2017" y="2554"/>
                    </a:lnTo>
                    <a:lnTo>
                      <a:pt x="20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18"/>
              <p:cNvSpPr/>
              <p:nvPr/>
            </p:nvSpPr>
            <p:spPr>
              <a:xfrm>
                <a:off x="2818858" y="-764683"/>
                <a:ext cx="74038" cy="94213"/>
              </a:xfrm>
              <a:custGeom>
                <a:rect b="b" l="l" r="r" t="t"/>
                <a:pathLst>
                  <a:path extrusionOk="0" h="5020" w="3945">
                    <a:moveTo>
                      <a:pt x="1" y="1"/>
                    </a:moveTo>
                    <a:lnTo>
                      <a:pt x="1" y="5020"/>
                    </a:lnTo>
                    <a:lnTo>
                      <a:pt x="3944" y="5020"/>
                    </a:lnTo>
                    <a:lnTo>
                      <a:pt x="3944" y="1"/>
                    </a:lnTo>
                    <a:close/>
                  </a:path>
                </a:pathLst>
              </a:custGeom>
              <a:solidFill>
                <a:srgbClr val="E68A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18"/>
              <p:cNvSpPr/>
              <p:nvPr/>
            </p:nvSpPr>
            <p:spPr>
              <a:xfrm>
                <a:off x="3280557" y="-810082"/>
                <a:ext cx="37854" cy="47951"/>
              </a:xfrm>
              <a:custGeom>
                <a:rect b="b" l="l" r="r" t="t"/>
                <a:pathLst>
                  <a:path extrusionOk="0" h="2555" w="2017">
                    <a:moveTo>
                      <a:pt x="0" y="0"/>
                    </a:moveTo>
                    <a:lnTo>
                      <a:pt x="0" y="2554"/>
                    </a:lnTo>
                    <a:lnTo>
                      <a:pt x="2017" y="2554"/>
                    </a:lnTo>
                    <a:lnTo>
                      <a:pt x="20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18"/>
              <p:cNvSpPr/>
              <p:nvPr/>
            </p:nvSpPr>
            <p:spPr>
              <a:xfrm>
                <a:off x="3262897" y="-764683"/>
                <a:ext cx="73174" cy="94213"/>
              </a:xfrm>
              <a:custGeom>
                <a:rect b="b" l="l" r="r" t="t"/>
                <a:pathLst>
                  <a:path extrusionOk="0" h="5020" w="3899">
                    <a:moveTo>
                      <a:pt x="0" y="1"/>
                    </a:moveTo>
                    <a:lnTo>
                      <a:pt x="0" y="5020"/>
                    </a:lnTo>
                    <a:lnTo>
                      <a:pt x="3899" y="5020"/>
                    </a:lnTo>
                    <a:lnTo>
                      <a:pt x="3899" y="1"/>
                    </a:lnTo>
                    <a:close/>
                  </a:path>
                </a:pathLst>
              </a:custGeom>
              <a:solidFill>
                <a:srgbClr val="E68A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18"/>
              <p:cNvSpPr/>
              <p:nvPr/>
            </p:nvSpPr>
            <p:spPr>
              <a:xfrm>
                <a:off x="3724578" y="-810082"/>
                <a:ext cx="37873" cy="47951"/>
              </a:xfrm>
              <a:custGeom>
                <a:rect b="b" l="l" r="r" t="t"/>
                <a:pathLst>
                  <a:path extrusionOk="0" h="2555" w="2018">
                    <a:moveTo>
                      <a:pt x="1" y="0"/>
                    </a:moveTo>
                    <a:lnTo>
                      <a:pt x="1" y="2554"/>
                    </a:lnTo>
                    <a:lnTo>
                      <a:pt x="2017" y="2554"/>
                    </a:lnTo>
                    <a:lnTo>
                      <a:pt x="20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3706917" y="-764683"/>
                <a:ext cx="73193" cy="94213"/>
              </a:xfrm>
              <a:custGeom>
                <a:rect b="b" l="l" r="r" t="t"/>
                <a:pathLst>
                  <a:path extrusionOk="0" h="5020" w="3900">
                    <a:moveTo>
                      <a:pt x="1" y="1"/>
                    </a:moveTo>
                    <a:lnTo>
                      <a:pt x="1" y="5020"/>
                    </a:lnTo>
                    <a:lnTo>
                      <a:pt x="3899" y="5020"/>
                    </a:lnTo>
                    <a:lnTo>
                      <a:pt x="3899" y="1"/>
                    </a:lnTo>
                    <a:close/>
                  </a:path>
                </a:pathLst>
              </a:custGeom>
              <a:solidFill>
                <a:srgbClr val="E68A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4168617" y="-810082"/>
                <a:ext cx="37854" cy="47951"/>
              </a:xfrm>
              <a:custGeom>
                <a:rect b="b" l="l" r="r" t="t"/>
                <a:pathLst>
                  <a:path extrusionOk="0" h="2555" w="2017">
                    <a:moveTo>
                      <a:pt x="0" y="0"/>
                    </a:moveTo>
                    <a:lnTo>
                      <a:pt x="0" y="2554"/>
                    </a:lnTo>
                    <a:lnTo>
                      <a:pt x="2016" y="2554"/>
                    </a:lnTo>
                    <a:lnTo>
                      <a:pt x="20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4150957" y="-764683"/>
                <a:ext cx="73174" cy="94213"/>
              </a:xfrm>
              <a:custGeom>
                <a:rect b="b" l="l" r="r" t="t"/>
                <a:pathLst>
                  <a:path extrusionOk="0" h="5020" w="3899">
                    <a:moveTo>
                      <a:pt x="0" y="1"/>
                    </a:moveTo>
                    <a:lnTo>
                      <a:pt x="0" y="5020"/>
                    </a:lnTo>
                    <a:lnTo>
                      <a:pt x="3898" y="5020"/>
                    </a:lnTo>
                    <a:lnTo>
                      <a:pt x="3898" y="1"/>
                    </a:lnTo>
                    <a:close/>
                  </a:path>
                </a:pathLst>
              </a:custGeom>
              <a:solidFill>
                <a:srgbClr val="E68A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1770200" y="-682251"/>
                <a:ext cx="2659943" cy="193412"/>
              </a:xfrm>
              <a:custGeom>
                <a:rect b="b" l="l" r="r" t="t"/>
                <a:pathLst>
                  <a:path extrusionOk="0" h="12547" w="143839">
                    <a:moveTo>
                      <a:pt x="0" y="0"/>
                    </a:moveTo>
                    <a:lnTo>
                      <a:pt x="0" y="12547"/>
                    </a:lnTo>
                    <a:lnTo>
                      <a:pt x="137565" y="12547"/>
                    </a:lnTo>
                    <a:cubicBezTo>
                      <a:pt x="141016" y="12547"/>
                      <a:pt x="143839" y="9769"/>
                      <a:pt x="143839" y="6318"/>
                    </a:cubicBezTo>
                    <a:cubicBezTo>
                      <a:pt x="143839" y="2868"/>
                      <a:pt x="141016" y="45"/>
                      <a:pt x="137565" y="45"/>
                    </a:cubicBezTo>
                    <a:lnTo>
                      <a:pt x="2106" y="0"/>
                    </a:lnTo>
                    <a:close/>
                  </a:path>
                </a:pathLst>
              </a:custGeom>
              <a:solidFill>
                <a:srgbClr val="FFCEA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12" name="Google Shape;612;p18"/>
          <p:cNvGrpSpPr/>
          <p:nvPr/>
        </p:nvGrpSpPr>
        <p:grpSpPr>
          <a:xfrm>
            <a:off x="1902775" y="1070275"/>
            <a:ext cx="2725573" cy="2596075"/>
            <a:chOff x="1891800" y="1070275"/>
            <a:chExt cx="2725573" cy="2596075"/>
          </a:xfrm>
        </p:grpSpPr>
        <p:grpSp>
          <p:nvGrpSpPr>
            <p:cNvPr id="613" name="Google Shape;613;p18"/>
            <p:cNvGrpSpPr/>
            <p:nvPr/>
          </p:nvGrpSpPr>
          <p:grpSpPr>
            <a:xfrm>
              <a:off x="1962050" y="1070275"/>
              <a:ext cx="2606400" cy="2596075"/>
              <a:chOff x="1962050" y="1070275"/>
              <a:chExt cx="2606400" cy="2596075"/>
            </a:xfrm>
          </p:grpSpPr>
          <p:sp>
            <p:nvSpPr>
              <p:cNvPr id="614" name="Google Shape;614;p18"/>
              <p:cNvSpPr/>
              <p:nvPr/>
            </p:nvSpPr>
            <p:spPr>
              <a:xfrm>
                <a:off x="1962050" y="1287050"/>
                <a:ext cx="2606400" cy="2379300"/>
              </a:xfrm>
              <a:prstGeom prst="rect">
                <a:avLst/>
              </a:prstGeom>
              <a:solidFill>
                <a:srgbClr val="D4E0F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18"/>
              <p:cNvSpPr/>
              <p:nvPr/>
            </p:nvSpPr>
            <p:spPr>
              <a:xfrm>
                <a:off x="2008823" y="1070275"/>
                <a:ext cx="595925" cy="578043"/>
              </a:xfrm>
              <a:custGeom>
                <a:rect b="b" l="l" r="r" t="t"/>
                <a:pathLst>
                  <a:path extrusionOk="0" h="6239" w="6432">
                    <a:moveTo>
                      <a:pt x="2951" y="0"/>
                    </a:moveTo>
                    <a:lnTo>
                      <a:pt x="2951" y="0"/>
                    </a:lnTo>
                    <a:cubicBezTo>
                      <a:pt x="863" y="628"/>
                      <a:pt x="0" y="3108"/>
                      <a:pt x="1255" y="4882"/>
                    </a:cubicBezTo>
                    <a:cubicBezTo>
                      <a:pt x="1890" y="5785"/>
                      <a:pt x="2877" y="6239"/>
                      <a:pt x="3865" y="6239"/>
                    </a:cubicBezTo>
                    <a:cubicBezTo>
                      <a:pt x="4828" y="6239"/>
                      <a:pt x="5792" y="5807"/>
                      <a:pt x="6431" y="4941"/>
                    </a:cubicBezTo>
                    <a:lnTo>
                      <a:pt x="6431" y="4941"/>
                    </a:lnTo>
                    <a:cubicBezTo>
                      <a:pt x="6123" y="5032"/>
                      <a:pt x="5815" y="5075"/>
                      <a:pt x="5514" y="5075"/>
                    </a:cubicBezTo>
                    <a:cubicBezTo>
                      <a:pt x="3812" y="5075"/>
                      <a:pt x="2333" y="3700"/>
                      <a:pt x="2333" y="1892"/>
                    </a:cubicBezTo>
                    <a:cubicBezTo>
                      <a:pt x="2324" y="1206"/>
                      <a:pt x="2549" y="549"/>
                      <a:pt x="29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6" name="Google Shape;616;p18"/>
            <p:cNvGrpSpPr/>
            <p:nvPr/>
          </p:nvGrpSpPr>
          <p:grpSpPr>
            <a:xfrm>
              <a:off x="1891800" y="1673854"/>
              <a:ext cx="2725573" cy="1985508"/>
              <a:chOff x="-929300" y="-2474346"/>
              <a:chExt cx="2725573" cy="1985508"/>
            </a:xfrm>
          </p:grpSpPr>
          <p:sp>
            <p:nvSpPr>
              <p:cNvPr id="617" name="Google Shape;617;p18"/>
              <p:cNvSpPr/>
              <p:nvPr/>
            </p:nvSpPr>
            <p:spPr>
              <a:xfrm>
                <a:off x="525563" y="-2179715"/>
                <a:ext cx="421049" cy="202426"/>
              </a:xfrm>
              <a:custGeom>
                <a:rect b="b" l="l" r="r" t="t"/>
                <a:pathLst>
                  <a:path extrusionOk="0" h="10786" w="22435">
                    <a:moveTo>
                      <a:pt x="11655" y="1"/>
                    </a:moveTo>
                    <a:cubicBezTo>
                      <a:pt x="10470" y="1"/>
                      <a:pt x="9276" y="572"/>
                      <a:pt x="8559" y="1823"/>
                    </a:cubicBezTo>
                    <a:cubicBezTo>
                      <a:pt x="8156" y="1644"/>
                      <a:pt x="7663" y="1554"/>
                      <a:pt x="7215" y="1554"/>
                    </a:cubicBezTo>
                    <a:cubicBezTo>
                      <a:pt x="7193" y="1554"/>
                      <a:pt x="7172" y="1553"/>
                      <a:pt x="7151" y="1553"/>
                    </a:cubicBezTo>
                    <a:cubicBezTo>
                      <a:pt x="4631" y="1553"/>
                      <a:pt x="2876" y="4173"/>
                      <a:pt x="3854" y="6528"/>
                    </a:cubicBezTo>
                    <a:lnTo>
                      <a:pt x="2868" y="6528"/>
                    </a:lnTo>
                    <a:cubicBezTo>
                      <a:pt x="0" y="6528"/>
                      <a:pt x="0" y="10785"/>
                      <a:pt x="2868" y="10785"/>
                    </a:cubicBezTo>
                    <a:lnTo>
                      <a:pt x="19493" y="10785"/>
                    </a:lnTo>
                    <a:cubicBezTo>
                      <a:pt x="19508" y="10785"/>
                      <a:pt x="19523" y="10785"/>
                      <a:pt x="19539" y="10785"/>
                    </a:cubicBezTo>
                    <a:cubicBezTo>
                      <a:pt x="21963" y="10785"/>
                      <a:pt x="22435" y="7285"/>
                      <a:pt x="20075" y="6617"/>
                    </a:cubicBezTo>
                    <a:cubicBezTo>
                      <a:pt x="20075" y="4601"/>
                      <a:pt x="18462" y="2988"/>
                      <a:pt x="16490" y="2988"/>
                    </a:cubicBezTo>
                    <a:cubicBezTo>
                      <a:pt x="16042" y="2988"/>
                      <a:pt x="15639" y="3077"/>
                      <a:pt x="15280" y="3212"/>
                    </a:cubicBezTo>
                    <a:cubicBezTo>
                      <a:pt x="15043" y="1178"/>
                      <a:pt x="13357" y="1"/>
                      <a:pt x="11655" y="1"/>
                    </a:cubicBezTo>
                    <a:close/>
                  </a:path>
                </a:pathLst>
              </a:custGeom>
              <a:solidFill>
                <a:srgbClr val="483E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>
                <a:off x="-106883" y="-2458281"/>
                <a:ext cx="423057" cy="203496"/>
              </a:xfrm>
              <a:custGeom>
                <a:rect b="b" l="l" r="r" t="t"/>
                <a:pathLst>
                  <a:path extrusionOk="0" h="10843" w="22542">
                    <a:moveTo>
                      <a:pt x="11750" y="0"/>
                    </a:moveTo>
                    <a:cubicBezTo>
                      <a:pt x="10553" y="0"/>
                      <a:pt x="9352" y="579"/>
                      <a:pt x="8651" y="1833"/>
                    </a:cubicBezTo>
                    <a:cubicBezTo>
                      <a:pt x="8203" y="1654"/>
                      <a:pt x="7755" y="1564"/>
                      <a:pt x="7307" y="1564"/>
                    </a:cubicBezTo>
                    <a:cubicBezTo>
                      <a:pt x="4708" y="1564"/>
                      <a:pt x="2960" y="4163"/>
                      <a:pt x="3946" y="6538"/>
                    </a:cubicBezTo>
                    <a:lnTo>
                      <a:pt x="2960" y="6538"/>
                    </a:lnTo>
                    <a:cubicBezTo>
                      <a:pt x="2917" y="6536"/>
                      <a:pt x="2874" y="6535"/>
                      <a:pt x="2831" y="6535"/>
                    </a:cubicBezTo>
                    <a:cubicBezTo>
                      <a:pt x="1" y="6535"/>
                      <a:pt x="1" y="10842"/>
                      <a:pt x="2831" y="10842"/>
                    </a:cubicBezTo>
                    <a:cubicBezTo>
                      <a:pt x="2874" y="10842"/>
                      <a:pt x="2917" y="10842"/>
                      <a:pt x="2960" y="10840"/>
                    </a:cubicBezTo>
                    <a:lnTo>
                      <a:pt x="19584" y="10840"/>
                    </a:lnTo>
                    <a:cubicBezTo>
                      <a:pt x="22049" y="10840"/>
                      <a:pt x="22542" y="7344"/>
                      <a:pt x="20167" y="6627"/>
                    </a:cubicBezTo>
                    <a:cubicBezTo>
                      <a:pt x="20167" y="4656"/>
                      <a:pt x="18554" y="3043"/>
                      <a:pt x="16582" y="3043"/>
                    </a:cubicBezTo>
                    <a:cubicBezTo>
                      <a:pt x="16134" y="3043"/>
                      <a:pt x="15731" y="3088"/>
                      <a:pt x="15372" y="3267"/>
                    </a:cubicBezTo>
                    <a:cubicBezTo>
                      <a:pt x="15161" y="1184"/>
                      <a:pt x="13461" y="0"/>
                      <a:pt x="11750" y="0"/>
                    </a:cubicBezTo>
                    <a:close/>
                  </a:path>
                </a:pathLst>
              </a:custGeom>
              <a:solidFill>
                <a:srgbClr val="483E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>
                <a:off x="-693836" y="-1474583"/>
                <a:ext cx="421349" cy="202820"/>
              </a:xfrm>
              <a:custGeom>
                <a:rect b="b" l="l" r="r" t="t"/>
                <a:pathLst>
                  <a:path extrusionOk="0" h="10807" w="22451">
                    <a:moveTo>
                      <a:pt x="11667" y="0"/>
                    </a:moveTo>
                    <a:cubicBezTo>
                      <a:pt x="10476" y="0"/>
                      <a:pt x="9276" y="568"/>
                      <a:pt x="8559" y="1800"/>
                    </a:cubicBezTo>
                    <a:cubicBezTo>
                      <a:pt x="8106" y="1622"/>
                      <a:pt x="7654" y="1540"/>
                      <a:pt x="7218" y="1540"/>
                    </a:cubicBezTo>
                    <a:cubicBezTo>
                      <a:pt x="4806" y="1540"/>
                      <a:pt x="2875" y="4039"/>
                      <a:pt x="3899" y="6505"/>
                    </a:cubicBezTo>
                    <a:lnTo>
                      <a:pt x="2868" y="6505"/>
                    </a:lnTo>
                    <a:cubicBezTo>
                      <a:pt x="1" y="6505"/>
                      <a:pt x="1" y="10807"/>
                      <a:pt x="2868" y="10807"/>
                    </a:cubicBezTo>
                    <a:lnTo>
                      <a:pt x="19493" y="10807"/>
                    </a:lnTo>
                    <a:cubicBezTo>
                      <a:pt x="21957" y="10807"/>
                      <a:pt x="22450" y="7312"/>
                      <a:pt x="20075" y="6595"/>
                    </a:cubicBezTo>
                    <a:cubicBezTo>
                      <a:pt x="20075" y="4623"/>
                      <a:pt x="18462" y="3010"/>
                      <a:pt x="16491" y="3010"/>
                    </a:cubicBezTo>
                    <a:cubicBezTo>
                      <a:pt x="16087" y="3010"/>
                      <a:pt x="15639" y="3055"/>
                      <a:pt x="15281" y="3234"/>
                    </a:cubicBezTo>
                    <a:cubicBezTo>
                      <a:pt x="15069" y="1173"/>
                      <a:pt x="13378" y="0"/>
                      <a:pt x="11667" y="0"/>
                    </a:cubicBezTo>
                    <a:close/>
                  </a:path>
                </a:pathLst>
              </a:custGeom>
              <a:solidFill>
                <a:srgbClr val="483E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-601331" y="-1889044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83" y="1"/>
                    </a:moveTo>
                    <a:cubicBezTo>
                      <a:pt x="270" y="1"/>
                      <a:pt x="1" y="270"/>
                      <a:pt x="1" y="583"/>
                    </a:cubicBezTo>
                    <a:cubicBezTo>
                      <a:pt x="1" y="852"/>
                      <a:pt x="270" y="1121"/>
                      <a:pt x="583" y="1121"/>
                    </a:cubicBezTo>
                    <a:cubicBezTo>
                      <a:pt x="897" y="1121"/>
                      <a:pt x="1121" y="852"/>
                      <a:pt x="1121" y="583"/>
                    </a:cubicBezTo>
                    <a:cubicBezTo>
                      <a:pt x="1121" y="270"/>
                      <a:pt x="897" y="1"/>
                      <a:pt x="5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755146" y="-1731772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0"/>
                    </a:moveTo>
                    <a:cubicBezTo>
                      <a:pt x="224" y="0"/>
                      <a:pt x="0" y="269"/>
                      <a:pt x="0" y="583"/>
                    </a:cubicBezTo>
                    <a:cubicBezTo>
                      <a:pt x="0" y="896"/>
                      <a:pt x="224" y="1120"/>
                      <a:pt x="538" y="1120"/>
                    </a:cubicBezTo>
                    <a:cubicBezTo>
                      <a:pt x="852" y="1120"/>
                      <a:pt x="1121" y="896"/>
                      <a:pt x="1121" y="583"/>
                    </a:cubicBezTo>
                    <a:cubicBezTo>
                      <a:pt x="1121" y="269"/>
                      <a:pt x="852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18"/>
              <p:cNvSpPr/>
              <p:nvPr/>
            </p:nvSpPr>
            <p:spPr>
              <a:xfrm>
                <a:off x="709729" y="-2275035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0"/>
                    </a:moveTo>
                    <a:cubicBezTo>
                      <a:pt x="225" y="0"/>
                      <a:pt x="1" y="269"/>
                      <a:pt x="1" y="583"/>
                    </a:cubicBezTo>
                    <a:cubicBezTo>
                      <a:pt x="1" y="896"/>
                      <a:pt x="225" y="1120"/>
                      <a:pt x="538" y="1120"/>
                    </a:cubicBezTo>
                    <a:cubicBezTo>
                      <a:pt x="852" y="1120"/>
                      <a:pt x="1121" y="896"/>
                      <a:pt x="1121" y="583"/>
                    </a:cubicBezTo>
                    <a:cubicBezTo>
                      <a:pt x="1121" y="269"/>
                      <a:pt x="852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18"/>
              <p:cNvSpPr/>
              <p:nvPr/>
            </p:nvSpPr>
            <p:spPr>
              <a:xfrm>
                <a:off x="483505" y="-1901656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9" y="1"/>
                    </a:moveTo>
                    <a:cubicBezTo>
                      <a:pt x="225" y="1"/>
                      <a:pt x="1" y="269"/>
                      <a:pt x="1" y="583"/>
                    </a:cubicBezTo>
                    <a:cubicBezTo>
                      <a:pt x="1" y="897"/>
                      <a:pt x="225" y="1121"/>
                      <a:pt x="539" y="1121"/>
                    </a:cubicBezTo>
                    <a:cubicBezTo>
                      <a:pt x="852" y="1121"/>
                      <a:pt x="1121" y="897"/>
                      <a:pt x="1121" y="583"/>
                    </a:cubicBezTo>
                    <a:cubicBezTo>
                      <a:pt x="1121" y="269"/>
                      <a:pt x="852" y="1"/>
                      <a:pt x="5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18"/>
              <p:cNvSpPr/>
              <p:nvPr/>
            </p:nvSpPr>
            <p:spPr>
              <a:xfrm>
                <a:off x="914088" y="-2111889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83" y="0"/>
                    </a:moveTo>
                    <a:cubicBezTo>
                      <a:pt x="269" y="0"/>
                      <a:pt x="0" y="269"/>
                      <a:pt x="0" y="538"/>
                    </a:cubicBezTo>
                    <a:cubicBezTo>
                      <a:pt x="0" y="852"/>
                      <a:pt x="269" y="1120"/>
                      <a:pt x="583" y="1120"/>
                    </a:cubicBezTo>
                    <a:cubicBezTo>
                      <a:pt x="897" y="1120"/>
                      <a:pt x="1121" y="852"/>
                      <a:pt x="1121" y="538"/>
                    </a:cubicBezTo>
                    <a:cubicBezTo>
                      <a:pt x="1121" y="269"/>
                      <a:pt x="897" y="0"/>
                      <a:pt x="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18"/>
              <p:cNvSpPr/>
              <p:nvPr/>
            </p:nvSpPr>
            <p:spPr>
              <a:xfrm>
                <a:off x="294292" y="-2432307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8" y="1"/>
                    </a:moveTo>
                    <a:cubicBezTo>
                      <a:pt x="225" y="1"/>
                      <a:pt x="1" y="225"/>
                      <a:pt x="1" y="538"/>
                    </a:cubicBezTo>
                    <a:cubicBezTo>
                      <a:pt x="1" y="852"/>
                      <a:pt x="225" y="1121"/>
                      <a:pt x="538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5"/>
                      <a:pt x="852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18"/>
              <p:cNvSpPr/>
              <p:nvPr/>
            </p:nvSpPr>
            <p:spPr>
              <a:xfrm>
                <a:off x="630680" y="-1491267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1"/>
                    </a:moveTo>
                    <a:cubicBezTo>
                      <a:pt x="225" y="1"/>
                      <a:pt x="1" y="225"/>
                      <a:pt x="1" y="538"/>
                    </a:cubicBezTo>
                    <a:cubicBezTo>
                      <a:pt x="1" y="852"/>
                      <a:pt x="225" y="1121"/>
                      <a:pt x="538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5"/>
                      <a:pt x="852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18"/>
              <p:cNvSpPr/>
              <p:nvPr/>
            </p:nvSpPr>
            <p:spPr>
              <a:xfrm>
                <a:off x="1277390" y="-1822607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1"/>
                    </a:moveTo>
                    <a:cubicBezTo>
                      <a:pt x="224" y="1"/>
                      <a:pt x="0" y="225"/>
                      <a:pt x="0" y="538"/>
                    </a:cubicBezTo>
                    <a:cubicBezTo>
                      <a:pt x="0" y="852"/>
                      <a:pt x="224" y="1121"/>
                      <a:pt x="538" y="1121"/>
                    </a:cubicBezTo>
                    <a:cubicBezTo>
                      <a:pt x="851" y="1121"/>
                      <a:pt x="1120" y="852"/>
                      <a:pt x="1120" y="538"/>
                    </a:cubicBezTo>
                    <a:cubicBezTo>
                      <a:pt x="1120" y="225"/>
                      <a:pt x="85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18"/>
              <p:cNvSpPr/>
              <p:nvPr/>
            </p:nvSpPr>
            <p:spPr>
              <a:xfrm>
                <a:off x="1508643" y="-2074899"/>
                <a:ext cx="21038" cy="21057"/>
              </a:xfrm>
              <a:custGeom>
                <a:rect b="b" l="l" r="r" t="t"/>
                <a:pathLst>
                  <a:path extrusionOk="0" h="1122" w="1121">
                    <a:moveTo>
                      <a:pt x="538" y="1"/>
                    </a:moveTo>
                    <a:cubicBezTo>
                      <a:pt x="225" y="1"/>
                      <a:pt x="1" y="225"/>
                      <a:pt x="1" y="538"/>
                    </a:cubicBezTo>
                    <a:cubicBezTo>
                      <a:pt x="1" y="852"/>
                      <a:pt x="225" y="1121"/>
                      <a:pt x="538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5"/>
                      <a:pt x="852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18"/>
              <p:cNvSpPr/>
              <p:nvPr/>
            </p:nvSpPr>
            <p:spPr>
              <a:xfrm>
                <a:off x="1450614" y="-1870539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9" y="0"/>
                    </a:moveTo>
                    <a:cubicBezTo>
                      <a:pt x="225" y="0"/>
                      <a:pt x="1" y="269"/>
                      <a:pt x="1" y="583"/>
                    </a:cubicBezTo>
                    <a:cubicBezTo>
                      <a:pt x="1" y="897"/>
                      <a:pt x="225" y="1121"/>
                      <a:pt x="539" y="1121"/>
                    </a:cubicBezTo>
                    <a:cubicBezTo>
                      <a:pt x="852" y="1121"/>
                      <a:pt x="1121" y="897"/>
                      <a:pt x="1121" y="583"/>
                    </a:cubicBezTo>
                    <a:cubicBezTo>
                      <a:pt x="1121" y="269"/>
                      <a:pt x="852" y="0"/>
                      <a:pt x="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18"/>
              <p:cNvSpPr/>
              <p:nvPr/>
            </p:nvSpPr>
            <p:spPr>
              <a:xfrm>
                <a:off x="1067137" y="-1969782"/>
                <a:ext cx="21038" cy="21057"/>
              </a:xfrm>
              <a:custGeom>
                <a:rect b="b" l="l" r="r" t="t"/>
                <a:pathLst>
                  <a:path extrusionOk="0" h="1122" w="1121">
                    <a:moveTo>
                      <a:pt x="538" y="1"/>
                    </a:moveTo>
                    <a:cubicBezTo>
                      <a:pt x="225" y="1"/>
                      <a:pt x="1" y="225"/>
                      <a:pt x="1" y="539"/>
                    </a:cubicBezTo>
                    <a:cubicBezTo>
                      <a:pt x="1" y="852"/>
                      <a:pt x="225" y="1121"/>
                      <a:pt x="538" y="1121"/>
                    </a:cubicBezTo>
                    <a:cubicBezTo>
                      <a:pt x="852" y="1121"/>
                      <a:pt x="1121" y="852"/>
                      <a:pt x="1121" y="539"/>
                    </a:cubicBezTo>
                    <a:cubicBezTo>
                      <a:pt x="1121" y="225"/>
                      <a:pt x="852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18"/>
              <p:cNvSpPr/>
              <p:nvPr/>
            </p:nvSpPr>
            <p:spPr>
              <a:xfrm>
                <a:off x="1266448" y="-2027792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83" y="0"/>
                    </a:moveTo>
                    <a:cubicBezTo>
                      <a:pt x="269" y="0"/>
                      <a:pt x="1" y="224"/>
                      <a:pt x="1" y="538"/>
                    </a:cubicBezTo>
                    <a:cubicBezTo>
                      <a:pt x="1" y="851"/>
                      <a:pt x="269" y="1120"/>
                      <a:pt x="583" y="1120"/>
                    </a:cubicBezTo>
                    <a:cubicBezTo>
                      <a:pt x="852" y="1120"/>
                      <a:pt x="1121" y="851"/>
                      <a:pt x="1121" y="538"/>
                    </a:cubicBezTo>
                    <a:cubicBezTo>
                      <a:pt x="1121" y="224"/>
                      <a:pt x="852" y="0"/>
                      <a:pt x="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18"/>
              <p:cNvSpPr/>
              <p:nvPr/>
            </p:nvSpPr>
            <p:spPr>
              <a:xfrm>
                <a:off x="1529662" y="-1628345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9" y="1"/>
                    </a:moveTo>
                    <a:cubicBezTo>
                      <a:pt x="225" y="1"/>
                      <a:pt x="1" y="225"/>
                      <a:pt x="1" y="538"/>
                    </a:cubicBezTo>
                    <a:cubicBezTo>
                      <a:pt x="1" y="852"/>
                      <a:pt x="225" y="1121"/>
                      <a:pt x="539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5"/>
                      <a:pt x="852" y="1"/>
                      <a:pt x="5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18"/>
              <p:cNvSpPr/>
              <p:nvPr/>
            </p:nvSpPr>
            <p:spPr>
              <a:xfrm>
                <a:off x="1088157" y="-1591335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9" y="0"/>
                    </a:moveTo>
                    <a:cubicBezTo>
                      <a:pt x="225" y="0"/>
                      <a:pt x="1" y="224"/>
                      <a:pt x="1" y="538"/>
                    </a:cubicBezTo>
                    <a:cubicBezTo>
                      <a:pt x="1" y="852"/>
                      <a:pt x="225" y="1120"/>
                      <a:pt x="539" y="1120"/>
                    </a:cubicBezTo>
                    <a:cubicBezTo>
                      <a:pt x="852" y="1120"/>
                      <a:pt x="1121" y="852"/>
                      <a:pt x="1121" y="538"/>
                    </a:cubicBezTo>
                    <a:cubicBezTo>
                      <a:pt x="1121" y="224"/>
                      <a:pt x="852" y="0"/>
                      <a:pt x="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18"/>
              <p:cNvSpPr/>
              <p:nvPr/>
            </p:nvSpPr>
            <p:spPr>
              <a:xfrm>
                <a:off x="1392584" y="-2474346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9" y="0"/>
                    </a:moveTo>
                    <a:cubicBezTo>
                      <a:pt x="225" y="0"/>
                      <a:pt x="1" y="224"/>
                      <a:pt x="1" y="538"/>
                    </a:cubicBezTo>
                    <a:cubicBezTo>
                      <a:pt x="1" y="852"/>
                      <a:pt x="225" y="1121"/>
                      <a:pt x="539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4"/>
                      <a:pt x="852" y="0"/>
                      <a:pt x="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18"/>
              <p:cNvSpPr/>
              <p:nvPr/>
            </p:nvSpPr>
            <p:spPr>
              <a:xfrm>
                <a:off x="1203370" y="-2243093"/>
                <a:ext cx="21057" cy="21057"/>
              </a:xfrm>
              <a:custGeom>
                <a:rect b="b" l="l" r="r" t="t"/>
                <a:pathLst>
                  <a:path extrusionOk="0" h="1122" w="1122">
                    <a:moveTo>
                      <a:pt x="583" y="1"/>
                    </a:moveTo>
                    <a:cubicBezTo>
                      <a:pt x="270" y="1"/>
                      <a:pt x="1" y="225"/>
                      <a:pt x="1" y="539"/>
                    </a:cubicBezTo>
                    <a:cubicBezTo>
                      <a:pt x="1" y="852"/>
                      <a:pt x="270" y="1121"/>
                      <a:pt x="583" y="1121"/>
                    </a:cubicBezTo>
                    <a:cubicBezTo>
                      <a:pt x="852" y="1121"/>
                      <a:pt x="1121" y="852"/>
                      <a:pt x="1121" y="539"/>
                    </a:cubicBezTo>
                    <a:cubicBezTo>
                      <a:pt x="1121" y="225"/>
                      <a:pt x="852" y="1"/>
                      <a:pt x="5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18"/>
              <p:cNvSpPr/>
              <p:nvPr/>
            </p:nvSpPr>
            <p:spPr>
              <a:xfrm>
                <a:off x="68087" y="-2306152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0"/>
                    </a:moveTo>
                    <a:cubicBezTo>
                      <a:pt x="269" y="0"/>
                      <a:pt x="0" y="269"/>
                      <a:pt x="0" y="583"/>
                    </a:cubicBezTo>
                    <a:cubicBezTo>
                      <a:pt x="0" y="852"/>
                      <a:pt x="269" y="1120"/>
                      <a:pt x="538" y="1120"/>
                    </a:cubicBezTo>
                    <a:cubicBezTo>
                      <a:pt x="851" y="1120"/>
                      <a:pt x="1120" y="852"/>
                      <a:pt x="1120" y="583"/>
                    </a:cubicBezTo>
                    <a:cubicBezTo>
                      <a:pt x="1120" y="269"/>
                      <a:pt x="851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18"/>
              <p:cNvSpPr/>
              <p:nvPr/>
            </p:nvSpPr>
            <p:spPr>
              <a:xfrm>
                <a:off x="-510496" y="-2390249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83" y="0"/>
                    </a:moveTo>
                    <a:cubicBezTo>
                      <a:pt x="269" y="0"/>
                      <a:pt x="0" y="269"/>
                      <a:pt x="0" y="583"/>
                    </a:cubicBezTo>
                    <a:cubicBezTo>
                      <a:pt x="0" y="896"/>
                      <a:pt x="269" y="1120"/>
                      <a:pt x="583" y="1120"/>
                    </a:cubicBezTo>
                    <a:cubicBezTo>
                      <a:pt x="896" y="1120"/>
                      <a:pt x="1120" y="896"/>
                      <a:pt x="1120" y="583"/>
                    </a:cubicBezTo>
                    <a:cubicBezTo>
                      <a:pt x="1120" y="269"/>
                      <a:pt x="896" y="0"/>
                      <a:pt x="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18"/>
              <p:cNvSpPr/>
              <p:nvPr/>
            </p:nvSpPr>
            <p:spPr>
              <a:xfrm>
                <a:off x="-436496" y="-2074899"/>
                <a:ext cx="21038" cy="21057"/>
              </a:xfrm>
              <a:custGeom>
                <a:rect b="b" l="l" r="r" t="t"/>
                <a:pathLst>
                  <a:path extrusionOk="0" h="1122" w="1121">
                    <a:moveTo>
                      <a:pt x="583" y="1"/>
                    </a:moveTo>
                    <a:cubicBezTo>
                      <a:pt x="269" y="1"/>
                      <a:pt x="0" y="270"/>
                      <a:pt x="0" y="583"/>
                    </a:cubicBezTo>
                    <a:cubicBezTo>
                      <a:pt x="0" y="897"/>
                      <a:pt x="269" y="1121"/>
                      <a:pt x="583" y="1121"/>
                    </a:cubicBezTo>
                    <a:cubicBezTo>
                      <a:pt x="852" y="1121"/>
                      <a:pt x="1121" y="897"/>
                      <a:pt x="1121" y="583"/>
                    </a:cubicBezTo>
                    <a:cubicBezTo>
                      <a:pt x="1121" y="270"/>
                      <a:pt x="852" y="1"/>
                      <a:pt x="5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18"/>
              <p:cNvSpPr/>
              <p:nvPr/>
            </p:nvSpPr>
            <p:spPr>
              <a:xfrm>
                <a:off x="-436496" y="-1712442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83" y="1"/>
                    </a:moveTo>
                    <a:cubicBezTo>
                      <a:pt x="269" y="1"/>
                      <a:pt x="0" y="270"/>
                      <a:pt x="0" y="583"/>
                    </a:cubicBezTo>
                    <a:cubicBezTo>
                      <a:pt x="0" y="897"/>
                      <a:pt x="269" y="1121"/>
                      <a:pt x="583" y="1121"/>
                    </a:cubicBezTo>
                    <a:cubicBezTo>
                      <a:pt x="897" y="1121"/>
                      <a:pt x="1121" y="897"/>
                      <a:pt x="1121" y="583"/>
                    </a:cubicBezTo>
                    <a:cubicBezTo>
                      <a:pt x="1121" y="270"/>
                      <a:pt x="897" y="1"/>
                      <a:pt x="5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18"/>
              <p:cNvSpPr/>
              <p:nvPr/>
            </p:nvSpPr>
            <p:spPr>
              <a:xfrm>
                <a:off x="310281" y="-1570316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0"/>
                    </a:moveTo>
                    <a:cubicBezTo>
                      <a:pt x="224" y="0"/>
                      <a:pt x="0" y="224"/>
                      <a:pt x="0" y="538"/>
                    </a:cubicBezTo>
                    <a:cubicBezTo>
                      <a:pt x="0" y="852"/>
                      <a:pt x="224" y="1121"/>
                      <a:pt x="538" y="1121"/>
                    </a:cubicBezTo>
                    <a:cubicBezTo>
                      <a:pt x="852" y="1121"/>
                      <a:pt x="1120" y="852"/>
                      <a:pt x="1120" y="538"/>
                    </a:cubicBezTo>
                    <a:cubicBezTo>
                      <a:pt x="1120" y="224"/>
                      <a:pt x="852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18"/>
              <p:cNvSpPr/>
              <p:nvPr/>
            </p:nvSpPr>
            <p:spPr>
              <a:xfrm>
                <a:off x="-47127" y="-1727569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0"/>
                    </a:moveTo>
                    <a:cubicBezTo>
                      <a:pt x="224" y="0"/>
                      <a:pt x="0" y="224"/>
                      <a:pt x="0" y="538"/>
                    </a:cubicBezTo>
                    <a:cubicBezTo>
                      <a:pt x="0" y="851"/>
                      <a:pt x="224" y="1120"/>
                      <a:pt x="538" y="1120"/>
                    </a:cubicBezTo>
                    <a:cubicBezTo>
                      <a:pt x="852" y="1120"/>
                      <a:pt x="1120" y="851"/>
                      <a:pt x="1120" y="538"/>
                    </a:cubicBezTo>
                    <a:cubicBezTo>
                      <a:pt x="1120" y="224"/>
                      <a:pt x="852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18"/>
              <p:cNvSpPr/>
              <p:nvPr/>
            </p:nvSpPr>
            <p:spPr>
              <a:xfrm>
                <a:off x="183282" y="-1979860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83" y="0"/>
                    </a:moveTo>
                    <a:cubicBezTo>
                      <a:pt x="270" y="0"/>
                      <a:pt x="1" y="224"/>
                      <a:pt x="1" y="538"/>
                    </a:cubicBezTo>
                    <a:cubicBezTo>
                      <a:pt x="1" y="852"/>
                      <a:pt x="270" y="1120"/>
                      <a:pt x="583" y="1120"/>
                    </a:cubicBezTo>
                    <a:cubicBezTo>
                      <a:pt x="897" y="1120"/>
                      <a:pt x="1121" y="852"/>
                      <a:pt x="1121" y="538"/>
                    </a:cubicBezTo>
                    <a:cubicBezTo>
                      <a:pt x="1121" y="224"/>
                      <a:pt x="897" y="0"/>
                      <a:pt x="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18"/>
              <p:cNvSpPr/>
              <p:nvPr/>
            </p:nvSpPr>
            <p:spPr>
              <a:xfrm>
                <a:off x="126097" y="-1775519"/>
                <a:ext cx="21057" cy="21057"/>
              </a:xfrm>
              <a:custGeom>
                <a:rect b="b" l="l" r="r" t="t"/>
                <a:pathLst>
                  <a:path extrusionOk="0" h="1122" w="1122">
                    <a:moveTo>
                      <a:pt x="539" y="1"/>
                    </a:moveTo>
                    <a:cubicBezTo>
                      <a:pt x="225" y="1"/>
                      <a:pt x="1" y="270"/>
                      <a:pt x="1" y="583"/>
                    </a:cubicBezTo>
                    <a:cubicBezTo>
                      <a:pt x="1" y="897"/>
                      <a:pt x="225" y="1121"/>
                      <a:pt x="539" y="1121"/>
                    </a:cubicBezTo>
                    <a:cubicBezTo>
                      <a:pt x="852" y="1121"/>
                      <a:pt x="1121" y="897"/>
                      <a:pt x="1121" y="583"/>
                    </a:cubicBezTo>
                    <a:cubicBezTo>
                      <a:pt x="1121" y="270"/>
                      <a:pt x="852" y="1"/>
                      <a:pt x="5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18"/>
              <p:cNvSpPr/>
              <p:nvPr/>
            </p:nvSpPr>
            <p:spPr>
              <a:xfrm>
                <a:off x="-257379" y="-1874743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8" y="0"/>
                    </a:moveTo>
                    <a:cubicBezTo>
                      <a:pt x="225" y="0"/>
                      <a:pt x="1" y="224"/>
                      <a:pt x="1" y="538"/>
                    </a:cubicBezTo>
                    <a:cubicBezTo>
                      <a:pt x="1" y="852"/>
                      <a:pt x="225" y="1121"/>
                      <a:pt x="538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4"/>
                      <a:pt x="852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18"/>
              <p:cNvSpPr/>
              <p:nvPr/>
            </p:nvSpPr>
            <p:spPr>
              <a:xfrm>
                <a:off x="-58068" y="-1932772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1"/>
                    </a:moveTo>
                    <a:cubicBezTo>
                      <a:pt x="269" y="1"/>
                      <a:pt x="1" y="225"/>
                      <a:pt x="1" y="538"/>
                    </a:cubicBezTo>
                    <a:cubicBezTo>
                      <a:pt x="1" y="852"/>
                      <a:pt x="269" y="1121"/>
                      <a:pt x="538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5"/>
                      <a:pt x="852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18"/>
              <p:cNvSpPr/>
              <p:nvPr/>
            </p:nvSpPr>
            <p:spPr>
              <a:xfrm>
                <a:off x="205146" y="-1533306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9" y="0"/>
                    </a:moveTo>
                    <a:cubicBezTo>
                      <a:pt x="225" y="0"/>
                      <a:pt x="1" y="224"/>
                      <a:pt x="1" y="538"/>
                    </a:cubicBezTo>
                    <a:cubicBezTo>
                      <a:pt x="1" y="851"/>
                      <a:pt x="225" y="1120"/>
                      <a:pt x="539" y="1120"/>
                    </a:cubicBezTo>
                    <a:cubicBezTo>
                      <a:pt x="852" y="1120"/>
                      <a:pt x="1121" y="851"/>
                      <a:pt x="1121" y="538"/>
                    </a:cubicBezTo>
                    <a:cubicBezTo>
                      <a:pt x="1121" y="224"/>
                      <a:pt x="852" y="0"/>
                      <a:pt x="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18"/>
              <p:cNvSpPr/>
              <p:nvPr/>
            </p:nvSpPr>
            <p:spPr>
              <a:xfrm>
                <a:off x="-236341" y="-1496315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1"/>
                    </a:moveTo>
                    <a:cubicBezTo>
                      <a:pt x="224" y="1"/>
                      <a:pt x="0" y="225"/>
                      <a:pt x="0" y="538"/>
                    </a:cubicBezTo>
                    <a:cubicBezTo>
                      <a:pt x="0" y="852"/>
                      <a:pt x="224" y="1121"/>
                      <a:pt x="538" y="1121"/>
                    </a:cubicBezTo>
                    <a:cubicBezTo>
                      <a:pt x="851" y="1121"/>
                      <a:pt x="1120" y="852"/>
                      <a:pt x="1120" y="538"/>
                    </a:cubicBezTo>
                    <a:cubicBezTo>
                      <a:pt x="1120" y="225"/>
                      <a:pt x="85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18"/>
              <p:cNvSpPr/>
              <p:nvPr/>
            </p:nvSpPr>
            <p:spPr>
              <a:xfrm>
                <a:off x="-47127" y="-1727569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0"/>
                    </a:moveTo>
                    <a:cubicBezTo>
                      <a:pt x="224" y="0"/>
                      <a:pt x="0" y="224"/>
                      <a:pt x="0" y="538"/>
                    </a:cubicBezTo>
                    <a:cubicBezTo>
                      <a:pt x="0" y="851"/>
                      <a:pt x="224" y="1120"/>
                      <a:pt x="538" y="1120"/>
                    </a:cubicBezTo>
                    <a:cubicBezTo>
                      <a:pt x="852" y="1120"/>
                      <a:pt x="1120" y="851"/>
                      <a:pt x="1120" y="538"/>
                    </a:cubicBezTo>
                    <a:cubicBezTo>
                      <a:pt x="1120" y="224"/>
                      <a:pt x="852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18"/>
              <p:cNvSpPr/>
              <p:nvPr/>
            </p:nvSpPr>
            <p:spPr>
              <a:xfrm>
                <a:off x="183282" y="-1979860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83" y="0"/>
                    </a:moveTo>
                    <a:cubicBezTo>
                      <a:pt x="270" y="0"/>
                      <a:pt x="1" y="224"/>
                      <a:pt x="1" y="538"/>
                    </a:cubicBezTo>
                    <a:cubicBezTo>
                      <a:pt x="1" y="852"/>
                      <a:pt x="270" y="1120"/>
                      <a:pt x="583" y="1120"/>
                    </a:cubicBezTo>
                    <a:cubicBezTo>
                      <a:pt x="897" y="1120"/>
                      <a:pt x="1121" y="852"/>
                      <a:pt x="1121" y="538"/>
                    </a:cubicBezTo>
                    <a:cubicBezTo>
                      <a:pt x="1121" y="224"/>
                      <a:pt x="897" y="0"/>
                      <a:pt x="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18"/>
              <p:cNvSpPr/>
              <p:nvPr/>
            </p:nvSpPr>
            <p:spPr>
              <a:xfrm>
                <a:off x="126097" y="-1775519"/>
                <a:ext cx="21057" cy="21057"/>
              </a:xfrm>
              <a:custGeom>
                <a:rect b="b" l="l" r="r" t="t"/>
                <a:pathLst>
                  <a:path extrusionOk="0" h="1122" w="1122">
                    <a:moveTo>
                      <a:pt x="539" y="1"/>
                    </a:moveTo>
                    <a:cubicBezTo>
                      <a:pt x="225" y="1"/>
                      <a:pt x="1" y="270"/>
                      <a:pt x="1" y="583"/>
                    </a:cubicBezTo>
                    <a:cubicBezTo>
                      <a:pt x="1" y="897"/>
                      <a:pt x="225" y="1121"/>
                      <a:pt x="539" y="1121"/>
                    </a:cubicBezTo>
                    <a:cubicBezTo>
                      <a:pt x="852" y="1121"/>
                      <a:pt x="1121" y="897"/>
                      <a:pt x="1121" y="583"/>
                    </a:cubicBezTo>
                    <a:cubicBezTo>
                      <a:pt x="1121" y="270"/>
                      <a:pt x="852" y="1"/>
                      <a:pt x="5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18"/>
              <p:cNvSpPr/>
              <p:nvPr/>
            </p:nvSpPr>
            <p:spPr>
              <a:xfrm>
                <a:off x="-257379" y="-1874743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8" y="0"/>
                    </a:moveTo>
                    <a:cubicBezTo>
                      <a:pt x="225" y="0"/>
                      <a:pt x="1" y="224"/>
                      <a:pt x="1" y="538"/>
                    </a:cubicBezTo>
                    <a:cubicBezTo>
                      <a:pt x="1" y="852"/>
                      <a:pt x="225" y="1121"/>
                      <a:pt x="538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4"/>
                      <a:pt x="852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18"/>
              <p:cNvSpPr/>
              <p:nvPr/>
            </p:nvSpPr>
            <p:spPr>
              <a:xfrm>
                <a:off x="-58068" y="-1932772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1"/>
                    </a:moveTo>
                    <a:cubicBezTo>
                      <a:pt x="269" y="1"/>
                      <a:pt x="1" y="225"/>
                      <a:pt x="1" y="538"/>
                    </a:cubicBezTo>
                    <a:cubicBezTo>
                      <a:pt x="1" y="852"/>
                      <a:pt x="269" y="1121"/>
                      <a:pt x="538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5"/>
                      <a:pt x="852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18"/>
              <p:cNvSpPr/>
              <p:nvPr/>
            </p:nvSpPr>
            <p:spPr>
              <a:xfrm>
                <a:off x="205146" y="-1533306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9" y="0"/>
                    </a:moveTo>
                    <a:cubicBezTo>
                      <a:pt x="225" y="0"/>
                      <a:pt x="1" y="224"/>
                      <a:pt x="1" y="538"/>
                    </a:cubicBezTo>
                    <a:cubicBezTo>
                      <a:pt x="1" y="851"/>
                      <a:pt x="225" y="1120"/>
                      <a:pt x="539" y="1120"/>
                    </a:cubicBezTo>
                    <a:cubicBezTo>
                      <a:pt x="852" y="1120"/>
                      <a:pt x="1121" y="851"/>
                      <a:pt x="1121" y="538"/>
                    </a:cubicBezTo>
                    <a:cubicBezTo>
                      <a:pt x="1121" y="224"/>
                      <a:pt x="852" y="0"/>
                      <a:pt x="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18"/>
              <p:cNvSpPr/>
              <p:nvPr/>
            </p:nvSpPr>
            <p:spPr>
              <a:xfrm>
                <a:off x="-236341" y="-1496315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1"/>
                    </a:moveTo>
                    <a:cubicBezTo>
                      <a:pt x="224" y="1"/>
                      <a:pt x="0" y="225"/>
                      <a:pt x="0" y="538"/>
                    </a:cubicBezTo>
                    <a:cubicBezTo>
                      <a:pt x="0" y="852"/>
                      <a:pt x="224" y="1121"/>
                      <a:pt x="538" y="1121"/>
                    </a:cubicBezTo>
                    <a:cubicBezTo>
                      <a:pt x="851" y="1121"/>
                      <a:pt x="1120" y="852"/>
                      <a:pt x="1120" y="538"/>
                    </a:cubicBezTo>
                    <a:cubicBezTo>
                      <a:pt x="1120" y="225"/>
                      <a:pt x="85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18"/>
              <p:cNvSpPr/>
              <p:nvPr/>
            </p:nvSpPr>
            <p:spPr>
              <a:xfrm>
                <a:off x="287573" y="-1386150"/>
                <a:ext cx="20194" cy="176621"/>
              </a:xfrm>
              <a:custGeom>
                <a:rect b="b" l="l" r="r" t="t"/>
                <a:pathLst>
                  <a:path extrusionOk="0" h="9411" w="1076">
                    <a:moveTo>
                      <a:pt x="0" y="1"/>
                    </a:moveTo>
                    <a:lnTo>
                      <a:pt x="0" y="9411"/>
                    </a:lnTo>
                    <a:lnTo>
                      <a:pt x="1076" y="9411"/>
                    </a:lnTo>
                    <a:lnTo>
                      <a:pt x="1076" y="1"/>
                    </a:lnTo>
                    <a:close/>
                  </a:path>
                </a:pathLst>
              </a:custGeom>
              <a:solidFill>
                <a:srgbClr val="8291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18"/>
              <p:cNvSpPr/>
              <p:nvPr/>
            </p:nvSpPr>
            <p:spPr>
              <a:xfrm>
                <a:off x="676942" y="-1386150"/>
                <a:ext cx="19349" cy="176621"/>
              </a:xfrm>
              <a:custGeom>
                <a:rect b="b" l="l" r="r" t="t"/>
                <a:pathLst>
                  <a:path extrusionOk="0" h="9411" w="1031">
                    <a:moveTo>
                      <a:pt x="0" y="1"/>
                    </a:moveTo>
                    <a:lnTo>
                      <a:pt x="0" y="9411"/>
                    </a:lnTo>
                    <a:lnTo>
                      <a:pt x="1031" y="9411"/>
                    </a:lnTo>
                    <a:lnTo>
                      <a:pt x="1031" y="1"/>
                    </a:lnTo>
                    <a:close/>
                  </a:path>
                </a:pathLst>
              </a:custGeom>
              <a:solidFill>
                <a:srgbClr val="8291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18"/>
              <p:cNvSpPr/>
              <p:nvPr/>
            </p:nvSpPr>
            <p:spPr>
              <a:xfrm>
                <a:off x="257301" y="-1521539"/>
                <a:ext cx="473466" cy="213612"/>
              </a:xfrm>
              <a:custGeom>
                <a:rect b="b" l="l" r="r" t="t"/>
                <a:pathLst>
                  <a:path extrusionOk="0" h="11382" w="25228">
                    <a:moveTo>
                      <a:pt x="0" y="0"/>
                    </a:moveTo>
                    <a:lnTo>
                      <a:pt x="0" y="11382"/>
                    </a:lnTo>
                    <a:lnTo>
                      <a:pt x="25228" y="11382"/>
                    </a:lnTo>
                    <a:lnTo>
                      <a:pt x="25228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18"/>
              <p:cNvSpPr/>
              <p:nvPr/>
            </p:nvSpPr>
            <p:spPr>
              <a:xfrm>
                <a:off x="287573" y="-1491267"/>
                <a:ext cx="412923" cy="153912"/>
              </a:xfrm>
              <a:custGeom>
                <a:rect b="b" l="l" r="r" t="t"/>
                <a:pathLst>
                  <a:path extrusionOk="0" h="8201" w="22002">
                    <a:moveTo>
                      <a:pt x="0" y="1"/>
                    </a:moveTo>
                    <a:lnTo>
                      <a:pt x="0" y="8201"/>
                    </a:lnTo>
                    <a:lnTo>
                      <a:pt x="22002" y="8201"/>
                    </a:lnTo>
                    <a:lnTo>
                      <a:pt x="22002" y="1"/>
                    </a:lnTo>
                    <a:close/>
                  </a:path>
                </a:pathLst>
              </a:custGeom>
              <a:solidFill>
                <a:srgbClr val="F3E7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18"/>
              <p:cNvSpPr/>
              <p:nvPr/>
            </p:nvSpPr>
            <p:spPr>
              <a:xfrm>
                <a:off x="-414632" y="-2044627"/>
                <a:ext cx="580272" cy="1364904"/>
              </a:xfrm>
              <a:custGeom>
                <a:rect b="b" l="l" r="r" t="t"/>
                <a:pathLst>
                  <a:path extrusionOk="0" h="72727" w="30919">
                    <a:moveTo>
                      <a:pt x="3988" y="1"/>
                    </a:moveTo>
                    <a:cubicBezTo>
                      <a:pt x="1793" y="1"/>
                      <a:pt x="0" y="1793"/>
                      <a:pt x="45" y="3989"/>
                    </a:cubicBezTo>
                    <a:lnTo>
                      <a:pt x="45" y="72727"/>
                    </a:lnTo>
                    <a:lnTo>
                      <a:pt x="30919" y="72727"/>
                    </a:lnTo>
                    <a:lnTo>
                      <a:pt x="30919" y="3989"/>
                    </a:lnTo>
                    <a:cubicBezTo>
                      <a:pt x="30919" y="1793"/>
                      <a:pt x="29127" y="1"/>
                      <a:pt x="26931" y="1"/>
                    </a:cubicBezTo>
                    <a:close/>
                  </a:path>
                </a:pathLst>
              </a:custGeom>
              <a:solidFill>
                <a:srgbClr val="B15C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18"/>
              <p:cNvSpPr/>
              <p:nvPr/>
            </p:nvSpPr>
            <p:spPr>
              <a:xfrm>
                <a:off x="-357447" y="-1942025"/>
                <a:ext cx="60563" cy="111873"/>
              </a:xfrm>
              <a:custGeom>
                <a:rect b="b" l="l" r="r" t="t"/>
                <a:pathLst>
                  <a:path extrusionOk="0" h="5961" w="3227">
                    <a:moveTo>
                      <a:pt x="0" y="1"/>
                    </a:moveTo>
                    <a:lnTo>
                      <a:pt x="0" y="5960"/>
                    </a:lnTo>
                    <a:lnTo>
                      <a:pt x="3227" y="5960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18"/>
              <p:cNvSpPr/>
              <p:nvPr/>
            </p:nvSpPr>
            <p:spPr>
              <a:xfrm>
                <a:off x="-273350" y="-1942025"/>
                <a:ext cx="60563" cy="111873"/>
              </a:xfrm>
              <a:custGeom>
                <a:rect b="b" l="l" r="r" t="t"/>
                <a:pathLst>
                  <a:path extrusionOk="0" h="5961" w="3227">
                    <a:moveTo>
                      <a:pt x="0" y="1"/>
                    </a:moveTo>
                    <a:lnTo>
                      <a:pt x="0" y="5960"/>
                    </a:lnTo>
                    <a:lnTo>
                      <a:pt x="3227" y="5960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18"/>
              <p:cNvSpPr/>
              <p:nvPr/>
            </p:nvSpPr>
            <p:spPr>
              <a:xfrm>
                <a:off x="-189253" y="-1942025"/>
                <a:ext cx="61407" cy="111873"/>
              </a:xfrm>
              <a:custGeom>
                <a:rect b="b" l="l" r="r" t="t"/>
                <a:pathLst>
                  <a:path extrusionOk="0" h="5961" w="3272">
                    <a:moveTo>
                      <a:pt x="0" y="1"/>
                    </a:moveTo>
                    <a:lnTo>
                      <a:pt x="0" y="5960"/>
                    </a:lnTo>
                    <a:lnTo>
                      <a:pt x="3271" y="5960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18"/>
              <p:cNvSpPr/>
              <p:nvPr/>
            </p:nvSpPr>
            <p:spPr>
              <a:xfrm>
                <a:off x="-104311" y="-1942025"/>
                <a:ext cx="60563" cy="111873"/>
              </a:xfrm>
              <a:custGeom>
                <a:rect b="b" l="l" r="r" t="t"/>
                <a:pathLst>
                  <a:path extrusionOk="0" h="5961" w="3227">
                    <a:moveTo>
                      <a:pt x="0" y="1"/>
                    </a:moveTo>
                    <a:lnTo>
                      <a:pt x="0" y="5960"/>
                    </a:lnTo>
                    <a:lnTo>
                      <a:pt x="3226" y="5960"/>
                    </a:lnTo>
                    <a:lnTo>
                      <a:pt x="3226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18"/>
              <p:cNvSpPr/>
              <p:nvPr/>
            </p:nvSpPr>
            <p:spPr>
              <a:xfrm>
                <a:off x="-20214" y="-1942025"/>
                <a:ext cx="61407" cy="111873"/>
              </a:xfrm>
              <a:custGeom>
                <a:rect b="b" l="l" r="r" t="t"/>
                <a:pathLst>
                  <a:path extrusionOk="0" h="5961" w="3272">
                    <a:moveTo>
                      <a:pt x="0" y="1"/>
                    </a:moveTo>
                    <a:lnTo>
                      <a:pt x="0" y="5960"/>
                    </a:lnTo>
                    <a:lnTo>
                      <a:pt x="3271" y="5960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18"/>
              <p:cNvSpPr/>
              <p:nvPr/>
            </p:nvSpPr>
            <p:spPr>
              <a:xfrm>
                <a:off x="63864" y="-1942025"/>
                <a:ext cx="61426" cy="111873"/>
              </a:xfrm>
              <a:custGeom>
                <a:rect b="b" l="l" r="r" t="t"/>
                <a:pathLst>
                  <a:path extrusionOk="0" h="5961" w="3273">
                    <a:moveTo>
                      <a:pt x="1" y="1"/>
                    </a:moveTo>
                    <a:lnTo>
                      <a:pt x="1" y="5960"/>
                    </a:lnTo>
                    <a:lnTo>
                      <a:pt x="3272" y="5960"/>
                    </a:lnTo>
                    <a:lnTo>
                      <a:pt x="3272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18"/>
              <p:cNvSpPr/>
              <p:nvPr/>
            </p:nvSpPr>
            <p:spPr>
              <a:xfrm>
                <a:off x="-357447" y="-1791491"/>
                <a:ext cx="60563" cy="112718"/>
              </a:xfrm>
              <a:custGeom>
                <a:rect b="b" l="l" r="r" t="t"/>
                <a:pathLst>
                  <a:path extrusionOk="0" h="6006" w="3227">
                    <a:moveTo>
                      <a:pt x="0" y="1"/>
                    </a:moveTo>
                    <a:lnTo>
                      <a:pt x="0" y="6005"/>
                    </a:lnTo>
                    <a:lnTo>
                      <a:pt x="3227" y="6005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18"/>
              <p:cNvSpPr/>
              <p:nvPr/>
            </p:nvSpPr>
            <p:spPr>
              <a:xfrm>
                <a:off x="-273350" y="-1791491"/>
                <a:ext cx="60563" cy="112718"/>
              </a:xfrm>
              <a:custGeom>
                <a:rect b="b" l="l" r="r" t="t"/>
                <a:pathLst>
                  <a:path extrusionOk="0" h="6006" w="3227">
                    <a:moveTo>
                      <a:pt x="0" y="1"/>
                    </a:moveTo>
                    <a:lnTo>
                      <a:pt x="0" y="6005"/>
                    </a:lnTo>
                    <a:lnTo>
                      <a:pt x="3227" y="6005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18"/>
              <p:cNvSpPr/>
              <p:nvPr/>
            </p:nvSpPr>
            <p:spPr>
              <a:xfrm>
                <a:off x="-189253" y="-1791491"/>
                <a:ext cx="61407" cy="112718"/>
              </a:xfrm>
              <a:custGeom>
                <a:rect b="b" l="l" r="r" t="t"/>
                <a:pathLst>
                  <a:path extrusionOk="0" h="6006" w="3272">
                    <a:moveTo>
                      <a:pt x="0" y="1"/>
                    </a:moveTo>
                    <a:lnTo>
                      <a:pt x="0" y="6005"/>
                    </a:lnTo>
                    <a:lnTo>
                      <a:pt x="3271" y="6005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18"/>
              <p:cNvSpPr/>
              <p:nvPr/>
            </p:nvSpPr>
            <p:spPr>
              <a:xfrm>
                <a:off x="-104311" y="-1791491"/>
                <a:ext cx="60563" cy="112718"/>
              </a:xfrm>
              <a:custGeom>
                <a:rect b="b" l="l" r="r" t="t"/>
                <a:pathLst>
                  <a:path extrusionOk="0" h="6006" w="3227">
                    <a:moveTo>
                      <a:pt x="0" y="1"/>
                    </a:moveTo>
                    <a:lnTo>
                      <a:pt x="0" y="6005"/>
                    </a:lnTo>
                    <a:lnTo>
                      <a:pt x="3226" y="6005"/>
                    </a:lnTo>
                    <a:lnTo>
                      <a:pt x="3226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18"/>
              <p:cNvSpPr/>
              <p:nvPr/>
            </p:nvSpPr>
            <p:spPr>
              <a:xfrm>
                <a:off x="-20214" y="-1791491"/>
                <a:ext cx="61407" cy="112718"/>
              </a:xfrm>
              <a:custGeom>
                <a:rect b="b" l="l" r="r" t="t"/>
                <a:pathLst>
                  <a:path extrusionOk="0" h="6006" w="3272">
                    <a:moveTo>
                      <a:pt x="0" y="1"/>
                    </a:moveTo>
                    <a:lnTo>
                      <a:pt x="0" y="6005"/>
                    </a:lnTo>
                    <a:lnTo>
                      <a:pt x="3271" y="6005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18"/>
              <p:cNvSpPr/>
              <p:nvPr/>
            </p:nvSpPr>
            <p:spPr>
              <a:xfrm>
                <a:off x="63864" y="-1791491"/>
                <a:ext cx="61426" cy="112718"/>
              </a:xfrm>
              <a:custGeom>
                <a:rect b="b" l="l" r="r" t="t"/>
                <a:pathLst>
                  <a:path extrusionOk="0" h="6006" w="3273">
                    <a:moveTo>
                      <a:pt x="1" y="1"/>
                    </a:moveTo>
                    <a:lnTo>
                      <a:pt x="1" y="6005"/>
                    </a:lnTo>
                    <a:lnTo>
                      <a:pt x="3272" y="6005"/>
                    </a:lnTo>
                    <a:lnTo>
                      <a:pt x="3272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18"/>
              <p:cNvSpPr/>
              <p:nvPr/>
            </p:nvSpPr>
            <p:spPr>
              <a:xfrm>
                <a:off x="-357447" y="-1640112"/>
                <a:ext cx="60563" cy="113543"/>
              </a:xfrm>
              <a:custGeom>
                <a:rect b="b" l="l" r="r" t="t"/>
                <a:pathLst>
                  <a:path extrusionOk="0" h="6050" w="3227">
                    <a:moveTo>
                      <a:pt x="0" y="0"/>
                    </a:moveTo>
                    <a:lnTo>
                      <a:pt x="0" y="6050"/>
                    </a:lnTo>
                    <a:lnTo>
                      <a:pt x="3227" y="6050"/>
                    </a:lnTo>
                    <a:lnTo>
                      <a:pt x="3227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18"/>
              <p:cNvSpPr/>
              <p:nvPr/>
            </p:nvSpPr>
            <p:spPr>
              <a:xfrm>
                <a:off x="-273350" y="-1640112"/>
                <a:ext cx="60563" cy="113543"/>
              </a:xfrm>
              <a:custGeom>
                <a:rect b="b" l="l" r="r" t="t"/>
                <a:pathLst>
                  <a:path extrusionOk="0" h="6050" w="3227">
                    <a:moveTo>
                      <a:pt x="0" y="0"/>
                    </a:moveTo>
                    <a:lnTo>
                      <a:pt x="0" y="6050"/>
                    </a:lnTo>
                    <a:lnTo>
                      <a:pt x="3227" y="6050"/>
                    </a:lnTo>
                    <a:lnTo>
                      <a:pt x="3227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18"/>
              <p:cNvSpPr/>
              <p:nvPr/>
            </p:nvSpPr>
            <p:spPr>
              <a:xfrm>
                <a:off x="-189253" y="-1640112"/>
                <a:ext cx="61407" cy="113543"/>
              </a:xfrm>
              <a:custGeom>
                <a:rect b="b" l="l" r="r" t="t"/>
                <a:pathLst>
                  <a:path extrusionOk="0" h="6050" w="3272">
                    <a:moveTo>
                      <a:pt x="0" y="0"/>
                    </a:moveTo>
                    <a:lnTo>
                      <a:pt x="0" y="6050"/>
                    </a:lnTo>
                    <a:lnTo>
                      <a:pt x="3271" y="6050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18"/>
              <p:cNvSpPr/>
              <p:nvPr/>
            </p:nvSpPr>
            <p:spPr>
              <a:xfrm>
                <a:off x="-104311" y="-1640112"/>
                <a:ext cx="60563" cy="113543"/>
              </a:xfrm>
              <a:custGeom>
                <a:rect b="b" l="l" r="r" t="t"/>
                <a:pathLst>
                  <a:path extrusionOk="0" h="6050" w="3227">
                    <a:moveTo>
                      <a:pt x="0" y="0"/>
                    </a:moveTo>
                    <a:lnTo>
                      <a:pt x="0" y="6050"/>
                    </a:lnTo>
                    <a:lnTo>
                      <a:pt x="3226" y="6050"/>
                    </a:lnTo>
                    <a:lnTo>
                      <a:pt x="3226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18"/>
              <p:cNvSpPr/>
              <p:nvPr/>
            </p:nvSpPr>
            <p:spPr>
              <a:xfrm>
                <a:off x="-20214" y="-1640112"/>
                <a:ext cx="61407" cy="113543"/>
              </a:xfrm>
              <a:custGeom>
                <a:rect b="b" l="l" r="r" t="t"/>
                <a:pathLst>
                  <a:path extrusionOk="0" h="6050" w="3272">
                    <a:moveTo>
                      <a:pt x="0" y="0"/>
                    </a:moveTo>
                    <a:lnTo>
                      <a:pt x="0" y="6050"/>
                    </a:lnTo>
                    <a:lnTo>
                      <a:pt x="3271" y="6050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18"/>
              <p:cNvSpPr/>
              <p:nvPr/>
            </p:nvSpPr>
            <p:spPr>
              <a:xfrm>
                <a:off x="63864" y="-1640112"/>
                <a:ext cx="61426" cy="113543"/>
              </a:xfrm>
              <a:custGeom>
                <a:rect b="b" l="l" r="r" t="t"/>
                <a:pathLst>
                  <a:path extrusionOk="0" h="6050" w="3273">
                    <a:moveTo>
                      <a:pt x="1" y="0"/>
                    </a:moveTo>
                    <a:lnTo>
                      <a:pt x="1" y="6050"/>
                    </a:lnTo>
                    <a:lnTo>
                      <a:pt x="3272" y="6050"/>
                    </a:lnTo>
                    <a:lnTo>
                      <a:pt x="3272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18"/>
              <p:cNvSpPr/>
              <p:nvPr/>
            </p:nvSpPr>
            <p:spPr>
              <a:xfrm>
                <a:off x="-357447" y="-1489578"/>
                <a:ext cx="60563" cy="114388"/>
              </a:xfrm>
              <a:custGeom>
                <a:rect b="b" l="l" r="r" t="t"/>
                <a:pathLst>
                  <a:path extrusionOk="0" h="6095" w="3227">
                    <a:moveTo>
                      <a:pt x="0" y="0"/>
                    </a:moveTo>
                    <a:lnTo>
                      <a:pt x="0" y="6094"/>
                    </a:lnTo>
                    <a:lnTo>
                      <a:pt x="3227" y="6094"/>
                    </a:lnTo>
                    <a:lnTo>
                      <a:pt x="3227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18"/>
              <p:cNvSpPr/>
              <p:nvPr/>
            </p:nvSpPr>
            <p:spPr>
              <a:xfrm>
                <a:off x="-273350" y="-1489578"/>
                <a:ext cx="61407" cy="114388"/>
              </a:xfrm>
              <a:custGeom>
                <a:rect b="b" l="l" r="r" t="t"/>
                <a:pathLst>
                  <a:path extrusionOk="0" h="6095" w="3272">
                    <a:moveTo>
                      <a:pt x="0" y="0"/>
                    </a:moveTo>
                    <a:lnTo>
                      <a:pt x="0" y="6094"/>
                    </a:lnTo>
                    <a:lnTo>
                      <a:pt x="3271" y="6094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18"/>
              <p:cNvSpPr/>
              <p:nvPr/>
            </p:nvSpPr>
            <p:spPr>
              <a:xfrm>
                <a:off x="-189253" y="-1489578"/>
                <a:ext cx="61407" cy="114388"/>
              </a:xfrm>
              <a:custGeom>
                <a:rect b="b" l="l" r="r" t="t"/>
                <a:pathLst>
                  <a:path extrusionOk="0" h="6095" w="3272">
                    <a:moveTo>
                      <a:pt x="0" y="0"/>
                    </a:moveTo>
                    <a:lnTo>
                      <a:pt x="0" y="6094"/>
                    </a:lnTo>
                    <a:lnTo>
                      <a:pt x="3271" y="6094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18"/>
              <p:cNvSpPr/>
              <p:nvPr/>
            </p:nvSpPr>
            <p:spPr>
              <a:xfrm>
                <a:off x="-104311" y="-1489578"/>
                <a:ext cx="60563" cy="114388"/>
              </a:xfrm>
              <a:custGeom>
                <a:rect b="b" l="l" r="r" t="t"/>
                <a:pathLst>
                  <a:path extrusionOk="0" h="6095" w="3227">
                    <a:moveTo>
                      <a:pt x="0" y="0"/>
                    </a:moveTo>
                    <a:lnTo>
                      <a:pt x="0" y="6094"/>
                    </a:lnTo>
                    <a:lnTo>
                      <a:pt x="3226" y="6094"/>
                    </a:lnTo>
                    <a:lnTo>
                      <a:pt x="3226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18"/>
              <p:cNvSpPr/>
              <p:nvPr/>
            </p:nvSpPr>
            <p:spPr>
              <a:xfrm>
                <a:off x="-20214" y="-1489578"/>
                <a:ext cx="61407" cy="114388"/>
              </a:xfrm>
              <a:custGeom>
                <a:rect b="b" l="l" r="r" t="t"/>
                <a:pathLst>
                  <a:path extrusionOk="0" h="6095" w="3272">
                    <a:moveTo>
                      <a:pt x="0" y="0"/>
                    </a:moveTo>
                    <a:lnTo>
                      <a:pt x="0" y="6094"/>
                    </a:lnTo>
                    <a:lnTo>
                      <a:pt x="3271" y="6094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18"/>
              <p:cNvSpPr/>
              <p:nvPr/>
            </p:nvSpPr>
            <p:spPr>
              <a:xfrm>
                <a:off x="63864" y="-1489578"/>
                <a:ext cx="61426" cy="114388"/>
              </a:xfrm>
              <a:custGeom>
                <a:rect b="b" l="l" r="r" t="t"/>
                <a:pathLst>
                  <a:path extrusionOk="0" h="6095" w="3273">
                    <a:moveTo>
                      <a:pt x="1" y="0"/>
                    </a:moveTo>
                    <a:lnTo>
                      <a:pt x="1" y="6094"/>
                    </a:lnTo>
                    <a:lnTo>
                      <a:pt x="3272" y="6094"/>
                    </a:lnTo>
                    <a:lnTo>
                      <a:pt x="327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18"/>
              <p:cNvSpPr/>
              <p:nvPr/>
            </p:nvSpPr>
            <p:spPr>
              <a:xfrm>
                <a:off x="-357447" y="-1339044"/>
                <a:ext cx="60563" cy="116058"/>
              </a:xfrm>
              <a:custGeom>
                <a:rect b="b" l="l" r="r" t="t"/>
                <a:pathLst>
                  <a:path extrusionOk="0" h="6184" w="3227">
                    <a:moveTo>
                      <a:pt x="0" y="0"/>
                    </a:moveTo>
                    <a:lnTo>
                      <a:pt x="0" y="6184"/>
                    </a:lnTo>
                    <a:lnTo>
                      <a:pt x="3227" y="6184"/>
                    </a:lnTo>
                    <a:lnTo>
                      <a:pt x="3227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18"/>
              <p:cNvSpPr/>
              <p:nvPr/>
            </p:nvSpPr>
            <p:spPr>
              <a:xfrm>
                <a:off x="-273350" y="-1339044"/>
                <a:ext cx="61407" cy="116058"/>
              </a:xfrm>
              <a:custGeom>
                <a:rect b="b" l="l" r="r" t="t"/>
                <a:pathLst>
                  <a:path extrusionOk="0" h="6184" w="3272">
                    <a:moveTo>
                      <a:pt x="0" y="0"/>
                    </a:moveTo>
                    <a:lnTo>
                      <a:pt x="0" y="6184"/>
                    </a:lnTo>
                    <a:lnTo>
                      <a:pt x="3271" y="6184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18"/>
              <p:cNvSpPr/>
              <p:nvPr/>
            </p:nvSpPr>
            <p:spPr>
              <a:xfrm>
                <a:off x="-189253" y="-1339044"/>
                <a:ext cx="61407" cy="116058"/>
              </a:xfrm>
              <a:custGeom>
                <a:rect b="b" l="l" r="r" t="t"/>
                <a:pathLst>
                  <a:path extrusionOk="0" h="6184" w="3272">
                    <a:moveTo>
                      <a:pt x="0" y="0"/>
                    </a:moveTo>
                    <a:lnTo>
                      <a:pt x="0" y="6184"/>
                    </a:lnTo>
                    <a:lnTo>
                      <a:pt x="3271" y="6184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18"/>
              <p:cNvSpPr/>
              <p:nvPr/>
            </p:nvSpPr>
            <p:spPr>
              <a:xfrm>
                <a:off x="-104311" y="-1339044"/>
                <a:ext cx="60563" cy="116058"/>
              </a:xfrm>
              <a:custGeom>
                <a:rect b="b" l="l" r="r" t="t"/>
                <a:pathLst>
                  <a:path extrusionOk="0" h="6184" w="3227">
                    <a:moveTo>
                      <a:pt x="0" y="0"/>
                    </a:moveTo>
                    <a:lnTo>
                      <a:pt x="0" y="6184"/>
                    </a:lnTo>
                    <a:lnTo>
                      <a:pt x="3226" y="6184"/>
                    </a:lnTo>
                    <a:lnTo>
                      <a:pt x="3226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18"/>
              <p:cNvSpPr/>
              <p:nvPr/>
            </p:nvSpPr>
            <p:spPr>
              <a:xfrm>
                <a:off x="-20214" y="-1339044"/>
                <a:ext cx="61407" cy="116058"/>
              </a:xfrm>
              <a:custGeom>
                <a:rect b="b" l="l" r="r" t="t"/>
                <a:pathLst>
                  <a:path extrusionOk="0" h="6184" w="3272">
                    <a:moveTo>
                      <a:pt x="0" y="0"/>
                    </a:moveTo>
                    <a:lnTo>
                      <a:pt x="0" y="6184"/>
                    </a:lnTo>
                    <a:lnTo>
                      <a:pt x="3271" y="6184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18"/>
              <p:cNvSpPr/>
              <p:nvPr/>
            </p:nvSpPr>
            <p:spPr>
              <a:xfrm>
                <a:off x="64709" y="-1339044"/>
                <a:ext cx="60581" cy="116058"/>
              </a:xfrm>
              <a:custGeom>
                <a:rect b="b" l="l" r="r" t="t"/>
                <a:pathLst>
                  <a:path extrusionOk="0" h="6184" w="3228">
                    <a:moveTo>
                      <a:pt x="1" y="0"/>
                    </a:moveTo>
                    <a:lnTo>
                      <a:pt x="1" y="6184"/>
                    </a:lnTo>
                    <a:lnTo>
                      <a:pt x="3227" y="6184"/>
                    </a:lnTo>
                    <a:lnTo>
                      <a:pt x="3227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18"/>
              <p:cNvSpPr/>
              <p:nvPr/>
            </p:nvSpPr>
            <p:spPr>
              <a:xfrm>
                <a:off x="-357447" y="-1187684"/>
                <a:ext cx="60563" cy="116077"/>
              </a:xfrm>
              <a:custGeom>
                <a:rect b="b" l="l" r="r" t="t"/>
                <a:pathLst>
                  <a:path extrusionOk="0" h="6185" w="3227">
                    <a:moveTo>
                      <a:pt x="0" y="1"/>
                    </a:moveTo>
                    <a:lnTo>
                      <a:pt x="0" y="6184"/>
                    </a:lnTo>
                    <a:lnTo>
                      <a:pt x="3227" y="6184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18"/>
              <p:cNvSpPr/>
              <p:nvPr/>
            </p:nvSpPr>
            <p:spPr>
              <a:xfrm>
                <a:off x="-273350" y="-1187684"/>
                <a:ext cx="61407" cy="116077"/>
              </a:xfrm>
              <a:custGeom>
                <a:rect b="b" l="l" r="r" t="t"/>
                <a:pathLst>
                  <a:path extrusionOk="0" h="6185" w="3272">
                    <a:moveTo>
                      <a:pt x="0" y="1"/>
                    </a:moveTo>
                    <a:lnTo>
                      <a:pt x="0" y="6184"/>
                    </a:lnTo>
                    <a:lnTo>
                      <a:pt x="3271" y="6184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18"/>
              <p:cNvSpPr/>
              <p:nvPr/>
            </p:nvSpPr>
            <p:spPr>
              <a:xfrm>
                <a:off x="-188409" y="-1187684"/>
                <a:ext cx="60563" cy="116077"/>
              </a:xfrm>
              <a:custGeom>
                <a:rect b="b" l="l" r="r" t="t"/>
                <a:pathLst>
                  <a:path extrusionOk="0" h="6185" w="3227">
                    <a:moveTo>
                      <a:pt x="0" y="1"/>
                    </a:moveTo>
                    <a:lnTo>
                      <a:pt x="0" y="6184"/>
                    </a:lnTo>
                    <a:lnTo>
                      <a:pt x="3226" y="6184"/>
                    </a:lnTo>
                    <a:lnTo>
                      <a:pt x="3226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18"/>
              <p:cNvSpPr/>
              <p:nvPr/>
            </p:nvSpPr>
            <p:spPr>
              <a:xfrm>
                <a:off x="-104311" y="-1187684"/>
                <a:ext cx="60563" cy="116077"/>
              </a:xfrm>
              <a:custGeom>
                <a:rect b="b" l="l" r="r" t="t"/>
                <a:pathLst>
                  <a:path extrusionOk="0" h="6185" w="3227">
                    <a:moveTo>
                      <a:pt x="0" y="1"/>
                    </a:moveTo>
                    <a:lnTo>
                      <a:pt x="0" y="6184"/>
                    </a:lnTo>
                    <a:lnTo>
                      <a:pt x="3226" y="6184"/>
                    </a:lnTo>
                    <a:lnTo>
                      <a:pt x="3226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18"/>
              <p:cNvSpPr/>
              <p:nvPr/>
            </p:nvSpPr>
            <p:spPr>
              <a:xfrm>
                <a:off x="-20214" y="-1187684"/>
                <a:ext cx="61407" cy="116077"/>
              </a:xfrm>
              <a:custGeom>
                <a:rect b="b" l="l" r="r" t="t"/>
                <a:pathLst>
                  <a:path extrusionOk="0" h="6185" w="3272">
                    <a:moveTo>
                      <a:pt x="0" y="1"/>
                    </a:moveTo>
                    <a:lnTo>
                      <a:pt x="0" y="6184"/>
                    </a:lnTo>
                    <a:lnTo>
                      <a:pt x="3271" y="6184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18"/>
              <p:cNvSpPr/>
              <p:nvPr/>
            </p:nvSpPr>
            <p:spPr>
              <a:xfrm>
                <a:off x="64709" y="-1187684"/>
                <a:ext cx="60581" cy="116077"/>
              </a:xfrm>
              <a:custGeom>
                <a:rect b="b" l="l" r="r" t="t"/>
                <a:pathLst>
                  <a:path extrusionOk="0" h="6185" w="3228">
                    <a:moveTo>
                      <a:pt x="1" y="1"/>
                    </a:moveTo>
                    <a:lnTo>
                      <a:pt x="1" y="6184"/>
                    </a:lnTo>
                    <a:lnTo>
                      <a:pt x="3227" y="6184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18"/>
              <p:cNvSpPr/>
              <p:nvPr/>
            </p:nvSpPr>
            <p:spPr>
              <a:xfrm>
                <a:off x="-357447" y="-1037150"/>
                <a:ext cx="60563" cy="117747"/>
              </a:xfrm>
              <a:custGeom>
                <a:rect b="b" l="l" r="r" t="t"/>
                <a:pathLst>
                  <a:path extrusionOk="0" h="6274" w="3227">
                    <a:moveTo>
                      <a:pt x="0" y="1"/>
                    </a:moveTo>
                    <a:lnTo>
                      <a:pt x="0" y="6274"/>
                    </a:lnTo>
                    <a:lnTo>
                      <a:pt x="3227" y="6274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18"/>
              <p:cNvSpPr/>
              <p:nvPr/>
            </p:nvSpPr>
            <p:spPr>
              <a:xfrm>
                <a:off x="-273350" y="-1037150"/>
                <a:ext cx="61407" cy="117747"/>
              </a:xfrm>
              <a:custGeom>
                <a:rect b="b" l="l" r="r" t="t"/>
                <a:pathLst>
                  <a:path extrusionOk="0" h="6274" w="3272">
                    <a:moveTo>
                      <a:pt x="0" y="1"/>
                    </a:moveTo>
                    <a:lnTo>
                      <a:pt x="0" y="6274"/>
                    </a:lnTo>
                    <a:lnTo>
                      <a:pt x="3271" y="6274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18"/>
              <p:cNvSpPr/>
              <p:nvPr/>
            </p:nvSpPr>
            <p:spPr>
              <a:xfrm>
                <a:off x="-188409" y="-1037150"/>
                <a:ext cx="60563" cy="117747"/>
              </a:xfrm>
              <a:custGeom>
                <a:rect b="b" l="l" r="r" t="t"/>
                <a:pathLst>
                  <a:path extrusionOk="0" h="6274" w="3227">
                    <a:moveTo>
                      <a:pt x="0" y="1"/>
                    </a:moveTo>
                    <a:lnTo>
                      <a:pt x="0" y="6274"/>
                    </a:lnTo>
                    <a:lnTo>
                      <a:pt x="3226" y="6274"/>
                    </a:lnTo>
                    <a:lnTo>
                      <a:pt x="3226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18"/>
              <p:cNvSpPr/>
              <p:nvPr/>
            </p:nvSpPr>
            <p:spPr>
              <a:xfrm>
                <a:off x="-104311" y="-1037150"/>
                <a:ext cx="60563" cy="117747"/>
              </a:xfrm>
              <a:custGeom>
                <a:rect b="b" l="l" r="r" t="t"/>
                <a:pathLst>
                  <a:path extrusionOk="0" h="6274" w="3227">
                    <a:moveTo>
                      <a:pt x="0" y="1"/>
                    </a:moveTo>
                    <a:lnTo>
                      <a:pt x="0" y="6274"/>
                    </a:lnTo>
                    <a:lnTo>
                      <a:pt x="3226" y="6274"/>
                    </a:lnTo>
                    <a:lnTo>
                      <a:pt x="3226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18"/>
              <p:cNvSpPr/>
              <p:nvPr/>
            </p:nvSpPr>
            <p:spPr>
              <a:xfrm>
                <a:off x="-20214" y="-1037150"/>
                <a:ext cx="61407" cy="117747"/>
              </a:xfrm>
              <a:custGeom>
                <a:rect b="b" l="l" r="r" t="t"/>
                <a:pathLst>
                  <a:path extrusionOk="0" h="6274" w="3272">
                    <a:moveTo>
                      <a:pt x="0" y="1"/>
                    </a:moveTo>
                    <a:lnTo>
                      <a:pt x="0" y="6274"/>
                    </a:lnTo>
                    <a:lnTo>
                      <a:pt x="3271" y="6274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18"/>
              <p:cNvSpPr/>
              <p:nvPr/>
            </p:nvSpPr>
            <p:spPr>
              <a:xfrm>
                <a:off x="64709" y="-1037150"/>
                <a:ext cx="60581" cy="117747"/>
              </a:xfrm>
              <a:custGeom>
                <a:rect b="b" l="l" r="r" t="t"/>
                <a:pathLst>
                  <a:path extrusionOk="0" h="6274" w="3228">
                    <a:moveTo>
                      <a:pt x="1" y="1"/>
                    </a:moveTo>
                    <a:lnTo>
                      <a:pt x="1" y="6274"/>
                    </a:lnTo>
                    <a:lnTo>
                      <a:pt x="3227" y="6274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18"/>
              <p:cNvSpPr/>
              <p:nvPr/>
            </p:nvSpPr>
            <p:spPr>
              <a:xfrm>
                <a:off x="24340" y="-2199365"/>
                <a:ext cx="42077" cy="161494"/>
              </a:xfrm>
              <a:custGeom>
                <a:rect b="b" l="l" r="r" t="t"/>
                <a:pathLst>
                  <a:path extrusionOk="0" h="8605" w="2242">
                    <a:moveTo>
                      <a:pt x="1" y="1"/>
                    </a:moveTo>
                    <a:lnTo>
                      <a:pt x="1" y="8604"/>
                    </a:lnTo>
                    <a:lnTo>
                      <a:pt x="2241" y="8604"/>
                    </a:lnTo>
                    <a:lnTo>
                      <a:pt x="2241" y="1"/>
                    </a:ln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18"/>
              <p:cNvSpPr/>
              <p:nvPr/>
            </p:nvSpPr>
            <p:spPr>
              <a:xfrm>
                <a:off x="-61428" y="-2199365"/>
                <a:ext cx="41232" cy="161494"/>
              </a:xfrm>
              <a:custGeom>
                <a:rect b="b" l="l" r="r" t="t"/>
                <a:pathLst>
                  <a:path extrusionOk="0" h="8605" w="2197">
                    <a:moveTo>
                      <a:pt x="0" y="1"/>
                    </a:moveTo>
                    <a:lnTo>
                      <a:pt x="0" y="8604"/>
                    </a:lnTo>
                    <a:lnTo>
                      <a:pt x="2196" y="8604"/>
                    </a:lnTo>
                    <a:lnTo>
                      <a:pt x="2196" y="1"/>
                    </a:ln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18"/>
              <p:cNvSpPr/>
              <p:nvPr/>
            </p:nvSpPr>
            <p:spPr>
              <a:xfrm>
                <a:off x="-448263" y="-2063150"/>
                <a:ext cx="650913" cy="85824"/>
              </a:xfrm>
              <a:custGeom>
                <a:rect b="b" l="l" r="r" t="t"/>
                <a:pathLst>
                  <a:path extrusionOk="0" h="4573" w="34683">
                    <a:moveTo>
                      <a:pt x="32476" y="1"/>
                    </a:moveTo>
                    <a:cubicBezTo>
                      <a:pt x="32450" y="1"/>
                      <a:pt x="32424" y="1"/>
                      <a:pt x="32397" y="2"/>
                    </a:cubicBezTo>
                    <a:lnTo>
                      <a:pt x="2285" y="2"/>
                    </a:lnTo>
                    <a:cubicBezTo>
                      <a:pt x="1031" y="2"/>
                      <a:pt x="0" y="988"/>
                      <a:pt x="0" y="2287"/>
                    </a:cubicBezTo>
                    <a:cubicBezTo>
                      <a:pt x="0" y="3542"/>
                      <a:pt x="1031" y="4573"/>
                      <a:pt x="2285" y="4573"/>
                    </a:cubicBezTo>
                    <a:lnTo>
                      <a:pt x="32397" y="4573"/>
                    </a:lnTo>
                    <a:cubicBezTo>
                      <a:pt x="33652" y="4528"/>
                      <a:pt x="34683" y="3542"/>
                      <a:pt x="34683" y="2287"/>
                    </a:cubicBezTo>
                    <a:cubicBezTo>
                      <a:pt x="34683" y="1015"/>
                      <a:pt x="33695" y="1"/>
                      <a:pt x="32476" y="1"/>
                    </a:cubicBezTo>
                    <a:close/>
                  </a:path>
                </a:pathLst>
              </a:custGeom>
              <a:solidFill>
                <a:srgbClr val="6276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18"/>
              <p:cNvSpPr/>
              <p:nvPr/>
            </p:nvSpPr>
            <p:spPr>
              <a:xfrm>
                <a:off x="-135428" y="-1235635"/>
                <a:ext cx="1319487" cy="574417"/>
              </a:xfrm>
              <a:custGeom>
                <a:rect b="b" l="l" r="r" t="t"/>
                <a:pathLst>
                  <a:path extrusionOk="0" h="30607" w="70307">
                    <a:moveTo>
                      <a:pt x="67204" y="1"/>
                    </a:moveTo>
                    <a:cubicBezTo>
                      <a:pt x="67178" y="1"/>
                      <a:pt x="67151" y="1"/>
                      <a:pt x="67125" y="2"/>
                    </a:cubicBezTo>
                    <a:lnTo>
                      <a:pt x="3182" y="2"/>
                    </a:lnTo>
                    <a:cubicBezTo>
                      <a:pt x="1434" y="2"/>
                      <a:pt x="0" y="1391"/>
                      <a:pt x="0" y="3138"/>
                    </a:cubicBezTo>
                    <a:lnTo>
                      <a:pt x="0" y="30606"/>
                    </a:lnTo>
                    <a:lnTo>
                      <a:pt x="70306" y="30606"/>
                    </a:lnTo>
                    <a:lnTo>
                      <a:pt x="70306" y="3138"/>
                    </a:lnTo>
                    <a:cubicBezTo>
                      <a:pt x="70306" y="1417"/>
                      <a:pt x="68916" y="1"/>
                      <a:pt x="67204" y="1"/>
                    </a:cubicBezTo>
                    <a:close/>
                  </a:path>
                </a:pathLst>
              </a:custGeom>
              <a:solidFill>
                <a:srgbClr val="6276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18"/>
              <p:cNvSpPr/>
              <p:nvPr/>
            </p:nvSpPr>
            <p:spPr>
              <a:xfrm>
                <a:off x="449874" y="-845402"/>
                <a:ext cx="112699" cy="168213"/>
              </a:xfrm>
              <a:custGeom>
                <a:rect b="b" l="l" r="r" t="t"/>
                <a:pathLst>
                  <a:path extrusionOk="0" h="8963" w="6005">
                    <a:moveTo>
                      <a:pt x="1" y="0"/>
                    </a:moveTo>
                    <a:lnTo>
                      <a:pt x="1" y="8962"/>
                    </a:lnTo>
                    <a:lnTo>
                      <a:pt x="6005" y="8962"/>
                    </a:lnTo>
                    <a:lnTo>
                      <a:pt x="6005" y="0"/>
                    </a:lnTo>
                    <a:close/>
                  </a:path>
                </a:pathLst>
              </a:custGeom>
              <a:solidFill>
                <a:srgbClr val="6276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18"/>
              <p:cNvSpPr/>
              <p:nvPr/>
            </p:nvSpPr>
            <p:spPr>
              <a:xfrm>
                <a:off x="-82447" y="-1159927"/>
                <a:ext cx="49621" cy="41232"/>
              </a:xfrm>
              <a:custGeom>
                <a:rect b="b" l="l" r="r" t="t"/>
                <a:pathLst>
                  <a:path extrusionOk="0" h="2197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18"/>
              <p:cNvSpPr/>
              <p:nvPr/>
            </p:nvSpPr>
            <p:spPr>
              <a:xfrm>
                <a:off x="-21059" y="-1159927"/>
                <a:ext cx="48796" cy="41232"/>
              </a:xfrm>
              <a:custGeom>
                <a:rect b="b" l="l" r="r" t="t"/>
                <a:pathLst>
                  <a:path extrusionOk="0" h="2197" w="2600">
                    <a:moveTo>
                      <a:pt x="0" y="0"/>
                    </a:moveTo>
                    <a:lnTo>
                      <a:pt x="0" y="2196"/>
                    </a:lnTo>
                    <a:lnTo>
                      <a:pt x="2599" y="2196"/>
                    </a:lnTo>
                    <a:lnTo>
                      <a:pt x="2599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>
                <a:off x="40330" y="-1159927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101718" y="-1159927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163107" y="-1159927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18"/>
              <p:cNvSpPr/>
              <p:nvPr/>
            </p:nvSpPr>
            <p:spPr>
              <a:xfrm>
                <a:off x="224495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18"/>
              <p:cNvSpPr/>
              <p:nvPr/>
            </p:nvSpPr>
            <p:spPr>
              <a:xfrm>
                <a:off x="285884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18"/>
              <p:cNvSpPr/>
              <p:nvPr/>
            </p:nvSpPr>
            <p:spPr>
              <a:xfrm>
                <a:off x="347272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18"/>
              <p:cNvSpPr/>
              <p:nvPr/>
            </p:nvSpPr>
            <p:spPr>
              <a:xfrm>
                <a:off x="408661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18"/>
              <p:cNvSpPr/>
              <p:nvPr/>
            </p:nvSpPr>
            <p:spPr>
              <a:xfrm>
                <a:off x="470049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531456" y="-1159927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0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18"/>
              <p:cNvSpPr/>
              <p:nvPr/>
            </p:nvSpPr>
            <p:spPr>
              <a:xfrm>
                <a:off x="592845" y="-1159927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0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18"/>
              <p:cNvSpPr/>
              <p:nvPr/>
            </p:nvSpPr>
            <p:spPr>
              <a:xfrm>
                <a:off x="654233" y="-1159927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0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715622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0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777010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0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838399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18"/>
              <p:cNvSpPr/>
              <p:nvPr/>
            </p:nvSpPr>
            <p:spPr>
              <a:xfrm>
                <a:off x="899787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961176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1022564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18"/>
              <p:cNvSpPr/>
              <p:nvPr/>
            </p:nvSpPr>
            <p:spPr>
              <a:xfrm>
                <a:off x="1083953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-82447" y="-1110305"/>
                <a:ext cx="49621" cy="41213"/>
              </a:xfrm>
              <a:custGeom>
                <a:rect b="b" l="l" r="r" t="t"/>
                <a:pathLst>
                  <a:path extrusionOk="0" h="2196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-21059" y="-1110305"/>
                <a:ext cx="48796" cy="41213"/>
              </a:xfrm>
              <a:custGeom>
                <a:rect b="b" l="l" r="r" t="t"/>
                <a:pathLst>
                  <a:path extrusionOk="0" h="2196" w="2600">
                    <a:moveTo>
                      <a:pt x="0" y="0"/>
                    </a:moveTo>
                    <a:lnTo>
                      <a:pt x="0" y="2196"/>
                    </a:lnTo>
                    <a:lnTo>
                      <a:pt x="2599" y="2196"/>
                    </a:lnTo>
                    <a:lnTo>
                      <a:pt x="2599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40330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101718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18"/>
              <p:cNvSpPr/>
              <p:nvPr/>
            </p:nvSpPr>
            <p:spPr>
              <a:xfrm>
                <a:off x="163107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18"/>
              <p:cNvSpPr/>
              <p:nvPr/>
            </p:nvSpPr>
            <p:spPr>
              <a:xfrm>
                <a:off x="224495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18"/>
              <p:cNvSpPr/>
              <p:nvPr/>
            </p:nvSpPr>
            <p:spPr>
              <a:xfrm>
                <a:off x="285884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18"/>
              <p:cNvSpPr/>
              <p:nvPr/>
            </p:nvSpPr>
            <p:spPr>
              <a:xfrm>
                <a:off x="347272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408661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470049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531456" y="-1110305"/>
                <a:ext cx="49621" cy="41213"/>
              </a:xfrm>
              <a:custGeom>
                <a:rect b="b" l="l" r="r" t="t"/>
                <a:pathLst>
                  <a:path extrusionOk="0" h="2196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592845" y="-1110305"/>
                <a:ext cx="49621" cy="41213"/>
              </a:xfrm>
              <a:custGeom>
                <a:rect b="b" l="l" r="r" t="t"/>
                <a:pathLst>
                  <a:path extrusionOk="0" h="2196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654233" y="-1110305"/>
                <a:ext cx="49621" cy="41213"/>
              </a:xfrm>
              <a:custGeom>
                <a:rect b="b" l="l" r="r" t="t"/>
                <a:pathLst>
                  <a:path extrusionOk="0" h="2196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715622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777010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838399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899787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961176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1022564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1083953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-82447" y="-1059858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-21059" y="-1059858"/>
                <a:ext cx="48796" cy="40388"/>
              </a:xfrm>
              <a:custGeom>
                <a:rect b="b" l="l" r="r" t="t"/>
                <a:pathLst>
                  <a:path extrusionOk="0" h="2152" w="2600">
                    <a:moveTo>
                      <a:pt x="0" y="1"/>
                    </a:moveTo>
                    <a:lnTo>
                      <a:pt x="0" y="2152"/>
                    </a:lnTo>
                    <a:lnTo>
                      <a:pt x="2599" y="2152"/>
                    </a:lnTo>
                    <a:lnTo>
                      <a:pt x="2599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40330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101718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163107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224495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285884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347272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5" y="2152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408661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5" y="2152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470049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5" y="2152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18"/>
              <p:cNvSpPr/>
              <p:nvPr/>
            </p:nvSpPr>
            <p:spPr>
              <a:xfrm>
                <a:off x="531456" y="-1059858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18"/>
              <p:cNvSpPr/>
              <p:nvPr/>
            </p:nvSpPr>
            <p:spPr>
              <a:xfrm>
                <a:off x="592845" y="-1060703"/>
                <a:ext cx="49621" cy="41232"/>
              </a:xfrm>
              <a:custGeom>
                <a:rect b="b" l="l" r="r" t="t"/>
                <a:pathLst>
                  <a:path extrusionOk="0" h="2197" w="2644">
                    <a:moveTo>
                      <a:pt x="0" y="1"/>
                    </a:moveTo>
                    <a:lnTo>
                      <a:pt x="0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18"/>
              <p:cNvSpPr/>
              <p:nvPr/>
            </p:nvSpPr>
            <p:spPr>
              <a:xfrm>
                <a:off x="654233" y="-1060703"/>
                <a:ext cx="49621" cy="41232"/>
              </a:xfrm>
              <a:custGeom>
                <a:rect b="b" l="l" r="r" t="t"/>
                <a:pathLst>
                  <a:path extrusionOk="0" h="2197" w="2644">
                    <a:moveTo>
                      <a:pt x="0" y="1"/>
                    </a:moveTo>
                    <a:lnTo>
                      <a:pt x="0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18"/>
              <p:cNvSpPr/>
              <p:nvPr/>
            </p:nvSpPr>
            <p:spPr>
              <a:xfrm>
                <a:off x="715622" y="-1060703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0" y="1"/>
                    </a:moveTo>
                    <a:lnTo>
                      <a:pt x="0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18"/>
              <p:cNvSpPr/>
              <p:nvPr/>
            </p:nvSpPr>
            <p:spPr>
              <a:xfrm>
                <a:off x="777010" y="-1060703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0" y="1"/>
                    </a:moveTo>
                    <a:lnTo>
                      <a:pt x="0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18"/>
              <p:cNvSpPr/>
              <p:nvPr/>
            </p:nvSpPr>
            <p:spPr>
              <a:xfrm>
                <a:off x="838399" y="-1060703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1" y="1"/>
                    </a:moveTo>
                    <a:lnTo>
                      <a:pt x="1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18"/>
              <p:cNvSpPr/>
              <p:nvPr/>
            </p:nvSpPr>
            <p:spPr>
              <a:xfrm>
                <a:off x="899787" y="-1060703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1" y="1"/>
                    </a:moveTo>
                    <a:lnTo>
                      <a:pt x="1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18"/>
              <p:cNvSpPr/>
              <p:nvPr/>
            </p:nvSpPr>
            <p:spPr>
              <a:xfrm>
                <a:off x="961176" y="-1060703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1" y="1"/>
                    </a:moveTo>
                    <a:lnTo>
                      <a:pt x="1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18"/>
              <p:cNvSpPr/>
              <p:nvPr/>
            </p:nvSpPr>
            <p:spPr>
              <a:xfrm>
                <a:off x="1022564" y="-1060703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1" y="1"/>
                    </a:moveTo>
                    <a:lnTo>
                      <a:pt x="1" y="2197"/>
                    </a:lnTo>
                    <a:lnTo>
                      <a:pt x="2645" y="2197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18"/>
              <p:cNvSpPr/>
              <p:nvPr/>
            </p:nvSpPr>
            <p:spPr>
              <a:xfrm>
                <a:off x="1083953" y="-1060703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1" y="1"/>
                    </a:moveTo>
                    <a:lnTo>
                      <a:pt x="1" y="2197"/>
                    </a:lnTo>
                    <a:lnTo>
                      <a:pt x="2645" y="2197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18"/>
              <p:cNvSpPr/>
              <p:nvPr/>
            </p:nvSpPr>
            <p:spPr>
              <a:xfrm>
                <a:off x="-82447" y="-1010237"/>
                <a:ext cx="49621" cy="41232"/>
              </a:xfrm>
              <a:custGeom>
                <a:rect b="b" l="l" r="r" t="t"/>
                <a:pathLst>
                  <a:path extrusionOk="0" h="2197" w="2644">
                    <a:moveTo>
                      <a:pt x="0" y="1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18"/>
              <p:cNvSpPr/>
              <p:nvPr/>
            </p:nvSpPr>
            <p:spPr>
              <a:xfrm>
                <a:off x="-21059" y="-1010237"/>
                <a:ext cx="48796" cy="41232"/>
              </a:xfrm>
              <a:custGeom>
                <a:rect b="b" l="l" r="r" t="t"/>
                <a:pathLst>
                  <a:path extrusionOk="0" h="2197" w="2600">
                    <a:moveTo>
                      <a:pt x="0" y="1"/>
                    </a:moveTo>
                    <a:lnTo>
                      <a:pt x="0" y="2196"/>
                    </a:lnTo>
                    <a:lnTo>
                      <a:pt x="2599" y="2196"/>
                    </a:lnTo>
                    <a:lnTo>
                      <a:pt x="2599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18"/>
              <p:cNvSpPr/>
              <p:nvPr/>
            </p:nvSpPr>
            <p:spPr>
              <a:xfrm>
                <a:off x="40330" y="-1010237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0" y="1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18"/>
              <p:cNvSpPr/>
              <p:nvPr/>
            </p:nvSpPr>
            <p:spPr>
              <a:xfrm>
                <a:off x="101718" y="-1010237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0" y="1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18"/>
              <p:cNvSpPr/>
              <p:nvPr/>
            </p:nvSpPr>
            <p:spPr>
              <a:xfrm>
                <a:off x="163107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18"/>
              <p:cNvSpPr/>
              <p:nvPr/>
            </p:nvSpPr>
            <p:spPr>
              <a:xfrm>
                <a:off x="224495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18"/>
              <p:cNvSpPr/>
              <p:nvPr/>
            </p:nvSpPr>
            <p:spPr>
              <a:xfrm>
                <a:off x="285884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18"/>
              <p:cNvSpPr/>
              <p:nvPr/>
            </p:nvSpPr>
            <p:spPr>
              <a:xfrm>
                <a:off x="347272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18"/>
              <p:cNvSpPr/>
              <p:nvPr/>
            </p:nvSpPr>
            <p:spPr>
              <a:xfrm>
                <a:off x="408661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18"/>
              <p:cNvSpPr/>
              <p:nvPr/>
            </p:nvSpPr>
            <p:spPr>
              <a:xfrm>
                <a:off x="470049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18"/>
              <p:cNvSpPr/>
              <p:nvPr/>
            </p:nvSpPr>
            <p:spPr>
              <a:xfrm>
                <a:off x="531456" y="-1010237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18"/>
              <p:cNvSpPr/>
              <p:nvPr/>
            </p:nvSpPr>
            <p:spPr>
              <a:xfrm>
                <a:off x="592845" y="-1010237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18"/>
              <p:cNvSpPr/>
              <p:nvPr/>
            </p:nvSpPr>
            <p:spPr>
              <a:xfrm>
                <a:off x="654233" y="-1010237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18"/>
              <p:cNvSpPr/>
              <p:nvPr/>
            </p:nvSpPr>
            <p:spPr>
              <a:xfrm>
                <a:off x="715622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777010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838399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899787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961176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18"/>
              <p:cNvSpPr/>
              <p:nvPr/>
            </p:nvSpPr>
            <p:spPr>
              <a:xfrm>
                <a:off x="1022564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18"/>
              <p:cNvSpPr/>
              <p:nvPr/>
            </p:nvSpPr>
            <p:spPr>
              <a:xfrm>
                <a:off x="1083953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18"/>
              <p:cNvSpPr/>
              <p:nvPr/>
            </p:nvSpPr>
            <p:spPr>
              <a:xfrm>
                <a:off x="-82447" y="-959771"/>
                <a:ext cx="49621" cy="40369"/>
              </a:xfrm>
              <a:custGeom>
                <a:rect b="b" l="l" r="r" t="t"/>
                <a:pathLst>
                  <a:path extrusionOk="0" h="2151" w="2644">
                    <a:moveTo>
                      <a:pt x="0" y="0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18"/>
              <p:cNvSpPr/>
              <p:nvPr/>
            </p:nvSpPr>
            <p:spPr>
              <a:xfrm>
                <a:off x="-21059" y="-959771"/>
                <a:ext cx="48796" cy="40369"/>
              </a:xfrm>
              <a:custGeom>
                <a:rect b="b" l="l" r="r" t="t"/>
                <a:pathLst>
                  <a:path extrusionOk="0" h="2151" w="2600">
                    <a:moveTo>
                      <a:pt x="0" y="0"/>
                    </a:moveTo>
                    <a:lnTo>
                      <a:pt x="0" y="2151"/>
                    </a:lnTo>
                    <a:lnTo>
                      <a:pt x="2599" y="2151"/>
                    </a:lnTo>
                    <a:lnTo>
                      <a:pt x="2599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40330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101718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163107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224495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285884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18"/>
              <p:cNvSpPr/>
              <p:nvPr/>
            </p:nvSpPr>
            <p:spPr>
              <a:xfrm>
                <a:off x="347272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18"/>
              <p:cNvSpPr/>
              <p:nvPr/>
            </p:nvSpPr>
            <p:spPr>
              <a:xfrm>
                <a:off x="408661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18"/>
              <p:cNvSpPr/>
              <p:nvPr/>
            </p:nvSpPr>
            <p:spPr>
              <a:xfrm>
                <a:off x="470049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18"/>
              <p:cNvSpPr/>
              <p:nvPr/>
            </p:nvSpPr>
            <p:spPr>
              <a:xfrm>
                <a:off x="531456" y="-960616"/>
                <a:ext cx="49621" cy="41213"/>
              </a:xfrm>
              <a:custGeom>
                <a:rect b="b" l="l" r="r" t="t"/>
                <a:pathLst>
                  <a:path extrusionOk="0" h="2196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18"/>
              <p:cNvSpPr/>
              <p:nvPr/>
            </p:nvSpPr>
            <p:spPr>
              <a:xfrm>
                <a:off x="592845" y="-960616"/>
                <a:ext cx="49621" cy="41213"/>
              </a:xfrm>
              <a:custGeom>
                <a:rect b="b" l="l" r="r" t="t"/>
                <a:pathLst>
                  <a:path extrusionOk="0" h="2196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18"/>
              <p:cNvSpPr/>
              <p:nvPr/>
            </p:nvSpPr>
            <p:spPr>
              <a:xfrm>
                <a:off x="654233" y="-960616"/>
                <a:ext cx="49621" cy="41213"/>
              </a:xfrm>
              <a:custGeom>
                <a:rect b="b" l="l" r="r" t="t"/>
                <a:pathLst>
                  <a:path extrusionOk="0" h="2196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18"/>
              <p:cNvSpPr/>
              <p:nvPr/>
            </p:nvSpPr>
            <p:spPr>
              <a:xfrm>
                <a:off x="715622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18"/>
              <p:cNvSpPr/>
              <p:nvPr/>
            </p:nvSpPr>
            <p:spPr>
              <a:xfrm>
                <a:off x="777010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18"/>
              <p:cNvSpPr/>
              <p:nvPr/>
            </p:nvSpPr>
            <p:spPr>
              <a:xfrm>
                <a:off x="838399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18"/>
              <p:cNvSpPr/>
              <p:nvPr/>
            </p:nvSpPr>
            <p:spPr>
              <a:xfrm>
                <a:off x="899787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18"/>
              <p:cNvSpPr/>
              <p:nvPr/>
            </p:nvSpPr>
            <p:spPr>
              <a:xfrm>
                <a:off x="961176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18"/>
              <p:cNvSpPr/>
              <p:nvPr/>
            </p:nvSpPr>
            <p:spPr>
              <a:xfrm>
                <a:off x="1022564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18"/>
              <p:cNvSpPr/>
              <p:nvPr/>
            </p:nvSpPr>
            <p:spPr>
              <a:xfrm>
                <a:off x="1083953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18"/>
              <p:cNvSpPr/>
              <p:nvPr/>
            </p:nvSpPr>
            <p:spPr>
              <a:xfrm>
                <a:off x="-82447" y="-910169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18"/>
              <p:cNvSpPr/>
              <p:nvPr/>
            </p:nvSpPr>
            <p:spPr>
              <a:xfrm>
                <a:off x="-21059" y="-910169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18"/>
              <p:cNvSpPr/>
              <p:nvPr/>
            </p:nvSpPr>
            <p:spPr>
              <a:xfrm>
                <a:off x="40330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18"/>
              <p:cNvSpPr/>
              <p:nvPr/>
            </p:nvSpPr>
            <p:spPr>
              <a:xfrm>
                <a:off x="101718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18"/>
              <p:cNvSpPr/>
              <p:nvPr/>
            </p:nvSpPr>
            <p:spPr>
              <a:xfrm>
                <a:off x="163107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18"/>
              <p:cNvSpPr/>
              <p:nvPr/>
            </p:nvSpPr>
            <p:spPr>
              <a:xfrm>
                <a:off x="224495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18"/>
              <p:cNvSpPr/>
              <p:nvPr/>
            </p:nvSpPr>
            <p:spPr>
              <a:xfrm>
                <a:off x="285884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18"/>
              <p:cNvSpPr/>
              <p:nvPr/>
            </p:nvSpPr>
            <p:spPr>
              <a:xfrm>
                <a:off x="347272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5" y="2152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18"/>
              <p:cNvSpPr/>
              <p:nvPr/>
            </p:nvSpPr>
            <p:spPr>
              <a:xfrm>
                <a:off x="408661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5" y="2152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18"/>
              <p:cNvSpPr/>
              <p:nvPr/>
            </p:nvSpPr>
            <p:spPr>
              <a:xfrm>
                <a:off x="470049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5" y="2152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18"/>
              <p:cNvSpPr/>
              <p:nvPr/>
            </p:nvSpPr>
            <p:spPr>
              <a:xfrm>
                <a:off x="531456" y="-910169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18"/>
              <p:cNvSpPr/>
              <p:nvPr/>
            </p:nvSpPr>
            <p:spPr>
              <a:xfrm>
                <a:off x="592845" y="-910169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18"/>
              <p:cNvSpPr/>
              <p:nvPr/>
            </p:nvSpPr>
            <p:spPr>
              <a:xfrm>
                <a:off x="654233" y="-910169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18"/>
              <p:cNvSpPr/>
              <p:nvPr/>
            </p:nvSpPr>
            <p:spPr>
              <a:xfrm>
                <a:off x="715622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777010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838399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899787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961176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1023409" y="-910169"/>
                <a:ext cx="48795" cy="40388"/>
              </a:xfrm>
              <a:custGeom>
                <a:rect b="b" l="l" r="r" t="t"/>
                <a:pathLst>
                  <a:path extrusionOk="0" h="2152" w="2600">
                    <a:moveTo>
                      <a:pt x="1" y="1"/>
                    </a:moveTo>
                    <a:lnTo>
                      <a:pt x="1" y="2152"/>
                    </a:lnTo>
                    <a:lnTo>
                      <a:pt x="2600" y="2152"/>
                    </a:lnTo>
                    <a:lnTo>
                      <a:pt x="2600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1083953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5" y="2152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-158137" y="-1237305"/>
                <a:ext cx="1361526" cy="51329"/>
              </a:xfrm>
              <a:custGeom>
                <a:rect b="b" l="l" r="r" t="t"/>
                <a:pathLst>
                  <a:path extrusionOk="0" h="2735" w="72547">
                    <a:moveTo>
                      <a:pt x="1345" y="1"/>
                    </a:moveTo>
                    <a:cubicBezTo>
                      <a:pt x="583" y="1"/>
                      <a:pt x="0" y="628"/>
                      <a:pt x="0" y="1390"/>
                    </a:cubicBezTo>
                    <a:cubicBezTo>
                      <a:pt x="0" y="2152"/>
                      <a:pt x="583" y="2734"/>
                      <a:pt x="1345" y="2734"/>
                    </a:cubicBezTo>
                    <a:lnTo>
                      <a:pt x="71203" y="2734"/>
                    </a:lnTo>
                    <a:cubicBezTo>
                      <a:pt x="71964" y="2734"/>
                      <a:pt x="72547" y="2152"/>
                      <a:pt x="72547" y="1390"/>
                    </a:cubicBezTo>
                    <a:cubicBezTo>
                      <a:pt x="72547" y="628"/>
                      <a:pt x="71964" y="1"/>
                      <a:pt x="71203" y="1"/>
                    </a:cubicBez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1144516" y="-1809995"/>
                <a:ext cx="323777" cy="220349"/>
              </a:xfrm>
              <a:custGeom>
                <a:rect b="b" l="l" r="r" t="t"/>
                <a:pathLst>
                  <a:path extrusionOk="0" h="11741" w="17252">
                    <a:moveTo>
                      <a:pt x="1210" y="1"/>
                    </a:moveTo>
                    <a:cubicBezTo>
                      <a:pt x="538" y="1"/>
                      <a:pt x="0" y="538"/>
                      <a:pt x="0" y="1211"/>
                    </a:cubicBezTo>
                    <a:lnTo>
                      <a:pt x="0" y="11741"/>
                    </a:lnTo>
                    <a:lnTo>
                      <a:pt x="17252" y="11741"/>
                    </a:lnTo>
                    <a:lnTo>
                      <a:pt x="17252" y="1211"/>
                    </a:lnTo>
                    <a:cubicBezTo>
                      <a:pt x="17252" y="538"/>
                      <a:pt x="16714" y="1"/>
                      <a:pt x="16042" y="1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18"/>
              <p:cNvSpPr/>
              <p:nvPr/>
            </p:nvSpPr>
            <p:spPr>
              <a:xfrm>
                <a:off x="1266448" y="-1746073"/>
                <a:ext cx="76553" cy="212786"/>
              </a:xfrm>
              <a:custGeom>
                <a:rect b="b" l="l" r="r" t="t"/>
                <a:pathLst>
                  <a:path extrusionOk="0" h="11338" w="4079">
                    <a:moveTo>
                      <a:pt x="2017" y="0"/>
                    </a:moveTo>
                    <a:cubicBezTo>
                      <a:pt x="897" y="0"/>
                      <a:pt x="1" y="941"/>
                      <a:pt x="1" y="2062"/>
                    </a:cubicBezTo>
                    <a:lnTo>
                      <a:pt x="1" y="9321"/>
                    </a:lnTo>
                    <a:cubicBezTo>
                      <a:pt x="1" y="10441"/>
                      <a:pt x="897" y="11337"/>
                      <a:pt x="2062" y="11337"/>
                    </a:cubicBezTo>
                    <a:cubicBezTo>
                      <a:pt x="3137" y="11337"/>
                      <a:pt x="4078" y="10441"/>
                      <a:pt x="4078" y="9321"/>
                    </a:cubicBezTo>
                    <a:lnTo>
                      <a:pt x="4078" y="2062"/>
                    </a:lnTo>
                    <a:cubicBezTo>
                      <a:pt x="4078" y="941"/>
                      <a:pt x="3137" y="0"/>
                      <a:pt x="2017" y="0"/>
                    </a:cubicBez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18"/>
              <p:cNvSpPr/>
              <p:nvPr/>
            </p:nvSpPr>
            <p:spPr>
              <a:xfrm>
                <a:off x="1080594" y="-1821819"/>
                <a:ext cx="451621" cy="34551"/>
              </a:xfrm>
              <a:custGeom>
                <a:rect b="b" l="l" r="r" t="t"/>
                <a:pathLst>
                  <a:path extrusionOk="0" h="1841" w="24064">
                    <a:moveTo>
                      <a:pt x="23191" y="0"/>
                    </a:moveTo>
                    <a:cubicBezTo>
                      <a:pt x="23168" y="0"/>
                      <a:pt x="23145" y="1"/>
                      <a:pt x="23122" y="3"/>
                    </a:cubicBezTo>
                    <a:lnTo>
                      <a:pt x="897" y="3"/>
                    </a:lnTo>
                    <a:cubicBezTo>
                      <a:pt x="404" y="3"/>
                      <a:pt x="1" y="407"/>
                      <a:pt x="1" y="900"/>
                    </a:cubicBezTo>
                    <a:cubicBezTo>
                      <a:pt x="1" y="1393"/>
                      <a:pt x="404" y="1841"/>
                      <a:pt x="897" y="1841"/>
                    </a:cubicBezTo>
                    <a:lnTo>
                      <a:pt x="23122" y="1841"/>
                    </a:lnTo>
                    <a:cubicBezTo>
                      <a:pt x="23615" y="1841"/>
                      <a:pt x="24063" y="1393"/>
                      <a:pt x="24063" y="900"/>
                    </a:cubicBezTo>
                    <a:cubicBezTo>
                      <a:pt x="24063" y="430"/>
                      <a:pt x="23656" y="0"/>
                      <a:pt x="23191" y="0"/>
                    </a:cubicBez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1111710" y="-2000880"/>
                <a:ext cx="388544" cy="193437"/>
              </a:xfrm>
              <a:custGeom>
                <a:rect b="b" l="l" r="r" t="t"/>
                <a:pathLst>
                  <a:path extrusionOk="0" h="10307" w="20703">
                    <a:moveTo>
                      <a:pt x="10352" y="0"/>
                    </a:moveTo>
                    <a:lnTo>
                      <a:pt x="1" y="10306"/>
                    </a:lnTo>
                    <a:lnTo>
                      <a:pt x="20703" y="10306"/>
                    </a:lnTo>
                    <a:lnTo>
                      <a:pt x="10352" y="0"/>
                    </a:ln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1069671" y="-1605674"/>
                <a:ext cx="473466" cy="322144"/>
              </a:xfrm>
              <a:custGeom>
                <a:rect b="b" l="l" r="r" t="t"/>
                <a:pathLst>
                  <a:path extrusionOk="0" h="17165" w="25228">
                    <a:moveTo>
                      <a:pt x="1670" y="1"/>
                    </a:moveTo>
                    <a:cubicBezTo>
                      <a:pt x="722" y="1"/>
                      <a:pt x="0" y="790"/>
                      <a:pt x="0" y="1750"/>
                    </a:cubicBezTo>
                    <a:lnTo>
                      <a:pt x="0" y="17164"/>
                    </a:lnTo>
                    <a:lnTo>
                      <a:pt x="25228" y="17164"/>
                    </a:lnTo>
                    <a:lnTo>
                      <a:pt x="25228" y="1750"/>
                    </a:lnTo>
                    <a:cubicBezTo>
                      <a:pt x="25228" y="790"/>
                      <a:pt x="24464" y="1"/>
                      <a:pt x="23514" y="1"/>
                    </a:cubicBezTo>
                    <a:cubicBezTo>
                      <a:pt x="23488" y="1"/>
                      <a:pt x="23462" y="1"/>
                      <a:pt x="23435" y="2"/>
                    </a:cubicBezTo>
                    <a:lnTo>
                      <a:pt x="1748" y="2"/>
                    </a:lnTo>
                    <a:cubicBezTo>
                      <a:pt x="1721" y="1"/>
                      <a:pt x="1695" y="1"/>
                      <a:pt x="1670" y="1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1153768" y="-1523228"/>
                <a:ext cx="96728" cy="270815"/>
              </a:xfrm>
              <a:custGeom>
                <a:rect b="b" l="l" r="r" t="t"/>
                <a:pathLst>
                  <a:path extrusionOk="0" h="14430" w="5154">
                    <a:moveTo>
                      <a:pt x="2554" y="1"/>
                    </a:moveTo>
                    <a:cubicBezTo>
                      <a:pt x="1165" y="1"/>
                      <a:pt x="0" y="1166"/>
                      <a:pt x="0" y="2600"/>
                    </a:cubicBezTo>
                    <a:lnTo>
                      <a:pt x="0" y="11830"/>
                    </a:lnTo>
                    <a:cubicBezTo>
                      <a:pt x="0" y="13264"/>
                      <a:pt x="1165" y="14429"/>
                      <a:pt x="2554" y="14429"/>
                    </a:cubicBezTo>
                    <a:cubicBezTo>
                      <a:pt x="3988" y="14429"/>
                      <a:pt x="5153" y="13264"/>
                      <a:pt x="5153" y="11830"/>
                    </a:cubicBezTo>
                    <a:lnTo>
                      <a:pt x="5153" y="2600"/>
                    </a:lnTo>
                    <a:cubicBezTo>
                      <a:pt x="5153" y="1166"/>
                      <a:pt x="3988" y="1"/>
                      <a:pt x="2554" y="1"/>
                    </a:cubicBez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1357264" y="-1523228"/>
                <a:ext cx="96746" cy="270815"/>
              </a:xfrm>
              <a:custGeom>
                <a:rect b="b" l="l" r="r" t="t"/>
                <a:pathLst>
                  <a:path extrusionOk="0" h="14430" w="5155">
                    <a:moveTo>
                      <a:pt x="2600" y="1"/>
                    </a:moveTo>
                    <a:cubicBezTo>
                      <a:pt x="1166" y="1"/>
                      <a:pt x="1" y="1166"/>
                      <a:pt x="1" y="2600"/>
                    </a:cubicBezTo>
                    <a:lnTo>
                      <a:pt x="1" y="11830"/>
                    </a:lnTo>
                    <a:cubicBezTo>
                      <a:pt x="1" y="13264"/>
                      <a:pt x="1166" y="14429"/>
                      <a:pt x="2600" y="14429"/>
                    </a:cubicBezTo>
                    <a:cubicBezTo>
                      <a:pt x="4034" y="14429"/>
                      <a:pt x="5154" y="13264"/>
                      <a:pt x="5154" y="11830"/>
                    </a:cubicBezTo>
                    <a:lnTo>
                      <a:pt x="5154" y="2600"/>
                    </a:lnTo>
                    <a:cubicBezTo>
                      <a:pt x="5154" y="1166"/>
                      <a:pt x="4034" y="1"/>
                      <a:pt x="2600" y="1"/>
                    </a:cubicBez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18"/>
              <p:cNvSpPr/>
              <p:nvPr/>
            </p:nvSpPr>
            <p:spPr>
              <a:xfrm>
                <a:off x="1037710" y="-1619092"/>
                <a:ext cx="537389" cy="42058"/>
              </a:xfrm>
              <a:custGeom>
                <a:rect b="b" l="l" r="r" t="t"/>
                <a:pathLst>
                  <a:path extrusionOk="0" h="2241" w="28634">
                    <a:moveTo>
                      <a:pt x="1076" y="1"/>
                    </a:moveTo>
                    <a:cubicBezTo>
                      <a:pt x="448" y="45"/>
                      <a:pt x="0" y="538"/>
                      <a:pt x="0" y="1121"/>
                    </a:cubicBezTo>
                    <a:cubicBezTo>
                      <a:pt x="0" y="1748"/>
                      <a:pt x="448" y="2241"/>
                      <a:pt x="1076" y="2241"/>
                    </a:cubicBezTo>
                    <a:lnTo>
                      <a:pt x="27513" y="2241"/>
                    </a:lnTo>
                    <a:cubicBezTo>
                      <a:pt x="28141" y="2241"/>
                      <a:pt x="28634" y="1748"/>
                      <a:pt x="28634" y="1121"/>
                    </a:cubicBezTo>
                    <a:cubicBezTo>
                      <a:pt x="28634" y="538"/>
                      <a:pt x="28141" y="45"/>
                      <a:pt x="27513" y="1"/>
                    </a:cubicBez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18"/>
              <p:cNvSpPr/>
              <p:nvPr/>
            </p:nvSpPr>
            <p:spPr>
              <a:xfrm>
                <a:off x="841758" y="-1279344"/>
                <a:ext cx="928447" cy="632427"/>
              </a:xfrm>
              <a:custGeom>
                <a:rect b="b" l="l" r="r" t="t"/>
                <a:pathLst>
                  <a:path extrusionOk="0" h="33698" w="49471">
                    <a:moveTo>
                      <a:pt x="3496" y="1"/>
                    </a:moveTo>
                    <a:cubicBezTo>
                      <a:pt x="1569" y="1"/>
                      <a:pt x="1" y="1569"/>
                      <a:pt x="1" y="3496"/>
                    </a:cubicBezTo>
                    <a:lnTo>
                      <a:pt x="1" y="33697"/>
                    </a:lnTo>
                    <a:lnTo>
                      <a:pt x="49470" y="33697"/>
                    </a:lnTo>
                    <a:lnTo>
                      <a:pt x="49470" y="3496"/>
                    </a:lnTo>
                    <a:cubicBezTo>
                      <a:pt x="49470" y="2062"/>
                      <a:pt x="48664" y="807"/>
                      <a:pt x="47364" y="269"/>
                    </a:cubicBezTo>
                    <a:lnTo>
                      <a:pt x="47140" y="180"/>
                    </a:lnTo>
                    <a:cubicBezTo>
                      <a:pt x="46782" y="45"/>
                      <a:pt x="46379" y="1"/>
                      <a:pt x="46020" y="1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18"/>
              <p:cNvSpPr/>
              <p:nvPr/>
            </p:nvSpPr>
            <p:spPr>
              <a:xfrm>
                <a:off x="816535" y="-1301208"/>
                <a:ext cx="979739" cy="74864"/>
              </a:xfrm>
              <a:custGeom>
                <a:rect b="b" l="l" r="r" t="t"/>
                <a:pathLst>
                  <a:path extrusionOk="0" h="3989" w="52204">
                    <a:moveTo>
                      <a:pt x="1972" y="0"/>
                    </a:moveTo>
                    <a:cubicBezTo>
                      <a:pt x="897" y="0"/>
                      <a:pt x="0" y="897"/>
                      <a:pt x="0" y="2017"/>
                    </a:cubicBezTo>
                    <a:cubicBezTo>
                      <a:pt x="0" y="3092"/>
                      <a:pt x="897" y="3989"/>
                      <a:pt x="1972" y="3989"/>
                    </a:cubicBezTo>
                    <a:lnTo>
                      <a:pt x="50232" y="3989"/>
                    </a:lnTo>
                    <a:cubicBezTo>
                      <a:pt x="51307" y="3989"/>
                      <a:pt x="52204" y="3092"/>
                      <a:pt x="52204" y="1972"/>
                    </a:cubicBezTo>
                    <a:cubicBezTo>
                      <a:pt x="52204" y="897"/>
                      <a:pt x="51307" y="0"/>
                      <a:pt x="50232" y="0"/>
                    </a:cubicBez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18"/>
              <p:cNvSpPr/>
              <p:nvPr/>
            </p:nvSpPr>
            <p:spPr>
              <a:xfrm>
                <a:off x="893894" y="-1158238"/>
                <a:ext cx="132067" cy="303602"/>
              </a:xfrm>
              <a:custGeom>
                <a:rect b="b" l="l" r="r" t="t"/>
                <a:pathLst>
                  <a:path extrusionOk="0" h="16177" w="7037">
                    <a:moveTo>
                      <a:pt x="3496" y="0"/>
                    </a:moveTo>
                    <a:cubicBezTo>
                      <a:pt x="1569" y="0"/>
                      <a:pt x="1" y="1568"/>
                      <a:pt x="1" y="3540"/>
                    </a:cubicBezTo>
                    <a:lnTo>
                      <a:pt x="1" y="16176"/>
                    </a:lnTo>
                    <a:lnTo>
                      <a:pt x="7036" y="16176"/>
                    </a:lnTo>
                    <a:lnTo>
                      <a:pt x="7036" y="3540"/>
                    </a:lnTo>
                    <a:cubicBezTo>
                      <a:pt x="7036" y="1568"/>
                      <a:pt x="5468" y="0"/>
                      <a:pt x="3496" y="0"/>
                    </a:cubicBez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18"/>
              <p:cNvSpPr/>
              <p:nvPr/>
            </p:nvSpPr>
            <p:spPr>
              <a:xfrm>
                <a:off x="1056215" y="-1158238"/>
                <a:ext cx="132893" cy="303602"/>
              </a:xfrm>
              <a:custGeom>
                <a:rect b="b" l="l" r="r" t="t"/>
                <a:pathLst>
                  <a:path extrusionOk="0" h="16177" w="7081">
                    <a:moveTo>
                      <a:pt x="3540" y="0"/>
                    </a:moveTo>
                    <a:cubicBezTo>
                      <a:pt x="1613" y="0"/>
                      <a:pt x="0" y="1568"/>
                      <a:pt x="0" y="3540"/>
                    </a:cubicBezTo>
                    <a:lnTo>
                      <a:pt x="0" y="16176"/>
                    </a:lnTo>
                    <a:lnTo>
                      <a:pt x="7080" y="16176"/>
                    </a:lnTo>
                    <a:lnTo>
                      <a:pt x="7080" y="3540"/>
                    </a:lnTo>
                    <a:cubicBezTo>
                      <a:pt x="7080" y="1568"/>
                      <a:pt x="5467" y="0"/>
                      <a:pt x="3540" y="0"/>
                    </a:cubicBez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18"/>
              <p:cNvSpPr/>
              <p:nvPr/>
            </p:nvSpPr>
            <p:spPr>
              <a:xfrm>
                <a:off x="1416982" y="-1158238"/>
                <a:ext cx="132048" cy="303602"/>
              </a:xfrm>
              <a:custGeom>
                <a:rect b="b" l="l" r="r" t="t"/>
                <a:pathLst>
                  <a:path extrusionOk="0" h="16177" w="7036">
                    <a:moveTo>
                      <a:pt x="3496" y="0"/>
                    </a:moveTo>
                    <a:cubicBezTo>
                      <a:pt x="1569" y="0"/>
                      <a:pt x="0" y="1568"/>
                      <a:pt x="0" y="3540"/>
                    </a:cubicBezTo>
                    <a:lnTo>
                      <a:pt x="0" y="16176"/>
                    </a:lnTo>
                    <a:lnTo>
                      <a:pt x="7036" y="16176"/>
                    </a:lnTo>
                    <a:lnTo>
                      <a:pt x="7036" y="3540"/>
                    </a:lnTo>
                    <a:cubicBezTo>
                      <a:pt x="7036" y="1568"/>
                      <a:pt x="5467" y="0"/>
                      <a:pt x="3496" y="0"/>
                    </a:cubicBez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18"/>
              <p:cNvSpPr/>
              <p:nvPr/>
            </p:nvSpPr>
            <p:spPr>
              <a:xfrm>
                <a:off x="1232817" y="-953053"/>
                <a:ext cx="132048" cy="303602"/>
              </a:xfrm>
              <a:custGeom>
                <a:rect b="b" l="l" r="r" t="t"/>
                <a:pathLst>
                  <a:path extrusionOk="0" h="16177" w="7036">
                    <a:moveTo>
                      <a:pt x="3495" y="1"/>
                    </a:moveTo>
                    <a:cubicBezTo>
                      <a:pt x="1568" y="1"/>
                      <a:pt x="0" y="1569"/>
                      <a:pt x="0" y="3541"/>
                    </a:cubicBezTo>
                    <a:lnTo>
                      <a:pt x="0" y="16177"/>
                    </a:lnTo>
                    <a:lnTo>
                      <a:pt x="7035" y="16177"/>
                    </a:lnTo>
                    <a:lnTo>
                      <a:pt x="7035" y="3496"/>
                    </a:lnTo>
                    <a:cubicBezTo>
                      <a:pt x="7035" y="1569"/>
                      <a:pt x="5467" y="1"/>
                      <a:pt x="3495" y="1"/>
                    </a:cubicBez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18"/>
              <p:cNvSpPr/>
              <p:nvPr/>
            </p:nvSpPr>
            <p:spPr>
              <a:xfrm>
                <a:off x="1579284" y="-1158238"/>
                <a:ext cx="132893" cy="303602"/>
              </a:xfrm>
              <a:custGeom>
                <a:rect b="b" l="l" r="r" t="t"/>
                <a:pathLst>
                  <a:path extrusionOk="0" h="16177" w="7081">
                    <a:moveTo>
                      <a:pt x="3541" y="0"/>
                    </a:moveTo>
                    <a:cubicBezTo>
                      <a:pt x="1569" y="0"/>
                      <a:pt x="1" y="1568"/>
                      <a:pt x="1" y="3540"/>
                    </a:cubicBezTo>
                    <a:lnTo>
                      <a:pt x="1" y="16176"/>
                    </a:lnTo>
                    <a:lnTo>
                      <a:pt x="7081" y="16176"/>
                    </a:lnTo>
                    <a:lnTo>
                      <a:pt x="7081" y="3540"/>
                    </a:lnTo>
                    <a:cubicBezTo>
                      <a:pt x="7081" y="1568"/>
                      <a:pt x="5467" y="0"/>
                      <a:pt x="3541" y="0"/>
                    </a:cubicBez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18"/>
              <p:cNvSpPr/>
              <p:nvPr/>
            </p:nvSpPr>
            <p:spPr>
              <a:xfrm>
                <a:off x="-719904" y="-812615"/>
                <a:ext cx="37854" cy="47951"/>
              </a:xfrm>
              <a:custGeom>
                <a:rect b="b" l="l" r="r" t="t"/>
                <a:pathLst>
                  <a:path extrusionOk="0" h="2555" w="2017">
                    <a:moveTo>
                      <a:pt x="1" y="1"/>
                    </a:moveTo>
                    <a:lnTo>
                      <a:pt x="1" y="2555"/>
                    </a:lnTo>
                    <a:lnTo>
                      <a:pt x="2017" y="2555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rgbClr val="EAD3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18"/>
              <p:cNvSpPr/>
              <p:nvPr/>
            </p:nvSpPr>
            <p:spPr>
              <a:xfrm>
                <a:off x="-737564" y="-768043"/>
                <a:ext cx="74019" cy="95057"/>
              </a:xfrm>
              <a:custGeom>
                <a:rect b="b" l="l" r="r" t="t"/>
                <a:pathLst>
                  <a:path extrusionOk="0" h="5065" w="3944">
                    <a:moveTo>
                      <a:pt x="1" y="1"/>
                    </a:moveTo>
                    <a:lnTo>
                      <a:pt x="1" y="5064"/>
                    </a:lnTo>
                    <a:lnTo>
                      <a:pt x="3944" y="5064"/>
                    </a:lnTo>
                    <a:lnTo>
                      <a:pt x="3944" y="1"/>
                    </a:lnTo>
                    <a:close/>
                  </a:path>
                </a:pathLst>
              </a:custGeom>
              <a:solidFill>
                <a:srgbClr val="4158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18"/>
              <p:cNvSpPr/>
              <p:nvPr/>
            </p:nvSpPr>
            <p:spPr>
              <a:xfrm>
                <a:off x="-275884" y="-812615"/>
                <a:ext cx="37873" cy="47951"/>
              </a:xfrm>
              <a:custGeom>
                <a:rect b="b" l="l" r="r" t="t"/>
                <a:pathLst>
                  <a:path extrusionOk="0" h="2555" w="2018">
                    <a:moveTo>
                      <a:pt x="1" y="1"/>
                    </a:moveTo>
                    <a:lnTo>
                      <a:pt x="1" y="2555"/>
                    </a:lnTo>
                    <a:lnTo>
                      <a:pt x="2017" y="2555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rgbClr val="EAD3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18"/>
              <p:cNvSpPr/>
              <p:nvPr/>
            </p:nvSpPr>
            <p:spPr>
              <a:xfrm>
                <a:off x="-293544" y="-768043"/>
                <a:ext cx="73193" cy="95057"/>
              </a:xfrm>
              <a:custGeom>
                <a:rect b="b" l="l" r="r" t="t"/>
                <a:pathLst>
                  <a:path extrusionOk="0" h="5065" w="3900">
                    <a:moveTo>
                      <a:pt x="1" y="1"/>
                    </a:moveTo>
                    <a:lnTo>
                      <a:pt x="1" y="5064"/>
                    </a:lnTo>
                    <a:lnTo>
                      <a:pt x="3899" y="5064"/>
                    </a:lnTo>
                    <a:lnTo>
                      <a:pt x="3899" y="1"/>
                    </a:lnTo>
                    <a:close/>
                  </a:path>
                </a:pathLst>
              </a:custGeom>
              <a:solidFill>
                <a:srgbClr val="4158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18"/>
              <p:cNvSpPr/>
              <p:nvPr/>
            </p:nvSpPr>
            <p:spPr>
              <a:xfrm>
                <a:off x="168155" y="-813460"/>
                <a:ext cx="37854" cy="48795"/>
              </a:xfrm>
              <a:custGeom>
                <a:rect b="b" l="l" r="r" t="t"/>
                <a:pathLst>
                  <a:path extrusionOk="0" h="2600" w="2017">
                    <a:moveTo>
                      <a:pt x="0" y="1"/>
                    </a:moveTo>
                    <a:lnTo>
                      <a:pt x="0" y="2600"/>
                    </a:lnTo>
                    <a:lnTo>
                      <a:pt x="2017" y="2600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rgbClr val="EAD3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18"/>
              <p:cNvSpPr/>
              <p:nvPr/>
            </p:nvSpPr>
            <p:spPr>
              <a:xfrm>
                <a:off x="150495" y="-768043"/>
                <a:ext cx="73174" cy="95057"/>
              </a:xfrm>
              <a:custGeom>
                <a:rect b="b" l="l" r="r" t="t"/>
                <a:pathLst>
                  <a:path extrusionOk="0" h="5065" w="3899">
                    <a:moveTo>
                      <a:pt x="0" y="1"/>
                    </a:moveTo>
                    <a:lnTo>
                      <a:pt x="0" y="5064"/>
                    </a:lnTo>
                    <a:lnTo>
                      <a:pt x="3899" y="5064"/>
                    </a:lnTo>
                    <a:lnTo>
                      <a:pt x="3899" y="1"/>
                    </a:lnTo>
                    <a:close/>
                  </a:path>
                </a:pathLst>
              </a:custGeom>
              <a:solidFill>
                <a:srgbClr val="4158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18"/>
              <p:cNvSpPr/>
              <p:nvPr/>
            </p:nvSpPr>
            <p:spPr>
              <a:xfrm>
                <a:off x="612175" y="-813460"/>
                <a:ext cx="37873" cy="48795"/>
              </a:xfrm>
              <a:custGeom>
                <a:rect b="b" l="l" r="r" t="t"/>
                <a:pathLst>
                  <a:path extrusionOk="0" h="2600" w="2018">
                    <a:moveTo>
                      <a:pt x="1" y="1"/>
                    </a:moveTo>
                    <a:lnTo>
                      <a:pt x="1" y="2600"/>
                    </a:lnTo>
                    <a:lnTo>
                      <a:pt x="2017" y="2600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rgbClr val="EAD3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18"/>
              <p:cNvSpPr/>
              <p:nvPr/>
            </p:nvSpPr>
            <p:spPr>
              <a:xfrm>
                <a:off x="594515" y="-768043"/>
                <a:ext cx="73193" cy="95057"/>
              </a:xfrm>
              <a:custGeom>
                <a:rect b="b" l="l" r="r" t="t"/>
                <a:pathLst>
                  <a:path extrusionOk="0" h="5065" w="3900">
                    <a:moveTo>
                      <a:pt x="1" y="1"/>
                    </a:moveTo>
                    <a:lnTo>
                      <a:pt x="1" y="5064"/>
                    </a:lnTo>
                    <a:lnTo>
                      <a:pt x="3899" y="5064"/>
                    </a:lnTo>
                    <a:lnTo>
                      <a:pt x="3899" y="1"/>
                    </a:lnTo>
                    <a:close/>
                  </a:path>
                </a:pathLst>
              </a:custGeom>
              <a:solidFill>
                <a:srgbClr val="4158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18"/>
              <p:cNvSpPr/>
              <p:nvPr/>
            </p:nvSpPr>
            <p:spPr>
              <a:xfrm>
                <a:off x="1056215" y="-813460"/>
                <a:ext cx="37010" cy="48795"/>
              </a:xfrm>
              <a:custGeom>
                <a:rect b="b" l="l" r="r" t="t"/>
                <a:pathLst>
                  <a:path extrusionOk="0" h="2600" w="1972">
                    <a:moveTo>
                      <a:pt x="0" y="1"/>
                    </a:moveTo>
                    <a:lnTo>
                      <a:pt x="0" y="2600"/>
                    </a:lnTo>
                    <a:lnTo>
                      <a:pt x="1972" y="2600"/>
                    </a:lnTo>
                    <a:lnTo>
                      <a:pt x="1972" y="1"/>
                    </a:lnTo>
                    <a:close/>
                  </a:path>
                </a:pathLst>
              </a:custGeom>
              <a:solidFill>
                <a:srgbClr val="EAD3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18"/>
              <p:cNvSpPr/>
              <p:nvPr/>
            </p:nvSpPr>
            <p:spPr>
              <a:xfrm>
                <a:off x="1037710" y="-768043"/>
                <a:ext cx="74019" cy="94213"/>
              </a:xfrm>
              <a:custGeom>
                <a:rect b="b" l="l" r="r" t="t"/>
                <a:pathLst>
                  <a:path extrusionOk="0" h="5020" w="3944">
                    <a:moveTo>
                      <a:pt x="0" y="1"/>
                    </a:moveTo>
                    <a:lnTo>
                      <a:pt x="0" y="5019"/>
                    </a:lnTo>
                    <a:lnTo>
                      <a:pt x="3944" y="5019"/>
                    </a:lnTo>
                    <a:lnTo>
                      <a:pt x="3944" y="1"/>
                    </a:lnTo>
                    <a:close/>
                  </a:path>
                </a:pathLst>
              </a:custGeom>
              <a:solidFill>
                <a:srgbClr val="4158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18"/>
              <p:cNvSpPr/>
              <p:nvPr/>
            </p:nvSpPr>
            <p:spPr>
              <a:xfrm>
                <a:off x="1500235" y="-813460"/>
                <a:ext cx="37028" cy="47970"/>
              </a:xfrm>
              <a:custGeom>
                <a:rect b="b" l="l" r="r" t="t"/>
                <a:pathLst>
                  <a:path extrusionOk="0" h="2556" w="1973">
                    <a:moveTo>
                      <a:pt x="1" y="1"/>
                    </a:moveTo>
                    <a:lnTo>
                      <a:pt x="1" y="2555"/>
                    </a:lnTo>
                    <a:lnTo>
                      <a:pt x="1972" y="2555"/>
                    </a:lnTo>
                    <a:lnTo>
                      <a:pt x="1972" y="1"/>
                    </a:lnTo>
                    <a:close/>
                  </a:path>
                </a:pathLst>
              </a:custGeom>
              <a:solidFill>
                <a:srgbClr val="EAD3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18"/>
              <p:cNvSpPr/>
              <p:nvPr/>
            </p:nvSpPr>
            <p:spPr>
              <a:xfrm>
                <a:off x="1481730" y="-768043"/>
                <a:ext cx="74019" cy="94213"/>
              </a:xfrm>
              <a:custGeom>
                <a:rect b="b" l="l" r="r" t="t"/>
                <a:pathLst>
                  <a:path extrusionOk="0" h="5020" w="3944">
                    <a:moveTo>
                      <a:pt x="1" y="1"/>
                    </a:moveTo>
                    <a:lnTo>
                      <a:pt x="1" y="5019"/>
                    </a:lnTo>
                    <a:lnTo>
                      <a:pt x="3944" y="5019"/>
                    </a:lnTo>
                    <a:lnTo>
                      <a:pt x="3944" y="1"/>
                    </a:lnTo>
                    <a:close/>
                  </a:path>
                </a:pathLst>
              </a:custGeom>
              <a:solidFill>
                <a:srgbClr val="4158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18"/>
              <p:cNvSpPr/>
              <p:nvPr/>
            </p:nvSpPr>
            <p:spPr>
              <a:xfrm>
                <a:off x="-929300" y="-682251"/>
                <a:ext cx="2699498" cy="193413"/>
              </a:xfrm>
              <a:custGeom>
                <a:rect b="b" l="l" r="r" t="t"/>
                <a:pathLst>
                  <a:path extrusionOk="0" h="12592" w="143839">
                    <a:moveTo>
                      <a:pt x="141732" y="0"/>
                    </a:moveTo>
                    <a:lnTo>
                      <a:pt x="6273" y="90"/>
                    </a:lnTo>
                    <a:cubicBezTo>
                      <a:pt x="2823" y="90"/>
                      <a:pt x="0" y="2868"/>
                      <a:pt x="0" y="6318"/>
                    </a:cubicBezTo>
                    <a:cubicBezTo>
                      <a:pt x="0" y="9769"/>
                      <a:pt x="2823" y="12592"/>
                      <a:pt x="6273" y="12592"/>
                    </a:cubicBezTo>
                    <a:lnTo>
                      <a:pt x="141732" y="12547"/>
                    </a:lnTo>
                    <a:lnTo>
                      <a:pt x="143838" y="12547"/>
                    </a:lnTo>
                    <a:lnTo>
                      <a:pt x="143838" y="0"/>
                    </a:lnTo>
                    <a:close/>
                  </a:path>
                </a:pathLst>
              </a:custGeom>
              <a:solidFill>
                <a:srgbClr val="576C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56" name="Google Shape;856;p18"/>
          <p:cNvGrpSpPr/>
          <p:nvPr/>
        </p:nvGrpSpPr>
        <p:grpSpPr>
          <a:xfrm>
            <a:off x="469575" y="2145650"/>
            <a:ext cx="1412700" cy="1445950"/>
            <a:chOff x="435950" y="2145650"/>
            <a:chExt cx="1412700" cy="1445950"/>
          </a:xfrm>
        </p:grpSpPr>
        <p:sp>
          <p:nvSpPr>
            <p:cNvPr id="857" name="Google Shape;857;p18"/>
            <p:cNvSpPr txBox="1"/>
            <p:nvPr/>
          </p:nvSpPr>
          <p:spPr>
            <a:xfrm>
              <a:off x="435950" y="2145650"/>
              <a:ext cx="14127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Night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8" name="Google Shape;858;p18"/>
            <p:cNvSpPr txBox="1"/>
            <p:nvPr/>
          </p:nvSpPr>
          <p:spPr>
            <a:xfrm>
              <a:off x="435950" y="2511300"/>
              <a:ext cx="1412700" cy="10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9" name="Google Shape;859;p18"/>
          <p:cNvGrpSpPr/>
          <p:nvPr/>
        </p:nvGrpSpPr>
        <p:grpSpPr>
          <a:xfrm>
            <a:off x="4931211" y="3781700"/>
            <a:ext cx="3748199" cy="949275"/>
            <a:chOff x="4834175" y="3781700"/>
            <a:chExt cx="3748199" cy="949275"/>
          </a:xfrm>
        </p:grpSpPr>
        <p:grpSp>
          <p:nvGrpSpPr>
            <p:cNvPr id="860" name="Google Shape;860;p18"/>
            <p:cNvGrpSpPr/>
            <p:nvPr/>
          </p:nvGrpSpPr>
          <p:grpSpPr>
            <a:xfrm flipH="1">
              <a:off x="6663775" y="3856735"/>
              <a:ext cx="843869" cy="843955"/>
              <a:chOff x="4049800" y="640400"/>
              <a:chExt cx="858900" cy="858900"/>
            </a:xfrm>
          </p:grpSpPr>
          <p:sp>
            <p:nvSpPr>
              <p:cNvPr id="861" name="Google Shape;861;p18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fmla="val 17838" name="adj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18"/>
              <p:cNvSpPr/>
              <p:nvPr/>
            </p:nvSpPr>
            <p:spPr>
              <a:xfrm>
                <a:off x="4049800" y="640400"/>
                <a:ext cx="858900" cy="858900"/>
              </a:xfrm>
              <a:prstGeom prst="blockArc">
                <a:avLst>
                  <a:gd fmla="val 79601" name="adj1"/>
                  <a:gd fmla="val 16217845" name="adj2"/>
                  <a:gd fmla="val 17899" name="adj3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63" name="Google Shape;863;p18"/>
            <p:cNvSpPr txBox="1"/>
            <p:nvPr/>
          </p:nvSpPr>
          <p:spPr>
            <a:xfrm>
              <a:off x="6709538" y="4078012"/>
              <a:ext cx="750600" cy="4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75%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64" name="Google Shape;864;p18"/>
            <p:cNvGrpSpPr/>
            <p:nvPr/>
          </p:nvGrpSpPr>
          <p:grpSpPr>
            <a:xfrm>
              <a:off x="4834175" y="3781700"/>
              <a:ext cx="1726551" cy="949275"/>
              <a:chOff x="5951545" y="1339925"/>
              <a:chExt cx="2317207" cy="949275"/>
            </a:xfrm>
          </p:grpSpPr>
          <p:sp>
            <p:nvSpPr>
              <p:cNvPr id="865" name="Google Shape;865;p18"/>
              <p:cNvSpPr txBox="1"/>
              <p:nvPr/>
            </p:nvSpPr>
            <p:spPr>
              <a:xfrm>
                <a:off x="5951552" y="1339925"/>
                <a:ext cx="23172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</a:t>
                </a:r>
                <a:endParaRPr b="1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66" name="Google Shape;866;p18"/>
              <p:cNvSpPr txBox="1"/>
              <p:nvPr/>
            </p:nvSpPr>
            <p:spPr>
              <a:xfrm>
                <a:off x="5951545" y="1608800"/>
                <a:ext cx="2317200" cy="68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67" name="Google Shape;867;p18"/>
            <p:cNvGrpSpPr/>
            <p:nvPr/>
          </p:nvGrpSpPr>
          <p:grpSpPr>
            <a:xfrm flipH="1">
              <a:off x="7738505" y="3856735"/>
              <a:ext cx="843869" cy="843955"/>
              <a:chOff x="4049800" y="640400"/>
              <a:chExt cx="858900" cy="858900"/>
            </a:xfrm>
          </p:grpSpPr>
          <p:sp>
            <p:nvSpPr>
              <p:cNvPr id="868" name="Google Shape;868;p18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fmla="val 17838" name="adj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18"/>
              <p:cNvSpPr/>
              <p:nvPr/>
            </p:nvSpPr>
            <p:spPr>
              <a:xfrm>
                <a:off x="4049800" y="640400"/>
                <a:ext cx="858900" cy="858900"/>
              </a:xfrm>
              <a:prstGeom prst="blockArc">
                <a:avLst>
                  <a:gd fmla="val 5430118" name="adj1"/>
                  <a:gd fmla="val 16217845" name="adj2"/>
                  <a:gd fmla="val 17899" name="adj3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70" name="Google Shape;870;p18"/>
            <p:cNvSpPr txBox="1"/>
            <p:nvPr/>
          </p:nvSpPr>
          <p:spPr>
            <a:xfrm>
              <a:off x="7784268" y="4078012"/>
              <a:ext cx="750600" cy="4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50%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1" name="Google Shape;871;p18"/>
          <p:cNvGrpSpPr/>
          <p:nvPr/>
        </p:nvGrpSpPr>
        <p:grpSpPr>
          <a:xfrm>
            <a:off x="525846" y="3781700"/>
            <a:ext cx="3746465" cy="949275"/>
            <a:chOff x="492686" y="3781700"/>
            <a:chExt cx="3746465" cy="949275"/>
          </a:xfrm>
        </p:grpSpPr>
        <p:grpSp>
          <p:nvGrpSpPr>
            <p:cNvPr id="872" name="Google Shape;872;p18"/>
            <p:cNvGrpSpPr/>
            <p:nvPr/>
          </p:nvGrpSpPr>
          <p:grpSpPr>
            <a:xfrm>
              <a:off x="2512600" y="3781700"/>
              <a:ext cx="1726551" cy="949275"/>
              <a:chOff x="6044049" y="1339925"/>
              <a:chExt cx="2317207" cy="949275"/>
            </a:xfrm>
          </p:grpSpPr>
          <p:sp>
            <p:nvSpPr>
              <p:cNvPr id="873" name="Google Shape;873;p18"/>
              <p:cNvSpPr txBox="1"/>
              <p:nvPr/>
            </p:nvSpPr>
            <p:spPr>
              <a:xfrm>
                <a:off x="6044056" y="1339925"/>
                <a:ext cx="23172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</a:t>
                </a:r>
                <a:endParaRPr b="1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74" name="Google Shape;874;p18"/>
              <p:cNvSpPr txBox="1"/>
              <p:nvPr/>
            </p:nvSpPr>
            <p:spPr>
              <a:xfrm>
                <a:off x="6044049" y="1608800"/>
                <a:ext cx="2317200" cy="68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and the smallest one 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875" name="Google Shape;875;p18"/>
            <p:cNvGrpSpPr/>
            <p:nvPr/>
          </p:nvGrpSpPr>
          <p:grpSpPr>
            <a:xfrm flipH="1">
              <a:off x="492686" y="3856711"/>
              <a:ext cx="843869" cy="843955"/>
              <a:chOff x="4049800" y="640400"/>
              <a:chExt cx="858900" cy="858900"/>
            </a:xfrm>
          </p:grpSpPr>
          <p:sp>
            <p:nvSpPr>
              <p:cNvPr id="876" name="Google Shape;876;p18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fmla="val 17838" name="adj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>
                <a:off x="4049800" y="640400"/>
                <a:ext cx="858900" cy="858900"/>
              </a:xfrm>
              <a:prstGeom prst="blockArc">
                <a:avLst>
                  <a:gd fmla="val 10819227" name="adj1"/>
                  <a:gd fmla="val 16217845" name="adj2"/>
                  <a:gd fmla="val 17899" name="adj3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78" name="Google Shape;878;p18"/>
            <p:cNvSpPr txBox="1"/>
            <p:nvPr/>
          </p:nvSpPr>
          <p:spPr>
            <a:xfrm>
              <a:off x="538751" y="4077977"/>
              <a:ext cx="750600" cy="4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5%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79" name="Google Shape;879;p18"/>
            <p:cNvGrpSpPr/>
            <p:nvPr/>
          </p:nvGrpSpPr>
          <p:grpSpPr>
            <a:xfrm flipH="1">
              <a:off x="1567348" y="3856711"/>
              <a:ext cx="843869" cy="843955"/>
              <a:chOff x="4049800" y="640400"/>
              <a:chExt cx="858900" cy="858900"/>
            </a:xfrm>
          </p:grpSpPr>
          <p:sp>
            <p:nvSpPr>
              <p:cNvPr id="880" name="Google Shape;880;p18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fmla="val 17838" name="adj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18"/>
              <p:cNvSpPr/>
              <p:nvPr/>
            </p:nvSpPr>
            <p:spPr>
              <a:xfrm>
                <a:off x="4049800" y="640400"/>
                <a:ext cx="858900" cy="858900"/>
              </a:xfrm>
              <a:prstGeom prst="blockArc">
                <a:avLst>
                  <a:gd fmla="val 151213" name="adj1"/>
                  <a:gd fmla="val 16217845" name="adj2"/>
                  <a:gd fmla="val 17899" name="adj3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2" name="Google Shape;882;p18"/>
            <p:cNvSpPr txBox="1"/>
            <p:nvPr/>
          </p:nvSpPr>
          <p:spPr>
            <a:xfrm>
              <a:off x="1613413" y="4077977"/>
              <a:ext cx="750600" cy="4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5%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7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" name="Google Shape;3648;p36"/>
          <p:cNvSpPr/>
          <p:nvPr/>
        </p:nvSpPr>
        <p:spPr>
          <a:xfrm flipH="1" rot="10800000">
            <a:off x="460900" y="1115025"/>
            <a:ext cx="8222100" cy="1639200"/>
          </a:xfrm>
          <a:prstGeom prst="rect">
            <a:avLst/>
          </a:prstGeom>
          <a:solidFill>
            <a:srgbClr val="FFBE82">
              <a:alpha val="43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49" name="Google Shape;3649;p36"/>
          <p:cNvGrpSpPr/>
          <p:nvPr/>
        </p:nvGrpSpPr>
        <p:grpSpPr>
          <a:xfrm>
            <a:off x="651825" y="1201750"/>
            <a:ext cx="3496857" cy="1552723"/>
            <a:chOff x="457200" y="1201750"/>
            <a:chExt cx="3496857" cy="1552723"/>
          </a:xfrm>
        </p:grpSpPr>
        <p:sp>
          <p:nvSpPr>
            <p:cNvPr id="3650" name="Google Shape;3650;p36"/>
            <p:cNvSpPr/>
            <p:nvPr/>
          </p:nvSpPr>
          <p:spPr>
            <a:xfrm>
              <a:off x="2360153" y="2514571"/>
              <a:ext cx="21405" cy="148561"/>
            </a:xfrm>
            <a:custGeom>
              <a:rect b="b" l="l" r="r" t="t"/>
              <a:pathLst>
                <a:path extrusionOk="0" h="2103" w="303">
                  <a:moveTo>
                    <a:pt x="0" y="1"/>
                  </a:moveTo>
                  <a:lnTo>
                    <a:pt x="0" y="2102"/>
                  </a:lnTo>
                  <a:lnTo>
                    <a:pt x="303" y="2102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36"/>
            <p:cNvSpPr/>
            <p:nvPr/>
          </p:nvSpPr>
          <p:spPr>
            <a:xfrm>
              <a:off x="2273616" y="2240054"/>
              <a:ext cx="194486" cy="300231"/>
            </a:xfrm>
            <a:custGeom>
              <a:rect b="b" l="l" r="r" t="t"/>
              <a:pathLst>
                <a:path extrusionOk="0" h="4250" w="2753">
                  <a:moveTo>
                    <a:pt x="1376" y="0"/>
                  </a:moveTo>
                  <a:cubicBezTo>
                    <a:pt x="613" y="0"/>
                    <a:pt x="0" y="953"/>
                    <a:pt x="0" y="2125"/>
                  </a:cubicBezTo>
                  <a:cubicBezTo>
                    <a:pt x="0" y="3297"/>
                    <a:pt x="613" y="4249"/>
                    <a:pt x="1376" y="4249"/>
                  </a:cubicBezTo>
                  <a:cubicBezTo>
                    <a:pt x="2132" y="4249"/>
                    <a:pt x="2752" y="3297"/>
                    <a:pt x="2752" y="2125"/>
                  </a:cubicBezTo>
                  <a:cubicBezTo>
                    <a:pt x="2752" y="953"/>
                    <a:pt x="2132" y="0"/>
                    <a:pt x="1376" y="0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36"/>
            <p:cNvSpPr/>
            <p:nvPr/>
          </p:nvSpPr>
          <p:spPr>
            <a:xfrm>
              <a:off x="2273616" y="2240054"/>
              <a:ext cx="97278" cy="300231"/>
            </a:xfrm>
            <a:custGeom>
              <a:rect b="b" l="l" r="r" t="t"/>
              <a:pathLst>
                <a:path extrusionOk="0" h="4250" w="1377">
                  <a:moveTo>
                    <a:pt x="1376" y="0"/>
                  </a:moveTo>
                  <a:cubicBezTo>
                    <a:pt x="613" y="0"/>
                    <a:pt x="0" y="953"/>
                    <a:pt x="0" y="2125"/>
                  </a:cubicBezTo>
                  <a:cubicBezTo>
                    <a:pt x="0" y="3297"/>
                    <a:pt x="620" y="4249"/>
                    <a:pt x="1376" y="4249"/>
                  </a:cubicBezTo>
                  <a:lnTo>
                    <a:pt x="1376" y="0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36"/>
            <p:cNvSpPr/>
            <p:nvPr/>
          </p:nvSpPr>
          <p:spPr>
            <a:xfrm>
              <a:off x="1412138" y="1809559"/>
              <a:ext cx="50229" cy="45988"/>
            </a:xfrm>
            <a:custGeom>
              <a:rect b="b" l="l" r="r" t="t"/>
              <a:pathLst>
                <a:path extrusionOk="0" h="651" w="711">
                  <a:moveTo>
                    <a:pt x="0" y="1"/>
                  </a:moveTo>
                  <a:lnTo>
                    <a:pt x="0" y="651"/>
                  </a:lnTo>
                  <a:lnTo>
                    <a:pt x="711" y="65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36"/>
            <p:cNvSpPr/>
            <p:nvPr/>
          </p:nvSpPr>
          <p:spPr>
            <a:xfrm>
              <a:off x="1412138" y="1880625"/>
              <a:ext cx="50229" cy="46483"/>
            </a:xfrm>
            <a:custGeom>
              <a:rect b="b" l="l" r="r" t="t"/>
              <a:pathLst>
                <a:path extrusionOk="0" h="658" w="711">
                  <a:moveTo>
                    <a:pt x="0" y="0"/>
                  </a:moveTo>
                  <a:lnTo>
                    <a:pt x="0" y="658"/>
                  </a:lnTo>
                  <a:lnTo>
                    <a:pt x="711" y="65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36"/>
            <p:cNvSpPr/>
            <p:nvPr/>
          </p:nvSpPr>
          <p:spPr>
            <a:xfrm>
              <a:off x="969919" y="1886488"/>
              <a:ext cx="558731" cy="777138"/>
            </a:xfrm>
            <a:custGeom>
              <a:rect b="b" l="l" r="r" t="t"/>
              <a:pathLst>
                <a:path extrusionOk="0" h="11001" w="7909">
                  <a:moveTo>
                    <a:pt x="0" y="0"/>
                  </a:moveTo>
                  <a:lnTo>
                    <a:pt x="0" y="11001"/>
                  </a:lnTo>
                  <a:lnTo>
                    <a:pt x="7908" y="11001"/>
                  </a:lnTo>
                  <a:lnTo>
                    <a:pt x="7908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36"/>
            <p:cNvSpPr/>
            <p:nvPr/>
          </p:nvSpPr>
          <p:spPr>
            <a:xfrm>
              <a:off x="1029682" y="2001848"/>
              <a:ext cx="50299" cy="46553"/>
            </a:xfrm>
            <a:custGeom>
              <a:rect b="b" l="l" r="r" t="t"/>
              <a:pathLst>
                <a:path extrusionOk="0" h="659" w="712">
                  <a:moveTo>
                    <a:pt x="1" y="0"/>
                  </a:moveTo>
                  <a:lnTo>
                    <a:pt x="1" y="658"/>
                  </a:lnTo>
                  <a:lnTo>
                    <a:pt x="712" y="658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36"/>
            <p:cNvSpPr/>
            <p:nvPr/>
          </p:nvSpPr>
          <p:spPr>
            <a:xfrm>
              <a:off x="1106117" y="2001848"/>
              <a:ext cx="50229" cy="46553"/>
            </a:xfrm>
            <a:custGeom>
              <a:rect b="b" l="l" r="r" t="t"/>
              <a:pathLst>
                <a:path extrusionOk="0" h="659" w="711">
                  <a:moveTo>
                    <a:pt x="0" y="0"/>
                  </a:moveTo>
                  <a:lnTo>
                    <a:pt x="0" y="658"/>
                  </a:lnTo>
                  <a:lnTo>
                    <a:pt x="711" y="65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36"/>
            <p:cNvSpPr/>
            <p:nvPr/>
          </p:nvSpPr>
          <p:spPr>
            <a:xfrm>
              <a:off x="1182481" y="2001848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0" y="0"/>
                  </a:moveTo>
                  <a:lnTo>
                    <a:pt x="0" y="658"/>
                  </a:lnTo>
                  <a:lnTo>
                    <a:pt x="718" y="658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36"/>
            <p:cNvSpPr/>
            <p:nvPr/>
          </p:nvSpPr>
          <p:spPr>
            <a:xfrm>
              <a:off x="1258845" y="2001848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0" y="0"/>
                  </a:moveTo>
                  <a:lnTo>
                    <a:pt x="0" y="658"/>
                  </a:lnTo>
                  <a:lnTo>
                    <a:pt x="719" y="65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36"/>
            <p:cNvSpPr/>
            <p:nvPr/>
          </p:nvSpPr>
          <p:spPr>
            <a:xfrm>
              <a:off x="1335209" y="2001848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1" y="0"/>
                  </a:moveTo>
                  <a:lnTo>
                    <a:pt x="1" y="658"/>
                  </a:lnTo>
                  <a:lnTo>
                    <a:pt x="719" y="65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36"/>
            <p:cNvSpPr/>
            <p:nvPr/>
          </p:nvSpPr>
          <p:spPr>
            <a:xfrm>
              <a:off x="1412138" y="2001848"/>
              <a:ext cx="50229" cy="46553"/>
            </a:xfrm>
            <a:custGeom>
              <a:rect b="b" l="l" r="r" t="t"/>
              <a:pathLst>
                <a:path extrusionOk="0" h="659" w="711">
                  <a:moveTo>
                    <a:pt x="0" y="0"/>
                  </a:moveTo>
                  <a:lnTo>
                    <a:pt x="0" y="658"/>
                  </a:lnTo>
                  <a:lnTo>
                    <a:pt x="711" y="65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36"/>
            <p:cNvSpPr/>
            <p:nvPr/>
          </p:nvSpPr>
          <p:spPr>
            <a:xfrm>
              <a:off x="1029682" y="2073409"/>
              <a:ext cx="50299" cy="45988"/>
            </a:xfrm>
            <a:custGeom>
              <a:rect b="b" l="l" r="r" t="t"/>
              <a:pathLst>
                <a:path extrusionOk="0" h="651" w="712">
                  <a:moveTo>
                    <a:pt x="1" y="1"/>
                  </a:moveTo>
                  <a:lnTo>
                    <a:pt x="1" y="651"/>
                  </a:lnTo>
                  <a:lnTo>
                    <a:pt x="712" y="651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36"/>
            <p:cNvSpPr/>
            <p:nvPr/>
          </p:nvSpPr>
          <p:spPr>
            <a:xfrm>
              <a:off x="1106117" y="2073409"/>
              <a:ext cx="50229" cy="45988"/>
            </a:xfrm>
            <a:custGeom>
              <a:rect b="b" l="l" r="r" t="t"/>
              <a:pathLst>
                <a:path extrusionOk="0" h="651" w="711">
                  <a:moveTo>
                    <a:pt x="0" y="1"/>
                  </a:moveTo>
                  <a:lnTo>
                    <a:pt x="0" y="651"/>
                  </a:lnTo>
                  <a:lnTo>
                    <a:pt x="711" y="65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36"/>
            <p:cNvSpPr/>
            <p:nvPr/>
          </p:nvSpPr>
          <p:spPr>
            <a:xfrm>
              <a:off x="1182481" y="2073409"/>
              <a:ext cx="50794" cy="45988"/>
            </a:xfrm>
            <a:custGeom>
              <a:rect b="b" l="l" r="r" t="t"/>
              <a:pathLst>
                <a:path extrusionOk="0" h="651" w="719">
                  <a:moveTo>
                    <a:pt x="0" y="1"/>
                  </a:moveTo>
                  <a:lnTo>
                    <a:pt x="0" y="651"/>
                  </a:lnTo>
                  <a:lnTo>
                    <a:pt x="718" y="651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36"/>
            <p:cNvSpPr/>
            <p:nvPr/>
          </p:nvSpPr>
          <p:spPr>
            <a:xfrm>
              <a:off x="1258845" y="2073409"/>
              <a:ext cx="50794" cy="45988"/>
            </a:xfrm>
            <a:custGeom>
              <a:rect b="b" l="l" r="r" t="t"/>
              <a:pathLst>
                <a:path extrusionOk="0" h="651" w="719">
                  <a:moveTo>
                    <a:pt x="0" y="1"/>
                  </a:moveTo>
                  <a:lnTo>
                    <a:pt x="0" y="651"/>
                  </a:lnTo>
                  <a:lnTo>
                    <a:pt x="719" y="65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36"/>
            <p:cNvSpPr/>
            <p:nvPr/>
          </p:nvSpPr>
          <p:spPr>
            <a:xfrm>
              <a:off x="1335209" y="2073409"/>
              <a:ext cx="50794" cy="45988"/>
            </a:xfrm>
            <a:custGeom>
              <a:rect b="b" l="l" r="r" t="t"/>
              <a:pathLst>
                <a:path extrusionOk="0" h="651" w="719">
                  <a:moveTo>
                    <a:pt x="1" y="1"/>
                  </a:moveTo>
                  <a:lnTo>
                    <a:pt x="1" y="651"/>
                  </a:lnTo>
                  <a:lnTo>
                    <a:pt x="719" y="65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36"/>
            <p:cNvSpPr/>
            <p:nvPr/>
          </p:nvSpPr>
          <p:spPr>
            <a:xfrm>
              <a:off x="1412138" y="2073409"/>
              <a:ext cx="50229" cy="45988"/>
            </a:xfrm>
            <a:custGeom>
              <a:rect b="b" l="l" r="r" t="t"/>
              <a:pathLst>
                <a:path extrusionOk="0" h="651" w="711">
                  <a:moveTo>
                    <a:pt x="0" y="1"/>
                  </a:moveTo>
                  <a:lnTo>
                    <a:pt x="0" y="651"/>
                  </a:lnTo>
                  <a:lnTo>
                    <a:pt x="711" y="65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36"/>
            <p:cNvSpPr/>
            <p:nvPr/>
          </p:nvSpPr>
          <p:spPr>
            <a:xfrm>
              <a:off x="938907" y="1851238"/>
              <a:ext cx="623371" cy="35321"/>
            </a:xfrm>
            <a:custGeom>
              <a:rect b="b" l="l" r="r" t="t"/>
              <a:pathLst>
                <a:path extrusionOk="0" h="500" w="8824">
                  <a:moveTo>
                    <a:pt x="1" y="0"/>
                  </a:moveTo>
                  <a:lnTo>
                    <a:pt x="1" y="499"/>
                  </a:lnTo>
                  <a:lnTo>
                    <a:pt x="8824" y="499"/>
                  </a:lnTo>
                  <a:lnTo>
                    <a:pt x="8824" y="0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36"/>
            <p:cNvSpPr/>
            <p:nvPr/>
          </p:nvSpPr>
          <p:spPr>
            <a:xfrm>
              <a:off x="938907" y="1903019"/>
              <a:ext cx="623371" cy="35321"/>
            </a:xfrm>
            <a:custGeom>
              <a:rect b="b" l="l" r="r" t="t"/>
              <a:pathLst>
                <a:path extrusionOk="0" h="500" w="8824">
                  <a:moveTo>
                    <a:pt x="1" y="1"/>
                  </a:moveTo>
                  <a:lnTo>
                    <a:pt x="1" y="500"/>
                  </a:lnTo>
                  <a:lnTo>
                    <a:pt x="8824" y="500"/>
                  </a:lnTo>
                  <a:lnTo>
                    <a:pt x="8824" y="1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36"/>
            <p:cNvSpPr/>
            <p:nvPr/>
          </p:nvSpPr>
          <p:spPr>
            <a:xfrm>
              <a:off x="546915" y="1397783"/>
              <a:ext cx="395824" cy="1265348"/>
            </a:xfrm>
            <a:custGeom>
              <a:rect b="b" l="l" r="r" t="t"/>
              <a:pathLst>
                <a:path extrusionOk="0" h="17912" w="5603">
                  <a:moveTo>
                    <a:pt x="0" y="1"/>
                  </a:moveTo>
                  <a:lnTo>
                    <a:pt x="0" y="17911"/>
                  </a:lnTo>
                  <a:lnTo>
                    <a:pt x="5603" y="17911"/>
                  </a:lnTo>
                  <a:lnTo>
                    <a:pt x="5603" y="1"/>
                  </a:lnTo>
                  <a:close/>
                </a:path>
              </a:pathLst>
            </a:custGeom>
            <a:solidFill>
              <a:srgbClr val="FBDA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36"/>
            <p:cNvSpPr/>
            <p:nvPr/>
          </p:nvSpPr>
          <p:spPr>
            <a:xfrm>
              <a:off x="599261" y="1442641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36"/>
            <p:cNvSpPr/>
            <p:nvPr/>
          </p:nvSpPr>
          <p:spPr>
            <a:xfrm>
              <a:off x="656410" y="1442641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36"/>
            <p:cNvSpPr/>
            <p:nvPr/>
          </p:nvSpPr>
          <p:spPr>
            <a:xfrm>
              <a:off x="714054" y="1442641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36"/>
            <p:cNvSpPr/>
            <p:nvPr/>
          </p:nvSpPr>
          <p:spPr>
            <a:xfrm>
              <a:off x="599261" y="1496047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36"/>
            <p:cNvSpPr/>
            <p:nvPr/>
          </p:nvSpPr>
          <p:spPr>
            <a:xfrm>
              <a:off x="656410" y="1496047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36"/>
            <p:cNvSpPr/>
            <p:nvPr/>
          </p:nvSpPr>
          <p:spPr>
            <a:xfrm>
              <a:off x="714054" y="1496047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36"/>
            <p:cNvSpPr/>
            <p:nvPr/>
          </p:nvSpPr>
          <p:spPr>
            <a:xfrm>
              <a:off x="599261" y="1550512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36"/>
            <p:cNvSpPr/>
            <p:nvPr/>
          </p:nvSpPr>
          <p:spPr>
            <a:xfrm>
              <a:off x="656410" y="1550512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36"/>
            <p:cNvSpPr/>
            <p:nvPr/>
          </p:nvSpPr>
          <p:spPr>
            <a:xfrm>
              <a:off x="714054" y="1550512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36"/>
            <p:cNvSpPr/>
            <p:nvPr/>
          </p:nvSpPr>
          <p:spPr>
            <a:xfrm>
              <a:off x="599261" y="1603918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36"/>
            <p:cNvSpPr/>
            <p:nvPr/>
          </p:nvSpPr>
          <p:spPr>
            <a:xfrm>
              <a:off x="656410" y="1603918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36"/>
            <p:cNvSpPr/>
            <p:nvPr/>
          </p:nvSpPr>
          <p:spPr>
            <a:xfrm>
              <a:off x="714054" y="1603918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36"/>
            <p:cNvSpPr/>
            <p:nvPr/>
          </p:nvSpPr>
          <p:spPr>
            <a:xfrm>
              <a:off x="599261" y="1658949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36"/>
            <p:cNvSpPr/>
            <p:nvPr/>
          </p:nvSpPr>
          <p:spPr>
            <a:xfrm>
              <a:off x="656410" y="1658949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36"/>
            <p:cNvSpPr/>
            <p:nvPr/>
          </p:nvSpPr>
          <p:spPr>
            <a:xfrm>
              <a:off x="714054" y="1658949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36"/>
            <p:cNvSpPr/>
            <p:nvPr/>
          </p:nvSpPr>
          <p:spPr>
            <a:xfrm>
              <a:off x="599261" y="1712354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36"/>
            <p:cNvSpPr/>
            <p:nvPr/>
          </p:nvSpPr>
          <p:spPr>
            <a:xfrm>
              <a:off x="656410" y="1712354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36"/>
            <p:cNvSpPr/>
            <p:nvPr/>
          </p:nvSpPr>
          <p:spPr>
            <a:xfrm>
              <a:off x="714054" y="1712354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36"/>
            <p:cNvSpPr/>
            <p:nvPr/>
          </p:nvSpPr>
          <p:spPr>
            <a:xfrm>
              <a:off x="599261" y="1766820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36"/>
            <p:cNvSpPr/>
            <p:nvPr/>
          </p:nvSpPr>
          <p:spPr>
            <a:xfrm>
              <a:off x="656410" y="1766820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36"/>
            <p:cNvSpPr/>
            <p:nvPr/>
          </p:nvSpPr>
          <p:spPr>
            <a:xfrm>
              <a:off x="714054" y="1766820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36"/>
            <p:cNvSpPr/>
            <p:nvPr/>
          </p:nvSpPr>
          <p:spPr>
            <a:xfrm>
              <a:off x="599261" y="1820791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36"/>
            <p:cNvSpPr/>
            <p:nvPr/>
          </p:nvSpPr>
          <p:spPr>
            <a:xfrm>
              <a:off x="656410" y="1820791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36"/>
            <p:cNvSpPr/>
            <p:nvPr/>
          </p:nvSpPr>
          <p:spPr>
            <a:xfrm>
              <a:off x="714054" y="1820791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36"/>
            <p:cNvSpPr/>
            <p:nvPr/>
          </p:nvSpPr>
          <p:spPr>
            <a:xfrm>
              <a:off x="599261" y="1875256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36"/>
            <p:cNvSpPr/>
            <p:nvPr/>
          </p:nvSpPr>
          <p:spPr>
            <a:xfrm>
              <a:off x="656410" y="1875256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36"/>
            <p:cNvSpPr/>
            <p:nvPr/>
          </p:nvSpPr>
          <p:spPr>
            <a:xfrm>
              <a:off x="714054" y="1875256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36"/>
            <p:cNvSpPr/>
            <p:nvPr/>
          </p:nvSpPr>
          <p:spPr>
            <a:xfrm>
              <a:off x="599261" y="1928662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36"/>
            <p:cNvSpPr/>
            <p:nvPr/>
          </p:nvSpPr>
          <p:spPr>
            <a:xfrm>
              <a:off x="656410" y="1928662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36"/>
            <p:cNvSpPr/>
            <p:nvPr/>
          </p:nvSpPr>
          <p:spPr>
            <a:xfrm>
              <a:off x="714054" y="1928662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36"/>
            <p:cNvSpPr/>
            <p:nvPr/>
          </p:nvSpPr>
          <p:spPr>
            <a:xfrm>
              <a:off x="599261" y="1983692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36"/>
            <p:cNvSpPr/>
            <p:nvPr/>
          </p:nvSpPr>
          <p:spPr>
            <a:xfrm>
              <a:off x="656410" y="1983692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36"/>
            <p:cNvSpPr/>
            <p:nvPr/>
          </p:nvSpPr>
          <p:spPr>
            <a:xfrm>
              <a:off x="714054" y="1983692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36"/>
            <p:cNvSpPr/>
            <p:nvPr/>
          </p:nvSpPr>
          <p:spPr>
            <a:xfrm>
              <a:off x="599261" y="2037098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36"/>
            <p:cNvSpPr/>
            <p:nvPr/>
          </p:nvSpPr>
          <p:spPr>
            <a:xfrm>
              <a:off x="656410" y="2037098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36"/>
            <p:cNvSpPr/>
            <p:nvPr/>
          </p:nvSpPr>
          <p:spPr>
            <a:xfrm>
              <a:off x="714054" y="2037098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36"/>
            <p:cNvSpPr/>
            <p:nvPr/>
          </p:nvSpPr>
          <p:spPr>
            <a:xfrm>
              <a:off x="599261" y="2091564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36"/>
            <p:cNvSpPr/>
            <p:nvPr/>
          </p:nvSpPr>
          <p:spPr>
            <a:xfrm>
              <a:off x="656410" y="2091564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36"/>
            <p:cNvSpPr/>
            <p:nvPr/>
          </p:nvSpPr>
          <p:spPr>
            <a:xfrm>
              <a:off x="714054" y="2091564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36"/>
            <p:cNvSpPr/>
            <p:nvPr/>
          </p:nvSpPr>
          <p:spPr>
            <a:xfrm>
              <a:off x="599261" y="2144969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36"/>
            <p:cNvSpPr/>
            <p:nvPr/>
          </p:nvSpPr>
          <p:spPr>
            <a:xfrm>
              <a:off x="656410" y="2144969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36"/>
            <p:cNvSpPr/>
            <p:nvPr/>
          </p:nvSpPr>
          <p:spPr>
            <a:xfrm>
              <a:off x="714054" y="2144969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36"/>
            <p:cNvSpPr/>
            <p:nvPr/>
          </p:nvSpPr>
          <p:spPr>
            <a:xfrm>
              <a:off x="599261" y="2200000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36"/>
            <p:cNvSpPr/>
            <p:nvPr/>
          </p:nvSpPr>
          <p:spPr>
            <a:xfrm>
              <a:off x="656410" y="2200000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36"/>
            <p:cNvSpPr/>
            <p:nvPr/>
          </p:nvSpPr>
          <p:spPr>
            <a:xfrm>
              <a:off x="714054" y="2200000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36"/>
            <p:cNvSpPr/>
            <p:nvPr/>
          </p:nvSpPr>
          <p:spPr>
            <a:xfrm>
              <a:off x="599261" y="2253406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36"/>
            <p:cNvSpPr/>
            <p:nvPr/>
          </p:nvSpPr>
          <p:spPr>
            <a:xfrm>
              <a:off x="656410" y="2253406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36"/>
            <p:cNvSpPr/>
            <p:nvPr/>
          </p:nvSpPr>
          <p:spPr>
            <a:xfrm>
              <a:off x="714054" y="2253406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36"/>
            <p:cNvSpPr/>
            <p:nvPr/>
          </p:nvSpPr>
          <p:spPr>
            <a:xfrm>
              <a:off x="599261" y="2308436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36"/>
            <p:cNvSpPr/>
            <p:nvPr/>
          </p:nvSpPr>
          <p:spPr>
            <a:xfrm>
              <a:off x="656410" y="2308436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36"/>
            <p:cNvSpPr/>
            <p:nvPr/>
          </p:nvSpPr>
          <p:spPr>
            <a:xfrm>
              <a:off x="714054" y="2308436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36"/>
            <p:cNvSpPr/>
            <p:nvPr/>
          </p:nvSpPr>
          <p:spPr>
            <a:xfrm>
              <a:off x="599261" y="2361842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36"/>
            <p:cNvSpPr/>
            <p:nvPr/>
          </p:nvSpPr>
          <p:spPr>
            <a:xfrm>
              <a:off x="656410" y="2361842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36"/>
            <p:cNvSpPr/>
            <p:nvPr/>
          </p:nvSpPr>
          <p:spPr>
            <a:xfrm>
              <a:off x="714054" y="2361842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36"/>
            <p:cNvSpPr/>
            <p:nvPr/>
          </p:nvSpPr>
          <p:spPr>
            <a:xfrm>
              <a:off x="599261" y="2416308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36"/>
            <p:cNvSpPr/>
            <p:nvPr/>
          </p:nvSpPr>
          <p:spPr>
            <a:xfrm>
              <a:off x="656410" y="2416308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36"/>
            <p:cNvSpPr/>
            <p:nvPr/>
          </p:nvSpPr>
          <p:spPr>
            <a:xfrm>
              <a:off x="714054" y="2416308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36"/>
            <p:cNvSpPr/>
            <p:nvPr/>
          </p:nvSpPr>
          <p:spPr>
            <a:xfrm>
              <a:off x="599261" y="2469713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36"/>
            <p:cNvSpPr/>
            <p:nvPr/>
          </p:nvSpPr>
          <p:spPr>
            <a:xfrm>
              <a:off x="656410" y="2469713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36"/>
            <p:cNvSpPr/>
            <p:nvPr/>
          </p:nvSpPr>
          <p:spPr>
            <a:xfrm>
              <a:off x="714054" y="2469713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36"/>
            <p:cNvSpPr/>
            <p:nvPr/>
          </p:nvSpPr>
          <p:spPr>
            <a:xfrm>
              <a:off x="599261" y="2524744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36"/>
            <p:cNvSpPr/>
            <p:nvPr/>
          </p:nvSpPr>
          <p:spPr>
            <a:xfrm>
              <a:off x="656410" y="2524744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36"/>
            <p:cNvSpPr/>
            <p:nvPr/>
          </p:nvSpPr>
          <p:spPr>
            <a:xfrm>
              <a:off x="714054" y="2524744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36"/>
            <p:cNvSpPr/>
            <p:nvPr/>
          </p:nvSpPr>
          <p:spPr>
            <a:xfrm>
              <a:off x="599261" y="2578150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36"/>
            <p:cNvSpPr/>
            <p:nvPr/>
          </p:nvSpPr>
          <p:spPr>
            <a:xfrm>
              <a:off x="656410" y="2578150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36"/>
            <p:cNvSpPr/>
            <p:nvPr/>
          </p:nvSpPr>
          <p:spPr>
            <a:xfrm>
              <a:off x="714054" y="2578150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36"/>
            <p:cNvSpPr/>
            <p:nvPr/>
          </p:nvSpPr>
          <p:spPr>
            <a:xfrm>
              <a:off x="790983" y="1442641"/>
              <a:ext cx="35322" cy="1170264"/>
            </a:xfrm>
            <a:custGeom>
              <a:rect b="b" l="l" r="r" t="t"/>
              <a:pathLst>
                <a:path extrusionOk="0" h="16566" w="500">
                  <a:moveTo>
                    <a:pt x="0" y="1"/>
                  </a:moveTo>
                  <a:lnTo>
                    <a:pt x="0" y="16566"/>
                  </a:lnTo>
                  <a:lnTo>
                    <a:pt x="499" y="16566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36"/>
            <p:cNvSpPr/>
            <p:nvPr/>
          </p:nvSpPr>
          <p:spPr>
            <a:xfrm>
              <a:off x="863603" y="1442641"/>
              <a:ext cx="35323" cy="1170264"/>
            </a:xfrm>
            <a:custGeom>
              <a:rect b="b" l="l" r="r" t="t"/>
              <a:pathLst>
                <a:path extrusionOk="0" h="16566" w="500">
                  <a:moveTo>
                    <a:pt x="1" y="1"/>
                  </a:moveTo>
                  <a:lnTo>
                    <a:pt x="1" y="16566"/>
                  </a:lnTo>
                  <a:lnTo>
                    <a:pt x="500" y="16566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36"/>
            <p:cNvSpPr/>
            <p:nvPr/>
          </p:nvSpPr>
          <p:spPr>
            <a:xfrm>
              <a:off x="546915" y="1321418"/>
              <a:ext cx="395824" cy="76435"/>
            </a:xfrm>
            <a:custGeom>
              <a:rect b="b" l="l" r="r" t="t"/>
              <a:pathLst>
                <a:path extrusionOk="0" h="1082" w="5603">
                  <a:moveTo>
                    <a:pt x="0" y="0"/>
                  </a:moveTo>
                  <a:lnTo>
                    <a:pt x="0" y="1082"/>
                  </a:lnTo>
                  <a:lnTo>
                    <a:pt x="5603" y="1082"/>
                  </a:lnTo>
                  <a:lnTo>
                    <a:pt x="5603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36"/>
            <p:cNvSpPr/>
            <p:nvPr/>
          </p:nvSpPr>
          <p:spPr>
            <a:xfrm>
              <a:off x="2787395" y="2039218"/>
              <a:ext cx="395824" cy="623915"/>
            </a:xfrm>
            <a:custGeom>
              <a:rect b="b" l="l" r="r" t="t"/>
              <a:pathLst>
                <a:path extrusionOk="0" h="8832" w="5603">
                  <a:moveTo>
                    <a:pt x="1" y="1"/>
                  </a:moveTo>
                  <a:lnTo>
                    <a:pt x="1" y="8831"/>
                  </a:lnTo>
                  <a:lnTo>
                    <a:pt x="5603" y="8831"/>
                  </a:lnTo>
                  <a:lnTo>
                    <a:pt x="5603" y="1"/>
                  </a:lnTo>
                  <a:close/>
                </a:path>
              </a:pathLst>
            </a:custGeom>
            <a:solidFill>
              <a:srgbClr val="FBDA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36"/>
            <p:cNvSpPr/>
            <p:nvPr/>
          </p:nvSpPr>
          <p:spPr>
            <a:xfrm>
              <a:off x="2839741" y="2091564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36"/>
            <p:cNvSpPr/>
            <p:nvPr/>
          </p:nvSpPr>
          <p:spPr>
            <a:xfrm>
              <a:off x="2896890" y="2091564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36"/>
            <p:cNvSpPr/>
            <p:nvPr/>
          </p:nvSpPr>
          <p:spPr>
            <a:xfrm>
              <a:off x="2954605" y="2091564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36"/>
            <p:cNvSpPr/>
            <p:nvPr/>
          </p:nvSpPr>
          <p:spPr>
            <a:xfrm>
              <a:off x="3010624" y="2091564"/>
              <a:ext cx="123982" cy="34827"/>
            </a:xfrm>
            <a:custGeom>
              <a:rect b="b" l="l" r="r" t="t"/>
              <a:pathLst>
                <a:path extrusionOk="0" h="493" w="1755">
                  <a:moveTo>
                    <a:pt x="1" y="1"/>
                  </a:moveTo>
                  <a:lnTo>
                    <a:pt x="1" y="492"/>
                  </a:lnTo>
                  <a:lnTo>
                    <a:pt x="1755" y="492"/>
                  </a:lnTo>
                  <a:lnTo>
                    <a:pt x="1755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36"/>
            <p:cNvSpPr/>
            <p:nvPr/>
          </p:nvSpPr>
          <p:spPr>
            <a:xfrm>
              <a:off x="3010624" y="2144969"/>
              <a:ext cx="123982" cy="34827"/>
            </a:xfrm>
            <a:custGeom>
              <a:rect b="b" l="l" r="r" t="t"/>
              <a:pathLst>
                <a:path extrusionOk="0" h="493" w="1755">
                  <a:moveTo>
                    <a:pt x="1" y="1"/>
                  </a:moveTo>
                  <a:lnTo>
                    <a:pt x="1" y="492"/>
                  </a:lnTo>
                  <a:lnTo>
                    <a:pt x="1755" y="492"/>
                  </a:lnTo>
                  <a:lnTo>
                    <a:pt x="1755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36"/>
            <p:cNvSpPr/>
            <p:nvPr/>
          </p:nvSpPr>
          <p:spPr>
            <a:xfrm>
              <a:off x="3010624" y="2200000"/>
              <a:ext cx="123982" cy="34756"/>
            </a:xfrm>
            <a:custGeom>
              <a:rect b="b" l="l" r="r" t="t"/>
              <a:pathLst>
                <a:path extrusionOk="0" h="492" w="1755">
                  <a:moveTo>
                    <a:pt x="1" y="0"/>
                  </a:moveTo>
                  <a:lnTo>
                    <a:pt x="1" y="492"/>
                  </a:lnTo>
                  <a:lnTo>
                    <a:pt x="1755" y="49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36"/>
            <p:cNvSpPr/>
            <p:nvPr/>
          </p:nvSpPr>
          <p:spPr>
            <a:xfrm>
              <a:off x="3010624" y="2253406"/>
              <a:ext cx="123982" cy="34756"/>
            </a:xfrm>
            <a:custGeom>
              <a:rect b="b" l="l" r="r" t="t"/>
              <a:pathLst>
                <a:path extrusionOk="0" h="492" w="1755">
                  <a:moveTo>
                    <a:pt x="1" y="0"/>
                  </a:moveTo>
                  <a:lnTo>
                    <a:pt x="1" y="492"/>
                  </a:lnTo>
                  <a:lnTo>
                    <a:pt x="1755" y="49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36"/>
            <p:cNvSpPr/>
            <p:nvPr/>
          </p:nvSpPr>
          <p:spPr>
            <a:xfrm>
              <a:off x="3010624" y="2308436"/>
              <a:ext cx="123982" cy="34756"/>
            </a:xfrm>
            <a:custGeom>
              <a:rect b="b" l="l" r="r" t="t"/>
              <a:pathLst>
                <a:path extrusionOk="0" h="492" w="1755">
                  <a:moveTo>
                    <a:pt x="1" y="0"/>
                  </a:moveTo>
                  <a:lnTo>
                    <a:pt x="1" y="492"/>
                  </a:lnTo>
                  <a:lnTo>
                    <a:pt x="1755" y="49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36"/>
            <p:cNvSpPr/>
            <p:nvPr/>
          </p:nvSpPr>
          <p:spPr>
            <a:xfrm>
              <a:off x="3010624" y="2361842"/>
              <a:ext cx="123982" cy="34756"/>
            </a:xfrm>
            <a:custGeom>
              <a:rect b="b" l="l" r="r" t="t"/>
              <a:pathLst>
                <a:path extrusionOk="0" h="492" w="1755">
                  <a:moveTo>
                    <a:pt x="1" y="0"/>
                  </a:moveTo>
                  <a:lnTo>
                    <a:pt x="1" y="492"/>
                  </a:lnTo>
                  <a:lnTo>
                    <a:pt x="1755" y="49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36"/>
            <p:cNvSpPr/>
            <p:nvPr/>
          </p:nvSpPr>
          <p:spPr>
            <a:xfrm>
              <a:off x="3010624" y="2418992"/>
              <a:ext cx="123982" cy="34756"/>
            </a:xfrm>
            <a:custGeom>
              <a:rect b="b" l="l" r="r" t="t"/>
              <a:pathLst>
                <a:path extrusionOk="0" h="492" w="1755">
                  <a:moveTo>
                    <a:pt x="1" y="0"/>
                  </a:moveTo>
                  <a:lnTo>
                    <a:pt x="1" y="492"/>
                  </a:lnTo>
                  <a:lnTo>
                    <a:pt x="1755" y="49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36"/>
            <p:cNvSpPr/>
            <p:nvPr/>
          </p:nvSpPr>
          <p:spPr>
            <a:xfrm>
              <a:off x="2839741" y="2144969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36"/>
            <p:cNvSpPr/>
            <p:nvPr/>
          </p:nvSpPr>
          <p:spPr>
            <a:xfrm>
              <a:off x="2896890" y="2144969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36"/>
            <p:cNvSpPr/>
            <p:nvPr/>
          </p:nvSpPr>
          <p:spPr>
            <a:xfrm>
              <a:off x="2954605" y="2144969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36"/>
            <p:cNvSpPr/>
            <p:nvPr/>
          </p:nvSpPr>
          <p:spPr>
            <a:xfrm>
              <a:off x="2839741" y="2200000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36"/>
            <p:cNvSpPr/>
            <p:nvPr/>
          </p:nvSpPr>
          <p:spPr>
            <a:xfrm>
              <a:off x="2896890" y="2200000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36"/>
            <p:cNvSpPr/>
            <p:nvPr/>
          </p:nvSpPr>
          <p:spPr>
            <a:xfrm>
              <a:off x="2954605" y="2200000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36"/>
            <p:cNvSpPr/>
            <p:nvPr/>
          </p:nvSpPr>
          <p:spPr>
            <a:xfrm>
              <a:off x="2839741" y="2253406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36"/>
            <p:cNvSpPr/>
            <p:nvPr/>
          </p:nvSpPr>
          <p:spPr>
            <a:xfrm>
              <a:off x="2896890" y="2253406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36"/>
            <p:cNvSpPr/>
            <p:nvPr/>
          </p:nvSpPr>
          <p:spPr>
            <a:xfrm>
              <a:off x="2954605" y="2253406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36"/>
            <p:cNvSpPr/>
            <p:nvPr/>
          </p:nvSpPr>
          <p:spPr>
            <a:xfrm>
              <a:off x="2839741" y="2308436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36"/>
            <p:cNvSpPr/>
            <p:nvPr/>
          </p:nvSpPr>
          <p:spPr>
            <a:xfrm>
              <a:off x="2896890" y="2308436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36"/>
            <p:cNvSpPr/>
            <p:nvPr/>
          </p:nvSpPr>
          <p:spPr>
            <a:xfrm>
              <a:off x="2954605" y="2308436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36"/>
            <p:cNvSpPr/>
            <p:nvPr/>
          </p:nvSpPr>
          <p:spPr>
            <a:xfrm>
              <a:off x="2839741" y="2361842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36"/>
            <p:cNvSpPr/>
            <p:nvPr/>
          </p:nvSpPr>
          <p:spPr>
            <a:xfrm>
              <a:off x="2896890" y="2361842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36"/>
            <p:cNvSpPr/>
            <p:nvPr/>
          </p:nvSpPr>
          <p:spPr>
            <a:xfrm>
              <a:off x="2954605" y="2361842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36"/>
            <p:cNvSpPr/>
            <p:nvPr/>
          </p:nvSpPr>
          <p:spPr>
            <a:xfrm>
              <a:off x="2839741" y="2416308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36"/>
            <p:cNvSpPr/>
            <p:nvPr/>
          </p:nvSpPr>
          <p:spPr>
            <a:xfrm>
              <a:off x="2896890" y="2416308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36"/>
            <p:cNvSpPr/>
            <p:nvPr/>
          </p:nvSpPr>
          <p:spPr>
            <a:xfrm>
              <a:off x="2954605" y="2416308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36"/>
            <p:cNvSpPr/>
            <p:nvPr/>
          </p:nvSpPr>
          <p:spPr>
            <a:xfrm>
              <a:off x="2839741" y="2469713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36"/>
            <p:cNvSpPr/>
            <p:nvPr/>
          </p:nvSpPr>
          <p:spPr>
            <a:xfrm>
              <a:off x="2896890" y="2469713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36"/>
            <p:cNvSpPr/>
            <p:nvPr/>
          </p:nvSpPr>
          <p:spPr>
            <a:xfrm>
              <a:off x="2954605" y="2469713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36"/>
            <p:cNvSpPr/>
            <p:nvPr/>
          </p:nvSpPr>
          <p:spPr>
            <a:xfrm>
              <a:off x="2839741" y="2524744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36"/>
            <p:cNvSpPr/>
            <p:nvPr/>
          </p:nvSpPr>
          <p:spPr>
            <a:xfrm>
              <a:off x="2896890" y="2524744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36"/>
            <p:cNvSpPr/>
            <p:nvPr/>
          </p:nvSpPr>
          <p:spPr>
            <a:xfrm>
              <a:off x="2954605" y="2524744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36"/>
            <p:cNvSpPr/>
            <p:nvPr/>
          </p:nvSpPr>
          <p:spPr>
            <a:xfrm>
              <a:off x="2839741" y="2578150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36"/>
            <p:cNvSpPr/>
            <p:nvPr/>
          </p:nvSpPr>
          <p:spPr>
            <a:xfrm>
              <a:off x="2896890" y="2578150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36"/>
            <p:cNvSpPr/>
            <p:nvPr/>
          </p:nvSpPr>
          <p:spPr>
            <a:xfrm>
              <a:off x="2954605" y="2578150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36"/>
            <p:cNvSpPr/>
            <p:nvPr/>
          </p:nvSpPr>
          <p:spPr>
            <a:xfrm>
              <a:off x="2787395" y="2001848"/>
              <a:ext cx="395824" cy="38500"/>
            </a:xfrm>
            <a:custGeom>
              <a:rect b="b" l="l" r="r" t="t"/>
              <a:pathLst>
                <a:path extrusionOk="0" h="545" w="5603">
                  <a:moveTo>
                    <a:pt x="1" y="0"/>
                  </a:moveTo>
                  <a:lnTo>
                    <a:pt x="1" y="545"/>
                  </a:lnTo>
                  <a:lnTo>
                    <a:pt x="5603" y="545"/>
                  </a:lnTo>
                  <a:lnTo>
                    <a:pt x="5603" y="0"/>
                  </a:lnTo>
                  <a:close/>
                </a:path>
              </a:pathLst>
            </a:custGeom>
            <a:solidFill>
              <a:srgbClr val="F38B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36"/>
            <p:cNvSpPr/>
            <p:nvPr/>
          </p:nvSpPr>
          <p:spPr>
            <a:xfrm>
              <a:off x="2834372" y="1937210"/>
              <a:ext cx="100528" cy="64709"/>
            </a:xfrm>
            <a:custGeom>
              <a:rect b="b" l="l" r="r" t="t"/>
              <a:pathLst>
                <a:path extrusionOk="0" h="916" w="1423">
                  <a:moveTo>
                    <a:pt x="1" y="1"/>
                  </a:moveTo>
                  <a:lnTo>
                    <a:pt x="1" y="915"/>
                  </a:lnTo>
                  <a:lnTo>
                    <a:pt x="1422" y="915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36"/>
            <p:cNvSpPr/>
            <p:nvPr/>
          </p:nvSpPr>
          <p:spPr>
            <a:xfrm>
              <a:off x="1412138" y="1738563"/>
              <a:ext cx="394199" cy="925064"/>
            </a:xfrm>
            <a:custGeom>
              <a:rect b="b" l="l" r="r" t="t"/>
              <a:pathLst>
                <a:path extrusionOk="0" h="13095" w="5580">
                  <a:moveTo>
                    <a:pt x="0" y="0"/>
                  </a:moveTo>
                  <a:lnTo>
                    <a:pt x="0" y="13095"/>
                  </a:lnTo>
                  <a:lnTo>
                    <a:pt x="5580" y="13095"/>
                  </a:lnTo>
                  <a:lnTo>
                    <a:pt x="5580" y="0"/>
                  </a:lnTo>
                  <a:close/>
                </a:path>
              </a:pathLst>
            </a:custGeom>
            <a:solidFill>
              <a:srgbClr val="FBDA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36"/>
            <p:cNvSpPr/>
            <p:nvPr/>
          </p:nvSpPr>
          <p:spPr>
            <a:xfrm>
              <a:off x="1507716" y="1809559"/>
              <a:ext cx="50299" cy="45988"/>
            </a:xfrm>
            <a:custGeom>
              <a:rect b="b" l="l" r="r" t="t"/>
              <a:pathLst>
                <a:path extrusionOk="0" h="651" w="712">
                  <a:moveTo>
                    <a:pt x="1" y="1"/>
                  </a:moveTo>
                  <a:lnTo>
                    <a:pt x="1" y="651"/>
                  </a:lnTo>
                  <a:lnTo>
                    <a:pt x="711" y="65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36"/>
            <p:cNvSpPr/>
            <p:nvPr/>
          </p:nvSpPr>
          <p:spPr>
            <a:xfrm>
              <a:off x="1584080" y="1809559"/>
              <a:ext cx="50299" cy="45988"/>
            </a:xfrm>
            <a:custGeom>
              <a:rect b="b" l="l" r="r" t="t"/>
              <a:pathLst>
                <a:path extrusionOk="0" h="651" w="712">
                  <a:moveTo>
                    <a:pt x="1" y="1"/>
                  </a:moveTo>
                  <a:lnTo>
                    <a:pt x="1" y="651"/>
                  </a:lnTo>
                  <a:lnTo>
                    <a:pt x="711" y="65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36"/>
            <p:cNvSpPr/>
            <p:nvPr/>
          </p:nvSpPr>
          <p:spPr>
            <a:xfrm>
              <a:off x="1660444" y="1809559"/>
              <a:ext cx="50864" cy="45988"/>
            </a:xfrm>
            <a:custGeom>
              <a:rect b="b" l="l" r="r" t="t"/>
              <a:pathLst>
                <a:path extrusionOk="0" h="651" w="720">
                  <a:moveTo>
                    <a:pt x="1" y="1"/>
                  </a:moveTo>
                  <a:lnTo>
                    <a:pt x="1" y="651"/>
                  </a:lnTo>
                  <a:lnTo>
                    <a:pt x="719" y="65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36"/>
            <p:cNvSpPr/>
            <p:nvPr/>
          </p:nvSpPr>
          <p:spPr>
            <a:xfrm>
              <a:off x="1507716" y="1880625"/>
              <a:ext cx="50299" cy="46483"/>
            </a:xfrm>
            <a:custGeom>
              <a:rect b="b" l="l" r="r" t="t"/>
              <a:pathLst>
                <a:path extrusionOk="0" h="658" w="712">
                  <a:moveTo>
                    <a:pt x="1" y="0"/>
                  </a:moveTo>
                  <a:lnTo>
                    <a:pt x="1" y="658"/>
                  </a:lnTo>
                  <a:lnTo>
                    <a:pt x="711" y="65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36"/>
            <p:cNvSpPr/>
            <p:nvPr/>
          </p:nvSpPr>
          <p:spPr>
            <a:xfrm>
              <a:off x="1584080" y="1880625"/>
              <a:ext cx="50299" cy="46483"/>
            </a:xfrm>
            <a:custGeom>
              <a:rect b="b" l="l" r="r" t="t"/>
              <a:pathLst>
                <a:path extrusionOk="0" h="658" w="712">
                  <a:moveTo>
                    <a:pt x="1" y="0"/>
                  </a:moveTo>
                  <a:lnTo>
                    <a:pt x="1" y="658"/>
                  </a:lnTo>
                  <a:lnTo>
                    <a:pt x="711" y="65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36"/>
            <p:cNvSpPr/>
            <p:nvPr/>
          </p:nvSpPr>
          <p:spPr>
            <a:xfrm>
              <a:off x="1660444" y="1880625"/>
              <a:ext cx="50864" cy="46483"/>
            </a:xfrm>
            <a:custGeom>
              <a:rect b="b" l="l" r="r" t="t"/>
              <a:pathLst>
                <a:path extrusionOk="0" h="658" w="720">
                  <a:moveTo>
                    <a:pt x="1" y="0"/>
                  </a:moveTo>
                  <a:lnTo>
                    <a:pt x="1" y="658"/>
                  </a:lnTo>
                  <a:lnTo>
                    <a:pt x="719" y="65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36"/>
            <p:cNvSpPr/>
            <p:nvPr/>
          </p:nvSpPr>
          <p:spPr>
            <a:xfrm>
              <a:off x="1507716" y="2037593"/>
              <a:ext cx="50299" cy="46553"/>
            </a:xfrm>
            <a:custGeom>
              <a:rect b="b" l="l" r="r" t="t"/>
              <a:pathLst>
                <a:path extrusionOk="0" h="659" w="712">
                  <a:moveTo>
                    <a:pt x="1" y="1"/>
                  </a:moveTo>
                  <a:lnTo>
                    <a:pt x="1" y="659"/>
                  </a:lnTo>
                  <a:lnTo>
                    <a:pt x="711" y="659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36"/>
            <p:cNvSpPr/>
            <p:nvPr/>
          </p:nvSpPr>
          <p:spPr>
            <a:xfrm>
              <a:off x="1584080" y="2037593"/>
              <a:ext cx="50299" cy="46553"/>
            </a:xfrm>
            <a:custGeom>
              <a:rect b="b" l="l" r="r" t="t"/>
              <a:pathLst>
                <a:path extrusionOk="0" h="659" w="712">
                  <a:moveTo>
                    <a:pt x="1" y="1"/>
                  </a:moveTo>
                  <a:lnTo>
                    <a:pt x="1" y="659"/>
                  </a:lnTo>
                  <a:lnTo>
                    <a:pt x="711" y="659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36"/>
            <p:cNvSpPr/>
            <p:nvPr/>
          </p:nvSpPr>
          <p:spPr>
            <a:xfrm>
              <a:off x="1660444" y="2037593"/>
              <a:ext cx="50864" cy="46553"/>
            </a:xfrm>
            <a:custGeom>
              <a:rect b="b" l="l" r="r" t="t"/>
              <a:pathLst>
                <a:path extrusionOk="0" h="659" w="720">
                  <a:moveTo>
                    <a:pt x="1" y="1"/>
                  </a:moveTo>
                  <a:lnTo>
                    <a:pt x="1" y="659"/>
                  </a:lnTo>
                  <a:lnTo>
                    <a:pt x="719" y="659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36"/>
            <p:cNvSpPr/>
            <p:nvPr/>
          </p:nvSpPr>
          <p:spPr>
            <a:xfrm>
              <a:off x="1507716" y="2108659"/>
              <a:ext cx="50299" cy="46553"/>
            </a:xfrm>
            <a:custGeom>
              <a:rect b="b" l="l" r="r" t="t"/>
              <a:pathLst>
                <a:path extrusionOk="0" h="659" w="712">
                  <a:moveTo>
                    <a:pt x="1" y="1"/>
                  </a:moveTo>
                  <a:lnTo>
                    <a:pt x="1" y="658"/>
                  </a:lnTo>
                  <a:lnTo>
                    <a:pt x="711" y="658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36"/>
            <p:cNvSpPr/>
            <p:nvPr/>
          </p:nvSpPr>
          <p:spPr>
            <a:xfrm>
              <a:off x="1584080" y="2108659"/>
              <a:ext cx="50299" cy="46553"/>
            </a:xfrm>
            <a:custGeom>
              <a:rect b="b" l="l" r="r" t="t"/>
              <a:pathLst>
                <a:path extrusionOk="0" h="659" w="712">
                  <a:moveTo>
                    <a:pt x="1" y="1"/>
                  </a:moveTo>
                  <a:lnTo>
                    <a:pt x="1" y="658"/>
                  </a:lnTo>
                  <a:lnTo>
                    <a:pt x="711" y="658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36"/>
            <p:cNvSpPr/>
            <p:nvPr/>
          </p:nvSpPr>
          <p:spPr>
            <a:xfrm>
              <a:off x="1660444" y="2108659"/>
              <a:ext cx="50864" cy="46553"/>
            </a:xfrm>
            <a:custGeom>
              <a:rect b="b" l="l" r="r" t="t"/>
              <a:pathLst>
                <a:path extrusionOk="0" h="659" w="720">
                  <a:moveTo>
                    <a:pt x="1" y="1"/>
                  </a:moveTo>
                  <a:lnTo>
                    <a:pt x="1" y="658"/>
                  </a:lnTo>
                  <a:lnTo>
                    <a:pt x="719" y="658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36"/>
            <p:cNvSpPr/>
            <p:nvPr/>
          </p:nvSpPr>
          <p:spPr>
            <a:xfrm>
              <a:off x="1284488" y="2198940"/>
              <a:ext cx="649510" cy="35321"/>
            </a:xfrm>
            <a:custGeom>
              <a:rect b="b" l="l" r="r" t="t"/>
              <a:pathLst>
                <a:path extrusionOk="0" h="500" w="9194">
                  <a:moveTo>
                    <a:pt x="0" y="0"/>
                  </a:moveTo>
                  <a:lnTo>
                    <a:pt x="0" y="499"/>
                  </a:lnTo>
                  <a:lnTo>
                    <a:pt x="9194" y="499"/>
                  </a:lnTo>
                  <a:lnTo>
                    <a:pt x="9194" y="0"/>
                  </a:lnTo>
                  <a:close/>
                </a:path>
              </a:pathLst>
            </a:custGeom>
            <a:solidFill>
              <a:srgbClr val="F38B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36"/>
            <p:cNvSpPr/>
            <p:nvPr/>
          </p:nvSpPr>
          <p:spPr>
            <a:xfrm>
              <a:off x="1395537" y="1959674"/>
              <a:ext cx="427402" cy="35321"/>
            </a:xfrm>
            <a:custGeom>
              <a:rect b="b" l="l" r="r" t="t"/>
              <a:pathLst>
                <a:path extrusionOk="0" h="500" w="6050">
                  <a:moveTo>
                    <a:pt x="1" y="0"/>
                  </a:moveTo>
                  <a:lnTo>
                    <a:pt x="1" y="499"/>
                  </a:lnTo>
                  <a:lnTo>
                    <a:pt x="6049" y="499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F38B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36"/>
            <p:cNvSpPr/>
            <p:nvPr/>
          </p:nvSpPr>
          <p:spPr>
            <a:xfrm>
              <a:off x="1395537" y="1738563"/>
              <a:ext cx="427402" cy="35321"/>
            </a:xfrm>
            <a:custGeom>
              <a:rect b="b" l="l" r="r" t="t"/>
              <a:pathLst>
                <a:path extrusionOk="0" h="500" w="6050">
                  <a:moveTo>
                    <a:pt x="1" y="0"/>
                  </a:moveTo>
                  <a:lnTo>
                    <a:pt x="1" y="499"/>
                  </a:lnTo>
                  <a:lnTo>
                    <a:pt x="6049" y="499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F38B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36"/>
            <p:cNvSpPr/>
            <p:nvPr/>
          </p:nvSpPr>
          <p:spPr>
            <a:xfrm>
              <a:off x="1412138" y="1543589"/>
              <a:ext cx="394764" cy="195044"/>
            </a:xfrm>
            <a:custGeom>
              <a:rect b="b" l="l" r="r" t="t"/>
              <a:pathLst>
                <a:path extrusionOk="0" h="2761" w="5588">
                  <a:moveTo>
                    <a:pt x="2752" y="1"/>
                  </a:moveTo>
                  <a:lnTo>
                    <a:pt x="0" y="2760"/>
                  </a:lnTo>
                  <a:lnTo>
                    <a:pt x="5587" y="2760"/>
                  </a:lnTo>
                  <a:lnTo>
                    <a:pt x="2752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36"/>
            <p:cNvSpPr/>
            <p:nvPr/>
          </p:nvSpPr>
          <p:spPr>
            <a:xfrm>
              <a:off x="1284488" y="2234191"/>
              <a:ext cx="649510" cy="429436"/>
            </a:xfrm>
            <a:custGeom>
              <a:rect b="b" l="l" r="r" t="t"/>
              <a:pathLst>
                <a:path extrusionOk="0" h="6079" w="9194">
                  <a:moveTo>
                    <a:pt x="0" y="0"/>
                  </a:moveTo>
                  <a:lnTo>
                    <a:pt x="0" y="6079"/>
                  </a:lnTo>
                  <a:lnTo>
                    <a:pt x="9194" y="6079"/>
                  </a:lnTo>
                  <a:lnTo>
                    <a:pt x="9194" y="0"/>
                  </a:lnTo>
                  <a:close/>
                </a:path>
              </a:pathLst>
            </a:custGeom>
            <a:solidFill>
              <a:srgbClr val="FBDA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36"/>
            <p:cNvSpPr/>
            <p:nvPr/>
          </p:nvSpPr>
          <p:spPr>
            <a:xfrm>
              <a:off x="1354423" y="2318538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1" y="1"/>
                  </a:moveTo>
                  <a:lnTo>
                    <a:pt x="1" y="659"/>
                  </a:lnTo>
                  <a:lnTo>
                    <a:pt x="719" y="659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36"/>
            <p:cNvSpPr/>
            <p:nvPr/>
          </p:nvSpPr>
          <p:spPr>
            <a:xfrm>
              <a:off x="1430787" y="2318538"/>
              <a:ext cx="50864" cy="46553"/>
            </a:xfrm>
            <a:custGeom>
              <a:rect b="b" l="l" r="r" t="t"/>
              <a:pathLst>
                <a:path extrusionOk="0" h="659" w="720">
                  <a:moveTo>
                    <a:pt x="1" y="1"/>
                  </a:moveTo>
                  <a:lnTo>
                    <a:pt x="1" y="659"/>
                  </a:lnTo>
                  <a:lnTo>
                    <a:pt x="719" y="659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36"/>
            <p:cNvSpPr/>
            <p:nvPr/>
          </p:nvSpPr>
          <p:spPr>
            <a:xfrm>
              <a:off x="1507716" y="2318538"/>
              <a:ext cx="50299" cy="46553"/>
            </a:xfrm>
            <a:custGeom>
              <a:rect b="b" l="l" r="r" t="t"/>
              <a:pathLst>
                <a:path extrusionOk="0" h="659" w="712">
                  <a:moveTo>
                    <a:pt x="1" y="1"/>
                  </a:moveTo>
                  <a:lnTo>
                    <a:pt x="1" y="659"/>
                  </a:lnTo>
                  <a:lnTo>
                    <a:pt x="711" y="659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36"/>
            <p:cNvSpPr/>
            <p:nvPr/>
          </p:nvSpPr>
          <p:spPr>
            <a:xfrm>
              <a:off x="1354423" y="2390099"/>
              <a:ext cx="50794" cy="46059"/>
            </a:xfrm>
            <a:custGeom>
              <a:rect b="b" l="l" r="r" t="t"/>
              <a:pathLst>
                <a:path extrusionOk="0" h="652" w="719">
                  <a:moveTo>
                    <a:pt x="1" y="1"/>
                  </a:moveTo>
                  <a:lnTo>
                    <a:pt x="1" y="651"/>
                  </a:lnTo>
                  <a:lnTo>
                    <a:pt x="719" y="65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36"/>
            <p:cNvSpPr/>
            <p:nvPr/>
          </p:nvSpPr>
          <p:spPr>
            <a:xfrm>
              <a:off x="1430787" y="2390099"/>
              <a:ext cx="50864" cy="46059"/>
            </a:xfrm>
            <a:custGeom>
              <a:rect b="b" l="l" r="r" t="t"/>
              <a:pathLst>
                <a:path extrusionOk="0" h="652" w="720">
                  <a:moveTo>
                    <a:pt x="1" y="1"/>
                  </a:moveTo>
                  <a:lnTo>
                    <a:pt x="1" y="651"/>
                  </a:lnTo>
                  <a:lnTo>
                    <a:pt x="719" y="65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36"/>
            <p:cNvSpPr/>
            <p:nvPr/>
          </p:nvSpPr>
          <p:spPr>
            <a:xfrm>
              <a:off x="1507716" y="2390099"/>
              <a:ext cx="50299" cy="46059"/>
            </a:xfrm>
            <a:custGeom>
              <a:rect b="b" l="l" r="r" t="t"/>
              <a:pathLst>
                <a:path extrusionOk="0" h="652" w="712">
                  <a:moveTo>
                    <a:pt x="1" y="1"/>
                  </a:moveTo>
                  <a:lnTo>
                    <a:pt x="1" y="651"/>
                  </a:lnTo>
                  <a:lnTo>
                    <a:pt x="711" y="65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36"/>
            <p:cNvSpPr/>
            <p:nvPr/>
          </p:nvSpPr>
          <p:spPr>
            <a:xfrm>
              <a:off x="1660444" y="2318538"/>
              <a:ext cx="50864" cy="46553"/>
            </a:xfrm>
            <a:custGeom>
              <a:rect b="b" l="l" r="r" t="t"/>
              <a:pathLst>
                <a:path extrusionOk="0" h="659" w="720">
                  <a:moveTo>
                    <a:pt x="1" y="1"/>
                  </a:moveTo>
                  <a:lnTo>
                    <a:pt x="1" y="659"/>
                  </a:lnTo>
                  <a:lnTo>
                    <a:pt x="719" y="659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36"/>
            <p:cNvSpPr/>
            <p:nvPr/>
          </p:nvSpPr>
          <p:spPr>
            <a:xfrm>
              <a:off x="1736879" y="2318538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0" y="1"/>
                  </a:moveTo>
                  <a:lnTo>
                    <a:pt x="0" y="659"/>
                  </a:lnTo>
                  <a:lnTo>
                    <a:pt x="718" y="659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36"/>
            <p:cNvSpPr/>
            <p:nvPr/>
          </p:nvSpPr>
          <p:spPr>
            <a:xfrm>
              <a:off x="1813243" y="2318538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0" y="1"/>
                  </a:moveTo>
                  <a:lnTo>
                    <a:pt x="0" y="659"/>
                  </a:lnTo>
                  <a:lnTo>
                    <a:pt x="718" y="659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36"/>
            <p:cNvSpPr/>
            <p:nvPr/>
          </p:nvSpPr>
          <p:spPr>
            <a:xfrm>
              <a:off x="1660444" y="2390099"/>
              <a:ext cx="50864" cy="46059"/>
            </a:xfrm>
            <a:custGeom>
              <a:rect b="b" l="l" r="r" t="t"/>
              <a:pathLst>
                <a:path extrusionOk="0" h="652" w="720">
                  <a:moveTo>
                    <a:pt x="1" y="1"/>
                  </a:moveTo>
                  <a:lnTo>
                    <a:pt x="1" y="651"/>
                  </a:lnTo>
                  <a:lnTo>
                    <a:pt x="719" y="65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36"/>
            <p:cNvSpPr/>
            <p:nvPr/>
          </p:nvSpPr>
          <p:spPr>
            <a:xfrm>
              <a:off x="1736879" y="2390099"/>
              <a:ext cx="50794" cy="46059"/>
            </a:xfrm>
            <a:custGeom>
              <a:rect b="b" l="l" r="r" t="t"/>
              <a:pathLst>
                <a:path extrusionOk="0" h="652" w="719">
                  <a:moveTo>
                    <a:pt x="0" y="1"/>
                  </a:moveTo>
                  <a:lnTo>
                    <a:pt x="0" y="651"/>
                  </a:lnTo>
                  <a:lnTo>
                    <a:pt x="718" y="651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36"/>
            <p:cNvSpPr/>
            <p:nvPr/>
          </p:nvSpPr>
          <p:spPr>
            <a:xfrm>
              <a:off x="1813243" y="2390099"/>
              <a:ext cx="50794" cy="46059"/>
            </a:xfrm>
            <a:custGeom>
              <a:rect b="b" l="l" r="r" t="t"/>
              <a:pathLst>
                <a:path extrusionOk="0" h="652" w="719">
                  <a:moveTo>
                    <a:pt x="0" y="1"/>
                  </a:moveTo>
                  <a:lnTo>
                    <a:pt x="0" y="651"/>
                  </a:lnTo>
                  <a:lnTo>
                    <a:pt x="718" y="651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36"/>
            <p:cNvSpPr/>
            <p:nvPr/>
          </p:nvSpPr>
          <p:spPr>
            <a:xfrm>
              <a:off x="1354423" y="2461731"/>
              <a:ext cx="50794" cy="45988"/>
            </a:xfrm>
            <a:custGeom>
              <a:rect b="b" l="l" r="r" t="t"/>
              <a:pathLst>
                <a:path extrusionOk="0" h="651" w="719">
                  <a:moveTo>
                    <a:pt x="1" y="0"/>
                  </a:moveTo>
                  <a:lnTo>
                    <a:pt x="1" y="650"/>
                  </a:lnTo>
                  <a:lnTo>
                    <a:pt x="719" y="65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36"/>
            <p:cNvSpPr/>
            <p:nvPr/>
          </p:nvSpPr>
          <p:spPr>
            <a:xfrm>
              <a:off x="1430787" y="2461731"/>
              <a:ext cx="50864" cy="45988"/>
            </a:xfrm>
            <a:custGeom>
              <a:rect b="b" l="l" r="r" t="t"/>
              <a:pathLst>
                <a:path extrusionOk="0" h="651" w="720">
                  <a:moveTo>
                    <a:pt x="1" y="0"/>
                  </a:moveTo>
                  <a:lnTo>
                    <a:pt x="1" y="650"/>
                  </a:lnTo>
                  <a:lnTo>
                    <a:pt x="719" y="65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36"/>
            <p:cNvSpPr/>
            <p:nvPr/>
          </p:nvSpPr>
          <p:spPr>
            <a:xfrm>
              <a:off x="1507716" y="2461731"/>
              <a:ext cx="50299" cy="45988"/>
            </a:xfrm>
            <a:custGeom>
              <a:rect b="b" l="l" r="r" t="t"/>
              <a:pathLst>
                <a:path extrusionOk="0" h="651" w="712">
                  <a:moveTo>
                    <a:pt x="1" y="0"/>
                  </a:moveTo>
                  <a:lnTo>
                    <a:pt x="1" y="650"/>
                  </a:lnTo>
                  <a:lnTo>
                    <a:pt x="711" y="65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36"/>
            <p:cNvSpPr/>
            <p:nvPr/>
          </p:nvSpPr>
          <p:spPr>
            <a:xfrm>
              <a:off x="1354423" y="2532726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1" y="1"/>
                  </a:moveTo>
                  <a:lnTo>
                    <a:pt x="1" y="658"/>
                  </a:lnTo>
                  <a:lnTo>
                    <a:pt x="719" y="658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36"/>
            <p:cNvSpPr/>
            <p:nvPr/>
          </p:nvSpPr>
          <p:spPr>
            <a:xfrm>
              <a:off x="1430787" y="2532726"/>
              <a:ext cx="50864" cy="46553"/>
            </a:xfrm>
            <a:custGeom>
              <a:rect b="b" l="l" r="r" t="t"/>
              <a:pathLst>
                <a:path extrusionOk="0" h="659" w="720">
                  <a:moveTo>
                    <a:pt x="1" y="1"/>
                  </a:moveTo>
                  <a:lnTo>
                    <a:pt x="1" y="658"/>
                  </a:lnTo>
                  <a:lnTo>
                    <a:pt x="719" y="658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36"/>
            <p:cNvSpPr/>
            <p:nvPr/>
          </p:nvSpPr>
          <p:spPr>
            <a:xfrm>
              <a:off x="1507716" y="2532726"/>
              <a:ext cx="50299" cy="46553"/>
            </a:xfrm>
            <a:custGeom>
              <a:rect b="b" l="l" r="r" t="t"/>
              <a:pathLst>
                <a:path extrusionOk="0" h="659" w="712">
                  <a:moveTo>
                    <a:pt x="1" y="1"/>
                  </a:moveTo>
                  <a:lnTo>
                    <a:pt x="1" y="658"/>
                  </a:lnTo>
                  <a:lnTo>
                    <a:pt x="711" y="658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36"/>
            <p:cNvSpPr/>
            <p:nvPr/>
          </p:nvSpPr>
          <p:spPr>
            <a:xfrm>
              <a:off x="1660444" y="2461731"/>
              <a:ext cx="50864" cy="45988"/>
            </a:xfrm>
            <a:custGeom>
              <a:rect b="b" l="l" r="r" t="t"/>
              <a:pathLst>
                <a:path extrusionOk="0" h="651" w="720">
                  <a:moveTo>
                    <a:pt x="1" y="0"/>
                  </a:moveTo>
                  <a:lnTo>
                    <a:pt x="1" y="650"/>
                  </a:lnTo>
                  <a:lnTo>
                    <a:pt x="719" y="65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36"/>
            <p:cNvSpPr/>
            <p:nvPr/>
          </p:nvSpPr>
          <p:spPr>
            <a:xfrm>
              <a:off x="1736879" y="2461731"/>
              <a:ext cx="50794" cy="45988"/>
            </a:xfrm>
            <a:custGeom>
              <a:rect b="b" l="l" r="r" t="t"/>
              <a:pathLst>
                <a:path extrusionOk="0" h="651" w="719">
                  <a:moveTo>
                    <a:pt x="0" y="0"/>
                  </a:moveTo>
                  <a:lnTo>
                    <a:pt x="0" y="650"/>
                  </a:lnTo>
                  <a:lnTo>
                    <a:pt x="718" y="650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36"/>
            <p:cNvSpPr/>
            <p:nvPr/>
          </p:nvSpPr>
          <p:spPr>
            <a:xfrm>
              <a:off x="1813243" y="2461731"/>
              <a:ext cx="50794" cy="45988"/>
            </a:xfrm>
            <a:custGeom>
              <a:rect b="b" l="l" r="r" t="t"/>
              <a:pathLst>
                <a:path extrusionOk="0" h="651" w="719">
                  <a:moveTo>
                    <a:pt x="0" y="0"/>
                  </a:moveTo>
                  <a:lnTo>
                    <a:pt x="0" y="650"/>
                  </a:lnTo>
                  <a:lnTo>
                    <a:pt x="718" y="650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36"/>
            <p:cNvSpPr/>
            <p:nvPr/>
          </p:nvSpPr>
          <p:spPr>
            <a:xfrm>
              <a:off x="1660444" y="2532726"/>
              <a:ext cx="50864" cy="46553"/>
            </a:xfrm>
            <a:custGeom>
              <a:rect b="b" l="l" r="r" t="t"/>
              <a:pathLst>
                <a:path extrusionOk="0" h="659" w="720">
                  <a:moveTo>
                    <a:pt x="1" y="1"/>
                  </a:moveTo>
                  <a:lnTo>
                    <a:pt x="1" y="658"/>
                  </a:lnTo>
                  <a:lnTo>
                    <a:pt x="719" y="658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36"/>
            <p:cNvSpPr/>
            <p:nvPr/>
          </p:nvSpPr>
          <p:spPr>
            <a:xfrm>
              <a:off x="1736879" y="2532726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0" y="1"/>
                  </a:moveTo>
                  <a:lnTo>
                    <a:pt x="0" y="658"/>
                  </a:lnTo>
                  <a:lnTo>
                    <a:pt x="718" y="658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36"/>
            <p:cNvSpPr/>
            <p:nvPr/>
          </p:nvSpPr>
          <p:spPr>
            <a:xfrm>
              <a:off x="1813243" y="2532726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0" y="1"/>
                  </a:moveTo>
                  <a:lnTo>
                    <a:pt x="0" y="658"/>
                  </a:lnTo>
                  <a:lnTo>
                    <a:pt x="718" y="658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36"/>
            <p:cNvSpPr/>
            <p:nvPr/>
          </p:nvSpPr>
          <p:spPr>
            <a:xfrm>
              <a:off x="1284488" y="2251781"/>
              <a:ext cx="649510" cy="35321"/>
            </a:xfrm>
            <a:custGeom>
              <a:rect b="b" l="l" r="r" t="t"/>
              <a:pathLst>
                <a:path extrusionOk="0" h="500" w="9194">
                  <a:moveTo>
                    <a:pt x="0" y="1"/>
                  </a:moveTo>
                  <a:lnTo>
                    <a:pt x="0" y="500"/>
                  </a:lnTo>
                  <a:lnTo>
                    <a:pt x="9194" y="500"/>
                  </a:lnTo>
                  <a:lnTo>
                    <a:pt x="9194" y="1"/>
                  </a:lnTo>
                  <a:close/>
                </a:path>
              </a:pathLst>
            </a:custGeom>
            <a:solidFill>
              <a:srgbClr val="F38B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36"/>
            <p:cNvSpPr/>
            <p:nvPr/>
          </p:nvSpPr>
          <p:spPr>
            <a:xfrm>
              <a:off x="488141" y="2234191"/>
              <a:ext cx="723829" cy="429436"/>
            </a:xfrm>
            <a:custGeom>
              <a:rect b="b" l="l" r="r" t="t"/>
              <a:pathLst>
                <a:path extrusionOk="0" h="6079" w="10246">
                  <a:moveTo>
                    <a:pt x="1" y="0"/>
                  </a:moveTo>
                  <a:lnTo>
                    <a:pt x="1" y="6079"/>
                  </a:lnTo>
                  <a:lnTo>
                    <a:pt x="10245" y="6079"/>
                  </a:lnTo>
                  <a:lnTo>
                    <a:pt x="10245" y="0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36"/>
            <p:cNvSpPr/>
            <p:nvPr/>
          </p:nvSpPr>
          <p:spPr>
            <a:xfrm>
              <a:off x="541052" y="2287032"/>
              <a:ext cx="186997" cy="46553"/>
            </a:xfrm>
            <a:custGeom>
              <a:rect b="b" l="l" r="r" t="t"/>
              <a:pathLst>
                <a:path extrusionOk="0" h="659" w="2647">
                  <a:moveTo>
                    <a:pt x="0" y="1"/>
                  </a:moveTo>
                  <a:lnTo>
                    <a:pt x="0" y="659"/>
                  </a:lnTo>
                  <a:lnTo>
                    <a:pt x="2646" y="659"/>
                  </a:lnTo>
                  <a:lnTo>
                    <a:pt x="2646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36"/>
            <p:cNvSpPr/>
            <p:nvPr/>
          </p:nvSpPr>
          <p:spPr>
            <a:xfrm>
              <a:off x="756793" y="2287032"/>
              <a:ext cx="186997" cy="46553"/>
            </a:xfrm>
            <a:custGeom>
              <a:rect b="b" l="l" r="r" t="t"/>
              <a:pathLst>
                <a:path extrusionOk="0" h="659" w="2647">
                  <a:moveTo>
                    <a:pt x="0" y="1"/>
                  </a:moveTo>
                  <a:lnTo>
                    <a:pt x="0" y="659"/>
                  </a:lnTo>
                  <a:lnTo>
                    <a:pt x="2647" y="659"/>
                  </a:lnTo>
                  <a:lnTo>
                    <a:pt x="264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36"/>
            <p:cNvSpPr/>
            <p:nvPr/>
          </p:nvSpPr>
          <p:spPr>
            <a:xfrm>
              <a:off x="972533" y="2287032"/>
              <a:ext cx="186503" cy="46553"/>
            </a:xfrm>
            <a:custGeom>
              <a:rect b="b" l="l" r="r" t="t"/>
              <a:pathLst>
                <a:path extrusionOk="0" h="659" w="2640">
                  <a:moveTo>
                    <a:pt x="1" y="1"/>
                  </a:moveTo>
                  <a:lnTo>
                    <a:pt x="1" y="659"/>
                  </a:lnTo>
                  <a:lnTo>
                    <a:pt x="2640" y="659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36"/>
            <p:cNvSpPr/>
            <p:nvPr/>
          </p:nvSpPr>
          <p:spPr>
            <a:xfrm>
              <a:off x="541052" y="2379432"/>
              <a:ext cx="186997" cy="46553"/>
            </a:xfrm>
            <a:custGeom>
              <a:rect b="b" l="l" r="r" t="t"/>
              <a:pathLst>
                <a:path extrusionOk="0" h="659" w="2647">
                  <a:moveTo>
                    <a:pt x="0" y="1"/>
                  </a:moveTo>
                  <a:lnTo>
                    <a:pt x="0" y="658"/>
                  </a:lnTo>
                  <a:lnTo>
                    <a:pt x="2646" y="658"/>
                  </a:lnTo>
                  <a:lnTo>
                    <a:pt x="2646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36"/>
            <p:cNvSpPr/>
            <p:nvPr/>
          </p:nvSpPr>
          <p:spPr>
            <a:xfrm>
              <a:off x="756793" y="2379432"/>
              <a:ext cx="186997" cy="46553"/>
            </a:xfrm>
            <a:custGeom>
              <a:rect b="b" l="l" r="r" t="t"/>
              <a:pathLst>
                <a:path extrusionOk="0" h="659" w="2647">
                  <a:moveTo>
                    <a:pt x="0" y="1"/>
                  </a:moveTo>
                  <a:lnTo>
                    <a:pt x="0" y="658"/>
                  </a:lnTo>
                  <a:lnTo>
                    <a:pt x="2647" y="658"/>
                  </a:lnTo>
                  <a:lnTo>
                    <a:pt x="264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36"/>
            <p:cNvSpPr/>
            <p:nvPr/>
          </p:nvSpPr>
          <p:spPr>
            <a:xfrm>
              <a:off x="972533" y="2379432"/>
              <a:ext cx="186503" cy="46553"/>
            </a:xfrm>
            <a:custGeom>
              <a:rect b="b" l="l" r="r" t="t"/>
              <a:pathLst>
                <a:path extrusionOk="0" h="659" w="2640">
                  <a:moveTo>
                    <a:pt x="1" y="1"/>
                  </a:moveTo>
                  <a:lnTo>
                    <a:pt x="1" y="658"/>
                  </a:lnTo>
                  <a:lnTo>
                    <a:pt x="2640" y="658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36"/>
            <p:cNvSpPr/>
            <p:nvPr/>
          </p:nvSpPr>
          <p:spPr>
            <a:xfrm>
              <a:off x="541052" y="2472398"/>
              <a:ext cx="186997" cy="45988"/>
            </a:xfrm>
            <a:custGeom>
              <a:rect b="b" l="l" r="r" t="t"/>
              <a:pathLst>
                <a:path extrusionOk="0" h="651" w="2647">
                  <a:moveTo>
                    <a:pt x="0" y="0"/>
                  </a:moveTo>
                  <a:lnTo>
                    <a:pt x="0" y="650"/>
                  </a:lnTo>
                  <a:lnTo>
                    <a:pt x="2646" y="650"/>
                  </a:lnTo>
                  <a:lnTo>
                    <a:pt x="2646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36"/>
            <p:cNvSpPr/>
            <p:nvPr/>
          </p:nvSpPr>
          <p:spPr>
            <a:xfrm>
              <a:off x="756793" y="2472398"/>
              <a:ext cx="186997" cy="45988"/>
            </a:xfrm>
            <a:custGeom>
              <a:rect b="b" l="l" r="r" t="t"/>
              <a:pathLst>
                <a:path extrusionOk="0" h="651" w="2647">
                  <a:moveTo>
                    <a:pt x="0" y="0"/>
                  </a:moveTo>
                  <a:lnTo>
                    <a:pt x="0" y="650"/>
                  </a:lnTo>
                  <a:lnTo>
                    <a:pt x="2647" y="650"/>
                  </a:lnTo>
                  <a:lnTo>
                    <a:pt x="264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36"/>
            <p:cNvSpPr/>
            <p:nvPr/>
          </p:nvSpPr>
          <p:spPr>
            <a:xfrm>
              <a:off x="972533" y="2472398"/>
              <a:ext cx="186503" cy="45988"/>
            </a:xfrm>
            <a:custGeom>
              <a:rect b="b" l="l" r="r" t="t"/>
              <a:pathLst>
                <a:path extrusionOk="0" h="651" w="2640">
                  <a:moveTo>
                    <a:pt x="1" y="0"/>
                  </a:moveTo>
                  <a:lnTo>
                    <a:pt x="1" y="650"/>
                  </a:lnTo>
                  <a:lnTo>
                    <a:pt x="2640" y="650"/>
                  </a:lnTo>
                  <a:lnTo>
                    <a:pt x="2640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36"/>
            <p:cNvSpPr/>
            <p:nvPr/>
          </p:nvSpPr>
          <p:spPr>
            <a:xfrm>
              <a:off x="541052" y="2564798"/>
              <a:ext cx="186997" cy="45988"/>
            </a:xfrm>
            <a:custGeom>
              <a:rect b="b" l="l" r="r" t="t"/>
              <a:pathLst>
                <a:path extrusionOk="0" h="651" w="2647">
                  <a:moveTo>
                    <a:pt x="0" y="0"/>
                  </a:moveTo>
                  <a:lnTo>
                    <a:pt x="0" y="650"/>
                  </a:lnTo>
                  <a:lnTo>
                    <a:pt x="2646" y="650"/>
                  </a:lnTo>
                  <a:lnTo>
                    <a:pt x="2646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36"/>
            <p:cNvSpPr/>
            <p:nvPr/>
          </p:nvSpPr>
          <p:spPr>
            <a:xfrm>
              <a:off x="756793" y="2564798"/>
              <a:ext cx="186997" cy="45988"/>
            </a:xfrm>
            <a:custGeom>
              <a:rect b="b" l="l" r="r" t="t"/>
              <a:pathLst>
                <a:path extrusionOk="0" h="651" w="2647">
                  <a:moveTo>
                    <a:pt x="0" y="0"/>
                  </a:moveTo>
                  <a:lnTo>
                    <a:pt x="0" y="650"/>
                  </a:lnTo>
                  <a:lnTo>
                    <a:pt x="2647" y="650"/>
                  </a:lnTo>
                  <a:lnTo>
                    <a:pt x="264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36"/>
            <p:cNvSpPr/>
            <p:nvPr/>
          </p:nvSpPr>
          <p:spPr>
            <a:xfrm>
              <a:off x="972533" y="2564798"/>
              <a:ext cx="186503" cy="45988"/>
            </a:xfrm>
            <a:custGeom>
              <a:rect b="b" l="l" r="r" t="t"/>
              <a:pathLst>
                <a:path extrusionOk="0" h="651" w="2640">
                  <a:moveTo>
                    <a:pt x="1" y="0"/>
                  </a:moveTo>
                  <a:lnTo>
                    <a:pt x="1" y="650"/>
                  </a:lnTo>
                  <a:lnTo>
                    <a:pt x="2640" y="650"/>
                  </a:lnTo>
                  <a:lnTo>
                    <a:pt x="2640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36"/>
            <p:cNvSpPr/>
            <p:nvPr/>
          </p:nvSpPr>
          <p:spPr>
            <a:xfrm>
              <a:off x="457694" y="2198940"/>
              <a:ext cx="793202" cy="35321"/>
            </a:xfrm>
            <a:custGeom>
              <a:rect b="b" l="l" r="r" t="t"/>
              <a:pathLst>
                <a:path extrusionOk="0" h="500" w="11228">
                  <a:moveTo>
                    <a:pt x="1" y="0"/>
                  </a:moveTo>
                  <a:lnTo>
                    <a:pt x="1" y="499"/>
                  </a:lnTo>
                  <a:lnTo>
                    <a:pt x="11228" y="499"/>
                  </a:lnTo>
                  <a:lnTo>
                    <a:pt x="11228" y="0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36"/>
            <p:cNvSpPr/>
            <p:nvPr/>
          </p:nvSpPr>
          <p:spPr>
            <a:xfrm>
              <a:off x="541052" y="2163690"/>
              <a:ext cx="608889" cy="35321"/>
            </a:xfrm>
            <a:custGeom>
              <a:rect b="b" l="l" r="r" t="t"/>
              <a:pathLst>
                <a:path extrusionOk="0" h="500" w="8619">
                  <a:moveTo>
                    <a:pt x="0" y="0"/>
                  </a:moveTo>
                  <a:lnTo>
                    <a:pt x="0" y="499"/>
                  </a:lnTo>
                  <a:lnTo>
                    <a:pt x="8619" y="499"/>
                  </a:lnTo>
                  <a:lnTo>
                    <a:pt x="8619" y="0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36"/>
            <p:cNvSpPr/>
            <p:nvPr/>
          </p:nvSpPr>
          <p:spPr>
            <a:xfrm>
              <a:off x="507356" y="2127379"/>
              <a:ext cx="675225" cy="35816"/>
            </a:xfrm>
            <a:custGeom>
              <a:rect b="b" l="l" r="r" t="t"/>
              <a:pathLst>
                <a:path extrusionOk="0" h="507" w="9558">
                  <a:moveTo>
                    <a:pt x="1" y="0"/>
                  </a:moveTo>
                  <a:lnTo>
                    <a:pt x="1" y="507"/>
                  </a:lnTo>
                  <a:lnTo>
                    <a:pt x="9557" y="507"/>
                  </a:lnTo>
                  <a:lnTo>
                    <a:pt x="9557" y="0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36"/>
            <p:cNvSpPr/>
            <p:nvPr/>
          </p:nvSpPr>
          <p:spPr>
            <a:xfrm>
              <a:off x="2004400" y="2354354"/>
              <a:ext cx="309354" cy="309838"/>
            </a:xfrm>
            <a:custGeom>
              <a:rect b="b" l="l" r="r" t="t"/>
              <a:pathLst>
                <a:path extrusionOk="0" h="4386" w="4379">
                  <a:moveTo>
                    <a:pt x="1" y="0"/>
                  </a:moveTo>
                  <a:lnTo>
                    <a:pt x="1" y="4385"/>
                  </a:lnTo>
                  <a:lnTo>
                    <a:pt x="4378" y="4385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rgbClr val="FFE0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36"/>
            <p:cNvSpPr/>
            <p:nvPr/>
          </p:nvSpPr>
          <p:spPr>
            <a:xfrm>
              <a:off x="2004400" y="2201625"/>
              <a:ext cx="309354" cy="154919"/>
            </a:xfrm>
            <a:custGeom>
              <a:rect b="b" l="l" r="r" t="t"/>
              <a:pathLst>
                <a:path extrusionOk="0" h="2193" w="4379">
                  <a:moveTo>
                    <a:pt x="2163" y="0"/>
                  </a:moveTo>
                  <a:lnTo>
                    <a:pt x="1" y="2193"/>
                  </a:lnTo>
                  <a:lnTo>
                    <a:pt x="4378" y="2193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rgbClr val="FFDE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36"/>
            <p:cNvSpPr/>
            <p:nvPr/>
          </p:nvSpPr>
          <p:spPr>
            <a:xfrm>
              <a:off x="1506657" y="2514571"/>
              <a:ext cx="204659" cy="150186"/>
            </a:xfrm>
            <a:custGeom>
              <a:rect b="b" l="l" r="r" t="t"/>
              <a:pathLst>
                <a:path extrusionOk="0" h="2126" w="2897">
                  <a:moveTo>
                    <a:pt x="0" y="1"/>
                  </a:moveTo>
                  <a:lnTo>
                    <a:pt x="0" y="2125"/>
                  </a:lnTo>
                  <a:lnTo>
                    <a:pt x="2896" y="2125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E0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36"/>
            <p:cNvSpPr/>
            <p:nvPr/>
          </p:nvSpPr>
          <p:spPr>
            <a:xfrm>
              <a:off x="1506657" y="2411998"/>
              <a:ext cx="204659" cy="102644"/>
            </a:xfrm>
            <a:custGeom>
              <a:rect b="b" l="l" r="r" t="t"/>
              <a:pathLst>
                <a:path extrusionOk="0" h="1453" w="2897">
                  <a:moveTo>
                    <a:pt x="1429" y="1"/>
                  </a:moveTo>
                  <a:lnTo>
                    <a:pt x="0" y="1453"/>
                  </a:lnTo>
                  <a:lnTo>
                    <a:pt x="2896" y="1453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FDE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36"/>
            <p:cNvSpPr/>
            <p:nvPr/>
          </p:nvSpPr>
          <p:spPr>
            <a:xfrm>
              <a:off x="1583021" y="2559994"/>
              <a:ext cx="52419" cy="103633"/>
            </a:xfrm>
            <a:custGeom>
              <a:rect b="b" l="l" r="r" t="t"/>
              <a:pathLst>
                <a:path extrusionOk="0" h="1467" w="742">
                  <a:moveTo>
                    <a:pt x="1" y="0"/>
                  </a:moveTo>
                  <a:lnTo>
                    <a:pt x="1" y="1467"/>
                  </a:lnTo>
                  <a:lnTo>
                    <a:pt x="742" y="1467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FFF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36"/>
            <p:cNvSpPr/>
            <p:nvPr/>
          </p:nvSpPr>
          <p:spPr>
            <a:xfrm>
              <a:off x="2048198" y="2401896"/>
              <a:ext cx="52419" cy="49167"/>
            </a:xfrm>
            <a:custGeom>
              <a:rect b="b" l="l" r="r" t="t"/>
              <a:pathLst>
                <a:path extrusionOk="0" h="696" w="742">
                  <a:moveTo>
                    <a:pt x="1" y="0"/>
                  </a:moveTo>
                  <a:lnTo>
                    <a:pt x="1" y="696"/>
                  </a:lnTo>
                  <a:lnTo>
                    <a:pt x="742" y="696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36"/>
            <p:cNvSpPr/>
            <p:nvPr/>
          </p:nvSpPr>
          <p:spPr>
            <a:xfrm>
              <a:off x="2133110" y="2401896"/>
              <a:ext cx="51924" cy="49167"/>
            </a:xfrm>
            <a:custGeom>
              <a:rect b="b" l="l" r="r" t="t"/>
              <a:pathLst>
                <a:path extrusionOk="0" h="696" w="735">
                  <a:moveTo>
                    <a:pt x="1" y="0"/>
                  </a:moveTo>
                  <a:lnTo>
                    <a:pt x="1" y="696"/>
                  </a:lnTo>
                  <a:lnTo>
                    <a:pt x="734" y="696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36"/>
            <p:cNvSpPr/>
            <p:nvPr/>
          </p:nvSpPr>
          <p:spPr>
            <a:xfrm>
              <a:off x="2217527" y="2401896"/>
              <a:ext cx="52419" cy="49167"/>
            </a:xfrm>
            <a:custGeom>
              <a:rect b="b" l="l" r="r" t="t"/>
              <a:pathLst>
                <a:path extrusionOk="0" h="696" w="742">
                  <a:moveTo>
                    <a:pt x="0" y="0"/>
                  </a:moveTo>
                  <a:lnTo>
                    <a:pt x="0" y="696"/>
                  </a:lnTo>
                  <a:lnTo>
                    <a:pt x="741" y="696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36"/>
            <p:cNvSpPr/>
            <p:nvPr/>
          </p:nvSpPr>
          <p:spPr>
            <a:xfrm>
              <a:off x="2217527" y="2570096"/>
              <a:ext cx="52419" cy="93036"/>
            </a:xfrm>
            <a:custGeom>
              <a:rect b="b" l="l" r="r" t="t"/>
              <a:pathLst>
                <a:path extrusionOk="0" h="1317" w="742">
                  <a:moveTo>
                    <a:pt x="0" y="1"/>
                  </a:moveTo>
                  <a:lnTo>
                    <a:pt x="0" y="1316"/>
                  </a:lnTo>
                  <a:lnTo>
                    <a:pt x="741" y="1316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36"/>
            <p:cNvSpPr/>
            <p:nvPr/>
          </p:nvSpPr>
          <p:spPr>
            <a:xfrm>
              <a:off x="1923232" y="2549257"/>
              <a:ext cx="21971" cy="114935"/>
            </a:xfrm>
            <a:custGeom>
              <a:rect b="b" l="l" r="r" t="t"/>
              <a:pathLst>
                <a:path extrusionOk="0" h="1627" w="311">
                  <a:moveTo>
                    <a:pt x="1" y="1"/>
                  </a:moveTo>
                  <a:lnTo>
                    <a:pt x="1" y="1626"/>
                  </a:lnTo>
                  <a:lnTo>
                    <a:pt x="311" y="1626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36"/>
            <p:cNvSpPr/>
            <p:nvPr/>
          </p:nvSpPr>
          <p:spPr>
            <a:xfrm>
              <a:off x="1855981" y="2327651"/>
              <a:ext cx="157044" cy="242516"/>
            </a:xfrm>
            <a:custGeom>
              <a:rect b="b" l="l" r="r" t="t"/>
              <a:pathLst>
                <a:path extrusionOk="0" h="3433" w="2223">
                  <a:moveTo>
                    <a:pt x="1111" y="0"/>
                  </a:moveTo>
                  <a:cubicBezTo>
                    <a:pt x="491" y="0"/>
                    <a:pt x="0" y="772"/>
                    <a:pt x="0" y="1717"/>
                  </a:cubicBezTo>
                  <a:cubicBezTo>
                    <a:pt x="0" y="2662"/>
                    <a:pt x="491" y="3433"/>
                    <a:pt x="1111" y="3433"/>
                  </a:cubicBezTo>
                  <a:cubicBezTo>
                    <a:pt x="1724" y="3433"/>
                    <a:pt x="2223" y="2662"/>
                    <a:pt x="2223" y="1717"/>
                  </a:cubicBezTo>
                  <a:cubicBezTo>
                    <a:pt x="2223" y="772"/>
                    <a:pt x="1724" y="0"/>
                    <a:pt x="1111" y="0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36"/>
            <p:cNvSpPr/>
            <p:nvPr/>
          </p:nvSpPr>
          <p:spPr>
            <a:xfrm>
              <a:off x="1855416" y="2327651"/>
              <a:ext cx="78557" cy="242516"/>
            </a:xfrm>
            <a:custGeom>
              <a:rect b="b" l="l" r="r" t="t"/>
              <a:pathLst>
                <a:path extrusionOk="0" h="3433" w="1112">
                  <a:moveTo>
                    <a:pt x="1112" y="0"/>
                  </a:moveTo>
                  <a:cubicBezTo>
                    <a:pt x="499" y="0"/>
                    <a:pt x="0" y="772"/>
                    <a:pt x="0" y="1717"/>
                  </a:cubicBezTo>
                  <a:cubicBezTo>
                    <a:pt x="0" y="2662"/>
                    <a:pt x="499" y="3433"/>
                    <a:pt x="1112" y="3433"/>
                  </a:cubicBezTo>
                  <a:lnTo>
                    <a:pt x="1112" y="0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36"/>
            <p:cNvSpPr/>
            <p:nvPr/>
          </p:nvSpPr>
          <p:spPr>
            <a:xfrm>
              <a:off x="2003905" y="2493732"/>
              <a:ext cx="310343" cy="31083"/>
            </a:xfrm>
            <a:custGeom>
              <a:rect b="b" l="l" r="r" t="t"/>
              <a:pathLst>
                <a:path extrusionOk="0" h="440" w="4393">
                  <a:moveTo>
                    <a:pt x="0" y="1"/>
                  </a:moveTo>
                  <a:lnTo>
                    <a:pt x="0" y="439"/>
                  </a:lnTo>
                  <a:lnTo>
                    <a:pt x="4393" y="439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rgbClr val="FFDE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36"/>
            <p:cNvSpPr/>
            <p:nvPr/>
          </p:nvSpPr>
          <p:spPr>
            <a:xfrm>
              <a:off x="2004400" y="2549257"/>
              <a:ext cx="21476" cy="114935"/>
            </a:xfrm>
            <a:custGeom>
              <a:rect b="b" l="l" r="r" t="t"/>
              <a:pathLst>
                <a:path extrusionOk="0" h="1627" w="304">
                  <a:moveTo>
                    <a:pt x="1" y="1"/>
                  </a:moveTo>
                  <a:lnTo>
                    <a:pt x="1" y="1626"/>
                  </a:lnTo>
                  <a:lnTo>
                    <a:pt x="303" y="1626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36"/>
            <p:cNvSpPr/>
            <p:nvPr/>
          </p:nvSpPr>
          <p:spPr>
            <a:xfrm>
              <a:off x="1955798" y="2432838"/>
              <a:ext cx="118684" cy="183317"/>
            </a:xfrm>
            <a:custGeom>
              <a:rect b="b" l="l" r="r" t="t"/>
              <a:pathLst>
                <a:path extrusionOk="0" h="2595" w="1680">
                  <a:moveTo>
                    <a:pt x="840" y="1"/>
                  </a:moveTo>
                  <a:cubicBezTo>
                    <a:pt x="379" y="1"/>
                    <a:pt x="1" y="583"/>
                    <a:pt x="1" y="1301"/>
                  </a:cubicBezTo>
                  <a:cubicBezTo>
                    <a:pt x="1" y="2012"/>
                    <a:pt x="379" y="2594"/>
                    <a:pt x="840" y="2594"/>
                  </a:cubicBezTo>
                  <a:cubicBezTo>
                    <a:pt x="1301" y="2594"/>
                    <a:pt x="1679" y="2012"/>
                    <a:pt x="1679" y="1301"/>
                  </a:cubicBezTo>
                  <a:cubicBezTo>
                    <a:pt x="1679" y="583"/>
                    <a:pt x="1301" y="1"/>
                    <a:pt x="840" y="1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36"/>
            <p:cNvSpPr/>
            <p:nvPr/>
          </p:nvSpPr>
          <p:spPr>
            <a:xfrm>
              <a:off x="1955798" y="2432838"/>
              <a:ext cx="59412" cy="183317"/>
            </a:xfrm>
            <a:custGeom>
              <a:rect b="b" l="l" r="r" t="t"/>
              <a:pathLst>
                <a:path extrusionOk="0" h="2595" w="841">
                  <a:moveTo>
                    <a:pt x="840" y="1"/>
                  </a:moveTo>
                  <a:cubicBezTo>
                    <a:pt x="379" y="1"/>
                    <a:pt x="1" y="583"/>
                    <a:pt x="1" y="1301"/>
                  </a:cubicBezTo>
                  <a:cubicBezTo>
                    <a:pt x="1" y="2012"/>
                    <a:pt x="379" y="2594"/>
                    <a:pt x="840" y="2594"/>
                  </a:cubicBezTo>
                  <a:lnTo>
                    <a:pt x="840" y="1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36"/>
            <p:cNvSpPr/>
            <p:nvPr/>
          </p:nvSpPr>
          <p:spPr>
            <a:xfrm>
              <a:off x="457200" y="2549257"/>
              <a:ext cx="12857" cy="114935"/>
            </a:xfrm>
            <a:custGeom>
              <a:rect b="b" l="l" r="r" t="t"/>
              <a:pathLst>
                <a:path extrusionOk="0" h="1627" w="182">
                  <a:moveTo>
                    <a:pt x="0" y="1"/>
                  </a:moveTo>
                  <a:lnTo>
                    <a:pt x="0" y="1626"/>
                  </a:lnTo>
                  <a:lnTo>
                    <a:pt x="181" y="162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36"/>
            <p:cNvSpPr/>
            <p:nvPr/>
          </p:nvSpPr>
          <p:spPr>
            <a:xfrm>
              <a:off x="458260" y="2327651"/>
              <a:ext cx="78557" cy="242516"/>
            </a:xfrm>
            <a:custGeom>
              <a:rect b="b" l="l" r="r" t="t"/>
              <a:pathLst>
                <a:path extrusionOk="0" h="3433" w="1112">
                  <a:moveTo>
                    <a:pt x="0" y="0"/>
                  </a:moveTo>
                  <a:lnTo>
                    <a:pt x="0" y="3433"/>
                  </a:lnTo>
                  <a:cubicBezTo>
                    <a:pt x="613" y="3433"/>
                    <a:pt x="1112" y="2662"/>
                    <a:pt x="1112" y="1717"/>
                  </a:cubicBezTo>
                  <a:cubicBezTo>
                    <a:pt x="1112" y="772"/>
                    <a:pt x="613" y="0"/>
                    <a:pt x="0" y="0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36"/>
            <p:cNvSpPr/>
            <p:nvPr/>
          </p:nvSpPr>
          <p:spPr>
            <a:xfrm>
              <a:off x="530314" y="2547703"/>
              <a:ext cx="21476" cy="114370"/>
            </a:xfrm>
            <a:custGeom>
              <a:rect b="b" l="l" r="r" t="t"/>
              <a:pathLst>
                <a:path extrusionOk="0" h="1619" w="304">
                  <a:moveTo>
                    <a:pt x="1" y="0"/>
                  </a:moveTo>
                  <a:lnTo>
                    <a:pt x="1" y="1618"/>
                  </a:lnTo>
                  <a:lnTo>
                    <a:pt x="303" y="161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36"/>
            <p:cNvSpPr/>
            <p:nvPr/>
          </p:nvSpPr>
          <p:spPr>
            <a:xfrm>
              <a:off x="481713" y="2421606"/>
              <a:ext cx="118684" cy="182752"/>
            </a:xfrm>
            <a:custGeom>
              <a:rect b="b" l="l" r="r" t="t"/>
              <a:pathLst>
                <a:path extrusionOk="0" h="2587" w="1680">
                  <a:moveTo>
                    <a:pt x="840" y="1"/>
                  </a:moveTo>
                  <a:cubicBezTo>
                    <a:pt x="379" y="1"/>
                    <a:pt x="1" y="576"/>
                    <a:pt x="1" y="1294"/>
                  </a:cubicBezTo>
                  <a:cubicBezTo>
                    <a:pt x="1" y="2012"/>
                    <a:pt x="379" y="2587"/>
                    <a:pt x="840" y="2587"/>
                  </a:cubicBezTo>
                  <a:cubicBezTo>
                    <a:pt x="1301" y="2587"/>
                    <a:pt x="1679" y="2012"/>
                    <a:pt x="1679" y="1294"/>
                  </a:cubicBezTo>
                  <a:cubicBezTo>
                    <a:pt x="1679" y="576"/>
                    <a:pt x="1301" y="1"/>
                    <a:pt x="840" y="1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36"/>
            <p:cNvSpPr/>
            <p:nvPr/>
          </p:nvSpPr>
          <p:spPr>
            <a:xfrm>
              <a:off x="481713" y="2421606"/>
              <a:ext cx="59412" cy="182752"/>
            </a:xfrm>
            <a:custGeom>
              <a:rect b="b" l="l" r="r" t="t"/>
              <a:pathLst>
                <a:path extrusionOk="0" h="2587" w="841">
                  <a:moveTo>
                    <a:pt x="840" y="1"/>
                  </a:moveTo>
                  <a:cubicBezTo>
                    <a:pt x="379" y="1"/>
                    <a:pt x="1" y="576"/>
                    <a:pt x="1" y="1294"/>
                  </a:cubicBezTo>
                  <a:cubicBezTo>
                    <a:pt x="1" y="2012"/>
                    <a:pt x="379" y="2587"/>
                    <a:pt x="840" y="2587"/>
                  </a:cubicBezTo>
                  <a:lnTo>
                    <a:pt x="840" y="1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36"/>
            <p:cNvSpPr/>
            <p:nvPr/>
          </p:nvSpPr>
          <p:spPr>
            <a:xfrm>
              <a:off x="457200" y="2664687"/>
              <a:ext cx="3496857" cy="89787"/>
            </a:xfrm>
            <a:custGeom>
              <a:rect b="b" l="l" r="r" t="t"/>
              <a:pathLst>
                <a:path extrusionOk="0" h="1271" w="49499">
                  <a:moveTo>
                    <a:pt x="98" y="0"/>
                  </a:moveTo>
                  <a:cubicBezTo>
                    <a:pt x="60" y="0"/>
                    <a:pt x="30" y="8"/>
                    <a:pt x="0" y="8"/>
                  </a:cubicBezTo>
                  <a:lnTo>
                    <a:pt x="0" y="1270"/>
                  </a:lnTo>
                  <a:lnTo>
                    <a:pt x="48864" y="1270"/>
                  </a:lnTo>
                  <a:cubicBezTo>
                    <a:pt x="49211" y="1270"/>
                    <a:pt x="49499" y="990"/>
                    <a:pt x="49499" y="643"/>
                  </a:cubicBezTo>
                  <a:cubicBezTo>
                    <a:pt x="49499" y="287"/>
                    <a:pt x="49211" y="0"/>
                    <a:pt x="48864" y="0"/>
                  </a:cubicBez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36"/>
            <p:cNvSpPr/>
            <p:nvPr/>
          </p:nvSpPr>
          <p:spPr>
            <a:xfrm>
              <a:off x="2397522" y="2425915"/>
              <a:ext cx="466328" cy="238277"/>
            </a:xfrm>
            <a:custGeom>
              <a:rect b="b" l="l" r="r" t="t"/>
              <a:pathLst>
                <a:path extrusionOk="0" h="3373" w="6601">
                  <a:moveTo>
                    <a:pt x="0" y="0"/>
                  </a:moveTo>
                  <a:lnTo>
                    <a:pt x="0" y="3372"/>
                  </a:lnTo>
                  <a:lnTo>
                    <a:pt x="6601" y="3372"/>
                  </a:lnTo>
                  <a:lnTo>
                    <a:pt x="6601" y="0"/>
                  </a:lnTo>
                  <a:close/>
                </a:path>
              </a:pathLst>
            </a:custGeom>
            <a:solidFill>
              <a:srgbClr val="FA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36"/>
            <p:cNvSpPr/>
            <p:nvPr/>
          </p:nvSpPr>
          <p:spPr>
            <a:xfrm>
              <a:off x="2397522" y="2279049"/>
              <a:ext cx="465833" cy="148561"/>
            </a:xfrm>
            <a:custGeom>
              <a:rect b="b" l="l" r="r" t="t"/>
              <a:pathLst>
                <a:path extrusionOk="0" h="2103" w="6594">
                  <a:moveTo>
                    <a:pt x="3251" y="0"/>
                  </a:moveTo>
                  <a:lnTo>
                    <a:pt x="0" y="2102"/>
                  </a:lnTo>
                  <a:lnTo>
                    <a:pt x="6593" y="2102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FFDE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36"/>
            <p:cNvSpPr/>
            <p:nvPr/>
          </p:nvSpPr>
          <p:spPr>
            <a:xfrm>
              <a:off x="2474451" y="2496981"/>
              <a:ext cx="52419" cy="103633"/>
            </a:xfrm>
            <a:custGeom>
              <a:rect b="b" l="l" r="r" t="t"/>
              <a:pathLst>
                <a:path extrusionOk="0" h="1467" w="742">
                  <a:moveTo>
                    <a:pt x="0" y="0"/>
                  </a:moveTo>
                  <a:lnTo>
                    <a:pt x="0" y="1467"/>
                  </a:lnTo>
                  <a:lnTo>
                    <a:pt x="741" y="1467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36"/>
            <p:cNvSpPr/>
            <p:nvPr/>
          </p:nvSpPr>
          <p:spPr>
            <a:xfrm>
              <a:off x="2561482" y="2496981"/>
              <a:ext cx="51853" cy="103633"/>
            </a:xfrm>
            <a:custGeom>
              <a:rect b="b" l="l" r="r" t="t"/>
              <a:pathLst>
                <a:path extrusionOk="0" h="1467" w="734">
                  <a:moveTo>
                    <a:pt x="0" y="0"/>
                  </a:moveTo>
                  <a:lnTo>
                    <a:pt x="0" y="1467"/>
                  </a:lnTo>
                  <a:lnTo>
                    <a:pt x="734" y="1467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36"/>
            <p:cNvSpPr/>
            <p:nvPr/>
          </p:nvSpPr>
          <p:spPr>
            <a:xfrm>
              <a:off x="2648019" y="2496981"/>
              <a:ext cx="52419" cy="103633"/>
            </a:xfrm>
            <a:custGeom>
              <a:rect b="b" l="l" r="r" t="t"/>
              <a:pathLst>
                <a:path extrusionOk="0" h="1467" w="742">
                  <a:moveTo>
                    <a:pt x="0" y="0"/>
                  </a:moveTo>
                  <a:lnTo>
                    <a:pt x="0" y="1467"/>
                  </a:lnTo>
                  <a:lnTo>
                    <a:pt x="741" y="1467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36"/>
            <p:cNvSpPr/>
            <p:nvPr/>
          </p:nvSpPr>
          <p:spPr>
            <a:xfrm>
              <a:off x="2735050" y="2496981"/>
              <a:ext cx="51924" cy="103633"/>
            </a:xfrm>
            <a:custGeom>
              <a:rect b="b" l="l" r="r" t="t"/>
              <a:pathLst>
                <a:path extrusionOk="0" h="1467" w="735">
                  <a:moveTo>
                    <a:pt x="1" y="0"/>
                  </a:moveTo>
                  <a:lnTo>
                    <a:pt x="1" y="1467"/>
                  </a:lnTo>
                  <a:lnTo>
                    <a:pt x="734" y="1467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36"/>
            <p:cNvSpPr/>
            <p:nvPr/>
          </p:nvSpPr>
          <p:spPr>
            <a:xfrm>
              <a:off x="2999957" y="2552506"/>
              <a:ext cx="21971" cy="114370"/>
            </a:xfrm>
            <a:custGeom>
              <a:rect b="b" l="l" r="r" t="t"/>
              <a:pathLst>
                <a:path extrusionOk="0" h="1619" w="311">
                  <a:moveTo>
                    <a:pt x="1" y="0"/>
                  </a:moveTo>
                  <a:lnTo>
                    <a:pt x="1" y="1618"/>
                  </a:lnTo>
                  <a:lnTo>
                    <a:pt x="311" y="1618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36"/>
            <p:cNvSpPr/>
            <p:nvPr/>
          </p:nvSpPr>
          <p:spPr>
            <a:xfrm>
              <a:off x="2942808" y="2431778"/>
              <a:ext cx="136274" cy="209950"/>
            </a:xfrm>
            <a:custGeom>
              <a:rect b="b" l="l" r="r" t="t"/>
              <a:pathLst>
                <a:path extrusionOk="0" h="2972" w="1929">
                  <a:moveTo>
                    <a:pt x="968" y="1"/>
                  </a:moveTo>
                  <a:cubicBezTo>
                    <a:pt x="432" y="1"/>
                    <a:pt x="1" y="658"/>
                    <a:pt x="1" y="1483"/>
                  </a:cubicBezTo>
                  <a:cubicBezTo>
                    <a:pt x="1" y="2314"/>
                    <a:pt x="432" y="2972"/>
                    <a:pt x="968" y="2972"/>
                  </a:cubicBezTo>
                  <a:cubicBezTo>
                    <a:pt x="1498" y="2972"/>
                    <a:pt x="1929" y="2307"/>
                    <a:pt x="1929" y="1483"/>
                  </a:cubicBezTo>
                  <a:cubicBezTo>
                    <a:pt x="1929" y="666"/>
                    <a:pt x="1498" y="1"/>
                    <a:pt x="968" y="1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36"/>
            <p:cNvSpPr/>
            <p:nvPr/>
          </p:nvSpPr>
          <p:spPr>
            <a:xfrm>
              <a:off x="2942808" y="2431778"/>
              <a:ext cx="68455" cy="209950"/>
            </a:xfrm>
            <a:custGeom>
              <a:rect b="b" l="l" r="r" t="t"/>
              <a:pathLst>
                <a:path extrusionOk="0" h="2972" w="969">
                  <a:moveTo>
                    <a:pt x="968" y="1"/>
                  </a:moveTo>
                  <a:cubicBezTo>
                    <a:pt x="432" y="1"/>
                    <a:pt x="1" y="658"/>
                    <a:pt x="1" y="1483"/>
                  </a:cubicBezTo>
                  <a:cubicBezTo>
                    <a:pt x="1" y="2314"/>
                    <a:pt x="432" y="2972"/>
                    <a:pt x="968" y="2972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36"/>
            <p:cNvSpPr/>
            <p:nvPr/>
          </p:nvSpPr>
          <p:spPr>
            <a:xfrm>
              <a:off x="2860015" y="2549257"/>
              <a:ext cx="21476" cy="114935"/>
            </a:xfrm>
            <a:custGeom>
              <a:rect b="b" l="l" r="r" t="t"/>
              <a:pathLst>
                <a:path extrusionOk="0" h="1627" w="304">
                  <a:moveTo>
                    <a:pt x="1" y="1"/>
                  </a:moveTo>
                  <a:lnTo>
                    <a:pt x="1" y="1626"/>
                  </a:lnTo>
                  <a:lnTo>
                    <a:pt x="303" y="1626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36"/>
            <p:cNvSpPr/>
            <p:nvPr/>
          </p:nvSpPr>
          <p:spPr>
            <a:xfrm>
              <a:off x="2785771" y="2295085"/>
              <a:ext cx="169972" cy="262296"/>
            </a:xfrm>
            <a:custGeom>
              <a:rect b="b" l="l" r="r" t="t"/>
              <a:pathLst>
                <a:path extrusionOk="0" h="3713" w="2406">
                  <a:moveTo>
                    <a:pt x="1203" y="0"/>
                  </a:moveTo>
                  <a:cubicBezTo>
                    <a:pt x="538" y="0"/>
                    <a:pt x="1" y="832"/>
                    <a:pt x="1" y="1860"/>
                  </a:cubicBezTo>
                  <a:cubicBezTo>
                    <a:pt x="1" y="2881"/>
                    <a:pt x="538" y="3712"/>
                    <a:pt x="1203" y="3712"/>
                  </a:cubicBezTo>
                  <a:cubicBezTo>
                    <a:pt x="1868" y="3712"/>
                    <a:pt x="2405" y="2881"/>
                    <a:pt x="2405" y="1860"/>
                  </a:cubicBezTo>
                  <a:cubicBezTo>
                    <a:pt x="2405" y="832"/>
                    <a:pt x="1868" y="0"/>
                    <a:pt x="1203" y="0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36"/>
            <p:cNvSpPr/>
            <p:nvPr/>
          </p:nvSpPr>
          <p:spPr>
            <a:xfrm>
              <a:off x="2785771" y="2295085"/>
              <a:ext cx="85057" cy="262296"/>
            </a:xfrm>
            <a:custGeom>
              <a:rect b="b" l="l" r="r" t="t"/>
              <a:pathLst>
                <a:path extrusionOk="0" h="3713" w="1204">
                  <a:moveTo>
                    <a:pt x="1203" y="0"/>
                  </a:moveTo>
                  <a:cubicBezTo>
                    <a:pt x="538" y="0"/>
                    <a:pt x="1" y="832"/>
                    <a:pt x="1" y="1860"/>
                  </a:cubicBezTo>
                  <a:cubicBezTo>
                    <a:pt x="1" y="2881"/>
                    <a:pt x="538" y="3712"/>
                    <a:pt x="1203" y="3712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36"/>
            <p:cNvSpPr/>
            <p:nvPr/>
          </p:nvSpPr>
          <p:spPr>
            <a:xfrm>
              <a:off x="3183131" y="2469713"/>
              <a:ext cx="347291" cy="195044"/>
            </a:xfrm>
            <a:custGeom>
              <a:rect b="b" l="l" r="r" t="t"/>
              <a:pathLst>
                <a:path extrusionOk="0" h="2761" w="4916">
                  <a:moveTo>
                    <a:pt x="1" y="0"/>
                  </a:moveTo>
                  <a:lnTo>
                    <a:pt x="1" y="2760"/>
                  </a:lnTo>
                  <a:lnTo>
                    <a:pt x="4915" y="2760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rgbClr val="FFF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36"/>
            <p:cNvSpPr/>
            <p:nvPr/>
          </p:nvSpPr>
          <p:spPr>
            <a:xfrm>
              <a:off x="3183131" y="2469713"/>
              <a:ext cx="347291" cy="35321"/>
            </a:xfrm>
            <a:custGeom>
              <a:rect b="b" l="l" r="r" t="t"/>
              <a:pathLst>
                <a:path extrusionOk="0" h="500" w="4916">
                  <a:moveTo>
                    <a:pt x="1" y="0"/>
                  </a:moveTo>
                  <a:lnTo>
                    <a:pt x="1" y="499"/>
                  </a:lnTo>
                  <a:lnTo>
                    <a:pt x="4915" y="499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rgbClr val="FFE0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36"/>
            <p:cNvSpPr/>
            <p:nvPr/>
          </p:nvSpPr>
          <p:spPr>
            <a:xfrm>
              <a:off x="3436877" y="2571721"/>
              <a:ext cx="52419" cy="93036"/>
            </a:xfrm>
            <a:custGeom>
              <a:rect b="b" l="l" r="r" t="t"/>
              <a:pathLst>
                <a:path extrusionOk="0" h="1317" w="742">
                  <a:moveTo>
                    <a:pt x="0" y="1"/>
                  </a:moveTo>
                  <a:lnTo>
                    <a:pt x="0" y="1316"/>
                  </a:lnTo>
                  <a:lnTo>
                    <a:pt x="741" y="1316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36"/>
            <p:cNvSpPr/>
            <p:nvPr/>
          </p:nvSpPr>
          <p:spPr>
            <a:xfrm>
              <a:off x="3244025" y="2571721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1"/>
                  </a:moveTo>
                  <a:lnTo>
                    <a:pt x="1" y="492"/>
                  </a:lnTo>
                  <a:lnTo>
                    <a:pt x="538" y="492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36"/>
            <p:cNvSpPr/>
            <p:nvPr/>
          </p:nvSpPr>
          <p:spPr>
            <a:xfrm>
              <a:off x="3301174" y="2571721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1"/>
                  </a:moveTo>
                  <a:lnTo>
                    <a:pt x="1" y="492"/>
                  </a:lnTo>
                  <a:lnTo>
                    <a:pt x="538" y="492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36"/>
            <p:cNvSpPr/>
            <p:nvPr/>
          </p:nvSpPr>
          <p:spPr>
            <a:xfrm>
              <a:off x="3358889" y="2571721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36"/>
            <p:cNvSpPr/>
            <p:nvPr/>
          </p:nvSpPr>
          <p:spPr>
            <a:xfrm>
              <a:off x="2244794" y="1804755"/>
              <a:ext cx="305540" cy="175264"/>
            </a:xfrm>
            <a:custGeom>
              <a:rect b="b" l="l" r="r" t="t"/>
              <a:pathLst>
                <a:path extrusionOk="0" h="2481" w="4325">
                  <a:moveTo>
                    <a:pt x="2578" y="1"/>
                  </a:moveTo>
                  <a:cubicBezTo>
                    <a:pt x="2147" y="8"/>
                    <a:pt x="1792" y="318"/>
                    <a:pt x="1724" y="742"/>
                  </a:cubicBezTo>
                  <a:lnTo>
                    <a:pt x="1716" y="742"/>
                  </a:lnTo>
                  <a:cubicBezTo>
                    <a:pt x="1361" y="742"/>
                    <a:pt x="1051" y="946"/>
                    <a:pt x="915" y="1271"/>
                  </a:cubicBezTo>
                  <a:cubicBezTo>
                    <a:pt x="824" y="1225"/>
                    <a:pt x="733" y="1203"/>
                    <a:pt x="635" y="1203"/>
                  </a:cubicBezTo>
                  <a:cubicBezTo>
                    <a:pt x="280" y="1203"/>
                    <a:pt x="0" y="1490"/>
                    <a:pt x="0" y="1838"/>
                  </a:cubicBezTo>
                  <a:cubicBezTo>
                    <a:pt x="0" y="2193"/>
                    <a:pt x="280" y="2480"/>
                    <a:pt x="635" y="2480"/>
                  </a:cubicBezTo>
                  <a:lnTo>
                    <a:pt x="3523" y="2480"/>
                  </a:lnTo>
                  <a:cubicBezTo>
                    <a:pt x="3969" y="2443"/>
                    <a:pt x="4317" y="2065"/>
                    <a:pt x="4325" y="1611"/>
                  </a:cubicBezTo>
                  <a:cubicBezTo>
                    <a:pt x="4325" y="1135"/>
                    <a:pt x="3932" y="742"/>
                    <a:pt x="3448" y="742"/>
                  </a:cubicBezTo>
                  <a:lnTo>
                    <a:pt x="3440" y="742"/>
                  </a:lnTo>
                  <a:cubicBezTo>
                    <a:pt x="3372" y="318"/>
                    <a:pt x="3009" y="1"/>
                    <a:pt x="258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36"/>
            <p:cNvSpPr/>
            <p:nvPr/>
          </p:nvSpPr>
          <p:spPr>
            <a:xfrm>
              <a:off x="2244794" y="1805320"/>
              <a:ext cx="182193" cy="174699"/>
            </a:xfrm>
            <a:custGeom>
              <a:rect b="b" l="l" r="r" t="t"/>
              <a:pathLst>
                <a:path extrusionOk="0" h="2473" w="2579">
                  <a:moveTo>
                    <a:pt x="2578" y="0"/>
                  </a:moveTo>
                  <a:cubicBezTo>
                    <a:pt x="2147" y="8"/>
                    <a:pt x="1792" y="318"/>
                    <a:pt x="1724" y="734"/>
                  </a:cubicBezTo>
                  <a:lnTo>
                    <a:pt x="1716" y="734"/>
                  </a:lnTo>
                  <a:cubicBezTo>
                    <a:pt x="1361" y="734"/>
                    <a:pt x="1051" y="945"/>
                    <a:pt x="915" y="1270"/>
                  </a:cubicBezTo>
                  <a:cubicBezTo>
                    <a:pt x="824" y="1225"/>
                    <a:pt x="733" y="1202"/>
                    <a:pt x="635" y="1202"/>
                  </a:cubicBezTo>
                  <a:cubicBezTo>
                    <a:pt x="280" y="1202"/>
                    <a:pt x="0" y="1482"/>
                    <a:pt x="0" y="1837"/>
                  </a:cubicBezTo>
                  <a:cubicBezTo>
                    <a:pt x="0" y="2185"/>
                    <a:pt x="280" y="2472"/>
                    <a:pt x="635" y="2472"/>
                  </a:cubicBezTo>
                  <a:lnTo>
                    <a:pt x="2578" y="2472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36"/>
            <p:cNvSpPr/>
            <p:nvPr/>
          </p:nvSpPr>
          <p:spPr>
            <a:xfrm>
              <a:off x="1019581" y="1509398"/>
              <a:ext cx="315713" cy="174699"/>
            </a:xfrm>
            <a:custGeom>
              <a:rect b="b" l="l" r="r" t="t"/>
              <a:pathLst>
                <a:path extrusionOk="0" h="2473" w="4469">
                  <a:moveTo>
                    <a:pt x="2722" y="1"/>
                  </a:moveTo>
                  <a:cubicBezTo>
                    <a:pt x="2291" y="1"/>
                    <a:pt x="1936" y="311"/>
                    <a:pt x="1868" y="734"/>
                  </a:cubicBezTo>
                  <a:cubicBezTo>
                    <a:pt x="1512" y="734"/>
                    <a:pt x="1202" y="946"/>
                    <a:pt x="1066" y="1263"/>
                  </a:cubicBezTo>
                  <a:cubicBezTo>
                    <a:pt x="985" y="1229"/>
                    <a:pt x="898" y="1202"/>
                    <a:pt x="810" y="1202"/>
                  </a:cubicBezTo>
                  <a:cubicBezTo>
                    <a:pt x="799" y="1202"/>
                    <a:pt x="789" y="1202"/>
                    <a:pt x="779" y="1203"/>
                  </a:cubicBezTo>
                  <a:cubicBezTo>
                    <a:pt x="0" y="1263"/>
                    <a:pt x="0" y="2405"/>
                    <a:pt x="779" y="2473"/>
                  </a:cubicBezTo>
                  <a:lnTo>
                    <a:pt x="3667" y="2473"/>
                  </a:lnTo>
                  <a:cubicBezTo>
                    <a:pt x="4121" y="2435"/>
                    <a:pt x="4469" y="2057"/>
                    <a:pt x="4469" y="1603"/>
                  </a:cubicBezTo>
                  <a:cubicBezTo>
                    <a:pt x="4469" y="1120"/>
                    <a:pt x="4075" y="734"/>
                    <a:pt x="3599" y="734"/>
                  </a:cubicBezTo>
                  <a:lnTo>
                    <a:pt x="3584" y="734"/>
                  </a:lnTo>
                  <a:cubicBezTo>
                    <a:pt x="3516" y="311"/>
                    <a:pt x="3153" y="1"/>
                    <a:pt x="273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36"/>
            <p:cNvSpPr/>
            <p:nvPr/>
          </p:nvSpPr>
          <p:spPr>
            <a:xfrm>
              <a:off x="1029682" y="1509398"/>
              <a:ext cx="182264" cy="174699"/>
            </a:xfrm>
            <a:custGeom>
              <a:rect b="b" l="l" r="r" t="t"/>
              <a:pathLst>
                <a:path extrusionOk="0" h="2473" w="2580">
                  <a:moveTo>
                    <a:pt x="2579" y="1"/>
                  </a:moveTo>
                  <a:cubicBezTo>
                    <a:pt x="2148" y="1"/>
                    <a:pt x="1793" y="311"/>
                    <a:pt x="1725" y="734"/>
                  </a:cubicBezTo>
                  <a:cubicBezTo>
                    <a:pt x="1369" y="734"/>
                    <a:pt x="1059" y="946"/>
                    <a:pt x="923" y="1263"/>
                  </a:cubicBezTo>
                  <a:cubicBezTo>
                    <a:pt x="842" y="1229"/>
                    <a:pt x="755" y="1202"/>
                    <a:pt x="667" y="1202"/>
                  </a:cubicBezTo>
                  <a:cubicBezTo>
                    <a:pt x="656" y="1202"/>
                    <a:pt x="646" y="1202"/>
                    <a:pt x="636" y="1203"/>
                  </a:cubicBezTo>
                  <a:cubicBezTo>
                    <a:pt x="288" y="1203"/>
                    <a:pt x="1" y="1483"/>
                    <a:pt x="1" y="1838"/>
                  </a:cubicBezTo>
                  <a:cubicBezTo>
                    <a:pt x="1" y="2186"/>
                    <a:pt x="288" y="2473"/>
                    <a:pt x="636" y="2473"/>
                  </a:cubicBezTo>
                  <a:lnTo>
                    <a:pt x="2579" y="2473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36"/>
            <p:cNvSpPr/>
            <p:nvPr/>
          </p:nvSpPr>
          <p:spPr>
            <a:xfrm>
              <a:off x="1456430" y="1201750"/>
              <a:ext cx="305610" cy="174770"/>
            </a:xfrm>
            <a:custGeom>
              <a:rect b="b" l="l" r="r" t="t"/>
              <a:pathLst>
                <a:path extrusionOk="0" h="2474" w="4326">
                  <a:moveTo>
                    <a:pt x="2586" y="1"/>
                  </a:moveTo>
                  <a:cubicBezTo>
                    <a:pt x="2155" y="1"/>
                    <a:pt x="1800" y="311"/>
                    <a:pt x="1732" y="734"/>
                  </a:cubicBezTo>
                  <a:lnTo>
                    <a:pt x="1717" y="734"/>
                  </a:lnTo>
                  <a:cubicBezTo>
                    <a:pt x="1369" y="734"/>
                    <a:pt x="1059" y="946"/>
                    <a:pt x="923" y="1263"/>
                  </a:cubicBezTo>
                  <a:cubicBezTo>
                    <a:pt x="832" y="1218"/>
                    <a:pt x="734" y="1195"/>
                    <a:pt x="636" y="1195"/>
                  </a:cubicBezTo>
                  <a:cubicBezTo>
                    <a:pt x="288" y="1195"/>
                    <a:pt x="1" y="1483"/>
                    <a:pt x="1" y="1838"/>
                  </a:cubicBezTo>
                  <a:cubicBezTo>
                    <a:pt x="1" y="2186"/>
                    <a:pt x="288" y="2473"/>
                    <a:pt x="636" y="2473"/>
                  </a:cubicBezTo>
                  <a:lnTo>
                    <a:pt x="3532" y="2473"/>
                  </a:lnTo>
                  <a:cubicBezTo>
                    <a:pt x="3978" y="2435"/>
                    <a:pt x="4325" y="2057"/>
                    <a:pt x="4325" y="1604"/>
                  </a:cubicBezTo>
                  <a:cubicBezTo>
                    <a:pt x="4325" y="1127"/>
                    <a:pt x="3932" y="734"/>
                    <a:pt x="3456" y="734"/>
                  </a:cubicBezTo>
                  <a:lnTo>
                    <a:pt x="3441" y="734"/>
                  </a:lnTo>
                  <a:cubicBezTo>
                    <a:pt x="3380" y="311"/>
                    <a:pt x="3010" y="1"/>
                    <a:pt x="258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36"/>
            <p:cNvSpPr/>
            <p:nvPr/>
          </p:nvSpPr>
          <p:spPr>
            <a:xfrm>
              <a:off x="1456430" y="1201750"/>
              <a:ext cx="182759" cy="174770"/>
            </a:xfrm>
            <a:custGeom>
              <a:rect b="b" l="l" r="r" t="t"/>
              <a:pathLst>
                <a:path extrusionOk="0" h="2474" w="2587">
                  <a:moveTo>
                    <a:pt x="2586" y="1"/>
                  </a:moveTo>
                  <a:cubicBezTo>
                    <a:pt x="2155" y="8"/>
                    <a:pt x="1800" y="318"/>
                    <a:pt x="1732" y="734"/>
                  </a:cubicBezTo>
                  <a:lnTo>
                    <a:pt x="1717" y="734"/>
                  </a:lnTo>
                  <a:cubicBezTo>
                    <a:pt x="1369" y="734"/>
                    <a:pt x="1052" y="946"/>
                    <a:pt x="923" y="1271"/>
                  </a:cubicBezTo>
                  <a:cubicBezTo>
                    <a:pt x="832" y="1226"/>
                    <a:pt x="734" y="1203"/>
                    <a:pt x="636" y="1203"/>
                  </a:cubicBezTo>
                  <a:cubicBezTo>
                    <a:pt x="288" y="1203"/>
                    <a:pt x="1" y="1483"/>
                    <a:pt x="1" y="1838"/>
                  </a:cubicBezTo>
                  <a:cubicBezTo>
                    <a:pt x="1" y="2193"/>
                    <a:pt x="288" y="2473"/>
                    <a:pt x="636" y="2473"/>
                  </a:cubicBezTo>
                  <a:lnTo>
                    <a:pt x="2586" y="247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36"/>
            <p:cNvSpPr/>
            <p:nvPr/>
          </p:nvSpPr>
          <p:spPr>
            <a:xfrm>
              <a:off x="2747906" y="1585268"/>
              <a:ext cx="305540" cy="175264"/>
            </a:xfrm>
            <a:custGeom>
              <a:rect b="b" l="l" r="r" t="t"/>
              <a:pathLst>
                <a:path extrusionOk="0" h="2481" w="4325">
                  <a:moveTo>
                    <a:pt x="2578" y="0"/>
                  </a:moveTo>
                  <a:cubicBezTo>
                    <a:pt x="2155" y="8"/>
                    <a:pt x="1792" y="318"/>
                    <a:pt x="1731" y="734"/>
                  </a:cubicBezTo>
                  <a:lnTo>
                    <a:pt x="1716" y="734"/>
                  </a:lnTo>
                  <a:cubicBezTo>
                    <a:pt x="1369" y="734"/>
                    <a:pt x="1051" y="945"/>
                    <a:pt x="915" y="1270"/>
                  </a:cubicBezTo>
                  <a:cubicBezTo>
                    <a:pt x="832" y="1225"/>
                    <a:pt x="733" y="1202"/>
                    <a:pt x="643" y="1202"/>
                  </a:cubicBezTo>
                  <a:cubicBezTo>
                    <a:pt x="287" y="1202"/>
                    <a:pt x="0" y="1490"/>
                    <a:pt x="0" y="1837"/>
                  </a:cubicBezTo>
                  <a:cubicBezTo>
                    <a:pt x="0" y="2193"/>
                    <a:pt x="287" y="2480"/>
                    <a:pt x="643" y="2480"/>
                  </a:cubicBezTo>
                  <a:lnTo>
                    <a:pt x="3523" y="2480"/>
                  </a:lnTo>
                  <a:cubicBezTo>
                    <a:pt x="3977" y="2442"/>
                    <a:pt x="4325" y="2064"/>
                    <a:pt x="4325" y="1611"/>
                  </a:cubicBezTo>
                  <a:cubicBezTo>
                    <a:pt x="4325" y="1127"/>
                    <a:pt x="3939" y="741"/>
                    <a:pt x="3455" y="734"/>
                  </a:cubicBezTo>
                  <a:lnTo>
                    <a:pt x="3448" y="734"/>
                  </a:lnTo>
                  <a:cubicBezTo>
                    <a:pt x="3380" y="318"/>
                    <a:pt x="3017" y="0"/>
                    <a:pt x="2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36"/>
            <p:cNvSpPr/>
            <p:nvPr/>
          </p:nvSpPr>
          <p:spPr>
            <a:xfrm>
              <a:off x="2747906" y="1585763"/>
              <a:ext cx="182193" cy="174770"/>
            </a:xfrm>
            <a:custGeom>
              <a:rect b="b" l="l" r="r" t="t"/>
              <a:pathLst>
                <a:path extrusionOk="0" h="2474" w="2579">
                  <a:moveTo>
                    <a:pt x="2578" y="1"/>
                  </a:moveTo>
                  <a:cubicBezTo>
                    <a:pt x="2155" y="1"/>
                    <a:pt x="1792" y="318"/>
                    <a:pt x="1731" y="734"/>
                  </a:cubicBezTo>
                  <a:lnTo>
                    <a:pt x="1716" y="734"/>
                  </a:lnTo>
                  <a:cubicBezTo>
                    <a:pt x="1369" y="734"/>
                    <a:pt x="1051" y="946"/>
                    <a:pt x="915" y="1263"/>
                  </a:cubicBezTo>
                  <a:cubicBezTo>
                    <a:pt x="832" y="1226"/>
                    <a:pt x="733" y="1203"/>
                    <a:pt x="643" y="1203"/>
                  </a:cubicBezTo>
                  <a:cubicBezTo>
                    <a:pt x="287" y="1203"/>
                    <a:pt x="0" y="1483"/>
                    <a:pt x="0" y="1838"/>
                  </a:cubicBezTo>
                  <a:cubicBezTo>
                    <a:pt x="0" y="2186"/>
                    <a:pt x="287" y="2473"/>
                    <a:pt x="643" y="2473"/>
                  </a:cubicBezTo>
                  <a:lnTo>
                    <a:pt x="2578" y="2473"/>
                  </a:lnTo>
                  <a:lnTo>
                    <a:pt x="25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36"/>
            <p:cNvSpPr/>
            <p:nvPr/>
          </p:nvSpPr>
          <p:spPr>
            <a:xfrm>
              <a:off x="3336425" y="1721467"/>
              <a:ext cx="305610" cy="175264"/>
            </a:xfrm>
            <a:custGeom>
              <a:rect b="b" l="l" r="r" t="t"/>
              <a:pathLst>
                <a:path extrusionOk="0" h="2481" w="4326">
                  <a:moveTo>
                    <a:pt x="2579" y="0"/>
                  </a:moveTo>
                  <a:cubicBezTo>
                    <a:pt x="2156" y="8"/>
                    <a:pt x="1793" y="318"/>
                    <a:pt x="1725" y="741"/>
                  </a:cubicBezTo>
                  <a:lnTo>
                    <a:pt x="1717" y="741"/>
                  </a:lnTo>
                  <a:cubicBezTo>
                    <a:pt x="1369" y="741"/>
                    <a:pt x="1052" y="945"/>
                    <a:pt x="916" y="1270"/>
                  </a:cubicBezTo>
                  <a:cubicBezTo>
                    <a:pt x="825" y="1225"/>
                    <a:pt x="734" y="1202"/>
                    <a:pt x="636" y="1202"/>
                  </a:cubicBezTo>
                  <a:cubicBezTo>
                    <a:pt x="281" y="1202"/>
                    <a:pt x="1" y="1490"/>
                    <a:pt x="1" y="1837"/>
                  </a:cubicBezTo>
                  <a:cubicBezTo>
                    <a:pt x="1" y="2193"/>
                    <a:pt x="281" y="2480"/>
                    <a:pt x="636" y="2480"/>
                  </a:cubicBezTo>
                  <a:lnTo>
                    <a:pt x="3524" y="2480"/>
                  </a:lnTo>
                  <a:cubicBezTo>
                    <a:pt x="3970" y="2442"/>
                    <a:pt x="4318" y="2064"/>
                    <a:pt x="4325" y="1611"/>
                  </a:cubicBezTo>
                  <a:cubicBezTo>
                    <a:pt x="4325" y="1134"/>
                    <a:pt x="3932" y="741"/>
                    <a:pt x="3456" y="741"/>
                  </a:cubicBezTo>
                  <a:lnTo>
                    <a:pt x="3441" y="741"/>
                  </a:lnTo>
                  <a:cubicBezTo>
                    <a:pt x="3380" y="318"/>
                    <a:pt x="3010" y="0"/>
                    <a:pt x="2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36"/>
            <p:cNvSpPr/>
            <p:nvPr/>
          </p:nvSpPr>
          <p:spPr>
            <a:xfrm>
              <a:off x="3336425" y="1721962"/>
              <a:ext cx="182193" cy="174770"/>
            </a:xfrm>
            <a:custGeom>
              <a:rect b="b" l="l" r="r" t="t"/>
              <a:pathLst>
                <a:path extrusionOk="0" h="2474" w="2579">
                  <a:moveTo>
                    <a:pt x="2579" y="1"/>
                  </a:moveTo>
                  <a:cubicBezTo>
                    <a:pt x="2148" y="8"/>
                    <a:pt x="1793" y="318"/>
                    <a:pt x="1725" y="734"/>
                  </a:cubicBezTo>
                  <a:lnTo>
                    <a:pt x="1717" y="734"/>
                  </a:lnTo>
                  <a:cubicBezTo>
                    <a:pt x="1369" y="734"/>
                    <a:pt x="1052" y="946"/>
                    <a:pt x="916" y="1263"/>
                  </a:cubicBezTo>
                  <a:cubicBezTo>
                    <a:pt x="825" y="1226"/>
                    <a:pt x="734" y="1203"/>
                    <a:pt x="636" y="1203"/>
                  </a:cubicBezTo>
                  <a:cubicBezTo>
                    <a:pt x="281" y="1203"/>
                    <a:pt x="1" y="1483"/>
                    <a:pt x="1" y="1838"/>
                  </a:cubicBezTo>
                  <a:cubicBezTo>
                    <a:pt x="1" y="2186"/>
                    <a:pt x="281" y="2473"/>
                    <a:pt x="636" y="2473"/>
                  </a:cubicBezTo>
                  <a:lnTo>
                    <a:pt x="2579" y="2473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36"/>
            <p:cNvSpPr/>
            <p:nvPr/>
          </p:nvSpPr>
          <p:spPr>
            <a:xfrm>
              <a:off x="2301379" y="1302698"/>
              <a:ext cx="420408" cy="241527"/>
            </a:xfrm>
            <a:custGeom>
              <a:rect b="b" l="l" r="r" t="t"/>
              <a:pathLst>
                <a:path extrusionOk="0" h="3419" w="5951">
                  <a:moveTo>
                    <a:pt x="3539" y="1"/>
                  </a:moveTo>
                  <a:cubicBezTo>
                    <a:pt x="2949" y="1"/>
                    <a:pt x="2450" y="432"/>
                    <a:pt x="2359" y="1014"/>
                  </a:cubicBezTo>
                  <a:lnTo>
                    <a:pt x="2344" y="1014"/>
                  </a:lnTo>
                  <a:cubicBezTo>
                    <a:pt x="1860" y="1014"/>
                    <a:pt x="1429" y="1301"/>
                    <a:pt x="1240" y="1747"/>
                  </a:cubicBezTo>
                  <a:cubicBezTo>
                    <a:pt x="1119" y="1687"/>
                    <a:pt x="991" y="1656"/>
                    <a:pt x="855" y="1656"/>
                  </a:cubicBezTo>
                  <a:cubicBezTo>
                    <a:pt x="379" y="1672"/>
                    <a:pt x="0" y="2057"/>
                    <a:pt x="0" y="2534"/>
                  </a:cubicBezTo>
                  <a:cubicBezTo>
                    <a:pt x="0" y="3010"/>
                    <a:pt x="379" y="3395"/>
                    <a:pt x="855" y="3418"/>
                  </a:cubicBezTo>
                  <a:lnTo>
                    <a:pt x="4847" y="3418"/>
                  </a:lnTo>
                  <a:lnTo>
                    <a:pt x="4847" y="3411"/>
                  </a:lnTo>
                  <a:cubicBezTo>
                    <a:pt x="5467" y="3358"/>
                    <a:pt x="5951" y="2836"/>
                    <a:pt x="5951" y="2216"/>
                  </a:cubicBezTo>
                  <a:cubicBezTo>
                    <a:pt x="5951" y="1551"/>
                    <a:pt x="5414" y="1014"/>
                    <a:pt x="4748" y="1014"/>
                  </a:cubicBezTo>
                  <a:lnTo>
                    <a:pt x="4733" y="1014"/>
                  </a:lnTo>
                  <a:cubicBezTo>
                    <a:pt x="4643" y="432"/>
                    <a:pt x="4136" y="1"/>
                    <a:pt x="35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36"/>
            <p:cNvSpPr/>
            <p:nvPr/>
          </p:nvSpPr>
          <p:spPr>
            <a:xfrm>
              <a:off x="2301379" y="1302204"/>
              <a:ext cx="250013" cy="242021"/>
            </a:xfrm>
            <a:custGeom>
              <a:rect b="b" l="l" r="r" t="t"/>
              <a:pathLst>
                <a:path extrusionOk="0" h="3426" w="3539">
                  <a:moveTo>
                    <a:pt x="3539" y="0"/>
                  </a:moveTo>
                  <a:cubicBezTo>
                    <a:pt x="2949" y="8"/>
                    <a:pt x="2450" y="439"/>
                    <a:pt x="2359" y="1021"/>
                  </a:cubicBezTo>
                  <a:lnTo>
                    <a:pt x="2344" y="1021"/>
                  </a:lnTo>
                  <a:cubicBezTo>
                    <a:pt x="1860" y="1021"/>
                    <a:pt x="1429" y="1308"/>
                    <a:pt x="1240" y="1754"/>
                  </a:cubicBezTo>
                  <a:cubicBezTo>
                    <a:pt x="1119" y="1694"/>
                    <a:pt x="991" y="1663"/>
                    <a:pt x="855" y="1663"/>
                  </a:cubicBezTo>
                  <a:cubicBezTo>
                    <a:pt x="379" y="1679"/>
                    <a:pt x="0" y="2064"/>
                    <a:pt x="0" y="2541"/>
                  </a:cubicBezTo>
                  <a:cubicBezTo>
                    <a:pt x="0" y="3017"/>
                    <a:pt x="379" y="3402"/>
                    <a:pt x="855" y="3425"/>
                  </a:cubicBezTo>
                  <a:lnTo>
                    <a:pt x="3539" y="3425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36"/>
            <p:cNvSpPr/>
            <p:nvPr/>
          </p:nvSpPr>
          <p:spPr>
            <a:xfrm>
              <a:off x="2056251" y="1488064"/>
              <a:ext cx="111690" cy="223866"/>
            </a:xfrm>
            <a:custGeom>
              <a:rect b="b" l="l" r="r" t="t"/>
              <a:pathLst>
                <a:path extrusionOk="0" h="3169" w="1581">
                  <a:moveTo>
                    <a:pt x="0" y="0"/>
                  </a:moveTo>
                  <a:lnTo>
                    <a:pt x="0" y="3168"/>
                  </a:lnTo>
                  <a:cubicBezTo>
                    <a:pt x="870" y="3168"/>
                    <a:pt x="1580" y="2457"/>
                    <a:pt x="1580" y="1580"/>
                  </a:cubicBezTo>
                  <a:cubicBezTo>
                    <a:pt x="1580" y="703"/>
                    <a:pt x="87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36"/>
            <p:cNvSpPr/>
            <p:nvPr/>
          </p:nvSpPr>
          <p:spPr>
            <a:xfrm>
              <a:off x="2053567" y="1459171"/>
              <a:ext cx="10738" cy="14552"/>
            </a:xfrm>
            <a:custGeom>
              <a:rect b="b" l="l" r="r" t="t"/>
              <a:pathLst>
                <a:path extrusionOk="0" h="206" w="152">
                  <a:moveTo>
                    <a:pt x="84" y="1"/>
                  </a:moveTo>
                  <a:lnTo>
                    <a:pt x="0" y="205"/>
                  </a:lnTo>
                  <a:lnTo>
                    <a:pt x="152" y="20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36"/>
            <p:cNvSpPr/>
            <p:nvPr/>
          </p:nvSpPr>
          <p:spPr>
            <a:xfrm>
              <a:off x="2021001" y="1462916"/>
              <a:ext cx="10738" cy="15612"/>
            </a:xfrm>
            <a:custGeom>
              <a:rect b="b" l="l" r="r" t="t"/>
              <a:pathLst>
                <a:path extrusionOk="0" h="221" w="152">
                  <a:moveTo>
                    <a:pt x="30" y="1"/>
                  </a:moveTo>
                  <a:lnTo>
                    <a:pt x="0" y="220"/>
                  </a:lnTo>
                  <a:lnTo>
                    <a:pt x="151" y="182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36"/>
            <p:cNvSpPr/>
            <p:nvPr/>
          </p:nvSpPr>
          <p:spPr>
            <a:xfrm>
              <a:off x="1988929" y="1476267"/>
              <a:ext cx="11303" cy="15612"/>
            </a:xfrm>
            <a:custGeom>
              <a:rect b="b" l="l" r="r" t="t"/>
              <a:pathLst>
                <a:path extrusionOk="0" h="221" w="160">
                  <a:moveTo>
                    <a:pt x="1" y="1"/>
                  </a:moveTo>
                  <a:lnTo>
                    <a:pt x="31" y="220"/>
                  </a:lnTo>
                  <a:lnTo>
                    <a:pt x="159" y="1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36"/>
            <p:cNvSpPr/>
            <p:nvPr/>
          </p:nvSpPr>
          <p:spPr>
            <a:xfrm>
              <a:off x="1959048" y="1497672"/>
              <a:ext cx="13917" cy="14482"/>
            </a:xfrm>
            <a:custGeom>
              <a:rect b="b" l="l" r="r" t="t"/>
              <a:pathLst>
                <a:path extrusionOk="0" h="205" w="197">
                  <a:moveTo>
                    <a:pt x="0" y="0"/>
                  </a:moveTo>
                  <a:lnTo>
                    <a:pt x="83" y="204"/>
                  </a:lnTo>
                  <a:lnTo>
                    <a:pt x="197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36"/>
            <p:cNvSpPr/>
            <p:nvPr/>
          </p:nvSpPr>
          <p:spPr>
            <a:xfrm>
              <a:off x="1936089" y="1526494"/>
              <a:ext cx="14977" cy="12362"/>
            </a:xfrm>
            <a:custGeom>
              <a:rect b="b" l="l" r="r" t="t"/>
              <a:pathLst>
                <a:path extrusionOk="0" h="175" w="212">
                  <a:moveTo>
                    <a:pt x="0" y="1"/>
                  </a:moveTo>
                  <a:lnTo>
                    <a:pt x="136" y="174"/>
                  </a:lnTo>
                  <a:lnTo>
                    <a:pt x="212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36"/>
            <p:cNvSpPr/>
            <p:nvPr/>
          </p:nvSpPr>
          <p:spPr>
            <a:xfrm>
              <a:off x="1921113" y="1559060"/>
              <a:ext cx="15047" cy="10243"/>
            </a:xfrm>
            <a:custGeom>
              <a:rect b="b" l="l" r="r" t="t"/>
              <a:pathLst>
                <a:path extrusionOk="0" h="145" w="213">
                  <a:moveTo>
                    <a:pt x="212" y="1"/>
                  </a:moveTo>
                  <a:lnTo>
                    <a:pt x="0" y="16"/>
                  </a:lnTo>
                  <a:lnTo>
                    <a:pt x="174" y="144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36"/>
            <p:cNvSpPr/>
            <p:nvPr/>
          </p:nvSpPr>
          <p:spPr>
            <a:xfrm>
              <a:off x="1915250" y="1591132"/>
              <a:ext cx="14482" cy="10738"/>
            </a:xfrm>
            <a:custGeom>
              <a:rect b="b" l="l" r="r" t="t"/>
              <a:pathLst>
                <a:path extrusionOk="0" h="152" w="205">
                  <a:moveTo>
                    <a:pt x="204" y="0"/>
                  </a:moveTo>
                  <a:lnTo>
                    <a:pt x="0" y="68"/>
                  </a:lnTo>
                  <a:lnTo>
                    <a:pt x="204" y="15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36"/>
            <p:cNvSpPr/>
            <p:nvPr/>
          </p:nvSpPr>
          <p:spPr>
            <a:xfrm>
              <a:off x="1919488" y="1624263"/>
              <a:ext cx="15047" cy="10173"/>
            </a:xfrm>
            <a:custGeom>
              <a:rect b="b" l="l" r="r" t="t"/>
              <a:pathLst>
                <a:path extrusionOk="0" h="144" w="213">
                  <a:moveTo>
                    <a:pt x="175" y="0"/>
                  </a:moveTo>
                  <a:lnTo>
                    <a:pt x="1" y="121"/>
                  </a:lnTo>
                  <a:lnTo>
                    <a:pt x="212" y="144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36"/>
            <p:cNvSpPr/>
            <p:nvPr/>
          </p:nvSpPr>
          <p:spPr>
            <a:xfrm>
              <a:off x="1932345" y="1655770"/>
              <a:ext cx="15542" cy="11232"/>
            </a:xfrm>
            <a:custGeom>
              <a:rect b="b" l="l" r="r" t="t"/>
              <a:pathLst>
                <a:path extrusionOk="0" h="159" w="220">
                  <a:moveTo>
                    <a:pt x="144" y="0"/>
                  </a:moveTo>
                  <a:lnTo>
                    <a:pt x="0" y="159"/>
                  </a:lnTo>
                  <a:lnTo>
                    <a:pt x="219" y="12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36"/>
            <p:cNvSpPr/>
            <p:nvPr/>
          </p:nvSpPr>
          <p:spPr>
            <a:xfrm>
              <a:off x="1954244" y="1682967"/>
              <a:ext cx="14482" cy="13987"/>
            </a:xfrm>
            <a:custGeom>
              <a:rect b="b" l="l" r="r" t="t"/>
              <a:pathLst>
                <a:path extrusionOk="0" h="198" w="205">
                  <a:moveTo>
                    <a:pt x="91" y="1"/>
                  </a:moveTo>
                  <a:lnTo>
                    <a:pt x="0" y="197"/>
                  </a:lnTo>
                  <a:lnTo>
                    <a:pt x="204" y="10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36"/>
            <p:cNvSpPr/>
            <p:nvPr/>
          </p:nvSpPr>
          <p:spPr>
            <a:xfrm>
              <a:off x="1982501" y="1704866"/>
              <a:ext cx="12363" cy="15047"/>
            </a:xfrm>
            <a:custGeom>
              <a:rect b="b" l="l" r="r" t="t"/>
              <a:pathLst>
                <a:path extrusionOk="0" h="213" w="175">
                  <a:moveTo>
                    <a:pt x="46" y="1"/>
                  </a:moveTo>
                  <a:lnTo>
                    <a:pt x="1" y="212"/>
                  </a:lnTo>
                  <a:lnTo>
                    <a:pt x="175" y="7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36"/>
            <p:cNvSpPr/>
            <p:nvPr/>
          </p:nvSpPr>
          <p:spPr>
            <a:xfrm>
              <a:off x="2015138" y="1719277"/>
              <a:ext cx="10738" cy="15612"/>
            </a:xfrm>
            <a:custGeom>
              <a:rect b="b" l="l" r="r" t="t"/>
              <a:pathLst>
                <a:path extrusionOk="0" h="221" w="152">
                  <a:moveTo>
                    <a:pt x="0" y="1"/>
                  </a:moveTo>
                  <a:lnTo>
                    <a:pt x="15" y="220"/>
                  </a:lnTo>
                  <a:lnTo>
                    <a:pt x="151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36"/>
            <p:cNvSpPr/>
            <p:nvPr/>
          </p:nvSpPr>
          <p:spPr>
            <a:xfrm>
              <a:off x="2047703" y="1725706"/>
              <a:ext cx="10738" cy="14482"/>
            </a:xfrm>
            <a:custGeom>
              <a:rect b="b" l="l" r="r" t="t"/>
              <a:pathLst>
                <a:path extrusionOk="0" h="205" w="152">
                  <a:moveTo>
                    <a:pt x="0" y="1"/>
                  </a:moveTo>
                  <a:lnTo>
                    <a:pt x="68" y="205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36"/>
            <p:cNvSpPr/>
            <p:nvPr/>
          </p:nvSpPr>
          <p:spPr>
            <a:xfrm>
              <a:off x="2080764" y="1720902"/>
              <a:ext cx="10244" cy="15541"/>
            </a:xfrm>
            <a:custGeom>
              <a:rect b="b" l="l" r="r" t="t"/>
              <a:pathLst>
                <a:path extrusionOk="0" h="220" w="145">
                  <a:moveTo>
                    <a:pt x="145" y="1"/>
                  </a:moveTo>
                  <a:lnTo>
                    <a:pt x="1" y="38"/>
                  </a:lnTo>
                  <a:lnTo>
                    <a:pt x="114" y="220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36"/>
            <p:cNvSpPr/>
            <p:nvPr/>
          </p:nvSpPr>
          <p:spPr>
            <a:xfrm>
              <a:off x="2111776" y="1708116"/>
              <a:ext cx="11798" cy="15541"/>
            </a:xfrm>
            <a:custGeom>
              <a:rect b="b" l="l" r="r" t="t"/>
              <a:pathLst>
                <a:path extrusionOk="0" h="220" w="167">
                  <a:moveTo>
                    <a:pt x="129" y="0"/>
                  </a:moveTo>
                  <a:lnTo>
                    <a:pt x="1" y="76"/>
                  </a:lnTo>
                  <a:lnTo>
                    <a:pt x="167" y="219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36"/>
            <p:cNvSpPr/>
            <p:nvPr/>
          </p:nvSpPr>
          <p:spPr>
            <a:xfrm>
              <a:off x="2139538" y="1687276"/>
              <a:ext cx="13423" cy="14482"/>
            </a:xfrm>
            <a:custGeom>
              <a:rect b="b" l="l" r="r" t="t"/>
              <a:pathLst>
                <a:path extrusionOk="0" h="205" w="190">
                  <a:moveTo>
                    <a:pt x="106" y="0"/>
                  </a:moveTo>
                  <a:lnTo>
                    <a:pt x="1" y="106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36"/>
            <p:cNvSpPr/>
            <p:nvPr/>
          </p:nvSpPr>
          <p:spPr>
            <a:xfrm>
              <a:off x="2160942" y="1661068"/>
              <a:ext cx="14977" cy="12362"/>
            </a:xfrm>
            <a:custGeom>
              <a:rect b="b" l="l" r="r" t="t"/>
              <a:pathLst>
                <a:path extrusionOk="0" h="175" w="212">
                  <a:moveTo>
                    <a:pt x="76" y="1"/>
                  </a:moveTo>
                  <a:lnTo>
                    <a:pt x="0" y="129"/>
                  </a:lnTo>
                  <a:lnTo>
                    <a:pt x="212" y="175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36"/>
            <p:cNvSpPr/>
            <p:nvPr/>
          </p:nvSpPr>
          <p:spPr>
            <a:xfrm>
              <a:off x="2175848" y="1630126"/>
              <a:ext cx="15047" cy="10173"/>
            </a:xfrm>
            <a:custGeom>
              <a:rect b="b" l="l" r="r" t="t"/>
              <a:pathLst>
                <a:path extrusionOk="0" h="144" w="213">
                  <a:moveTo>
                    <a:pt x="39" y="0"/>
                  </a:moveTo>
                  <a:lnTo>
                    <a:pt x="1" y="144"/>
                  </a:lnTo>
                  <a:lnTo>
                    <a:pt x="1" y="144"/>
                  </a:lnTo>
                  <a:lnTo>
                    <a:pt x="212" y="13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36"/>
            <p:cNvSpPr/>
            <p:nvPr/>
          </p:nvSpPr>
          <p:spPr>
            <a:xfrm>
              <a:off x="2182276" y="1597560"/>
              <a:ext cx="14482" cy="10738"/>
            </a:xfrm>
            <a:custGeom>
              <a:rect b="b" l="l" r="r" t="t"/>
              <a:pathLst>
                <a:path extrusionOk="0" h="152" w="205">
                  <a:moveTo>
                    <a:pt x="0" y="0"/>
                  </a:moveTo>
                  <a:lnTo>
                    <a:pt x="0" y="151"/>
                  </a:lnTo>
                  <a:lnTo>
                    <a:pt x="205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36"/>
            <p:cNvSpPr/>
            <p:nvPr/>
          </p:nvSpPr>
          <p:spPr>
            <a:xfrm>
              <a:off x="2177473" y="1564923"/>
              <a:ext cx="15542" cy="10243"/>
            </a:xfrm>
            <a:custGeom>
              <a:rect b="b" l="l" r="r" t="t"/>
              <a:pathLst>
                <a:path extrusionOk="0" h="145" w="220">
                  <a:moveTo>
                    <a:pt x="0" y="1"/>
                  </a:moveTo>
                  <a:lnTo>
                    <a:pt x="38" y="145"/>
                  </a:lnTo>
                  <a:lnTo>
                    <a:pt x="220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36"/>
            <p:cNvSpPr/>
            <p:nvPr/>
          </p:nvSpPr>
          <p:spPr>
            <a:xfrm>
              <a:off x="2164121" y="1532357"/>
              <a:ext cx="15542" cy="11868"/>
            </a:xfrm>
            <a:custGeom>
              <a:rect b="b" l="l" r="r" t="t"/>
              <a:pathLst>
                <a:path extrusionOk="0" h="168" w="220">
                  <a:moveTo>
                    <a:pt x="220" y="1"/>
                  </a:moveTo>
                  <a:lnTo>
                    <a:pt x="0" y="31"/>
                  </a:lnTo>
                  <a:lnTo>
                    <a:pt x="76" y="167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36"/>
            <p:cNvSpPr/>
            <p:nvPr/>
          </p:nvSpPr>
          <p:spPr>
            <a:xfrm>
              <a:off x="2143847" y="1502970"/>
              <a:ext cx="14482" cy="13422"/>
            </a:xfrm>
            <a:custGeom>
              <a:rect b="b" l="l" r="r" t="t"/>
              <a:pathLst>
                <a:path extrusionOk="0" h="190" w="205">
                  <a:moveTo>
                    <a:pt x="204" y="1"/>
                  </a:moveTo>
                  <a:lnTo>
                    <a:pt x="0" y="84"/>
                  </a:lnTo>
                  <a:lnTo>
                    <a:pt x="106" y="190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36"/>
            <p:cNvSpPr/>
            <p:nvPr/>
          </p:nvSpPr>
          <p:spPr>
            <a:xfrm>
              <a:off x="2117144" y="1479517"/>
              <a:ext cx="12292" cy="14976"/>
            </a:xfrm>
            <a:custGeom>
              <a:rect b="b" l="l" r="r" t="t"/>
              <a:pathLst>
                <a:path extrusionOk="0" h="212" w="174">
                  <a:moveTo>
                    <a:pt x="174" y="0"/>
                  </a:moveTo>
                  <a:lnTo>
                    <a:pt x="0" y="136"/>
                  </a:lnTo>
                  <a:lnTo>
                    <a:pt x="129" y="21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36"/>
            <p:cNvSpPr/>
            <p:nvPr/>
          </p:nvSpPr>
          <p:spPr>
            <a:xfrm>
              <a:off x="2086698" y="1464540"/>
              <a:ext cx="10173" cy="15541"/>
            </a:xfrm>
            <a:custGeom>
              <a:rect b="b" l="l" r="r" t="t"/>
              <a:pathLst>
                <a:path extrusionOk="0" h="220" w="144">
                  <a:moveTo>
                    <a:pt x="129" y="1"/>
                  </a:moveTo>
                  <a:lnTo>
                    <a:pt x="0" y="182"/>
                  </a:lnTo>
                  <a:lnTo>
                    <a:pt x="144" y="220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36"/>
            <p:cNvSpPr/>
            <p:nvPr/>
          </p:nvSpPr>
          <p:spPr>
            <a:xfrm>
              <a:off x="1944072" y="1488064"/>
              <a:ext cx="112255" cy="223866"/>
            </a:xfrm>
            <a:custGeom>
              <a:rect b="b" l="l" r="r" t="t"/>
              <a:pathLst>
                <a:path extrusionOk="0" h="3169" w="1589">
                  <a:moveTo>
                    <a:pt x="1588" y="0"/>
                  </a:moveTo>
                  <a:cubicBezTo>
                    <a:pt x="711" y="0"/>
                    <a:pt x="0" y="703"/>
                    <a:pt x="0" y="1580"/>
                  </a:cubicBezTo>
                  <a:cubicBezTo>
                    <a:pt x="0" y="2457"/>
                    <a:pt x="711" y="3168"/>
                    <a:pt x="1588" y="3168"/>
                  </a:cubicBezTo>
                  <a:lnTo>
                    <a:pt x="1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7" name="Google Shape;3917;p36"/>
          <p:cNvGrpSpPr/>
          <p:nvPr/>
        </p:nvGrpSpPr>
        <p:grpSpPr>
          <a:xfrm>
            <a:off x="4615394" y="1294200"/>
            <a:ext cx="1593685" cy="1304550"/>
            <a:chOff x="6340949" y="1523063"/>
            <a:chExt cx="1949700" cy="1304550"/>
          </a:xfrm>
        </p:grpSpPr>
        <p:sp>
          <p:nvSpPr>
            <p:cNvPr id="3918" name="Google Shape;3918;p36"/>
            <p:cNvSpPr txBox="1"/>
            <p:nvPr/>
          </p:nvSpPr>
          <p:spPr>
            <a:xfrm>
              <a:off x="6340949" y="1523063"/>
              <a:ext cx="19497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19" name="Google Shape;3919;p36"/>
            <p:cNvSpPr txBox="1"/>
            <p:nvPr/>
          </p:nvSpPr>
          <p:spPr>
            <a:xfrm>
              <a:off x="6340949" y="1774013"/>
              <a:ext cx="1949700" cy="105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It’s terribly hot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920" name="Google Shape;3920;p36"/>
          <p:cNvCxnSpPr/>
          <p:nvPr/>
        </p:nvCxnSpPr>
        <p:spPr>
          <a:xfrm>
            <a:off x="6997404" y="1439511"/>
            <a:ext cx="12642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1" name="Google Shape;3921;p36"/>
          <p:cNvCxnSpPr/>
          <p:nvPr/>
        </p:nvCxnSpPr>
        <p:spPr>
          <a:xfrm>
            <a:off x="6982975" y="1779775"/>
            <a:ext cx="12789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2" name="Google Shape;3922;p36"/>
          <p:cNvSpPr txBox="1"/>
          <p:nvPr/>
        </p:nvSpPr>
        <p:spPr>
          <a:xfrm>
            <a:off x="6222725" y="1222825"/>
            <a:ext cx="635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>
              <a:solidFill>
                <a:srgbClr val="3B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3" name="Google Shape;3923;p36"/>
          <p:cNvSpPr txBox="1"/>
          <p:nvPr/>
        </p:nvSpPr>
        <p:spPr>
          <a:xfrm>
            <a:off x="6222725" y="1562425"/>
            <a:ext cx="635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>
              <a:solidFill>
                <a:srgbClr val="3B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4" name="Google Shape;3924;p36"/>
          <p:cNvSpPr/>
          <p:nvPr/>
        </p:nvSpPr>
        <p:spPr>
          <a:xfrm>
            <a:off x="6982975" y="1401650"/>
            <a:ext cx="6405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5" name="Google Shape;3925;p36"/>
          <p:cNvSpPr/>
          <p:nvPr/>
        </p:nvSpPr>
        <p:spPr>
          <a:xfrm>
            <a:off x="6982975" y="1747975"/>
            <a:ext cx="883200" cy="6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26" name="Google Shape;3926;p36"/>
          <p:cNvCxnSpPr/>
          <p:nvPr/>
        </p:nvCxnSpPr>
        <p:spPr>
          <a:xfrm>
            <a:off x="6982975" y="2119375"/>
            <a:ext cx="12789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7" name="Google Shape;3927;p36"/>
          <p:cNvSpPr txBox="1"/>
          <p:nvPr/>
        </p:nvSpPr>
        <p:spPr>
          <a:xfrm>
            <a:off x="6222725" y="1902025"/>
            <a:ext cx="635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90%</a:t>
            </a:r>
            <a:endParaRPr>
              <a:solidFill>
                <a:srgbClr val="3B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8" name="Google Shape;3928;p36"/>
          <p:cNvSpPr/>
          <p:nvPr/>
        </p:nvSpPr>
        <p:spPr>
          <a:xfrm>
            <a:off x="6982975" y="2080825"/>
            <a:ext cx="11382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29" name="Google Shape;3929;p36"/>
          <p:cNvCxnSpPr/>
          <p:nvPr/>
        </p:nvCxnSpPr>
        <p:spPr>
          <a:xfrm>
            <a:off x="6982975" y="2458975"/>
            <a:ext cx="12789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30" name="Google Shape;3930;p36"/>
          <p:cNvSpPr txBox="1"/>
          <p:nvPr/>
        </p:nvSpPr>
        <p:spPr>
          <a:xfrm>
            <a:off x="6222725" y="2241625"/>
            <a:ext cx="635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r>
              <a:rPr lang="en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>
              <a:solidFill>
                <a:srgbClr val="3B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1" name="Google Shape;3931;p36"/>
          <p:cNvSpPr/>
          <p:nvPr/>
        </p:nvSpPr>
        <p:spPr>
          <a:xfrm>
            <a:off x="6982975" y="2420425"/>
            <a:ext cx="268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2" name="Google Shape;3932;p36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Daylight Infographics</a:t>
            </a:r>
            <a:endParaRPr/>
          </a:p>
        </p:txBody>
      </p:sp>
      <p:sp>
        <p:nvSpPr>
          <p:cNvPr id="3933" name="Google Shape;3933;p36"/>
          <p:cNvSpPr/>
          <p:nvPr/>
        </p:nvSpPr>
        <p:spPr>
          <a:xfrm>
            <a:off x="460900" y="2925775"/>
            <a:ext cx="8222100" cy="1639200"/>
          </a:xfrm>
          <a:prstGeom prst="rect">
            <a:avLst/>
          </a:prstGeom>
          <a:solidFill>
            <a:srgbClr val="E6C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34" name="Google Shape;3934;p36"/>
          <p:cNvCxnSpPr/>
          <p:nvPr/>
        </p:nvCxnSpPr>
        <p:spPr>
          <a:xfrm rot="10800000">
            <a:off x="882716" y="3256211"/>
            <a:ext cx="1264200" cy="0"/>
          </a:xfrm>
          <a:prstGeom prst="straightConnector1">
            <a:avLst/>
          </a:prstGeom>
          <a:noFill/>
          <a:ln cap="flat" cmpd="sng" w="38100">
            <a:solidFill>
              <a:srgbClr val="CE99A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35" name="Google Shape;3935;p36"/>
          <p:cNvCxnSpPr/>
          <p:nvPr/>
        </p:nvCxnSpPr>
        <p:spPr>
          <a:xfrm rot="10800000">
            <a:off x="882444" y="4275675"/>
            <a:ext cx="1278900" cy="0"/>
          </a:xfrm>
          <a:prstGeom prst="straightConnector1">
            <a:avLst/>
          </a:prstGeom>
          <a:noFill/>
          <a:ln cap="flat" cmpd="sng" w="38100">
            <a:solidFill>
              <a:srgbClr val="CE99AC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936" name="Google Shape;3936;p36"/>
          <p:cNvGrpSpPr/>
          <p:nvPr/>
        </p:nvGrpSpPr>
        <p:grpSpPr>
          <a:xfrm>
            <a:off x="882444" y="3032275"/>
            <a:ext cx="3646481" cy="1453500"/>
            <a:chOff x="882444" y="3032275"/>
            <a:chExt cx="3646481" cy="1453500"/>
          </a:xfrm>
        </p:grpSpPr>
        <p:grpSp>
          <p:nvGrpSpPr>
            <p:cNvPr id="3937" name="Google Shape;3937;p36"/>
            <p:cNvGrpSpPr/>
            <p:nvPr/>
          </p:nvGrpSpPr>
          <p:grpSpPr>
            <a:xfrm flipH="1">
              <a:off x="2935240" y="3103650"/>
              <a:ext cx="1593685" cy="1304550"/>
              <a:chOff x="6340949" y="1523063"/>
              <a:chExt cx="1949700" cy="1304550"/>
            </a:xfrm>
          </p:grpSpPr>
          <p:sp>
            <p:nvSpPr>
              <p:cNvPr id="3938" name="Google Shape;3938;p36"/>
              <p:cNvSpPr txBox="1"/>
              <p:nvPr/>
            </p:nvSpPr>
            <p:spPr>
              <a:xfrm>
                <a:off x="6340949" y="1523063"/>
                <a:ext cx="19497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Night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939" name="Google Shape;3939;p36"/>
              <p:cNvSpPr txBox="1"/>
              <p:nvPr/>
            </p:nvSpPr>
            <p:spPr>
              <a:xfrm>
                <a:off x="6340949" y="1774013"/>
                <a:ext cx="1949700" cy="105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and the smallest one in the Solar System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3940" name="Google Shape;3940;p36"/>
            <p:cNvCxnSpPr/>
            <p:nvPr/>
          </p:nvCxnSpPr>
          <p:spPr>
            <a:xfrm rot="10800000">
              <a:off x="882444" y="3589225"/>
              <a:ext cx="1278900" cy="0"/>
            </a:xfrm>
            <a:prstGeom prst="straightConnector1">
              <a:avLst/>
            </a:prstGeom>
            <a:noFill/>
            <a:ln cap="flat" cmpd="sng" w="38100">
              <a:solidFill>
                <a:srgbClr val="CE99A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941" name="Google Shape;3941;p36"/>
            <p:cNvSpPr txBox="1"/>
            <p:nvPr/>
          </p:nvSpPr>
          <p:spPr>
            <a:xfrm flipH="1">
              <a:off x="2286495" y="3032275"/>
              <a:ext cx="635100" cy="43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42" name="Google Shape;3942;p36"/>
            <p:cNvSpPr txBox="1"/>
            <p:nvPr/>
          </p:nvSpPr>
          <p:spPr>
            <a:xfrm flipH="1">
              <a:off x="2286495" y="3371875"/>
              <a:ext cx="635100" cy="43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43" name="Google Shape;3943;p36"/>
            <p:cNvSpPr/>
            <p:nvPr/>
          </p:nvSpPr>
          <p:spPr>
            <a:xfrm flipH="1">
              <a:off x="1603049" y="3211100"/>
              <a:ext cx="558300" cy="7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36"/>
            <p:cNvSpPr/>
            <p:nvPr/>
          </p:nvSpPr>
          <p:spPr>
            <a:xfrm flipH="1">
              <a:off x="1379849" y="3557425"/>
              <a:ext cx="781500" cy="6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45" name="Google Shape;3945;p36"/>
            <p:cNvCxnSpPr/>
            <p:nvPr/>
          </p:nvCxnSpPr>
          <p:spPr>
            <a:xfrm rot="10800000">
              <a:off x="882444" y="3928825"/>
              <a:ext cx="1278900" cy="0"/>
            </a:xfrm>
            <a:prstGeom prst="straightConnector1">
              <a:avLst/>
            </a:prstGeom>
            <a:noFill/>
            <a:ln cap="flat" cmpd="sng" w="38100">
              <a:solidFill>
                <a:srgbClr val="CE99A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946" name="Google Shape;3946;p36"/>
            <p:cNvSpPr txBox="1"/>
            <p:nvPr/>
          </p:nvSpPr>
          <p:spPr>
            <a:xfrm flipH="1">
              <a:off x="2286495" y="3711475"/>
              <a:ext cx="635100" cy="43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47" name="Google Shape;3947;p36"/>
            <p:cNvSpPr/>
            <p:nvPr/>
          </p:nvSpPr>
          <p:spPr>
            <a:xfrm flipH="1">
              <a:off x="1970548" y="3890275"/>
              <a:ext cx="190800" cy="7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36"/>
            <p:cNvSpPr txBox="1"/>
            <p:nvPr/>
          </p:nvSpPr>
          <p:spPr>
            <a:xfrm flipH="1">
              <a:off x="2286495" y="4051075"/>
              <a:ext cx="635100" cy="43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r>
                <a:rPr lang="en">
                  <a:solidFill>
                    <a:srgbClr val="3B3232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49" name="Google Shape;3949;p36"/>
            <p:cNvSpPr/>
            <p:nvPr/>
          </p:nvSpPr>
          <p:spPr>
            <a:xfrm flipH="1">
              <a:off x="1716754" y="4229875"/>
              <a:ext cx="444600" cy="77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0" name="Google Shape;3950;p36"/>
          <p:cNvGrpSpPr/>
          <p:nvPr/>
        </p:nvGrpSpPr>
        <p:grpSpPr>
          <a:xfrm>
            <a:off x="4992003" y="2989149"/>
            <a:ext cx="3496288" cy="1590314"/>
            <a:chOff x="4992003" y="2989149"/>
            <a:chExt cx="3496288" cy="1590314"/>
          </a:xfrm>
        </p:grpSpPr>
        <p:grpSp>
          <p:nvGrpSpPr>
            <p:cNvPr id="3951" name="Google Shape;3951;p36"/>
            <p:cNvGrpSpPr/>
            <p:nvPr/>
          </p:nvGrpSpPr>
          <p:grpSpPr>
            <a:xfrm>
              <a:off x="4992003" y="2989149"/>
              <a:ext cx="3496288" cy="1590314"/>
              <a:chOff x="4833897" y="3083766"/>
              <a:chExt cx="3646145" cy="1652618"/>
            </a:xfrm>
          </p:grpSpPr>
          <p:sp>
            <p:nvSpPr>
              <p:cNvPr id="3952" name="Google Shape;3952;p36"/>
              <p:cNvSpPr/>
              <p:nvPr/>
            </p:nvSpPr>
            <p:spPr>
              <a:xfrm>
                <a:off x="5281878" y="3119696"/>
                <a:ext cx="32391" cy="27753"/>
              </a:xfrm>
              <a:custGeom>
                <a:rect b="b" l="l" r="r" t="t"/>
                <a:pathLst>
                  <a:path extrusionOk="0" h="383" w="447">
                    <a:moveTo>
                      <a:pt x="258" y="0"/>
                    </a:moveTo>
                    <a:cubicBezTo>
                      <a:pt x="84" y="0"/>
                      <a:pt x="1" y="205"/>
                      <a:pt x="122" y="326"/>
                    </a:cubicBezTo>
                    <a:cubicBezTo>
                      <a:pt x="161" y="365"/>
                      <a:pt x="209" y="383"/>
                      <a:pt x="257" y="383"/>
                    </a:cubicBezTo>
                    <a:cubicBezTo>
                      <a:pt x="354" y="383"/>
                      <a:pt x="447" y="307"/>
                      <a:pt x="447" y="189"/>
                    </a:cubicBezTo>
                    <a:cubicBezTo>
                      <a:pt x="447" y="84"/>
                      <a:pt x="364" y="0"/>
                      <a:pt x="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953" name="Google Shape;3953;p36"/>
              <p:cNvGrpSpPr/>
              <p:nvPr/>
            </p:nvGrpSpPr>
            <p:grpSpPr>
              <a:xfrm>
                <a:off x="4833897" y="3083766"/>
                <a:ext cx="3646145" cy="1652618"/>
                <a:chOff x="1940335" y="2807050"/>
                <a:chExt cx="1226915" cy="556100"/>
              </a:xfrm>
            </p:grpSpPr>
            <p:sp>
              <p:nvSpPr>
                <p:cNvPr id="3954" name="Google Shape;3954;p36"/>
                <p:cNvSpPr/>
                <p:nvPr/>
              </p:nvSpPr>
              <p:spPr>
                <a:xfrm>
                  <a:off x="2858200" y="3039150"/>
                  <a:ext cx="140075" cy="292050"/>
                </a:xfrm>
                <a:custGeom>
                  <a:rect b="b" l="l" r="r" t="t"/>
                  <a:pathLst>
                    <a:path extrusionOk="0" h="11682" w="5603">
                      <a:moveTo>
                        <a:pt x="0" y="1"/>
                      </a:moveTo>
                      <a:lnTo>
                        <a:pt x="0" y="11682"/>
                      </a:lnTo>
                      <a:lnTo>
                        <a:pt x="5603" y="11682"/>
                      </a:lnTo>
                      <a:lnTo>
                        <a:pt x="5603" y="1"/>
                      </a:lnTo>
                      <a:close/>
                    </a:path>
                  </a:pathLst>
                </a:custGeom>
                <a:solidFill>
                  <a:srgbClr val="DAB1C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5" name="Google Shape;3955;p36"/>
                <p:cNvSpPr/>
                <p:nvPr/>
              </p:nvSpPr>
              <p:spPr>
                <a:xfrm>
                  <a:off x="2901300" y="305580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6" name="Google Shape;3956;p36"/>
                <p:cNvSpPr/>
                <p:nvPr/>
              </p:nvSpPr>
              <p:spPr>
                <a:xfrm>
                  <a:off x="2921525" y="305580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7" name="Google Shape;3957;p36"/>
                <p:cNvSpPr/>
                <p:nvPr/>
              </p:nvSpPr>
              <p:spPr>
                <a:xfrm>
                  <a:off x="2941925" y="3055800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0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8" name="Google Shape;3958;p36"/>
                <p:cNvSpPr/>
                <p:nvPr/>
              </p:nvSpPr>
              <p:spPr>
                <a:xfrm>
                  <a:off x="2901300" y="307470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59" name="Google Shape;3959;p36"/>
                <p:cNvSpPr/>
                <p:nvPr/>
              </p:nvSpPr>
              <p:spPr>
                <a:xfrm>
                  <a:off x="2921525" y="307470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0" name="Google Shape;3960;p36"/>
                <p:cNvSpPr/>
                <p:nvPr/>
              </p:nvSpPr>
              <p:spPr>
                <a:xfrm>
                  <a:off x="2941925" y="3074700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0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1" name="Google Shape;3961;p36"/>
                <p:cNvSpPr/>
                <p:nvPr/>
              </p:nvSpPr>
              <p:spPr>
                <a:xfrm>
                  <a:off x="2901300" y="309415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2" name="Google Shape;3962;p36"/>
                <p:cNvSpPr/>
                <p:nvPr/>
              </p:nvSpPr>
              <p:spPr>
                <a:xfrm>
                  <a:off x="2921525" y="309415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3" name="Google Shape;3963;p36"/>
                <p:cNvSpPr/>
                <p:nvPr/>
              </p:nvSpPr>
              <p:spPr>
                <a:xfrm>
                  <a:off x="2941925" y="3094150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4" name="Google Shape;3964;p36"/>
                <p:cNvSpPr/>
                <p:nvPr/>
              </p:nvSpPr>
              <p:spPr>
                <a:xfrm>
                  <a:off x="2901300" y="311305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5" name="Google Shape;3965;p36"/>
                <p:cNvSpPr/>
                <p:nvPr/>
              </p:nvSpPr>
              <p:spPr>
                <a:xfrm>
                  <a:off x="2921525" y="311305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6" name="Google Shape;3966;p36"/>
                <p:cNvSpPr/>
                <p:nvPr/>
              </p:nvSpPr>
              <p:spPr>
                <a:xfrm>
                  <a:off x="2941925" y="3113050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7" name="Google Shape;3967;p36"/>
                <p:cNvSpPr/>
                <p:nvPr/>
              </p:nvSpPr>
              <p:spPr>
                <a:xfrm>
                  <a:off x="2901300" y="313235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8" name="Google Shape;3968;p36"/>
                <p:cNvSpPr/>
                <p:nvPr/>
              </p:nvSpPr>
              <p:spPr>
                <a:xfrm>
                  <a:off x="2921525" y="313235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69" name="Google Shape;3969;p36"/>
                <p:cNvSpPr/>
                <p:nvPr/>
              </p:nvSpPr>
              <p:spPr>
                <a:xfrm>
                  <a:off x="2941925" y="3132350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0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0" name="Google Shape;3970;p36"/>
                <p:cNvSpPr/>
                <p:nvPr/>
              </p:nvSpPr>
              <p:spPr>
                <a:xfrm>
                  <a:off x="2901300" y="315125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1" name="Google Shape;3971;p36"/>
                <p:cNvSpPr/>
                <p:nvPr/>
              </p:nvSpPr>
              <p:spPr>
                <a:xfrm>
                  <a:off x="2921525" y="315125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2" name="Google Shape;3972;p36"/>
                <p:cNvSpPr/>
                <p:nvPr/>
              </p:nvSpPr>
              <p:spPr>
                <a:xfrm>
                  <a:off x="2941925" y="3151250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0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3" name="Google Shape;3973;p36"/>
                <p:cNvSpPr/>
                <p:nvPr/>
              </p:nvSpPr>
              <p:spPr>
                <a:xfrm>
                  <a:off x="2901300" y="317070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4" name="Google Shape;3974;p36"/>
                <p:cNvSpPr/>
                <p:nvPr/>
              </p:nvSpPr>
              <p:spPr>
                <a:xfrm>
                  <a:off x="2921525" y="317070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5" name="Google Shape;3975;p36"/>
                <p:cNvSpPr/>
                <p:nvPr/>
              </p:nvSpPr>
              <p:spPr>
                <a:xfrm>
                  <a:off x="2941925" y="3170700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6" name="Google Shape;3976;p36"/>
                <p:cNvSpPr/>
                <p:nvPr/>
              </p:nvSpPr>
              <p:spPr>
                <a:xfrm>
                  <a:off x="2901300" y="318960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7" name="Google Shape;3977;p36"/>
                <p:cNvSpPr/>
                <p:nvPr/>
              </p:nvSpPr>
              <p:spPr>
                <a:xfrm>
                  <a:off x="2921525" y="318960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8" name="Google Shape;3978;p36"/>
                <p:cNvSpPr/>
                <p:nvPr/>
              </p:nvSpPr>
              <p:spPr>
                <a:xfrm>
                  <a:off x="2941925" y="3189600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79" name="Google Shape;3979;p36"/>
                <p:cNvSpPr/>
                <p:nvPr/>
              </p:nvSpPr>
              <p:spPr>
                <a:xfrm>
                  <a:off x="2901300" y="320890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0" name="Google Shape;3980;p36"/>
                <p:cNvSpPr/>
                <p:nvPr/>
              </p:nvSpPr>
              <p:spPr>
                <a:xfrm>
                  <a:off x="2921525" y="320890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1" name="Google Shape;3981;p36"/>
                <p:cNvSpPr/>
                <p:nvPr/>
              </p:nvSpPr>
              <p:spPr>
                <a:xfrm>
                  <a:off x="2941925" y="3208900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0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2" name="Google Shape;3982;p36"/>
                <p:cNvSpPr/>
                <p:nvPr/>
              </p:nvSpPr>
              <p:spPr>
                <a:xfrm>
                  <a:off x="2901300" y="322780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3" name="Google Shape;3983;p36"/>
                <p:cNvSpPr/>
                <p:nvPr/>
              </p:nvSpPr>
              <p:spPr>
                <a:xfrm>
                  <a:off x="2921525" y="322780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4" name="Google Shape;3984;p36"/>
                <p:cNvSpPr/>
                <p:nvPr/>
              </p:nvSpPr>
              <p:spPr>
                <a:xfrm>
                  <a:off x="2941925" y="3227800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0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5" name="Google Shape;3985;p36"/>
                <p:cNvSpPr/>
                <p:nvPr/>
              </p:nvSpPr>
              <p:spPr>
                <a:xfrm>
                  <a:off x="2880300" y="3055800"/>
                  <a:ext cx="12500" cy="184500"/>
                </a:xfrm>
                <a:custGeom>
                  <a:rect b="b" l="l" r="r" t="t"/>
                  <a:pathLst>
                    <a:path extrusionOk="0" h="7380" w="500">
                      <a:moveTo>
                        <a:pt x="1" y="0"/>
                      </a:moveTo>
                      <a:lnTo>
                        <a:pt x="1" y="7379"/>
                      </a:lnTo>
                      <a:lnTo>
                        <a:pt x="500" y="7379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6" name="Google Shape;3986;p36"/>
                <p:cNvSpPr/>
                <p:nvPr/>
              </p:nvSpPr>
              <p:spPr>
                <a:xfrm>
                  <a:off x="2964050" y="3055800"/>
                  <a:ext cx="12500" cy="184500"/>
                </a:xfrm>
                <a:custGeom>
                  <a:rect b="b" l="l" r="r" t="t"/>
                  <a:pathLst>
                    <a:path extrusionOk="0" h="7380" w="500">
                      <a:moveTo>
                        <a:pt x="0" y="0"/>
                      </a:moveTo>
                      <a:lnTo>
                        <a:pt x="0" y="7379"/>
                      </a:lnTo>
                      <a:lnTo>
                        <a:pt x="499" y="7379"/>
                      </a:lnTo>
                      <a:lnTo>
                        <a:pt x="499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7" name="Google Shape;3987;p36"/>
                <p:cNvSpPr/>
                <p:nvPr/>
              </p:nvSpPr>
              <p:spPr>
                <a:xfrm>
                  <a:off x="2858200" y="3026500"/>
                  <a:ext cx="140075" cy="12675"/>
                </a:xfrm>
                <a:custGeom>
                  <a:rect b="b" l="l" r="r" t="t"/>
                  <a:pathLst>
                    <a:path extrusionOk="0" h="507" w="5603">
                      <a:moveTo>
                        <a:pt x="0" y="0"/>
                      </a:moveTo>
                      <a:lnTo>
                        <a:pt x="0" y="507"/>
                      </a:lnTo>
                      <a:lnTo>
                        <a:pt x="5603" y="507"/>
                      </a:lnTo>
                      <a:lnTo>
                        <a:pt x="5603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8" name="Google Shape;3988;p36"/>
                <p:cNvSpPr/>
                <p:nvPr/>
              </p:nvSpPr>
              <p:spPr>
                <a:xfrm>
                  <a:off x="3024900" y="2919125"/>
                  <a:ext cx="140100" cy="412075"/>
                </a:xfrm>
                <a:custGeom>
                  <a:rect b="b" l="l" r="r" t="t"/>
                  <a:pathLst>
                    <a:path extrusionOk="0" h="16483" w="5604">
                      <a:moveTo>
                        <a:pt x="1" y="1"/>
                      </a:moveTo>
                      <a:lnTo>
                        <a:pt x="1" y="16483"/>
                      </a:lnTo>
                      <a:lnTo>
                        <a:pt x="5603" y="16483"/>
                      </a:lnTo>
                      <a:lnTo>
                        <a:pt x="5603" y="1"/>
                      </a:lnTo>
                      <a:close/>
                    </a:path>
                  </a:pathLst>
                </a:custGeom>
                <a:solidFill>
                  <a:srgbClr val="DAB1C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89" name="Google Shape;3989;p36"/>
                <p:cNvSpPr/>
                <p:nvPr/>
              </p:nvSpPr>
              <p:spPr>
                <a:xfrm>
                  <a:off x="3043250" y="293765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0" name="Google Shape;3990;p36"/>
                <p:cNvSpPr/>
                <p:nvPr/>
              </p:nvSpPr>
              <p:spPr>
                <a:xfrm>
                  <a:off x="3063650" y="2937650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1" name="Google Shape;3991;p36"/>
                <p:cNvSpPr/>
                <p:nvPr/>
              </p:nvSpPr>
              <p:spPr>
                <a:xfrm>
                  <a:off x="3084075" y="293765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2" name="Google Shape;3992;p36"/>
                <p:cNvSpPr/>
                <p:nvPr/>
              </p:nvSpPr>
              <p:spPr>
                <a:xfrm>
                  <a:off x="3043250" y="295655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3" name="Google Shape;3993;p36"/>
                <p:cNvSpPr/>
                <p:nvPr/>
              </p:nvSpPr>
              <p:spPr>
                <a:xfrm>
                  <a:off x="3063650" y="2956550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4" name="Google Shape;3994;p36"/>
                <p:cNvSpPr/>
                <p:nvPr/>
              </p:nvSpPr>
              <p:spPr>
                <a:xfrm>
                  <a:off x="3084075" y="295655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5" name="Google Shape;3995;p36"/>
                <p:cNvSpPr/>
                <p:nvPr/>
              </p:nvSpPr>
              <p:spPr>
                <a:xfrm>
                  <a:off x="3043250" y="2975825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6" name="Google Shape;3996;p36"/>
                <p:cNvSpPr/>
                <p:nvPr/>
              </p:nvSpPr>
              <p:spPr>
                <a:xfrm>
                  <a:off x="3063650" y="2975825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7" name="Google Shape;3997;p36"/>
                <p:cNvSpPr/>
                <p:nvPr/>
              </p:nvSpPr>
              <p:spPr>
                <a:xfrm>
                  <a:off x="3084075" y="2975825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8" name="Google Shape;3998;p36"/>
                <p:cNvSpPr/>
                <p:nvPr/>
              </p:nvSpPr>
              <p:spPr>
                <a:xfrm>
                  <a:off x="3043250" y="299475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1"/>
                      </a:lnTo>
                      <a:lnTo>
                        <a:pt x="537" y="491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99" name="Google Shape;3999;p36"/>
                <p:cNvSpPr/>
                <p:nvPr/>
              </p:nvSpPr>
              <p:spPr>
                <a:xfrm>
                  <a:off x="3063650" y="2994750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0"/>
                      </a:moveTo>
                      <a:lnTo>
                        <a:pt x="1" y="491"/>
                      </a:lnTo>
                      <a:lnTo>
                        <a:pt x="537" y="491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0" name="Google Shape;4000;p36"/>
                <p:cNvSpPr/>
                <p:nvPr/>
              </p:nvSpPr>
              <p:spPr>
                <a:xfrm>
                  <a:off x="3084075" y="299475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1"/>
                      </a:lnTo>
                      <a:lnTo>
                        <a:pt x="537" y="491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1" name="Google Shape;4001;p36"/>
                <p:cNvSpPr/>
                <p:nvPr/>
              </p:nvSpPr>
              <p:spPr>
                <a:xfrm>
                  <a:off x="3043250" y="301420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2" name="Google Shape;4002;p36"/>
                <p:cNvSpPr/>
                <p:nvPr/>
              </p:nvSpPr>
              <p:spPr>
                <a:xfrm>
                  <a:off x="3063650" y="3014200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3" name="Google Shape;4003;p36"/>
                <p:cNvSpPr/>
                <p:nvPr/>
              </p:nvSpPr>
              <p:spPr>
                <a:xfrm>
                  <a:off x="3084075" y="301420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4" name="Google Shape;4004;p36"/>
                <p:cNvSpPr/>
                <p:nvPr/>
              </p:nvSpPr>
              <p:spPr>
                <a:xfrm>
                  <a:off x="3043250" y="303310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5" name="Google Shape;4005;p36"/>
                <p:cNvSpPr/>
                <p:nvPr/>
              </p:nvSpPr>
              <p:spPr>
                <a:xfrm>
                  <a:off x="3063650" y="3033100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6" name="Google Shape;4006;p36"/>
                <p:cNvSpPr/>
                <p:nvPr/>
              </p:nvSpPr>
              <p:spPr>
                <a:xfrm>
                  <a:off x="3084075" y="303310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7" name="Google Shape;4007;p36"/>
                <p:cNvSpPr/>
                <p:nvPr/>
              </p:nvSpPr>
              <p:spPr>
                <a:xfrm>
                  <a:off x="3043250" y="3052375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8" name="Google Shape;4008;p36"/>
                <p:cNvSpPr/>
                <p:nvPr/>
              </p:nvSpPr>
              <p:spPr>
                <a:xfrm>
                  <a:off x="3063650" y="3052375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9" name="Google Shape;4009;p36"/>
                <p:cNvSpPr/>
                <p:nvPr/>
              </p:nvSpPr>
              <p:spPr>
                <a:xfrm>
                  <a:off x="3084075" y="3052375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0" name="Google Shape;4010;p36"/>
                <p:cNvSpPr/>
                <p:nvPr/>
              </p:nvSpPr>
              <p:spPr>
                <a:xfrm>
                  <a:off x="3043250" y="3071475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1" name="Google Shape;4011;p36"/>
                <p:cNvSpPr/>
                <p:nvPr/>
              </p:nvSpPr>
              <p:spPr>
                <a:xfrm>
                  <a:off x="3063650" y="3071475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2" name="Google Shape;4012;p36"/>
                <p:cNvSpPr/>
                <p:nvPr/>
              </p:nvSpPr>
              <p:spPr>
                <a:xfrm>
                  <a:off x="3084075" y="3071475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3" name="Google Shape;4013;p36"/>
                <p:cNvSpPr/>
                <p:nvPr/>
              </p:nvSpPr>
              <p:spPr>
                <a:xfrm>
                  <a:off x="3043250" y="309075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4" name="Google Shape;4014;p36"/>
                <p:cNvSpPr/>
                <p:nvPr/>
              </p:nvSpPr>
              <p:spPr>
                <a:xfrm>
                  <a:off x="3063650" y="3090750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5" name="Google Shape;4015;p36"/>
                <p:cNvSpPr/>
                <p:nvPr/>
              </p:nvSpPr>
              <p:spPr>
                <a:xfrm>
                  <a:off x="3084075" y="309075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6" name="Google Shape;4016;p36"/>
                <p:cNvSpPr/>
                <p:nvPr/>
              </p:nvSpPr>
              <p:spPr>
                <a:xfrm>
                  <a:off x="3043250" y="310965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7" name="Google Shape;4017;p36"/>
                <p:cNvSpPr/>
                <p:nvPr/>
              </p:nvSpPr>
              <p:spPr>
                <a:xfrm>
                  <a:off x="3063650" y="3109650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8" name="Google Shape;4018;p36"/>
                <p:cNvSpPr/>
                <p:nvPr/>
              </p:nvSpPr>
              <p:spPr>
                <a:xfrm>
                  <a:off x="3084075" y="310965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19" name="Google Shape;4019;p36"/>
                <p:cNvSpPr/>
                <p:nvPr/>
              </p:nvSpPr>
              <p:spPr>
                <a:xfrm>
                  <a:off x="3043250" y="3129125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20" name="Google Shape;4020;p36"/>
                <p:cNvSpPr/>
                <p:nvPr/>
              </p:nvSpPr>
              <p:spPr>
                <a:xfrm>
                  <a:off x="3063650" y="3129125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21" name="Google Shape;4021;p36"/>
                <p:cNvSpPr/>
                <p:nvPr/>
              </p:nvSpPr>
              <p:spPr>
                <a:xfrm>
                  <a:off x="3084075" y="3129125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22" name="Google Shape;4022;p36"/>
                <p:cNvSpPr/>
                <p:nvPr/>
              </p:nvSpPr>
              <p:spPr>
                <a:xfrm>
                  <a:off x="3043250" y="3148025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23" name="Google Shape;4023;p36"/>
                <p:cNvSpPr/>
                <p:nvPr/>
              </p:nvSpPr>
              <p:spPr>
                <a:xfrm>
                  <a:off x="3063650" y="3148025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24" name="Google Shape;4024;p36"/>
                <p:cNvSpPr/>
                <p:nvPr/>
              </p:nvSpPr>
              <p:spPr>
                <a:xfrm>
                  <a:off x="3084075" y="3148025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25" name="Google Shape;4025;p36"/>
                <p:cNvSpPr/>
                <p:nvPr/>
              </p:nvSpPr>
              <p:spPr>
                <a:xfrm>
                  <a:off x="3043250" y="316730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26" name="Google Shape;4026;p36"/>
                <p:cNvSpPr/>
                <p:nvPr/>
              </p:nvSpPr>
              <p:spPr>
                <a:xfrm>
                  <a:off x="3063650" y="3167300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27" name="Google Shape;4027;p36"/>
                <p:cNvSpPr/>
                <p:nvPr/>
              </p:nvSpPr>
              <p:spPr>
                <a:xfrm>
                  <a:off x="3084075" y="316730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28" name="Google Shape;4028;p36"/>
                <p:cNvSpPr/>
                <p:nvPr/>
              </p:nvSpPr>
              <p:spPr>
                <a:xfrm>
                  <a:off x="3043250" y="318620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29" name="Google Shape;4029;p36"/>
                <p:cNvSpPr/>
                <p:nvPr/>
              </p:nvSpPr>
              <p:spPr>
                <a:xfrm>
                  <a:off x="3063650" y="3186200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30" name="Google Shape;4030;p36"/>
                <p:cNvSpPr/>
                <p:nvPr/>
              </p:nvSpPr>
              <p:spPr>
                <a:xfrm>
                  <a:off x="3084075" y="3186200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31" name="Google Shape;4031;p36"/>
                <p:cNvSpPr/>
                <p:nvPr/>
              </p:nvSpPr>
              <p:spPr>
                <a:xfrm>
                  <a:off x="3043250" y="3205675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32" name="Google Shape;4032;p36"/>
                <p:cNvSpPr/>
                <p:nvPr/>
              </p:nvSpPr>
              <p:spPr>
                <a:xfrm>
                  <a:off x="3063650" y="3205675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33" name="Google Shape;4033;p36"/>
                <p:cNvSpPr/>
                <p:nvPr/>
              </p:nvSpPr>
              <p:spPr>
                <a:xfrm>
                  <a:off x="3084075" y="3205675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34" name="Google Shape;4034;p36"/>
                <p:cNvSpPr/>
                <p:nvPr/>
              </p:nvSpPr>
              <p:spPr>
                <a:xfrm>
                  <a:off x="3043250" y="3224575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35" name="Google Shape;4035;p36"/>
                <p:cNvSpPr/>
                <p:nvPr/>
              </p:nvSpPr>
              <p:spPr>
                <a:xfrm>
                  <a:off x="3063650" y="3224575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36" name="Google Shape;4036;p36"/>
                <p:cNvSpPr/>
                <p:nvPr/>
              </p:nvSpPr>
              <p:spPr>
                <a:xfrm>
                  <a:off x="3084075" y="3224575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37" name="Google Shape;4037;p36"/>
                <p:cNvSpPr/>
                <p:nvPr/>
              </p:nvSpPr>
              <p:spPr>
                <a:xfrm>
                  <a:off x="3043250" y="324405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38" name="Google Shape;4038;p36"/>
                <p:cNvSpPr/>
                <p:nvPr/>
              </p:nvSpPr>
              <p:spPr>
                <a:xfrm>
                  <a:off x="3063650" y="3244050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0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39" name="Google Shape;4039;p36"/>
                <p:cNvSpPr/>
                <p:nvPr/>
              </p:nvSpPr>
              <p:spPr>
                <a:xfrm>
                  <a:off x="3084075" y="324405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40" name="Google Shape;4040;p36"/>
                <p:cNvSpPr/>
                <p:nvPr/>
              </p:nvSpPr>
              <p:spPr>
                <a:xfrm>
                  <a:off x="3043250" y="326295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41" name="Google Shape;4041;p36"/>
                <p:cNvSpPr/>
                <p:nvPr/>
              </p:nvSpPr>
              <p:spPr>
                <a:xfrm>
                  <a:off x="3063650" y="3262950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0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42" name="Google Shape;4042;p36"/>
                <p:cNvSpPr/>
                <p:nvPr/>
              </p:nvSpPr>
              <p:spPr>
                <a:xfrm>
                  <a:off x="3084075" y="3262950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43" name="Google Shape;4043;p36"/>
                <p:cNvSpPr/>
                <p:nvPr/>
              </p:nvSpPr>
              <p:spPr>
                <a:xfrm>
                  <a:off x="3043250" y="3282225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44" name="Google Shape;4044;p36"/>
                <p:cNvSpPr/>
                <p:nvPr/>
              </p:nvSpPr>
              <p:spPr>
                <a:xfrm>
                  <a:off x="3063650" y="3282225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45" name="Google Shape;4045;p36"/>
                <p:cNvSpPr/>
                <p:nvPr/>
              </p:nvSpPr>
              <p:spPr>
                <a:xfrm>
                  <a:off x="3084075" y="3282225"/>
                  <a:ext cx="13425" cy="12300"/>
                </a:xfrm>
                <a:custGeom>
                  <a:rect b="b" l="l" r="r" t="t"/>
                  <a:pathLst>
                    <a:path extrusionOk="0" h="492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46" name="Google Shape;4046;p36"/>
                <p:cNvSpPr/>
                <p:nvPr/>
              </p:nvSpPr>
              <p:spPr>
                <a:xfrm>
                  <a:off x="3043250" y="3301125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47" name="Google Shape;4047;p36"/>
                <p:cNvSpPr/>
                <p:nvPr/>
              </p:nvSpPr>
              <p:spPr>
                <a:xfrm>
                  <a:off x="3063650" y="3301125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48" name="Google Shape;4048;p36"/>
                <p:cNvSpPr/>
                <p:nvPr/>
              </p:nvSpPr>
              <p:spPr>
                <a:xfrm>
                  <a:off x="3084075" y="3301125"/>
                  <a:ext cx="13425" cy="12325"/>
                </a:xfrm>
                <a:custGeom>
                  <a:rect b="b" l="l" r="r" t="t"/>
                  <a:pathLst>
                    <a:path extrusionOk="0" h="493" w="537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49" name="Google Shape;4049;p36"/>
                <p:cNvSpPr/>
                <p:nvPr/>
              </p:nvSpPr>
              <p:spPr>
                <a:xfrm>
                  <a:off x="3137000" y="2937650"/>
                  <a:ext cx="12300" cy="375800"/>
                </a:xfrm>
                <a:custGeom>
                  <a:rect b="b" l="l" r="r" t="t"/>
                  <a:pathLst>
                    <a:path extrusionOk="0" h="15032" w="492">
                      <a:moveTo>
                        <a:pt x="0" y="1"/>
                      </a:moveTo>
                      <a:lnTo>
                        <a:pt x="0" y="15031"/>
                      </a:lnTo>
                      <a:lnTo>
                        <a:pt x="492" y="15031"/>
                      </a:lnTo>
                      <a:lnTo>
                        <a:pt x="492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0" name="Google Shape;4050;p36"/>
                <p:cNvSpPr/>
                <p:nvPr/>
              </p:nvSpPr>
              <p:spPr>
                <a:xfrm>
                  <a:off x="2876725" y="3244050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1" name="Google Shape;4051;p36"/>
                <p:cNvSpPr/>
                <p:nvPr/>
              </p:nvSpPr>
              <p:spPr>
                <a:xfrm>
                  <a:off x="2897125" y="3244050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0"/>
                      </a:moveTo>
                      <a:lnTo>
                        <a:pt x="1" y="492"/>
                      </a:lnTo>
                      <a:lnTo>
                        <a:pt x="538" y="492"/>
                      </a:lnTo>
                      <a:lnTo>
                        <a:pt x="538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2" name="Google Shape;4052;p36"/>
                <p:cNvSpPr/>
                <p:nvPr/>
              </p:nvSpPr>
              <p:spPr>
                <a:xfrm>
                  <a:off x="2917350" y="3244050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0"/>
                      </a:moveTo>
                      <a:lnTo>
                        <a:pt x="1" y="492"/>
                      </a:lnTo>
                      <a:lnTo>
                        <a:pt x="538" y="492"/>
                      </a:lnTo>
                      <a:lnTo>
                        <a:pt x="538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3" name="Google Shape;4053;p36"/>
                <p:cNvSpPr/>
                <p:nvPr/>
              </p:nvSpPr>
              <p:spPr>
                <a:xfrm>
                  <a:off x="2876725" y="3262950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0" y="0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4" name="Google Shape;4054;p36"/>
                <p:cNvSpPr/>
                <p:nvPr/>
              </p:nvSpPr>
              <p:spPr>
                <a:xfrm>
                  <a:off x="2897125" y="3262950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0"/>
                      </a:moveTo>
                      <a:lnTo>
                        <a:pt x="1" y="492"/>
                      </a:lnTo>
                      <a:lnTo>
                        <a:pt x="538" y="492"/>
                      </a:lnTo>
                      <a:lnTo>
                        <a:pt x="538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5" name="Google Shape;4055;p36"/>
                <p:cNvSpPr/>
                <p:nvPr/>
              </p:nvSpPr>
              <p:spPr>
                <a:xfrm>
                  <a:off x="2917350" y="3262950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0"/>
                      </a:moveTo>
                      <a:lnTo>
                        <a:pt x="1" y="492"/>
                      </a:lnTo>
                      <a:lnTo>
                        <a:pt x="538" y="492"/>
                      </a:lnTo>
                      <a:lnTo>
                        <a:pt x="538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6" name="Google Shape;4056;p36"/>
                <p:cNvSpPr/>
                <p:nvPr/>
              </p:nvSpPr>
              <p:spPr>
                <a:xfrm>
                  <a:off x="2876725" y="3282225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7" name="Google Shape;4057;p36"/>
                <p:cNvSpPr/>
                <p:nvPr/>
              </p:nvSpPr>
              <p:spPr>
                <a:xfrm>
                  <a:off x="2897125" y="3282225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8" y="492"/>
                      </a:lnTo>
                      <a:lnTo>
                        <a:pt x="538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8" name="Google Shape;4058;p36"/>
                <p:cNvSpPr/>
                <p:nvPr/>
              </p:nvSpPr>
              <p:spPr>
                <a:xfrm>
                  <a:off x="2917350" y="3282225"/>
                  <a:ext cx="13450" cy="12300"/>
                </a:xfrm>
                <a:custGeom>
                  <a:rect b="b" l="l" r="r" t="t"/>
                  <a:pathLst>
                    <a:path extrusionOk="0" h="492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8" y="492"/>
                      </a:lnTo>
                      <a:lnTo>
                        <a:pt x="538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59" name="Google Shape;4059;p36"/>
                <p:cNvSpPr/>
                <p:nvPr/>
              </p:nvSpPr>
              <p:spPr>
                <a:xfrm>
                  <a:off x="2876725" y="3301125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0" y="1"/>
                      </a:moveTo>
                      <a:lnTo>
                        <a:pt x="0" y="492"/>
                      </a:lnTo>
                      <a:lnTo>
                        <a:pt x="537" y="492"/>
                      </a:lnTo>
                      <a:lnTo>
                        <a:pt x="537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0" name="Google Shape;4060;p36"/>
                <p:cNvSpPr/>
                <p:nvPr/>
              </p:nvSpPr>
              <p:spPr>
                <a:xfrm>
                  <a:off x="2897125" y="3301125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8" y="492"/>
                      </a:lnTo>
                      <a:lnTo>
                        <a:pt x="538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1" name="Google Shape;4061;p36"/>
                <p:cNvSpPr/>
                <p:nvPr/>
              </p:nvSpPr>
              <p:spPr>
                <a:xfrm>
                  <a:off x="2917350" y="3301125"/>
                  <a:ext cx="13450" cy="12325"/>
                </a:xfrm>
                <a:custGeom>
                  <a:rect b="b" l="l" r="r" t="t"/>
                  <a:pathLst>
                    <a:path extrusionOk="0" h="493" w="538">
                      <a:moveTo>
                        <a:pt x="1" y="1"/>
                      </a:moveTo>
                      <a:lnTo>
                        <a:pt x="1" y="492"/>
                      </a:lnTo>
                      <a:lnTo>
                        <a:pt x="538" y="492"/>
                      </a:lnTo>
                      <a:lnTo>
                        <a:pt x="538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2" name="Google Shape;4062;p36"/>
                <p:cNvSpPr/>
                <p:nvPr/>
              </p:nvSpPr>
              <p:spPr>
                <a:xfrm>
                  <a:off x="2654450" y="3167300"/>
                  <a:ext cx="109450" cy="164100"/>
                </a:xfrm>
                <a:custGeom>
                  <a:rect b="b" l="l" r="r" t="t"/>
                  <a:pathLst>
                    <a:path extrusionOk="0" h="6564" w="4378">
                      <a:moveTo>
                        <a:pt x="0" y="1"/>
                      </a:moveTo>
                      <a:lnTo>
                        <a:pt x="0" y="6563"/>
                      </a:lnTo>
                      <a:lnTo>
                        <a:pt x="4378" y="6563"/>
                      </a:lnTo>
                      <a:lnTo>
                        <a:pt x="4378" y="1"/>
                      </a:lnTo>
                      <a:close/>
                    </a:path>
                  </a:pathLst>
                </a:custGeom>
                <a:solidFill>
                  <a:srgbClr val="5066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3" name="Google Shape;4063;p36"/>
                <p:cNvSpPr/>
                <p:nvPr/>
              </p:nvSpPr>
              <p:spPr>
                <a:xfrm>
                  <a:off x="2654450" y="3113250"/>
                  <a:ext cx="109450" cy="54850"/>
                </a:xfrm>
                <a:custGeom>
                  <a:rect b="b" l="l" r="r" t="t"/>
                  <a:pathLst>
                    <a:path extrusionOk="0" h="2194" w="4378">
                      <a:moveTo>
                        <a:pt x="2162" y="0"/>
                      </a:moveTo>
                      <a:lnTo>
                        <a:pt x="0" y="2193"/>
                      </a:lnTo>
                      <a:lnTo>
                        <a:pt x="4378" y="2193"/>
                      </a:lnTo>
                      <a:lnTo>
                        <a:pt x="2162" y="0"/>
                      </a:lnTo>
                      <a:close/>
                    </a:path>
                  </a:pathLst>
                </a:custGeom>
                <a:solidFill>
                  <a:srgbClr val="CE99A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4" name="Google Shape;4064;p36"/>
                <p:cNvSpPr/>
                <p:nvPr/>
              </p:nvSpPr>
              <p:spPr>
                <a:xfrm>
                  <a:off x="2669950" y="3184125"/>
                  <a:ext cx="18525" cy="17425"/>
                </a:xfrm>
                <a:custGeom>
                  <a:rect b="b" l="l" r="r" t="t"/>
                  <a:pathLst>
                    <a:path extrusionOk="0" h="697" w="741">
                      <a:moveTo>
                        <a:pt x="0" y="1"/>
                      </a:moveTo>
                      <a:lnTo>
                        <a:pt x="0" y="696"/>
                      </a:lnTo>
                      <a:lnTo>
                        <a:pt x="741" y="696"/>
                      </a:lnTo>
                      <a:lnTo>
                        <a:pt x="741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5" name="Google Shape;4065;p36"/>
                <p:cNvSpPr/>
                <p:nvPr/>
              </p:nvSpPr>
              <p:spPr>
                <a:xfrm>
                  <a:off x="2700000" y="3184125"/>
                  <a:ext cx="18350" cy="17425"/>
                </a:xfrm>
                <a:custGeom>
                  <a:rect b="b" l="l" r="r" t="t"/>
                  <a:pathLst>
                    <a:path extrusionOk="0" h="697" w="734">
                      <a:moveTo>
                        <a:pt x="0" y="1"/>
                      </a:moveTo>
                      <a:lnTo>
                        <a:pt x="0" y="696"/>
                      </a:lnTo>
                      <a:lnTo>
                        <a:pt x="734" y="696"/>
                      </a:lnTo>
                      <a:lnTo>
                        <a:pt x="734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6" name="Google Shape;4066;p36"/>
                <p:cNvSpPr/>
                <p:nvPr/>
              </p:nvSpPr>
              <p:spPr>
                <a:xfrm>
                  <a:off x="2729850" y="3184125"/>
                  <a:ext cx="18550" cy="17425"/>
                </a:xfrm>
                <a:custGeom>
                  <a:rect b="b" l="l" r="r" t="t"/>
                  <a:pathLst>
                    <a:path extrusionOk="0" h="697" w="742">
                      <a:moveTo>
                        <a:pt x="1" y="1"/>
                      </a:moveTo>
                      <a:lnTo>
                        <a:pt x="1" y="696"/>
                      </a:lnTo>
                      <a:lnTo>
                        <a:pt x="742" y="696"/>
                      </a:lnTo>
                      <a:lnTo>
                        <a:pt x="742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7" name="Google Shape;4067;p36"/>
                <p:cNvSpPr/>
                <p:nvPr/>
              </p:nvSpPr>
              <p:spPr>
                <a:xfrm>
                  <a:off x="2729850" y="3298300"/>
                  <a:ext cx="18550" cy="32900"/>
                </a:xfrm>
                <a:custGeom>
                  <a:rect b="b" l="l" r="r" t="t"/>
                  <a:pathLst>
                    <a:path extrusionOk="0" h="1316" w="742">
                      <a:moveTo>
                        <a:pt x="1" y="0"/>
                      </a:moveTo>
                      <a:lnTo>
                        <a:pt x="1" y="1316"/>
                      </a:lnTo>
                      <a:lnTo>
                        <a:pt x="742" y="1316"/>
                      </a:lnTo>
                      <a:lnTo>
                        <a:pt x="742" y="0"/>
                      </a:lnTo>
                      <a:close/>
                    </a:path>
                  </a:pathLst>
                </a:custGeom>
                <a:solidFill>
                  <a:srgbClr val="FFE88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8" name="Google Shape;4068;p36"/>
                <p:cNvSpPr/>
                <p:nvPr/>
              </p:nvSpPr>
              <p:spPr>
                <a:xfrm>
                  <a:off x="2654250" y="3216650"/>
                  <a:ext cx="109850" cy="10975"/>
                </a:xfrm>
                <a:custGeom>
                  <a:rect b="b" l="l" r="r" t="t"/>
                  <a:pathLst>
                    <a:path extrusionOk="0" h="439" w="4394">
                      <a:moveTo>
                        <a:pt x="1" y="0"/>
                      </a:moveTo>
                      <a:lnTo>
                        <a:pt x="1" y="439"/>
                      </a:lnTo>
                      <a:lnTo>
                        <a:pt x="4393" y="439"/>
                      </a:lnTo>
                      <a:lnTo>
                        <a:pt x="4393" y="0"/>
                      </a:lnTo>
                      <a:close/>
                    </a:path>
                  </a:pathLst>
                </a:custGeom>
                <a:solidFill>
                  <a:srgbClr val="CE99A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9" name="Google Shape;4069;p36"/>
                <p:cNvSpPr/>
                <p:nvPr/>
              </p:nvSpPr>
              <p:spPr>
                <a:xfrm>
                  <a:off x="1940335" y="3331175"/>
                  <a:ext cx="1225775" cy="31975"/>
                </a:xfrm>
                <a:custGeom>
                  <a:rect b="b" l="l" r="r" t="t"/>
                  <a:pathLst>
                    <a:path extrusionOk="0" h="1279" w="49031">
                      <a:moveTo>
                        <a:pt x="49030" y="1"/>
                      </a:moveTo>
                      <a:lnTo>
                        <a:pt x="635" y="8"/>
                      </a:lnTo>
                      <a:cubicBezTo>
                        <a:pt x="280" y="8"/>
                        <a:pt x="0" y="288"/>
                        <a:pt x="0" y="643"/>
                      </a:cubicBezTo>
                      <a:cubicBezTo>
                        <a:pt x="0" y="991"/>
                        <a:pt x="280" y="1278"/>
                        <a:pt x="635" y="1278"/>
                      </a:cubicBezTo>
                      <a:lnTo>
                        <a:pt x="49030" y="1278"/>
                      </a:lnTo>
                      <a:lnTo>
                        <a:pt x="49030" y="1"/>
                      </a:lnTo>
                      <a:close/>
                    </a:path>
                  </a:pathLst>
                </a:custGeom>
                <a:solidFill>
                  <a:srgbClr val="2F49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0" name="Google Shape;4070;p36"/>
                <p:cNvSpPr/>
                <p:nvPr/>
              </p:nvSpPr>
              <p:spPr>
                <a:xfrm>
                  <a:off x="2494150" y="2884725"/>
                  <a:ext cx="108525" cy="61650"/>
                </a:xfrm>
                <a:custGeom>
                  <a:rect b="b" l="l" r="r" t="t"/>
                  <a:pathLst>
                    <a:path extrusionOk="0" h="2466" w="4341">
                      <a:moveTo>
                        <a:pt x="1709" y="1"/>
                      </a:moveTo>
                      <a:cubicBezTo>
                        <a:pt x="1301" y="23"/>
                        <a:pt x="961" y="326"/>
                        <a:pt x="900" y="734"/>
                      </a:cubicBezTo>
                      <a:lnTo>
                        <a:pt x="893" y="734"/>
                      </a:lnTo>
                      <a:cubicBezTo>
                        <a:pt x="424" y="734"/>
                        <a:pt x="39" y="1097"/>
                        <a:pt x="23" y="1566"/>
                      </a:cubicBezTo>
                      <a:cubicBezTo>
                        <a:pt x="1" y="2035"/>
                        <a:pt x="356" y="2428"/>
                        <a:pt x="817" y="2466"/>
                      </a:cubicBezTo>
                      <a:lnTo>
                        <a:pt x="3705" y="2466"/>
                      </a:lnTo>
                      <a:cubicBezTo>
                        <a:pt x="4061" y="2466"/>
                        <a:pt x="4340" y="2178"/>
                        <a:pt x="4340" y="1830"/>
                      </a:cubicBezTo>
                      <a:cubicBezTo>
                        <a:pt x="4340" y="1487"/>
                        <a:pt x="4061" y="1203"/>
                        <a:pt x="3719" y="1203"/>
                      </a:cubicBezTo>
                      <a:cubicBezTo>
                        <a:pt x="3714" y="1203"/>
                        <a:pt x="3710" y="1203"/>
                        <a:pt x="3705" y="1203"/>
                      </a:cubicBezTo>
                      <a:cubicBezTo>
                        <a:pt x="3607" y="1203"/>
                        <a:pt x="3516" y="1226"/>
                        <a:pt x="3426" y="1263"/>
                      </a:cubicBezTo>
                      <a:cubicBezTo>
                        <a:pt x="3290" y="946"/>
                        <a:pt x="2980" y="734"/>
                        <a:pt x="2624" y="734"/>
                      </a:cubicBezTo>
                      <a:lnTo>
                        <a:pt x="2617" y="734"/>
                      </a:lnTo>
                      <a:cubicBezTo>
                        <a:pt x="2549" y="311"/>
                        <a:pt x="2186" y="1"/>
                        <a:pt x="1762" y="1"/>
                      </a:cubicBez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1" name="Google Shape;4071;p36"/>
                <p:cNvSpPr/>
                <p:nvPr/>
              </p:nvSpPr>
              <p:spPr>
                <a:xfrm>
                  <a:off x="2494150" y="2884550"/>
                  <a:ext cx="42750" cy="61825"/>
                </a:xfrm>
                <a:custGeom>
                  <a:rect b="b" l="l" r="r" t="t"/>
                  <a:pathLst>
                    <a:path extrusionOk="0" h="2473" w="1710">
                      <a:moveTo>
                        <a:pt x="1709" y="0"/>
                      </a:moveTo>
                      <a:cubicBezTo>
                        <a:pt x="1301" y="30"/>
                        <a:pt x="961" y="333"/>
                        <a:pt x="900" y="741"/>
                      </a:cubicBezTo>
                      <a:lnTo>
                        <a:pt x="893" y="741"/>
                      </a:lnTo>
                      <a:cubicBezTo>
                        <a:pt x="424" y="741"/>
                        <a:pt x="39" y="1104"/>
                        <a:pt x="23" y="1573"/>
                      </a:cubicBezTo>
                      <a:cubicBezTo>
                        <a:pt x="1" y="2042"/>
                        <a:pt x="356" y="2435"/>
                        <a:pt x="817" y="2473"/>
                      </a:cubicBezTo>
                      <a:lnTo>
                        <a:pt x="1709" y="2473"/>
                      </a:lnTo>
                      <a:lnTo>
                        <a:pt x="1709" y="0"/>
                      </a:lnTo>
                      <a:close/>
                    </a:path>
                  </a:pathLst>
                </a:custGeom>
                <a:solidFill>
                  <a:srgbClr val="334D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2" name="Google Shape;4072;p36"/>
                <p:cNvSpPr/>
                <p:nvPr/>
              </p:nvSpPr>
              <p:spPr>
                <a:xfrm>
                  <a:off x="2254675" y="3014575"/>
                  <a:ext cx="108525" cy="61850"/>
                </a:xfrm>
                <a:custGeom>
                  <a:rect b="b" l="l" r="r" t="t"/>
                  <a:pathLst>
                    <a:path extrusionOk="0" h="2474" w="4341">
                      <a:moveTo>
                        <a:pt x="1702" y="1"/>
                      </a:moveTo>
                      <a:cubicBezTo>
                        <a:pt x="1293" y="24"/>
                        <a:pt x="961" y="334"/>
                        <a:pt x="893" y="734"/>
                      </a:cubicBezTo>
                      <a:lnTo>
                        <a:pt x="885" y="734"/>
                      </a:lnTo>
                      <a:cubicBezTo>
                        <a:pt x="416" y="734"/>
                        <a:pt x="31" y="1105"/>
                        <a:pt x="16" y="1566"/>
                      </a:cubicBezTo>
                      <a:cubicBezTo>
                        <a:pt x="1" y="2035"/>
                        <a:pt x="348" y="2435"/>
                        <a:pt x="817" y="2473"/>
                      </a:cubicBezTo>
                      <a:lnTo>
                        <a:pt x="3698" y="2473"/>
                      </a:lnTo>
                      <a:cubicBezTo>
                        <a:pt x="4053" y="2473"/>
                        <a:pt x="4340" y="2186"/>
                        <a:pt x="4340" y="1831"/>
                      </a:cubicBezTo>
                      <a:cubicBezTo>
                        <a:pt x="4333" y="1483"/>
                        <a:pt x="4053" y="1203"/>
                        <a:pt x="3698" y="1203"/>
                      </a:cubicBezTo>
                      <a:cubicBezTo>
                        <a:pt x="3607" y="1203"/>
                        <a:pt x="3509" y="1226"/>
                        <a:pt x="3425" y="1271"/>
                      </a:cubicBezTo>
                      <a:cubicBezTo>
                        <a:pt x="3289" y="946"/>
                        <a:pt x="2972" y="734"/>
                        <a:pt x="2624" y="734"/>
                      </a:cubicBezTo>
                      <a:lnTo>
                        <a:pt x="2609" y="734"/>
                      </a:lnTo>
                      <a:cubicBezTo>
                        <a:pt x="2548" y="311"/>
                        <a:pt x="2178" y="1"/>
                        <a:pt x="1755" y="1"/>
                      </a:cubicBez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3" name="Google Shape;4073;p36"/>
                <p:cNvSpPr/>
                <p:nvPr/>
              </p:nvSpPr>
              <p:spPr>
                <a:xfrm>
                  <a:off x="2254675" y="3014575"/>
                  <a:ext cx="42550" cy="61850"/>
                </a:xfrm>
                <a:custGeom>
                  <a:rect b="b" l="l" r="r" t="t"/>
                  <a:pathLst>
                    <a:path extrusionOk="0" h="2474" w="1702">
                      <a:moveTo>
                        <a:pt x="1702" y="1"/>
                      </a:moveTo>
                      <a:cubicBezTo>
                        <a:pt x="1293" y="24"/>
                        <a:pt x="953" y="334"/>
                        <a:pt x="893" y="734"/>
                      </a:cubicBezTo>
                      <a:lnTo>
                        <a:pt x="885" y="734"/>
                      </a:lnTo>
                      <a:cubicBezTo>
                        <a:pt x="416" y="734"/>
                        <a:pt x="31" y="1105"/>
                        <a:pt x="16" y="1566"/>
                      </a:cubicBezTo>
                      <a:cubicBezTo>
                        <a:pt x="1" y="2035"/>
                        <a:pt x="348" y="2435"/>
                        <a:pt x="810" y="2473"/>
                      </a:cubicBezTo>
                      <a:lnTo>
                        <a:pt x="1702" y="2473"/>
                      </a:lnTo>
                      <a:lnTo>
                        <a:pt x="1702" y="1"/>
                      </a:lnTo>
                      <a:close/>
                    </a:path>
                  </a:pathLst>
                </a:custGeom>
                <a:solidFill>
                  <a:srgbClr val="334D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4" name="Google Shape;4074;p36"/>
                <p:cNvSpPr/>
                <p:nvPr/>
              </p:nvSpPr>
              <p:spPr>
                <a:xfrm>
                  <a:off x="2103100" y="2833700"/>
                  <a:ext cx="108500" cy="61825"/>
                </a:xfrm>
                <a:custGeom>
                  <a:rect b="b" l="l" r="r" t="t"/>
                  <a:pathLst>
                    <a:path extrusionOk="0" h="2473" w="4340">
                      <a:moveTo>
                        <a:pt x="1701" y="0"/>
                      </a:moveTo>
                      <a:cubicBezTo>
                        <a:pt x="1293" y="23"/>
                        <a:pt x="960" y="333"/>
                        <a:pt x="892" y="734"/>
                      </a:cubicBezTo>
                      <a:lnTo>
                        <a:pt x="885" y="734"/>
                      </a:lnTo>
                      <a:cubicBezTo>
                        <a:pt x="416" y="734"/>
                        <a:pt x="30" y="1104"/>
                        <a:pt x="15" y="1565"/>
                      </a:cubicBezTo>
                      <a:cubicBezTo>
                        <a:pt x="0" y="2034"/>
                        <a:pt x="348" y="2435"/>
                        <a:pt x="817" y="2473"/>
                      </a:cubicBezTo>
                      <a:lnTo>
                        <a:pt x="3697" y="2473"/>
                      </a:lnTo>
                      <a:cubicBezTo>
                        <a:pt x="4052" y="2473"/>
                        <a:pt x="4340" y="2185"/>
                        <a:pt x="4340" y="1830"/>
                      </a:cubicBezTo>
                      <a:cubicBezTo>
                        <a:pt x="4332" y="1482"/>
                        <a:pt x="4052" y="1203"/>
                        <a:pt x="3697" y="1203"/>
                      </a:cubicBezTo>
                      <a:cubicBezTo>
                        <a:pt x="3606" y="1203"/>
                        <a:pt x="3508" y="1225"/>
                        <a:pt x="3425" y="1271"/>
                      </a:cubicBezTo>
                      <a:cubicBezTo>
                        <a:pt x="3289" y="946"/>
                        <a:pt x="2971" y="734"/>
                        <a:pt x="2624" y="734"/>
                      </a:cubicBezTo>
                      <a:lnTo>
                        <a:pt x="2608" y="734"/>
                      </a:lnTo>
                      <a:cubicBezTo>
                        <a:pt x="2548" y="310"/>
                        <a:pt x="2177" y="0"/>
                        <a:pt x="1754" y="0"/>
                      </a:cubicBez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5" name="Google Shape;4075;p36"/>
                <p:cNvSpPr/>
                <p:nvPr/>
              </p:nvSpPr>
              <p:spPr>
                <a:xfrm>
                  <a:off x="2103100" y="2833700"/>
                  <a:ext cx="42550" cy="61825"/>
                </a:xfrm>
                <a:custGeom>
                  <a:rect b="b" l="l" r="r" t="t"/>
                  <a:pathLst>
                    <a:path extrusionOk="0" h="2473" w="1702">
                      <a:moveTo>
                        <a:pt x="1701" y="0"/>
                      </a:moveTo>
                      <a:cubicBezTo>
                        <a:pt x="1293" y="23"/>
                        <a:pt x="953" y="333"/>
                        <a:pt x="892" y="734"/>
                      </a:cubicBezTo>
                      <a:lnTo>
                        <a:pt x="885" y="734"/>
                      </a:lnTo>
                      <a:cubicBezTo>
                        <a:pt x="416" y="734"/>
                        <a:pt x="30" y="1104"/>
                        <a:pt x="15" y="1565"/>
                      </a:cubicBezTo>
                      <a:cubicBezTo>
                        <a:pt x="0" y="2034"/>
                        <a:pt x="348" y="2435"/>
                        <a:pt x="817" y="2473"/>
                      </a:cubicBezTo>
                      <a:lnTo>
                        <a:pt x="1701" y="2473"/>
                      </a:lnTo>
                      <a:lnTo>
                        <a:pt x="1701" y="0"/>
                      </a:lnTo>
                      <a:close/>
                    </a:path>
                  </a:pathLst>
                </a:custGeom>
                <a:solidFill>
                  <a:srgbClr val="334D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6" name="Google Shape;4076;p36"/>
                <p:cNvSpPr/>
                <p:nvPr/>
              </p:nvSpPr>
              <p:spPr>
                <a:xfrm>
                  <a:off x="2807350" y="2822925"/>
                  <a:ext cx="108525" cy="61650"/>
                </a:xfrm>
                <a:custGeom>
                  <a:rect b="b" l="l" r="r" t="t"/>
                  <a:pathLst>
                    <a:path extrusionOk="0" h="2466" w="4341">
                      <a:moveTo>
                        <a:pt x="1702" y="1"/>
                      </a:moveTo>
                      <a:cubicBezTo>
                        <a:pt x="1293" y="23"/>
                        <a:pt x="961" y="333"/>
                        <a:pt x="893" y="734"/>
                      </a:cubicBezTo>
                      <a:lnTo>
                        <a:pt x="885" y="734"/>
                      </a:lnTo>
                      <a:cubicBezTo>
                        <a:pt x="416" y="734"/>
                        <a:pt x="31" y="1104"/>
                        <a:pt x="16" y="1566"/>
                      </a:cubicBezTo>
                      <a:cubicBezTo>
                        <a:pt x="1" y="2034"/>
                        <a:pt x="348" y="2427"/>
                        <a:pt x="817" y="2465"/>
                      </a:cubicBezTo>
                      <a:lnTo>
                        <a:pt x="3698" y="2465"/>
                      </a:lnTo>
                      <a:cubicBezTo>
                        <a:pt x="4053" y="2465"/>
                        <a:pt x="4340" y="2186"/>
                        <a:pt x="4340" y="1830"/>
                      </a:cubicBezTo>
                      <a:cubicBezTo>
                        <a:pt x="4333" y="1482"/>
                        <a:pt x="4053" y="1203"/>
                        <a:pt x="3705" y="1203"/>
                      </a:cubicBezTo>
                      <a:cubicBezTo>
                        <a:pt x="3607" y="1203"/>
                        <a:pt x="3509" y="1225"/>
                        <a:pt x="3425" y="1263"/>
                      </a:cubicBezTo>
                      <a:cubicBezTo>
                        <a:pt x="3289" y="946"/>
                        <a:pt x="2972" y="734"/>
                        <a:pt x="2624" y="734"/>
                      </a:cubicBezTo>
                      <a:lnTo>
                        <a:pt x="2609" y="734"/>
                      </a:lnTo>
                      <a:cubicBezTo>
                        <a:pt x="2548" y="311"/>
                        <a:pt x="2178" y="1"/>
                        <a:pt x="1755" y="1"/>
                      </a:cubicBez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7" name="Google Shape;4077;p36"/>
                <p:cNvSpPr/>
                <p:nvPr/>
              </p:nvSpPr>
              <p:spPr>
                <a:xfrm>
                  <a:off x="2807350" y="2822925"/>
                  <a:ext cx="42550" cy="61650"/>
                </a:xfrm>
                <a:custGeom>
                  <a:rect b="b" l="l" r="r" t="t"/>
                  <a:pathLst>
                    <a:path extrusionOk="0" h="2466" w="1702">
                      <a:moveTo>
                        <a:pt x="1702" y="1"/>
                      </a:moveTo>
                      <a:cubicBezTo>
                        <a:pt x="1293" y="23"/>
                        <a:pt x="953" y="326"/>
                        <a:pt x="893" y="734"/>
                      </a:cubicBezTo>
                      <a:lnTo>
                        <a:pt x="885" y="734"/>
                      </a:lnTo>
                      <a:cubicBezTo>
                        <a:pt x="416" y="734"/>
                        <a:pt x="31" y="1104"/>
                        <a:pt x="16" y="1566"/>
                      </a:cubicBezTo>
                      <a:cubicBezTo>
                        <a:pt x="1" y="2034"/>
                        <a:pt x="348" y="2427"/>
                        <a:pt x="817" y="2465"/>
                      </a:cubicBezTo>
                      <a:lnTo>
                        <a:pt x="1702" y="2465"/>
                      </a:lnTo>
                      <a:lnTo>
                        <a:pt x="1702" y="1"/>
                      </a:lnTo>
                      <a:close/>
                    </a:path>
                  </a:pathLst>
                </a:custGeom>
                <a:solidFill>
                  <a:srgbClr val="334D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8" name="Google Shape;4078;p36"/>
                <p:cNvSpPr/>
                <p:nvPr/>
              </p:nvSpPr>
              <p:spPr>
                <a:xfrm>
                  <a:off x="2693000" y="2872250"/>
                  <a:ext cx="59375" cy="100025"/>
                </a:xfrm>
                <a:custGeom>
                  <a:rect b="b" l="l" r="r" t="t"/>
                  <a:pathLst>
                    <a:path extrusionOk="0" h="4001" w="2375">
                      <a:moveTo>
                        <a:pt x="374" y="0"/>
                      </a:moveTo>
                      <a:cubicBezTo>
                        <a:pt x="361" y="0"/>
                        <a:pt x="347" y="1"/>
                        <a:pt x="333" y="1"/>
                      </a:cubicBezTo>
                      <a:cubicBezTo>
                        <a:pt x="220" y="1"/>
                        <a:pt x="114" y="8"/>
                        <a:pt x="0" y="31"/>
                      </a:cubicBezTo>
                      <a:cubicBezTo>
                        <a:pt x="961" y="190"/>
                        <a:pt x="1671" y="1021"/>
                        <a:pt x="1671" y="1997"/>
                      </a:cubicBezTo>
                      <a:cubicBezTo>
                        <a:pt x="1671" y="2972"/>
                        <a:pt x="961" y="3811"/>
                        <a:pt x="0" y="3970"/>
                      </a:cubicBezTo>
                      <a:cubicBezTo>
                        <a:pt x="114" y="3985"/>
                        <a:pt x="220" y="4000"/>
                        <a:pt x="333" y="4000"/>
                      </a:cubicBezTo>
                      <a:cubicBezTo>
                        <a:pt x="347" y="4001"/>
                        <a:pt x="361" y="4001"/>
                        <a:pt x="374" y="4001"/>
                      </a:cubicBezTo>
                      <a:cubicBezTo>
                        <a:pt x="1475" y="4001"/>
                        <a:pt x="2374" y="3109"/>
                        <a:pt x="2374" y="1997"/>
                      </a:cubicBezTo>
                      <a:cubicBezTo>
                        <a:pt x="2374" y="892"/>
                        <a:pt x="1475" y="0"/>
                        <a:pt x="3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9" name="Google Shape;4079;p36"/>
                <p:cNvSpPr/>
                <p:nvPr/>
              </p:nvSpPr>
              <p:spPr>
                <a:xfrm>
                  <a:off x="2522500" y="2822725"/>
                  <a:ext cx="11000" cy="9550"/>
                </a:xfrm>
                <a:custGeom>
                  <a:rect b="b" l="l" r="r" t="t"/>
                  <a:pathLst>
                    <a:path extrusionOk="0" h="382" w="440">
                      <a:moveTo>
                        <a:pt x="250" y="1"/>
                      </a:moveTo>
                      <a:cubicBezTo>
                        <a:pt x="84" y="1"/>
                        <a:pt x="1" y="205"/>
                        <a:pt x="114" y="326"/>
                      </a:cubicBezTo>
                      <a:cubicBezTo>
                        <a:pt x="153" y="365"/>
                        <a:pt x="200" y="382"/>
                        <a:pt x="246" y="382"/>
                      </a:cubicBezTo>
                      <a:cubicBezTo>
                        <a:pt x="344" y="382"/>
                        <a:pt x="439" y="303"/>
                        <a:pt x="439" y="190"/>
                      </a:cubicBezTo>
                      <a:cubicBezTo>
                        <a:pt x="439" y="84"/>
                        <a:pt x="356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0" name="Google Shape;4080;p36"/>
                <p:cNvSpPr/>
                <p:nvPr/>
              </p:nvSpPr>
              <p:spPr>
                <a:xfrm>
                  <a:off x="2353525" y="2822725"/>
                  <a:ext cx="11175" cy="9550"/>
                </a:xfrm>
                <a:custGeom>
                  <a:rect b="b" l="l" r="r" t="t"/>
                  <a:pathLst>
                    <a:path extrusionOk="0" h="382" w="447">
                      <a:moveTo>
                        <a:pt x="258" y="1"/>
                      </a:moveTo>
                      <a:cubicBezTo>
                        <a:pt x="91" y="1"/>
                        <a:pt x="1" y="205"/>
                        <a:pt x="122" y="326"/>
                      </a:cubicBezTo>
                      <a:cubicBezTo>
                        <a:pt x="160" y="365"/>
                        <a:pt x="207" y="382"/>
                        <a:pt x="253" y="382"/>
                      </a:cubicBezTo>
                      <a:cubicBezTo>
                        <a:pt x="352" y="382"/>
                        <a:pt x="447" y="303"/>
                        <a:pt x="447" y="190"/>
                      </a:cubicBezTo>
                      <a:cubicBezTo>
                        <a:pt x="447" y="84"/>
                        <a:pt x="364" y="1"/>
                        <a:pt x="2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1" name="Google Shape;4081;p36"/>
                <p:cNvSpPr/>
                <p:nvPr/>
              </p:nvSpPr>
              <p:spPr>
                <a:xfrm>
                  <a:off x="2822475" y="2932925"/>
                  <a:ext cx="10975" cy="9400"/>
                </a:xfrm>
                <a:custGeom>
                  <a:rect b="b" l="l" r="r" t="t"/>
                  <a:pathLst>
                    <a:path extrusionOk="0" h="376" w="439">
                      <a:moveTo>
                        <a:pt x="250" y="1"/>
                      </a:moveTo>
                      <a:cubicBezTo>
                        <a:pt x="84" y="1"/>
                        <a:pt x="0" y="205"/>
                        <a:pt x="121" y="318"/>
                      </a:cubicBezTo>
                      <a:cubicBezTo>
                        <a:pt x="159" y="358"/>
                        <a:pt x="206" y="376"/>
                        <a:pt x="252" y="376"/>
                      </a:cubicBezTo>
                      <a:cubicBezTo>
                        <a:pt x="347" y="376"/>
                        <a:pt x="439" y="301"/>
                        <a:pt x="439" y="190"/>
                      </a:cubicBezTo>
                      <a:cubicBezTo>
                        <a:pt x="439" y="84"/>
                        <a:pt x="356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2" name="Google Shape;4082;p36"/>
                <p:cNvSpPr/>
                <p:nvPr/>
              </p:nvSpPr>
              <p:spPr>
                <a:xfrm>
                  <a:off x="2442175" y="2872250"/>
                  <a:ext cx="11000" cy="9400"/>
                </a:xfrm>
                <a:custGeom>
                  <a:rect b="b" l="l" r="r" t="t"/>
                  <a:pathLst>
                    <a:path extrusionOk="0" h="376" w="440">
                      <a:moveTo>
                        <a:pt x="250" y="1"/>
                      </a:moveTo>
                      <a:cubicBezTo>
                        <a:pt x="84" y="1"/>
                        <a:pt x="1" y="197"/>
                        <a:pt x="122" y="318"/>
                      </a:cubicBezTo>
                      <a:cubicBezTo>
                        <a:pt x="159" y="358"/>
                        <a:pt x="206" y="376"/>
                        <a:pt x="252" y="376"/>
                      </a:cubicBezTo>
                      <a:cubicBezTo>
                        <a:pt x="347" y="376"/>
                        <a:pt x="439" y="302"/>
                        <a:pt x="439" y="190"/>
                      </a:cubicBezTo>
                      <a:cubicBezTo>
                        <a:pt x="439" y="84"/>
                        <a:pt x="356" y="1"/>
                        <a:pt x="25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3" name="Google Shape;4083;p36"/>
                <p:cNvSpPr/>
                <p:nvPr/>
              </p:nvSpPr>
              <p:spPr>
                <a:xfrm>
                  <a:off x="2146375" y="3072800"/>
                  <a:ext cx="11175" cy="9450"/>
                </a:xfrm>
                <a:custGeom>
                  <a:rect b="b" l="l" r="r" t="t"/>
                  <a:pathLst>
                    <a:path extrusionOk="0" h="378" w="447">
                      <a:moveTo>
                        <a:pt x="257" y="1"/>
                      </a:moveTo>
                      <a:cubicBezTo>
                        <a:pt x="84" y="1"/>
                        <a:pt x="0" y="205"/>
                        <a:pt x="121" y="326"/>
                      </a:cubicBezTo>
                      <a:cubicBezTo>
                        <a:pt x="160" y="362"/>
                        <a:pt x="207" y="378"/>
                        <a:pt x="253" y="378"/>
                      </a:cubicBezTo>
                      <a:cubicBezTo>
                        <a:pt x="351" y="378"/>
                        <a:pt x="446" y="303"/>
                        <a:pt x="446" y="190"/>
                      </a:cubicBezTo>
                      <a:cubicBezTo>
                        <a:pt x="446" y="84"/>
                        <a:pt x="363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4" name="Google Shape;4084;p36"/>
                <p:cNvSpPr/>
                <p:nvPr/>
              </p:nvSpPr>
              <p:spPr>
                <a:xfrm>
                  <a:off x="2230850" y="2977350"/>
                  <a:ext cx="11200" cy="9450"/>
                </a:xfrm>
                <a:custGeom>
                  <a:rect b="b" l="l" r="r" t="t"/>
                  <a:pathLst>
                    <a:path extrusionOk="0" h="378" w="448">
                      <a:moveTo>
                        <a:pt x="258" y="0"/>
                      </a:moveTo>
                      <a:cubicBezTo>
                        <a:pt x="84" y="0"/>
                        <a:pt x="1" y="205"/>
                        <a:pt x="122" y="326"/>
                      </a:cubicBezTo>
                      <a:cubicBezTo>
                        <a:pt x="160" y="362"/>
                        <a:pt x="207" y="378"/>
                        <a:pt x="253" y="378"/>
                      </a:cubicBezTo>
                      <a:cubicBezTo>
                        <a:pt x="352" y="378"/>
                        <a:pt x="447" y="303"/>
                        <a:pt x="447" y="189"/>
                      </a:cubicBezTo>
                      <a:cubicBezTo>
                        <a:pt x="447" y="84"/>
                        <a:pt x="356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5" name="Google Shape;4085;p36"/>
                <p:cNvSpPr/>
                <p:nvPr/>
              </p:nvSpPr>
              <p:spPr>
                <a:xfrm>
                  <a:off x="2451625" y="3034625"/>
                  <a:ext cx="11000" cy="9450"/>
                </a:xfrm>
                <a:custGeom>
                  <a:rect b="b" l="l" r="r" t="t"/>
                  <a:pathLst>
                    <a:path extrusionOk="0" h="378" w="440">
                      <a:moveTo>
                        <a:pt x="250" y="0"/>
                      </a:moveTo>
                      <a:cubicBezTo>
                        <a:pt x="84" y="0"/>
                        <a:pt x="1" y="204"/>
                        <a:pt x="114" y="325"/>
                      </a:cubicBezTo>
                      <a:cubicBezTo>
                        <a:pt x="152" y="361"/>
                        <a:pt x="199" y="378"/>
                        <a:pt x="245" y="378"/>
                      </a:cubicBezTo>
                      <a:cubicBezTo>
                        <a:pt x="344" y="378"/>
                        <a:pt x="439" y="303"/>
                        <a:pt x="439" y="189"/>
                      </a:cubicBezTo>
                      <a:cubicBezTo>
                        <a:pt x="439" y="83"/>
                        <a:pt x="356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6" name="Google Shape;4086;p36"/>
                <p:cNvSpPr/>
                <p:nvPr/>
              </p:nvSpPr>
              <p:spPr>
                <a:xfrm>
                  <a:off x="2720400" y="2822725"/>
                  <a:ext cx="11175" cy="9550"/>
                </a:xfrm>
                <a:custGeom>
                  <a:rect b="b" l="l" r="r" t="t"/>
                  <a:pathLst>
                    <a:path extrusionOk="0" h="382" w="447">
                      <a:moveTo>
                        <a:pt x="258" y="1"/>
                      </a:moveTo>
                      <a:cubicBezTo>
                        <a:pt x="91" y="1"/>
                        <a:pt x="1" y="205"/>
                        <a:pt x="122" y="326"/>
                      </a:cubicBezTo>
                      <a:cubicBezTo>
                        <a:pt x="160" y="365"/>
                        <a:pt x="207" y="382"/>
                        <a:pt x="253" y="382"/>
                      </a:cubicBezTo>
                      <a:cubicBezTo>
                        <a:pt x="352" y="382"/>
                        <a:pt x="447" y="303"/>
                        <a:pt x="447" y="190"/>
                      </a:cubicBezTo>
                      <a:cubicBezTo>
                        <a:pt x="447" y="84"/>
                        <a:pt x="364" y="1"/>
                        <a:pt x="2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7" name="Google Shape;4087;p36"/>
                <p:cNvSpPr/>
                <p:nvPr/>
              </p:nvSpPr>
              <p:spPr>
                <a:xfrm>
                  <a:off x="2917725" y="2807050"/>
                  <a:ext cx="11000" cy="9450"/>
                </a:xfrm>
                <a:custGeom>
                  <a:rect b="b" l="l" r="r" t="t"/>
                  <a:pathLst>
                    <a:path extrusionOk="0" h="378" w="440">
                      <a:moveTo>
                        <a:pt x="250" y="0"/>
                      </a:moveTo>
                      <a:cubicBezTo>
                        <a:pt x="84" y="0"/>
                        <a:pt x="1" y="205"/>
                        <a:pt x="122" y="326"/>
                      </a:cubicBezTo>
                      <a:cubicBezTo>
                        <a:pt x="158" y="362"/>
                        <a:pt x="203" y="378"/>
                        <a:pt x="248" y="378"/>
                      </a:cubicBezTo>
                      <a:cubicBezTo>
                        <a:pt x="344" y="378"/>
                        <a:pt x="439" y="303"/>
                        <a:pt x="439" y="189"/>
                      </a:cubicBezTo>
                      <a:cubicBezTo>
                        <a:pt x="439" y="84"/>
                        <a:pt x="356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8" name="Google Shape;4088;p36"/>
                <p:cNvSpPr/>
                <p:nvPr/>
              </p:nvSpPr>
              <p:spPr>
                <a:xfrm>
                  <a:off x="2649150" y="2894375"/>
                  <a:ext cx="10975" cy="9550"/>
                </a:xfrm>
                <a:custGeom>
                  <a:rect b="b" l="l" r="r" t="t"/>
                  <a:pathLst>
                    <a:path extrusionOk="0" h="382" w="439">
                      <a:moveTo>
                        <a:pt x="250" y="0"/>
                      </a:moveTo>
                      <a:cubicBezTo>
                        <a:pt x="84" y="0"/>
                        <a:pt x="0" y="205"/>
                        <a:pt x="114" y="325"/>
                      </a:cubicBezTo>
                      <a:cubicBezTo>
                        <a:pt x="152" y="364"/>
                        <a:pt x="199" y="381"/>
                        <a:pt x="245" y="381"/>
                      </a:cubicBezTo>
                      <a:cubicBezTo>
                        <a:pt x="344" y="381"/>
                        <a:pt x="439" y="303"/>
                        <a:pt x="439" y="189"/>
                      </a:cubicBezTo>
                      <a:cubicBezTo>
                        <a:pt x="439" y="84"/>
                        <a:pt x="356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9" name="Google Shape;4089;p36"/>
                <p:cNvSpPr/>
                <p:nvPr/>
              </p:nvSpPr>
              <p:spPr>
                <a:xfrm>
                  <a:off x="2608700" y="2990025"/>
                  <a:ext cx="10975" cy="9575"/>
                </a:xfrm>
                <a:custGeom>
                  <a:rect b="b" l="l" r="r" t="t"/>
                  <a:pathLst>
                    <a:path extrusionOk="0" h="383" w="439">
                      <a:moveTo>
                        <a:pt x="250" y="0"/>
                      </a:moveTo>
                      <a:cubicBezTo>
                        <a:pt x="84" y="0"/>
                        <a:pt x="0" y="204"/>
                        <a:pt x="121" y="325"/>
                      </a:cubicBezTo>
                      <a:cubicBezTo>
                        <a:pt x="158" y="365"/>
                        <a:pt x="205" y="382"/>
                        <a:pt x="251" y="382"/>
                      </a:cubicBezTo>
                      <a:cubicBezTo>
                        <a:pt x="346" y="382"/>
                        <a:pt x="439" y="306"/>
                        <a:pt x="439" y="189"/>
                      </a:cubicBezTo>
                      <a:cubicBezTo>
                        <a:pt x="439" y="91"/>
                        <a:pt x="356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90" name="Google Shape;4090;p36"/>
                <p:cNvSpPr/>
                <p:nvPr/>
              </p:nvSpPr>
              <p:spPr>
                <a:xfrm>
                  <a:off x="2367150" y="2941625"/>
                  <a:ext cx="11175" cy="9550"/>
                </a:xfrm>
                <a:custGeom>
                  <a:rect b="b" l="l" r="r" t="t"/>
                  <a:pathLst>
                    <a:path extrusionOk="0" h="382" w="447">
                      <a:moveTo>
                        <a:pt x="257" y="1"/>
                      </a:moveTo>
                      <a:cubicBezTo>
                        <a:pt x="91" y="1"/>
                        <a:pt x="0" y="205"/>
                        <a:pt x="121" y="326"/>
                      </a:cubicBezTo>
                      <a:cubicBezTo>
                        <a:pt x="160" y="364"/>
                        <a:pt x="206" y="381"/>
                        <a:pt x="253" y="381"/>
                      </a:cubicBezTo>
                      <a:cubicBezTo>
                        <a:pt x="351" y="381"/>
                        <a:pt x="446" y="303"/>
                        <a:pt x="446" y="190"/>
                      </a:cubicBezTo>
                      <a:cubicBezTo>
                        <a:pt x="446" y="84"/>
                        <a:pt x="363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91" name="Google Shape;4091;p36"/>
                <p:cNvSpPr/>
                <p:nvPr/>
              </p:nvSpPr>
              <p:spPr>
                <a:xfrm>
                  <a:off x="2582625" y="2816500"/>
                  <a:ext cx="20050" cy="17125"/>
                </a:xfrm>
                <a:custGeom>
                  <a:rect b="b" l="l" r="r" t="t"/>
                  <a:pathLst>
                    <a:path extrusionOk="0" h="685" w="802">
                      <a:moveTo>
                        <a:pt x="461" y="0"/>
                      </a:moveTo>
                      <a:cubicBezTo>
                        <a:pt x="159" y="0"/>
                        <a:pt x="0" y="371"/>
                        <a:pt x="219" y="583"/>
                      </a:cubicBezTo>
                      <a:cubicBezTo>
                        <a:pt x="288" y="653"/>
                        <a:pt x="372" y="685"/>
                        <a:pt x="456" y="685"/>
                      </a:cubicBezTo>
                      <a:cubicBezTo>
                        <a:pt x="631" y="685"/>
                        <a:pt x="801" y="546"/>
                        <a:pt x="801" y="341"/>
                      </a:cubicBezTo>
                      <a:cubicBezTo>
                        <a:pt x="801" y="152"/>
                        <a:pt x="650" y="0"/>
                        <a:pt x="4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92" name="Google Shape;4092;p36"/>
                <p:cNvSpPr/>
                <p:nvPr/>
              </p:nvSpPr>
              <p:spPr>
                <a:xfrm>
                  <a:off x="2767275" y="3246700"/>
                  <a:ext cx="165225" cy="84325"/>
                </a:xfrm>
                <a:custGeom>
                  <a:rect b="b" l="l" r="r" t="t"/>
                  <a:pathLst>
                    <a:path extrusionOk="0" h="3373" w="6609">
                      <a:moveTo>
                        <a:pt x="1" y="0"/>
                      </a:moveTo>
                      <a:lnTo>
                        <a:pt x="1" y="3372"/>
                      </a:lnTo>
                      <a:lnTo>
                        <a:pt x="6609" y="3372"/>
                      </a:lnTo>
                      <a:lnTo>
                        <a:pt x="6609" y="0"/>
                      </a:lnTo>
                      <a:close/>
                    </a:path>
                  </a:pathLst>
                </a:custGeom>
                <a:solidFill>
                  <a:srgbClr val="483E8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93" name="Google Shape;4093;p36"/>
                <p:cNvSpPr/>
                <p:nvPr/>
              </p:nvSpPr>
              <p:spPr>
                <a:xfrm>
                  <a:off x="2794675" y="3274475"/>
                  <a:ext cx="18375" cy="20050"/>
                </a:xfrm>
                <a:custGeom>
                  <a:rect b="b" l="l" r="r" t="t"/>
                  <a:pathLst>
                    <a:path extrusionOk="0" h="802" w="735">
                      <a:moveTo>
                        <a:pt x="1" y="1"/>
                      </a:moveTo>
                      <a:lnTo>
                        <a:pt x="1" y="802"/>
                      </a:lnTo>
                      <a:lnTo>
                        <a:pt x="734" y="802"/>
                      </a:lnTo>
                      <a:lnTo>
                        <a:pt x="734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94" name="Google Shape;4094;p36"/>
                <p:cNvSpPr/>
                <p:nvPr/>
              </p:nvSpPr>
              <p:spPr>
                <a:xfrm>
                  <a:off x="2825300" y="3274475"/>
                  <a:ext cx="18550" cy="20050"/>
                </a:xfrm>
                <a:custGeom>
                  <a:rect b="b" l="l" r="r" t="t"/>
                  <a:pathLst>
                    <a:path extrusionOk="0" h="802" w="742">
                      <a:moveTo>
                        <a:pt x="1" y="1"/>
                      </a:moveTo>
                      <a:lnTo>
                        <a:pt x="1" y="802"/>
                      </a:lnTo>
                      <a:lnTo>
                        <a:pt x="742" y="802"/>
                      </a:lnTo>
                      <a:lnTo>
                        <a:pt x="742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95" name="Google Shape;4095;p36"/>
                <p:cNvSpPr/>
                <p:nvPr/>
              </p:nvSpPr>
              <p:spPr>
                <a:xfrm>
                  <a:off x="2856125" y="3274475"/>
                  <a:ext cx="18350" cy="20050"/>
                </a:xfrm>
                <a:custGeom>
                  <a:rect b="b" l="l" r="r" t="t"/>
                  <a:pathLst>
                    <a:path extrusionOk="0" h="802" w="734">
                      <a:moveTo>
                        <a:pt x="0" y="1"/>
                      </a:moveTo>
                      <a:lnTo>
                        <a:pt x="0" y="802"/>
                      </a:lnTo>
                      <a:lnTo>
                        <a:pt x="734" y="802"/>
                      </a:lnTo>
                      <a:lnTo>
                        <a:pt x="734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96" name="Google Shape;4096;p36"/>
                <p:cNvSpPr/>
                <p:nvPr/>
              </p:nvSpPr>
              <p:spPr>
                <a:xfrm>
                  <a:off x="2886725" y="3294500"/>
                  <a:ext cx="18550" cy="36700"/>
                </a:xfrm>
                <a:custGeom>
                  <a:rect b="b" l="l" r="r" t="t"/>
                  <a:pathLst>
                    <a:path extrusionOk="0" h="1468" w="742">
                      <a:moveTo>
                        <a:pt x="1" y="1"/>
                      </a:moveTo>
                      <a:lnTo>
                        <a:pt x="1" y="1468"/>
                      </a:lnTo>
                      <a:lnTo>
                        <a:pt x="742" y="1468"/>
                      </a:lnTo>
                      <a:lnTo>
                        <a:pt x="742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97" name="Google Shape;4097;p36"/>
                <p:cNvSpPr/>
                <p:nvPr/>
              </p:nvSpPr>
              <p:spPr>
                <a:xfrm>
                  <a:off x="2767275" y="3217950"/>
                  <a:ext cx="165225" cy="28775"/>
                </a:xfrm>
                <a:custGeom>
                  <a:rect b="b" l="l" r="r" t="t"/>
                  <a:pathLst>
                    <a:path extrusionOk="0" h="1151" w="6609">
                      <a:moveTo>
                        <a:pt x="666" y="1"/>
                      </a:moveTo>
                      <a:lnTo>
                        <a:pt x="1" y="1150"/>
                      </a:lnTo>
                      <a:lnTo>
                        <a:pt x="6609" y="1150"/>
                      </a:lnTo>
                      <a:lnTo>
                        <a:pt x="5981" y="1"/>
                      </a:lnTo>
                      <a:close/>
                    </a:path>
                  </a:pathLst>
                </a:custGeom>
                <a:solidFill>
                  <a:srgbClr val="CE99A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98" name="Google Shape;4098;p36"/>
                <p:cNvSpPr/>
                <p:nvPr/>
              </p:nvSpPr>
              <p:spPr>
                <a:xfrm>
                  <a:off x="2794675" y="3299625"/>
                  <a:ext cx="79800" cy="10025"/>
                </a:xfrm>
                <a:custGeom>
                  <a:rect b="b" l="l" r="r" t="t"/>
                  <a:pathLst>
                    <a:path extrusionOk="0" h="401" w="3192">
                      <a:moveTo>
                        <a:pt x="1" y="0"/>
                      </a:moveTo>
                      <a:lnTo>
                        <a:pt x="1" y="401"/>
                      </a:lnTo>
                      <a:lnTo>
                        <a:pt x="3192" y="401"/>
                      </a:lnTo>
                      <a:lnTo>
                        <a:pt x="3192" y="0"/>
                      </a:lnTo>
                      <a:close/>
                    </a:path>
                  </a:pathLst>
                </a:custGeom>
                <a:solidFill>
                  <a:srgbClr val="CE99A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99" name="Google Shape;4099;p36"/>
                <p:cNvSpPr/>
                <p:nvPr/>
              </p:nvSpPr>
              <p:spPr>
                <a:xfrm>
                  <a:off x="2240500" y="3268050"/>
                  <a:ext cx="123450" cy="62975"/>
                </a:xfrm>
                <a:custGeom>
                  <a:rect b="b" l="l" r="r" t="t"/>
                  <a:pathLst>
                    <a:path extrusionOk="0" h="2519" w="4938">
                      <a:moveTo>
                        <a:pt x="1" y="1"/>
                      </a:moveTo>
                      <a:lnTo>
                        <a:pt x="1" y="2518"/>
                      </a:lnTo>
                      <a:lnTo>
                        <a:pt x="4938" y="2518"/>
                      </a:lnTo>
                      <a:lnTo>
                        <a:pt x="4938" y="1"/>
                      </a:lnTo>
                      <a:close/>
                    </a:path>
                  </a:pathLst>
                </a:custGeom>
                <a:solidFill>
                  <a:srgbClr val="483E8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0" name="Google Shape;4100;p36"/>
                <p:cNvSpPr/>
                <p:nvPr/>
              </p:nvSpPr>
              <p:spPr>
                <a:xfrm>
                  <a:off x="2272075" y="3289600"/>
                  <a:ext cx="13825" cy="14950"/>
                </a:xfrm>
                <a:custGeom>
                  <a:rect b="b" l="l" r="r" t="t"/>
                  <a:pathLst>
                    <a:path extrusionOk="0" h="598" w="553">
                      <a:moveTo>
                        <a:pt x="0" y="0"/>
                      </a:moveTo>
                      <a:lnTo>
                        <a:pt x="0" y="598"/>
                      </a:lnTo>
                      <a:lnTo>
                        <a:pt x="552" y="598"/>
                      </a:lnTo>
                      <a:lnTo>
                        <a:pt x="552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1" name="Google Shape;4101;p36"/>
                <p:cNvSpPr/>
                <p:nvPr/>
              </p:nvSpPr>
              <p:spPr>
                <a:xfrm>
                  <a:off x="2251275" y="3289600"/>
                  <a:ext cx="13825" cy="14950"/>
                </a:xfrm>
                <a:custGeom>
                  <a:rect b="b" l="l" r="r" t="t"/>
                  <a:pathLst>
                    <a:path extrusionOk="0" h="598" w="553">
                      <a:moveTo>
                        <a:pt x="0" y="0"/>
                      </a:moveTo>
                      <a:lnTo>
                        <a:pt x="0" y="598"/>
                      </a:lnTo>
                      <a:lnTo>
                        <a:pt x="552" y="598"/>
                      </a:lnTo>
                      <a:lnTo>
                        <a:pt x="552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2" name="Google Shape;4102;p36"/>
                <p:cNvSpPr/>
                <p:nvPr/>
              </p:nvSpPr>
              <p:spPr>
                <a:xfrm>
                  <a:off x="2339725" y="3289600"/>
                  <a:ext cx="13825" cy="14950"/>
                </a:xfrm>
                <a:custGeom>
                  <a:rect b="b" l="l" r="r" t="t"/>
                  <a:pathLst>
                    <a:path extrusionOk="0" h="598" w="553">
                      <a:moveTo>
                        <a:pt x="1" y="0"/>
                      </a:moveTo>
                      <a:lnTo>
                        <a:pt x="1" y="598"/>
                      </a:lnTo>
                      <a:lnTo>
                        <a:pt x="553" y="598"/>
                      </a:lnTo>
                      <a:lnTo>
                        <a:pt x="553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3" name="Google Shape;4103;p36"/>
                <p:cNvSpPr/>
                <p:nvPr/>
              </p:nvSpPr>
              <p:spPr>
                <a:xfrm>
                  <a:off x="2318950" y="3289600"/>
                  <a:ext cx="13825" cy="14950"/>
                </a:xfrm>
                <a:custGeom>
                  <a:rect b="b" l="l" r="r" t="t"/>
                  <a:pathLst>
                    <a:path extrusionOk="0" h="598" w="553">
                      <a:moveTo>
                        <a:pt x="0" y="0"/>
                      </a:moveTo>
                      <a:lnTo>
                        <a:pt x="0" y="598"/>
                      </a:lnTo>
                      <a:lnTo>
                        <a:pt x="552" y="598"/>
                      </a:lnTo>
                      <a:lnTo>
                        <a:pt x="552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4" name="Google Shape;4104;p36"/>
                <p:cNvSpPr/>
                <p:nvPr/>
              </p:nvSpPr>
              <p:spPr>
                <a:xfrm>
                  <a:off x="2295325" y="3303775"/>
                  <a:ext cx="13825" cy="27425"/>
                </a:xfrm>
                <a:custGeom>
                  <a:rect b="b" l="l" r="r" t="t"/>
                  <a:pathLst>
                    <a:path extrusionOk="0" h="1097" w="553">
                      <a:moveTo>
                        <a:pt x="0" y="0"/>
                      </a:moveTo>
                      <a:lnTo>
                        <a:pt x="0" y="1097"/>
                      </a:lnTo>
                      <a:lnTo>
                        <a:pt x="552" y="1097"/>
                      </a:lnTo>
                      <a:lnTo>
                        <a:pt x="552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5" name="Google Shape;4105;p36"/>
                <p:cNvSpPr/>
                <p:nvPr/>
              </p:nvSpPr>
              <p:spPr>
                <a:xfrm>
                  <a:off x="2240500" y="3246700"/>
                  <a:ext cx="123450" cy="21375"/>
                </a:xfrm>
                <a:custGeom>
                  <a:rect b="b" l="l" r="r" t="t"/>
                  <a:pathLst>
                    <a:path extrusionOk="0" h="855" w="4938">
                      <a:moveTo>
                        <a:pt x="492" y="0"/>
                      </a:moveTo>
                      <a:lnTo>
                        <a:pt x="1" y="855"/>
                      </a:lnTo>
                      <a:lnTo>
                        <a:pt x="4938" y="855"/>
                      </a:lnTo>
                      <a:lnTo>
                        <a:pt x="4461" y="0"/>
                      </a:lnTo>
                      <a:close/>
                    </a:path>
                  </a:pathLst>
                </a:custGeom>
                <a:solidFill>
                  <a:srgbClr val="CE99A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6" name="Google Shape;4106;p36"/>
                <p:cNvSpPr/>
                <p:nvPr/>
              </p:nvSpPr>
              <p:spPr>
                <a:xfrm>
                  <a:off x="2251275" y="3274850"/>
                  <a:ext cx="34625" cy="7400"/>
                </a:xfrm>
                <a:custGeom>
                  <a:rect b="b" l="l" r="r" t="t"/>
                  <a:pathLst>
                    <a:path extrusionOk="0" h="296" w="1385">
                      <a:moveTo>
                        <a:pt x="0" y="1"/>
                      </a:moveTo>
                      <a:lnTo>
                        <a:pt x="0" y="296"/>
                      </a:lnTo>
                      <a:lnTo>
                        <a:pt x="1384" y="296"/>
                      </a:lnTo>
                      <a:lnTo>
                        <a:pt x="1384" y="1"/>
                      </a:lnTo>
                      <a:close/>
                    </a:path>
                  </a:pathLst>
                </a:custGeom>
                <a:solidFill>
                  <a:srgbClr val="CE99A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7" name="Google Shape;4107;p36"/>
                <p:cNvSpPr/>
                <p:nvPr/>
              </p:nvSpPr>
              <p:spPr>
                <a:xfrm>
                  <a:off x="2318950" y="3274850"/>
                  <a:ext cx="34600" cy="7400"/>
                </a:xfrm>
                <a:custGeom>
                  <a:rect b="b" l="l" r="r" t="t"/>
                  <a:pathLst>
                    <a:path extrusionOk="0" h="296" w="1384">
                      <a:moveTo>
                        <a:pt x="0" y="1"/>
                      </a:moveTo>
                      <a:lnTo>
                        <a:pt x="0" y="296"/>
                      </a:lnTo>
                      <a:lnTo>
                        <a:pt x="1384" y="296"/>
                      </a:lnTo>
                      <a:lnTo>
                        <a:pt x="1384" y="1"/>
                      </a:lnTo>
                      <a:close/>
                    </a:path>
                  </a:pathLst>
                </a:custGeom>
                <a:solidFill>
                  <a:srgbClr val="CE99A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8" name="Google Shape;4108;p36"/>
                <p:cNvSpPr/>
                <p:nvPr/>
              </p:nvSpPr>
              <p:spPr>
                <a:xfrm>
                  <a:off x="2763500" y="3290550"/>
                  <a:ext cx="7575" cy="40650"/>
                </a:xfrm>
                <a:custGeom>
                  <a:rect b="b" l="l" r="r" t="t"/>
                  <a:pathLst>
                    <a:path extrusionOk="0" h="1626" w="303">
                      <a:moveTo>
                        <a:pt x="1" y="0"/>
                      </a:moveTo>
                      <a:lnTo>
                        <a:pt x="1" y="1626"/>
                      </a:lnTo>
                      <a:lnTo>
                        <a:pt x="303" y="1626"/>
                      </a:lnTo>
                      <a:lnTo>
                        <a:pt x="303" y="0"/>
                      </a:lnTo>
                      <a:close/>
                    </a:path>
                  </a:pathLst>
                </a:custGeom>
                <a:solidFill>
                  <a:srgbClr val="A646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9" name="Google Shape;4109;p36"/>
                <p:cNvSpPr/>
                <p:nvPr/>
              </p:nvSpPr>
              <p:spPr>
                <a:xfrm>
                  <a:off x="2743275" y="3242525"/>
                  <a:ext cx="48225" cy="74325"/>
                </a:xfrm>
                <a:custGeom>
                  <a:rect b="b" l="l" r="r" t="t"/>
                  <a:pathLst>
                    <a:path extrusionOk="0" h="2973" w="1929">
                      <a:moveTo>
                        <a:pt x="961" y="1"/>
                      </a:moveTo>
                      <a:cubicBezTo>
                        <a:pt x="431" y="1"/>
                        <a:pt x="1" y="659"/>
                        <a:pt x="1" y="1483"/>
                      </a:cubicBezTo>
                      <a:cubicBezTo>
                        <a:pt x="1" y="2314"/>
                        <a:pt x="431" y="2972"/>
                        <a:pt x="961" y="2972"/>
                      </a:cubicBezTo>
                      <a:cubicBezTo>
                        <a:pt x="1498" y="2972"/>
                        <a:pt x="1928" y="2307"/>
                        <a:pt x="1928" y="1483"/>
                      </a:cubicBezTo>
                      <a:cubicBezTo>
                        <a:pt x="1928" y="666"/>
                        <a:pt x="1498" y="1"/>
                        <a:pt x="961" y="1"/>
                      </a:cubicBezTo>
                      <a:close/>
                    </a:path>
                  </a:pathLst>
                </a:custGeom>
                <a:solidFill>
                  <a:srgbClr val="2F49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10" name="Google Shape;4110;p36"/>
                <p:cNvSpPr/>
                <p:nvPr/>
              </p:nvSpPr>
              <p:spPr>
                <a:xfrm>
                  <a:off x="2743275" y="3242525"/>
                  <a:ext cx="24025" cy="74325"/>
                </a:xfrm>
                <a:custGeom>
                  <a:rect b="b" l="l" r="r" t="t"/>
                  <a:pathLst>
                    <a:path extrusionOk="0" h="2973" w="961">
                      <a:moveTo>
                        <a:pt x="961" y="1"/>
                      </a:moveTo>
                      <a:cubicBezTo>
                        <a:pt x="431" y="1"/>
                        <a:pt x="1" y="659"/>
                        <a:pt x="1" y="1490"/>
                      </a:cubicBezTo>
                      <a:cubicBezTo>
                        <a:pt x="1" y="2314"/>
                        <a:pt x="431" y="2972"/>
                        <a:pt x="961" y="2972"/>
                      </a:cubicBezTo>
                      <a:lnTo>
                        <a:pt x="961" y="1"/>
                      </a:lnTo>
                      <a:close/>
                    </a:path>
                  </a:pathLst>
                </a:custGeom>
                <a:solidFill>
                  <a:srgbClr val="4A60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11" name="Google Shape;4111;p36"/>
                <p:cNvSpPr/>
                <p:nvPr/>
              </p:nvSpPr>
              <p:spPr>
                <a:xfrm>
                  <a:off x="3139450" y="3290725"/>
                  <a:ext cx="7575" cy="40475"/>
                </a:xfrm>
                <a:custGeom>
                  <a:rect b="b" l="l" r="r" t="t"/>
                  <a:pathLst>
                    <a:path extrusionOk="0" h="1619" w="303">
                      <a:moveTo>
                        <a:pt x="0" y="1"/>
                      </a:moveTo>
                      <a:lnTo>
                        <a:pt x="0" y="1619"/>
                      </a:lnTo>
                      <a:lnTo>
                        <a:pt x="303" y="1619"/>
                      </a:lnTo>
                      <a:lnTo>
                        <a:pt x="303" y="1"/>
                      </a:lnTo>
                      <a:close/>
                    </a:path>
                  </a:pathLst>
                </a:custGeom>
                <a:solidFill>
                  <a:srgbClr val="A646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12" name="Google Shape;4112;p36"/>
                <p:cNvSpPr/>
                <p:nvPr/>
              </p:nvSpPr>
              <p:spPr>
                <a:xfrm>
                  <a:off x="3119025" y="3242525"/>
                  <a:ext cx="48225" cy="74500"/>
                </a:xfrm>
                <a:custGeom>
                  <a:rect b="b" l="l" r="r" t="t"/>
                  <a:pathLst>
                    <a:path extrusionOk="0" h="2980" w="1929">
                      <a:moveTo>
                        <a:pt x="969" y="1"/>
                      </a:moveTo>
                      <a:cubicBezTo>
                        <a:pt x="432" y="1"/>
                        <a:pt x="1" y="666"/>
                        <a:pt x="1" y="1490"/>
                      </a:cubicBezTo>
                      <a:cubicBezTo>
                        <a:pt x="1" y="2307"/>
                        <a:pt x="432" y="2980"/>
                        <a:pt x="961" y="2980"/>
                      </a:cubicBezTo>
                      <a:cubicBezTo>
                        <a:pt x="1498" y="2980"/>
                        <a:pt x="1929" y="2307"/>
                        <a:pt x="1929" y="1490"/>
                      </a:cubicBezTo>
                      <a:cubicBezTo>
                        <a:pt x="1929" y="666"/>
                        <a:pt x="1498" y="1"/>
                        <a:pt x="969" y="1"/>
                      </a:cubicBezTo>
                      <a:close/>
                    </a:path>
                  </a:pathLst>
                </a:custGeom>
                <a:solidFill>
                  <a:srgbClr val="2F49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13" name="Google Shape;4113;p36"/>
                <p:cNvSpPr/>
                <p:nvPr/>
              </p:nvSpPr>
              <p:spPr>
                <a:xfrm>
                  <a:off x="3119025" y="3242525"/>
                  <a:ext cx="24225" cy="74325"/>
                </a:xfrm>
                <a:custGeom>
                  <a:rect b="b" l="l" r="r" t="t"/>
                  <a:pathLst>
                    <a:path extrusionOk="0" h="2973" w="969">
                      <a:moveTo>
                        <a:pt x="969" y="1"/>
                      </a:moveTo>
                      <a:cubicBezTo>
                        <a:pt x="432" y="1"/>
                        <a:pt x="1" y="666"/>
                        <a:pt x="1" y="1490"/>
                      </a:cubicBezTo>
                      <a:cubicBezTo>
                        <a:pt x="1" y="2307"/>
                        <a:pt x="432" y="2972"/>
                        <a:pt x="969" y="2972"/>
                      </a:cubicBezTo>
                      <a:lnTo>
                        <a:pt x="969" y="1"/>
                      </a:lnTo>
                      <a:close/>
                    </a:path>
                  </a:pathLst>
                </a:custGeom>
                <a:solidFill>
                  <a:srgbClr val="4A60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14" name="Google Shape;4114;p36"/>
                <p:cNvSpPr/>
                <p:nvPr/>
              </p:nvSpPr>
              <p:spPr>
                <a:xfrm>
                  <a:off x="2485650" y="3118175"/>
                  <a:ext cx="115525" cy="211700"/>
                </a:xfrm>
                <a:custGeom>
                  <a:rect b="b" l="l" r="r" t="t"/>
                  <a:pathLst>
                    <a:path extrusionOk="0" h="8468" w="4621">
                      <a:moveTo>
                        <a:pt x="1" y="0"/>
                      </a:moveTo>
                      <a:lnTo>
                        <a:pt x="1" y="8468"/>
                      </a:lnTo>
                      <a:lnTo>
                        <a:pt x="4620" y="8468"/>
                      </a:lnTo>
                      <a:lnTo>
                        <a:pt x="4620" y="0"/>
                      </a:lnTo>
                      <a:close/>
                    </a:path>
                  </a:pathLst>
                </a:custGeom>
                <a:solidFill>
                  <a:srgbClr val="DAB1C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15" name="Google Shape;4115;p36"/>
                <p:cNvSpPr/>
                <p:nvPr/>
              </p:nvSpPr>
              <p:spPr>
                <a:xfrm>
                  <a:off x="2513625" y="3138950"/>
                  <a:ext cx="14775" cy="13650"/>
                </a:xfrm>
                <a:custGeom>
                  <a:rect b="b" l="l" r="r" t="t"/>
                  <a:pathLst>
                    <a:path extrusionOk="0" h="546" w="591">
                      <a:moveTo>
                        <a:pt x="0" y="1"/>
                      </a:moveTo>
                      <a:lnTo>
                        <a:pt x="0" y="545"/>
                      </a:lnTo>
                      <a:lnTo>
                        <a:pt x="590" y="545"/>
                      </a:lnTo>
                      <a:lnTo>
                        <a:pt x="590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16" name="Google Shape;4116;p36"/>
                <p:cNvSpPr/>
                <p:nvPr/>
              </p:nvSpPr>
              <p:spPr>
                <a:xfrm>
                  <a:off x="2535925" y="3138950"/>
                  <a:ext cx="14775" cy="13650"/>
                </a:xfrm>
                <a:custGeom>
                  <a:rect b="b" l="l" r="r" t="t"/>
                  <a:pathLst>
                    <a:path extrusionOk="0" h="546" w="591">
                      <a:moveTo>
                        <a:pt x="1" y="1"/>
                      </a:moveTo>
                      <a:lnTo>
                        <a:pt x="1" y="545"/>
                      </a:lnTo>
                      <a:lnTo>
                        <a:pt x="590" y="545"/>
                      </a:lnTo>
                      <a:lnTo>
                        <a:pt x="590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17" name="Google Shape;4117;p36"/>
                <p:cNvSpPr/>
                <p:nvPr/>
              </p:nvSpPr>
              <p:spPr>
                <a:xfrm>
                  <a:off x="2558225" y="3138950"/>
                  <a:ext cx="14975" cy="13650"/>
                </a:xfrm>
                <a:custGeom>
                  <a:rect b="b" l="l" r="r" t="t"/>
                  <a:pathLst>
                    <a:path extrusionOk="0" h="546" w="599">
                      <a:moveTo>
                        <a:pt x="1" y="1"/>
                      </a:moveTo>
                      <a:lnTo>
                        <a:pt x="1" y="545"/>
                      </a:lnTo>
                      <a:lnTo>
                        <a:pt x="598" y="545"/>
                      </a:lnTo>
                      <a:lnTo>
                        <a:pt x="598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18" name="Google Shape;4118;p36"/>
                <p:cNvSpPr/>
                <p:nvPr/>
              </p:nvSpPr>
              <p:spPr>
                <a:xfrm>
                  <a:off x="2513625" y="3159750"/>
                  <a:ext cx="14775" cy="13625"/>
                </a:xfrm>
                <a:custGeom>
                  <a:rect b="b" l="l" r="r" t="t"/>
                  <a:pathLst>
                    <a:path extrusionOk="0" h="545" w="591">
                      <a:moveTo>
                        <a:pt x="0" y="0"/>
                      </a:moveTo>
                      <a:lnTo>
                        <a:pt x="0" y="545"/>
                      </a:lnTo>
                      <a:lnTo>
                        <a:pt x="590" y="545"/>
                      </a:lnTo>
                      <a:lnTo>
                        <a:pt x="590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19" name="Google Shape;4119;p36"/>
                <p:cNvSpPr/>
                <p:nvPr/>
              </p:nvSpPr>
              <p:spPr>
                <a:xfrm>
                  <a:off x="2535925" y="3159750"/>
                  <a:ext cx="14775" cy="13625"/>
                </a:xfrm>
                <a:custGeom>
                  <a:rect b="b" l="l" r="r" t="t"/>
                  <a:pathLst>
                    <a:path extrusionOk="0" h="545" w="591">
                      <a:moveTo>
                        <a:pt x="1" y="0"/>
                      </a:moveTo>
                      <a:lnTo>
                        <a:pt x="1" y="545"/>
                      </a:lnTo>
                      <a:lnTo>
                        <a:pt x="590" y="545"/>
                      </a:lnTo>
                      <a:lnTo>
                        <a:pt x="590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0" name="Google Shape;4120;p36"/>
                <p:cNvSpPr/>
                <p:nvPr/>
              </p:nvSpPr>
              <p:spPr>
                <a:xfrm>
                  <a:off x="2558225" y="3159750"/>
                  <a:ext cx="14975" cy="13625"/>
                </a:xfrm>
                <a:custGeom>
                  <a:rect b="b" l="l" r="r" t="t"/>
                  <a:pathLst>
                    <a:path extrusionOk="0" h="545" w="599">
                      <a:moveTo>
                        <a:pt x="1" y="0"/>
                      </a:moveTo>
                      <a:lnTo>
                        <a:pt x="1" y="545"/>
                      </a:lnTo>
                      <a:lnTo>
                        <a:pt x="598" y="545"/>
                      </a:lnTo>
                      <a:lnTo>
                        <a:pt x="598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1" name="Google Shape;4121;p36"/>
                <p:cNvSpPr/>
                <p:nvPr/>
              </p:nvSpPr>
              <p:spPr>
                <a:xfrm>
                  <a:off x="2513625" y="3205875"/>
                  <a:ext cx="14775" cy="13425"/>
                </a:xfrm>
                <a:custGeom>
                  <a:rect b="b" l="l" r="r" t="t"/>
                  <a:pathLst>
                    <a:path extrusionOk="0" h="537" w="591">
                      <a:moveTo>
                        <a:pt x="0" y="0"/>
                      </a:moveTo>
                      <a:lnTo>
                        <a:pt x="0" y="537"/>
                      </a:lnTo>
                      <a:lnTo>
                        <a:pt x="590" y="537"/>
                      </a:lnTo>
                      <a:lnTo>
                        <a:pt x="590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2" name="Google Shape;4122;p36"/>
                <p:cNvSpPr/>
                <p:nvPr/>
              </p:nvSpPr>
              <p:spPr>
                <a:xfrm>
                  <a:off x="2535925" y="3205875"/>
                  <a:ext cx="14775" cy="13425"/>
                </a:xfrm>
                <a:custGeom>
                  <a:rect b="b" l="l" r="r" t="t"/>
                  <a:pathLst>
                    <a:path extrusionOk="0" h="537" w="591">
                      <a:moveTo>
                        <a:pt x="1" y="0"/>
                      </a:moveTo>
                      <a:lnTo>
                        <a:pt x="1" y="537"/>
                      </a:lnTo>
                      <a:lnTo>
                        <a:pt x="590" y="537"/>
                      </a:lnTo>
                      <a:lnTo>
                        <a:pt x="590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3" name="Google Shape;4123;p36"/>
                <p:cNvSpPr/>
                <p:nvPr/>
              </p:nvSpPr>
              <p:spPr>
                <a:xfrm>
                  <a:off x="2558225" y="3205875"/>
                  <a:ext cx="14975" cy="13425"/>
                </a:xfrm>
                <a:custGeom>
                  <a:rect b="b" l="l" r="r" t="t"/>
                  <a:pathLst>
                    <a:path extrusionOk="0" h="537" w="599">
                      <a:moveTo>
                        <a:pt x="1" y="0"/>
                      </a:moveTo>
                      <a:lnTo>
                        <a:pt x="1" y="537"/>
                      </a:lnTo>
                      <a:lnTo>
                        <a:pt x="598" y="537"/>
                      </a:lnTo>
                      <a:lnTo>
                        <a:pt x="598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4" name="Google Shape;4124;p36"/>
                <p:cNvSpPr/>
                <p:nvPr/>
              </p:nvSpPr>
              <p:spPr>
                <a:xfrm>
                  <a:off x="2513625" y="3226650"/>
                  <a:ext cx="14775" cy="13650"/>
                </a:xfrm>
                <a:custGeom>
                  <a:rect b="b" l="l" r="r" t="t"/>
                  <a:pathLst>
                    <a:path extrusionOk="0" h="546" w="591">
                      <a:moveTo>
                        <a:pt x="0" y="1"/>
                      </a:moveTo>
                      <a:lnTo>
                        <a:pt x="0" y="545"/>
                      </a:lnTo>
                      <a:lnTo>
                        <a:pt x="590" y="545"/>
                      </a:lnTo>
                      <a:lnTo>
                        <a:pt x="590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5" name="Google Shape;4125;p36"/>
                <p:cNvSpPr/>
                <p:nvPr/>
              </p:nvSpPr>
              <p:spPr>
                <a:xfrm>
                  <a:off x="2535925" y="3226650"/>
                  <a:ext cx="14775" cy="13650"/>
                </a:xfrm>
                <a:custGeom>
                  <a:rect b="b" l="l" r="r" t="t"/>
                  <a:pathLst>
                    <a:path extrusionOk="0" h="546" w="591">
                      <a:moveTo>
                        <a:pt x="1" y="1"/>
                      </a:moveTo>
                      <a:lnTo>
                        <a:pt x="1" y="545"/>
                      </a:lnTo>
                      <a:lnTo>
                        <a:pt x="590" y="545"/>
                      </a:lnTo>
                      <a:lnTo>
                        <a:pt x="590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6" name="Google Shape;4126;p36"/>
                <p:cNvSpPr/>
                <p:nvPr/>
              </p:nvSpPr>
              <p:spPr>
                <a:xfrm>
                  <a:off x="2558225" y="3226650"/>
                  <a:ext cx="14975" cy="13650"/>
                </a:xfrm>
                <a:custGeom>
                  <a:rect b="b" l="l" r="r" t="t"/>
                  <a:pathLst>
                    <a:path extrusionOk="0" h="546" w="599">
                      <a:moveTo>
                        <a:pt x="1" y="1"/>
                      </a:moveTo>
                      <a:lnTo>
                        <a:pt x="1" y="545"/>
                      </a:lnTo>
                      <a:lnTo>
                        <a:pt x="598" y="545"/>
                      </a:lnTo>
                      <a:lnTo>
                        <a:pt x="598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7" name="Google Shape;4127;p36"/>
                <p:cNvSpPr/>
                <p:nvPr/>
              </p:nvSpPr>
              <p:spPr>
                <a:xfrm>
                  <a:off x="2448225" y="3252925"/>
                  <a:ext cx="190175" cy="10425"/>
                </a:xfrm>
                <a:custGeom>
                  <a:rect b="b" l="l" r="r" t="t"/>
                  <a:pathLst>
                    <a:path extrusionOk="0" h="417" w="7607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7606" y="417"/>
                      </a:lnTo>
                      <a:lnTo>
                        <a:pt x="7606" y="1"/>
                      </a:lnTo>
                      <a:close/>
                    </a:path>
                  </a:pathLst>
                </a:custGeom>
                <a:solidFill>
                  <a:srgbClr val="5066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8" name="Google Shape;4128;p36"/>
                <p:cNvSpPr/>
                <p:nvPr/>
              </p:nvSpPr>
              <p:spPr>
                <a:xfrm>
                  <a:off x="2480725" y="3183000"/>
                  <a:ext cx="125175" cy="10425"/>
                </a:xfrm>
                <a:custGeom>
                  <a:rect b="b" l="l" r="r" t="t"/>
                  <a:pathLst>
                    <a:path extrusionOk="0" h="417" w="5007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5006" y="416"/>
                      </a:lnTo>
                      <a:lnTo>
                        <a:pt x="5006" y="0"/>
                      </a:lnTo>
                      <a:close/>
                    </a:path>
                  </a:pathLst>
                </a:custGeom>
                <a:solidFill>
                  <a:srgbClr val="5066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9" name="Google Shape;4129;p36"/>
                <p:cNvSpPr/>
                <p:nvPr/>
              </p:nvSpPr>
              <p:spPr>
                <a:xfrm>
                  <a:off x="2480725" y="3118175"/>
                  <a:ext cx="125175" cy="10400"/>
                </a:xfrm>
                <a:custGeom>
                  <a:rect b="b" l="l" r="r" t="t"/>
                  <a:pathLst>
                    <a:path extrusionOk="0" h="416" w="5007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5006" y="416"/>
                      </a:lnTo>
                      <a:lnTo>
                        <a:pt x="5006" y="0"/>
                      </a:lnTo>
                      <a:close/>
                    </a:path>
                  </a:pathLst>
                </a:custGeom>
                <a:solidFill>
                  <a:srgbClr val="5066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0" name="Google Shape;4130;p36"/>
                <p:cNvSpPr/>
                <p:nvPr/>
              </p:nvSpPr>
              <p:spPr>
                <a:xfrm>
                  <a:off x="2448225" y="3263325"/>
                  <a:ext cx="190175" cy="67325"/>
                </a:xfrm>
                <a:custGeom>
                  <a:rect b="b" l="l" r="r" t="t"/>
                  <a:pathLst>
                    <a:path extrusionOk="0" h="2693" w="7607">
                      <a:moveTo>
                        <a:pt x="1" y="1"/>
                      </a:moveTo>
                      <a:lnTo>
                        <a:pt x="1" y="2692"/>
                      </a:lnTo>
                      <a:lnTo>
                        <a:pt x="7606" y="2692"/>
                      </a:lnTo>
                      <a:lnTo>
                        <a:pt x="7606" y="1"/>
                      </a:lnTo>
                      <a:close/>
                    </a:path>
                  </a:pathLst>
                </a:custGeom>
                <a:solidFill>
                  <a:srgbClr val="DAB1C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1" name="Google Shape;4131;p36"/>
                <p:cNvSpPr/>
                <p:nvPr/>
              </p:nvSpPr>
              <p:spPr>
                <a:xfrm>
                  <a:off x="2471675" y="3289600"/>
                  <a:ext cx="18350" cy="17400"/>
                </a:xfrm>
                <a:custGeom>
                  <a:rect b="b" l="l" r="r" t="t"/>
                  <a:pathLst>
                    <a:path extrusionOk="0" h="696" w="734">
                      <a:moveTo>
                        <a:pt x="0" y="0"/>
                      </a:moveTo>
                      <a:lnTo>
                        <a:pt x="0" y="696"/>
                      </a:lnTo>
                      <a:lnTo>
                        <a:pt x="733" y="696"/>
                      </a:lnTo>
                      <a:lnTo>
                        <a:pt x="733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2" name="Google Shape;4132;p36"/>
                <p:cNvSpPr/>
                <p:nvPr/>
              </p:nvSpPr>
              <p:spPr>
                <a:xfrm>
                  <a:off x="2596600" y="3289600"/>
                  <a:ext cx="18550" cy="17400"/>
                </a:xfrm>
                <a:custGeom>
                  <a:rect b="b" l="l" r="r" t="t"/>
                  <a:pathLst>
                    <a:path extrusionOk="0" h="696" w="742">
                      <a:moveTo>
                        <a:pt x="1" y="0"/>
                      </a:moveTo>
                      <a:lnTo>
                        <a:pt x="1" y="696"/>
                      </a:lnTo>
                      <a:lnTo>
                        <a:pt x="741" y="696"/>
                      </a:lnTo>
                      <a:lnTo>
                        <a:pt x="741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3" name="Google Shape;4133;p36"/>
                <p:cNvSpPr/>
                <p:nvPr/>
              </p:nvSpPr>
              <p:spPr>
                <a:xfrm>
                  <a:off x="2534050" y="3298300"/>
                  <a:ext cx="18525" cy="32900"/>
                </a:xfrm>
                <a:custGeom>
                  <a:rect b="b" l="l" r="r" t="t"/>
                  <a:pathLst>
                    <a:path extrusionOk="0" h="1316" w="741">
                      <a:moveTo>
                        <a:pt x="0" y="0"/>
                      </a:moveTo>
                      <a:lnTo>
                        <a:pt x="0" y="1316"/>
                      </a:lnTo>
                      <a:lnTo>
                        <a:pt x="741" y="1316"/>
                      </a:lnTo>
                      <a:lnTo>
                        <a:pt x="741" y="0"/>
                      </a:lnTo>
                      <a:close/>
                    </a:path>
                  </a:pathLst>
                </a:custGeom>
                <a:solidFill>
                  <a:srgbClr val="CE99A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4" name="Google Shape;4134;p36"/>
                <p:cNvSpPr/>
                <p:nvPr/>
              </p:nvSpPr>
              <p:spPr>
                <a:xfrm>
                  <a:off x="2513625" y="3097750"/>
                  <a:ext cx="59575" cy="20450"/>
                </a:xfrm>
                <a:custGeom>
                  <a:rect b="b" l="l" r="r" t="t"/>
                  <a:pathLst>
                    <a:path extrusionOk="0" h="818" w="2383">
                      <a:moveTo>
                        <a:pt x="0" y="1"/>
                      </a:moveTo>
                      <a:lnTo>
                        <a:pt x="0" y="817"/>
                      </a:lnTo>
                      <a:lnTo>
                        <a:pt x="2382" y="817"/>
                      </a:lnTo>
                      <a:lnTo>
                        <a:pt x="2382" y="1"/>
                      </a:lnTo>
                      <a:close/>
                    </a:path>
                  </a:pathLst>
                </a:custGeom>
                <a:solidFill>
                  <a:srgbClr val="DAB1C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5" name="Google Shape;4135;p36"/>
                <p:cNvSpPr/>
                <p:nvPr/>
              </p:nvSpPr>
              <p:spPr>
                <a:xfrm>
                  <a:off x="2515125" y="3276000"/>
                  <a:ext cx="58075" cy="10400"/>
                </a:xfrm>
                <a:custGeom>
                  <a:rect b="b" l="l" r="r" t="t"/>
                  <a:pathLst>
                    <a:path extrusionOk="0" h="416" w="2323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2322" y="416"/>
                      </a:lnTo>
                      <a:lnTo>
                        <a:pt x="2322" y="0"/>
                      </a:lnTo>
                      <a:close/>
                    </a:path>
                  </a:pathLst>
                </a:custGeom>
                <a:solidFill>
                  <a:srgbClr val="5066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6" name="Google Shape;4136;p36"/>
                <p:cNvSpPr/>
                <p:nvPr/>
              </p:nvSpPr>
              <p:spPr>
                <a:xfrm>
                  <a:off x="2541600" y="3062400"/>
                  <a:ext cx="3800" cy="35375"/>
                </a:xfrm>
                <a:custGeom>
                  <a:rect b="b" l="l" r="r" t="t"/>
                  <a:pathLst>
                    <a:path extrusionOk="0" h="1415" w="152">
                      <a:moveTo>
                        <a:pt x="0" y="1"/>
                      </a:moveTo>
                      <a:lnTo>
                        <a:pt x="0" y="1415"/>
                      </a:lnTo>
                      <a:lnTo>
                        <a:pt x="152" y="1415"/>
                      </a:lnTo>
                      <a:lnTo>
                        <a:pt x="152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7" name="Google Shape;4137;p36"/>
                <p:cNvSpPr/>
                <p:nvPr/>
              </p:nvSpPr>
              <p:spPr>
                <a:xfrm>
                  <a:off x="2545375" y="3065050"/>
                  <a:ext cx="15525" cy="10800"/>
                </a:xfrm>
                <a:custGeom>
                  <a:rect b="b" l="l" r="r" t="t"/>
                  <a:pathLst>
                    <a:path extrusionOk="0" h="432" w="621">
                      <a:moveTo>
                        <a:pt x="1" y="1"/>
                      </a:moveTo>
                      <a:lnTo>
                        <a:pt x="1" y="431"/>
                      </a:lnTo>
                      <a:lnTo>
                        <a:pt x="621" y="431"/>
                      </a:lnTo>
                      <a:lnTo>
                        <a:pt x="621" y="1"/>
                      </a:lnTo>
                      <a:close/>
                    </a:path>
                  </a:pathLst>
                </a:custGeom>
                <a:solidFill>
                  <a:srgbClr val="D2A2B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8" name="Google Shape;4138;p36"/>
                <p:cNvSpPr/>
                <p:nvPr/>
              </p:nvSpPr>
              <p:spPr>
                <a:xfrm>
                  <a:off x="2642150" y="3290175"/>
                  <a:ext cx="7600" cy="40650"/>
                </a:xfrm>
                <a:custGeom>
                  <a:rect b="b" l="l" r="r" t="t"/>
                  <a:pathLst>
                    <a:path extrusionOk="0" h="1626" w="304">
                      <a:moveTo>
                        <a:pt x="1" y="0"/>
                      </a:moveTo>
                      <a:lnTo>
                        <a:pt x="1" y="1626"/>
                      </a:lnTo>
                      <a:lnTo>
                        <a:pt x="303" y="1626"/>
                      </a:lnTo>
                      <a:lnTo>
                        <a:pt x="303" y="0"/>
                      </a:lnTo>
                      <a:close/>
                    </a:path>
                  </a:pathLst>
                </a:custGeom>
                <a:solidFill>
                  <a:srgbClr val="A646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9" name="Google Shape;4139;p36"/>
                <p:cNvSpPr/>
                <p:nvPr/>
              </p:nvSpPr>
              <p:spPr>
                <a:xfrm>
                  <a:off x="2621750" y="3241975"/>
                  <a:ext cx="48225" cy="74500"/>
                </a:xfrm>
                <a:custGeom>
                  <a:rect b="b" l="l" r="r" t="t"/>
                  <a:pathLst>
                    <a:path extrusionOk="0" h="2980" w="1929">
                      <a:moveTo>
                        <a:pt x="968" y="0"/>
                      </a:moveTo>
                      <a:cubicBezTo>
                        <a:pt x="431" y="0"/>
                        <a:pt x="0" y="673"/>
                        <a:pt x="0" y="1490"/>
                      </a:cubicBezTo>
                      <a:cubicBezTo>
                        <a:pt x="0" y="2314"/>
                        <a:pt x="431" y="2979"/>
                        <a:pt x="968" y="2979"/>
                      </a:cubicBezTo>
                      <a:cubicBezTo>
                        <a:pt x="1497" y="2979"/>
                        <a:pt x="1928" y="2314"/>
                        <a:pt x="1928" y="1490"/>
                      </a:cubicBezTo>
                      <a:cubicBezTo>
                        <a:pt x="1928" y="673"/>
                        <a:pt x="1497" y="0"/>
                        <a:pt x="968" y="0"/>
                      </a:cubicBezTo>
                      <a:close/>
                    </a:path>
                  </a:pathLst>
                </a:custGeom>
                <a:solidFill>
                  <a:srgbClr val="2F49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0" name="Google Shape;4140;p36"/>
                <p:cNvSpPr/>
                <p:nvPr/>
              </p:nvSpPr>
              <p:spPr>
                <a:xfrm>
                  <a:off x="2621750" y="3242150"/>
                  <a:ext cx="24200" cy="74325"/>
                </a:xfrm>
                <a:custGeom>
                  <a:rect b="b" l="l" r="r" t="t"/>
                  <a:pathLst>
                    <a:path extrusionOk="0" h="2973" w="968">
                      <a:moveTo>
                        <a:pt x="968" y="1"/>
                      </a:moveTo>
                      <a:cubicBezTo>
                        <a:pt x="431" y="1"/>
                        <a:pt x="0" y="666"/>
                        <a:pt x="0" y="1483"/>
                      </a:cubicBezTo>
                      <a:cubicBezTo>
                        <a:pt x="0" y="2307"/>
                        <a:pt x="431" y="2972"/>
                        <a:pt x="968" y="2972"/>
                      </a:cubicBezTo>
                      <a:lnTo>
                        <a:pt x="968" y="1"/>
                      </a:lnTo>
                      <a:close/>
                    </a:path>
                  </a:pathLst>
                </a:custGeom>
                <a:solidFill>
                  <a:srgbClr val="4A60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1" name="Google Shape;4141;p36"/>
                <p:cNvSpPr/>
                <p:nvPr/>
              </p:nvSpPr>
              <p:spPr>
                <a:xfrm>
                  <a:off x="2666150" y="3290175"/>
                  <a:ext cx="7600" cy="40650"/>
                </a:xfrm>
                <a:custGeom>
                  <a:rect b="b" l="l" r="r" t="t"/>
                  <a:pathLst>
                    <a:path extrusionOk="0" h="1626" w="304">
                      <a:moveTo>
                        <a:pt x="1" y="0"/>
                      </a:moveTo>
                      <a:lnTo>
                        <a:pt x="1" y="1626"/>
                      </a:lnTo>
                      <a:lnTo>
                        <a:pt x="303" y="1626"/>
                      </a:lnTo>
                      <a:lnTo>
                        <a:pt x="303" y="0"/>
                      </a:lnTo>
                      <a:close/>
                    </a:path>
                  </a:pathLst>
                </a:custGeom>
                <a:solidFill>
                  <a:srgbClr val="A646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2" name="Google Shape;4142;p36"/>
                <p:cNvSpPr/>
                <p:nvPr/>
              </p:nvSpPr>
              <p:spPr>
                <a:xfrm>
                  <a:off x="2652550" y="3263325"/>
                  <a:ext cx="35000" cy="53900"/>
                </a:xfrm>
                <a:custGeom>
                  <a:rect b="b" l="l" r="r" t="t"/>
                  <a:pathLst>
                    <a:path extrusionOk="0" h="2156" w="1400">
                      <a:moveTo>
                        <a:pt x="696" y="1"/>
                      </a:moveTo>
                      <a:cubicBezTo>
                        <a:pt x="310" y="1"/>
                        <a:pt x="0" y="484"/>
                        <a:pt x="0" y="1074"/>
                      </a:cubicBezTo>
                      <a:cubicBezTo>
                        <a:pt x="0" y="1671"/>
                        <a:pt x="310" y="2155"/>
                        <a:pt x="696" y="2155"/>
                      </a:cubicBezTo>
                      <a:cubicBezTo>
                        <a:pt x="1082" y="2155"/>
                        <a:pt x="1399" y="1671"/>
                        <a:pt x="1399" y="1074"/>
                      </a:cubicBezTo>
                      <a:cubicBezTo>
                        <a:pt x="1399" y="484"/>
                        <a:pt x="1082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2F49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3" name="Google Shape;4143;p36"/>
                <p:cNvSpPr/>
                <p:nvPr/>
              </p:nvSpPr>
              <p:spPr>
                <a:xfrm>
                  <a:off x="2652550" y="3263325"/>
                  <a:ext cx="17425" cy="53900"/>
                </a:xfrm>
                <a:custGeom>
                  <a:rect b="b" l="l" r="r" t="t"/>
                  <a:pathLst>
                    <a:path extrusionOk="0" h="2156" w="697">
                      <a:moveTo>
                        <a:pt x="696" y="1"/>
                      </a:moveTo>
                      <a:cubicBezTo>
                        <a:pt x="310" y="1"/>
                        <a:pt x="0" y="484"/>
                        <a:pt x="0" y="1074"/>
                      </a:cubicBezTo>
                      <a:cubicBezTo>
                        <a:pt x="0" y="1671"/>
                        <a:pt x="310" y="2155"/>
                        <a:pt x="696" y="2155"/>
                      </a:cubicBezTo>
                      <a:lnTo>
                        <a:pt x="696" y="1"/>
                      </a:lnTo>
                      <a:close/>
                    </a:path>
                  </a:pathLst>
                </a:custGeom>
                <a:solidFill>
                  <a:srgbClr val="4A60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4" name="Google Shape;4144;p36"/>
                <p:cNvSpPr/>
                <p:nvPr/>
              </p:nvSpPr>
              <p:spPr>
                <a:xfrm>
                  <a:off x="2383200" y="3290175"/>
                  <a:ext cx="7600" cy="40650"/>
                </a:xfrm>
                <a:custGeom>
                  <a:rect b="b" l="l" r="r" t="t"/>
                  <a:pathLst>
                    <a:path extrusionOk="0" h="1626" w="304">
                      <a:moveTo>
                        <a:pt x="1" y="0"/>
                      </a:moveTo>
                      <a:lnTo>
                        <a:pt x="1" y="1626"/>
                      </a:lnTo>
                      <a:lnTo>
                        <a:pt x="303" y="1626"/>
                      </a:lnTo>
                      <a:lnTo>
                        <a:pt x="303" y="0"/>
                      </a:lnTo>
                      <a:close/>
                    </a:path>
                  </a:pathLst>
                </a:custGeom>
                <a:solidFill>
                  <a:srgbClr val="A646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5" name="Google Shape;4145;p36"/>
                <p:cNvSpPr/>
                <p:nvPr/>
              </p:nvSpPr>
              <p:spPr>
                <a:xfrm>
                  <a:off x="2369600" y="3263325"/>
                  <a:ext cx="34800" cy="53900"/>
                </a:xfrm>
                <a:custGeom>
                  <a:rect b="b" l="l" r="r" t="t"/>
                  <a:pathLst>
                    <a:path extrusionOk="0" h="2156" w="1392">
                      <a:moveTo>
                        <a:pt x="696" y="1"/>
                      </a:moveTo>
                      <a:cubicBezTo>
                        <a:pt x="310" y="1"/>
                        <a:pt x="0" y="484"/>
                        <a:pt x="0" y="1074"/>
                      </a:cubicBezTo>
                      <a:cubicBezTo>
                        <a:pt x="0" y="1671"/>
                        <a:pt x="310" y="2155"/>
                        <a:pt x="696" y="2155"/>
                      </a:cubicBezTo>
                      <a:cubicBezTo>
                        <a:pt x="1082" y="2155"/>
                        <a:pt x="1392" y="1671"/>
                        <a:pt x="1392" y="1074"/>
                      </a:cubicBezTo>
                      <a:cubicBezTo>
                        <a:pt x="1392" y="484"/>
                        <a:pt x="1082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2F49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6" name="Google Shape;4146;p36"/>
                <p:cNvSpPr/>
                <p:nvPr/>
              </p:nvSpPr>
              <p:spPr>
                <a:xfrm>
                  <a:off x="2369600" y="3263325"/>
                  <a:ext cx="17400" cy="53900"/>
                </a:xfrm>
                <a:custGeom>
                  <a:rect b="b" l="l" r="r" t="t"/>
                  <a:pathLst>
                    <a:path extrusionOk="0" h="2156" w="696">
                      <a:moveTo>
                        <a:pt x="696" y="1"/>
                      </a:moveTo>
                      <a:cubicBezTo>
                        <a:pt x="310" y="1"/>
                        <a:pt x="0" y="484"/>
                        <a:pt x="0" y="1074"/>
                      </a:cubicBezTo>
                      <a:cubicBezTo>
                        <a:pt x="0" y="1671"/>
                        <a:pt x="310" y="2155"/>
                        <a:pt x="696" y="2155"/>
                      </a:cubicBezTo>
                      <a:lnTo>
                        <a:pt x="696" y="1"/>
                      </a:lnTo>
                      <a:close/>
                    </a:path>
                  </a:pathLst>
                </a:custGeom>
                <a:solidFill>
                  <a:srgbClr val="4A60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7" name="Google Shape;4147;p36"/>
                <p:cNvSpPr/>
                <p:nvPr/>
              </p:nvSpPr>
              <p:spPr>
                <a:xfrm>
                  <a:off x="2223500" y="3290175"/>
                  <a:ext cx="7575" cy="40650"/>
                </a:xfrm>
                <a:custGeom>
                  <a:rect b="b" l="l" r="r" t="t"/>
                  <a:pathLst>
                    <a:path extrusionOk="0" h="1626" w="303">
                      <a:moveTo>
                        <a:pt x="0" y="0"/>
                      </a:moveTo>
                      <a:lnTo>
                        <a:pt x="0" y="1626"/>
                      </a:lnTo>
                      <a:lnTo>
                        <a:pt x="303" y="1626"/>
                      </a:lnTo>
                      <a:lnTo>
                        <a:pt x="303" y="0"/>
                      </a:lnTo>
                      <a:close/>
                    </a:path>
                  </a:pathLst>
                </a:custGeom>
                <a:solidFill>
                  <a:srgbClr val="A646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8" name="Google Shape;4148;p36"/>
                <p:cNvSpPr/>
                <p:nvPr/>
              </p:nvSpPr>
              <p:spPr>
                <a:xfrm>
                  <a:off x="2209875" y="3263325"/>
                  <a:ext cx="34800" cy="53900"/>
                </a:xfrm>
                <a:custGeom>
                  <a:rect b="b" l="l" r="r" t="t"/>
                  <a:pathLst>
                    <a:path extrusionOk="0" h="2156" w="1392">
                      <a:moveTo>
                        <a:pt x="696" y="1"/>
                      </a:moveTo>
                      <a:cubicBezTo>
                        <a:pt x="311" y="1"/>
                        <a:pt x="1" y="484"/>
                        <a:pt x="1" y="1074"/>
                      </a:cubicBezTo>
                      <a:cubicBezTo>
                        <a:pt x="1" y="1671"/>
                        <a:pt x="311" y="2155"/>
                        <a:pt x="696" y="2155"/>
                      </a:cubicBezTo>
                      <a:cubicBezTo>
                        <a:pt x="1082" y="2155"/>
                        <a:pt x="1392" y="1671"/>
                        <a:pt x="1392" y="1074"/>
                      </a:cubicBezTo>
                      <a:cubicBezTo>
                        <a:pt x="1392" y="484"/>
                        <a:pt x="1082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2F49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9" name="Google Shape;4149;p36"/>
                <p:cNvSpPr/>
                <p:nvPr/>
              </p:nvSpPr>
              <p:spPr>
                <a:xfrm>
                  <a:off x="2209875" y="3263325"/>
                  <a:ext cx="17425" cy="53900"/>
                </a:xfrm>
                <a:custGeom>
                  <a:rect b="b" l="l" r="r" t="t"/>
                  <a:pathLst>
                    <a:path extrusionOk="0" h="2156" w="697">
                      <a:moveTo>
                        <a:pt x="696" y="1"/>
                      </a:moveTo>
                      <a:cubicBezTo>
                        <a:pt x="311" y="1"/>
                        <a:pt x="1" y="484"/>
                        <a:pt x="1" y="1074"/>
                      </a:cubicBezTo>
                      <a:cubicBezTo>
                        <a:pt x="1" y="1671"/>
                        <a:pt x="311" y="2155"/>
                        <a:pt x="696" y="2155"/>
                      </a:cubicBezTo>
                      <a:lnTo>
                        <a:pt x="696" y="1"/>
                      </a:lnTo>
                      <a:close/>
                    </a:path>
                  </a:pathLst>
                </a:custGeom>
                <a:solidFill>
                  <a:srgbClr val="4A60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0" name="Google Shape;4150;p36"/>
                <p:cNvSpPr/>
                <p:nvPr/>
              </p:nvSpPr>
              <p:spPr>
                <a:xfrm>
                  <a:off x="3024900" y="2906475"/>
                  <a:ext cx="140100" cy="12675"/>
                </a:xfrm>
                <a:custGeom>
                  <a:rect b="b" l="l" r="r" t="t"/>
                  <a:pathLst>
                    <a:path extrusionOk="0" h="507" w="5604">
                      <a:moveTo>
                        <a:pt x="1" y="0"/>
                      </a:moveTo>
                      <a:lnTo>
                        <a:pt x="1" y="507"/>
                      </a:lnTo>
                      <a:lnTo>
                        <a:pt x="5603" y="507"/>
                      </a:lnTo>
                      <a:lnTo>
                        <a:pt x="5603" y="0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1" name="Google Shape;4151;p36"/>
                <p:cNvSpPr/>
                <p:nvPr/>
              </p:nvSpPr>
              <p:spPr>
                <a:xfrm>
                  <a:off x="2964050" y="3257850"/>
                  <a:ext cx="60700" cy="12675"/>
                </a:xfrm>
                <a:custGeom>
                  <a:rect b="b" l="l" r="r" t="t"/>
                  <a:pathLst>
                    <a:path extrusionOk="0" h="507" w="2428">
                      <a:moveTo>
                        <a:pt x="0" y="0"/>
                      </a:moveTo>
                      <a:lnTo>
                        <a:pt x="0" y="507"/>
                      </a:lnTo>
                      <a:lnTo>
                        <a:pt x="2427" y="507"/>
                      </a:lnTo>
                      <a:lnTo>
                        <a:pt x="2427" y="0"/>
                      </a:lnTo>
                      <a:close/>
                    </a:path>
                  </a:pathLst>
                </a:custGeom>
                <a:solidFill>
                  <a:srgbClr val="5066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2" name="Google Shape;4152;p36"/>
                <p:cNvSpPr/>
                <p:nvPr/>
              </p:nvSpPr>
              <p:spPr>
                <a:xfrm>
                  <a:off x="2964050" y="3270325"/>
                  <a:ext cx="60875" cy="60875"/>
                </a:xfrm>
                <a:custGeom>
                  <a:rect b="b" l="l" r="r" t="t"/>
                  <a:pathLst>
                    <a:path extrusionOk="0" h="2435" w="2435">
                      <a:moveTo>
                        <a:pt x="0" y="0"/>
                      </a:moveTo>
                      <a:lnTo>
                        <a:pt x="0" y="2435"/>
                      </a:lnTo>
                      <a:lnTo>
                        <a:pt x="2435" y="2435"/>
                      </a:lnTo>
                      <a:lnTo>
                        <a:pt x="2435" y="0"/>
                      </a:lnTo>
                      <a:close/>
                    </a:path>
                  </a:pathLst>
                </a:custGeom>
                <a:solidFill>
                  <a:srgbClr val="CE99A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3" name="Google Shape;4153;p36"/>
                <p:cNvSpPr/>
                <p:nvPr/>
              </p:nvSpPr>
              <p:spPr>
                <a:xfrm>
                  <a:off x="2985225" y="3295450"/>
                  <a:ext cx="18525" cy="35950"/>
                </a:xfrm>
                <a:custGeom>
                  <a:rect b="b" l="l" r="r" t="t"/>
                  <a:pathLst>
                    <a:path extrusionOk="0" h="1438" w="741">
                      <a:moveTo>
                        <a:pt x="0" y="1"/>
                      </a:moveTo>
                      <a:lnTo>
                        <a:pt x="0" y="1437"/>
                      </a:lnTo>
                      <a:lnTo>
                        <a:pt x="741" y="1437"/>
                      </a:lnTo>
                      <a:lnTo>
                        <a:pt x="741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4" name="Google Shape;4154;p36"/>
                <p:cNvSpPr/>
                <p:nvPr/>
              </p:nvSpPr>
              <p:spPr>
                <a:xfrm>
                  <a:off x="2985225" y="3278250"/>
                  <a:ext cx="18525" cy="9300"/>
                </a:xfrm>
                <a:custGeom>
                  <a:rect b="b" l="l" r="r" t="t"/>
                  <a:pathLst>
                    <a:path extrusionOk="0" h="372" w="741">
                      <a:moveTo>
                        <a:pt x="0" y="1"/>
                      </a:moveTo>
                      <a:lnTo>
                        <a:pt x="0" y="371"/>
                      </a:lnTo>
                      <a:lnTo>
                        <a:pt x="741" y="371"/>
                      </a:lnTo>
                      <a:lnTo>
                        <a:pt x="741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5" name="Google Shape;4155;p36"/>
                <p:cNvSpPr/>
                <p:nvPr/>
              </p:nvSpPr>
              <p:spPr>
                <a:xfrm>
                  <a:off x="2391150" y="3280525"/>
                  <a:ext cx="42175" cy="8725"/>
                </a:xfrm>
                <a:custGeom>
                  <a:rect b="b" l="l" r="r" t="t"/>
                  <a:pathLst>
                    <a:path extrusionOk="0" h="349" w="1687">
                      <a:moveTo>
                        <a:pt x="0" y="1"/>
                      </a:moveTo>
                      <a:lnTo>
                        <a:pt x="0" y="348"/>
                      </a:lnTo>
                      <a:lnTo>
                        <a:pt x="1686" y="348"/>
                      </a:lnTo>
                      <a:lnTo>
                        <a:pt x="1686" y="1"/>
                      </a:lnTo>
                      <a:close/>
                    </a:path>
                  </a:pathLst>
                </a:custGeom>
                <a:solidFill>
                  <a:srgbClr val="50669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6" name="Google Shape;4156;p36"/>
                <p:cNvSpPr/>
                <p:nvPr/>
              </p:nvSpPr>
              <p:spPr>
                <a:xfrm>
                  <a:off x="2391150" y="3289225"/>
                  <a:ext cx="42175" cy="42350"/>
                </a:xfrm>
                <a:custGeom>
                  <a:rect b="b" l="l" r="r" t="t"/>
                  <a:pathLst>
                    <a:path extrusionOk="0" h="1694" w="1687">
                      <a:moveTo>
                        <a:pt x="0" y="0"/>
                      </a:moveTo>
                      <a:lnTo>
                        <a:pt x="0" y="1694"/>
                      </a:lnTo>
                      <a:lnTo>
                        <a:pt x="1686" y="1694"/>
                      </a:lnTo>
                      <a:lnTo>
                        <a:pt x="1686" y="0"/>
                      </a:lnTo>
                      <a:close/>
                    </a:path>
                  </a:pathLst>
                </a:custGeom>
                <a:solidFill>
                  <a:srgbClr val="CE99A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7" name="Google Shape;4157;p36"/>
                <p:cNvSpPr/>
                <p:nvPr/>
              </p:nvSpPr>
              <p:spPr>
                <a:xfrm>
                  <a:off x="2405875" y="3306600"/>
                  <a:ext cx="12700" cy="24975"/>
                </a:xfrm>
                <a:custGeom>
                  <a:rect b="b" l="l" r="r" t="t"/>
                  <a:pathLst>
                    <a:path extrusionOk="0" h="999" w="508">
                      <a:moveTo>
                        <a:pt x="1" y="1"/>
                      </a:moveTo>
                      <a:lnTo>
                        <a:pt x="1" y="999"/>
                      </a:lnTo>
                      <a:lnTo>
                        <a:pt x="508" y="999"/>
                      </a:lnTo>
                      <a:lnTo>
                        <a:pt x="508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8" name="Google Shape;4158;p36"/>
                <p:cNvSpPr/>
                <p:nvPr/>
              </p:nvSpPr>
              <p:spPr>
                <a:xfrm>
                  <a:off x="2405875" y="3294700"/>
                  <a:ext cx="12700" cy="6450"/>
                </a:xfrm>
                <a:custGeom>
                  <a:rect b="b" l="l" r="r" t="t"/>
                  <a:pathLst>
                    <a:path extrusionOk="0" h="258" w="508">
                      <a:moveTo>
                        <a:pt x="1" y="1"/>
                      </a:moveTo>
                      <a:lnTo>
                        <a:pt x="1" y="258"/>
                      </a:lnTo>
                      <a:lnTo>
                        <a:pt x="508" y="258"/>
                      </a:lnTo>
                      <a:lnTo>
                        <a:pt x="508" y="1"/>
                      </a:lnTo>
                      <a:close/>
                    </a:path>
                  </a:pathLst>
                </a:custGeom>
                <a:solidFill>
                  <a:srgbClr val="1F3B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9" name="Google Shape;4159;p36"/>
                <p:cNvSpPr/>
                <p:nvPr/>
              </p:nvSpPr>
              <p:spPr>
                <a:xfrm>
                  <a:off x="2391150" y="3261050"/>
                  <a:ext cx="42175" cy="19700"/>
                </a:xfrm>
                <a:custGeom>
                  <a:rect b="b" l="l" r="r" t="t"/>
                  <a:pathLst>
                    <a:path extrusionOk="0" h="788" w="1687">
                      <a:moveTo>
                        <a:pt x="847" y="1"/>
                      </a:moveTo>
                      <a:lnTo>
                        <a:pt x="0" y="787"/>
                      </a:lnTo>
                      <a:lnTo>
                        <a:pt x="1686" y="787"/>
                      </a:lnTo>
                      <a:lnTo>
                        <a:pt x="847" y="1"/>
                      </a:lnTo>
                      <a:close/>
                    </a:path>
                  </a:pathLst>
                </a:custGeom>
                <a:solidFill>
                  <a:srgbClr val="CE99A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60" name="Google Shape;4160;p36"/>
                <p:cNvSpPr/>
                <p:nvPr/>
              </p:nvSpPr>
              <p:spPr>
                <a:xfrm>
                  <a:off x="3033025" y="3290725"/>
                  <a:ext cx="7600" cy="40475"/>
                </a:xfrm>
                <a:custGeom>
                  <a:rect b="b" l="l" r="r" t="t"/>
                  <a:pathLst>
                    <a:path extrusionOk="0" h="1619" w="304">
                      <a:moveTo>
                        <a:pt x="1" y="1"/>
                      </a:moveTo>
                      <a:lnTo>
                        <a:pt x="1" y="1619"/>
                      </a:lnTo>
                      <a:lnTo>
                        <a:pt x="303" y="1619"/>
                      </a:lnTo>
                      <a:lnTo>
                        <a:pt x="303" y="1"/>
                      </a:lnTo>
                      <a:close/>
                    </a:path>
                  </a:pathLst>
                </a:custGeom>
                <a:solidFill>
                  <a:srgbClr val="A646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61" name="Google Shape;4161;p36"/>
                <p:cNvSpPr/>
                <p:nvPr/>
              </p:nvSpPr>
              <p:spPr>
                <a:xfrm>
                  <a:off x="3012800" y="3242525"/>
                  <a:ext cx="48225" cy="74500"/>
                </a:xfrm>
                <a:custGeom>
                  <a:rect b="b" l="l" r="r" t="t"/>
                  <a:pathLst>
                    <a:path extrusionOk="0" h="2980" w="1929">
                      <a:moveTo>
                        <a:pt x="961" y="1"/>
                      </a:moveTo>
                      <a:cubicBezTo>
                        <a:pt x="432" y="1"/>
                        <a:pt x="1" y="666"/>
                        <a:pt x="1" y="1490"/>
                      </a:cubicBezTo>
                      <a:cubicBezTo>
                        <a:pt x="1" y="2307"/>
                        <a:pt x="432" y="2980"/>
                        <a:pt x="961" y="2980"/>
                      </a:cubicBezTo>
                      <a:cubicBezTo>
                        <a:pt x="1498" y="2980"/>
                        <a:pt x="1929" y="2307"/>
                        <a:pt x="1929" y="1490"/>
                      </a:cubicBezTo>
                      <a:cubicBezTo>
                        <a:pt x="1929" y="666"/>
                        <a:pt x="1498" y="1"/>
                        <a:pt x="961" y="1"/>
                      </a:cubicBezTo>
                      <a:close/>
                    </a:path>
                  </a:pathLst>
                </a:custGeom>
                <a:solidFill>
                  <a:srgbClr val="2F497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62" name="Google Shape;4162;p36"/>
                <p:cNvSpPr/>
                <p:nvPr/>
              </p:nvSpPr>
              <p:spPr>
                <a:xfrm>
                  <a:off x="3012800" y="3242525"/>
                  <a:ext cx="24050" cy="74325"/>
                </a:xfrm>
                <a:custGeom>
                  <a:rect b="b" l="l" r="r" t="t"/>
                  <a:pathLst>
                    <a:path extrusionOk="0" h="2973" w="962">
                      <a:moveTo>
                        <a:pt x="961" y="1"/>
                      </a:moveTo>
                      <a:cubicBezTo>
                        <a:pt x="432" y="1"/>
                        <a:pt x="1" y="666"/>
                        <a:pt x="1" y="1490"/>
                      </a:cubicBezTo>
                      <a:cubicBezTo>
                        <a:pt x="1" y="2307"/>
                        <a:pt x="432" y="2972"/>
                        <a:pt x="961" y="2972"/>
                      </a:cubicBezTo>
                      <a:lnTo>
                        <a:pt x="961" y="1"/>
                      </a:lnTo>
                      <a:close/>
                    </a:path>
                  </a:pathLst>
                </a:custGeom>
                <a:solidFill>
                  <a:srgbClr val="4A608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163" name="Google Shape;4163;p36"/>
            <p:cNvGrpSpPr/>
            <p:nvPr/>
          </p:nvGrpSpPr>
          <p:grpSpPr>
            <a:xfrm>
              <a:off x="5379006" y="4297913"/>
              <a:ext cx="347291" cy="195044"/>
              <a:chOff x="3183131" y="2469713"/>
              <a:chExt cx="347291" cy="195044"/>
            </a:xfrm>
          </p:grpSpPr>
          <p:sp>
            <p:nvSpPr>
              <p:cNvPr id="4164" name="Google Shape;4164;p36"/>
              <p:cNvSpPr/>
              <p:nvPr/>
            </p:nvSpPr>
            <p:spPr>
              <a:xfrm>
                <a:off x="3183131" y="2469713"/>
                <a:ext cx="347291" cy="195044"/>
              </a:xfrm>
              <a:custGeom>
                <a:rect b="b" l="l" r="r" t="t"/>
                <a:pathLst>
                  <a:path extrusionOk="0" h="2761" w="4916">
                    <a:moveTo>
                      <a:pt x="1" y="0"/>
                    </a:moveTo>
                    <a:lnTo>
                      <a:pt x="1" y="2760"/>
                    </a:lnTo>
                    <a:lnTo>
                      <a:pt x="4915" y="2760"/>
                    </a:lnTo>
                    <a:lnTo>
                      <a:pt x="4915" y="0"/>
                    </a:lnTo>
                    <a:close/>
                  </a:path>
                </a:pathLst>
              </a:custGeom>
              <a:solidFill>
                <a:srgbClr val="CE99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5" name="Google Shape;4165;p36"/>
              <p:cNvSpPr/>
              <p:nvPr/>
            </p:nvSpPr>
            <p:spPr>
              <a:xfrm>
                <a:off x="3183131" y="2469713"/>
                <a:ext cx="347291" cy="35321"/>
              </a:xfrm>
              <a:custGeom>
                <a:rect b="b" l="l" r="r" t="t"/>
                <a:pathLst>
                  <a:path extrusionOk="0" h="500" w="4916">
                    <a:moveTo>
                      <a:pt x="1" y="0"/>
                    </a:moveTo>
                    <a:lnTo>
                      <a:pt x="1" y="499"/>
                    </a:lnTo>
                    <a:lnTo>
                      <a:pt x="4915" y="499"/>
                    </a:lnTo>
                    <a:lnTo>
                      <a:pt x="4915" y="0"/>
                    </a:lnTo>
                    <a:close/>
                  </a:path>
                </a:pathLst>
              </a:custGeom>
              <a:solidFill>
                <a:srgbClr val="6074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6" name="Google Shape;4166;p36"/>
              <p:cNvSpPr/>
              <p:nvPr/>
            </p:nvSpPr>
            <p:spPr>
              <a:xfrm>
                <a:off x="3436877" y="2571721"/>
                <a:ext cx="52419" cy="93036"/>
              </a:xfrm>
              <a:custGeom>
                <a:rect b="b" l="l" r="r" t="t"/>
                <a:pathLst>
                  <a:path extrusionOk="0" h="1317" w="742">
                    <a:moveTo>
                      <a:pt x="0" y="1"/>
                    </a:moveTo>
                    <a:lnTo>
                      <a:pt x="0" y="1316"/>
                    </a:lnTo>
                    <a:lnTo>
                      <a:pt x="741" y="1316"/>
                    </a:lnTo>
                    <a:lnTo>
                      <a:pt x="7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7" name="Google Shape;4167;p36"/>
              <p:cNvSpPr/>
              <p:nvPr/>
            </p:nvSpPr>
            <p:spPr>
              <a:xfrm>
                <a:off x="3243450" y="2571721"/>
                <a:ext cx="38007" cy="34756"/>
              </a:xfrm>
              <a:custGeom>
                <a:rect b="b" l="l" r="r" t="t"/>
                <a:pathLst>
                  <a:path extrusionOk="0" h="492" w="538">
                    <a:moveTo>
                      <a:pt x="1" y="1"/>
                    </a:moveTo>
                    <a:lnTo>
                      <a:pt x="1" y="492"/>
                    </a:lnTo>
                    <a:lnTo>
                      <a:pt x="538" y="492"/>
                    </a:lnTo>
                    <a:lnTo>
                      <a:pt x="53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8" name="Google Shape;4168;p36"/>
              <p:cNvSpPr/>
              <p:nvPr/>
            </p:nvSpPr>
            <p:spPr>
              <a:xfrm>
                <a:off x="3301174" y="2571721"/>
                <a:ext cx="38007" cy="34756"/>
              </a:xfrm>
              <a:custGeom>
                <a:rect b="b" l="l" r="r" t="t"/>
                <a:pathLst>
                  <a:path extrusionOk="0" h="492" w="538">
                    <a:moveTo>
                      <a:pt x="1" y="1"/>
                    </a:moveTo>
                    <a:lnTo>
                      <a:pt x="1" y="492"/>
                    </a:lnTo>
                    <a:lnTo>
                      <a:pt x="538" y="492"/>
                    </a:lnTo>
                    <a:lnTo>
                      <a:pt x="53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9" name="Google Shape;4169;p36"/>
              <p:cNvSpPr/>
              <p:nvPr/>
            </p:nvSpPr>
            <p:spPr>
              <a:xfrm>
                <a:off x="3358889" y="2571721"/>
                <a:ext cx="38007" cy="34756"/>
              </a:xfrm>
              <a:custGeom>
                <a:rect b="b" l="l" r="r" t="t"/>
                <a:pathLst>
                  <a:path extrusionOk="0" h="492" w="538">
                    <a:moveTo>
                      <a:pt x="0" y="1"/>
                    </a:moveTo>
                    <a:lnTo>
                      <a:pt x="0" y="492"/>
                    </a:lnTo>
                    <a:lnTo>
                      <a:pt x="537" y="492"/>
                    </a:lnTo>
                    <a:lnTo>
                      <a:pt x="5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3" name="Shape 4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4" name="Google Shape;4174;p37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Daylight Infographics</a:t>
            </a:r>
            <a:endParaRPr/>
          </a:p>
        </p:txBody>
      </p:sp>
      <p:cxnSp>
        <p:nvCxnSpPr>
          <p:cNvPr id="4175" name="Google Shape;4175;p37"/>
          <p:cNvCxnSpPr/>
          <p:nvPr/>
        </p:nvCxnSpPr>
        <p:spPr>
          <a:xfrm rot="10800000">
            <a:off x="4600564" y="1631963"/>
            <a:ext cx="2091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176" name="Google Shape;4176;p37"/>
          <p:cNvGrpSpPr/>
          <p:nvPr/>
        </p:nvGrpSpPr>
        <p:grpSpPr>
          <a:xfrm>
            <a:off x="2438214" y="1550817"/>
            <a:ext cx="2133738" cy="2614435"/>
            <a:chOff x="2438214" y="1398417"/>
            <a:chExt cx="2133738" cy="2614435"/>
          </a:xfrm>
        </p:grpSpPr>
        <p:cxnSp>
          <p:nvCxnSpPr>
            <p:cNvPr id="4177" name="Google Shape;4177;p37"/>
            <p:cNvCxnSpPr/>
            <p:nvPr/>
          </p:nvCxnSpPr>
          <p:spPr>
            <a:xfrm>
              <a:off x="2438214" y="1479575"/>
              <a:ext cx="1981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178" name="Google Shape;4178;p37"/>
            <p:cNvSpPr/>
            <p:nvPr/>
          </p:nvSpPr>
          <p:spPr>
            <a:xfrm rot="10800000">
              <a:off x="3270062" y="1398417"/>
              <a:ext cx="1301890" cy="2614435"/>
            </a:xfrm>
            <a:custGeom>
              <a:rect b="b" l="l" r="r" t="t"/>
              <a:pathLst>
                <a:path extrusionOk="0" h="10255" w="5188">
                  <a:moveTo>
                    <a:pt x="61" y="0"/>
                  </a:moveTo>
                  <a:cubicBezTo>
                    <a:pt x="41" y="0"/>
                    <a:pt x="21" y="0"/>
                    <a:pt x="1" y="1"/>
                  </a:cubicBezTo>
                  <a:lnTo>
                    <a:pt x="1" y="10254"/>
                  </a:lnTo>
                  <a:cubicBezTo>
                    <a:pt x="21" y="10254"/>
                    <a:pt x="41" y="10254"/>
                    <a:pt x="61" y="10254"/>
                  </a:cubicBezTo>
                  <a:cubicBezTo>
                    <a:pt x="2891" y="10254"/>
                    <a:pt x="5187" y="7965"/>
                    <a:pt x="5187" y="5127"/>
                  </a:cubicBezTo>
                  <a:cubicBezTo>
                    <a:pt x="5187" y="2295"/>
                    <a:pt x="2891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9" name="Google Shape;4179;p37"/>
          <p:cNvGrpSpPr/>
          <p:nvPr/>
        </p:nvGrpSpPr>
        <p:grpSpPr>
          <a:xfrm>
            <a:off x="4572047" y="1550827"/>
            <a:ext cx="1301890" cy="2614435"/>
            <a:chOff x="4572047" y="1398427"/>
            <a:chExt cx="1301890" cy="2614435"/>
          </a:xfrm>
        </p:grpSpPr>
        <p:sp>
          <p:nvSpPr>
            <p:cNvPr id="4180" name="Google Shape;4180;p37"/>
            <p:cNvSpPr/>
            <p:nvPr/>
          </p:nvSpPr>
          <p:spPr>
            <a:xfrm>
              <a:off x="4572047" y="1398427"/>
              <a:ext cx="1301890" cy="2614435"/>
            </a:xfrm>
            <a:custGeom>
              <a:rect b="b" l="l" r="r" t="t"/>
              <a:pathLst>
                <a:path extrusionOk="0" h="10255" w="5188">
                  <a:moveTo>
                    <a:pt x="61" y="0"/>
                  </a:moveTo>
                  <a:cubicBezTo>
                    <a:pt x="41" y="0"/>
                    <a:pt x="21" y="0"/>
                    <a:pt x="1" y="1"/>
                  </a:cubicBezTo>
                  <a:lnTo>
                    <a:pt x="1" y="10254"/>
                  </a:lnTo>
                  <a:cubicBezTo>
                    <a:pt x="21" y="10254"/>
                    <a:pt x="41" y="10254"/>
                    <a:pt x="61" y="10254"/>
                  </a:cubicBezTo>
                  <a:cubicBezTo>
                    <a:pt x="2891" y="10254"/>
                    <a:pt x="5187" y="7965"/>
                    <a:pt x="5187" y="5127"/>
                  </a:cubicBezTo>
                  <a:cubicBezTo>
                    <a:pt x="5187" y="2295"/>
                    <a:pt x="2891" y="0"/>
                    <a:pt x="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37"/>
            <p:cNvSpPr/>
            <p:nvPr/>
          </p:nvSpPr>
          <p:spPr>
            <a:xfrm>
              <a:off x="4956691" y="2300177"/>
              <a:ext cx="532564" cy="456172"/>
            </a:xfrm>
            <a:custGeom>
              <a:rect b="b" l="l" r="r" t="t"/>
              <a:pathLst>
                <a:path extrusionOk="0" h="2210" w="2580">
                  <a:moveTo>
                    <a:pt x="1473" y="0"/>
                  </a:moveTo>
                  <a:cubicBezTo>
                    <a:pt x="491" y="0"/>
                    <a:pt x="0" y="1189"/>
                    <a:pt x="693" y="1882"/>
                  </a:cubicBezTo>
                  <a:cubicBezTo>
                    <a:pt x="919" y="2108"/>
                    <a:pt x="1197" y="2209"/>
                    <a:pt x="1469" y="2209"/>
                  </a:cubicBezTo>
                  <a:cubicBezTo>
                    <a:pt x="2037" y="2209"/>
                    <a:pt x="2580" y="1769"/>
                    <a:pt x="2580" y="1102"/>
                  </a:cubicBezTo>
                  <a:cubicBezTo>
                    <a:pt x="2580" y="496"/>
                    <a:pt x="2084" y="0"/>
                    <a:pt x="1473" y="0"/>
                  </a:cubicBez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37"/>
            <p:cNvSpPr/>
            <p:nvPr/>
          </p:nvSpPr>
          <p:spPr>
            <a:xfrm>
              <a:off x="4735773" y="1787377"/>
              <a:ext cx="335639" cy="287326"/>
            </a:xfrm>
            <a:custGeom>
              <a:rect b="b" l="l" r="r" t="t"/>
              <a:pathLst>
                <a:path extrusionOk="0" h="1392" w="1626">
                  <a:moveTo>
                    <a:pt x="928" y="1"/>
                  </a:moveTo>
                  <a:cubicBezTo>
                    <a:pt x="311" y="1"/>
                    <a:pt x="1" y="748"/>
                    <a:pt x="437" y="1184"/>
                  </a:cubicBezTo>
                  <a:cubicBezTo>
                    <a:pt x="580" y="1328"/>
                    <a:pt x="756" y="1392"/>
                    <a:pt x="927" y="1392"/>
                  </a:cubicBezTo>
                  <a:cubicBezTo>
                    <a:pt x="1285" y="1392"/>
                    <a:pt x="1626" y="1114"/>
                    <a:pt x="1626" y="693"/>
                  </a:cubicBezTo>
                  <a:cubicBezTo>
                    <a:pt x="1626" y="312"/>
                    <a:pt x="1315" y="1"/>
                    <a:pt x="928" y="1"/>
                  </a:cubicBez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37"/>
            <p:cNvSpPr/>
            <p:nvPr/>
          </p:nvSpPr>
          <p:spPr>
            <a:xfrm rot="1551187">
              <a:off x="4886834" y="3263906"/>
              <a:ext cx="335629" cy="287732"/>
            </a:xfrm>
            <a:custGeom>
              <a:rect b="b" l="l" r="r" t="t"/>
              <a:pathLst>
                <a:path extrusionOk="0" h="1394" w="1626">
                  <a:moveTo>
                    <a:pt x="928" y="1"/>
                  </a:moveTo>
                  <a:cubicBezTo>
                    <a:pt x="311" y="1"/>
                    <a:pt x="0" y="748"/>
                    <a:pt x="437" y="1190"/>
                  </a:cubicBezTo>
                  <a:cubicBezTo>
                    <a:pt x="578" y="1331"/>
                    <a:pt x="751" y="1394"/>
                    <a:pt x="921" y="1394"/>
                  </a:cubicBezTo>
                  <a:cubicBezTo>
                    <a:pt x="1278" y="1394"/>
                    <a:pt x="1622" y="1116"/>
                    <a:pt x="1626" y="699"/>
                  </a:cubicBezTo>
                  <a:cubicBezTo>
                    <a:pt x="1626" y="312"/>
                    <a:pt x="1315" y="1"/>
                    <a:pt x="928" y="1"/>
                  </a:cubicBez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4" name="Google Shape;4184;p37"/>
          <p:cNvSpPr txBox="1"/>
          <p:nvPr/>
        </p:nvSpPr>
        <p:spPr>
          <a:xfrm flipH="1">
            <a:off x="1774451" y="1303138"/>
            <a:ext cx="1042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Day</a:t>
            </a: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85" name="Google Shape;4185;p37"/>
          <p:cNvSpPr txBox="1"/>
          <p:nvPr/>
        </p:nvSpPr>
        <p:spPr>
          <a:xfrm flipH="1">
            <a:off x="314650" y="1623588"/>
            <a:ext cx="25023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 and the fourth-largest by diameter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186" name="Google Shape;4186;p37"/>
          <p:cNvGrpSpPr/>
          <p:nvPr/>
        </p:nvGrpSpPr>
        <p:grpSpPr>
          <a:xfrm>
            <a:off x="455800" y="2326338"/>
            <a:ext cx="2361150" cy="1857963"/>
            <a:chOff x="455800" y="2173938"/>
            <a:chExt cx="2361150" cy="1857963"/>
          </a:xfrm>
        </p:grpSpPr>
        <p:sp>
          <p:nvSpPr>
            <p:cNvPr id="4187" name="Google Shape;4187;p37"/>
            <p:cNvSpPr/>
            <p:nvPr/>
          </p:nvSpPr>
          <p:spPr>
            <a:xfrm flipH="1" rot="-5400000">
              <a:off x="1458550" y="1487850"/>
              <a:ext cx="245400" cy="2250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37"/>
            <p:cNvSpPr txBox="1"/>
            <p:nvPr/>
          </p:nvSpPr>
          <p:spPr>
            <a:xfrm flipH="1">
              <a:off x="1367950" y="2173938"/>
              <a:ext cx="1449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89" name="Google Shape;4189;p37"/>
            <p:cNvSpPr/>
            <p:nvPr/>
          </p:nvSpPr>
          <p:spPr>
            <a:xfrm flipH="1" rot="-5400000">
              <a:off x="1577650" y="1578250"/>
              <a:ext cx="245400" cy="206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37"/>
            <p:cNvSpPr txBox="1"/>
            <p:nvPr/>
          </p:nvSpPr>
          <p:spPr>
            <a:xfrm flipH="1">
              <a:off x="2037565" y="2471050"/>
              <a:ext cx="6738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1" name="Google Shape;4191;p37"/>
            <p:cNvSpPr/>
            <p:nvPr/>
          </p:nvSpPr>
          <p:spPr>
            <a:xfrm flipH="1" rot="-5400000">
              <a:off x="1458550" y="2126525"/>
              <a:ext cx="245400" cy="2250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37"/>
            <p:cNvSpPr txBox="1"/>
            <p:nvPr/>
          </p:nvSpPr>
          <p:spPr>
            <a:xfrm flipH="1">
              <a:off x="1367950" y="2812613"/>
              <a:ext cx="1449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3" name="Google Shape;4193;p37"/>
            <p:cNvSpPr/>
            <p:nvPr/>
          </p:nvSpPr>
          <p:spPr>
            <a:xfrm flipH="1" rot="-5400000">
              <a:off x="2093275" y="2732475"/>
              <a:ext cx="245400" cy="103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37"/>
            <p:cNvSpPr txBox="1"/>
            <p:nvPr/>
          </p:nvSpPr>
          <p:spPr>
            <a:xfrm flipH="1">
              <a:off x="2037565" y="3109725"/>
              <a:ext cx="6738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5" name="Google Shape;4195;p37"/>
            <p:cNvSpPr/>
            <p:nvPr/>
          </p:nvSpPr>
          <p:spPr>
            <a:xfrm flipH="1" rot="-5400000">
              <a:off x="1458550" y="2765200"/>
              <a:ext cx="245400" cy="2250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37"/>
            <p:cNvSpPr txBox="1"/>
            <p:nvPr/>
          </p:nvSpPr>
          <p:spPr>
            <a:xfrm flipH="1">
              <a:off x="1367950" y="3451288"/>
              <a:ext cx="1449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7" name="Google Shape;4197;p37"/>
            <p:cNvSpPr/>
            <p:nvPr/>
          </p:nvSpPr>
          <p:spPr>
            <a:xfrm flipH="1" rot="-5400000">
              <a:off x="2244050" y="3521900"/>
              <a:ext cx="245400" cy="73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37"/>
            <p:cNvSpPr txBox="1"/>
            <p:nvPr/>
          </p:nvSpPr>
          <p:spPr>
            <a:xfrm flipH="1">
              <a:off x="2037565" y="3748400"/>
              <a:ext cx="6738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99" name="Google Shape;4199;p37"/>
          <p:cNvGrpSpPr/>
          <p:nvPr/>
        </p:nvGrpSpPr>
        <p:grpSpPr>
          <a:xfrm>
            <a:off x="6327475" y="2326338"/>
            <a:ext cx="2353200" cy="1857963"/>
            <a:chOff x="6180550" y="2173938"/>
            <a:chExt cx="2353200" cy="1857963"/>
          </a:xfrm>
        </p:grpSpPr>
        <p:sp>
          <p:nvSpPr>
            <p:cNvPr id="4200" name="Google Shape;4200;p37"/>
            <p:cNvSpPr/>
            <p:nvPr/>
          </p:nvSpPr>
          <p:spPr>
            <a:xfrm flipH="1" rot="-5400000">
              <a:off x="7285600" y="1487850"/>
              <a:ext cx="245400" cy="2250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37"/>
            <p:cNvSpPr txBox="1"/>
            <p:nvPr/>
          </p:nvSpPr>
          <p:spPr>
            <a:xfrm flipH="1">
              <a:off x="6180550" y="2173938"/>
              <a:ext cx="1449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02" name="Google Shape;4202;p37"/>
            <p:cNvSpPr/>
            <p:nvPr/>
          </p:nvSpPr>
          <p:spPr>
            <a:xfrm flipH="1" rot="-5400000">
              <a:off x="6794800" y="1978150"/>
              <a:ext cx="245400" cy="1269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37"/>
            <p:cNvSpPr txBox="1"/>
            <p:nvPr/>
          </p:nvSpPr>
          <p:spPr>
            <a:xfrm flipH="1">
              <a:off x="6282850" y="2471050"/>
              <a:ext cx="6738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04" name="Google Shape;4204;p37"/>
            <p:cNvSpPr/>
            <p:nvPr/>
          </p:nvSpPr>
          <p:spPr>
            <a:xfrm flipH="1" rot="-5400000">
              <a:off x="7285600" y="2126525"/>
              <a:ext cx="245400" cy="2250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37"/>
            <p:cNvSpPr txBox="1"/>
            <p:nvPr/>
          </p:nvSpPr>
          <p:spPr>
            <a:xfrm flipH="1">
              <a:off x="6180550" y="2812613"/>
              <a:ext cx="1449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Neptune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06" name="Google Shape;4206;p37"/>
            <p:cNvSpPr/>
            <p:nvPr/>
          </p:nvSpPr>
          <p:spPr>
            <a:xfrm flipH="1" rot="-5400000">
              <a:off x="6903550" y="2508075"/>
              <a:ext cx="245400" cy="1486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37"/>
            <p:cNvSpPr txBox="1"/>
            <p:nvPr/>
          </p:nvSpPr>
          <p:spPr>
            <a:xfrm flipH="1">
              <a:off x="6282850" y="3109725"/>
              <a:ext cx="6738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08" name="Google Shape;4208;p37"/>
            <p:cNvSpPr/>
            <p:nvPr/>
          </p:nvSpPr>
          <p:spPr>
            <a:xfrm flipH="1" rot="-5400000">
              <a:off x="7285600" y="2765200"/>
              <a:ext cx="245400" cy="2250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37"/>
            <p:cNvSpPr txBox="1"/>
            <p:nvPr/>
          </p:nvSpPr>
          <p:spPr>
            <a:xfrm flipH="1">
              <a:off x="6180550" y="3451288"/>
              <a:ext cx="1449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b="1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10" name="Google Shape;4210;p37"/>
            <p:cNvSpPr/>
            <p:nvPr/>
          </p:nvSpPr>
          <p:spPr>
            <a:xfrm flipH="1" rot="-5400000">
              <a:off x="7113850" y="2936450"/>
              <a:ext cx="245400" cy="1907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37"/>
            <p:cNvSpPr txBox="1"/>
            <p:nvPr/>
          </p:nvSpPr>
          <p:spPr>
            <a:xfrm flipH="1">
              <a:off x="6282850" y="3748400"/>
              <a:ext cx="6738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12" name="Google Shape;4212;p37"/>
          <p:cNvGrpSpPr/>
          <p:nvPr/>
        </p:nvGrpSpPr>
        <p:grpSpPr>
          <a:xfrm>
            <a:off x="6317325" y="1303138"/>
            <a:ext cx="2502301" cy="972050"/>
            <a:chOff x="6317325" y="1150738"/>
            <a:chExt cx="2502301" cy="972050"/>
          </a:xfrm>
        </p:grpSpPr>
        <p:sp>
          <p:nvSpPr>
            <p:cNvPr id="4213" name="Google Shape;4213;p37"/>
            <p:cNvSpPr txBox="1"/>
            <p:nvPr/>
          </p:nvSpPr>
          <p:spPr>
            <a:xfrm>
              <a:off x="6317326" y="1471188"/>
              <a:ext cx="2502300" cy="65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14" name="Google Shape;4214;p37"/>
            <p:cNvSpPr txBox="1"/>
            <p:nvPr/>
          </p:nvSpPr>
          <p:spPr>
            <a:xfrm>
              <a:off x="6317325" y="1150738"/>
              <a:ext cx="10425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Night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8" name="Shape 4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9" name="Google Shape;4219;p38"/>
          <p:cNvGrpSpPr/>
          <p:nvPr/>
        </p:nvGrpSpPr>
        <p:grpSpPr>
          <a:xfrm>
            <a:off x="3296068" y="1588550"/>
            <a:ext cx="2544307" cy="3148024"/>
            <a:chOff x="3262793" y="1588550"/>
            <a:chExt cx="2544307" cy="3148024"/>
          </a:xfrm>
        </p:grpSpPr>
        <p:sp>
          <p:nvSpPr>
            <p:cNvPr id="4220" name="Google Shape;4220;p38"/>
            <p:cNvSpPr/>
            <p:nvPr/>
          </p:nvSpPr>
          <p:spPr>
            <a:xfrm>
              <a:off x="5004121" y="2524783"/>
              <a:ext cx="167423" cy="312472"/>
            </a:xfrm>
            <a:custGeom>
              <a:rect b="b" l="l" r="r" t="t"/>
              <a:pathLst>
                <a:path extrusionOk="0" h="1327" w="711">
                  <a:moveTo>
                    <a:pt x="430" y="0"/>
                  </a:moveTo>
                  <a:cubicBezTo>
                    <a:pt x="343" y="0"/>
                    <a:pt x="256" y="11"/>
                    <a:pt x="174" y="41"/>
                  </a:cubicBezTo>
                  <a:cubicBezTo>
                    <a:pt x="151" y="48"/>
                    <a:pt x="121" y="56"/>
                    <a:pt x="106" y="78"/>
                  </a:cubicBezTo>
                  <a:cubicBezTo>
                    <a:pt x="91" y="101"/>
                    <a:pt x="83" y="124"/>
                    <a:pt x="83" y="146"/>
                  </a:cubicBezTo>
                  <a:cubicBezTo>
                    <a:pt x="23" y="479"/>
                    <a:pt x="0" y="819"/>
                    <a:pt x="15" y="1152"/>
                  </a:cubicBezTo>
                  <a:cubicBezTo>
                    <a:pt x="22" y="1218"/>
                    <a:pt x="51" y="1326"/>
                    <a:pt x="128" y="1326"/>
                  </a:cubicBezTo>
                  <a:cubicBezTo>
                    <a:pt x="131" y="1326"/>
                    <a:pt x="133" y="1326"/>
                    <a:pt x="136" y="1326"/>
                  </a:cubicBezTo>
                  <a:cubicBezTo>
                    <a:pt x="219" y="1318"/>
                    <a:pt x="272" y="1190"/>
                    <a:pt x="302" y="1129"/>
                  </a:cubicBezTo>
                  <a:cubicBezTo>
                    <a:pt x="408" y="910"/>
                    <a:pt x="537" y="706"/>
                    <a:pt x="688" y="509"/>
                  </a:cubicBezTo>
                  <a:cubicBezTo>
                    <a:pt x="711" y="373"/>
                    <a:pt x="696" y="230"/>
                    <a:pt x="650" y="94"/>
                  </a:cubicBezTo>
                  <a:cubicBezTo>
                    <a:pt x="629" y="38"/>
                    <a:pt x="577" y="2"/>
                    <a:pt x="522" y="2"/>
                  </a:cubicBezTo>
                  <a:cubicBezTo>
                    <a:pt x="517" y="2"/>
                    <a:pt x="512" y="2"/>
                    <a:pt x="507" y="3"/>
                  </a:cubicBezTo>
                  <a:cubicBezTo>
                    <a:pt x="481" y="1"/>
                    <a:pt x="456" y="0"/>
                    <a:pt x="430" y="0"/>
                  </a:cubicBezTo>
                  <a:close/>
                </a:path>
              </a:pathLst>
            </a:custGeom>
            <a:solidFill>
              <a:srgbClr val="FFAF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38"/>
            <p:cNvSpPr/>
            <p:nvPr/>
          </p:nvSpPr>
          <p:spPr>
            <a:xfrm>
              <a:off x="3882325" y="2096226"/>
              <a:ext cx="1502801" cy="1244708"/>
            </a:xfrm>
            <a:custGeom>
              <a:rect b="b" l="l" r="r" t="t"/>
              <a:pathLst>
                <a:path extrusionOk="0" h="5286" w="6382">
                  <a:moveTo>
                    <a:pt x="1551" y="1"/>
                  </a:moveTo>
                  <a:cubicBezTo>
                    <a:pt x="1551" y="1"/>
                    <a:pt x="1" y="1097"/>
                    <a:pt x="129" y="3153"/>
                  </a:cubicBezTo>
                  <a:cubicBezTo>
                    <a:pt x="265" y="5202"/>
                    <a:pt x="1377" y="5217"/>
                    <a:pt x="1377" y="5217"/>
                  </a:cubicBezTo>
                  <a:lnTo>
                    <a:pt x="2776" y="4620"/>
                  </a:lnTo>
                  <a:lnTo>
                    <a:pt x="4189" y="5286"/>
                  </a:lnTo>
                  <a:cubicBezTo>
                    <a:pt x="6382" y="4907"/>
                    <a:pt x="4454" y="991"/>
                    <a:pt x="4454" y="991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38"/>
            <p:cNvSpPr/>
            <p:nvPr/>
          </p:nvSpPr>
          <p:spPr>
            <a:xfrm>
              <a:off x="5004121" y="2524783"/>
              <a:ext cx="167423" cy="312472"/>
            </a:xfrm>
            <a:custGeom>
              <a:rect b="b" l="l" r="r" t="t"/>
              <a:pathLst>
                <a:path extrusionOk="0" h="1327" w="711">
                  <a:moveTo>
                    <a:pt x="430" y="0"/>
                  </a:moveTo>
                  <a:cubicBezTo>
                    <a:pt x="343" y="0"/>
                    <a:pt x="256" y="11"/>
                    <a:pt x="174" y="41"/>
                  </a:cubicBezTo>
                  <a:cubicBezTo>
                    <a:pt x="151" y="48"/>
                    <a:pt x="121" y="56"/>
                    <a:pt x="106" y="78"/>
                  </a:cubicBezTo>
                  <a:cubicBezTo>
                    <a:pt x="91" y="101"/>
                    <a:pt x="83" y="124"/>
                    <a:pt x="83" y="146"/>
                  </a:cubicBezTo>
                  <a:cubicBezTo>
                    <a:pt x="23" y="479"/>
                    <a:pt x="0" y="819"/>
                    <a:pt x="15" y="1152"/>
                  </a:cubicBezTo>
                  <a:cubicBezTo>
                    <a:pt x="22" y="1218"/>
                    <a:pt x="51" y="1326"/>
                    <a:pt x="128" y="1326"/>
                  </a:cubicBezTo>
                  <a:cubicBezTo>
                    <a:pt x="131" y="1326"/>
                    <a:pt x="133" y="1326"/>
                    <a:pt x="136" y="1326"/>
                  </a:cubicBezTo>
                  <a:cubicBezTo>
                    <a:pt x="219" y="1318"/>
                    <a:pt x="272" y="1190"/>
                    <a:pt x="302" y="1129"/>
                  </a:cubicBezTo>
                  <a:cubicBezTo>
                    <a:pt x="408" y="910"/>
                    <a:pt x="537" y="706"/>
                    <a:pt x="688" y="509"/>
                  </a:cubicBezTo>
                  <a:cubicBezTo>
                    <a:pt x="711" y="373"/>
                    <a:pt x="696" y="230"/>
                    <a:pt x="650" y="94"/>
                  </a:cubicBezTo>
                  <a:cubicBezTo>
                    <a:pt x="629" y="38"/>
                    <a:pt x="577" y="2"/>
                    <a:pt x="522" y="2"/>
                  </a:cubicBezTo>
                  <a:cubicBezTo>
                    <a:pt x="517" y="2"/>
                    <a:pt x="512" y="2"/>
                    <a:pt x="507" y="3"/>
                  </a:cubicBezTo>
                  <a:cubicBezTo>
                    <a:pt x="481" y="1"/>
                    <a:pt x="456" y="0"/>
                    <a:pt x="430" y="0"/>
                  </a:cubicBezTo>
                  <a:close/>
                </a:path>
              </a:pathLst>
            </a:custGeom>
            <a:solidFill>
              <a:srgbClr val="FFAF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38"/>
            <p:cNvSpPr/>
            <p:nvPr/>
          </p:nvSpPr>
          <p:spPr>
            <a:xfrm>
              <a:off x="3262793" y="3027279"/>
              <a:ext cx="2544307" cy="1709295"/>
            </a:xfrm>
            <a:custGeom>
              <a:rect b="b" l="l" r="r" t="t"/>
              <a:pathLst>
                <a:path extrusionOk="0" h="7259" w="10805">
                  <a:moveTo>
                    <a:pt x="4220" y="1"/>
                  </a:moveTo>
                  <a:lnTo>
                    <a:pt x="3947" y="2511"/>
                  </a:lnTo>
                  <a:cubicBezTo>
                    <a:pt x="3925" y="2874"/>
                    <a:pt x="3660" y="3184"/>
                    <a:pt x="3305" y="3259"/>
                  </a:cubicBezTo>
                  <a:lnTo>
                    <a:pt x="1362" y="3758"/>
                  </a:lnTo>
                  <a:cubicBezTo>
                    <a:pt x="689" y="3902"/>
                    <a:pt x="424" y="4159"/>
                    <a:pt x="212" y="4809"/>
                  </a:cubicBezTo>
                  <a:lnTo>
                    <a:pt x="1" y="7259"/>
                  </a:lnTo>
                  <a:lnTo>
                    <a:pt x="10805" y="7259"/>
                  </a:lnTo>
                  <a:lnTo>
                    <a:pt x="10593" y="4809"/>
                  </a:lnTo>
                  <a:cubicBezTo>
                    <a:pt x="10381" y="4159"/>
                    <a:pt x="10124" y="3902"/>
                    <a:pt x="9444" y="3758"/>
                  </a:cubicBezTo>
                  <a:lnTo>
                    <a:pt x="7508" y="3259"/>
                  </a:lnTo>
                  <a:cubicBezTo>
                    <a:pt x="7146" y="3184"/>
                    <a:pt x="6881" y="2874"/>
                    <a:pt x="6858" y="2511"/>
                  </a:cubicBezTo>
                  <a:lnTo>
                    <a:pt x="6586" y="1"/>
                  </a:lnTo>
                  <a:close/>
                </a:path>
              </a:pathLst>
            </a:custGeom>
            <a:solidFill>
              <a:srgbClr val="F9C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38"/>
            <p:cNvSpPr/>
            <p:nvPr/>
          </p:nvSpPr>
          <p:spPr>
            <a:xfrm>
              <a:off x="4535764" y="1868290"/>
              <a:ext cx="566317" cy="1543758"/>
            </a:xfrm>
            <a:custGeom>
              <a:rect b="b" l="l" r="r" t="t"/>
              <a:pathLst>
                <a:path extrusionOk="0" h="6556" w="2405">
                  <a:moveTo>
                    <a:pt x="1" y="1"/>
                  </a:moveTo>
                  <a:lnTo>
                    <a:pt x="1" y="6556"/>
                  </a:lnTo>
                  <a:lnTo>
                    <a:pt x="76" y="6556"/>
                  </a:lnTo>
                  <a:cubicBezTo>
                    <a:pt x="258" y="6556"/>
                    <a:pt x="341" y="6488"/>
                    <a:pt x="492" y="6367"/>
                  </a:cubicBezTo>
                  <a:lnTo>
                    <a:pt x="1361" y="5732"/>
                  </a:lnTo>
                  <a:cubicBezTo>
                    <a:pt x="1588" y="5573"/>
                    <a:pt x="1740" y="5324"/>
                    <a:pt x="1785" y="5051"/>
                  </a:cubicBezTo>
                  <a:lnTo>
                    <a:pt x="1785" y="5044"/>
                  </a:lnTo>
                  <a:lnTo>
                    <a:pt x="2322" y="2791"/>
                  </a:lnTo>
                  <a:cubicBezTo>
                    <a:pt x="2405" y="2163"/>
                    <a:pt x="2231" y="1354"/>
                    <a:pt x="1891" y="848"/>
                  </a:cubicBezTo>
                  <a:cubicBezTo>
                    <a:pt x="1543" y="341"/>
                    <a:pt x="779" y="69"/>
                    <a:pt x="227" y="16"/>
                  </a:cubicBezTo>
                  <a:cubicBezTo>
                    <a:pt x="152" y="9"/>
                    <a:pt x="76" y="1"/>
                    <a:pt x="1" y="1"/>
                  </a:cubicBezTo>
                  <a:close/>
                </a:path>
              </a:pathLst>
            </a:custGeom>
            <a:solidFill>
              <a:srgbClr val="F9C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25" name="Google Shape;4225;p38"/>
            <p:cNvGrpSpPr/>
            <p:nvPr/>
          </p:nvGrpSpPr>
          <p:grpSpPr>
            <a:xfrm>
              <a:off x="4230775" y="3227925"/>
              <a:ext cx="608350" cy="189676"/>
              <a:chOff x="4230775" y="3222375"/>
              <a:chExt cx="608350" cy="189676"/>
            </a:xfrm>
          </p:grpSpPr>
          <p:sp>
            <p:nvSpPr>
              <p:cNvPr id="4226" name="Google Shape;4226;p38"/>
              <p:cNvSpPr/>
              <p:nvPr/>
            </p:nvSpPr>
            <p:spPr>
              <a:xfrm>
                <a:off x="4230775" y="3222375"/>
                <a:ext cx="303610" cy="188155"/>
              </a:xfrm>
              <a:custGeom>
                <a:rect b="b" l="l" r="r" t="t"/>
                <a:pathLst>
                  <a:path extrusionOk="0" h="1022" w="1649">
                    <a:moveTo>
                      <a:pt x="46" y="0"/>
                    </a:moveTo>
                    <a:lnTo>
                      <a:pt x="0" y="16"/>
                    </a:lnTo>
                    <a:lnTo>
                      <a:pt x="156" y="110"/>
                    </a:lnTo>
                    <a:lnTo>
                      <a:pt x="46" y="0"/>
                    </a:lnTo>
                    <a:close/>
                    <a:moveTo>
                      <a:pt x="156" y="110"/>
                    </a:moveTo>
                    <a:lnTo>
                      <a:pt x="726" y="681"/>
                    </a:lnTo>
                    <a:cubicBezTo>
                      <a:pt x="741" y="696"/>
                      <a:pt x="764" y="719"/>
                      <a:pt x="779" y="741"/>
                    </a:cubicBezTo>
                    <a:cubicBezTo>
                      <a:pt x="930" y="915"/>
                      <a:pt x="1157" y="1013"/>
                      <a:pt x="1384" y="1021"/>
                    </a:cubicBezTo>
                    <a:lnTo>
                      <a:pt x="1649" y="1021"/>
                    </a:lnTo>
                    <a:lnTo>
                      <a:pt x="156" y="110"/>
                    </a:lnTo>
                    <a:close/>
                  </a:path>
                </a:pathLst>
              </a:custGeom>
              <a:solidFill>
                <a:srgbClr val="FFAF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7" name="Google Shape;4227;p38"/>
              <p:cNvSpPr/>
              <p:nvPr/>
            </p:nvSpPr>
            <p:spPr>
              <a:xfrm flipH="1">
                <a:off x="4542886" y="3228461"/>
                <a:ext cx="296239" cy="183590"/>
              </a:xfrm>
              <a:custGeom>
                <a:rect b="b" l="l" r="r" t="t"/>
                <a:pathLst>
                  <a:path extrusionOk="0" h="1022" w="1649">
                    <a:moveTo>
                      <a:pt x="46" y="0"/>
                    </a:moveTo>
                    <a:lnTo>
                      <a:pt x="0" y="16"/>
                    </a:lnTo>
                    <a:lnTo>
                      <a:pt x="156" y="110"/>
                    </a:lnTo>
                    <a:lnTo>
                      <a:pt x="46" y="0"/>
                    </a:lnTo>
                    <a:close/>
                    <a:moveTo>
                      <a:pt x="156" y="110"/>
                    </a:moveTo>
                    <a:lnTo>
                      <a:pt x="726" y="681"/>
                    </a:lnTo>
                    <a:cubicBezTo>
                      <a:pt x="741" y="696"/>
                      <a:pt x="764" y="719"/>
                      <a:pt x="779" y="741"/>
                    </a:cubicBezTo>
                    <a:cubicBezTo>
                      <a:pt x="930" y="915"/>
                      <a:pt x="1157" y="1013"/>
                      <a:pt x="1384" y="1021"/>
                    </a:cubicBezTo>
                    <a:lnTo>
                      <a:pt x="1649" y="1021"/>
                    </a:lnTo>
                    <a:lnTo>
                      <a:pt x="156" y="110"/>
                    </a:lnTo>
                    <a:close/>
                  </a:path>
                </a:pathLst>
              </a:custGeom>
              <a:solidFill>
                <a:srgbClr val="FFAF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28" name="Google Shape;4228;p38"/>
            <p:cNvSpPr/>
            <p:nvPr/>
          </p:nvSpPr>
          <p:spPr>
            <a:xfrm>
              <a:off x="3896689" y="2524783"/>
              <a:ext cx="167658" cy="312472"/>
            </a:xfrm>
            <a:custGeom>
              <a:rect b="b" l="l" r="r" t="t"/>
              <a:pathLst>
                <a:path extrusionOk="0" h="1327" w="712">
                  <a:moveTo>
                    <a:pt x="281" y="0"/>
                  </a:moveTo>
                  <a:cubicBezTo>
                    <a:pt x="255" y="0"/>
                    <a:pt x="230" y="1"/>
                    <a:pt x="204" y="3"/>
                  </a:cubicBezTo>
                  <a:cubicBezTo>
                    <a:pt x="199" y="2"/>
                    <a:pt x="193" y="2"/>
                    <a:pt x="187" y="2"/>
                  </a:cubicBezTo>
                  <a:cubicBezTo>
                    <a:pt x="126" y="2"/>
                    <a:pt x="75" y="38"/>
                    <a:pt x="61" y="94"/>
                  </a:cubicBezTo>
                  <a:cubicBezTo>
                    <a:pt x="15" y="230"/>
                    <a:pt x="0" y="373"/>
                    <a:pt x="23" y="509"/>
                  </a:cubicBezTo>
                  <a:cubicBezTo>
                    <a:pt x="174" y="706"/>
                    <a:pt x="303" y="910"/>
                    <a:pt x="409" y="1129"/>
                  </a:cubicBezTo>
                  <a:cubicBezTo>
                    <a:pt x="439" y="1190"/>
                    <a:pt x="492" y="1318"/>
                    <a:pt x="575" y="1326"/>
                  </a:cubicBezTo>
                  <a:cubicBezTo>
                    <a:pt x="578" y="1326"/>
                    <a:pt x="580" y="1326"/>
                    <a:pt x="583" y="1326"/>
                  </a:cubicBezTo>
                  <a:cubicBezTo>
                    <a:pt x="660" y="1326"/>
                    <a:pt x="689" y="1218"/>
                    <a:pt x="696" y="1152"/>
                  </a:cubicBezTo>
                  <a:cubicBezTo>
                    <a:pt x="711" y="819"/>
                    <a:pt x="688" y="479"/>
                    <a:pt x="628" y="146"/>
                  </a:cubicBezTo>
                  <a:cubicBezTo>
                    <a:pt x="628" y="124"/>
                    <a:pt x="620" y="101"/>
                    <a:pt x="605" y="78"/>
                  </a:cubicBezTo>
                  <a:cubicBezTo>
                    <a:pt x="583" y="56"/>
                    <a:pt x="560" y="48"/>
                    <a:pt x="537" y="41"/>
                  </a:cubicBezTo>
                  <a:cubicBezTo>
                    <a:pt x="455" y="11"/>
                    <a:pt x="368" y="0"/>
                    <a:pt x="281" y="0"/>
                  </a:cubicBezTo>
                  <a:close/>
                </a:path>
              </a:pathLst>
            </a:custGeom>
            <a:solidFill>
              <a:srgbClr val="FFAF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38"/>
            <p:cNvSpPr/>
            <p:nvPr/>
          </p:nvSpPr>
          <p:spPr>
            <a:xfrm>
              <a:off x="3969674" y="1868300"/>
              <a:ext cx="596574" cy="1543758"/>
            </a:xfrm>
            <a:custGeom>
              <a:rect b="b" l="l" r="r" t="t"/>
              <a:pathLst>
                <a:path extrusionOk="0" h="6556" w="2398">
                  <a:moveTo>
                    <a:pt x="2397" y="1"/>
                  </a:moveTo>
                  <a:cubicBezTo>
                    <a:pt x="2321" y="1"/>
                    <a:pt x="2246" y="9"/>
                    <a:pt x="2170" y="16"/>
                  </a:cubicBezTo>
                  <a:cubicBezTo>
                    <a:pt x="1626" y="69"/>
                    <a:pt x="855" y="341"/>
                    <a:pt x="514" y="848"/>
                  </a:cubicBezTo>
                  <a:cubicBezTo>
                    <a:pt x="174" y="1354"/>
                    <a:pt x="0" y="2163"/>
                    <a:pt x="83" y="2791"/>
                  </a:cubicBezTo>
                  <a:lnTo>
                    <a:pt x="605" y="5006"/>
                  </a:lnTo>
                  <a:cubicBezTo>
                    <a:pt x="613" y="5029"/>
                    <a:pt x="620" y="5059"/>
                    <a:pt x="620" y="5082"/>
                  </a:cubicBezTo>
                  <a:lnTo>
                    <a:pt x="620" y="5097"/>
                  </a:lnTo>
                  <a:cubicBezTo>
                    <a:pt x="673" y="5354"/>
                    <a:pt x="817" y="5581"/>
                    <a:pt x="1036" y="5732"/>
                  </a:cubicBezTo>
                  <a:lnTo>
                    <a:pt x="1906" y="6367"/>
                  </a:lnTo>
                  <a:cubicBezTo>
                    <a:pt x="2057" y="6488"/>
                    <a:pt x="2140" y="6556"/>
                    <a:pt x="2329" y="6556"/>
                  </a:cubicBezTo>
                  <a:lnTo>
                    <a:pt x="2397" y="6556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F9C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38"/>
            <p:cNvSpPr/>
            <p:nvPr/>
          </p:nvSpPr>
          <p:spPr>
            <a:xfrm>
              <a:off x="3262793" y="3887219"/>
              <a:ext cx="2544307" cy="849349"/>
            </a:xfrm>
            <a:custGeom>
              <a:rect b="b" l="l" r="r" t="t"/>
              <a:pathLst>
                <a:path extrusionOk="0" h="3607" w="10805">
                  <a:moveTo>
                    <a:pt x="1672" y="1"/>
                  </a:moveTo>
                  <a:lnTo>
                    <a:pt x="1362" y="106"/>
                  </a:lnTo>
                  <a:cubicBezTo>
                    <a:pt x="696" y="250"/>
                    <a:pt x="424" y="507"/>
                    <a:pt x="212" y="1157"/>
                  </a:cubicBezTo>
                  <a:lnTo>
                    <a:pt x="1" y="3607"/>
                  </a:lnTo>
                  <a:lnTo>
                    <a:pt x="10805" y="3607"/>
                  </a:lnTo>
                  <a:lnTo>
                    <a:pt x="10593" y="1157"/>
                  </a:lnTo>
                  <a:cubicBezTo>
                    <a:pt x="10381" y="507"/>
                    <a:pt x="10124" y="250"/>
                    <a:pt x="9444" y="106"/>
                  </a:cubicBezTo>
                  <a:lnTo>
                    <a:pt x="9141" y="1"/>
                  </a:lnTo>
                  <a:cubicBezTo>
                    <a:pt x="8310" y="794"/>
                    <a:pt x="6941" y="1301"/>
                    <a:pt x="5407" y="1301"/>
                  </a:cubicBezTo>
                  <a:cubicBezTo>
                    <a:pt x="3864" y="1301"/>
                    <a:pt x="2503" y="794"/>
                    <a:pt x="1672" y="1"/>
                  </a:cubicBez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38"/>
            <p:cNvSpPr/>
            <p:nvPr/>
          </p:nvSpPr>
          <p:spPr>
            <a:xfrm>
              <a:off x="4172664" y="1588550"/>
              <a:ext cx="1297938" cy="1784882"/>
            </a:xfrm>
            <a:custGeom>
              <a:rect b="b" l="l" r="r" t="t"/>
              <a:pathLst>
                <a:path extrusionOk="0" h="7580" w="5512">
                  <a:moveTo>
                    <a:pt x="1958" y="1"/>
                  </a:moveTo>
                  <a:cubicBezTo>
                    <a:pt x="1607" y="1"/>
                    <a:pt x="1259" y="44"/>
                    <a:pt x="938" y="123"/>
                  </a:cubicBezTo>
                  <a:cubicBezTo>
                    <a:pt x="696" y="176"/>
                    <a:pt x="454" y="267"/>
                    <a:pt x="288" y="440"/>
                  </a:cubicBezTo>
                  <a:cubicBezTo>
                    <a:pt x="144" y="614"/>
                    <a:pt x="61" y="819"/>
                    <a:pt x="53" y="1038"/>
                  </a:cubicBezTo>
                  <a:cubicBezTo>
                    <a:pt x="46" y="1212"/>
                    <a:pt x="53" y="1386"/>
                    <a:pt x="68" y="1559"/>
                  </a:cubicBezTo>
                  <a:cubicBezTo>
                    <a:pt x="68" y="1696"/>
                    <a:pt x="0" y="2444"/>
                    <a:pt x="30" y="2580"/>
                  </a:cubicBezTo>
                  <a:lnTo>
                    <a:pt x="76" y="2973"/>
                  </a:lnTo>
                  <a:cubicBezTo>
                    <a:pt x="219" y="3389"/>
                    <a:pt x="681" y="3586"/>
                    <a:pt x="1104" y="3661"/>
                  </a:cubicBezTo>
                  <a:cubicBezTo>
                    <a:pt x="1512" y="3737"/>
                    <a:pt x="1928" y="3744"/>
                    <a:pt x="2336" y="3820"/>
                  </a:cubicBezTo>
                  <a:cubicBezTo>
                    <a:pt x="2737" y="3903"/>
                    <a:pt x="3145" y="4070"/>
                    <a:pt x="3410" y="4395"/>
                  </a:cubicBezTo>
                  <a:cubicBezTo>
                    <a:pt x="3652" y="4682"/>
                    <a:pt x="3750" y="5068"/>
                    <a:pt x="3788" y="5446"/>
                  </a:cubicBezTo>
                  <a:cubicBezTo>
                    <a:pt x="3811" y="5665"/>
                    <a:pt x="3818" y="5892"/>
                    <a:pt x="3803" y="6118"/>
                  </a:cubicBezTo>
                  <a:cubicBezTo>
                    <a:pt x="3788" y="6398"/>
                    <a:pt x="3712" y="6678"/>
                    <a:pt x="3591" y="6927"/>
                  </a:cubicBezTo>
                  <a:cubicBezTo>
                    <a:pt x="3463" y="7184"/>
                    <a:pt x="3236" y="7366"/>
                    <a:pt x="2964" y="7434"/>
                  </a:cubicBezTo>
                  <a:cubicBezTo>
                    <a:pt x="3181" y="7532"/>
                    <a:pt x="3412" y="7580"/>
                    <a:pt x="3641" y="7580"/>
                  </a:cubicBezTo>
                  <a:cubicBezTo>
                    <a:pt x="3909" y="7580"/>
                    <a:pt x="4176" y="7515"/>
                    <a:pt x="4416" y="7389"/>
                  </a:cubicBezTo>
                  <a:cubicBezTo>
                    <a:pt x="5512" y="6799"/>
                    <a:pt x="5346" y="4939"/>
                    <a:pt x="5217" y="3865"/>
                  </a:cubicBezTo>
                  <a:cubicBezTo>
                    <a:pt x="5096" y="2905"/>
                    <a:pt x="4763" y="1318"/>
                    <a:pt x="4053" y="698"/>
                  </a:cubicBezTo>
                  <a:cubicBezTo>
                    <a:pt x="3499" y="206"/>
                    <a:pt x="2721" y="1"/>
                    <a:pt x="1958" y="1"/>
                  </a:cubicBezTo>
                  <a:close/>
                </a:path>
              </a:pathLst>
            </a:custGeom>
            <a:solidFill>
              <a:srgbClr val="BA6F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38"/>
            <p:cNvSpPr/>
            <p:nvPr/>
          </p:nvSpPr>
          <p:spPr>
            <a:xfrm>
              <a:off x="3608233" y="1690980"/>
              <a:ext cx="753285" cy="1664791"/>
            </a:xfrm>
            <a:custGeom>
              <a:rect b="b" l="l" r="r" t="t"/>
              <a:pathLst>
                <a:path extrusionOk="0" h="7070" w="3199">
                  <a:moveTo>
                    <a:pt x="2214" y="1"/>
                  </a:moveTo>
                  <a:cubicBezTo>
                    <a:pt x="2187" y="1"/>
                    <a:pt x="2160" y="2"/>
                    <a:pt x="2133" y="5"/>
                  </a:cubicBezTo>
                  <a:cubicBezTo>
                    <a:pt x="885" y="58"/>
                    <a:pt x="462" y="2311"/>
                    <a:pt x="326" y="3340"/>
                  </a:cubicBezTo>
                  <a:cubicBezTo>
                    <a:pt x="182" y="4413"/>
                    <a:pt x="1" y="6266"/>
                    <a:pt x="1089" y="6870"/>
                  </a:cubicBezTo>
                  <a:cubicBezTo>
                    <a:pt x="1333" y="7003"/>
                    <a:pt x="1604" y="7069"/>
                    <a:pt x="1876" y="7069"/>
                  </a:cubicBezTo>
                  <a:cubicBezTo>
                    <a:pt x="2102" y="7069"/>
                    <a:pt x="2328" y="7023"/>
                    <a:pt x="2541" y="6931"/>
                  </a:cubicBezTo>
                  <a:cubicBezTo>
                    <a:pt x="2269" y="6855"/>
                    <a:pt x="2042" y="6674"/>
                    <a:pt x="1921" y="6417"/>
                  </a:cubicBezTo>
                  <a:cubicBezTo>
                    <a:pt x="1792" y="6167"/>
                    <a:pt x="1724" y="5888"/>
                    <a:pt x="1717" y="5608"/>
                  </a:cubicBezTo>
                  <a:cubicBezTo>
                    <a:pt x="1664" y="4859"/>
                    <a:pt x="1762" y="4118"/>
                    <a:pt x="2004" y="3415"/>
                  </a:cubicBezTo>
                  <a:cubicBezTo>
                    <a:pt x="2102" y="3128"/>
                    <a:pt x="2223" y="2765"/>
                    <a:pt x="2450" y="2546"/>
                  </a:cubicBezTo>
                  <a:cubicBezTo>
                    <a:pt x="2564" y="2455"/>
                    <a:pt x="2692" y="2364"/>
                    <a:pt x="2821" y="2274"/>
                  </a:cubicBezTo>
                  <a:cubicBezTo>
                    <a:pt x="2919" y="2206"/>
                    <a:pt x="3002" y="2107"/>
                    <a:pt x="3063" y="2001"/>
                  </a:cubicBezTo>
                  <a:cubicBezTo>
                    <a:pt x="3199" y="1714"/>
                    <a:pt x="3017" y="739"/>
                    <a:pt x="2858" y="467"/>
                  </a:cubicBezTo>
                  <a:cubicBezTo>
                    <a:pt x="2783" y="308"/>
                    <a:pt x="2669" y="172"/>
                    <a:pt x="2526" y="74"/>
                  </a:cubicBezTo>
                  <a:cubicBezTo>
                    <a:pt x="2429" y="25"/>
                    <a:pt x="2323" y="1"/>
                    <a:pt x="2214" y="1"/>
                  </a:cubicBezTo>
                  <a:close/>
                </a:path>
              </a:pathLst>
            </a:custGeom>
            <a:solidFill>
              <a:srgbClr val="BA6F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33" name="Google Shape;4233;p38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Daylight Infographics</a:t>
            </a:r>
            <a:endParaRPr/>
          </a:p>
        </p:txBody>
      </p:sp>
      <p:sp>
        <p:nvSpPr>
          <p:cNvPr id="4234" name="Google Shape;4234;p38"/>
          <p:cNvSpPr/>
          <p:nvPr/>
        </p:nvSpPr>
        <p:spPr>
          <a:xfrm>
            <a:off x="455400" y="1222850"/>
            <a:ext cx="4115700" cy="3513600"/>
          </a:xfrm>
          <a:prstGeom prst="rect">
            <a:avLst/>
          </a:prstGeom>
          <a:solidFill>
            <a:srgbClr val="A64669">
              <a:alpha val="339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5" name="Google Shape;4235;p38"/>
          <p:cNvSpPr/>
          <p:nvPr/>
        </p:nvSpPr>
        <p:spPr>
          <a:xfrm flipH="1" rot="-900054">
            <a:off x="815010" y="1598680"/>
            <a:ext cx="726459" cy="717589"/>
          </a:xfrm>
          <a:custGeom>
            <a:rect b="b" l="l" r="r" t="t"/>
            <a:pathLst>
              <a:path extrusionOk="0" h="1703" w="1724">
                <a:moveTo>
                  <a:pt x="750" y="0"/>
                </a:moveTo>
                <a:cubicBezTo>
                  <a:pt x="629" y="0"/>
                  <a:pt x="509" y="26"/>
                  <a:pt x="399" y="80"/>
                </a:cubicBezTo>
                <a:cubicBezTo>
                  <a:pt x="442" y="85"/>
                  <a:pt x="486" y="96"/>
                  <a:pt x="524" y="113"/>
                </a:cubicBezTo>
                <a:cubicBezTo>
                  <a:pt x="1198" y="361"/>
                  <a:pt x="919" y="1322"/>
                  <a:pt x="314" y="1322"/>
                </a:cubicBezTo>
                <a:cubicBezTo>
                  <a:pt x="243" y="1322"/>
                  <a:pt x="167" y="1309"/>
                  <a:pt x="88" y="1280"/>
                </a:cubicBezTo>
                <a:cubicBezTo>
                  <a:pt x="60" y="1263"/>
                  <a:pt x="28" y="1252"/>
                  <a:pt x="0" y="1236"/>
                </a:cubicBezTo>
                <a:lnTo>
                  <a:pt x="0" y="1236"/>
                </a:lnTo>
                <a:cubicBezTo>
                  <a:pt x="93" y="1422"/>
                  <a:pt x="257" y="1569"/>
                  <a:pt x="453" y="1645"/>
                </a:cubicBezTo>
                <a:cubicBezTo>
                  <a:pt x="554" y="1684"/>
                  <a:pt x="658" y="1702"/>
                  <a:pt x="761" y="1702"/>
                </a:cubicBezTo>
                <a:cubicBezTo>
                  <a:pt x="1105" y="1702"/>
                  <a:pt x="1429" y="1494"/>
                  <a:pt x="1555" y="1149"/>
                </a:cubicBezTo>
                <a:cubicBezTo>
                  <a:pt x="1724" y="707"/>
                  <a:pt x="1489" y="211"/>
                  <a:pt x="1048" y="53"/>
                </a:cubicBezTo>
                <a:cubicBezTo>
                  <a:pt x="951" y="18"/>
                  <a:pt x="850" y="0"/>
                  <a:pt x="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6" name="Google Shape;4236;p38"/>
          <p:cNvSpPr/>
          <p:nvPr/>
        </p:nvSpPr>
        <p:spPr>
          <a:xfrm flipH="1">
            <a:off x="2123954" y="1819381"/>
            <a:ext cx="136257" cy="131183"/>
          </a:xfrm>
          <a:custGeom>
            <a:rect b="b" l="l" r="r" t="t"/>
            <a:pathLst>
              <a:path extrusionOk="0" h="1965" w="2041">
                <a:moveTo>
                  <a:pt x="1610" y="1"/>
                </a:moveTo>
                <a:lnTo>
                  <a:pt x="988" y="355"/>
                </a:lnTo>
                <a:lnTo>
                  <a:pt x="350" y="50"/>
                </a:lnTo>
                <a:lnTo>
                  <a:pt x="350" y="50"/>
                </a:lnTo>
                <a:lnTo>
                  <a:pt x="492" y="743"/>
                </a:lnTo>
                <a:lnTo>
                  <a:pt x="1" y="1261"/>
                </a:lnTo>
                <a:lnTo>
                  <a:pt x="710" y="1337"/>
                </a:lnTo>
                <a:lnTo>
                  <a:pt x="1048" y="1964"/>
                </a:lnTo>
                <a:lnTo>
                  <a:pt x="1337" y="1315"/>
                </a:lnTo>
                <a:lnTo>
                  <a:pt x="2041" y="1184"/>
                </a:lnTo>
                <a:lnTo>
                  <a:pt x="1512" y="710"/>
                </a:lnTo>
                <a:lnTo>
                  <a:pt x="161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7" name="Google Shape;4237;p38"/>
          <p:cNvSpPr/>
          <p:nvPr/>
        </p:nvSpPr>
        <p:spPr>
          <a:xfrm flipH="1">
            <a:off x="3128344" y="1733506"/>
            <a:ext cx="134455" cy="134788"/>
          </a:xfrm>
          <a:custGeom>
            <a:rect b="b" l="l" r="r" t="t"/>
            <a:pathLst>
              <a:path extrusionOk="0" h="2019" w="2014">
                <a:moveTo>
                  <a:pt x="584" y="0"/>
                </a:moveTo>
                <a:lnTo>
                  <a:pt x="590" y="709"/>
                </a:lnTo>
                <a:lnTo>
                  <a:pt x="1" y="1113"/>
                </a:lnTo>
                <a:lnTo>
                  <a:pt x="677" y="1337"/>
                </a:lnTo>
                <a:lnTo>
                  <a:pt x="884" y="2018"/>
                </a:lnTo>
                <a:lnTo>
                  <a:pt x="1299" y="1440"/>
                </a:lnTo>
                <a:lnTo>
                  <a:pt x="2013" y="1457"/>
                </a:lnTo>
                <a:lnTo>
                  <a:pt x="1593" y="884"/>
                </a:lnTo>
                <a:lnTo>
                  <a:pt x="1828" y="208"/>
                </a:lnTo>
                <a:lnTo>
                  <a:pt x="1152" y="431"/>
                </a:lnTo>
                <a:lnTo>
                  <a:pt x="5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8" name="Google Shape;4238;p38"/>
          <p:cNvSpPr/>
          <p:nvPr/>
        </p:nvSpPr>
        <p:spPr>
          <a:xfrm>
            <a:off x="4571225" y="1222838"/>
            <a:ext cx="4115700" cy="3523500"/>
          </a:xfrm>
          <a:prstGeom prst="rect">
            <a:avLst/>
          </a:prstGeom>
          <a:solidFill>
            <a:srgbClr val="FFBE82">
              <a:alpha val="43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39" name="Google Shape;4239;p38"/>
          <p:cNvGrpSpPr/>
          <p:nvPr/>
        </p:nvGrpSpPr>
        <p:grpSpPr>
          <a:xfrm>
            <a:off x="7295692" y="1588560"/>
            <a:ext cx="1002908" cy="1002484"/>
            <a:chOff x="7295692" y="1588560"/>
            <a:chExt cx="1002908" cy="1002484"/>
          </a:xfrm>
        </p:grpSpPr>
        <p:sp>
          <p:nvSpPr>
            <p:cNvPr id="4240" name="Google Shape;4240;p38"/>
            <p:cNvSpPr/>
            <p:nvPr/>
          </p:nvSpPr>
          <p:spPr>
            <a:xfrm flipH="1">
              <a:off x="7295692" y="1588560"/>
              <a:ext cx="1002908" cy="1002484"/>
            </a:xfrm>
            <a:custGeom>
              <a:rect b="b" l="l" r="r" t="t"/>
              <a:pathLst>
                <a:path extrusionOk="0" h="11820" w="11825">
                  <a:moveTo>
                    <a:pt x="5912" y="1"/>
                  </a:moveTo>
                  <a:cubicBezTo>
                    <a:pt x="5596" y="940"/>
                    <a:pt x="5288" y="1400"/>
                    <a:pt x="4882" y="1400"/>
                  </a:cubicBezTo>
                  <a:cubicBezTo>
                    <a:pt x="4546" y="1400"/>
                    <a:pt x="4142" y="1085"/>
                    <a:pt x="3611" y="464"/>
                  </a:cubicBezTo>
                  <a:lnTo>
                    <a:pt x="3611" y="464"/>
                  </a:lnTo>
                  <a:cubicBezTo>
                    <a:pt x="3721" y="1635"/>
                    <a:pt x="3567" y="2172"/>
                    <a:pt x="3004" y="2172"/>
                  </a:cubicBezTo>
                  <a:cubicBezTo>
                    <a:pt x="2704" y="2172"/>
                    <a:pt x="2288" y="2020"/>
                    <a:pt x="1735" y="1730"/>
                  </a:cubicBezTo>
                  <a:lnTo>
                    <a:pt x="1735" y="1730"/>
                  </a:lnTo>
                  <a:cubicBezTo>
                    <a:pt x="2464" y="3121"/>
                    <a:pt x="2318" y="3643"/>
                    <a:pt x="1072" y="3643"/>
                  </a:cubicBezTo>
                  <a:cubicBezTo>
                    <a:pt x="892" y="3643"/>
                    <a:pt x="690" y="3632"/>
                    <a:pt x="464" y="3611"/>
                  </a:cubicBezTo>
                  <a:lnTo>
                    <a:pt x="464" y="3611"/>
                  </a:lnTo>
                  <a:cubicBezTo>
                    <a:pt x="1838" y="4778"/>
                    <a:pt x="1718" y="5329"/>
                    <a:pt x="0" y="5913"/>
                  </a:cubicBezTo>
                  <a:cubicBezTo>
                    <a:pt x="1718" y="6491"/>
                    <a:pt x="1838" y="7042"/>
                    <a:pt x="464" y="8209"/>
                  </a:cubicBezTo>
                  <a:cubicBezTo>
                    <a:pt x="690" y="8188"/>
                    <a:pt x="892" y="8177"/>
                    <a:pt x="1072" y="8177"/>
                  </a:cubicBezTo>
                  <a:cubicBezTo>
                    <a:pt x="2318" y="8177"/>
                    <a:pt x="2464" y="8698"/>
                    <a:pt x="1735" y="10090"/>
                  </a:cubicBezTo>
                  <a:cubicBezTo>
                    <a:pt x="2288" y="9800"/>
                    <a:pt x="2704" y="9648"/>
                    <a:pt x="3004" y="9648"/>
                  </a:cubicBezTo>
                  <a:cubicBezTo>
                    <a:pt x="3567" y="9648"/>
                    <a:pt x="3721" y="10185"/>
                    <a:pt x="3611" y="11356"/>
                  </a:cubicBezTo>
                  <a:cubicBezTo>
                    <a:pt x="4142" y="10735"/>
                    <a:pt x="4546" y="10420"/>
                    <a:pt x="4882" y="10420"/>
                  </a:cubicBezTo>
                  <a:cubicBezTo>
                    <a:pt x="5288" y="10420"/>
                    <a:pt x="5596" y="10880"/>
                    <a:pt x="5912" y="11819"/>
                  </a:cubicBezTo>
                  <a:cubicBezTo>
                    <a:pt x="6228" y="10880"/>
                    <a:pt x="6536" y="10420"/>
                    <a:pt x="6942" y="10420"/>
                  </a:cubicBezTo>
                  <a:cubicBezTo>
                    <a:pt x="7279" y="10420"/>
                    <a:pt x="7683" y="10735"/>
                    <a:pt x="8214" y="11356"/>
                  </a:cubicBezTo>
                  <a:cubicBezTo>
                    <a:pt x="8103" y="10185"/>
                    <a:pt x="8258" y="9648"/>
                    <a:pt x="8821" y="9648"/>
                  </a:cubicBezTo>
                  <a:cubicBezTo>
                    <a:pt x="9121" y="9648"/>
                    <a:pt x="9536" y="9800"/>
                    <a:pt x="10090" y="10090"/>
                  </a:cubicBezTo>
                  <a:cubicBezTo>
                    <a:pt x="9361" y="8698"/>
                    <a:pt x="9502" y="8177"/>
                    <a:pt x="10747" y="8177"/>
                  </a:cubicBezTo>
                  <a:cubicBezTo>
                    <a:pt x="10927" y="8177"/>
                    <a:pt x="11129" y="8188"/>
                    <a:pt x="11355" y="8209"/>
                  </a:cubicBezTo>
                  <a:cubicBezTo>
                    <a:pt x="9986" y="7042"/>
                    <a:pt x="10106" y="6491"/>
                    <a:pt x="11824" y="5913"/>
                  </a:cubicBezTo>
                  <a:cubicBezTo>
                    <a:pt x="10106" y="5329"/>
                    <a:pt x="9986" y="4778"/>
                    <a:pt x="11355" y="3611"/>
                  </a:cubicBezTo>
                  <a:lnTo>
                    <a:pt x="11355" y="3611"/>
                  </a:lnTo>
                  <a:cubicBezTo>
                    <a:pt x="11129" y="3632"/>
                    <a:pt x="10927" y="3643"/>
                    <a:pt x="10747" y="3643"/>
                  </a:cubicBezTo>
                  <a:cubicBezTo>
                    <a:pt x="9502" y="3643"/>
                    <a:pt x="9361" y="3121"/>
                    <a:pt x="10090" y="1730"/>
                  </a:cubicBezTo>
                  <a:lnTo>
                    <a:pt x="10090" y="1730"/>
                  </a:lnTo>
                  <a:cubicBezTo>
                    <a:pt x="9536" y="2020"/>
                    <a:pt x="9121" y="2172"/>
                    <a:pt x="8821" y="2172"/>
                  </a:cubicBezTo>
                  <a:cubicBezTo>
                    <a:pt x="8258" y="2172"/>
                    <a:pt x="8103" y="1635"/>
                    <a:pt x="8214" y="464"/>
                  </a:cubicBezTo>
                  <a:lnTo>
                    <a:pt x="8214" y="464"/>
                  </a:lnTo>
                  <a:cubicBezTo>
                    <a:pt x="7683" y="1085"/>
                    <a:pt x="7279" y="1400"/>
                    <a:pt x="6942" y="1400"/>
                  </a:cubicBezTo>
                  <a:cubicBezTo>
                    <a:pt x="6536" y="1400"/>
                    <a:pt x="6228" y="940"/>
                    <a:pt x="5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38"/>
            <p:cNvSpPr/>
            <p:nvPr/>
          </p:nvSpPr>
          <p:spPr>
            <a:xfrm flipH="1">
              <a:off x="7433089" y="1725447"/>
              <a:ext cx="757291" cy="728624"/>
            </a:xfrm>
            <a:custGeom>
              <a:rect b="b" l="l" r="r" t="t"/>
              <a:pathLst>
                <a:path extrusionOk="0" h="8591" w="8929">
                  <a:moveTo>
                    <a:pt x="4636" y="416"/>
                  </a:moveTo>
                  <a:lnTo>
                    <a:pt x="4636" y="421"/>
                  </a:lnTo>
                  <a:cubicBezTo>
                    <a:pt x="6774" y="421"/>
                    <a:pt x="8509" y="2155"/>
                    <a:pt x="8514" y="4293"/>
                  </a:cubicBezTo>
                  <a:cubicBezTo>
                    <a:pt x="8514" y="5864"/>
                    <a:pt x="7570" y="7276"/>
                    <a:pt x="6120" y="7876"/>
                  </a:cubicBezTo>
                  <a:cubicBezTo>
                    <a:pt x="5638" y="8076"/>
                    <a:pt x="5133" y="8173"/>
                    <a:pt x="4631" y="8173"/>
                  </a:cubicBezTo>
                  <a:cubicBezTo>
                    <a:pt x="3623" y="8173"/>
                    <a:pt x="2633" y="7780"/>
                    <a:pt x="1893" y="7037"/>
                  </a:cubicBezTo>
                  <a:cubicBezTo>
                    <a:pt x="780" y="5929"/>
                    <a:pt x="453" y="4261"/>
                    <a:pt x="1053" y="2810"/>
                  </a:cubicBezTo>
                  <a:cubicBezTo>
                    <a:pt x="1653" y="1359"/>
                    <a:pt x="3066" y="416"/>
                    <a:pt x="4636" y="416"/>
                  </a:cubicBezTo>
                  <a:close/>
                  <a:moveTo>
                    <a:pt x="4634" y="0"/>
                  </a:moveTo>
                  <a:cubicBezTo>
                    <a:pt x="3517" y="0"/>
                    <a:pt x="2419" y="437"/>
                    <a:pt x="1598" y="1261"/>
                  </a:cubicBezTo>
                  <a:cubicBezTo>
                    <a:pt x="371" y="2488"/>
                    <a:pt x="0" y="4337"/>
                    <a:pt x="666" y="5940"/>
                  </a:cubicBezTo>
                  <a:cubicBezTo>
                    <a:pt x="1331" y="7544"/>
                    <a:pt x="2896" y="8591"/>
                    <a:pt x="4636" y="8591"/>
                  </a:cubicBezTo>
                  <a:cubicBezTo>
                    <a:pt x="7009" y="8585"/>
                    <a:pt x="8928" y="6666"/>
                    <a:pt x="8928" y="4299"/>
                  </a:cubicBezTo>
                  <a:cubicBezTo>
                    <a:pt x="8928" y="2559"/>
                    <a:pt x="7887" y="994"/>
                    <a:pt x="6278" y="328"/>
                  </a:cubicBezTo>
                  <a:cubicBezTo>
                    <a:pt x="5746" y="108"/>
                    <a:pt x="5188" y="0"/>
                    <a:pt x="4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42" name="Google Shape;4242;p38"/>
          <p:cNvSpPr/>
          <p:nvPr/>
        </p:nvSpPr>
        <p:spPr>
          <a:xfrm flipH="1">
            <a:off x="5582308" y="1658847"/>
            <a:ext cx="1078172" cy="452250"/>
          </a:xfrm>
          <a:custGeom>
            <a:rect b="b" l="l" r="r" t="t"/>
            <a:pathLst>
              <a:path extrusionOk="0" h="966" w="2303">
                <a:moveTo>
                  <a:pt x="984" y="0"/>
                </a:moveTo>
                <a:cubicBezTo>
                  <a:pt x="734" y="0"/>
                  <a:pt x="504" y="167"/>
                  <a:pt x="432" y="420"/>
                </a:cubicBezTo>
                <a:cubicBezTo>
                  <a:pt x="410" y="497"/>
                  <a:pt x="404" y="573"/>
                  <a:pt x="415" y="655"/>
                </a:cubicBezTo>
                <a:lnTo>
                  <a:pt x="404" y="655"/>
                </a:lnTo>
                <a:cubicBezTo>
                  <a:pt x="397" y="655"/>
                  <a:pt x="389" y="654"/>
                  <a:pt x="382" y="654"/>
                </a:cubicBezTo>
                <a:cubicBezTo>
                  <a:pt x="195" y="654"/>
                  <a:pt x="37" y="782"/>
                  <a:pt x="1" y="966"/>
                </a:cubicBezTo>
                <a:lnTo>
                  <a:pt x="2302" y="960"/>
                </a:lnTo>
                <a:cubicBezTo>
                  <a:pt x="2249" y="706"/>
                  <a:pt x="2026" y="524"/>
                  <a:pt x="1773" y="524"/>
                </a:cubicBezTo>
                <a:cubicBezTo>
                  <a:pt x="1766" y="524"/>
                  <a:pt x="1759" y="524"/>
                  <a:pt x="1751" y="524"/>
                </a:cubicBezTo>
                <a:cubicBezTo>
                  <a:pt x="1691" y="524"/>
                  <a:pt x="1631" y="535"/>
                  <a:pt x="1571" y="546"/>
                </a:cubicBezTo>
                <a:cubicBezTo>
                  <a:pt x="1566" y="502"/>
                  <a:pt x="1561" y="459"/>
                  <a:pt x="1550" y="420"/>
                </a:cubicBezTo>
                <a:cubicBezTo>
                  <a:pt x="1528" y="371"/>
                  <a:pt x="1506" y="328"/>
                  <a:pt x="1490" y="284"/>
                </a:cubicBezTo>
                <a:cubicBezTo>
                  <a:pt x="1435" y="197"/>
                  <a:pt x="1364" y="126"/>
                  <a:pt x="1282" y="77"/>
                </a:cubicBezTo>
                <a:lnTo>
                  <a:pt x="1277" y="77"/>
                </a:lnTo>
                <a:lnTo>
                  <a:pt x="1141" y="22"/>
                </a:lnTo>
                <a:cubicBezTo>
                  <a:pt x="1088" y="7"/>
                  <a:pt x="1036" y="0"/>
                  <a:pt x="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3" name="Google Shape;4243;p38"/>
          <p:cNvSpPr/>
          <p:nvPr/>
        </p:nvSpPr>
        <p:spPr>
          <a:xfrm>
            <a:off x="7026933" y="2174347"/>
            <a:ext cx="1078172" cy="452250"/>
          </a:xfrm>
          <a:custGeom>
            <a:rect b="b" l="l" r="r" t="t"/>
            <a:pathLst>
              <a:path extrusionOk="0" h="966" w="2303">
                <a:moveTo>
                  <a:pt x="984" y="0"/>
                </a:moveTo>
                <a:cubicBezTo>
                  <a:pt x="734" y="0"/>
                  <a:pt x="504" y="167"/>
                  <a:pt x="432" y="420"/>
                </a:cubicBezTo>
                <a:cubicBezTo>
                  <a:pt x="410" y="497"/>
                  <a:pt x="404" y="573"/>
                  <a:pt x="415" y="655"/>
                </a:cubicBezTo>
                <a:lnTo>
                  <a:pt x="404" y="655"/>
                </a:lnTo>
                <a:cubicBezTo>
                  <a:pt x="397" y="655"/>
                  <a:pt x="389" y="654"/>
                  <a:pt x="382" y="654"/>
                </a:cubicBezTo>
                <a:cubicBezTo>
                  <a:pt x="195" y="654"/>
                  <a:pt x="37" y="782"/>
                  <a:pt x="1" y="966"/>
                </a:cubicBezTo>
                <a:lnTo>
                  <a:pt x="2302" y="960"/>
                </a:lnTo>
                <a:cubicBezTo>
                  <a:pt x="2249" y="706"/>
                  <a:pt x="2026" y="524"/>
                  <a:pt x="1773" y="524"/>
                </a:cubicBezTo>
                <a:cubicBezTo>
                  <a:pt x="1766" y="524"/>
                  <a:pt x="1759" y="524"/>
                  <a:pt x="1751" y="524"/>
                </a:cubicBezTo>
                <a:cubicBezTo>
                  <a:pt x="1691" y="524"/>
                  <a:pt x="1631" y="535"/>
                  <a:pt x="1571" y="546"/>
                </a:cubicBezTo>
                <a:cubicBezTo>
                  <a:pt x="1566" y="502"/>
                  <a:pt x="1561" y="459"/>
                  <a:pt x="1550" y="420"/>
                </a:cubicBezTo>
                <a:cubicBezTo>
                  <a:pt x="1528" y="371"/>
                  <a:pt x="1506" y="328"/>
                  <a:pt x="1490" y="284"/>
                </a:cubicBezTo>
                <a:cubicBezTo>
                  <a:pt x="1435" y="197"/>
                  <a:pt x="1364" y="126"/>
                  <a:pt x="1282" y="77"/>
                </a:cubicBezTo>
                <a:lnTo>
                  <a:pt x="1277" y="77"/>
                </a:lnTo>
                <a:lnTo>
                  <a:pt x="1141" y="22"/>
                </a:lnTo>
                <a:cubicBezTo>
                  <a:pt x="1088" y="7"/>
                  <a:pt x="1036" y="0"/>
                  <a:pt x="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44" name="Google Shape;4244;p38"/>
          <p:cNvGrpSpPr/>
          <p:nvPr/>
        </p:nvGrpSpPr>
        <p:grpSpPr>
          <a:xfrm>
            <a:off x="6127806" y="2868234"/>
            <a:ext cx="353757" cy="351463"/>
            <a:chOff x="6127806" y="2954788"/>
            <a:chExt cx="353757" cy="351463"/>
          </a:xfrm>
        </p:grpSpPr>
        <p:sp>
          <p:nvSpPr>
            <p:cNvPr id="4245" name="Google Shape;4245;p38"/>
            <p:cNvSpPr/>
            <p:nvPr/>
          </p:nvSpPr>
          <p:spPr>
            <a:xfrm>
              <a:off x="6314542" y="2954818"/>
              <a:ext cx="167020" cy="351433"/>
            </a:xfrm>
            <a:custGeom>
              <a:rect b="b" l="l" r="r" t="t"/>
              <a:pathLst>
                <a:path extrusionOk="0" h="11800" w="5608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38"/>
            <p:cNvSpPr/>
            <p:nvPr/>
          </p:nvSpPr>
          <p:spPr>
            <a:xfrm>
              <a:off x="6127806" y="2954788"/>
              <a:ext cx="166097" cy="350540"/>
            </a:xfrm>
            <a:custGeom>
              <a:rect b="b" l="l" r="r" t="t"/>
              <a:pathLst>
                <a:path extrusionOk="0" h="11770" w="5577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7" name="Google Shape;4247;p38"/>
          <p:cNvGrpSpPr/>
          <p:nvPr/>
        </p:nvGrpSpPr>
        <p:grpSpPr>
          <a:xfrm>
            <a:off x="6608375" y="2675525"/>
            <a:ext cx="1887600" cy="936010"/>
            <a:chOff x="457200" y="3126200"/>
            <a:chExt cx="1887600" cy="936010"/>
          </a:xfrm>
        </p:grpSpPr>
        <p:sp>
          <p:nvSpPr>
            <p:cNvPr id="4248" name="Google Shape;4248;p38"/>
            <p:cNvSpPr txBox="1"/>
            <p:nvPr/>
          </p:nvSpPr>
          <p:spPr>
            <a:xfrm>
              <a:off x="457200" y="3126200"/>
              <a:ext cx="18876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49" name="Google Shape;4249;p38"/>
            <p:cNvSpPr txBox="1"/>
            <p:nvPr/>
          </p:nvSpPr>
          <p:spPr>
            <a:xfrm>
              <a:off x="457200" y="3376710"/>
              <a:ext cx="1887600" cy="68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nice name and is the second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50" name="Google Shape;4250;p38"/>
          <p:cNvGrpSpPr/>
          <p:nvPr/>
        </p:nvGrpSpPr>
        <p:grpSpPr>
          <a:xfrm>
            <a:off x="6127788" y="3908319"/>
            <a:ext cx="353757" cy="353757"/>
            <a:chOff x="6127788" y="3957348"/>
            <a:chExt cx="353757" cy="353757"/>
          </a:xfrm>
        </p:grpSpPr>
        <p:sp>
          <p:nvSpPr>
            <p:cNvPr id="4251" name="Google Shape;4251;p38"/>
            <p:cNvSpPr/>
            <p:nvPr/>
          </p:nvSpPr>
          <p:spPr>
            <a:xfrm>
              <a:off x="6376442" y="4123415"/>
              <a:ext cx="82587" cy="102303"/>
            </a:xfrm>
            <a:custGeom>
              <a:rect b="b" l="l" r="r" t="t"/>
              <a:pathLst>
                <a:path extrusionOk="0" h="3435" w="2773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38"/>
            <p:cNvSpPr/>
            <p:nvPr/>
          </p:nvSpPr>
          <p:spPr>
            <a:xfrm>
              <a:off x="6253500" y="3957348"/>
              <a:ext cx="228045" cy="353757"/>
            </a:xfrm>
            <a:custGeom>
              <a:rect b="b" l="l" r="r" t="t"/>
              <a:pathLst>
                <a:path extrusionOk="0" h="11878" w="7657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38"/>
            <p:cNvSpPr/>
            <p:nvPr/>
          </p:nvSpPr>
          <p:spPr>
            <a:xfrm>
              <a:off x="6127788" y="4163770"/>
              <a:ext cx="82587" cy="114484"/>
            </a:xfrm>
            <a:custGeom>
              <a:rect b="b" l="l" r="r" t="t"/>
              <a:pathLst>
                <a:path extrusionOk="0" h="3844" w="2773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38"/>
            <p:cNvSpPr/>
            <p:nvPr/>
          </p:nvSpPr>
          <p:spPr>
            <a:xfrm>
              <a:off x="6169067" y="4185333"/>
              <a:ext cx="124818" cy="123895"/>
            </a:xfrm>
            <a:custGeom>
              <a:rect b="b" l="l" r="r" t="t"/>
              <a:pathLst>
                <a:path extrusionOk="0" h="4160" w="4191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38"/>
            <p:cNvSpPr/>
            <p:nvPr/>
          </p:nvSpPr>
          <p:spPr>
            <a:xfrm>
              <a:off x="6273216" y="4124368"/>
              <a:ext cx="41308" cy="103226"/>
            </a:xfrm>
            <a:custGeom>
              <a:rect b="b" l="l" r="r" t="t"/>
              <a:pathLst>
                <a:path extrusionOk="0" h="3466" w="1387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6" name="Google Shape;4256;p38"/>
          <p:cNvGrpSpPr/>
          <p:nvPr/>
        </p:nvGrpSpPr>
        <p:grpSpPr>
          <a:xfrm>
            <a:off x="6608375" y="3719450"/>
            <a:ext cx="1887600" cy="945560"/>
            <a:chOff x="457200" y="3155350"/>
            <a:chExt cx="1887600" cy="945560"/>
          </a:xfrm>
        </p:grpSpPr>
        <p:sp>
          <p:nvSpPr>
            <p:cNvPr id="4257" name="Google Shape;4257;p38"/>
            <p:cNvSpPr txBox="1"/>
            <p:nvPr/>
          </p:nvSpPr>
          <p:spPr>
            <a:xfrm>
              <a:off x="457200" y="3155350"/>
              <a:ext cx="18876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58" name="Google Shape;4258;p38"/>
            <p:cNvSpPr txBox="1"/>
            <p:nvPr/>
          </p:nvSpPr>
          <p:spPr>
            <a:xfrm>
              <a:off x="457200" y="3415410"/>
              <a:ext cx="1887600" cy="68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 the biggest planet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59" name="Google Shape;4259;p38"/>
          <p:cNvGrpSpPr/>
          <p:nvPr/>
        </p:nvGrpSpPr>
        <p:grpSpPr>
          <a:xfrm>
            <a:off x="2652977" y="2889603"/>
            <a:ext cx="355663" cy="308725"/>
            <a:chOff x="-28462125" y="3199700"/>
            <a:chExt cx="298550" cy="259150"/>
          </a:xfrm>
        </p:grpSpPr>
        <p:sp>
          <p:nvSpPr>
            <p:cNvPr id="4260" name="Google Shape;4260;p38"/>
            <p:cNvSpPr/>
            <p:nvPr/>
          </p:nvSpPr>
          <p:spPr>
            <a:xfrm>
              <a:off x="-28459750" y="3284775"/>
              <a:ext cx="296175" cy="104775"/>
            </a:xfrm>
            <a:custGeom>
              <a:rect b="b" l="l" r="r" t="t"/>
              <a:pathLst>
                <a:path extrusionOk="0" h="4191" w="11847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38"/>
            <p:cNvSpPr/>
            <p:nvPr/>
          </p:nvSpPr>
          <p:spPr>
            <a:xfrm>
              <a:off x="-28462125" y="3199700"/>
              <a:ext cx="295400" cy="125275"/>
            </a:xfrm>
            <a:custGeom>
              <a:rect b="b" l="l" r="r" t="t"/>
              <a:pathLst>
                <a:path extrusionOk="0" h="5011" w="11816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38"/>
            <p:cNvSpPr/>
            <p:nvPr/>
          </p:nvSpPr>
          <p:spPr>
            <a:xfrm>
              <a:off x="-28405400" y="3360375"/>
              <a:ext cx="186675" cy="98475"/>
            </a:xfrm>
            <a:custGeom>
              <a:rect b="b" l="l" r="r" t="t"/>
              <a:pathLst>
                <a:path extrusionOk="0" h="3939" w="7467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3" name="Google Shape;4263;p38"/>
          <p:cNvGrpSpPr/>
          <p:nvPr/>
        </p:nvGrpSpPr>
        <p:grpSpPr>
          <a:xfrm>
            <a:off x="640475" y="2673175"/>
            <a:ext cx="1887600" cy="940635"/>
            <a:chOff x="457200" y="3123850"/>
            <a:chExt cx="1887600" cy="940635"/>
          </a:xfrm>
        </p:grpSpPr>
        <p:sp>
          <p:nvSpPr>
            <p:cNvPr id="4264" name="Google Shape;4264;p38"/>
            <p:cNvSpPr txBox="1"/>
            <p:nvPr/>
          </p:nvSpPr>
          <p:spPr>
            <a:xfrm>
              <a:off x="457200" y="3123850"/>
              <a:ext cx="18876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65" name="Google Shape;4265;p38"/>
            <p:cNvSpPr txBox="1"/>
            <p:nvPr/>
          </p:nvSpPr>
          <p:spPr>
            <a:xfrm>
              <a:off x="457200" y="3378985"/>
              <a:ext cx="1887600" cy="68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It’s the smallest one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66" name="Google Shape;4266;p38"/>
          <p:cNvSpPr/>
          <p:nvPr/>
        </p:nvSpPr>
        <p:spPr>
          <a:xfrm>
            <a:off x="2696133" y="3909242"/>
            <a:ext cx="269323" cy="351910"/>
          </a:xfrm>
          <a:custGeom>
            <a:rect b="b" l="l" r="r" t="t"/>
            <a:pathLst>
              <a:path extrusionOk="0" h="11816" w="9043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67" name="Google Shape;4267;p38"/>
          <p:cNvGrpSpPr/>
          <p:nvPr/>
        </p:nvGrpSpPr>
        <p:grpSpPr>
          <a:xfrm>
            <a:off x="640475" y="3719475"/>
            <a:ext cx="1887600" cy="945535"/>
            <a:chOff x="457200" y="3155375"/>
            <a:chExt cx="1887600" cy="945535"/>
          </a:xfrm>
        </p:grpSpPr>
        <p:sp>
          <p:nvSpPr>
            <p:cNvPr id="4268" name="Google Shape;4268;p38"/>
            <p:cNvSpPr txBox="1"/>
            <p:nvPr/>
          </p:nvSpPr>
          <p:spPr>
            <a:xfrm>
              <a:off x="457200" y="3155375"/>
              <a:ext cx="18876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269" name="Google Shape;4269;p38"/>
            <p:cNvSpPr txBox="1"/>
            <p:nvPr/>
          </p:nvSpPr>
          <p:spPr>
            <a:xfrm>
              <a:off x="457200" y="3415410"/>
              <a:ext cx="1887600" cy="68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Yes, this is the ringed one. It’s a gas giant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3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39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Daylight Infographics</a:t>
            </a:r>
            <a:endParaRPr/>
          </a:p>
        </p:txBody>
      </p:sp>
      <p:grpSp>
        <p:nvGrpSpPr>
          <p:cNvPr id="4275" name="Google Shape;4275;p39"/>
          <p:cNvGrpSpPr/>
          <p:nvPr/>
        </p:nvGrpSpPr>
        <p:grpSpPr>
          <a:xfrm>
            <a:off x="4793112" y="1207542"/>
            <a:ext cx="1887600" cy="1459031"/>
            <a:chOff x="4646175" y="1359942"/>
            <a:chExt cx="1887600" cy="1459031"/>
          </a:xfrm>
        </p:grpSpPr>
        <p:grpSp>
          <p:nvGrpSpPr>
            <p:cNvPr id="4276" name="Google Shape;4276;p39"/>
            <p:cNvGrpSpPr/>
            <p:nvPr/>
          </p:nvGrpSpPr>
          <p:grpSpPr>
            <a:xfrm>
              <a:off x="4646175" y="1841538"/>
              <a:ext cx="1887600" cy="977435"/>
              <a:chOff x="457200" y="3123475"/>
              <a:chExt cx="1887600" cy="977435"/>
            </a:xfrm>
          </p:grpSpPr>
          <p:sp>
            <p:nvSpPr>
              <p:cNvPr id="4277" name="Google Shape;4277;p39"/>
              <p:cNvSpPr txBox="1"/>
              <p:nvPr/>
            </p:nvSpPr>
            <p:spPr>
              <a:xfrm>
                <a:off x="457200" y="3123475"/>
                <a:ext cx="18876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l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chemeClr val="l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278" name="Google Shape;4278;p39"/>
              <p:cNvSpPr txBox="1"/>
              <p:nvPr/>
            </p:nvSpPr>
            <p:spPr>
              <a:xfrm>
                <a:off x="457200" y="3415410"/>
                <a:ext cx="1887600" cy="68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Venus has a nice name and is the second planet. It’s terribly hot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279" name="Google Shape;4279;p39"/>
            <p:cNvGrpSpPr/>
            <p:nvPr/>
          </p:nvGrpSpPr>
          <p:grpSpPr>
            <a:xfrm>
              <a:off x="4743450" y="1359942"/>
              <a:ext cx="168931" cy="339253"/>
              <a:chOff x="2886669" y="3213600"/>
              <a:chExt cx="239925" cy="481825"/>
            </a:xfrm>
          </p:grpSpPr>
          <p:sp>
            <p:nvSpPr>
              <p:cNvPr id="4280" name="Google Shape;4280;p39"/>
              <p:cNvSpPr/>
              <p:nvPr/>
            </p:nvSpPr>
            <p:spPr>
              <a:xfrm>
                <a:off x="2886669" y="3213600"/>
                <a:ext cx="239925" cy="481825"/>
              </a:xfrm>
              <a:custGeom>
                <a:rect b="b" l="l" r="r" t="t"/>
                <a:pathLst>
                  <a:path extrusionOk="0" h="19273" w="9597">
                    <a:moveTo>
                      <a:pt x="4800" y="3355"/>
                    </a:moveTo>
                    <a:cubicBezTo>
                      <a:pt x="5110" y="3355"/>
                      <a:pt x="5363" y="3608"/>
                      <a:pt x="5363" y="3918"/>
                    </a:cubicBezTo>
                    <a:lnTo>
                      <a:pt x="5363" y="12121"/>
                    </a:lnTo>
                    <a:cubicBezTo>
                      <a:pt x="6556" y="12407"/>
                      <a:pt x="7345" y="13542"/>
                      <a:pt x="7203" y="14759"/>
                    </a:cubicBezTo>
                    <a:cubicBezTo>
                      <a:pt x="7059" y="15978"/>
                      <a:pt x="6026" y="16897"/>
                      <a:pt x="4800" y="16897"/>
                    </a:cubicBezTo>
                    <a:cubicBezTo>
                      <a:pt x="3571" y="16897"/>
                      <a:pt x="2539" y="15978"/>
                      <a:pt x="2394" y="14759"/>
                    </a:cubicBezTo>
                    <a:cubicBezTo>
                      <a:pt x="2253" y="13542"/>
                      <a:pt x="3042" y="12407"/>
                      <a:pt x="4234" y="12121"/>
                    </a:cubicBezTo>
                    <a:lnTo>
                      <a:pt x="4234" y="3918"/>
                    </a:lnTo>
                    <a:cubicBezTo>
                      <a:pt x="4234" y="3608"/>
                      <a:pt x="4487" y="3355"/>
                      <a:pt x="4800" y="3355"/>
                    </a:cubicBezTo>
                    <a:close/>
                    <a:moveTo>
                      <a:pt x="4800" y="1"/>
                    </a:moveTo>
                    <a:cubicBezTo>
                      <a:pt x="3219" y="1"/>
                      <a:pt x="1939" y="1281"/>
                      <a:pt x="1939" y="2861"/>
                    </a:cubicBezTo>
                    <a:lnTo>
                      <a:pt x="1939" y="10567"/>
                    </a:lnTo>
                    <a:cubicBezTo>
                      <a:pt x="723" y="11501"/>
                      <a:pt x="9" y="12943"/>
                      <a:pt x="0" y="14476"/>
                    </a:cubicBezTo>
                    <a:cubicBezTo>
                      <a:pt x="0" y="17123"/>
                      <a:pt x="2150" y="19273"/>
                      <a:pt x="4800" y="19273"/>
                    </a:cubicBezTo>
                    <a:cubicBezTo>
                      <a:pt x="7450" y="19273"/>
                      <a:pt x="9597" y="17123"/>
                      <a:pt x="9597" y="14476"/>
                    </a:cubicBezTo>
                    <a:cubicBezTo>
                      <a:pt x="9597" y="13651"/>
                      <a:pt x="9395" y="12844"/>
                      <a:pt x="9007" y="12118"/>
                    </a:cubicBezTo>
                    <a:cubicBezTo>
                      <a:pt x="8679" y="11510"/>
                      <a:pt x="8221" y="10980"/>
                      <a:pt x="7664" y="10567"/>
                    </a:cubicBezTo>
                    <a:lnTo>
                      <a:pt x="7661" y="2861"/>
                    </a:lnTo>
                    <a:cubicBezTo>
                      <a:pt x="7661" y="1281"/>
                      <a:pt x="6378" y="1"/>
                      <a:pt x="48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281" name="Google Shape;4281;p39"/>
              <p:cNvSpPr/>
              <p:nvPr/>
            </p:nvSpPr>
            <p:spPr>
              <a:xfrm>
                <a:off x="2974369" y="3543175"/>
                <a:ext cx="64525" cy="64625"/>
              </a:xfrm>
              <a:custGeom>
                <a:rect b="b" l="l" r="r" t="t"/>
                <a:pathLst>
                  <a:path extrusionOk="0" h="2585" w="2581">
                    <a:moveTo>
                      <a:pt x="1292" y="1"/>
                    </a:moveTo>
                    <a:cubicBezTo>
                      <a:pt x="578" y="1"/>
                      <a:pt x="0" y="579"/>
                      <a:pt x="0" y="1293"/>
                    </a:cubicBezTo>
                    <a:cubicBezTo>
                      <a:pt x="0" y="2006"/>
                      <a:pt x="578" y="2585"/>
                      <a:pt x="1292" y="2585"/>
                    </a:cubicBezTo>
                    <a:cubicBezTo>
                      <a:pt x="2003" y="2585"/>
                      <a:pt x="2581" y="2006"/>
                      <a:pt x="2581" y="1293"/>
                    </a:cubicBezTo>
                    <a:cubicBezTo>
                      <a:pt x="2581" y="579"/>
                      <a:pt x="2003" y="1"/>
                      <a:pt x="12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282" name="Google Shape;4282;p39"/>
          <p:cNvGrpSpPr/>
          <p:nvPr/>
        </p:nvGrpSpPr>
        <p:grpSpPr>
          <a:xfrm>
            <a:off x="6774162" y="1207548"/>
            <a:ext cx="1887600" cy="1459025"/>
            <a:chOff x="6627225" y="1359948"/>
            <a:chExt cx="1887600" cy="1459025"/>
          </a:xfrm>
        </p:grpSpPr>
        <p:grpSp>
          <p:nvGrpSpPr>
            <p:cNvPr id="4283" name="Google Shape;4283;p39"/>
            <p:cNvGrpSpPr/>
            <p:nvPr/>
          </p:nvGrpSpPr>
          <p:grpSpPr>
            <a:xfrm>
              <a:off x="6734171" y="1359948"/>
              <a:ext cx="339253" cy="339253"/>
              <a:chOff x="4703747" y="3806450"/>
              <a:chExt cx="481825" cy="481825"/>
            </a:xfrm>
          </p:grpSpPr>
          <p:sp>
            <p:nvSpPr>
              <p:cNvPr id="4284" name="Google Shape;4284;p39"/>
              <p:cNvSpPr/>
              <p:nvPr/>
            </p:nvSpPr>
            <p:spPr>
              <a:xfrm>
                <a:off x="4845797" y="3976800"/>
                <a:ext cx="28250" cy="28275"/>
              </a:xfrm>
              <a:custGeom>
                <a:rect b="b" l="l" r="r" t="t"/>
                <a:pathLst>
                  <a:path extrusionOk="0" h="1131" w="113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285" name="Google Shape;4285;p39"/>
              <p:cNvSpPr/>
              <p:nvPr/>
            </p:nvSpPr>
            <p:spPr>
              <a:xfrm>
                <a:off x="4846847" y="4089725"/>
                <a:ext cx="195600" cy="84725"/>
              </a:xfrm>
              <a:custGeom>
                <a:rect b="b" l="l" r="r" t="t"/>
                <a:pathLst>
                  <a:path extrusionOk="0" h="3389" w="7824">
                    <a:moveTo>
                      <a:pt x="1" y="1"/>
                    </a:moveTo>
                    <a:cubicBezTo>
                      <a:pt x="284" y="1943"/>
                      <a:pt x="1949" y="3385"/>
                      <a:pt x="3912" y="3388"/>
                    </a:cubicBezTo>
                    <a:cubicBezTo>
                      <a:pt x="5875" y="3385"/>
                      <a:pt x="7541" y="1943"/>
                      <a:pt x="78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286" name="Google Shape;4286;p39"/>
              <p:cNvSpPr/>
              <p:nvPr/>
            </p:nvSpPr>
            <p:spPr>
              <a:xfrm>
                <a:off x="4703747" y="3806450"/>
                <a:ext cx="481825" cy="481825"/>
              </a:xfrm>
              <a:custGeom>
                <a:rect b="b" l="l" r="r" t="t"/>
                <a:pathLst>
                  <a:path extrusionOk="0" h="19273" w="19273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2" y="8901"/>
                      <a:pt x="6689" y="9073"/>
                      <a:pt x="6248" y="9073"/>
                    </a:cubicBezTo>
                    <a:cubicBezTo>
                      <a:pt x="6029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6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3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14153" y="10202"/>
                    </a:moveTo>
                    <a:cubicBezTo>
                      <a:pt x="14463" y="10202"/>
                      <a:pt x="14716" y="10452"/>
                      <a:pt x="14716" y="10766"/>
                    </a:cubicBezTo>
                    <a:cubicBezTo>
                      <a:pt x="14716" y="13566"/>
                      <a:pt x="12437" y="15849"/>
                      <a:pt x="9636" y="15849"/>
                    </a:cubicBezTo>
                    <a:cubicBezTo>
                      <a:pt x="6833" y="15849"/>
                      <a:pt x="4553" y="13566"/>
                      <a:pt x="4553" y="10766"/>
                    </a:cubicBezTo>
                    <a:cubicBezTo>
                      <a:pt x="4553" y="10452"/>
                      <a:pt x="4806" y="10202"/>
                      <a:pt x="5119" y="10202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30" y="0"/>
                      <a:pt x="96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287" name="Google Shape;4287;p39"/>
              <p:cNvSpPr/>
              <p:nvPr/>
            </p:nvSpPr>
            <p:spPr>
              <a:xfrm>
                <a:off x="5015172" y="3976800"/>
                <a:ext cx="28250" cy="28275"/>
              </a:xfrm>
              <a:custGeom>
                <a:rect b="b" l="l" r="r" t="t"/>
                <a:pathLst>
                  <a:path extrusionOk="0" h="1131" w="113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4288" name="Google Shape;4288;p39"/>
            <p:cNvGrpSpPr/>
            <p:nvPr/>
          </p:nvGrpSpPr>
          <p:grpSpPr>
            <a:xfrm>
              <a:off x="6627225" y="1841538"/>
              <a:ext cx="1887600" cy="977435"/>
              <a:chOff x="457200" y="3123475"/>
              <a:chExt cx="1887600" cy="977435"/>
            </a:xfrm>
          </p:grpSpPr>
          <p:sp>
            <p:nvSpPr>
              <p:cNvPr id="4289" name="Google Shape;4289;p39"/>
              <p:cNvSpPr txBox="1"/>
              <p:nvPr/>
            </p:nvSpPr>
            <p:spPr>
              <a:xfrm>
                <a:off x="457200" y="3123475"/>
                <a:ext cx="18876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290" name="Google Shape;4290;p39"/>
              <p:cNvSpPr txBox="1"/>
              <p:nvPr/>
            </p:nvSpPr>
            <p:spPr>
              <a:xfrm>
                <a:off x="457200" y="3415410"/>
                <a:ext cx="1887600" cy="68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</a:t>
                </a: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 the closest planet and the smallest one in the Solar System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291" name="Google Shape;4291;p39"/>
          <p:cNvGrpSpPr/>
          <p:nvPr/>
        </p:nvGrpSpPr>
        <p:grpSpPr>
          <a:xfrm>
            <a:off x="494187" y="3100716"/>
            <a:ext cx="1887600" cy="1463144"/>
            <a:chOff x="347250" y="3253116"/>
            <a:chExt cx="1887600" cy="1463144"/>
          </a:xfrm>
        </p:grpSpPr>
        <p:grpSp>
          <p:nvGrpSpPr>
            <p:cNvPr id="4292" name="Google Shape;4292;p39"/>
            <p:cNvGrpSpPr/>
            <p:nvPr/>
          </p:nvGrpSpPr>
          <p:grpSpPr>
            <a:xfrm>
              <a:off x="347250" y="3738825"/>
              <a:ext cx="1887600" cy="977435"/>
              <a:chOff x="457200" y="3123475"/>
              <a:chExt cx="1887600" cy="977435"/>
            </a:xfrm>
          </p:grpSpPr>
          <p:sp>
            <p:nvSpPr>
              <p:cNvPr id="4293" name="Google Shape;4293;p39"/>
              <p:cNvSpPr txBox="1"/>
              <p:nvPr/>
            </p:nvSpPr>
            <p:spPr>
              <a:xfrm>
                <a:off x="457200" y="3123475"/>
                <a:ext cx="18876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4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Venus</a:t>
                </a:r>
                <a:endParaRPr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294" name="Google Shape;4294;p39"/>
              <p:cNvSpPr txBox="1"/>
              <p:nvPr/>
            </p:nvSpPr>
            <p:spPr>
              <a:xfrm>
                <a:off x="457200" y="3415410"/>
                <a:ext cx="1887600" cy="68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Venus has a nice name and is the second planet. It’s terribly hot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295" name="Google Shape;4295;p39"/>
            <p:cNvGrpSpPr/>
            <p:nvPr/>
          </p:nvGrpSpPr>
          <p:grpSpPr>
            <a:xfrm>
              <a:off x="1794232" y="3253116"/>
              <a:ext cx="339359" cy="339253"/>
              <a:chOff x="6235250" y="2620775"/>
              <a:chExt cx="481975" cy="481825"/>
            </a:xfrm>
          </p:grpSpPr>
          <p:sp>
            <p:nvSpPr>
              <p:cNvPr id="4296" name="Google Shape;4296;p39"/>
              <p:cNvSpPr/>
              <p:nvPr/>
            </p:nvSpPr>
            <p:spPr>
              <a:xfrm>
                <a:off x="6405675" y="2620775"/>
                <a:ext cx="28275" cy="56475"/>
              </a:xfrm>
              <a:custGeom>
                <a:rect b="b" l="l" r="r" t="t"/>
                <a:pathLst>
                  <a:path extrusionOk="0" h="2259" w="1131">
                    <a:moveTo>
                      <a:pt x="567" y="0"/>
                    </a:moveTo>
                    <a:cubicBezTo>
                      <a:pt x="254" y="0"/>
                      <a:pt x="1" y="253"/>
                      <a:pt x="1" y="566"/>
                    </a:cubicBezTo>
                    <a:lnTo>
                      <a:pt x="1" y="1695"/>
                    </a:lnTo>
                    <a:cubicBezTo>
                      <a:pt x="1" y="2006"/>
                      <a:pt x="254" y="2259"/>
                      <a:pt x="567" y="2259"/>
                    </a:cubicBezTo>
                    <a:cubicBezTo>
                      <a:pt x="877" y="2259"/>
                      <a:pt x="1130" y="2006"/>
                      <a:pt x="1130" y="1695"/>
                    </a:cubicBezTo>
                    <a:lnTo>
                      <a:pt x="1130" y="566"/>
                    </a:lnTo>
                    <a:cubicBezTo>
                      <a:pt x="1130" y="253"/>
                      <a:pt x="877" y="0"/>
                      <a:pt x="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297" name="Google Shape;4297;p39"/>
              <p:cNvSpPr/>
              <p:nvPr/>
            </p:nvSpPr>
            <p:spPr>
              <a:xfrm>
                <a:off x="6518600" y="2620775"/>
                <a:ext cx="28250" cy="56475"/>
              </a:xfrm>
              <a:custGeom>
                <a:rect b="b" l="l" r="r" t="t"/>
                <a:pathLst>
                  <a:path extrusionOk="0" h="2259" w="1130">
                    <a:moveTo>
                      <a:pt x="567" y="0"/>
                    </a:moveTo>
                    <a:cubicBezTo>
                      <a:pt x="254" y="0"/>
                      <a:pt x="1" y="253"/>
                      <a:pt x="1" y="566"/>
                    </a:cubicBezTo>
                    <a:lnTo>
                      <a:pt x="1" y="1695"/>
                    </a:lnTo>
                    <a:cubicBezTo>
                      <a:pt x="1" y="2006"/>
                      <a:pt x="254" y="2259"/>
                      <a:pt x="567" y="2259"/>
                    </a:cubicBezTo>
                    <a:cubicBezTo>
                      <a:pt x="877" y="2259"/>
                      <a:pt x="1130" y="2006"/>
                      <a:pt x="1130" y="1695"/>
                    </a:cubicBezTo>
                    <a:lnTo>
                      <a:pt x="1130" y="566"/>
                    </a:lnTo>
                    <a:cubicBezTo>
                      <a:pt x="1130" y="253"/>
                      <a:pt x="877" y="0"/>
                      <a:pt x="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298" name="Google Shape;4298;p39"/>
              <p:cNvSpPr/>
              <p:nvPr/>
            </p:nvSpPr>
            <p:spPr>
              <a:xfrm>
                <a:off x="6603300" y="2649000"/>
                <a:ext cx="28250" cy="56475"/>
              </a:xfrm>
              <a:custGeom>
                <a:rect b="b" l="l" r="r" t="t"/>
                <a:pathLst>
                  <a:path extrusionOk="0" h="2259" w="1130">
                    <a:moveTo>
                      <a:pt x="567" y="0"/>
                    </a:moveTo>
                    <a:cubicBezTo>
                      <a:pt x="253" y="0"/>
                      <a:pt x="0" y="253"/>
                      <a:pt x="0" y="566"/>
                    </a:cubicBezTo>
                    <a:lnTo>
                      <a:pt x="0" y="1696"/>
                    </a:lnTo>
                    <a:cubicBezTo>
                      <a:pt x="0" y="2006"/>
                      <a:pt x="253" y="2259"/>
                      <a:pt x="567" y="2259"/>
                    </a:cubicBezTo>
                    <a:cubicBezTo>
                      <a:pt x="877" y="2259"/>
                      <a:pt x="1130" y="2006"/>
                      <a:pt x="1130" y="1696"/>
                    </a:cubicBezTo>
                    <a:lnTo>
                      <a:pt x="1130" y="566"/>
                    </a:lnTo>
                    <a:cubicBezTo>
                      <a:pt x="1130" y="253"/>
                      <a:pt x="877" y="0"/>
                      <a:pt x="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299" name="Google Shape;4299;p39"/>
              <p:cNvSpPr/>
              <p:nvPr/>
            </p:nvSpPr>
            <p:spPr>
              <a:xfrm>
                <a:off x="6321000" y="2649000"/>
                <a:ext cx="28250" cy="56475"/>
              </a:xfrm>
              <a:custGeom>
                <a:rect b="b" l="l" r="r" t="t"/>
                <a:pathLst>
                  <a:path extrusionOk="0" h="2259" w="1130">
                    <a:moveTo>
                      <a:pt x="566" y="0"/>
                    </a:moveTo>
                    <a:cubicBezTo>
                      <a:pt x="253" y="0"/>
                      <a:pt x="0" y="253"/>
                      <a:pt x="0" y="566"/>
                    </a:cubicBezTo>
                    <a:lnTo>
                      <a:pt x="0" y="1696"/>
                    </a:lnTo>
                    <a:cubicBezTo>
                      <a:pt x="0" y="2006"/>
                      <a:pt x="253" y="2259"/>
                      <a:pt x="566" y="2259"/>
                    </a:cubicBezTo>
                    <a:cubicBezTo>
                      <a:pt x="876" y="2259"/>
                      <a:pt x="1129" y="2006"/>
                      <a:pt x="1129" y="1696"/>
                    </a:cubicBezTo>
                    <a:lnTo>
                      <a:pt x="1129" y="566"/>
                    </a:lnTo>
                    <a:cubicBezTo>
                      <a:pt x="1129" y="253"/>
                      <a:pt x="876" y="0"/>
                      <a:pt x="5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300" name="Google Shape;4300;p39"/>
              <p:cNvSpPr/>
              <p:nvPr/>
            </p:nvSpPr>
            <p:spPr>
              <a:xfrm>
                <a:off x="6235250" y="2677225"/>
                <a:ext cx="481975" cy="425375"/>
              </a:xfrm>
              <a:custGeom>
                <a:rect b="b" l="l" r="r" t="t"/>
                <a:pathLst>
                  <a:path extrusionOk="0" h="17015" w="19279">
                    <a:moveTo>
                      <a:pt x="9639" y="1"/>
                    </a:moveTo>
                    <a:cubicBezTo>
                      <a:pt x="9326" y="1"/>
                      <a:pt x="9073" y="254"/>
                      <a:pt x="9073" y="567"/>
                    </a:cubicBezTo>
                    <a:lnTo>
                      <a:pt x="9073" y="1202"/>
                    </a:lnTo>
                    <a:cubicBezTo>
                      <a:pt x="7920" y="1470"/>
                      <a:pt x="6872" y="2548"/>
                      <a:pt x="6252" y="4156"/>
                    </a:cubicBezTo>
                    <a:cubicBezTo>
                      <a:pt x="6164" y="4380"/>
                      <a:pt x="5952" y="4518"/>
                      <a:pt x="5726" y="4518"/>
                    </a:cubicBezTo>
                    <a:cubicBezTo>
                      <a:pt x="5658" y="4518"/>
                      <a:pt x="5588" y="4505"/>
                      <a:pt x="5520" y="4478"/>
                    </a:cubicBezTo>
                    <a:cubicBezTo>
                      <a:pt x="5231" y="4367"/>
                      <a:pt x="5083" y="4042"/>
                      <a:pt x="5198" y="3750"/>
                    </a:cubicBezTo>
                    <a:cubicBezTo>
                      <a:pt x="5532" y="2876"/>
                      <a:pt x="5987" y="2130"/>
                      <a:pt x="6517" y="1536"/>
                    </a:cubicBezTo>
                    <a:lnTo>
                      <a:pt x="6517" y="1536"/>
                    </a:lnTo>
                    <a:cubicBezTo>
                      <a:pt x="2753" y="2527"/>
                      <a:pt x="0" y="5258"/>
                      <a:pt x="0" y="8468"/>
                    </a:cubicBezTo>
                    <a:lnTo>
                      <a:pt x="0" y="9034"/>
                    </a:lnTo>
                    <a:cubicBezTo>
                      <a:pt x="0" y="9347"/>
                      <a:pt x="253" y="9597"/>
                      <a:pt x="564" y="9597"/>
                    </a:cubicBezTo>
                    <a:cubicBezTo>
                      <a:pt x="877" y="9597"/>
                      <a:pt x="1130" y="9347"/>
                      <a:pt x="1130" y="9034"/>
                    </a:cubicBezTo>
                    <a:cubicBezTo>
                      <a:pt x="1130" y="8423"/>
                      <a:pt x="1904" y="7905"/>
                      <a:pt x="2822" y="7905"/>
                    </a:cubicBezTo>
                    <a:cubicBezTo>
                      <a:pt x="3740" y="7905"/>
                      <a:pt x="4553" y="8423"/>
                      <a:pt x="4553" y="9034"/>
                    </a:cubicBezTo>
                    <a:cubicBezTo>
                      <a:pt x="4553" y="9347"/>
                      <a:pt x="4806" y="9597"/>
                      <a:pt x="5120" y="9597"/>
                    </a:cubicBezTo>
                    <a:cubicBezTo>
                      <a:pt x="5430" y="9597"/>
                      <a:pt x="5683" y="9347"/>
                      <a:pt x="5683" y="9034"/>
                    </a:cubicBezTo>
                    <a:cubicBezTo>
                      <a:pt x="5683" y="8423"/>
                      <a:pt x="6460" y="7905"/>
                      <a:pt x="7378" y="7905"/>
                    </a:cubicBezTo>
                    <a:cubicBezTo>
                      <a:pt x="8296" y="7905"/>
                      <a:pt x="9070" y="8423"/>
                      <a:pt x="9070" y="9034"/>
                    </a:cubicBezTo>
                    <a:lnTo>
                      <a:pt x="9070" y="14756"/>
                    </a:lnTo>
                    <a:cubicBezTo>
                      <a:pt x="9070" y="15379"/>
                      <a:pt x="8564" y="15885"/>
                      <a:pt x="7941" y="15885"/>
                    </a:cubicBezTo>
                    <a:cubicBezTo>
                      <a:pt x="7318" y="15885"/>
                      <a:pt x="6812" y="15379"/>
                      <a:pt x="6812" y="14756"/>
                    </a:cubicBezTo>
                    <a:lnTo>
                      <a:pt x="6812" y="14190"/>
                    </a:lnTo>
                    <a:cubicBezTo>
                      <a:pt x="6812" y="13879"/>
                      <a:pt x="6559" y="13626"/>
                      <a:pt x="6249" y="13626"/>
                    </a:cubicBezTo>
                    <a:cubicBezTo>
                      <a:pt x="5936" y="13626"/>
                      <a:pt x="5683" y="13879"/>
                      <a:pt x="5683" y="14190"/>
                    </a:cubicBezTo>
                    <a:lnTo>
                      <a:pt x="5683" y="14756"/>
                    </a:lnTo>
                    <a:cubicBezTo>
                      <a:pt x="5683" y="16002"/>
                      <a:pt x="6694" y="17014"/>
                      <a:pt x="7941" y="17014"/>
                    </a:cubicBezTo>
                    <a:cubicBezTo>
                      <a:pt x="9188" y="17014"/>
                      <a:pt x="10200" y="16002"/>
                      <a:pt x="10200" y="14756"/>
                    </a:cubicBezTo>
                    <a:lnTo>
                      <a:pt x="10200" y="9034"/>
                    </a:lnTo>
                    <a:cubicBezTo>
                      <a:pt x="10200" y="8423"/>
                      <a:pt x="10976" y="7905"/>
                      <a:pt x="11895" y="7905"/>
                    </a:cubicBezTo>
                    <a:cubicBezTo>
                      <a:pt x="12813" y="7905"/>
                      <a:pt x="13587" y="8423"/>
                      <a:pt x="13587" y="9034"/>
                    </a:cubicBezTo>
                    <a:cubicBezTo>
                      <a:pt x="13587" y="9347"/>
                      <a:pt x="13840" y="9597"/>
                      <a:pt x="14153" y="9597"/>
                    </a:cubicBezTo>
                    <a:cubicBezTo>
                      <a:pt x="14463" y="9597"/>
                      <a:pt x="14716" y="9347"/>
                      <a:pt x="14716" y="9034"/>
                    </a:cubicBezTo>
                    <a:cubicBezTo>
                      <a:pt x="14716" y="8423"/>
                      <a:pt x="15529" y="7905"/>
                      <a:pt x="16448" y="7905"/>
                    </a:cubicBezTo>
                    <a:cubicBezTo>
                      <a:pt x="17366" y="7905"/>
                      <a:pt x="18143" y="8423"/>
                      <a:pt x="18143" y="9034"/>
                    </a:cubicBezTo>
                    <a:cubicBezTo>
                      <a:pt x="18143" y="9347"/>
                      <a:pt x="18396" y="9597"/>
                      <a:pt x="18706" y="9597"/>
                    </a:cubicBezTo>
                    <a:cubicBezTo>
                      <a:pt x="19019" y="9597"/>
                      <a:pt x="19272" y="9347"/>
                      <a:pt x="19272" y="9034"/>
                    </a:cubicBezTo>
                    <a:lnTo>
                      <a:pt x="19272" y="8471"/>
                    </a:lnTo>
                    <a:cubicBezTo>
                      <a:pt x="19278" y="5258"/>
                      <a:pt x="16523" y="2527"/>
                      <a:pt x="12759" y="1536"/>
                    </a:cubicBezTo>
                    <a:lnTo>
                      <a:pt x="12759" y="1536"/>
                    </a:lnTo>
                    <a:cubicBezTo>
                      <a:pt x="13292" y="2130"/>
                      <a:pt x="13744" y="2876"/>
                      <a:pt x="14081" y="3750"/>
                    </a:cubicBezTo>
                    <a:cubicBezTo>
                      <a:pt x="14192" y="4042"/>
                      <a:pt x="14048" y="4367"/>
                      <a:pt x="13756" y="4478"/>
                    </a:cubicBezTo>
                    <a:cubicBezTo>
                      <a:pt x="13688" y="4505"/>
                      <a:pt x="13618" y="4518"/>
                      <a:pt x="13550" y="4518"/>
                    </a:cubicBezTo>
                    <a:cubicBezTo>
                      <a:pt x="13324" y="4518"/>
                      <a:pt x="13113" y="4380"/>
                      <a:pt x="13027" y="4156"/>
                    </a:cubicBezTo>
                    <a:cubicBezTo>
                      <a:pt x="12407" y="2548"/>
                      <a:pt x="11359" y="1470"/>
                      <a:pt x="10203" y="1202"/>
                    </a:cubicBezTo>
                    <a:lnTo>
                      <a:pt x="10203" y="567"/>
                    </a:lnTo>
                    <a:cubicBezTo>
                      <a:pt x="10203" y="254"/>
                      <a:pt x="9950" y="1"/>
                      <a:pt x="96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301" name="Google Shape;4301;p39"/>
          <p:cNvGrpSpPr/>
          <p:nvPr/>
        </p:nvGrpSpPr>
        <p:grpSpPr>
          <a:xfrm>
            <a:off x="2475237" y="3100707"/>
            <a:ext cx="1887600" cy="1463153"/>
            <a:chOff x="2328300" y="3253107"/>
            <a:chExt cx="1887600" cy="1463153"/>
          </a:xfrm>
        </p:grpSpPr>
        <p:grpSp>
          <p:nvGrpSpPr>
            <p:cNvPr id="4302" name="Google Shape;4302;p39"/>
            <p:cNvGrpSpPr/>
            <p:nvPr/>
          </p:nvGrpSpPr>
          <p:grpSpPr>
            <a:xfrm>
              <a:off x="2328300" y="3738825"/>
              <a:ext cx="1887600" cy="977435"/>
              <a:chOff x="457200" y="3123475"/>
              <a:chExt cx="1887600" cy="977435"/>
            </a:xfrm>
          </p:grpSpPr>
          <p:sp>
            <p:nvSpPr>
              <p:cNvPr id="4303" name="Google Shape;4303;p39"/>
              <p:cNvSpPr txBox="1"/>
              <p:nvPr/>
            </p:nvSpPr>
            <p:spPr>
              <a:xfrm>
                <a:off x="457200" y="3123475"/>
                <a:ext cx="18876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304" name="Google Shape;4304;p39"/>
              <p:cNvSpPr txBox="1"/>
              <p:nvPr/>
            </p:nvSpPr>
            <p:spPr>
              <a:xfrm>
                <a:off x="457200" y="3415410"/>
                <a:ext cx="1887600" cy="68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</a:t>
                </a: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 the closest planet and the smallest one in the Solar System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305" name="Google Shape;4305;p39"/>
            <p:cNvGrpSpPr/>
            <p:nvPr/>
          </p:nvGrpSpPr>
          <p:grpSpPr>
            <a:xfrm>
              <a:off x="3775554" y="3253107"/>
              <a:ext cx="339253" cy="339253"/>
              <a:chOff x="6005662" y="3806450"/>
              <a:chExt cx="481825" cy="481825"/>
            </a:xfrm>
          </p:grpSpPr>
          <p:sp>
            <p:nvSpPr>
              <p:cNvPr id="4306" name="Google Shape;4306;p39"/>
              <p:cNvSpPr/>
              <p:nvPr/>
            </p:nvSpPr>
            <p:spPr>
              <a:xfrm>
                <a:off x="6317087" y="3976800"/>
                <a:ext cx="28250" cy="28275"/>
              </a:xfrm>
              <a:custGeom>
                <a:rect b="b" l="l" r="r" t="t"/>
                <a:pathLst>
                  <a:path extrusionOk="0" h="1131" w="113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307" name="Google Shape;4307;p39"/>
              <p:cNvSpPr/>
              <p:nvPr/>
            </p:nvSpPr>
            <p:spPr>
              <a:xfrm>
                <a:off x="6147712" y="3976800"/>
                <a:ext cx="28250" cy="28275"/>
              </a:xfrm>
              <a:custGeom>
                <a:rect b="b" l="l" r="r" t="t"/>
                <a:pathLst>
                  <a:path extrusionOk="0" h="1131" w="1130">
                    <a:moveTo>
                      <a:pt x="567" y="1"/>
                    </a:moveTo>
                    <a:cubicBezTo>
                      <a:pt x="253" y="1"/>
                      <a:pt x="0" y="251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308" name="Google Shape;4308;p39"/>
              <p:cNvSpPr/>
              <p:nvPr/>
            </p:nvSpPr>
            <p:spPr>
              <a:xfrm>
                <a:off x="6005662" y="3806450"/>
                <a:ext cx="481825" cy="481825"/>
              </a:xfrm>
              <a:custGeom>
                <a:rect b="b" l="l" r="r" t="t"/>
                <a:pathLst>
                  <a:path extrusionOk="0" h="19273" w="19273">
                    <a:moveTo>
                      <a:pt x="6249" y="5686"/>
                    </a:moveTo>
                    <a:cubicBezTo>
                      <a:pt x="6932" y="5686"/>
                      <a:pt x="7549" y="6098"/>
                      <a:pt x="7811" y="6730"/>
                    </a:cubicBezTo>
                    <a:cubicBezTo>
                      <a:pt x="8073" y="7363"/>
                      <a:pt x="7929" y="8092"/>
                      <a:pt x="7444" y="8576"/>
                    </a:cubicBezTo>
                    <a:cubicBezTo>
                      <a:pt x="7120" y="8901"/>
                      <a:pt x="6686" y="9073"/>
                      <a:pt x="6246" y="9073"/>
                    </a:cubicBezTo>
                    <a:cubicBezTo>
                      <a:pt x="6028" y="9073"/>
                      <a:pt x="5808" y="9031"/>
                      <a:pt x="5598" y="8944"/>
                    </a:cubicBezTo>
                    <a:cubicBezTo>
                      <a:pt x="4966" y="8682"/>
                      <a:pt x="4553" y="8064"/>
                      <a:pt x="4553" y="7378"/>
                    </a:cubicBezTo>
                    <a:cubicBezTo>
                      <a:pt x="4553" y="6441"/>
                      <a:pt x="5312" y="5686"/>
                      <a:pt x="6249" y="5686"/>
                    </a:cubicBezTo>
                    <a:close/>
                    <a:moveTo>
                      <a:pt x="13024" y="5683"/>
                    </a:moveTo>
                    <a:cubicBezTo>
                      <a:pt x="13242" y="5683"/>
                      <a:pt x="13462" y="5725"/>
                      <a:pt x="13671" y="5812"/>
                    </a:cubicBezTo>
                    <a:cubicBezTo>
                      <a:pt x="14304" y="6074"/>
                      <a:pt x="14716" y="6691"/>
                      <a:pt x="14716" y="7378"/>
                    </a:cubicBezTo>
                    <a:cubicBezTo>
                      <a:pt x="14716" y="8314"/>
                      <a:pt x="13957" y="9070"/>
                      <a:pt x="13024" y="9073"/>
                    </a:cubicBezTo>
                    <a:cubicBezTo>
                      <a:pt x="12337" y="9073"/>
                      <a:pt x="11720" y="8658"/>
                      <a:pt x="11458" y="8025"/>
                    </a:cubicBezTo>
                    <a:cubicBezTo>
                      <a:pt x="11196" y="7393"/>
                      <a:pt x="11341" y="6664"/>
                      <a:pt x="11825" y="6179"/>
                    </a:cubicBezTo>
                    <a:cubicBezTo>
                      <a:pt x="12150" y="5855"/>
                      <a:pt x="12583" y="5683"/>
                      <a:pt x="13024" y="5683"/>
                    </a:cubicBezTo>
                    <a:close/>
                    <a:moveTo>
                      <a:pt x="9636" y="10196"/>
                    </a:moveTo>
                    <a:cubicBezTo>
                      <a:pt x="11955" y="10196"/>
                      <a:pt x="13981" y="11765"/>
                      <a:pt x="14557" y="14012"/>
                    </a:cubicBezTo>
                    <a:cubicBezTo>
                      <a:pt x="14635" y="14316"/>
                      <a:pt x="14454" y="14623"/>
                      <a:pt x="14153" y="14701"/>
                    </a:cubicBezTo>
                    <a:cubicBezTo>
                      <a:pt x="14107" y="14713"/>
                      <a:pt x="14060" y="14718"/>
                      <a:pt x="14014" y="14718"/>
                    </a:cubicBezTo>
                    <a:cubicBezTo>
                      <a:pt x="13760" y="14718"/>
                      <a:pt x="13530" y="14550"/>
                      <a:pt x="13464" y="14295"/>
                    </a:cubicBezTo>
                    <a:cubicBezTo>
                      <a:pt x="13015" y="12548"/>
                      <a:pt x="11440" y="11326"/>
                      <a:pt x="9636" y="11326"/>
                    </a:cubicBezTo>
                    <a:cubicBezTo>
                      <a:pt x="7833" y="11326"/>
                      <a:pt x="6258" y="12548"/>
                      <a:pt x="5809" y="14295"/>
                    </a:cubicBezTo>
                    <a:cubicBezTo>
                      <a:pt x="5743" y="14550"/>
                      <a:pt x="5512" y="14718"/>
                      <a:pt x="5260" y="14718"/>
                    </a:cubicBezTo>
                    <a:cubicBezTo>
                      <a:pt x="5215" y="14718"/>
                      <a:pt x="5169" y="14713"/>
                      <a:pt x="5122" y="14701"/>
                    </a:cubicBezTo>
                    <a:cubicBezTo>
                      <a:pt x="4818" y="14623"/>
                      <a:pt x="4638" y="14316"/>
                      <a:pt x="4716" y="14012"/>
                    </a:cubicBezTo>
                    <a:cubicBezTo>
                      <a:pt x="5291" y="11765"/>
                      <a:pt x="7318" y="10196"/>
                      <a:pt x="9636" y="10196"/>
                    </a:cubicBezTo>
                    <a:close/>
                    <a:moveTo>
                      <a:pt x="9636" y="0"/>
                    </a:moveTo>
                    <a:cubicBezTo>
                      <a:pt x="4342" y="0"/>
                      <a:pt x="0" y="4343"/>
                      <a:pt x="0" y="9636"/>
                    </a:cubicBezTo>
                    <a:cubicBezTo>
                      <a:pt x="0" y="14930"/>
                      <a:pt x="4342" y="19272"/>
                      <a:pt x="9636" y="19272"/>
                    </a:cubicBezTo>
                    <a:cubicBezTo>
                      <a:pt x="14927" y="19272"/>
                      <a:pt x="19272" y="14930"/>
                      <a:pt x="19272" y="9636"/>
                    </a:cubicBezTo>
                    <a:cubicBezTo>
                      <a:pt x="19272" y="4343"/>
                      <a:pt x="14927" y="0"/>
                      <a:pt x="96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309" name="Google Shape;4309;p39"/>
          <p:cNvGrpSpPr/>
          <p:nvPr/>
        </p:nvGrpSpPr>
        <p:grpSpPr>
          <a:xfrm>
            <a:off x="455263" y="1207551"/>
            <a:ext cx="4244400" cy="1518086"/>
            <a:chOff x="308325" y="1359951"/>
            <a:chExt cx="4244400" cy="1518086"/>
          </a:xfrm>
        </p:grpSpPr>
        <p:sp>
          <p:nvSpPr>
            <p:cNvPr id="4310" name="Google Shape;4310;p39"/>
            <p:cNvSpPr/>
            <p:nvPr/>
          </p:nvSpPr>
          <p:spPr>
            <a:xfrm>
              <a:off x="472575" y="2251375"/>
              <a:ext cx="3939000" cy="99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60000">
                  <a:schemeClr val="lt2"/>
                </a:gs>
                <a:gs pos="100000">
                  <a:srgbClr val="FFF1B4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311" name="Google Shape;4311;p39"/>
            <p:cNvCxnSpPr/>
            <p:nvPr/>
          </p:nvCxnSpPr>
          <p:spPr>
            <a:xfrm>
              <a:off x="723575" y="2251363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2" name="Google Shape;4312;p39"/>
            <p:cNvCxnSpPr/>
            <p:nvPr/>
          </p:nvCxnSpPr>
          <p:spPr>
            <a:xfrm>
              <a:off x="1575225" y="2251363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3" name="Google Shape;4313;p39"/>
            <p:cNvCxnSpPr/>
            <p:nvPr/>
          </p:nvCxnSpPr>
          <p:spPr>
            <a:xfrm>
              <a:off x="2426875" y="2251363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4" name="Google Shape;4314;p39"/>
            <p:cNvCxnSpPr/>
            <p:nvPr/>
          </p:nvCxnSpPr>
          <p:spPr>
            <a:xfrm>
              <a:off x="3244099" y="2251363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5" name="Google Shape;4315;p39"/>
            <p:cNvCxnSpPr/>
            <p:nvPr/>
          </p:nvCxnSpPr>
          <p:spPr>
            <a:xfrm>
              <a:off x="4130175" y="2251363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316" name="Google Shape;4316;p39"/>
            <p:cNvSpPr txBox="1"/>
            <p:nvPr/>
          </p:nvSpPr>
          <p:spPr>
            <a:xfrm>
              <a:off x="308325" y="2594538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01p.m.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17" name="Google Shape;4317;p39"/>
            <p:cNvSpPr txBox="1"/>
            <p:nvPr/>
          </p:nvSpPr>
          <p:spPr>
            <a:xfrm>
              <a:off x="1163625" y="2594538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04p.m.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18" name="Google Shape;4318;p39"/>
            <p:cNvSpPr txBox="1"/>
            <p:nvPr/>
          </p:nvSpPr>
          <p:spPr>
            <a:xfrm>
              <a:off x="2018925" y="2594538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06p.m.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19" name="Google Shape;4319;p39"/>
            <p:cNvSpPr txBox="1"/>
            <p:nvPr/>
          </p:nvSpPr>
          <p:spPr>
            <a:xfrm>
              <a:off x="2874225" y="2594538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08p.m.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20" name="Google Shape;4320;p39"/>
            <p:cNvSpPr txBox="1"/>
            <p:nvPr/>
          </p:nvSpPr>
          <p:spPr>
            <a:xfrm>
              <a:off x="3729525" y="2594538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10p.m.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321" name="Google Shape;4321;p39"/>
            <p:cNvGrpSpPr/>
            <p:nvPr/>
          </p:nvGrpSpPr>
          <p:grpSpPr>
            <a:xfrm>
              <a:off x="400638" y="1359951"/>
              <a:ext cx="645864" cy="647859"/>
              <a:chOff x="457188" y="1359951"/>
              <a:chExt cx="645864" cy="647859"/>
            </a:xfrm>
          </p:grpSpPr>
          <p:sp>
            <p:nvSpPr>
              <p:cNvPr id="4322" name="Google Shape;4322;p39"/>
              <p:cNvSpPr/>
              <p:nvPr/>
            </p:nvSpPr>
            <p:spPr>
              <a:xfrm>
                <a:off x="457188" y="1359951"/>
                <a:ext cx="645864" cy="647859"/>
              </a:xfrm>
              <a:custGeom>
                <a:rect b="b" l="l" r="r" t="t"/>
                <a:pathLst>
                  <a:path extrusionOk="0" h="19166" w="19107">
                    <a:moveTo>
                      <a:pt x="9558" y="0"/>
                    </a:moveTo>
                    <a:lnTo>
                      <a:pt x="9519" y="49"/>
                    </a:lnTo>
                    <a:lnTo>
                      <a:pt x="7892" y="1941"/>
                    </a:lnTo>
                    <a:cubicBezTo>
                      <a:pt x="7748" y="2099"/>
                      <a:pt x="7609" y="2194"/>
                      <a:pt x="7425" y="2194"/>
                    </a:cubicBezTo>
                    <a:cubicBezTo>
                      <a:pt x="7345" y="2194"/>
                      <a:pt x="7257" y="2176"/>
                      <a:pt x="7156" y="2137"/>
                    </a:cubicBezTo>
                    <a:lnTo>
                      <a:pt x="4813" y="1314"/>
                    </a:lnTo>
                    <a:lnTo>
                      <a:pt x="4755" y="1294"/>
                    </a:lnTo>
                    <a:lnTo>
                      <a:pt x="4745" y="1353"/>
                    </a:lnTo>
                    <a:lnTo>
                      <a:pt x="4284" y="3794"/>
                    </a:lnTo>
                    <a:cubicBezTo>
                      <a:pt x="4235" y="4078"/>
                      <a:pt x="4186" y="4235"/>
                      <a:pt x="3774" y="4304"/>
                    </a:cubicBezTo>
                    <a:lnTo>
                      <a:pt x="1392" y="4755"/>
                    </a:lnTo>
                    <a:lnTo>
                      <a:pt x="1323" y="4765"/>
                    </a:lnTo>
                    <a:lnTo>
                      <a:pt x="1353" y="4823"/>
                    </a:lnTo>
                    <a:lnTo>
                      <a:pt x="2127" y="7049"/>
                    </a:lnTo>
                    <a:cubicBezTo>
                      <a:pt x="2323" y="7558"/>
                      <a:pt x="2216" y="7627"/>
                      <a:pt x="1882" y="7911"/>
                    </a:cubicBezTo>
                    <a:lnTo>
                      <a:pt x="49" y="9480"/>
                    </a:lnTo>
                    <a:lnTo>
                      <a:pt x="0" y="9519"/>
                    </a:lnTo>
                    <a:lnTo>
                      <a:pt x="49" y="9558"/>
                    </a:lnTo>
                    <a:lnTo>
                      <a:pt x="1843" y="11107"/>
                    </a:lnTo>
                    <a:cubicBezTo>
                      <a:pt x="2078" y="11333"/>
                      <a:pt x="2186" y="11538"/>
                      <a:pt x="2059" y="11980"/>
                    </a:cubicBezTo>
                    <a:lnTo>
                      <a:pt x="1265" y="14254"/>
                    </a:lnTo>
                    <a:lnTo>
                      <a:pt x="1235" y="14322"/>
                    </a:lnTo>
                    <a:lnTo>
                      <a:pt x="1304" y="14332"/>
                    </a:lnTo>
                    <a:lnTo>
                      <a:pt x="3617" y="14764"/>
                    </a:lnTo>
                    <a:cubicBezTo>
                      <a:pt x="4039" y="14852"/>
                      <a:pt x="4166" y="15067"/>
                      <a:pt x="4245" y="15411"/>
                    </a:cubicBezTo>
                    <a:lnTo>
                      <a:pt x="4696" y="17783"/>
                    </a:lnTo>
                    <a:lnTo>
                      <a:pt x="4706" y="17842"/>
                    </a:lnTo>
                    <a:lnTo>
                      <a:pt x="4764" y="17822"/>
                    </a:lnTo>
                    <a:lnTo>
                      <a:pt x="6980" y="17048"/>
                    </a:lnTo>
                    <a:cubicBezTo>
                      <a:pt x="7096" y="17018"/>
                      <a:pt x="7199" y="17002"/>
                      <a:pt x="7293" y="17002"/>
                    </a:cubicBezTo>
                    <a:cubicBezTo>
                      <a:pt x="7511" y="17002"/>
                      <a:pt x="7681" y="17088"/>
                      <a:pt x="7852" y="17293"/>
                    </a:cubicBezTo>
                    <a:lnTo>
                      <a:pt x="9431" y="19116"/>
                    </a:lnTo>
                    <a:lnTo>
                      <a:pt x="9470" y="19165"/>
                    </a:lnTo>
                    <a:lnTo>
                      <a:pt x="9509" y="19116"/>
                    </a:lnTo>
                    <a:lnTo>
                      <a:pt x="11038" y="17332"/>
                    </a:lnTo>
                    <a:cubicBezTo>
                      <a:pt x="11200" y="17171"/>
                      <a:pt x="11371" y="17060"/>
                      <a:pt x="11606" y="17060"/>
                    </a:cubicBezTo>
                    <a:cubicBezTo>
                      <a:pt x="11700" y="17060"/>
                      <a:pt x="11803" y="17077"/>
                      <a:pt x="11921" y="17116"/>
                    </a:cubicBezTo>
                    <a:lnTo>
                      <a:pt x="14195" y="17910"/>
                    </a:lnTo>
                    <a:lnTo>
                      <a:pt x="14254" y="17930"/>
                    </a:lnTo>
                    <a:lnTo>
                      <a:pt x="14264" y="17871"/>
                    </a:lnTo>
                    <a:lnTo>
                      <a:pt x="14705" y="15558"/>
                    </a:lnTo>
                    <a:cubicBezTo>
                      <a:pt x="14783" y="15166"/>
                      <a:pt x="14930" y="15038"/>
                      <a:pt x="15352" y="14930"/>
                    </a:cubicBezTo>
                    <a:lnTo>
                      <a:pt x="17724" y="14479"/>
                    </a:lnTo>
                    <a:lnTo>
                      <a:pt x="17783" y="14470"/>
                    </a:lnTo>
                    <a:lnTo>
                      <a:pt x="17763" y="14411"/>
                    </a:lnTo>
                    <a:lnTo>
                      <a:pt x="16979" y="12185"/>
                    </a:lnTo>
                    <a:cubicBezTo>
                      <a:pt x="16861" y="11803"/>
                      <a:pt x="16891" y="11578"/>
                      <a:pt x="17224" y="11323"/>
                    </a:cubicBezTo>
                    <a:lnTo>
                      <a:pt x="19057" y="9744"/>
                    </a:lnTo>
                    <a:lnTo>
                      <a:pt x="19106" y="9705"/>
                    </a:lnTo>
                    <a:lnTo>
                      <a:pt x="19057" y="9666"/>
                    </a:lnTo>
                    <a:lnTo>
                      <a:pt x="17273" y="8127"/>
                    </a:lnTo>
                    <a:cubicBezTo>
                      <a:pt x="17028" y="7911"/>
                      <a:pt x="16940" y="7558"/>
                      <a:pt x="17048" y="7254"/>
                    </a:cubicBezTo>
                    <a:lnTo>
                      <a:pt x="17851" y="4980"/>
                    </a:lnTo>
                    <a:lnTo>
                      <a:pt x="17871" y="4921"/>
                    </a:lnTo>
                    <a:lnTo>
                      <a:pt x="17812" y="4902"/>
                    </a:lnTo>
                    <a:lnTo>
                      <a:pt x="15479" y="4470"/>
                    </a:lnTo>
                    <a:cubicBezTo>
                      <a:pt x="15156" y="4412"/>
                      <a:pt x="14911" y="4157"/>
                      <a:pt x="14861" y="3833"/>
                    </a:cubicBezTo>
                    <a:lnTo>
                      <a:pt x="14411" y="1451"/>
                    </a:lnTo>
                    <a:lnTo>
                      <a:pt x="14401" y="1392"/>
                    </a:lnTo>
                    <a:lnTo>
                      <a:pt x="14342" y="1412"/>
                    </a:lnTo>
                    <a:lnTo>
                      <a:pt x="12126" y="2196"/>
                    </a:lnTo>
                    <a:cubicBezTo>
                      <a:pt x="12012" y="2218"/>
                      <a:pt x="11911" y="2233"/>
                      <a:pt x="11817" y="2233"/>
                    </a:cubicBezTo>
                    <a:cubicBezTo>
                      <a:pt x="11613" y="2233"/>
                      <a:pt x="11439" y="2163"/>
                      <a:pt x="11225" y="1941"/>
                    </a:cubicBezTo>
                    <a:lnTo>
                      <a:pt x="9597" y="49"/>
                    </a:lnTo>
                    <a:lnTo>
                      <a:pt x="95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3" name="Google Shape;4323;p39"/>
              <p:cNvSpPr/>
              <p:nvPr/>
            </p:nvSpPr>
            <p:spPr>
              <a:xfrm>
                <a:off x="541359" y="1463323"/>
                <a:ext cx="460289" cy="443286"/>
              </a:xfrm>
              <a:custGeom>
                <a:rect b="b" l="l" r="r" t="t"/>
                <a:pathLst>
                  <a:path extrusionOk="0" h="13114" w="13617">
                    <a:moveTo>
                      <a:pt x="7068" y="1"/>
                    </a:moveTo>
                    <a:cubicBezTo>
                      <a:pt x="4411" y="1"/>
                      <a:pt x="2029" y="1599"/>
                      <a:pt x="1010" y="4049"/>
                    </a:cubicBezTo>
                    <a:cubicBezTo>
                      <a:pt x="0" y="6500"/>
                      <a:pt x="559" y="9314"/>
                      <a:pt x="2431" y="11196"/>
                    </a:cubicBezTo>
                    <a:cubicBezTo>
                      <a:pt x="3684" y="12449"/>
                      <a:pt x="5363" y="13114"/>
                      <a:pt x="7071" y="13114"/>
                    </a:cubicBezTo>
                    <a:cubicBezTo>
                      <a:pt x="7916" y="13114"/>
                      <a:pt x="8767" y="12951"/>
                      <a:pt x="9578" y="12617"/>
                    </a:cubicBezTo>
                    <a:cubicBezTo>
                      <a:pt x="12019" y="11598"/>
                      <a:pt x="13616" y="9206"/>
                      <a:pt x="13616" y="6559"/>
                    </a:cubicBezTo>
                    <a:cubicBezTo>
                      <a:pt x="13616" y="2942"/>
                      <a:pt x="10685" y="1"/>
                      <a:pt x="70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24" name="Google Shape;4324;p39"/>
            <p:cNvGrpSpPr/>
            <p:nvPr/>
          </p:nvGrpSpPr>
          <p:grpSpPr>
            <a:xfrm>
              <a:off x="1308422" y="1472598"/>
              <a:ext cx="533613" cy="535261"/>
              <a:chOff x="457188" y="1359951"/>
              <a:chExt cx="645864" cy="647859"/>
            </a:xfrm>
          </p:grpSpPr>
          <p:sp>
            <p:nvSpPr>
              <p:cNvPr id="4325" name="Google Shape;4325;p39"/>
              <p:cNvSpPr/>
              <p:nvPr/>
            </p:nvSpPr>
            <p:spPr>
              <a:xfrm>
                <a:off x="457188" y="1359951"/>
                <a:ext cx="645864" cy="647859"/>
              </a:xfrm>
              <a:custGeom>
                <a:rect b="b" l="l" r="r" t="t"/>
                <a:pathLst>
                  <a:path extrusionOk="0" h="19166" w="19107">
                    <a:moveTo>
                      <a:pt x="9558" y="0"/>
                    </a:moveTo>
                    <a:lnTo>
                      <a:pt x="9519" y="49"/>
                    </a:lnTo>
                    <a:lnTo>
                      <a:pt x="7892" y="1941"/>
                    </a:lnTo>
                    <a:cubicBezTo>
                      <a:pt x="7748" y="2099"/>
                      <a:pt x="7609" y="2194"/>
                      <a:pt x="7425" y="2194"/>
                    </a:cubicBezTo>
                    <a:cubicBezTo>
                      <a:pt x="7345" y="2194"/>
                      <a:pt x="7257" y="2176"/>
                      <a:pt x="7156" y="2137"/>
                    </a:cubicBezTo>
                    <a:lnTo>
                      <a:pt x="4813" y="1314"/>
                    </a:lnTo>
                    <a:lnTo>
                      <a:pt x="4755" y="1294"/>
                    </a:lnTo>
                    <a:lnTo>
                      <a:pt x="4745" y="1353"/>
                    </a:lnTo>
                    <a:lnTo>
                      <a:pt x="4284" y="3794"/>
                    </a:lnTo>
                    <a:cubicBezTo>
                      <a:pt x="4235" y="4078"/>
                      <a:pt x="4186" y="4235"/>
                      <a:pt x="3774" y="4304"/>
                    </a:cubicBezTo>
                    <a:lnTo>
                      <a:pt x="1392" y="4755"/>
                    </a:lnTo>
                    <a:lnTo>
                      <a:pt x="1323" y="4765"/>
                    </a:lnTo>
                    <a:lnTo>
                      <a:pt x="1353" y="4823"/>
                    </a:lnTo>
                    <a:lnTo>
                      <a:pt x="2127" y="7049"/>
                    </a:lnTo>
                    <a:cubicBezTo>
                      <a:pt x="2323" y="7558"/>
                      <a:pt x="2216" y="7627"/>
                      <a:pt x="1882" y="7911"/>
                    </a:cubicBezTo>
                    <a:lnTo>
                      <a:pt x="49" y="9480"/>
                    </a:lnTo>
                    <a:lnTo>
                      <a:pt x="0" y="9519"/>
                    </a:lnTo>
                    <a:lnTo>
                      <a:pt x="49" y="9558"/>
                    </a:lnTo>
                    <a:lnTo>
                      <a:pt x="1843" y="11107"/>
                    </a:lnTo>
                    <a:cubicBezTo>
                      <a:pt x="2078" y="11333"/>
                      <a:pt x="2186" y="11538"/>
                      <a:pt x="2059" y="11980"/>
                    </a:cubicBezTo>
                    <a:lnTo>
                      <a:pt x="1265" y="14254"/>
                    </a:lnTo>
                    <a:lnTo>
                      <a:pt x="1235" y="14322"/>
                    </a:lnTo>
                    <a:lnTo>
                      <a:pt x="1304" y="14332"/>
                    </a:lnTo>
                    <a:lnTo>
                      <a:pt x="3617" y="14764"/>
                    </a:lnTo>
                    <a:cubicBezTo>
                      <a:pt x="4039" y="14852"/>
                      <a:pt x="4166" y="15067"/>
                      <a:pt x="4245" y="15411"/>
                    </a:cubicBezTo>
                    <a:lnTo>
                      <a:pt x="4696" y="17783"/>
                    </a:lnTo>
                    <a:lnTo>
                      <a:pt x="4706" y="17842"/>
                    </a:lnTo>
                    <a:lnTo>
                      <a:pt x="4764" y="17822"/>
                    </a:lnTo>
                    <a:lnTo>
                      <a:pt x="6980" y="17048"/>
                    </a:lnTo>
                    <a:cubicBezTo>
                      <a:pt x="7096" y="17018"/>
                      <a:pt x="7199" y="17002"/>
                      <a:pt x="7293" y="17002"/>
                    </a:cubicBezTo>
                    <a:cubicBezTo>
                      <a:pt x="7511" y="17002"/>
                      <a:pt x="7681" y="17088"/>
                      <a:pt x="7852" y="17293"/>
                    </a:cubicBezTo>
                    <a:lnTo>
                      <a:pt x="9431" y="19116"/>
                    </a:lnTo>
                    <a:lnTo>
                      <a:pt x="9470" y="19165"/>
                    </a:lnTo>
                    <a:lnTo>
                      <a:pt x="9509" y="19116"/>
                    </a:lnTo>
                    <a:lnTo>
                      <a:pt x="11038" y="17332"/>
                    </a:lnTo>
                    <a:cubicBezTo>
                      <a:pt x="11200" y="17171"/>
                      <a:pt x="11371" y="17060"/>
                      <a:pt x="11606" y="17060"/>
                    </a:cubicBezTo>
                    <a:cubicBezTo>
                      <a:pt x="11700" y="17060"/>
                      <a:pt x="11803" y="17077"/>
                      <a:pt x="11921" y="17116"/>
                    </a:cubicBezTo>
                    <a:lnTo>
                      <a:pt x="14195" y="17910"/>
                    </a:lnTo>
                    <a:lnTo>
                      <a:pt x="14254" y="17930"/>
                    </a:lnTo>
                    <a:lnTo>
                      <a:pt x="14264" y="17871"/>
                    </a:lnTo>
                    <a:lnTo>
                      <a:pt x="14705" y="15558"/>
                    </a:lnTo>
                    <a:cubicBezTo>
                      <a:pt x="14783" y="15166"/>
                      <a:pt x="14930" y="15038"/>
                      <a:pt x="15352" y="14930"/>
                    </a:cubicBezTo>
                    <a:lnTo>
                      <a:pt x="17724" y="14479"/>
                    </a:lnTo>
                    <a:lnTo>
                      <a:pt x="17783" y="14470"/>
                    </a:lnTo>
                    <a:lnTo>
                      <a:pt x="17763" y="14411"/>
                    </a:lnTo>
                    <a:lnTo>
                      <a:pt x="16979" y="12185"/>
                    </a:lnTo>
                    <a:cubicBezTo>
                      <a:pt x="16861" y="11803"/>
                      <a:pt x="16891" y="11578"/>
                      <a:pt x="17224" y="11323"/>
                    </a:cubicBezTo>
                    <a:lnTo>
                      <a:pt x="19057" y="9744"/>
                    </a:lnTo>
                    <a:lnTo>
                      <a:pt x="19106" y="9705"/>
                    </a:lnTo>
                    <a:lnTo>
                      <a:pt x="19057" y="9666"/>
                    </a:lnTo>
                    <a:lnTo>
                      <a:pt x="17273" y="8127"/>
                    </a:lnTo>
                    <a:cubicBezTo>
                      <a:pt x="17028" y="7911"/>
                      <a:pt x="16940" y="7558"/>
                      <a:pt x="17048" y="7254"/>
                    </a:cubicBezTo>
                    <a:lnTo>
                      <a:pt x="17851" y="4980"/>
                    </a:lnTo>
                    <a:lnTo>
                      <a:pt x="17871" y="4921"/>
                    </a:lnTo>
                    <a:lnTo>
                      <a:pt x="17812" y="4902"/>
                    </a:lnTo>
                    <a:lnTo>
                      <a:pt x="15479" y="4470"/>
                    </a:lnTo>
                    <a:cubicBezTo>
                      <a:pt x="15156" y="4412"/>
                      <a:pt x="14911" y="4157"/>
                      <a:pt x="14861" y="3833"/>
                    </a:cubicBezTo>
                    <a:lnTo>
                      <a:pt x="14411" y="1451"/>
                    </a:lnTo>
                    <a:lnTo>
                      <a:pt x="14401" y="1392"/>
                    </a:lnTo>
                    <a:lnTo>
                      <a:pt x="14342" y="1412"/>
                    </a:lnTo>
                    <a:lnTo>
                      <a:pt x="12126" y="2196"/>
                    </a:lnTo>
                    <a:cubicBezTo>
                      <a:pt x="12012" y="2218"/>
                      <a:pt x="11911" y="2233"/>
                      <a:pt x="11817" y="2233"/>
                    </a:cubicBezTo>
                    <a:cubicBezTo>
                      <a:pt x="11613" y="2233"/>
                      <a:pt x="11439" y="2163"/>
                      <a:pt x="11225" y="1941"/>
                    </a:cubicBezTo>
                    <a:lnTo>
                      <a:pt x="9597" y="49"/>
                    </a:lnTo>
                    <a:lnTo>
                      <a:pt x="955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6" name="Google Shape;4326;p39"/>
              <p:cNvSpPr/>
              <p:nvPr/>
            </p:nvSpPr>
            <p:spPr>
              <a:xfrm>
                <a:off x="541359" y="1463323"/>
                <a:ext cx="460289" cy="443286"/>
              </a:xfrm>
              <a:custGeom>
                <a:rect b="b" l="l" r="r" t="t"/>
                <a:pathLst>
                  <a:path extrusionOk="0" h="13114" w="13617">
                    <a:moveTo>
                      <a:pt x="7068" y="1"/>
                    </a:moveTo>
                    <a:cubicBezTo>
                      <a:pt x="4411" y="1"/>
                      <a:pt x="2029" y="1599"/>
                      <a:pt x="1010" y="4049"/>
                    </a:cubicBezTo>
                    <a:cubicBezTo>
                      <a:pt x="0" y="6500"/>
                      <a:pt x="559" y="9314"/>
                      <a:pt x="2431" y="11196"/>
                    </a:cubicBezTo>
                    <a:cubicBezTo>
                      <a:pt x="3684" y="12449"/>
                      <a:pt x="5363" y="13114"/>
                      <a:pt x="7071" y="13114"/>
                    </a:cubicBezTo>
                    <a:cubicBezTo>
                      <a:pt x="7916" y="13114"/>
                      <a:pt x="8767" y="12951"/>
                      <a:pt x="9578" y="12617"/>
                    </a:cubicBezTo>
                    <a:cubicBezTo>
                      <a:pt x="12019" y="11598"/>
                      <a:pt x="13616" y="9206"/>
                      <a:pt x="13616" y="6559"/>
                    </a:cubicBezTo>
                    <a:cubicBezTo>
                      <a:pt x="13616" y="2942"/>
                      <a:pt x="10685" y="1"/>
                      <a:pt x="70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27" name="Google Shape;4327;p39"/>
            <p:cNvGrpSpPr/>
            <p:nvPr/>
          </p:nvGrpSpPr>
          <p:grpSpPr>
            <a:xfrm>
              <a:off x="2207830" y="1568307"/>
              <a:ext cx="438090" cy="439378"/>
              <a:chOff x="457188" y="1359951"/>
              <a:chExt cx="645864" cy="647859"/>
            </a:xfrm>
          </p:grpSpPr>
          <p:sp>
            <p:nvSpPr>
              <p:cNvPr id="4328" name="Google Shape;4328;p39"/>
              <p:cNvSpPr/>
              <p:nvPr/>
            </p:nvSpPr>
            <p:spPr>
              <a:xfrm>
                <a:off x="457188" y="1359951"/>
                <a:ext cx="645864" cy="647859"/>
              </a:xfrm>
              <a:custGeom>
                <a:rect b="b" l="l" r="r" t="t"/>
                <a:pathLst>
                  <a:path extrusionOk="0" h="19166" w="19107">
                    <a:moveTo>
                      <a:pt x="9558" y="0"/>
                    </a:moveTo>
                    <a:lnTo>
                      <a:pt x="9519" y="49"/>
                    </a:lnTo>
                    <a:lnTo>
                      <a:pt x="7892" y="1941"/>
                    </a:lnTo>
                    <a:cubicBezTo>
                      <a:pt x="7748" y="2099"/>
                      <a:pt x="7609" y="2194"/>
                      <a:pt x="7425" y="2194"/>
                    </a:cubicBezTo>
                    <a:cubicBezTo>
                      <a:pt x="7345" y="2194"/>
                      <a:pt x="7257" y="2176"/>
                      <a:pt x="7156" y="2137"/>
                    </a:cubicBezTo>
                    <a:lnTo>
                      <a:pt x="4813" y="1314"/>
                    </a:lnTo>
                    <a:lnTo>
                      <a:pt x="4755" y="1294"/>
                    </a:lnTo>
                    <a:lnTo>
                      <a:pt x="4745" y="1353"/>
                    </a:lnTo>
                    <a:lnTo>
                      <a:pt x="4284" y="3794"/>
                    </a:lnTo>
                    <a:cubicBezTo>
                      <a:pt x="4235" y="4078"/>
                      <a:pt x="4186" y="4235"/>
                      <a:pt x="3774" y="4304"/>
                    </a:cubicBezTo>
                    <a:lnTo>
                      <a:pt x="1392" y="4755"/>
                    </a:lnTo>
                    <a:lnTo>
                      <a:pt x="1323" y="4765"/>
                    </a:lnTo>
                    <a:lnTo>
                      <a:pt x="1353" y="4823"/>
                    </a:lnTo>
                    <a:lnTo>
                      <a:pt x="2127" y="7049"/>
                    </a:lnTo>
                    <a:cubicBezTo>
                      <a:pt x="2323" y="7558"/>
                      <a:pt x="2216" y="7627"/>
                      <a:pt x="1882" y="7911"/>
                    </a:cubicBezTo>
                    <a:lnTo>
                      <a:pt x="49" y="9480"/>
                    </a:lnTo>
                    <a:lnTo>
                      <a:pt x="0" y="9519"/>
                    </a:lnTo>
                    <a:lnTo>
                      <a:pt x="49" y="9558"/>
                    </a:lnTo>
                    <a:lnTo>
                      <a:pt x="1843" y="11107"/>
                    </a:lnTo>
                    <a:cubicBezTo>
                      <a:pt x="2078" y="11333"/>
                      <a:pt x="2186" y="11538"/>
                      <a:pt x="2059" y="11980"/>
                    </a:cubicBezTo>
                    <a:lnTo>
                      <a:pt x="1265" y="14254"/>
                    </a:lnTo>
                    <a:lnTo>
                      <a:pt x="1235" y="14322"/>
                    </a:lnTo>
                    <a:lnTo>
                      <a:pt x="1304" y="14332"/>
                    </a:lnTo>
                    <a:lnTo>
                      <a:pt x="3617" y="14764"/>
                    </a:lnTo>
                    <a:cubicBezTo>
                      <a:pt x="4039" y="14852"/>
                      <a:pt x="4166" y="15067"/>
                      <a:pt x="4245" y="15411"/>
                    </a:cubicBezTo>
                    <a:lnTo>
                      <a:pt x="4696" y="17783"/>
                    </a:lnTo>
                    <a:lnTo>
                      <a:pt x="4706" y="17842"/>
                    </a:lnTo>
                    <a:lnTo>
                      <a:pt x="4764" y="17822"/>
                    </a:lnTo>
                    <a:lnTo>
                      <a:pt x="6980" y="17048"/>
                    </a:lnTo>
                    <a:cubicBezTo>
                      <a:pt x="7096" y="17018"/>
                      <a:pt x="7199" y="17002"/>
                      <a:pt x="7293" y="17002"/>
                    </a:cubicBezTo>
                    <a:cubicBezTo>
                      <a:pt x="7511" y="17002"/>
                      <a:pt x="7681" y="17088"/>
                      <a:pt x="7852" y="17293"/>
                    </a:cubicBezTo>
                    <a:lnTo>
                      <a:pt x="9431" y="19116"/>
                    </a:lnTo>
                    <a:lnTo>
                      <a:pt x="9470" y="19165"/>
                    </a:lnTo>
                    <a:lnTo>
                      <a:pt x="9509" y="19116"/>
                    </a:lnTo>
                    <a:lnTo>
                      <a:pt x="11038" y="17332"/>
                    </a:lnTo>
                    <a:cubicBezTo>
                      <a:pt x="11200" y="17171"/>
                      <a:pt x="11371" y="17060"/>
                      <a:pt x="11606" y="17060"/>
                    </a:cubicBezTo>
                    <a:cubicBezTo>
                      <a:pt x="11700" y="17060"/>
                      <a:pt x="11803" y="17077"/>
                      <a:pt x="11921" y="17116"/>
                    </a:cubicBezTo>
                    <a:lnTo>
                      <a:pt x="14195" y="17910"/>
                    </a:lnTo>
                    <a:lnTo>
                      <a:pt x="14254" y="17930"/>
                    </a:lnTo>
                    <a:lnTo>
                      <a:pt x="14264" y="17871"/>
                    </a:lnTo>
                    <a:lnTo>
                      <a:pt x="14705" y="15558"/>
                    </a:lnTo>
                    <a:cubicBezTo>
                      <a:pt x="14783" y="15166"/>
                      <a:pt x="14930" y="15038"/>
                      <a:pt x="15352" y="14930"/>
                    </a:cubicBezTo>
                    <a:lnTo>
                      <a:pt x="17724" y="14479"/>
                    </a:lnTo>
                    <a:lnTo>
                      <a:pt x="17783" y="14470"/>
                    </a:lnTo>
                    <a:lnTo>
                      <a:pt x="17763" y="14411"/>
                    </a:lnTo>
                    <a:lnTo>
                      <a:pt x="16979" y="12185"/>
                    </a:lnTo>
                    <a:cubicBezTo>
                      <a:pt x="16861" y="11803"/>
                      <a:pt x="16891" y="11578"/>
                      <a:pt x="17224" y="11323"/>
                    </a:cubicBezTo>
                    <a:lnTo>
                      <a:pt x="19057" y="9744"/>
                    </a:lnTo>
                    <a:lnTo>
                      <a:pt x="19106" y="9705"/>
                    </a:lnTo>
                    <a:lnTo>
                      <a:pt x="19057" y="9666"/>
                    </a:lnTo>
                    <a:lnTo>
                      <a:pt x="17273" y="8127"/>
                    </a:lnTo>
                    <a:cubicBezTo>
                      <a:pt x="17028" y="7911"/>
                      <a:pt x="16940" y="7558"/>
                      <a:pt x="17048" y="7254"/>
                    </a:cubicBezTo>
                    <a:lnTo>
                      <a:pt x="17851" y="4980"/>
                    </a:lnTo>
                    <a:lnTo>
                      <a:pt x="17871" y="4921"/>
                    </a:lnTo>
                    <a:lnTo>
                      <a:pt x="17812" y="4902"/>
                    </a:lnTo>
                    <a:lnTo>
                      <a:pt x="15479" y="4470"/>
                    </a:lnTo>
                    <a:cubicBezTo>
                      <a:pt x="15156" y="4412"/>
                      <a:pt x="14911" y="4157"/>
                      <a:pt x="14861" y="3833"/>
                    </a:cubicBezTo>
                    <a:lnTo>
                      <a:pt x="14411" y="1451"/>
                    </a:lnTo>
                    <a:lnTo>
                      <a:pt x="14401" y="1392"/>
                    </a:lnTo>
                    <a:lnTo>
                      <a:pt x="14342" y="1412"/>
                    </a:lnTo>
                    <a:lnTo>
                      <a:pt x="12126" y="2196"/>
                    </a:lnTo>
                    <a:cubicBezTo>
                      <a:pt x="12012" y="2218"/>
                      <a:pt x="11911" y="2233"/>
                      <a:pt x="11817" y="2233"/>
                    </a:cubicBezTo>
                    <a:cubicBezTo>
                      <a:pt x="11613" y="2233"/>
                      <a:pt x="11439" y="2163"/>
                      <a:pt x="11225" y="1941"/>
                    </a:cubicBezTo>
                    <a:lnTo>
                      <a:pt x="9597" y="49"/>
                    </a:lnTo>
                    <a:lnTo>
                      <a:pt x="95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9" name="Google Shape;4329;p39"/>
              <p:cNvSpPr/>
              <p:nvPr/>
            </p:nvSpPr>
            <p:spPr>
              <a:xfrm>
                <a:off x="541359" y="1463323"/>
                <a:ext cx="460289" cy="443286"/>
              </a:xfrm>
              <a:custGeom>
                <a:rect b="b" l="l" r="r" t="t"/>
                <a:pathLst>
                  <a:path extrusionOk="0" h="13114" w="13617">
                    <a:moveTo>
                      <a:pt x="7068" y="1"/>
                    </a:moveTo>
                    <a:cubicBezTo>
                      <a:pt x="4411" y="1"/>
                      <a:pt x="2029" y="1599"/>
                      <a:pt x="1010" y="4049"/>
                    </a:cubicBezTo>
                    <a:cubicBezTo>
                      <a:pt x="0" y="6500"/>
                      <a:pt x="559" y="9314"/>
                      <a:pt x="2431" y="11196"/>
                    </a:cubicBezTo>
                    <a:cubicBezTo>
                      <a:pt x="3684" y="12449"/>
                      <a:pt x="5363" y="13114"/>
                      <a:pt x="7071" y="13114"/>
                    </a:cubicBezTo>
                    <a:cubicBezTo>
                      <a:pt x="7916" y="13114"/>
                      <a:pt x="8767" y="12951"/>
                      <a:pt x="9578" y="12617"/>
                    </a:cubicBezTo>
                    <a:cubicBezTo>
                      <a:pt x="12019" y="11598"/>
                      <a:pt x="13616" y="9206"/>
                      <a:pt x="13616" y="6559"/>
                    </a:cubicBezTo>
                    <a:cubicBezTo>
                      <a:pt x="13616" y="2942"/>
                      <a:pt x="10685" y="1"/>
                      <a:pt x="70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30" name="Google Shape;4330;p39"/>
            <p:cNvGrpSpPr/>
            <p:nvPr/>
          </p:nvGrpSpPr>
          <p:grpSpPr>
            <a:xfrm>
              <a:off x="3057702" y="1633842"/>
              <a:ext cx="372793" cy="373944"/>
              <a:chOff x="457188" y="1359951"/>
              <a:chExt cx="645864" cy="647859"/>
            </a:xfrm>
          </p:grpSpPr>
          <p:sp>
            <p:nvSpPr>
              <p:cNvPr id="4331" name="Google Shape;4331;p39"/>
              <p:cNvSpPr/>
              <p:nvPr/>
            </p:nvSpPr>
            <p:spPr>
              <a:xfrm>
                <a:off x="457188" y="1359951"/>
                <a:ext cx="645864" cy="647859"/>
              </a:xfrm>
              <a:custGeom>
                <a:rect b="b" l="l" r="r" t="t"/>
                <a:pathLst>
                  <a:path extrusionOk="0" h="19166" w="19107">
                    <a:moveTo>
                      <a:pt x="9558" y="0"/>
                    </a:moveTo>
                    <a:lnTo>
                      <a:pt x="9519" y="49"/>
                    </a:lnTo>
                    <a:lnTo>
                      <a:pt x="7892" y="1941"/>
                    </a:lnTo>
                    <a:cubicBezTo>
                      <a:pt x="7748" y="2099"/>
                      <a:pt x="7609" y="2194"/>
                      <a:pt x="7425" y="2194"/>
                    </a:cubicBezTo>
                    <a:cubicBezTo>
                      <a:pt x="7345" y="2194"/>
                      <a:pt x="7257" y="2176"/>
                      <a:pt x="7156" y="2137"/>
                    </a:cubicBezTo>
                    <a:lnTo>
                      <a:pt x="4813" y="1314"/>
                    </a:lnTo>
                    <a:lnTo>
                      <a:pt x="4755" y="1294"/>
                    </a:lnTo>
                    <a:lnTo>
                      <a:pt x="4745" y="1353"/>
                    </a:lnTo>
                    <a:lnTo>
                      <a:pt x="4284" y="3794"/>
                    </a:lnTo>
                    <a:cubicBezTo>
                      <a:pt x="4235" y="4078"/>
                      <a:pt x="4186" y="4235"/>
                      <a:pt x="3774" y="4304"/>
                    </a:cubicBezTo>
                    <a:lnTo>
                      <a:pt x="1392" y="4755"/>
                    </a:lnTo>
                    <a:lnTo>
                      <a:pt x="1323" y="4765"/>
                    </a:lnTo>
                    <a:lnTo>
                      <a:pt x="1353" y="4823"/>
                    </a:lnTo>
                    <a:lnTo>
                      <a:pt x="2127" y="7049"/>
                    </a:lnTo>
                    <a:cubicBezTo>
                      <a:pt x="2323" y="7558"/>
                      <a:pt x="2216" y="7627"/>
                      <a:pt x="1882" y="7911"/>
                    </a:cubicBezTo>
                    <a:lnTo>
                      <a:pt x="49" y="9480"/>
                    </a:lnTo>
                    <a:lnTo>
                      <a:pt x="0" y="9519"/>
                    </a:lnTo>
                    <a:lnTo>
                      <a:pt x="49" y="9558"/>
                    </a:lnTo>
                    <a:lnTo>
                      <a:pt x="1843" y="11107"/>
                    </a:lnTo>
                    <a:cubicBezTo>
                      <a:pt x="2078" y="11333"/>
                      <a:pt x="2186" y="11538"/>
                      <a:pt x="2059" y="11980"/>
                    </a:cubicBezTo>
                    <a:lnTo>
                      <a:pt x="1265" y="14254"/>
                    </a:lnTo>
                    <a:lnTo>
                      <a:pt x="1235" y="14322"/>
                    </a:lnTo>
                    <a:lnTo>
                      <a:pt x="1304" y="14332"/>
                    </a:lnTo>
                    <a:lnTo>
                      <a:pt x="3617" y="14764"/>
                    </a:lnTo>
                    <a:cubicBezTo>
                      <a:pt x="4039" y="14852"/>
                      <a:pt x="4166" y="15067"/>
                      <a:pt x="4245" y="15411"/>
                    </a:cubicBezTo>
                    <a:lnTo>
                      <a:pt x="4696" y="17783"/>
                    </a:lnTo>
                    <a:lnTo>
                      <a:pt x="4706" y="17842"/>
                    </a:lnTo>
                    <a:lnTo>
                      <a:pt x="4764" y="17822"/>
                    </a:lnTo>
                    <a:lnTo>
                      <a:pt x="6980" y="17048"/>
                    </a:lnTo>
                    <a:cubicBezTo>
                      <a:pt x="7096" y="17018"/>
                      <a:pt x="7199" y="17002"/>
                      <a:pt x="7293" y="17002"/>
                    </a:cubicBezTo>
                    <a:cubicBezTo>
                      <a:pt x="7511" y="17002"/>
                      <a:pt x="7681" y="17088"/>
                      <a:pt x="7852" y="17293"/>
                    </a:cubicBezTo>
                    <a:lnTo>
                      <a:pt x="9431" y="19116"/>
                    </a:lnTo>
                    <a:lnTo>
                      <a:pt x="9470" y="19165"/>
                    </a:lnTo>
                    <a:lnTo>
                      <a:pt x="9509" y="19116"/>
                    </a:lnTo>
                    <a:lnTo>
                      <a:pt x="11038" y="17332"/>
                    </a:lnTo>
                    <a:cubicBezTo>
                      <a:pt x="11200" y="17171"/>
                      <a:pt x="11371" y="17060"/>
                      <a:pt x="11606" y="17060"/>
                    </a:cubicBezTo>
                    <a:cubicBezTo>
                      <a:pt x="11700" y="17060"/>
                      <a:pt x="11803" y="17077"/>
                      <a:pt x="11921" y="17116"/>
                    </a:cubicBezTo>
                    <a:lnTo>
                      <a:pt x="14195" y="17910"/>
                    </a:lnTo>
                    <a:lnTo>
                      <a:pt x="14254" y="17930"/>
                    </a:lnTo>
                    <a:lnTo>
                      <a:pt x="14264" y="17871"/>
                    </a:lnTo>
                    <a:lnTo>
                      <a:pt x="14705" y="15558"/>
                    </a:lnTo>
                    <a:cubicBezTo>
                      <a:pt x="14783" y="15166"/>
                      <a:pt x="14930" y="15038"/>
                      <a:pt x="15352" y="14930"/>
                    </a:cubicBezTo>
                    <a:lnTo>
                      <a:pt x="17724" y="14479"/>
                    </a:lnTo>
                    <a:lnTo>
                      <a:pt x="17783" y="14470"/>
                    </a:lnTo>
                    <a:lnTo>
                      <a:pt x="17763" y="14411"/>
                    </a:lnTo>
                    <a:lnTo>
                      <a:pt x="16979" y="12185"/>
                    </a:lnTo>
                    <a:cubicBezTo>
                      <a:pt x="16861" y="11803"/>
                      <a:pt x="16891" y="11578"/>
                      <a:pt x="17224" y="11323"/>
                    </a:cubicBezTo>
                    <a:lnTo>
                      <a:pt x="19057" y="9744"/>
                    </a:lnTo>
                    <a:lnTo>
                      <a:pt x="19106" y="9705"/>
                    </a:lnTo>
                    <a:lnTo>
                      <a:pt x="19057" y="9666"/>
                    </a:lnTo>
                    <a:lnTo>
                      <a:pt x="17273" y="8127"/>
                    </a:lnTo>
                    <a:cubicBezTo>
                      <a:pt x="17028" y="7911"/>
                      <a:pt x="16940" y="7558"/>
                      <a:pt x="17048" y="7254"/>
                    </a:cubicBezTo>
                    <a:lnTo>
                      <a:pt x="17851" y="4980"/>
                    </a:lnTo>
                    <a:lnTo>
                      <a:pt x="17871" y="4921"/>
                    </a:lnTo>
                    <a:lnTo>
                      <a:pt x="17812" y="4902"/>
                    </a:lnTo>
                    <a:lnTo>
                      <a:pt x="15479" y="4470"/>
                    </a:lnTo>
                    <a:cubicBezTo>
                      <a:pt x="15156" y="4412"/>
                      <a:pt x="14911" y="4157"/>
                      <a:pt x="14861" y="3833"/>
                    </a:cubicBezTo>
                    <a:lnTo>
                      <a:pt x="14411" y="1451"/>
                    </a:lnTo>
                    <a:lnTo>
                      <a:pt x="14401" y="1392"/>
                    </a:lnTo>
                    <a:lnTo>
                      <a:pt x="14342" y="1412"/>
                    </a:lnTo>
                    <a:lnTo>
                      <a:pt x="12126" y="2196"/>
                    </a:lnTo>
                    <a:cubicBezTo>
                      <a:pt x="12012" y="2218"/>
                      <a:pt x="11911" y="2233"/>
                      <a:pt x="11817" y="2233"/>
                    </a:cubicBezTo>
                    <a:cubicBezTo>
                      <a:pt x="11613" y="2233"/>
                      <a:pt x="11439" y="2163"/>
                      <a:pt x="11225" y="1941"/>
                    </a:cubicBezTo>
                    <a:lnTo>
                      <a:pt x="9597" y="49"/>
                    </a:lnTo>
                    <a:lnTo>
                      <a:pt x="95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2" name="Google Shape;4332;p39"/>
              <p:cNvSpPr/>
              <p:nvPr/>
            </p:nvSpPr>
            <p:spPr>
              <a:xfrm>
                <a:off x="541359" y="1463323"/>
                <a:ext cx="460289" cy="443286"/>
              </a:xfrm>
              <a:custGeom>
                <a:rect b="b" l="l" r="r" t="t"/>
                <a:pathLst>
                  <a:path extrusionOk="0" h="13114" w="13617">
                    <a:moveTo>
                      <a:pt x="7068" y="1"/>
                    </a:moveTo>
                    <a:cubicBezTo>
                      <a:pt x="4411" y="1"/>
                      <a:pt x="2029" y="1599"/>
                      <a:pt x="1010" y="4049"/>
                    </a:cubicBezTo>
                    <a:cubicBezTo>
                      <a:pt x="0" y="6500"/>
                      <a:pt x="559" y="9314"/>
                      <a:pt x="2431" y="11196"/>
                    </a:cubicBezTo>
                    <a:cubicBezTo>
                      <a:pt x="3684" y="12449"/>
                      <a:pt x="5363" y="13114"/>
                      <a:pt x="7071" y="13114"/>
                    </a:cubicBezTo>
                    <a:cubicBezTo>
                      <a:pt x="7916" y="13114"/>
                      <a:pt x="8767" y="12951"/>
                      <a:pt x="9578" y="12617"/>
                    </a:cubicBezTo>
                    <a:cubicBezTo>
                      <a:pt x="12019" y="11598"/>
                      <a:pt x="13616" y="9206"/>
                      <a:pt x="13616" y="6559"/>
                    </a:cubicBezTo>
                    <a:cubicBezTo>
                      <a:pt x="13616" y="2942"/>
                      <a:pt x="10685" y="1"/>
                      <a:pt x="7068" y="1"/>
                    </a:cubicBezTo>
                    <a:close/>
                  </a:path>
                </a:pathLst>
              </a:custGeom>
              <a:solidFill>
                <a:srgbClr val="A72D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33" name="Google Shape;4333;p39"/>
            <p:cNvGrpSpPr/>
            <p:nvPr/>
          </p:nvGrpSpPr>
          <p:grpSpPr>
            <a:xfrm>
              <a:off x="4007979" y="1762677"/>
              <a:ext cx="244395" cy="245150"/>
              <a:chOff x="457188" y="1359951"/>
              <a:chExt cx="645864" cy="647859"/>
            </a:xfrm>
          </p:grpSpPr>
          <p:sp>
            <p:nvSpPr>
              <p:cNvPr id="4334" name="Google Shape;4334;p39"/>
              <p:cNvSpPr/>
              <p:nvPr/>
            </p:nvSpPr>
            <p:spPr>
              <a:xfrm>
                <a:off x="457188" y="1359951"/>
                <a:ext cx="645864" cy="647859"/>
              </a:xfrm>
              <a:custGeom>
                <a:rect b="b" l="l" r="r" t="t"/>
                <a:pathLst>
                  <a:path extrusionOk="0" h="19166" w="19107">
                    <a:moveTo>
                      <a:pt x="9558" y="0"/>
                    </a:moveTo>
                    <a:lnTo>
                      <a:pt x="9519" y="49"/>
                    </a:lnTo>
                    <a:lnTo>
                      <a:pt x="7892" y="1941"/>
                    </a:lnTo>
                    <a:cubicBezTo>
                      <a:pt x="7748" y="2099"/>
                      <a:pt x="7609" y="2194"/>
                      <a:pt x="7425" y="2194"/>
                    </a:cubicBezTo>
                    <a:cubicBezTo>
                      <a:pt x="7345" y="2194"/>
                      <a:pt x="7257" y="2176"/>
                      <a:pt x="7156" y="2137"/>
                    </a:cubicBezTo>
                    <a:lnTo>
                      <a:pt x="4813" y="1314"/>
                    </a:lnTo>
                    <a:lnTo>
                      <a:pt x="4755" y="1294"/>
                    </a:lnTo>
                    <a:lnTo>
                      <a:pt x="4745" y="1353"/>
                    </a:lnTo>
                    <a:lnTo>
                      <a:pt x="4284" y="3794"/>
                    </a:lnTo>
                    <a:cubicBezTo>
                      <a:pt x="4235" y="4078"/>
                      <a:pt x="4186" y="4235"/>
                      <a:pt x="3774" y="4304"/>
                    </a:cubicBezTo>
                    <a:lnTo>
                      <a:pt x="1392" y="4755"/>
                    </a:lnTo>
                    <a:lnTo>
                      <a:pt x="1323" y="4765"/>
                    </a:lnTo>
                    <a:lnTo>
                      <a:pt x="1353" y="4823"/>
                    </a:lnTo>
                    <a:lnTo>
                      <a:pt x="2127" y="7049"/>
                    </a:lnTo>
                    <a:cubicBezTo>
                      <a:pt x="2323" y="7558"/>
                      <a:pt x="2216" y="7627"/>
                      <a:pt x="1882" y="7911"/>
                    </a:cubicBezTo>
                    <a:lnTo>
                      <a:pt x="49" y="9480"/>
                    </a:lnTo>
                    <a:lnTo>
                      <a:pt x="0" y="9519"/>
                    </a:lnTo>
                    <a:lnTo>
                      <a:pt x="49" y="9558"/>
                    </a:lnTo>
                    <a:lnTo>
                      <a:pt x="1843" y="11107"/>
                    </a:lnTo>
                    <a:cubicBezTo>
                      <a:pt x="2078" y="11333"/>
                      <a:pt x="2186" y="11538"/>
                      <a:pt x="2059" y="11980"/>
                    </a:cubicBezTo>
                    <a:lnTo>
                      <a:pt x="1265" y="14254"/>
                    </a:lnTo>
                    <a:lnTo>
                      <a:pt x="1235" y="14322"/>
                    </a:lnTo>
                    <a:lnTo>
                      <a:pt x="1304" y="14332"/>
                    </a:lnTo>
                    <a:lnTo>
                      <a:pt x="3617" y="14764"/>
                    </a:lnTo>
                    <a:cubicBezTo>
                      <a:pt x="4039" y="14852"/>
                      <a:pt x="4166" y="15067"/>
                      <a:pt x="4245" y="15411"/>
                    </a:cubicBezTo>
                    <a:lnTo>
                      <a:pt x="4696" y="17783"/>
                    </a:lnTo>
                    <a:lnTo>
                      <a:pt x="4706" y="17842"/>
                    </a:lnTo>
                    <a:lnTo>
                      <a:pt x="4764" y="17822"/>
                    </a:lnTo>
                    <a:lnTo>
                      <a:pt x="6980" y="17048"/>
                    </a:lnTo>
                    <a:cubicBezTo>
                      <a:pt x="7096" y="17018"/>
                      <a:pt x="7199" y="17002"/>
                      <a:pt x="7293" y="17002"/>
                    </a:cubicBezTo>
                    <a:cubicBezTo>
                      <a:pt x="7511" y="17002"/>
                      <a:pt x="7681" y="17088"/>
                      <a:pt x="7852" y="17293"/>
                    </a:cubicBezTo>
                    <a:lnTo>
                      <a:pt x="9431" y="19116"/>
                    </a:lnTo>
                    <a:lnTo>
                      <a:pt x="9470" y="19165"/>
                    </a:lnTo>
                    <a:lnTo>
                      <a:pt x="9509" y="19116"/>
                    </a:lnTo>
                    <a:lnTo>
                      <a:pt x="11038" y="17332"/>
                    </a:lnTo>
                    <a:cubicBezTo>
                      <a:pt x="11200" y="17171"/>
                      <a:pt x="11371" y="17060"/>
                      <a:pt x="11606" y="17060"/>
                    </a:cubicBezTo>
                    <a:cubicBezTo>
                      <a:pt x="11700" y="17060"/>
                      <a:pt x="11803" y="17077"/>
                      <a:pt x="11921" y="17116"/>
                    </a:cubicBezTo>
                    <a:lnTo>
                      <a:pt x="14195" y="17910"/>
                    </a:lnTo>
                    <a:lnTo>
                      <a:pt x="14254" y="17930"/>
                    </a:lnTo>
                    <a:lnTo>
                      <a:pt x="14264" y="17871"/>
                    </a:lnTo>
                    <a:lnTo>
                      <a:pt x="14705" y="15558"/>
                    </a:lnTo>
                    <a:cubicBezTo>
                      <a:pt x="14783" y="15166"/>
                      <a:pt x="14930" y="15038"/>
                      <a:pt x="15352" y="14930"/>
                    </a:cubicBezTo>
                    <a:lnTo>
                      <a:pt x="17724" y="14479"/>
                    </a:lnTo>
                    <a:lnTo>
                      <a:pt x="17783" y="14470"/>
                    </a:lnTo>
                    <a:lnTo>
                      <a:pt x="17763" y="14411"/>
                    </a:lnTo>
                    <a:lnTo>
                      <a:pt x="16979" y="12185"/>
                    </a:lnTo>
                    <a:cubicBezTo>
                      <a:pt x="16861" y="11803"/>
                      <a:pt x="16891" y="11578"/>
                      <a:pt x="17224" y="11323"/>
                    </a:cubicBezTo>
                    <a:lnTo>
                      <a:pt x="19057" y="9744"/>
                    </a:lnTo>
                    <a:lnTo>
                      <a:pt x="19106" y="9705"/>
                    </a:lnTo>
                    <a:lnTo>
                      <a:pt x="19057" y="9666"/>
                    </a:lnTo>
                    <a:lnTo>
                      <a:pt x="17273" y="8127"/>
                    </a:lnTo>
                    <a:cubicBezTo>
                      <a:pt x="17028" y="7911"/>
                      <a:pt x="16940" y="7558"/>
                      <a:pt x="17048" y="7254"/>
                    </a:cubicBezTo>
                    <a:lnTo>
                      <a:pt x="17851" y="4980"/>
                    </a:lnTo>
                    <a:lnTo>
                      <a:pt x="17871" y="4921"/>
                    </a:lnTo>
                    <a:lnTo>
                      <a:pt x="17812" y="4902"/>
                    </a:lnTo>
                    <a:lnTo>
                      <a:pt x="15479" y="4470"/>
                    </a:lnTo>
                    <a:cubicBezTo>
                      <a:pt x="15156" y="4412"/>
                      <a:pt x="14911" y="4157"/>
                      <a:pt x="14861" y="3833"/>
                    </a:cubicBezTo>
                    <a:lnTo>
                      <a:pt x="14411" y="1451"/>
                    </a:lnTo>
                    <a:lnTo>
                      <a:pt x="14401" y="1392"/>
                    </a:lnTo>
                    <a:lnTo>
                      <a:pt x="14342" y="1412"/>
                    </a:lnTo>
                    <a:lnTo>
                      <a:pt x="12126" y="2196"/>
                    </a:lnTo>
                    <a:cubicBezTo>
                      <a:pt x="12012" y="2218"/>
                      <a:pt x="11911" y="2233"/>
                      <a:pt x="11817" y="2233"/>
                    </a:cubicBezTo>
                    <a:cubicBezTo>
                      <a:pt x="11613" y="2233"/>
                      <a:pt x="11439" y="2163"/>
                      <a:pt x="11225" y="1941"/>
                    </a:cubicBezTo>
                    <a:lnTo>
                      <a:pt x="9597" y="49"/>
                    </a:lnTo>
                    <a:lnTo>
                      <a:pt x="9558" y="0"/>
                    </a:lnTo>
                    <a:close/>
                  </a:path>
                </a:pathLst>
              </a:custGeom>
              <a:solidFill>
                <a:srgbClr val="A72D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5" name="Google Shape;4335;p39"/>
              <p:cNvSpPr/>
              <p:nvPr/>
            </p:nvSpPr>
            <p:spPr>
              <a:xfrm>
                <a:off x="541359" y="1463323"/>
                <a:ext cx="460289" cy="443286"/>
              </a:xfrm>
              <a:custGeom>
                <a:rect b="b" l="l" r="r" t="t"/>
                <a:pathLst>
                  <a:path extrusionOk="0" h="13114" w="13617">
                    <a:moveTo>
                      <a:pt x="7068" y="1"/>
                    </a:moveTo>
                    <a:cubicBezTo>
                      <a:pt x="4411" y="1"/>
                      <a:pt x="2029" y="1599"/>
                      <a:pt x="1010" y="4049"/>
                    </a:cubicBezTo>
                    <a:cubicBezTo>
                      <a:pt x="0" y="6500"/>
                      <a:pt x="559" y="9314"/>
                      <a:pt x="2431" y="11196"/>
                    </a:cubicBezTo>
                    <a:cubicBezTo>
                      <a:pt x="3684" y="12449"/>
                      <a:pt x="5363" y="13114"/>
                      <a:pt x="7071" y="13114"/>
                    </a:cubicBezTo>
                    <a:cubicBezTo>
                      <a:pt x="7916" y="13114"/>
                      <a:pt x="8767" y="12951"/>
                      <a:pt x="9578" y="12617"/>
                    </a:cubicBezTo>
                    <a:cubicBezTo>
                      <a:pt x="12019" y="11598"/>
                      <a:pt x="13616" y="9206"/>
                      <a:pt x="13616" y="6559"/>
                    </a:cubicBezTo>
                    <a:cubicBezTo>
                      <a:pt x="13616" y="2942"/>
                      <a:pt x="10685" y="1"/>
                      <a:pt x="7068" y="1"/>
                    </a:cubicBezTo>
                    <a:close/>
                  </a:path>
                </a:pathLst>
              </a:custGeom>
              <a:solidFill>
                <a:srgbClr val="782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336" name="Google Shape;4336;p39"/>
          <p:cNvGrpSpPr/>
          <p:nvPr/>
        </p:nvGrpSpPr>
        <p:grpSpPr>
          <a:xfrm>
            <a:off x="4444238" y="3043695"/>
            <a:ext cx="4244400" cy="1575667"/>
            <a:chOff x="4297300" y="3196095"/>
            <a:chExt cx="4244400" cy="1575667"/>
          </a:xfrm>
        </p:grpSpPr>
        <p:sp>
          <p:nvSpPr>
            <p:cNvPr id="4337" name="Google Shape;4337;p39"/>
            <p:cNvSpPr/>
            <p:nvPr/>
          </p:nvSpPr>
          <p:spPr>
            <a:xfrm>
              <a:off x="4411575" y="4145100"/>
              <a:ext cx="3966000" cy="99600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28000">
                  <a:schemeClr val="accent6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338" name="Google Shape;4338;p39"/>
            <p:cNvCxnSpPr/>
            <p:nvPr/>
          </p:nvCxnSpPr>
          <p:spPr>
            <a:xfrm>
              <a:off x="8126450" y="4145088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39" name="Google Shape;4339;p39"/>
            <p:cNvCxnSpPr/>
            <p:nvPr/>
          </p:nvCxnSpPr>
          <p:spPr>
            <a:xfrm>
              <a:off x="7274800" y="4145088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40" name="Google Shape;4340;p39"/>
            <p:cNvCxnSpPr/>
            <p:nvPr/>
          </p:nvCxnSpPr>
          <p:spPr>
            <a:xfrm>
              <a:off x="6423150" y="4145088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41" name="Google Shape;4341;p39"/>
            <p:cNvCxnSpPr/>
            <p:nvPr/>
          </p:nvCxnSpPr>
          <p:spPr>
            <a:xfrm>
              <a:off x="5571500" y="4145088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42" name="Google Shape;4342;p39"/>
            <p:cNvCxnSpPr/>
            <p:nvPr/>
          </p:nvCxnSpPr>
          <p:spPr>
            <a:xfrm>
              <a:off x="4719850" y="4145088"/>
              <a:ext cx="0" cy="19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343" name="Google Shape;4343;p39"/>
            <p:cNvSpPr txBox="1"/>
            <p:nvPr/>
          </p:nvSpPr>
          <p:spPr>
            <a:xfrm flipH="1">
              <a:off x="7718500" y="4488263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01a.m.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4" name="Google Shape;4344;p39"/>
            <p:cNvSpPr txBox="1"/>
            <p:nvPr/>
          </p:nvSpPr>
          <p:spPr>
            <a:xfrm flipH="1">
              <a:off x="6863200" y="4488263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03a.m.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5" name="Google Shape;4345;p39"/>
            <p:cNvSpPr txBox="1"/>
            <p:nvPr/>
          </p:nvSpPr>
          <p:spPr>
            <a:xfrm flipH="1">
              <a:off x="6007900" y="4488263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04a.m.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6" name="Google Shape;4346;p39"/>
            <p:cNvSpPr txBox="1"/>
            <p:nvPr/>
          </p:nvSpPr>
          <p:spPr>
            <a:xfrm flipH="1">
              <a:off x="5152600" y="4488263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05a.m.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7" name="Google Shape;4347;p39"/>
            <p:cNvSpPr txBox="1"/>
            <p:nvPr/>
          </p:nvSpPr>
          <p:spPr>
            <a:xfrm flipH="1">
              <a:off x="4297300" y="4488263"/>
              <a:ext cx="823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06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a.m.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8" name="Google Shape;4348;p39"/>
            <p:cNvSpPr/>
            <p:nvPr/>
          </p:nvSpPr>
          <p:spPr>
            <a:xfrm rot="899755">
              <a:off x="7837449" y="3259535"/>
              <a:ext cx="578004" cy="665727"/>
            </a:xfrm>
            <a:custGeom>
              <a:rect b="b" l="l" r="r" t="t"/>
              <a:pathLst>
                <a:path extrusionOk="0" h="13335" w="11578">
                  <a:moveTo>
                    <a:pt x="4500" y="0"/>
                  </a:moveTo>
                  <a:lnTo>
                    <a:pt x="4500" y="0"/>
                  </a:lnTo>
                  <a:cubicBezTo>
                    <a:pt x="6627" y="1549"/>
                    <a:pt x="7755" y="4206"/>
                    <a:pt x="7147" y="6862"/>
                  </a:cubicBezTo>
                  <a:cubicBezTo>
                    <a:pt x="6442" y="9940"/>
                    <a:pt x="3651" y="12010"/>
                    <a:pt x="539" y="12010"/>
                  </a:cubicBezTo>
                  <a:cubicBezTo>
                    <a:pt x="360" y="12010"/>
                    <a:pt x="181" y="12003"/>
                    <a:pt x="0" y="11989"/>
                  </a:cubicBezTo>
                  <a:lnTo>
                    <a:pt x="0" y="11989"/>
                  </a:lnTo>
                  <a:cubicBezTo>
                    <a:pt x="765" y="12548"/>
                    <a:pt x="1647" y="12940"/>
                    <a:pt x="2569" y="13156"/>
                  </a:cubicBezTo>
                  <a:cubicBezTo>
                    <a:pt x="3101" y="13277"/>
                    <a:pt x="3631" y="13335"/>
                    <a:pt x="4153" y="13335"/>
                  </a:cubicBezTo>
                  <a:cubicBezTo>
                    <a:pt x="7268" y="13335"/>
                    <a:pt x="10059" y="11269"/>
                    <a:pt x="10764" y="8196"/>
                  </a:cubicBezTo>
                  <a:cubicBezTo>
                    <a:pt x="11578" y="4608"/>
                    <a:pt x="9245" y="1010"/>
                    <a:pt x="5549" y="167"/>
                  </a:cubicBezTo>
                  <a:cubicBezTo>
                    <a:pt x="5206" y="89"/>
                    <a:pt x="4853" y="30"/>
                    <a:pt x="4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39"/>
            <p:cNvSpPr/>
            <p:nvPr/>
          </p:nvSpPr>
          <p:spPr>
            <a:xfrm rot="899782">
              <a:off x="7073005" y="3397305"/>
              <a:ext cx="468811" cy="539963"/>
            </a:xfrm>
            <a:custGeom>
              <a:rect b="b" l="l" r="r" t="t"/>
              <a:pathLst>
                <a:path extrusionOk="0" h="13335" w="11578">
                  <a:moveTo>
                    <a:pt x="4500" y="0"/>
                  </a:moveTo>
                  <a:lnTo>
                    <a:pt x="4500" y="0"/>
                  </a:lnTo>
                  <a:cubicBezTo>
                    <a:pt x="6627" y="1549"/>
                    <a:pt x="7755" y="4206"/>
                    <a:pt x="7147" y="6862"/>
                  </a:cubicBezTo>
                  <a:cubicBezTo>
                    <a:pt x="6442" y="9940"/>
                    <a:pt x="3651" y="12010"/>
                    <a:pt x="539" y="12010"/>
                  </a:cubicBezTo>
                  <a:cubicBezTo>
                    <a:pt x="360" y="12010"/>
                    <a:pt x="181" y="12003"/>
                    <a:pt x="0" y="11989"/>
                  </a:cubicBezTo>
                  <a:lnTo>
                    <a:pt x="0" y="11989"/>
                  </a:lnTo>
                  <a:cubicBezTo>
                    <a:pt x="765" y="12548"/>
                    <a:pt x="1647" y="12940"/>
                    <a:pt x="2569" y="13156"/>
                  </a:cubicBezTo>
                  <a:cubicBezTo>
                    <a:pt x="3101" y="13277"/>
                    <a:pt x="3631" y="13335"/>
                    <a:pt x="4153" y="13335"/>
                  </a:cubicBezTo>
                  <a:cubicBezTo>
                    <a:pt x="7268" y="13335"/>
                    <a:pt x="10059" y="11269"/>
                    <a:pt x="10764" y="8196"/>
                  </a:cubicBezTo>
                  <a:cubicBezTo>
                    <a:pt x="11578" y="4608"/>
                    <a:pt x="9245" y="1010"/>
                    <a:pt x="5549" y="167"/>
                  </a:cubicBezTo>
                  <a:cubicBezTo>
                    <a:pt x="5206" y="89"/>
                    <a:pt x="4853" y="30"/>
                    <a:pt x="4500" y="0"/>
                  </a:cubicBezTo>
                  <a:close/>
                </a:path>
              </a:pathLst>
            </a:custGeom>
            <a:solidFill>
              <a:srgbClr val="6E38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39"/>
            <p:cNvSpPr/>
            <p:nvPr/>
          </p:nvSpPr>
          <p:spPr>
            <a:xfrm rot="899696">
              <a:off x="6282364" y="3483755"/>
              <a:ext cx="400277" cy="461029"/>
            </a:xfrm>
            <a:custGeom>
              <a:rect b="b" l="l" r="r" t="t"/>
              <a:pathLst>
                <a:path extrusionOk="0" h="13335" w="11578">
                  <a:moveTo>
                    <a:pt x="4500" y="0"/>
                  </a:moveTo>
                  <a:lnTo>
                    <a:pt x="4500" y="0"/>
                  </a:lnTo>
                  <a:cubicBezTo>
                    <a:pt x="6627" y="1549"/>
                    <a:pt x="7755" y="4206"/>
                    <a:pt x="7147" y="6862"/>
                  </a:cubicBezTo>
                  <a:cubicBezTo>
                    <a:pt x="6442" y="9940"/>
                    <a:pt x="3651" y="12010"/>
                    <a:pt x="539" y="12010"/>
                  </a:cubicBezTo>
                  <a:cubicBezTo>
                    <a:pt x="360" y="12010"/>
                    <a:pt x="181" y="12003"/>
                    <a:pt x="0" y="11989"/>
                  </a:cubicBezTo>
                  <a:lnTo>
                    <a:pt x="0" y="11989"/>
                  </a:lnTo>
                  <a:cubicBezTo>
                    <a:pt x="765" y="12548"/>
                    <a:pt x="1647" y="12940"/>
                    <a:pt x="2569" y="13156"/>
                  </a:cubicBezTo>
                  <a:cubicBezTo>
                    <a:pt x="3101" y="13277"/>
                    <a:pt x="3631" y="13335"/>
                    <a:pt x="4153" y="13335"/>
                  </a:cubicBezTo>
                  <a:cubicBezTo>
                    <a:pt x="7268" y="13335"/>
                    <a:pt x="10059" y="11269"/>
                    <a:pt x="10764" y="8196"/>
                  </a:cubicBezTo>
                  <a:cubicBezTo>
                    <a:pt x="11578" y="4608"/>
                    <a:pt x="9245" y="1010"/>
                    <a:pt x="5549" y="167"/>
                  </a:cubicBezTo>
                  <a:cubicBezTo>
                    <a:pt x="5206" y="89"/>
                    <a:pt x="4853" y="30"/>
                    <a:pt x="45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39"/>
            <p:cNvSpPr/>
            <p:nvPr/>
          </p:nvSpPr>
          <p:spPr>
            <a:xfrm rot="899705">
              <a:off x="5467498" y="3533545"/>
              <a:ext cx="360783" cy="415542"/>
            </a:xfrm>
            <a:custGeom>
              <a:rect b="b" l="l" r="r" t="t"/>
              <a:pathLst>
                <a:path extrusionOk="0" h="13335" w="11578">
                  <a:moveTo>
                    <a:pt x="4500" y="0"/>
                  </a:moveTo>
                  <a:lnTo>
                    <a:pt x="4500" y="0"/>
                  </a:lnTo>
                  <a:cubicBezTo>
                    <a:pt x="6627" y="1549"/>
                    <a:pt x="7755" y="4206"/>
                    <a:pt x="7147" y="6862"/>
                  </a:cubicBezTo>
                  <a:cubicBezTo>
                    <a:pt x="6442" y="9940"/>
                    <a:pt x="3651" y="12010"/>
                    <a:pt x="539" y="12010"/>
                  </a:cubicBezTo>
                  <a:cubicBezTo>
                    <a:pt x="360" y="12010"/>
                    <a:pt x="181" y="12003"/>
                    <a:pt x="0" y="11989"/>
                  </a:cubicBezTo>
                  <a:lnTo>
                    <a:pt x="0" y="11989"/>
                  </a:lnTo>
                  <a:cubicBezTo>
                    <a:pt x="765" y="12548"/>
                    <a:pt x="1647" y="12940"/>
                    <a:pt x="2569" y="13156"/>
                  </a:cubicBezTo>
                  <a:cubicBezTo>
                    <a:pt x="3101" y="13277"/>
                    <a:pt x="3631" y="13335"/>
                    <a:pt x="4153" y="13335"/>
                  </a:cubicBezTo>
                  <a:cubicBezTo>
                    <a:pt x="7268" y="13335"/>
                    <a:pt x="10059" y="11269"/>
                    <a:pt x="10764" y="8196"/>
                  </a:cubicBezTo>
                  <a:cubicBezTo>
                    <a:pt x="11578" y="4608"/>
                    <a:pt x="9245" y="1010"/>
                    <a:pt x="5549" y="167"/>
                  </a:cubicBezTo>
                  <a:cubicBezTo>
                    <a:pt x="5206" y="89"/>
                    <a:pt x="4853" y="30"/>
                    <a:pt x="4500" y="0"/>
                  </a:cubicBezTo>
                  <a:close/>
                </a:path>
              </a:pathLst>
            </a:custGeom>
            <a:solidFill>
              <a:srgbClr val="2C23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39"/>
            <p:cNvSpPr/>
            <p:nvPr/>
          </p:nvSpPr>
          <p:spPr>
            <a:xfrm rot="899687">
              <a:off x="4681552" y="3627130"/>
              <a:ext cx="286618" cy="330122"/>
            </a:xfrm>
            <a:custGeom>
              <a:rect b="b" l="l" r="r" t="t"/>
              <a:pathLst>
                <a:path extrusionOk="0" h="13335" w="11578">
                  <a:moveTo>
                    <a:pt x="4500" y="0"/>
                  </a:moveTo>
                  <a:lnTo>
                    <a:pt x="4500" y="0"/>
                  </a:lnTo>
                  <a:cubicBezTo>
                    <a:pt x="6627" y="1549"/>
                    <a:pt x="7755" y="4206"/>
                    <a:pt x="7147" y="6862"/>
                  </a:cubicBezTo>
                  <a:cubicBezTo>
                    <a:pt x="6442" y="9940"/>
                    <a:pt x="3651" y="12010"/>
                    <a:pt x="539" y="12010"/>
                  </a:cubicBezTo>
                  <a:cubicBezTo>
                    <a:pt x="360" y="12010"/>
                    <a:pt x="181" y="12003"/>
                    <a:pt x="0" y="11989"/>
                  </a:cubicBezTo>
                  <a:lnTo>
                    <a:pt x="0" y="11989"/>
                  </a:lnTo>
                  <a:cubicBezTo>
                    <a:pt x="765" y="12548"/>
                    <a:pt x="1647" y="12940"/>
                    <a:pt x="2569" y="13156"/>
                  </a:cubicBezTo>
                  <a:cubicBezTo>
                    <a:pt x="3101" y="13277"/>
                    <a:pt x="3631" y="13335"/>
                    <a:pt x="4153" y="13335"/>
                  </a:cubicBezTo>
                  <a:cubicBezTo>
                    <a:pt x="7268" y="13335"/>
                    <a:pt x="10059" y="11269"/>
                    <a:pt x="10764" y="8196"/>
                  </a:cubicBezTo>
                  <a:cubicBezTo>
                    <a:pt x="11578" y="4608"/>
                    <a:pt x="9245" y="1010"/>
                    <a:pt x="5549" y="167"/>
                  </a:cubicBezTo>
                  <a:cubicBezTo>
                    <a:pt x="5206" y="89"/>
                    <a:pt x="4853" y="30"/>
                    <a:pt x="4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6" name="Shape 4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7" name="Google Shape;4357;p40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Daylight Infographics</a:t>
            </a:r>
            <a:endParaRPr/>
          </a:p>
        </p:txBody>
      </p:sp>
      <p:sp>
        <p:nvSpPr>
          <p:cNvPr id="4358" name="Google Shape;4358;p40"/>
          <p:cNvSpPr/>
          <p:nvPr/>
        </p:nvSpPr>
        <p:spPr>
          <a:xfrm>
            <a:off x="457200" y="1227800"/>
            <a:ext cx="4115700" cy="3513600"/>
          </a:xfrm>
          <a:prstGeom prst="rect">
            <a:avLst/>
          </a:prstGeom>
          <a:solidFill>
            <a:srgbClr val="E6C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59" name="Google Shape;4359;p40"/>
          <p:cNvGrpSpPr/>
          <p:nvPr/>
        </p:nvGrpSpPr>
        <p:grpSpPr>
          <a:xfrm>
            <a:off x="2694543" y="1806205"/>
            <a:ext cx="1359169" cy="1681359"/>
            <a:chOff x="3262793" y="1588550"/>
            <a:chExt cx="2544307" cy="3148024"/>
          </a:xfrm>
        </p:grpSpPr>
        <p:sp>
          <p:nvSpPr>
            <p:cNvPr id="4360" name="Google Shape;4360;p40"/>
            <p:cNvSpPr/>
            <p:nvPr/>
          </p:nvSpPr>
          <p:spPr>
            <a:xfrm>
              <a:off x="5004121" y="2524783"/>
              <a:ext cx="167423" cy="312472"/>
            </a:xfrm>
            <a:custGeom>
              <a:rect b="b" l="l" r="r" t="t"/>
              <a:pathLst>
                <a:path extrusionOk="0" h="1327" w="711">
                  <a:moveTo>
                    <a:pt x="430" y="0"/>
                  </a:moveTo>
                  <a:cubicBezTo>
                    <a:pt x="343" y="0"/>
                    <a:pt x="256" y="11"/>
                    <a:pt x="174" y="41"/>
                  </a:cubicBezTo>
                  <a:cubicBezTo>
                    <a:pt x="151" y="48"/>
                    <a:pt x="121" y="56"/>
                    <a:pt x="106" y="78"/>
                  </a:cubicBezTo>
                  <a:cubicBezTo>
                    <a:pt x="91" y="101"/>
                    <a:pt x="83" y="124"/>
                    <a:pt x="83" y="146"/>
                  </a:cubicBezTo>
                  <a:cubicBezTo>
                    <a:pt x="23" y="479"/>
                    <a:pt x="0" y="819"/>
                    <a:pt x="15" y="1152"/>
                  </a:cubicBezTo>
                  <a:cubicBezTo>
                    <a:pt x="22" y="1218"/>
                    <a:pt x="51" y="1326"/>
                    <a:pt x="128" y="1326"/>
                  </a:cubicBezTo>
                  <a:cubicBezTo>
                    <a:pt x="131" y="1326"/>
                    <a:pt x="133" y="1326"/>
                    <a:pt x="136" y="1326"/>
                  </a:cubicBezTo>
                  <a:cubicBezTo>
                    <a:pt x="219" y="1318"/>
                    <a:pt x="272" y="1190"/>
                    <a:pt x="302" y="1129"/>
                  </a:cubicBezTo>
                  <a:cubicBezTo>
                    <a:pt x="408" y="910"/>
                    <a:pt x="537" y="706"/>
                    <a:pt x="688" y="509"/>
                  </a:cubicBezTo>
                  <a:cubicBezTo>
                    <a:pt x="711" y="373"/>
                    <a:pt x="696" y="230"/>
                    <a:pt x="650" y="94"/>
                  </a:cubicBezTo>
                  <a:cubicBezTo>
                    <a:pt x="629" y="38"/>
                    <a:pt x="577" y="2"/>
                    <a:pt x="522" y="2"/>
                  </a:cubicBezTo>
                  <a:cubicBezTo>
                    <a:pt x="517" y="2"/>
                    <a:pt x="512" y="2"/>
                    <a:pt x="507" y="3"/>
                  </a:cubicBezTo>
                  <a:cubicBezTo>
                    <a:pt x="481" y="1"/>
                    <a:pt x="456" y="0"/>
                    <a:pt x="430" y="0"/>
                  </a:cubicBezTo>
                  <a:close/>
                </a:path>
              </a:pathLst>
            </a:custGeom>
            <a:solidFill>
              <a:srgbClr val="FFAF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40"/>
            <p:cNvSpPr/>
            <p:nvPr/>
          </p:nvSpPr>
          <p:spPr>
            <a:xfrm>
              <a:off x="3882325" y="2096226"/>
              <a:ext cx="1502801" cy="1244708"/>
            </a:xfrm>
            <a:custGeom>
              <a:rect b="b" l="l" r="r" t="t"/>
              <a:pathLst>
                <a:path extrusionOk="0" h="5286" w="6382">
                  <a:moveTo>
                    <a:pt x="1551" y="1"/>
                  </a:moveTo>
                  <a:cubicBezTo>
                    <a:pt x="1551" y="1"/>
                    <a:pt x="1" y="1097"/>
                    <a:pt x="129" y="3153"/>
                  </a:cubicBezTo>
                  <a:cubicBezTo>
                    <a:pt x="265" y="5202"/>
                    <a:pt x="1377" y="5217"/>
                    <a:pt x="1377" y="5217"/>
                  </a:cubicBezTo>
                  <a:lnTo>
                    <a:pt x="2776" y="4620"/>
                  </a:lnTo>
                  <a:lnTo>
                    <a:pt x="4189" y="5286"/>
                  </a:lnTo>
                  <a:cubicBezTo>
                    <a:pt x="6382" y="4907"/>
                    <a:pt x="4454" y="991"/>
                    <a:pt x="4454" y="991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40"/>
            <p:cNvSpPr/>
            <p:nvPr/>
          </p:nvSpPr>
          <p:spPr>
            <a:xfrm>
              <a:off x="5004121" y="2524783"/>
              <a:ext cx="167423" cy="312472"/>
            </a:xfrm>
            <a:custGeom>
              <a:rect b="b" l="l" r="r" t="t"/>
              <a:pathLst>
                <a:path extrusionOk="0" h="1327" w="711">
                  <a:moveTo>
                    <a:pt x="430" y="0"/>
                  </a:moveTo>
                  <a:cubicBezTo>
                    <a:pt x="343" y="0"/>
                    <a:pt x="256" y="11"/>
                    <a:pt x="174" y="41"/>
                  </a:cubicBezTo>
                  <a:cubicBezTo>
                    <a:pt x="151" y="48"/>
                    <a:pt x="121" y="56"/>
                    <a:pt x="106" y="78"/>
                  </a:cubicBezTo>
                  <a:cubicBezTo>
                    <a:pt x="91" y="101"/>
                    <a:pt x="83" y="124"/>
                    <a:pt x="83" y="146"/>
                  </a:cubicBezTo>
                  <a:cubicBezTo>
                    <a:pt x="23" y="479"/>
                    <a:pt x="0" y="819"/>
                    <a:pt x="15" y="1152"/>
                  </a:cubicBezTo>
                  <a:cubicBezTo>
                    <a:pt x="22" y="1218"/>
                    <a:pt x="51" y="1326"/>
                    <a:pt x="128" y="1326"/>
                  </a:cubicBezTo>
                  <a:cubicBezTo>
                    <a:pt x="131" y="1326"/>
                    <a:pt x="133" y="1326"/>
                    <a:pt x="136" y="1326"/>
                  </a:cubicBezTo>
                  <a:cubicBezTo>
                    <a:pt x="219" y="1318"/>
                    <a:pt x="272" y="1190"/>
                    <a:pt x="302" y="1129"/>
                  </a:cubicBezTo>
                  <a:cubicBezTo>
                    <a:pt x="408" y="910"/>
                    <a:pt x="537" y="706"/>
                    <a:pt x="688" y="509"/>
                  </a:cubicBezTo>
                  <a:cubicBezTo>
                    <a:pt x="711" y="373"/>
                    <a:pt x="696" y="230"/>
                    <a:pt x="650" y="94"/>
                  </a:cubicBezTo>
                  <a:cubicBezTo>
                    <a:pt x="629" y="38"/>
                    <a:pt x="577" y="2"/>
                    <a:pt x="522" y="2"/>
                  </a:cubicBezTo>
                  <a:cubicBezTo>
                    <a:pt x="517" y="2"/>
                    <a:pt x="512" y="2"/>
                    <a:pt x="507" y="3"/>
                  </a:cubicBezTo>
                  <a:cubicBezTo>
                    <a:pt x="481" y="1"/>
                    <a:pt x="456" y="0"/>
                    <a:pt x="430" y="0"/>
                  </a:cubicBezTo>
                  <a:close/>
                </a:path>
              </a:pathLst>
            </a:custGeom>
            <a:solidFill>
              <a:srgbClr val="FFAF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40"/>
            <p:cNvSpPr/>
            <p:nvPr/>
          </p:nvSpPr>
          <p:spPr>
            <a:xfrm>
              <a:off x="3262793" y="3027279"/>
              <a:ext cx="2544307" cy="1709295"/>
            </a:xfrm>
            <a:custGeom>
              <a:rect b="b" l="l" r="r" t="t"/>
              <a:pathLst>
                <a:path extrusionOk="0" h="7259" w="10805">
                  <a:moveTo>
                    <a:pt x="4220" y="1"/>
                  </a:moveTo>
                  <a:lnTo>
                    <a:pt x="3947" y="2511"/>
                  </a:lnTo>
                  <a:cubicBezTo>
                    <a:pt x="3925" y="2874"/>
                    <a:pt x="3660" y="3184"/>
                    <a:pt x="3305" y="3259"/>
                  </a:cubicBezTo>
                  <a:lnTo>
                    <a:pt x="1362" y="3758"/>
                  </a:lnTo>
                  <a:cubicBezTo>
                    <a:pt x="689" y="3902"/>
                    <a:pt x="424" y="4159"/>
                    <a:pt x="212" y="4809"/>
                  </a:cubicBezTo>
                  <a:lnTo>
                    <a:pt x="1" y="7259"/>
                  </a:lnTo>
                  <a:lnTo>
                    <a:pt x="10805" y="7259"/>
                  </a:lnTo>
                  <a:lnTo>
                    <a:pt x="10593" y="4809"/>
                  </a:lnTo>
                  <a:cubicBezTo>
                    <a:pt x="10381" y="4159"/>
                    <a:pt x="10124" y="3902"/>
                    <a:pt x="9444" y="3758"/>
                  </a:cubicBezTo>
                  <a:lnTo>
                    <a:pt x="7508" y="3259"/>
                  </a:lnTo>
                  <a:cubicBezTo>
                    <a:pt x="7146" y="3184"/>
                    <a:pt x="6881" y="2874"/>
                    <a:pt x="6858" y="2511"/>
                  </a:cubicBezTo>
                  <a:lnTo>
                    <a:pt x="6586" y="1"/>
                  </a:lnTo>
                  <a:close/>
                </a:path>
              </a:pathLst>
            </a:custGeom>
            <a:solidFill>
              <a:srgbClr val="F9C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40"/>
            <p:cNvSpPr/>
            <p:nvPr/>
          </p:nvSpPr>
          <p:spPr>
            <a:xfrm>
              <a:off x="4535764" y="1868290"/>
              <a:ext cx="566317" cy="1543758"/>
            </a:xfrm>
            <a:custGeom>
              <a:rect b="b" l="l" r="r" t="t"/>
              <a:pathLst>
                <a:path extrusionOk="0" h="6556" w="2405">
                  <a:moveTo>
                    <a:pt x="1" y="1"/>
                  </a:moveTo>
                  <a:lnTo>
                    <a:pt x="1" y="6556"/>
                  </a:lnTo>
                  <a:lnTo>
                    <a:pt x="76" y="6556"/>
                  </a:lnTo>
                  <a:cubicBezTo>
                    <a:pt x="258" y="6556"/>
                    <a:pt x="341" y="6488"/>
                    <a:pt x="492" y="6367"/>
                  </a:cubicBezTo>
                  <a:lnTo>
                    <a:pt x="1361" y="5732"/>
                  </a:lnTo>
                  <a:cubicBezTo>
                    <a:pt x="1588" y="5573"/>
                    <a:pt x="1740" y="5324"/>
                    <a:pt x="1785" y="5051"/>
                  </a:cubicBezTo>
                  <a:lnTo>
                    <a:pt x="1785" y="5044"/>
                  </a:lnTo>
                  <a:lnTo>
                    <a:pt x="2322" y="2791"/>
                  </a:lnTo>
                  <a:cubicBezTo>
                    <a:pt x="2405" y="2163"/>
                    <a:pt x="2231" y="1354"/>
                    <a:pt x="1891" y="848"/>
                  </a:cubicBezTo>
                  <a:cubicBezTo>
                    <a:pt x="1543" y="341"/>
                    <a:pt x="779" y="69"/>
                    <a:pt x="227" y="16"/>
                  </a:cubicBezTo>
                  <a:cubicBezTo>
                    <a:pt x="152" y="9"/>
                    <a:pt x="76" y="1"/>
                    <a:pt x="1" y="1"/>
                  </a:cubicBezTo>
                  <a:close/>
                </a:path>
              </a:pathLst>
            </a:custGeom>
            <a:solidFill>
              <a:srgbClr val="F9C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65" name="Google Shape;4365;p40"/>
            <p:cNvGrpSpPr/>
            <p:nvPr/>
          </p:nvGrpSpPr>
          <p:grpSpPr>
            <a:xfrm>
              <a:off x="4230775" y="3227925"/>
              <a:ext cx="608350" cy="189676"/>
              <a:chOff x="4230775" y="3222375"/>
              <a:chExt cx="608350" cy="189676"/>
            </a:xfrm>
          </p:grpSpPr>
          <p:sp>
            <p:nvSpPr>
              <p:cNvPr id="4366" name="Google Shape;4366;p40"/>
              <p:cNvSpPr/>
              <p:nvPr/>
            </p:nvSpPr>
            <p:spPr>
              <a:xfrm>
                <a:off x="4230775" y="3222375"/>
                <a:ext cx="303610" cy="188155"/>
              </a:xfrm>
              <a:custGeom>
                <a:rect b="b" l="l" r="r" t="t"/>
                <a:pathLst>
                  <a:path extrusionOk="0" h="1022" w="1649">
                    <a:moveTo>
                      <a:pt x="46" y="0"/>
                    </a:moveTo>
                    <a:lnTo>
                      <a:pt x="0" y="16"/>
                    </a:lnTo>
                    <a:lnTo>
                      <a:pt x="156" y="110"/>
                    </a:lnTo>
                    <a:lnTo>
                      <a:pt x="46" y="0"/>
                    </a:lnTo>
                    <a:close/>
                    <a:moveTo>
                      <a:pt x="156" y="110"/>
                    </a:moveTo>
                    <a:lnTo>
                      <a:pt x="726" y="681"/>
                    </a:lnTo>
                    <a:cubicBezTo>
                      <a:pt x="741" y="696"/>
                      <a:pt x="764" y="719"/>
                      <a:pt x="779" y="741"/>
                    </a:cubicBezTo>
                    <a:cubicBezTo>
                      <a:pt x="930" y="915"/>
                      <a:pt x="1157" y="1013"/>
                      <a:pt x="1384" y="1021"/>
                    </a:cubicBezTo>
                    <a:lnTo>
                      <a:pt x="1649" y="1021"/>
                    </a:lnTo>
                    <a:lnTo>
                      <a:pt x="156" y="110"/>
                    </a:lnTo>
                    <a:close/>
                  </a:path>
                </a:pathLst>
              </a:custGeom>
              <a:solidFill>
                <a:srgbClr val="FFAF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7" name="Google Shape;4367;p40"/>
              <p:cNvSpPr/>
              <p:nvPr/>
            </p:nvSpPr>
            <p:spPr>
              <a:xfrm flipH="1">
                <a:off x="4542886" y="3228461"/>
                <a:ext cx="296239" cy="183590"/>
              </a:xfrm>
              <a:custGeom>
                <a:rect b="b" l="l" r="r" t="t"/>
                <a:pathLst>
                  <a:path extrusionOk="0" h="1022" w="1649">
                    <a:moveTo>
                      <a:pt x="46" y="0"/>
                    </a:moveTo>
                    <a:lnTo>
                      <a:pt x="0" y="16"/>
                    </a:lnTo>
                    <a:lnTo>
                      <a:pt x="156" y="110"/>
                    </a:lnTo>
                    <a:lnTo>
                      <a:pt x="46" y="0"/>
                    </a:lnTo>
                    <a:close/>
                    <a:moveTo>
                      <a:pt x="156" y="110"/>
                    </a:moveTo>
                    <a:lnTo>
                      <a:pt x="726" y="681"/>
                    </a:lnTo>
                    <a:cubicBezTo>
                      <a:pt x="741" y="696"/>
                      <a:pt x="764" y="719"/>
                      <a:pt x="779" y="741"/>
                    </a:cubicBezTo>
                    <a:cubicBezTo>
                      <a:pt x="930" y="915"/>
                      <a:pt x="1157" y="1013"/>
                      <a:pt x="1384" y="1021"/>
                    </a:cubicBezTo>
                    <a:lnTo>
                      <a:pt x="1649" y="1021"/>
                    </a:lnTo>
                    <a:lnTo>
                      <a:pt x="156" y="110"/>
                    </a:lnTo>
                    <a:close/>
                  </a:path>
                </a:pathLst>
              </a:custGeom>
              <a:solidFill>
                <a:srgbClr val="FFAF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68" name="Google Shape;4368;p40"/>
            <p:cNvSpPr/>
            <p:nvPr/>
          </p:nvSpPr>
          <p:spPr>
            <a:xfrm>
              <a:off x="3896689" y="2524783"/>
              <a:ext cx="167658" cy="312472"/>
            </a:xfrm>
            <a:custGeom>
              <a:rect b="b" l="l" r="r" t="t"/>
              <a:pathLst>
                <a:path extrusionOk="0" h="1327" w="712">
                  <a:moveTo>
                    <a:pt x="281" y="0"/>
                  </a:moveTo>
                  <a:cubicBezTo>
                    <a:pt x="255" y="0"/>
                    <a:pt x="230" y="1"/>
                    <a:pt x="204" y="3"/>
                  </a:cubicBezTo>
                  <a:cubicBezTo>
                    <a:pt x="199" y="2"/>
                    <a:pt x="193" y="2"/>
                    <a:pt x="187" y="2"/>
                  </a:cubicBezTo>
                  <a:cubicBezTo>
                    <a:pt x="126" y="2"/>
                    <a:pt x="75" y="38"/>
                    <a:pt x="61" y="94"/>
                  </a:cubicBezTo>
                  <a:cubicBezTo>
                    <a:pt x="15" y="230"/>
                    <a:pt x="0" y="373"/>
                    <a:pt x="23" y="509"/>
                  </a:cubicBezTo>
                  <a:cubicBezTo>
                    <a:pt x="174" y="706"/>
                    <a:pt x="303" y="910"/>
                    <a:pt x="409" y="1129"/>
                  </a:cubicBezTo>
                  <a:cubicBezTo>
                    <a:pt x="439" y="1190"/>
                    <a:pt x="492" y="1318"/>
                    <a:pt x="575" y="1326"/>
                  </a:cubicBezTo>
                  <a:cubicBezTo>
                    <a:pt x="578" y="1326"/>
                    <a:pt x="580" y="1326"/>
                    <a:pt x="583" y="1326"/>
                  </a:cubicBezTo>
                  <a:cubicBezTo>
                    <a:pt x="660" y="1326"/>
                    <a:pt x="689" y="1218"/>
                    <a:pt x="696" y="1152"/>
                  </a:cubicBezTo>
                  <a:cubicBezTo>
                    <a:pt x="711" y="819"/>
                    <a:pt x="688" y="479"/>
                    <a:pt x="628" y="146"/>
                  </a:cubicBezTo>
                  <a:cubicBezTo>
                    <a:pt x="628" y="124"/>
                    <a:pt x="620" y="101"/>
                    <a:pt x="605" y="78"/>
                  </a:cubicBezTo>
                  <a:cubicBezTo>
                    <a:pt x="583" y="56"/>
                    <a:pt x="560" y="48"/>
                    <a:pt x="537" y="41"/>
                  </a:cubicBezTo>
                  <a:cubicBezTo>
                    <a:pt x="455" y="11"/>
                    <a:pt x="368" y="0"/>
                    <a:pt x="281" y="0"/>
                  </a:cubicBezTo>
                  <a:close/>
                </a:path>
              </a:pathLst>
            </a:custGeom>
            <a:solidFill>
              <a:srgbClr val="FFAF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40"/>
            <p:cNvSpPr/>
            <p:nvPr/>
          </p:nvSpPr>
          <p:spPr>
            <a:xfrm>
              <a:off x="3969674" y="1868300"/>
              <a:ext cx="596574" cy="1543758"/>
            </a:xfrm>
            <a:custGeom>
              <a:rect b="b" l="l" r="r" t="t"/>
              <a:pathLst>
                <a:path extrusionOk="0" h="6556" w="2398">
                  <a:moveTo>
                    <a:pt x="2397" y="1"/>
                  </a:moveTo>
                  <a:cubicBezTo>
                    <a:pt x="2321" y="1"/>
                    <a:pt x="2246" y="9"/>
                    <a:pt x="2170" y="16"/>
                  </a:cubicBezTo>
                  <a:cubicBezTo>
                    <a:pt x="1626" y="69"/>
                    <a:pt x="855" y="341"/>
                    <a:pt x="514" y="848"/>
                  </a:cubicBezTo>
                  <a:cubicBezTo>
                    <a:pt x="174" y="1354"/>
                    <a:pt x="0" y="2163"/>
                    <a:pt x="83" y="2791"/>
                  </a:cubicBezTo>
                  <a:lnTo>
                    <a:pt x="605" y="5006"/>
                  </a:lnTo>
                  <a:cubicBezTo>
                    <a:pt x="613" y="5029"/>
                    <a:pt x="620" y="5059"/>
                    <a:pt x="620" y="5082"/>
                  </a:cubicBezTo>
                  <a:lnTo>
                    <a:pt x="620" y="5097"/>
                  </a:lnTo>
                  <a:cubicBezTo>
                    <a:pt x="673" y="5354"/>
                    <a:pt x="817" y="5581"/>
                    <a:pt x="1036" y="5732"/>
                  </a:cubicBezTo>
                  <a:lnTo>
                    <a:pt x="1906" y="6367"/>
                  </a:lnTo>
                  <a:cubicBezTo>
                    <a:pt x="2057" y="6488"/>
                    <a:pt x="2140" y="6556"/>
                    <a:pt x="2329" y="6556"/>
                  </a:cubicBezTo>
                  <a:lnTo>
                    <a:pt x="2397" y="6556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F9C4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40"/>
            <p:cNvSpPr/>
            <p:nvPr/>
          </p:nvSpPr>
          <p:spPr>
            <a:xfrm>
              <a:off x="3262793" y="3887219"/>
              <a:ext cx="2544307" cy="849349"/>
            </a:xfrm>
            <a:custGeom>
              <a:rect b="b" l="l" r="r" t="t"/>
              <a:pathLst>
                <a:path extrusionOk="0" h="3607" w="10805">
                  <a:moveTo>
                    <a:pt x="1672" y="1"/>
                  </a:moveTo>
                  <a:lnTo>
                    <a:pt x="1362" y="106"/>
                  </a:lnTo>
                  <a:cubicBezTo>
                    <a:pt x="696" y="250"/>
                    <a:pt x="424" y="507"/>
                    <a:pt x="212" y="1157"/>
                  </a:cubicBezTo>
                  <a:lnTo>
                    <a:pt x="1" y="3607"/>
                  </a:lnTo>
                  <a:lnTo>
                    <a:pt x="10805" y="3607"/>
                  </a:lnTo>
                  <a:lnTo>
                    <a:pt x="10593" y="1157"/>
                  </a:lnTo>
                  <a:cubicBezTo>
                    <a:pt x="10381" y="507"/>
                    <a:pt x="10124" y="250"/>
                    <a:pt x="9444" y="106"/>
                  </a:cubicBezTo>
                  <a:lnTo>
                    <a:pt x="9141" y="1"/>
                  </a:lnTo>
                  <a:cubicBezTo>
                    <a:pt x="8310" y="794"/>
                    <a:pt x="6941" y="1301"/>
                    <a:pt x="5407" y="1301"/>
                  </a:cubicBezTo>
                  <a:cubicBezTo>
                    <a:pt x="3864" y="1301"/>
                    <a:pt x="2503" y="794"/>
                    <a:pt x="1672" y="1"/>
                  </a:cubicBez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40"/>
            <p:cNvSpPr/>
            <p:nvPr/>
          </p:nvSpPr>
          <p:spPr>
            <a:xfrm>
              <a:off x="4172664" y="1588550"/>
              <a:ext cx="1297938" cy="1784882"/>
            </a:xfrm>
            <a:custGeom>
              <a:rect b="b" l="l" r="r" t="t"/>
              <a:pathLst>
                <a:path extrusionOk="0" h="7580" w="5512">
                  <a:moveTo>
                    <a:pt x="1958" y="1"/>
                  </a:moveTo>
                  <a:cubicBezTo>
                    <a:pt x="1607" y="1"/>
                    <a:pt x="1259" y="44"/>
                    <a:pt x="938" y="123"/>
                  </a:cubicBezTo>
                  <a:cubicBezTo>
                    <a:pt x="696" y="176"/>
                    <a:pt x="454" y="267"/>
                    <a:pt x="288" y="440"/>
                  </a:cubicBezTo>
                  <a:cubicBezTo>
                    <a:pt x="144" y="614"/>
                    <a:pt x="61" y="819"/>
                    <a:pt x="53" y="1038"/>
                  </a:cubicBezTo>
                  <a:cubicBezTo>
                    <a:pt x="46" y="1212"/>
                    <a:pt x="53" y="1386"/>
                    <a:pt x="68" y="1559"/>
                  </a:cubicBezTo>
                  <a:cubicBezTo>
                    <a:pt x="68" y="1696"/>
                    <a:pt x="0" y="2444"/>
                    <a:pt x="30" y="2580"/>
                  </a:cubicBezTo>
                  <a:lnTo>
                    <a:pt x="76" y="2973"/>
                  </a:lnTo>
                  <a:cubicBezTo>
                    <a:pt x="219" y="3389"/>
                    <a:pt x="681" y="3586"/>
                    <a:pt x="1104" y="3661"/>
                  </a:cubicBezTo>
                  <a:cubicBezTo>
                    <a:pt x="1512" y="3737"/>
                    <a:pt x="1928" y="3744"/>
                    <a:pt x="2336" y="3820"/>
                  </a:cubicBezTo>
                  <a:cubicBezTo>
                    <a:pt x="2737" y="3903"/>
                    <a:pt x="3145" y="4070"/>
                    <a:pt x="3410" y="4395"/>
                  </a:cubicBezTo>
                  <a:cubicBezTo>
                    <a:pt x="3652" y="4682"/>
                    <a:pt x="3750" y="5068"/>
                    <a:pt x="3788" y="5446"/>
                  </a:cubicBezTo>
                  <a:cubicBezTo>
                    <a:pt x="3811" y="5665"/>
                    <a:pt x="3818" y="5892"/>
                    <a:pt x="3803" y="6118"/>
                  </a:cubicBezTo>
                  <a:cubicBezTo>
                    <a:pt x="3788" y="6398"/>
                    <a:pt x="3712" y="6678"/>
                    <a:pt x="3591" y="6927"/>
                  </a:cubicBezTo>
                  <a:cubicBezTo>
                    <a:pt x="3463" y="7184"/>
                    <a:pt x="3236" y="7366"/>
                    <a:pt x="2964" y="7434"/>
                  </a:cubicBezTo>
                  <a:cubicBezTo>
                    <a:pt x="3181" y="7532"/>
                    <a:pt x="3412" y="7580"/>
                    <a:pt x="3641" y="7580"/>
                  </a:cubicBezTo>
                  <a:cubicBezTo>
                    <a:pt x="3909" y="7580"/>
                    <a:pt x="4176" y="7515"/>
                    <a:pt x="4416" y="7389"/>
                  </a:cubicBezTo>
                  <a:cubicBezTo>
                    <a:pt x="5512" y="6799"/>
                    <a:pt x="5346" y="4939"/>
                    <a:pt x="5217" y="3865"/>
                  </a:cubicBezTo>
                  <a:cubicBezTo>
                    <a:pt x="5096" y="2905"/>
                    <a:pt x="4763" y="1318"/>
                    <a:pt x="4053" y="698"/>
                  </a:cubicBezTo>
                  <a:cubicBezTo>
                    <a:pt x="3499" y="206"/>
                    <a:pt x="2721" y="1"/>
                    <a:pt x="1958" y="1"/>
                  </a:cubicBezTo>
                  <a:close/>
                </a:path>
              </a:pathLst>
            </a:custGeom>
            <a:solidFill>
              <a:srgbClr val="BA6F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40"/>
            <p:cNvSpPr/>
            <p:nvPr/>
          </p:nvSpPr>
          <p:spPr>
            <a:xfrm>
              <a:off x="3608233" y="1690980"/>
              <a:ext cx="753285" cy="1664791"/>
            </a:xfrm>
            <a:custGeom>
              <a:rect b="b" l="l" r="r" t="t"/>
              <a:pathLst>
                <a:path extrusionOk="0" h="7070" w="3199">
                  <a:moveTo>
                    <a:pt x="2214" y="1"/>
                  </a:moveTo>
                  <a:cubicBezTo>
                    <a:pt x="2187" y="1"/>
                    <a:pt x="2160" y="2"/>
                    <a:pt x="2133" y="5"/>
                  </a:cubicBezTo>
                  <a:cubicBezTo>
                    <a:pt x="885" y="58"/>
                    <a:pt x="462" y="2311"/>
                    <a:pt x="326" y="3340"/>
                  </a:cubicBezTo>
                  <a:cubicBezTo>
                    <a:pt x="182" y="4413"/>
                    <a:pt x="1" y="6266"/>
                    <a:pt x="1089" y="6870"/>
                  </a:cubicBezTo>
                  <a:cubicBezTo>
                    <a:pt x="1333" y="7003"/>
                    <a:pt x="1604" y="7069"/>
                    <a:pt x="1876" y="7069"/>
                  </a:cubicBezTo>
                  <a:cubicBezTo>
                    <a:pt x="2102" y="7069"/>
                    <a:pt x="2328" y="7023"/>
                    <a:pt x="2541" y="6931"/>
                  </a:cubicBezTo>
                  <a:cubicBezTo>
                    <a:pt x="2269" y="6855"/>
                    <a:pt x="2042" y="6674"/>
                    <a:pt x="1921" y="6417"/>
                  </a:cubicBezTo>
                  <a:cubicBezTo>
                    <a:pt x="1792" y="6167"/>
                    <a:pt x="1724" y="5888"/>
                    <a:pt x="1717" y="5608"/>
                  </a:cubicBezTo>
                  <a:cubicBezTo>
                    <a:pt x="1664" y="4859"/>
                    <a:pt x="1762" y="4118"/>
                    <a:pt x="2004" y="3415"/>
                  </a:cubicBezTo>
                  <a:cubicBezTo>
                    <a:pt x="2102" y="3128"/>
                    <a:pt x="2223" y="2765"/>
                    <a:pt x="2450" y="2546"/>
                  </a:cubicBezTo>
                  <a:cubicBezTo>
                    <a:pt x="2564" y="2455"/>
                    <a:pt x="2692" y="2364"/>
                    <a:pt x="2821" y="2274"/>
                  </a:cubicBezTo>
                  <a:cubicBezTo>
                    <a:pt x="2919" y="2206"/>
                    <a:pt x="3002" y="2107"/>
                    <a:pt x="3063" y="2001"/>
                  </a:cubicBezTo>
                  <a:cubicBezTo>
                    <a:pt x="3199" y="1714"/>
                    <a:pt x="3017" y="739"/>
                    <a:pt x="2858" y="467"/>
                  </a:cubicBezTo>
                  <a:cubicBezTo>
                    <a:pt x="2783" y="308"/>
                    <a:pt x="2669" y="172"/>
                    <a:pt x="2526" y="74"/>
                  </a:cubicBezTo>
                  <a:cubicBezTo>
                    <a:pt x="2429" y="25"/>
                    <a:pt x="2323" y="1"/>
                    <a:pt x="2214" y="1"/>
                  </a:cubicBezTo>
                  <a:close/>
                </a:path>
              </a:pathLst>
            </a:custGeom>
            <a:solidFill>
              <a:srgbClr val="BA6F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73" name="Google Shape;4373;p40"/>
          <p:cNvSpPr/>
          <p:nvPr/>
        </p:nvSpPr>
        <p:spPr>
          <a:xfrm>
            <a:off x="2728638" y="3723775"/>
            <a:ext cx="1359300" cy="42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15%</a:t>
            </a:r>
            <a:endParaRPr b="1" sz="17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374" name="Google Shape;4374;p40"/>
          <p:cNvGrpSpPr/>
          <p:nvPr/>
        </p:nvGrpSpPr>
        <p:grpSpPr>
          <a:xfrm flipH="1">
            <a:off x="933813" y="1835425"/>
            <a:ext cx="1394707" cy="757905"/>
            <a:chOff x="2209874" y="2807050"/>
            <a:chExt cx="1026954" cy="556097"/>
          </a:xfrm>
        </p:grpSpPr>
        <p:sp>
          <p:nvSpPr>
            <p:cNvPr id="4375" name="Google Shape;4375;p40"/>
            <p:cNvSpPr/>
            <p:nvPr/>
          </p:nvSpPr>
          <p:spPr>
            <a:xfrm>
              <a:off x="2858200" y="3039150"/>
              <a:ext cx="140075" cy="292050"/>
            </a:xfrm>
            <a:custGeom>
              <a:rect b="b" l="l" r="r" t="t"/>
              <a:pathLst>
                <a:path extrusionOk="0" h="11682" w="5603">
                  <a:moveTo>
                    <a:pt x="0" y="1"/>
                  </a:moveTo>
                  <a:lnTo>
                    <a:pt x="0" y="11682"/>
                  </a:lnTo>
                  <a:lnTo>
                    <a:pt x="5603" y="11682"/>
                  </a:lnTo>
                  <a:lnTo>
                    <a:pt x="5603" y="1"/>
                  </a:lnTo>
                  <a:close/>
                </a:path>
              </a:pathLst>
            </a:custGeom>
            <a:solidFill>
              <a:srgbClr val="DA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40"/>
            <p:cNvSpPr/>
            <p:nvPr/>
          </p:nvSpPr>
          <p:spPr>
            <a:xfrm>
              <a:off x="2901300" y="305580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40"/>
            <p:cNvSpPr/>
            <p:nvPr/>
          </p:nvSpPr>
          <p:spPr>
            <a:xfrm>
              <a:off x="2921525" y="305580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40"/>
            <p:cNvSpPr/>
            <p:nvPr/>
          </p:nvSpPr>
          <p:spPr>
            <a:xfrm>
              <a:off x="2941925" y="3055800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40"/>
            <p:cNvSpPr/>
            <p:nvPr/>
          </p:nvSpPr>
          <p:spPr>
            <a:xfrm>
              <a:off x="2901300" y="307470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40"/>
            <p:cNvSpPr/>
            <p:nvPr/>
          </p:nvSpPr>
          <p:spPr>
            <a:xfrm>
              <a:off x="2921525" y="307470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40"/>
            <p:cNvSpPr/>
            <p:nvPr/>
          </p:nvSpPr>
          <p:spPr>
            <a:xfrm>
              <a:off x="2941925" y="3074700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40"/>
            <p:cNvSpPr/>
            <p:nvPr/>
          </p:nvSpPr>
          <p:spPr>
            <a:xfrm>
              <a:off x="2901300" y="309415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40"/>
            <p:cNvSpPr/>
            <p:nvPr/>
          </p:nvSpPr>
          <p:spPr>
            <a:xfrm>
              <a:off x="2921525" y="309415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40"/>
            <p:cNvSpPr/>
            <p:nvPr/>
          </p:nvSpPr>
          <p:spPr>
            <a:xfrm>
              <a:off x="2941925" y="3094150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40"/>
            <p:cNvSpPr/>
            <p:nvPr/>
          </p:nvSpPr>
          <p:spPr>
            <a:xfrm>
              <a:off x="2901300" y="311305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40"/>
            <p:cNvSpPr/>
            <p:nvPr/>
          </p:nvSpPr>
          <p:spPr>
            <a:xfrm>
              <a:off x="2921525" y="311305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40"/>
            <p:cNvSpPr/>
            <p:nvPr/>
          </p:nvSpPr>
          <p:spPr>
            <a:xfrm>
              <a:off x="2941925" y="3113050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40"/>
            <p:cNvSpPr/>
            <p:nvPr/>
          </p:nvSpPr>
          <p:spPr>
            <a:xfrm>
              <a:off x="2901300" y="313235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40"/>
            <p:cNvSpPr/>
            <p:nvPr/>
          </p:nvSpPr>
          <p:spPr>
            <a:xfrm>
              <a:off x="2921525" y="313235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40"/>
            <p:cNvSpPr/>
            <p:nvPr/>
          </p:nvSpPr>
          <p:spPr>
            <a:xfrm>
              <a:off x="2941925" y="3132350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40"/>
            <p:cNvSpPr/>
            <p:nvPr/>
          </p:nvSpPr>
          <p:spPr>
            <a:xfrm>
              <a:off x="2901300" y="315125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40"/>
            <p:cNvSpPr/>
            <p:nvPr/>
          </p:nvSpPr>
          <p:spPr>
            <a:xfrm>
              <a:off x="2921525" y="315125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40"/>
            <p:cNvSpPr/>
            <p:nvPr/>
          </p:nvSpPr>
          <p:spPr>
            <a:xfrm>
              <a:off x="2941925" y="3151250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40"/>
            <p:cNvSpPr/>
            <p:nvPr/>
          </p:nvSpPr>
          <p:spPr>
            <a:xfrm>
              <a:off x="2901300" y="317070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40"/>
            <p:cNvSpPr/>
            <p:nvPr/>
          </p:nvSpPr>
          <p:spPr>
            <a:xfrm>
              <a:off x="2921525" y="317070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40"/>
            <p:cNvSpPr/>
            <p:nvPr/>
          </p:nvSpPr>
          <p:spPr>
            <a:xfrm>
              <a:off x="2941925" y="3170700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40"/>
            <p:cNvSpPr/>
            <p:nvPr/>
          </p:nvSpPr>
          <p:spPr>
            <a:xfrm>
              <a:off x="2901300" y="318960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40"/>
            <p:cNvSpPr/>
            <p:nvPr/>
          </p:nvSpPr>
          <p:spPr>
            <a:xfrm>
              <a:off x="2921525" y="318960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40"/>
            <p:cNvSpPr/>
            <p:nvPr/>
          </p:nvSpPr>
          <p:spPr>
            <a:xfrm>
              <a:off x="2941925" y="3189600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40"/>
            <p:cNvSpPr/>
            <p:nvPr/>
          </p:nvSpPr>
          <p:spPr>
            <a:xfrm>
              <a:off x="2901300" y="320890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40"/>
            <p:cNvSpPr/>
            <p:nvPr/>
          </p:nvSpPr>
          <p:spPr>
            <a:xfrm>
              <a:off x="2921525" y="320890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40"/>
            <p:cNvSpPr/>
            <p:nvPr/>
          </p:nvSpPr>
          <p:spPr>
            <a:xfrm>
              <a:off x="2941925" y="3208900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40"/>
            <p:cNvSpPr/>
            <p:nvPr/>
          </p:nvSpPr>
          <p:spPr>
            <a:xfrm>
              <a:off x="2901300" y="322780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40"/>
            <p:cNvSpPr/>
            <p:nvPr/>
          </p:nvSpPr>
          <p:spPr>
            <a:xfrm>
              <a:off x="2921525" y="322780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40"/>
            <p:cNvSpPr/>
            <p:nvPr/>
          </p:nvSpPr>
          <p:spPr>
            <a:xfrm>
              <a:off x="2941925" y="3227800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40"/>
            <p:cNvSpPr/>
            <p:nvPr/>
          </p:nvSpPr>
          <p:spPr>
            <a:xfrm>
              <a:off x="2880300" y="3055800"/>
              <a:ext cx="12500" cy="184500"/>
            </a:xfrm>
            <a:custGeom>
              <a:rect b="b" l="l" r="r" t="t"/>
              <a:pathLst>
                <a:path extrusionOk="0" h="7380" w="500">
                  <a:moveTo>
                    <a:pt x="1" y="0"/>
                  </a:moveTo>
                  <a:lnTo>
                    <a:pt x="1" y="7379"/>
                  </a:lnTo>
                  <a:lnTo>
                    <a:pt x="500" y="7379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40"/>
            <p:cNvSpPr/>
            <p:nvPr/>
          </p:nvSpPr>
          <p:spPr>
            <a:xfrm>
              <a:off x="2964050" y="3055800"/>
              <a:ext cx="12500" cy="184500"/>
            </a:xfrm>
            <a:custGeom>
              <a:rect b="b" l="l" r="r" t="t"/>
              <a:pathLst>
                <a:path extrusionOk="0" h="7380" w="500">
                  <a:moveTo>
                    <a:pt x="0" y="0"/>
                  </a:moveTo>
                  <a:lnTo>
                    <a:pt x="0" y="7379"/>
                  </a:lnTo>
                  <a:lnTo>
                    <a:pt x="499" y="7379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40"/>
            <p:cNvSpPr/>
            <p:nvPr/>
          </p:nvSpPr>
          <p:spPr>
            <a:xfrm>
              <a:off x="2858200" y="3026500"/>
              <a:ext cx="140075" cy="12675"/>
            </a:xfrm>
            <a:custGeom>
              <a:rect b="b" l="l" r="r" t="t"/>
              <a:pathLst>
                <a:path extrusionOk="0" h="507" w="5603">
                  <a:moveTo>
                    <a:pt x="0" y="0"/>
                  </a:moveTo>
                  <a:lnTo>
                    <a:pt x="0" y="507"/>
                  </a:lnTo>
                  <a:lnTo>
                    <a:pt x="5603" y="507"/>
                  </a:lnTo>
                  <a:lnTo>
                    <a:pt x="5603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40"/>
            <p:cNvSpPr/>
            <p:nvPr/>
          </p:nvSpPr>
          <p:spPr>
            <a:xfrm>
              <a:off x="3024900" y="2919125"/>
              <a:ext cx="140100" cy="412075"/>
            </a:xfrm>
            <a:custGeom>
              <a:rect b="b" l="l" r="r" t="t"/>
              <a:pathLst>
                <a:path extrusionOk="0" h="16483" w="5604">
                  <a:moveTo>
                    <a:pt x="1" y="1"/>
                  </a:moveTo>
                  <a:lnTo>
                    <a:pt x="1" y="16483"/>
                  </a:lnTo>
                  <a:lnTo>
                    <a:pt x="5603" y="16483"/>
                  </a:lnTo>
                  <a:lnTo>
                    <a:pt x="5603" y="1"/>
                  </a:lnTo>
                  <a:close/>
                </a:path>
              </a:pathLst>
            </a:custGeom>
            <a:solidFill>
              <a:srgbClr val="DA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40"/>
            <p:cNvSpPr/>
            <p:nvPr/>
          </p:nvSpPr>
          <p:spPr>
            <a:xfrm>
              <a:off x="3043250" y="293765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40"/>
            <p:cNvSpPr/>
            <p:nvPr/>
          </p:nvSpPr>
          <p:spPr>
            <a:xfrm>
              <a:off x="3063650" y="2937650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40"/>
            <p:cNvSpPr/>
            <p:nvPr/>
          </p:nvSpPr>
          <p:spPr>
            <a:xfrm>
              <a:off x="3084075" y="293765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40"/>
            <p:cNvSpPr/>
            <p:nvPr/>
          </p:nvSpPr>
          <p:spPr>
            <a:xfrm>
              <a:off x="3043250" y="295655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40"/>
            <p:cNvSpPr/>
            <p:nvPr/>
          </p:nvSpPr>
          <p:spPr>
            <a:xfrm>
              <a:off x="3063650" y="2956550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40"/>
            <p:cNvSpPr/>
            <p:nvPr/>
          </p:nvSpPr>
          <p:spPr>
            <a:xfrm>
              <a:off x="3084075" y="295655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40"/>
            <p:cNvSpPr/>
            <p:nvPr/>
          </p:nvSpPr>
          <p:spPr>
            <a:xfrm>
              <a:off x="3043250" y="2975825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40"/>
            <p:cNvSpPr/>
            <p:nvPr/>
          </p:nvSpPr>
          <p:spPr>
            <a:xfrm>
              <a:off x="3063650" y="2975825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40"/>
            <p:cNvSpPr/>
            <p:nvPr/>
          </p:nvSpPr>
          <p:spPr>
            <a:xfrm>
              <a:off x="3084075" y="2975825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40"/>
            <p:cNvSpPr/>
            <p:nvPr/>
          </p:nvSpPr>
          <p:spPr>
            <a:xfrm>
              <a:off x="3043250" y="299475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1"/>
                  </a:lnTo>
                  <a:lnTo>
                    <a:pt x="537" y="49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40"/>
            <p:cNvSpPr/>
            <p:nvPr/>
          </p:nvSpPr>
          <p:spPr>
            <a:xfrm>
              <a:off x="3063650" y="2994750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1"/>
                  </a:lnTo>
                  <a:lnTo>
                    <a:pt x="537" y="49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40"/>
            <p:cNvSpPr/>
            <p:nvPr/>
          </p:nvSpPr>
          <p:spPr>
            <a:xfrm>
              <a:off x="3084075" y="299475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1"/>
                  </a:lnTo>
                  <a:lnTo>
                    <a:pt x="537" y="49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40"/>
            <p:cNvSpPr/>
            <p:nvPr/>
          </p:nvSpPr>
          <p:spPr>
            <a:xfrm>
              <a:off x="3043250" y="301420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40"/>
            <p:cNvSpPr/>
            <p:nvPr/>
          </p:nvSpPr>
          <p:spPr>
            <a:xfrm>
              <a:off x="3063650" y="3014200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40"/>
            <p:cNvSpPr/>
            <p:nvPr/>
          </p:nvSpPr>
          <p:spPr>
            <a:xfrm>
              <a:off x="3084075" y="301420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40"/>
            <p:cNvSpPr/>
            <p:nvPr/>
          </p:nvSpPr>
          <p:spPr>
            <a:xfrm>
              <a:off x="3043250" y="303310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40"/>
            <p:cNvSpPr/>
            <p:nvPr/>
          </p:nvSpPr>
          <p:spPr>
            <a:xfrm>
              <a:off x="3063650" y="3033100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40"/>
            <p:cNvSpPr/>
            <p:nvPr/>
          </p:nvSpPr>
          <p:spPr>
            <a:xfrm>
              <a:off x="3084075" y="303310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40"/>
            <p:cNvSpPr/>
            <p:nvPr/>
          </p:nvSpPr>
          <p:spPr>
            <a:xfrm>
              <a:off x="3043250" y="3052375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40"/>
            <p:cNvSpPr/>
            <p:nvPr/>
          </p:nvSpPr>
          <p:spPr>
            <a:xfrm>
              <a:off x="3063650" y="3052375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40"/>
            <p:cNvSpPr/>
            <p:nvPr/>
          </p:nvSpPr>
          <p:spPr>
            <a:xfrm>
              <a:off x="3084075" y="3052375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40"/>
            <p:cNvSpPr/>
            <p:nvPr/>
          </p:nvSpPr>
          <p:spPr>
            <a:xfrm>
              <a:off x="3043250" y="3071475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40"/>
            <p:cNvSpPr/>
            <p:nvPr/>
          </p:nvSpPr>
          <p:spPr>
            <a:xfrm>
              <a:off x="3063650" y="3071475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40"/>
            <p:cNvSpPr/>
            <p:nvPr/>
          </p:nvSpPr>
          <p:spPr>
            <a:xfrm>
              <a:off x="3084075" y="3071475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40"/>
            <p:cNvSpPr/>
            <p:nvPr/>
          </p:nvSpPr>
          <p:spPr>
            <a:xfrm>
              <a:off x="3043250" y="309075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40"/>
            <p:cNvSpPr/>
            <p:nvPr/>
          </p:nvSpPr>
          <p:spPr>
            <a:xfrm>
              <a:off x="3063650" y="3090750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40"/>
            <p:cNvSpPr/>
            <p:nvPr/>
          </p:nvSpPr>
          <p:spPr>
            <a:xfrm>
              <a:off x="3084075" y="309075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40"/>
            <p:cNvSpPr/>
            <p:nvPr/>
          </p:nvSpPr>
          <p:spPr>
            <a:xfrm>
              <a:off x="3043250" y="310965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40"/>
            <p:cNvSpPr/>
            <p:nvPr/>
          </p:nvSpPr>
          <p:spPr>
            <a:xfrm>
              <a:off x="3063650" y="3109650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40"/>
            <p:cNvSpPr/>
            <p:nvPr/>
          </p:nvSpPr>
          <p:spPr>
            <a:xfrm>
              <a:off x="3084075" y="310965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40"/>
            <p:cNvSpPr/>
            <p:nvPr/>
          </p:nvSpPr>
          <p:spPr>
            <a:xfrm>
              <a:off x="3043250" y="3129125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40"/>
            <p:cNvSpPr/>
            <p:nvPr/>
          </p:nvSpPr>
          <p:spPr>
            <a:xfrm>
              <a:off x="3063650" y="3129125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40"/>
            <p:cNvSpPr/>
            <p:nvPr/>
          </p:nvSpPr>
          <p:spPr>
            <a:xfrm>
              <a:off x="3084075" y="3129125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40"/>
            <p:cNvSpPr/>
            <p:nvPr/>
          </p:nvSpPr>
          <p:spPr>
            <a:xfrm>
              <a:off x="3043250" y="3148025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40"/>
            <p:cNvSpPr/>
            <p:nvPr/>
          </p:nvSpPr>
          <p:spPr>
            <a:xfrm>
              <a:off x="3063650" y="3148025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40"/>
            <p:cNvSpPr/>
            <p:nvPr/>
          </p:nvSpPr>
          <p:spPr>
            <a:xfrm>
              <a:off x="3084075" y="3148025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40"/>
            <p:cNvSpPr/>
            <p:nvPr/>
          </p:nvSpPr>
          <p:spPr>
            <a:xfrm>
              <a:off x="3043250" y="316730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40"/>
            <p:cNvSpPr/>
            <p:nvPr/>
          </p:nvSpPr>
          <p:spPr>
            <a:xfrm>
              <a:off x="3063650" y="3167300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40"/>
            <p:cNvSpPr/>
            <p:nvPr/>
          </p:nvSpPr>
          <p:spPr>
            <a:xfrm>
              <a:off x="3084075" y="316730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40"/>
            <p:cNvSpPr/>
            <p:nvPr/>
          </p:nvSpPr>
          <p:spPr>
            <a:xfrm>
              <a:off x="3043250" y="318620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40"/>
            <p:cNvSpPr/>
            <p:nvPr/>
          </p:nvSpPr>
          <p:spPr>
            <a:xfrm>
              <a:off x="3063650" y="3186200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40"/>
            <p:cNvSpPr/>
            <p:nvPr/>
          </p:nvSpPr>
          <p:spPr>
            <a:xfrm>
              <a:off x="3084075" y="3186200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40"/>
            <p:cNvSpPr/>
            <p:nvPr/>
          </p:nvSpPr>
          <p:spPr>
            <a:xfrm>
              <a:off x="3043250" y="3205675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40"/>
            <p:cNvSpPr/>
            <p:nvPr/>
          </p:nvSpPr>
          <p:spPr>
            <a:xfrm>
              <a:off x="3063650" y="3205675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40"/>
            <p:cNvSpPr/>
            <p:nvPr/>
          </p:nvSpPr>
          <p:spPr>
            <a:xfrm>
              <a:off x="3084075" y="3205675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40"/>
            <p:cNvSpPr/>
            <p:nvPr/>
          </p:nvSpPr>
          <p:spPr>
            <a:xfrm>
              <a:off x="3043250" y="3224575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40"/>
            <p:cNvSpPr/>
            <p:nvPr/>
          </p:nvSpPr>
          <p:spPr>
            <a:xfrm>
              <a:off x="3063650" y="3224575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40"/>
            <p:cNvSpPr/>
            <p:nvPr/>
          </p:nvSpPr>
          <p:spPr>
            <a:xfrm>
              <a:off x="3084075" y="3224575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40"/>
            <p:cNvSpPr/>
            <p:nvPr/>
          </p:nvSpPr>
          <p:spPr>
            <a:xfrm>
              <a:off x="3043250" y="324405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40"/>
            <p:cNvSpPr/>
            <p:nvPr/>
          </p:nvSpPr>
          <p:spPr>
            <a:xfrm>
              <a:off x="3063650" y="3244050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40"/>
            <p:cNvSpPr/>
            <p:nvPr/>
          </p:nvSpPr>
          <p:spPr>
            <a:xfrm>
              <a:off x="3084075" y="324405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40"/>
            <p:cNvSpPr/>
            <p:nvPr/>
          </p:nvSpPr>
          <p:spPr>
            <a:xfrm>
              <a:off x="3043250" y="326295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40"/>
            <p:cNvSpPr/>
            <p:nvPr/>
          </p:nvSpPr>
          <p:spPr>
            <a:xfrm>
              <a:off x="3063650" y="3262950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40"/>
            <p:cNvSpPr/>
            <p:nvPr/>
          </p:nvSpPr>
          <p:spPr>
            <a:xfrm>
              <a:off x="3084075" y="3262950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40"/>
            <p:cNvSpPr/>
            <p:nvPr/>
          </p:nvSpPr>
          <p:spPr>
            <a:xfrm>
              <a:off x="3043250" y="3282225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40"/>
            <p:cNvSpPr/>
            <p:nvPr/>
          </p:nvSpPr>
          <p:spPr>
            <a:xfrm>
              <a:off x="3063650" y="3282225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40"/>
            <p:cNvSpPr/>
            <p:nvPr/>
          </p:nvSpPr>
          <p:spPr>
            <a:xfrm>
              <a:off x="3084075" y="3282225"/>
              <a:ext cx="13425" cy="12300"/>
            </a:xfrm>
            <a:custGeom>
              <a:rect b="b" l="l" r="r" t="t"/>
              <a:pathLst>
                <a:path extrusionOk="0" h="492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40"/>
            <p:cNvSpPr/>
            <p:nvPr/>
          </p:nvSpPr>
          <p:spPr>
            <a:xfrm>
              <a:off x="3043250" y="3301125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40"/>
            <p:cNvSpPr/>
            <p:nvPr/>
          </p:nvSpPr>
          <p:spPr>
            <a:xfrm>
              <a:off x="3063650" y="3301125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40"/>
            <p:cNvSpPr/>
            <p:nvPr/>
          </p:nvSpPr>
          <p:spPr>
            <a:xfrm>
              <a:off x="3084075" y="3301125"/>
              <a:ext cx="13425" cy="12325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40"/>
            <p:cNvSpPr/>
            <p:nvPr/>
          </p:nvSpPr>
          <p:spPr>
            <a:xfrm>
              <a:off x="3137000" y="2937650"/>
              <a:ext cx="12300" cy="375800"/>
            </a:xfrm>
            <a:custGeom>
              <a:rect b="b" l="l" r="r" t="t"/>
              <a:pathLst>
                <a:path extrusionOk="0" h="15032" w="492">
                  <a:moveTo>
                    <a:pt x="0" y="1"/>
                  </a:moveTo>
                  <a:lnTo>
                    <a:pt x="0" y="15031"/>
                  </a:lnTo>
                  <a:lnTo>
                    <a:pt x="492" y="15031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40"/>
            <p:cNvSpPr/>
            <p:nvPr/>
          </p:nvSpPr>
          <p:spPr>
            <a:xfrm>
              <a:off x="2876725" y="3244050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40"/>
            <p:cNvSpPr/>
            <p:nvPr/>
          </p:nvSpPr>
          <p:spPr>
            <a:xfrm>
              <a:off x="2897125" y="3244050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8" y="492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40"/>
            <p:cNvSpPr/>
            <p:nvPr/>
          </p:nvSpPr>
          <p:spPr>
            <a:xfrm>
              <a:off x="2917350" y="3244050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8" y="492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40"/>
            <p:cNvSpPr/>
            <p:nvPr/>
          </p:nvSpPr>
          <p:spPr>
            <a:xfrm>
              <a:off x="2876725" y="3262950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40"/>
            <p:cNvSpPr/>
            <p:nvPr/>
          </p:nvSpPr>
          <p:spPr>
            <a:xfrm>
              <a:off x="2897125" y="3262950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8" y="492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40"/>
            <p:cNvSpPr/>
            <p:nvPr/>
          </p:nvSpPr>
          <p:spPr>
            <a:xfrm>
              <a:off x="2917350" y="3262950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8" y="492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40"/>
            <p:cNvSpPr/>
            <p:nvPr/>
          </p:nvSpPr>
          <p:spPr>
            <a:xfrm>
              <a:off x="2876725" y="3282225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40"/>
            <p:cNvSpPr/>
            <p:nvPr/>
          </p:nvSpPr>
          <p:spPr>
            <a:xfrm>
              <a:off x="2897125" y="3282225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1"/>
                  </a:moveTo>
                  <a:lnTo>
                    <a:pt x="1" y="492"/>
                  </a:lnTo>
                  <a:lnTo>
                    <a:pt x="538" y="492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40"/>
            <p:cNvSpPr/>
            <p:nvPr/>
          </p:nvSpPr>
          <p:spPr>
            <a:xfrm>
              <a:off x="2917350" y="3282225"/>
              <a:ext cx="13450" cy="12300"/>
            </a:xfrm>
            <a:custGeom>
              <a:rect b="b" l="l" r="r" t="t"/>
              <a:pathLst>
                <a:path extrusionOk="0" h="492" w="538">
                  <a:moveTo>
                    <a:pt x="1" y="1"/>
                  </a:moveTo>
                  <a:lnTo>
                    <a:pt x="1" y="492"/>
                  </a:lnTo>
                  <a:lnTo>
                    <a:pt x="538" y="492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40"/>
            <p:cNvSpPr/>
            <p:nvPr/>
          </p:nvSpPr>
          <p:spPr>
            <a:xfrm>
              <a:off x="2876725" y="3301125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40"/>
            <p:cNvSpPr/>
            <p:nvPr/>
          </p:nvSpPr>
          <p:spPr>
            <a:xfrm>
              <a:off x="2897125" y="3301125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8" y="492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40"/>
            <p:cNvSpPr/>
            <p:nvPr/>
          </p:nvSpPr>
          <p:spPr>
            <a:xfrm>
              <a:off x="2917350" y="3301125"/>
              <a:ext cx="13450" cy="12325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8" y="492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40"/>
            <p:cNvSpPr/>
            <p:nvPr/>
          </p:nvSpPr>
          <p:spPr>
            <a:xfrm>
              <a:off x="2654450" y="3167300"/>
              <a:ext cx="109450" cy="164100"/>
            </a:xfrm>
            <a:custGeom>
              <a:rect b="b" l="l" r="r" t="t"/>
              <a:pathLst>
                <a:path extrusionOk="0" h="6564" w="4378">
                  <a:moveTo>
                    <a:pt x="0" y="1"/>
                  </a:moveTo>
                  <a:lnTo>
                    <a:pt x="0" y="6563"/>
                  </a:lnTo>
                  <a:lnTo>
                    <a:pt x="4378" y="6563"/>
                  </a:lnTo>
                  <a:lnTo>
                    <a:pt x="4378" y="1"/>
                  </a:lnTo>
                  <a:close/>
                </a:path>
              </a:pathLst>
            </a:custGeom>
            <a:solidFill>
              <a:srgbClr val="5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40"/>
            <p:cNvSpPr/>
            <p:nvPr/>
          </p:nvSpPr>
          <p:spPr>
            <a:xfrm>
              <a:off x="2654450" y="3113250"/>
              <a:ext cx="109450" cy="54850"/>
            </a:xfrm>
            <a:custGeom>
              <a:rect b="b" l="l" r="r" t="t"/>
              <a:pathLst>
                <a:path extrusionOk="0" h="2194" w="4378">
                  <a:moveTo>
                    <a:pt x="2162" y="0"/>
                  </a:moveTo>
                  <a:lnTo>
                    <a:pt x="0" y="2193"/>
                  </a:lnTo>
                  <a:lnTo>
                    <a:pt x="4378" y="2193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40"/>
            <p:cNvSpPr/>
            <p:nvPr/>
          </p:nvSpPr>
          <p:spPr>
            <a:xfrm>
              <a:off x="2669950" y="3184125"/>
              <a:ext cx="18525" cy="17425"/>
            </a:xfrm>
            <a:custGeom>
              <a:rect b="b" l="l" r="r" t="t"/>
              <a:pathLst>
                <a:path extrusionOk="0" h="697" w="741">
                  <a:moveTo>
                    <a:pt x="0" y="1"/>
                  </a:moveTo>
                  <a:lnTo>
                    <a:pt x="0" y="696"/>
                  </a:lnTo>
                  <a:lnTo>
                    <a:pt x="741" y="696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40"/>
            <p:cNvSpPr/>
            <p:nvPr/>
          </p:nvSpPr>
          <p:spPr>
            <a:xfrm>
              <a:off x="2700000" y="3184125"/>
              <a:ext cx="18350" cy="17425"/>
            </a:xfrm>
            <a:custGeom>
              <a:rect b="b" l="l" r="r" t="t"/>
              <a:pathLst>
                <a:path extrusionOk="0" h="697" w="734">
                  <a:moveTo>
                    <a:pt x="0" y="1"/>
                  </a:moveTo>
                  <a:lnTo>
                    <a:pt x="0" y="696"/>
                  </a:lnTo>
                  <a:lnTo>
                    <a:pt x="734" y="696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40"/>
            <p:cNvSpPr/>
            <p:nvPr/>
          </p:nvSpPr>
          <p:spPr>
            <a:xfrm>
              <a:off x="2729850" y="3184125"/>
              <a:ext cx="18550" cy="17425"/>
            </a:xfrm>
            <a:custGeom>
              <a:rect b="b" l="l" r="r" t="t"/>
              <a:pathLst>
                <a:path extrusionOk="0" h="697" w="742">
                  <a:moveTo>
                    <a:pt x="1" y="1"/>
                  </a:moveTo>
                  <a:lnTo>
                    <a:pt x="1" y="696"/>
                  </a:lnTo>
                  <a:lnTo>
                    <a:pt x="742" y="696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40"/>
            <p:cNvSpPr/>
            <p:nvPr/>
          </p:nvSpPr>
          <p:spPr>
            <a:xfrm>
              <a:off x="2729850" y="3298300"/>
              <a:ext cx="18550" cy="32900"/>
            </a:xfrm>
            <a:custGeom>
              <a:rect b="b" l="l" r="r" t="t"/>
              <a:pathLst>
                <a:path extrusionOk="0" h="1316" w="742">
                  <a:moveTo>
                    <a:pt x="1" y="0"/>
                  </a:moveTo>
                  <a:lnTo>
                    <a:pt x="1" y="1316"/>
                  </a:lnTo>
                  <a:lnTo>
                    <a:pt x="742" y="1316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9" name="Google Shape;4489;p40"/>
            <p:cNvSpPr/>
            <p:nvPr/>
          </p:nvSpPr>
          <p:spPr>
            <a:xfrm>
              <a:off x="2654250" y="3216650"/>
              <a:ext cx="109850" cy="10975"/>
            </a:xfrm>
            <a:custGeom>
              <a:rect b="b" l="l" r="r" t="t"/>
              <a:pathLst>
                <a:path extrusionOk="0" h="439" w="4394">
                  <a:moveTo>
                    <a:pt x="1" y="0"/>
                  </a:moveTo>
                  <a:lnTo>
                    <a:pt x="1" y="439"/>
                  </a:lnTo>
                  <a:lnTo>
                    <a:pt x="4393" y="439"/>
                  </a:lnTo>
                  <a:lnTo>
                    <a:pt x="4393" y="0"/>
                  </a:lnTo>
                  <a:close/>
                </a:path>
              </a:pathLst>
            </a:cu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40"/>
            <p:cNvSpPr/>
            <p:nvPr/>
          </p:nvSpPr>
          <p:spPr>
            <a:xfrm>
              <a:off x="2209874" y="3331182"/>
              <a:ext cx="1026954" cy="31965"/>
            </a:xfrm>
            <a:custGeom>
              <a:rect b="b" l="l" r="r" t="t"/>
              <a:pathLst>
                <a:path extrusionOk="0" h="1279" w="49031">
                  <a:moveTo>
                    <a:pt x="49030" y="1"/>
                  </a:moveTo>
                  <a:lnTo>
                    <a:pt x="635" y="8"/>
                  </a:lnTo>
                  <a:cubicBezTo>
                    <a:pt x="280" y="8"/>
                    <a:pt x="0" y="288"/>
                    <a:pt x="0" y="643"/>
                  </a:cubicBezTo>
                  <a:cubicBezTo>
                    <a:pt x="0" y="991"/>
                    <a:pt x="280" y="1278"/>
                    <a:pt x="635" y="1278"/>
                  </a:cubicBezTo>
                  <a:lnTo>
                    <a:pt x="49030" y="1278"/>
                  </a:lnTo>
                  <a:lnTo>
                    <a:pt x="49030" y="1"/>
                  </a:lnTo>
                  <a:close/>
                </a:path>
              </a:pathLst>
            </a:custGeom>
            <a:solidFill>
              <a:srgbClr val="2F49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40"/>
            <p:cNvSpPr/>
            <p:nvPr/>
          </p:nvSpPr>
          <p:spPr>
            <a:xfrm>
              <a:off x="2494150" y="2884725"/>
              <a:ext cx="108525" cy="61650"/>
            </a:xfrm>
            <a:custGeom>
              <a:rect b="b" l="l" r="r" t="t"/>
              <a:pathLst>
                <a:path extrusionOk="0" h="2466" w="4341">
                  <a:moveTo>
                    <a:pt x="1709" y="1"/>
                  </a:moveTo>
                  <a:cubicBezTo>
                    <a:pt x="1301" y="23"/>
                    <a:pt x="961" y="326"/>
                    <a:pt x="900" y="734"/>
                  </a:cubicBezTo>
                  <a:lnTo>
                    <a:pt x="893" y="734"/>
                  </a:lnTo>
                  <a:cubicBezTo>
                    <a:pt x="424" y="734"/>
                    <a:pt x="39" y="1097"/>
                    <a:pt x="23" y="1566"/>
                  </a:cubicBezTo>
                  <a:cubicBezTo>
                    <a:pt x="1" y="2035"/>
                    <a:pt x="356" y="2428"/>
                    <a:pt x="817" y="2466"/>
                  </a:cubicBezTo>
                  <a:lnTo>
                    <a:pt x="3705" y="2466"/>
                  </a:lnTo>
                  <a:cubicBezTo>
                    <a:pt x="4061" y="2466"/>
                    <a:pt x="4340" y="2178"/>
                    <a:pt x="4340" y="1830"/>
                  </a:cubicBezTo>
                  <a:cubicBezTo>
                    <a:pt x="4340" y="1487"/>
                    <a:pt x="4061" y="1203"/>
                    <a:pt x="3719" y="1203"/>
                  </a:cubicBezTo>
                  <a:cubicBezTo>
                    <a:pt x="3714" y="1203"/>
                    <a:pt x="3710" y="1203"/>
                    <a:pt x="3705" y="1203"/>
                  </a:cubicBezTo>
                  <a:cubicBezTo>
                    <a:pt x="3607" y="1203"/>
                    <a:pt x="3516" y="1226"/>
                    <a:pt x="3426" y="1263"/>
                  </a:cubicBezTo>
                  <a:cubicBezTo>
                    <a:pt x="3290" y="946"/>
                    <a:pt x="2980" y="734"/>
                    <a:pt x="2624" y="734"/>
                  </a:cubicBezTo>
                  <a:lnTo>
                    <a:pt x="2617" y="734"/>
                  </a:lnTo>
                  <a:cubicBezTo>
                    <a:pt x="2549" y="311"/>
                    <a:pt x="2186" y="1"/>
                    <a:pt x="1762" y="1"/>
                  </a:cubicBez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40"/>
            <p:cNvSpPr/>
            <p:nvPr/>
          </p:nvSpPr>
          <p:spPr>
            <a:xfrm>
              <a:off x="2494150" y="2884550"/>
              <a:ext cx="42750" cy="61825"/>
            </a:xfrm>
            <a:custGeom>
              <a:rect b="b" l="l" r="r" t="t"/>
              <a:pathLst>
                <a:path extrusionOk="0" h="2473" w="1710">
                  <a:moveTo>
                    <a:pt x="1709" y="0"/>
                  </a:moveTo>
                  <a:cubicBezTo>
                    <a:pt x="1301" y="30"/>
                    <a:pt x="961" y="333"/>
                    <a:pt x="900" y="741"/>
                  </a:cubicBezTo>
                  <a:lnTo>
                    <a:pt x="893" y="741"/>
                  </a:lnTo>
                  <a:cubicBezTo>
                    <a:pt x="424" y="741"/>
                    <a:pt x="39" y="1104"/>
                    <a:pt x="23" y="1573"/>
                  </a:cubicBezTo>
                  <a:cubicBezTo>
                    <a:pt x="1" y="2042"/>
                    <a:pt x="356" y="2435"/>
                    <a:pt x="817" y="2473"/>
                  </a:cubicBezTo>
                  <a:lnTo>
                    <a:pt x="1709" y="2473"/>
                  </a:lnTo>
                  <a:lnTo>
                    <a:pt x="1709" y="0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40"/>
            <p:cNvSpPr/>
            <p:nvPr/>
          </p:nvSpPr>
          <p:spPr>
            <a:xfrm>
              <a:off x="2254675" y="3014575"/>
              <a:ext cx="108525" cy="61850"/>
            </a:xfrm>
            <a:custGeom>
              <a:rect b="b" l="l" r="r" t="t"/>
              <a:pathLst>
                <a:path extrusionOk="0" h="2474" w="4341">
                  <a:moveTo>
                    <a:pt x="1702" y="1"/>
                  </a:moveTo>
                  <a:cubicBezTo>
                    <a:pt x="1293" y="24"/>
                    <a:pt x="961" y="334"/>
                    <a:pt x="893" y="734"/>
                  </a:cubicBezTo>
                  <a:lnTo>
                    <a:pt x="885" y="734"/>
                  </a:lnTo>
                  <a:cubicBezTo>
                    <a:pt x="416" y="734"/>
                    <a:pt x="31" y="1105"/>
                    <a:pt x="16" y="1566"/>
                  </a:cubicBezTo>
                  <a:cubicBezTo>
                    <a:pt x="1" y="2035"/>
                    <a:pt x="348" y="2435"/>
                    <a:pt x="817" y="2473"/>
                  </a:cubicBezTo>
                  <a:lnTo>
                    <a:pt x="3698" y="2473"/>
                  </a:lnTo>
                  <a:cubicBezTo>
                    <a:pt x="4053" y="2473"/>
                    <a:pt x="4340" y="2186"/>
                    <a:pt x="4340" y="1831"/>
                  </a:cubicBezTo>
                  <a:cubicBezTo>
                    <a:pt x="4333" y="1483"/>
                    <a:pt x="4053" y="1203"/>
                    <a:pt x="3698" y="1203"/>
                  </a:cubicBezTo>
                  <a:cubicBezTo>
                    <a:pt x="3607" y="1203"/>
                    <a:pt x="3509" y="1226"/>
                    <a:pt x="3425" y="1271"/>
                  </a:cubicBezTo>
                  <a:cubicBezTo>
                    <a:pt x="3289" y="946"/>
                    <a:pt x="2972" y="734"/>
                    <a:pt x="2624" y="734"/>
                  </a:cubicBezTo>
                  <a:lnTo>
                    <a:pt x="2609" y="734"/>
                  </a:lnTo>
                  <a:cubicBezTo>
                    <a:pt x="2548" y="311"/>
                    <a:pt x="2178" y="1"/>
                    <a:pt x="1755" y="1"/>
                  </a:cubicBez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40"/>
            <p:cNvSpPr/>
            <p:nvPr/>
          </p:nvSpPr>
          <p:spPr>
            <a:xfrm>
              <a:off x="2254675" y="3014575"/>
              <a:ext cx="42550" cy="61850"/>
            </a:xfrm>
            <a:custGeom>
              <a:rect b="b" l="l" r="r" t="t"/>
              <a:pathLst>
                <a:path extrusionOk="0" h="2474" w="1702">
                  <a:moveTo>
                    <a:pt x="1702" y="1"/>
                  </a:moveTo>
                  <a:cubicBezTo>
                    <a:pt x="1293" y="24"/>
                    <a:pt x="953" y="334"/>
                    <a:pt x="893" y="734"/>
                  </a:cubicBezTo>
                  <a:lnTo>
                    <a:pt x="885" y="734"/>
                  </a:lnTo>
                  <a:cubicBezTo>
                    <a:pt x="416" y="734"/>
                    <a:pt x="31" y="1105"/>
                    <a:pt x="16" y="1566"/>
                  </a:cubicBezTo>
                  <a:cubicBezTo>
                    <a:pt x="1" y="2035"/>
                    <a:pt x="348" y="2435"/>
                    <a:pt x="810" y="2473"/>
                  </a:cubicBezTo>
                  <a:lnTo>
                    <a:pt x="1702" y="2473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40"/>
            <p:cNvSpPr/>
            <p:nvPr/>
          </p:nvSpPr>
          <p:spPr>
            <a:xfrm>
              <a:off x="2807350" y="2822925"/>
              <a:ext cx="108525" cy="61650"/>
            </a:xfrm>
            <a:custGeom>
              <a:rect b="b" l="l" r="r" t="t"/>
              <a:pathLst>
                <a:path extrusionOk="0" h="2466" w="4341">
                  <a:moveTo>
                    <a:pt x="1702" y="1"/>
                  </a:moveTo>
                  <a:cubicBezTo>
                    <a:pt x="1293" y="23"/>
                    <a:pt x="961" y="333"/>
                    <a:pt x="893" y="734"/>
                  </a:cubicBezTo>
                  <a:lnTo>
                    <a:pt x="885" y="734"/>
                  </a:lnTo>
                  <a:cubicBezTo>
                    <a:pt x="416" y="734"/>
                    <a:pt x="31" y="1104"/>
                    <a:pt x="16" y="1566"/>
                  </a:cubicBezTo>
                  <a:cubicBezTo>
                    <a:pt x="1" y="2034"/>
                    <a:pt x="348" y="2427"/>
                    <a:pt x="817" y="2465"/>
                  </a:cubicBezTo>
                  <a:lnTo>
                    <a:pt x="3698" y="2465"/>
                  </a:lnTo>
                  <a:cubicBezTo>
                    <a:pt x="4053" y="2465"/>
                    <a:pt x="4340" y="2186"/>
                    <a:pt x="4340" y="1830"/>
                  </a:cubicBezTo>
                  <a:cubicBezTo>
                    <a:pt x="4333" y="1482"/>
                    <a:pt x="4053" y="1203"/>
                    <a:pt x="3705" y="1203"/>
                  </a:cubicBezTo>
                  <a:cubicBezTo>
                    <a:pt x="3607" y="1203"/>
                    <a:pt x="3509" y="1225"/>
                    <a:pt x="3425" y="1263"/>
                  </a:cubicBezTo>
                  <a:cubicBezTo>
                    <a:pt x="3289" y="946"/>
                    <a:pt x="2972" y="734"/>
                    <a:pt x="2624" y="734"/>
                  </a:cubicBezTo>
                  <a:lnTo>
                    <a:pt x="2609" y="734"/>
                  </a:lnTo>
                  <a:cubicBezTo>
                    <a:pt x="2548" y="311"/>
                    <a:pt x="2178" y="1"/>
                    <a:pt x="1755" y="1"/>
                  </a:cubicBez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40"/>
            <p:cNvSpPr/>
            <p:nvPr/>
          </p:nvSpPr>
          <p:spPr>
            <a:xfrm>
              <a:off x="2807350" y="2822925"/>
              <a:ext cx="42550" cy="61650"/>
            </a:xfrm>
            <a:custGeom>
              <a:rect b="b" l="l" r="r" t="t"/>
              <a:pathLst>
                <a:path extrusionOk="0" h="2466" w="1702">
                  <a:moveTo>
                    <a:pt x="1702" y="1"/>
                  </a:moveTo>
                  <a:cubicBezTo>
                    <a:pt x="1293" y="23"/>
                    <a:pt x="953" y="326"/>
                    <a:pt x="893" y="734"/>
                  </a:cubicBezTo>
                  <a:lnTo>
                    <a:pt x="885" y="734"/>
                  </a:lnTo>
                  <a:cubicBezTo>
                    <a:pt x="416" y="734"/>
                    <a:pt x="31" y="1104"/>
                    <a:pt x="16" y="1566"/>
                  </a:cubicBezTo>
                  <a:cubicBezTo>
                    <a:pt x="1" y="2034"/>
                    <a:pt x="348" y="2427"/>
                    <a:pt x="817" y="2465"/>
                  </a:cubicBezTo>
                  <a:lnTo>
                    <a:pt x="1702" y="2465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334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40"/>
            <p:cNvSpPr/>
            <p:nvPr/>
          </p:nvSpPr>
          <p:spPr>
            <a:xfrm>
              <a:off x="2693000" y="2872250"/>
              <a:ext cx="59375" cy="100025"/>
            </a:xfrm>
            <a:custGeom>
              <a:rect b="b" l="l" r="r" t="t"/>
              <a:pathLst>
                <a:path extrusionOk="0" h="4001" w="2375">
                  <a:moveTo>
                    <a:pt x="374" y="0"/>
                  </a:moveTo>
                  <a:cubicBezTo>
                    <a:pt x="361" y="0"/>
                    <a:pt x="347" y="1"/>
                    <a:pt x="333" y="1"/>
                  </a:cubicBezTo>
                  <a:cubicBezTo>
                    <a:pt x="220" y="1"/>
                    <a:pt x="114" y="8"/>
                    <a:pt x="0" y="31"/>
                  </a:cubicBezTo>
                  <a:cubicBezTo>
                    <a:pt x="961" y="190"/>
                    <a:pt x="1671" y="1021"/>
                    <a:pt x="1671" y="1997"/>
                  </a:cubicBezTo>
                  <a:cubicBezTo>
                    <a:pt x="1671" y="2972"/>
                    <a:pt x="961" y="3811"/>
                    <a:pt x="0" y="3970"/>
                  </a:cubicBezTo>
                  <a:cubicBezTo>
                    <a:pt x="114" y="3985"/>
                    <a:pt x="220" y="4000"/>
                    <a:pt x="333" y="4000"/>
                  </a:cubicBezTo>
                  <a:cubicBezTo>
                    <a:pt x="347" y="4001"/>
                    <a:pt x="361" y="4001"/>
                    <a:pt x="374" y="4001"/>
                  </a:cubicBezTo>
                  <a:cubicBezTo>
                    <a:pt x="1475" y="4001"/>
                    <a:pt x="2374" y="3109"/>
                    <a:pt x="2374" y="1997"/>
                  </a:cubicBezTo>
                  <a:cubicBezTo>
                    <a:pt x="2374" y="892"/>
                    <a:pt x="1475" y="0"/>
                    <a:pt x="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40"/>
            <p:cNvSpPr/>
            <p:nvPr/>
          </p:nvSpPr>
          <p:spPr>
            <a:xfrm>
              <a:off x="2522500" y="2822725"/>
              <a:ext cx="11000" cy="9550"/>
            </a:xfrm>
            <a:custGeom>
              <a:rect b="b" l="l" r="r" t="t"/>
              <a:pathLst>
                <a:path extrusionOk="0" h="382" w="440">
                  <a:moveTo>
                    <a:pt x="250" y="1"/>
                  </a:moveTo>
                  <a:cubicBezTo>
                    <a:pt x="84" y="1"/>
                    <a:pt x="1" y="205"/>
                    <a:pt x="114" y="326"/>
                  </a:cubicBezTo>
                  <a:cubicBezTo>
                    <a:pt x="153" y="365"/>
                    <a:pt x="200" y="382"/>
                    <a:pt x="246" y="382"/>
                  </a:cubicBezTo>
                  <a:cubicBezTo>
                    <a:pt x="344" y="382"/>
                    <a:pt x="439" y="303"/>
                    <a:pt x="439" y="190"/>
                  </a:cubicBezTo>
                  <a:cubicBezTo>
                    <a:pt x="439" y="84"/>
                    <a:pt x="356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40"/>
            <p:cNvSpPr/>
            <p:nvPr/>
          </p:nvSpPr>
          <p:spPr>
            <a:xfrm>
              <a:off x="2353525" y="2822725"/>
              <a:ext cx="11175" cy="9550"/>
            </a:xfrm>
            <a:custGeom>
              <a:rect b="b" l="l" r="r" t="t"/>
              <a:pathLst>
                <a:path extrusionOk="0" h="382" w="447">
                  <a:moveTo>
                    <a:pt x="258" y="1"/>
                  </a:moveTo>
                  <a:cubicBezTo>
                    <a:pt x="91" y="1"/>
                    <a:pt x="1" y="205"/>
                    <a:pt x="122" y="326"/>
                  </a:cubicBezTo>
                  <a:cubicBezTo>
                    <a:pt x="160" y="365"/>
                    <a:pt x="207" y="382"/>
                    <a:pt x="253" y="382"/>
                  </a:cubicBezTo>
                  <a:cubicBezTo>
                    <a:pt x="352" y="382"/>
                    <a:pt x="447" y="303"/>
                    <a:pt x="447" y="190"/>
                  </a:cubicBezTo>
                  <a:cubicBezTo>
                    <a:pt x="447" y="84"/>
                    <a:pt x="364" y="1"/>
                    <a:pt x="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40"/>
            <p:cNvSpPr/>
            <p:nvPr/>
          </p:nvSpPr>
          <p:spPr>
            <a:xfrm>
              <a:off x="2822475" y="2932925"/>
              <a:ext cx="10975" cy="9400"/>
            </a:xfrm>
            <a:custGeom>
              <a:rect b="b" l="l" r="r" t="t"/>
              <a:pathLst>
                <a:path extrusionOk="0" h="376" w="439">
                  <a:moveTo>
                    <a:pt x="250" y="1"/>
                  </a:moveTo>
                  <a:cubicBezTo>
                    <a:pt x="84" y="1"/>
                    <a:pt x="0" y="205"/>
                    <a:pt x="121" y="318"/>
                  </a:cubicBezTo>
                  <a:cubicBezTo>
                    <a:pt x="159" y="358"/>
                    <a:pt x="206" y="376"/>
                    <a:pt x="252" y="376"/>
                  </a:cubicBezTo>
                  <a:cubicBezTo>
                    <a:pt x="347" y="376"/>
                    <a:pt x="439" y="301"/>
                    <a:pt x="439" y="190"/>
                  </a:cubicBezTo>
                  <a:cubicBezTo>
                    <a:pt x="439" y="84"/>
                    <a:pt x="356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40"/>
            <p:cNvSpPr/>
            <p:nvPr/>
          </p:nvSpPr>
          <p:spPr>
            <a:xfrm>
              <a:off x="2442175" y="2872250"/>
              <a:ext cx="11000" cy="9400"/>
            </a:xfrm>
            <a:custGeom>
              <a:rect b="b" l="l" r="r" t="t"/>
              <a:pathLst>
                <a:path extrusionOk="0" h="376" w="440">
                  <a:moveTo>
                    <a:pt x="250" y="1"/>
                  </a:moveTo>
                  <a:cubicBezTo>
                    <a:pt x="84" y="1"/>
                    <a:pt x="1" y="197"/>
                    <a:pt x="122" y="318"/>
                  </a:cubicBezTo>
                  <a:cubicBezTo>
                    <a:pt x="159" y="358"/>
                    <a:pt x="206" y="376"/>
                    <a:pt x="252" y="376"/>
                  </a:cubicBezTo>
                  <a:cubicBezTo>
                    <a:pt x="347" y="376"/>
                    <a:pt x="439" y="302"/>
                    <a:pt x="439" y="190"/>
                  </a:cubicBezTo>
                  <a:cubicBezTo>
                    <a:pt x="439" y="84"/>
                    <a:pt x="356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2" name="Google Shape;4502;p40"/>
            <p:cNvSpPr/>
            <p:nvPr/>
          </p:nvSpPr>
          <p:spPr>
            <a:xfrm>
              <a:off x="2230850" y="2977350"/>
              <a:ext cx="11200" cy="9450"/>
            </a:xfrm>
            <a:custGeom>
              <a:rect b="b" l="l" r="r" t="t"/>
              <a:pathLst>
                <a:path extrusionOk="0" h="378" w="448">
                  <a:moveTo>
                    <a:pt x="258" y="0"/>
                  </a:moveTo>
                  <a:cubicBezTo>
                    <a:pt x="84" y="0"/>
                    <a:pt x="1" y="205"/>
                    <a:pt x="122" y="326"/>
                  </a:cubicBezTo>
                  <a:cubicBezTo>
                    <a:pt x="160" y="362"/>
                    <a:pt x="207" y="378"/>
                    <a:pt x="253" y="378"/>
                  </a:cubicBezTo>
                  <a:cubicBezTo>
                    <a:pt x="352" y="378"/>
                    <a:pt x="447" y="303"/>
                    <a:pt x="447" y="189"/>
                  </a:cubicBezTo>
                  <a:cubicBezTo>
                    <a:pt x="447" y="84"/>
                    <a:pt x="356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3" name="Google Shape;4503;p40"/>
            <p:cNvSpPr/>
            <p:nvPr/>
          </p:nvSpPr>
          <p:spPr>
            <a:xfrm>
              <a:off x="2451625" y="3034625"/>
              <a:ext cx="11000" cy="9450"/>
            </a:xfrm>
            <a:custGeom>
              <a:rect b="b" l="l" r="r" t="t"/>
              <a:pathLst>
                <a:path extrusionOk="0" h="378" w="440">
                  <a:moveTo>
                    <a:pt x="250" y="0"/>
                  </a:moveTo>
                  <a:cubicBezTo>
                    <a:pt x="84" y="0"/>
                    <a:pt x="1" y="204"/>
                    <a:pt x="114" y="325"/>
                  </a:cubicBezTo>
                  <a:cubicBezTo>
                    <a:pt x="152" y="361"/>
                    <a:pt x="199" y="378"/>
                    <a:pt x="245" y="378"/>
                  </a:cubicBezTo>
                  <a:cubicBezTo>
                    <a:pt x="344" y="378"/>
                    <a:pt x="439" y="303"/>
                    <a:pt x="439" y="189"/>
                  </a:cubicBezTo>
                  <a:cubicBezTo>
                    <a:pt x="439" y="83"/>
                    <a:pt x="356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40"/>
            <p:cNvSpPr/>
            <p:nvPr/>
          </p:nvSpPr>
          <p:spPr>
            <a:xfrm>
              <a:off x="2720400" y="2822725"/>
              <a:ext cx="11175" cy="9550"/>
            </a:xfrm>
            <a:custGeom>
              <a:rect b="b" l="l" r="r" t="t"/>
              <a:pathLst>
                <a:path extrusionOk="0" h="382" w="447">
                  <a:moveTo>
                    <a:pt x="258" y="1"/>
                  </a:moveTo>
                  <a:cubicBezTo>
                    <a:pt x="91" y="1"/>
                    <a:pt x="1" y="205"/>
                    <a:pt x="122" y="326"/>
                  </a:cubicBezTo>
                  <a:cubicBezTo>
                    <a:pt x="160" y="365"/>
                    <a:pt x="207" y="382"/>
                    <a:pt x="253" y="382"/>
                  </a:cubicBezTo>
                  <a:cubicBezTo>
                    <a:pt x="352" y="382"/>
                    <a:pt x="447" y="303"/>
                    <a:pt x="447" y="190"/>
                  </a:cubicBezTo>
                  <a:cubicBezTo>
                    <a:pt x="447" y="84"/>
                    <a:pt x="364" y="1"/>
                    <a:pt x="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40"/>
            <p:cNvSpPr/>
            <p:nvPr/>
          </p:nvSpPr>
          <p:spPr>
            <a:xfrm>
              <a:off x="2917725" y="2807050"/>
              <a:ext cx="11000" cy="9450"/>
            </a:xfrm>
            <a:custGeom>
              <a:rect b="b" l="l" r="r" t="t"/>
              <a:pathLst>
                <a:path extrusionOk="0" h="378" w="440">
                  <a:moveTo>
                    <a:pt x="250" y="0"/>
                  </a:moveTo>
                  <a:cubicBezTo>
                    <a:pt x="84" y="0"/>
                    <a:pt x="1" y="205"/>
                    <a:pt x="122" y="326"/>
                  </a:cubicBezTo>
                  <a:cubicBezTo>
                    <a:pt x="158" y="362"/>
                    <a:pt x="203" y="378"/>
                    <a:pt x="248" y="378"/>
                  </a:cubicBezTo>
                  <a:cubicBezTo>
                    <a:pt x="344" y="378"/>
                    <a:pt x="439" y="303"/>
                    <a:pt x="439" y="189"/>
                  </a:cubicBezTo>
                  <a:cubicBezTo>
                    <a:pt x="439" y="84"/>
                    <a:pt x="356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40"/>
            <p:cNvSpPr/>
            <p:nvPr/>
          </p:nvSpPr>
          <p:spPr>
            <a:xfrm>
              <a:off x="2649150" y="2894375"/>
              <a:ext cx="10975" cy="9550"/>
            </a:xfrm>
            <a:custGeom>
              <a:rect b="b" l="l" r="r" t="t"/>
              <a:pathLst>
                <a:path extrusionOk="0" h="382" w="439">
                  <a:moveTo>
                    <a:pt x="250" y="0"/>
                  </a:moveTo>
                  <a:cubicBezTo>
                    <a:pt x="84" y="0"/>
                    <a:pt x="0" y="205"/>
                    <a:pt x="114" y="325"/>
                  </a:cubicBezTo>
                  <a:cubicBezTo>
                    <a:pt x="152" y="364"/>
                    <a:pt x="199" y="381"/>
                    <a:pt x="245" y="381"/>
                  </a:cubicBezTo>
                  <a:cubicBezTo>
                    <a:pt x="344" y="381"/>
                    <a:pt x="439" y="303"/>
                    <a:pt x="439" y="189"/>
                  </a:cubicBezTo>
                  <a:cubicBezTo>
                    <a:pt x="439" y="84"/>
                    <a:pt x="356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40"/>
            <p:cNvSpPr/>
            <p:nvPr/>
          </p:nvSpPr>
          <p:spPr>
            <a:xfrm>
              <a:off x="2608700" y="2990025"/>
              <a:ext cx="10975" cy="9575"/>
            </a:xfrm>
            <a:custGeom>
              <a:rect b="b" l="l" r="r" t="t"/>
              <a:pathLst>
                <a:path extrusionOk="0" h="383" w="439">
                  <a:moveTo>
                    <a:pt x="250" y="0"/>
                  </a:moveTo>
                  <a:cubicBezTo>
                    <a:pt x="84" y="0"/>
                    <a:pt x="0" y="204"/>
                    <a:pt x="121" y="325"/>
                  </a:cubicBezTo>
                  <a:cubicBezTo>
                    <a:pt x="158" y="365"/>
                    <a:pt x="205" y="382"/>
                    <a:pt x="251" y="382"/>
                  </a:cubicBezTo>
                  <a:cubicBezTo>
                    <a:pt x="346" y="382"/>
                    <a:pt x="439" y="306"/>
                    <a:pt x="439" y="189"/>
                  </a:cubicBezTo>
                  <a:cubicBezTo>
                    <a:pt x="439" y="91"/>
                    <a:pt x="356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8" name="Google Shape;4508;p40"/>
            <p:cNvSpPr/>
            <p:nvPr/>
          </p:nvSpPr>
          <p:spPr>
            <a:xfrm>
              <a:off x="2367150" y="2941625"/>
              <a:ext cx="11175" cy="9550"/>
            </a:xfrm>
            <a:custGeom>
              <a:rect b="b" l="l" r="r" t="t"/>
              <a:pathLst>
                <a:path extrusionOk="0" h="382" w="447">
                  <a:moveTo>
                    <a:pt x="257" y="1"/>
                  </a:moveTo>
                  <a:cubicBezTo>
                    <a:pt x="91" y="1"/>
                    <a:pt x="0" y="205"/>
                    <a:pt x="121" y="326"/>
                  </a:cubicBezTo>
                  <a:cubicBezTo>
                    <a:pt x="160" y="364"/>
                    <a:pt x="206" y="381"/>
                    <a:pt x="253" y="381"/>
                  </a:cubicBezTo>
                  <a:cubicBezTo>
                    <a:pt x="351" y="381"/>
                    <a:pt x="446" y="303"/>
                    <a:pt x="446" y="190"/>
                  </a:cubicBezTo>
                  <a:cubicBezTo>
                    <a:pt x="446" y="84"/>
                    <a:pt x="363" y="1"/>
                    <a:pt x="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9" name="Google Shape;4509;p40"/>
            <p:cNvSpPr/>
            <p:nvPr/>
          </p:nvSpPr>
          <p:spPr>
            <a:xfrm>
              <a:off x="2582625" y="2816500"/>
              <a:ext cx="20050" cy="17125"/>
            </a:xfrm>
            <a:custGeom>
              <a:rect b="b" l="l" r="r" t="t"/>
              <a:pathLst>
                <a:path extrusionOk="0" h="685" w="802">
                  <a:moveTo>
                    <a:pt x="461" y="0"/>
                  </a:moveTo>
                  <a:cubicBezTo>
                    <a:pt x="159" y="0"/>
                    <a:pt x="0" y="371"/>
                    <a:pt x="219" y="583"/>
                  </a:cubicBezTo>
                  <a:cubicBezTo>
                    <a:pt x="288" y="653"/>
                    <a:pt x="372" y="685"/>
                    <a:pt x="456" y="685"/>
                  </a:cubicBezTo>
                  <a:cubicBezTo>
                    <a:pt x="631" y="685"/>
                    <a:pt x="801" y="546"/>
                    <a:pt x="801" y="341"/>
                  </a:cubicBezTo>
                  <a:cubicBezTo>
                    <a:pt x="801" y="152"/>
                    <a:pt x="650" y="0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0" name="Google Shape;4510;p40"/>
            <p:cNvSpPr/>
            <p:nvPr/>
          </p:nvSpPr>
          <p:spPr>
            <a:xfrm>
              <a:off x="2767275" y="3246700"/>
              <a:ext cx="165225" cy="84325"/>
            </a:xfrm>
            <a:custGeom>
              <a:rect b="b" l="l" r="r" t="t"/>
              <a:pathLst>
                <a:path extrusionOk="0" h="3373" w="6609">
                  <a:moveTo>
                    <a:pt x="1" y="0"/>
                  </a:moveTo>
                  <a:lnTo>
                    <a:pt x="1" y="3372"/>
                  </a:lnTo>
                  <a:lnTo>
                    <a:pt x="6609" y="3372"/>
                  </a:lnTo>
                  <a:lnTo>
                    <a:pt x="6609" y="0"/>
                  </a:lnTo>
                  <a:close/>
                </a:path>
              </a:pathLst>
            </a:custGeom>
            <a:solidFill>
              <a:srgbClr val="483E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1" name="Google Shape;4511;p40"/>
            <p:cNvSpPr/>
            <p:nvPr/>
          </p:nvSpPr>
          <p:spPr>
            <a:xfrm>
              <a:off x="2794675" y="3274475"/>
              <a:ext cx="18375" cy="20050"/>
            </a:xfrm>
            <a:custGeom>
              <a:rect b="b" l="l" r="r" t="t"/>
              <a:pathLst>
                <a:path extrusionOk="0" h="802" w="735">
                  <a:moveTo>
                    <a:pt x="1" y="1"/>
                  </a:moveTo>
                  <a:lnTo>
                    <a:pt x="1" y="802"/>
                  </a:lnTo>
                  <a:lnTo>
                    <a:pt x="734" y="802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2" name="Google Shape;4512;p40"/>
            <p:cNvSpPr/>
            <p:nvPr/>
          </p:nvSpPr>
          <p:spPr>
            <a:xfrm>
              <a:off x="2825300" y="3274475"/>
              <a:ext cx="18550" cy="20050"/>
            </a:xfrm>
            <a:custGeom>
              <a:rect b="b" l="l" r="r" t="t"/>
              <a:pathLst>
                <a:path extrusionOk="0" h="802" w="742">
                  <a:moveTo>
                    <a:pt x="1" y="1"/>
                  </a:moveTo>
                  <a:lnTo>
                    <a:pt x="1" y="802"/>
                  </a:lnTo>
                  <a:lnTo>
                    <a:pt x="742" y="802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3" name="Google Shape;4513;p40"/>
            <p:cNvSpPr/>
            <p:nvPr/>
          </p:nvSpPr>
          <p:spPr>
            <a:xfrm>
              <a:off x="2856125" y="3274475"/>
              <a:ext cx="18350" cy="20050"/>
            </a:xfrm>
            <a:custGeom>
              <a:rect b="b" l="l" r="r" t="t"/>
              <a:pathLst>
                <a:path extrusionOk="0" h="802" w="734">
                  <a:moveTo>
                    <a:pt x="0" y="1"/>
                  </a:moveTo>
                  <a:lnTo>
                    <a:pt x="0" y="802"/>
                  </a:lnTo>
                  <a:lnTo>
                    <a:pt x="734" y="802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40"/>
            <p:cNvSpPr/>
            <p:nvPr/>
          </p:nvSpPr>
          <p:spPr>
            <a:xfrm>
              <a:off x="2886725" y="3294500"/>
              <a:ext cx="18550" cy="36700"/>
            </a:xfrm>
            <a:custGeom>
              <a:rect b="b" l="l" r="r" t="t"/>
              <a:pathLst>
                <a:path extrusionOk="0" h="1468" w="742">
                  <a:moveTo>
                    <a:pt x="1" y="1"/>
                  </a:moveTo>
                  <a:lnTo>
                    <a:pt x="1" y="1468"/>
                  </a:lnTo>
                  <a:lnTo>
                    <a:pt x="742" y="1468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5" name="Google Shape;4515;p40"/>
            <p:cNvSpPr/>
            <p:nvPr/>
          </p:nvSpPr>
          <p:spPr>
            <a:xfrm>
              <a:off x="2767275" y="3217950"/>
              <a:ext cx="165225" cy="28775"/>
            </a:xfrm>
            <a:custGeom>
              <a:rect b="b" l="l" r="r" t="t"/>
              <a:pathLst>
                <a:path extrusionOk="0" h="1151" w="6609">
                  <a:moveTo>
                    <a:pt x="666" y="1"/>
                  </a:moveTo>
                  <a:lnTo>
                    <a:pt x="1" y="1150"/>
                  </a:lnTo>
                  <a:lnTo>
                    <a:pt x="6609" y="1150"/>
                  </a:lnTo>
                  <a:lnTo>
                    <a:pt x="5981" y="1"/>
                  </a:lnTo>
                  <a:close/>
                </a:path>
              </a:pathLst>
            </a:cu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40"/>
            <p:cNvSpPr/>
            <p:nvPr/>
          </p:nvSpPr>
          <p:spPr>
            <a:xfrm>
              <a:off x="2794675" y="3299625"/>
              <a:ext cx="79800" cy="10025"/>
            </a:xfrm>
            <a:custGeom>
              <a:rect b="b" l="l" r="r" t="t"/>
              <a:pathLst>
                <a:path extrusionOk="0" h="401" w="3192">
                  <a:moveTo>
                    <a:pt x="1" y="0"/>
                  </a:moveTo>
                  <a:lnTo>
                    <a:pt x="1" y="401"/>
                  </a:lnTo>
                  <a:lnTo>
                    <a:pt x="3192" y="401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40"/>
            <p:cNvSpPr/>
            <p:nvPr/>
          </p:nvSpPr>
          <p:spPr>
            <a:xfrm>
              <a:off x="2240500" y="3268050"/>
              <a:ext cx="123450" cy="62975"/>
            </a:xfrm>
            <a:custGeom>
              <a:rect b="b" l="l" r="r" t="t"/>
              <a:pathLst>
                <a:path extrusionOk="0" h="2519" w="4938">
                  <a:moveTo>
                    <a:pt x="1" y="1"/>
                  </a:moveTo>
                  <a:lnTo>
                    <a:pt x="1" y="2518"/>
                  </a:lnTo>
                  <a:lnTo>
                    <a:pt x="4938" y="2518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483E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8" name="Google Shape;4518;p40"/>
            <p:cNvSpPr/>
            <p:nvPr/>
          </p:nvSpPr>
          <p:spPr>
            <a:xfrm>
              <a:off x="2272075" y="3289600"/>
              <a:ext cx="13825" cy="14950"/>
            </a:xfrm>
            <a:custGeom>
              <a:rect b="b" l="l" r="r" t="t"/>
              <a:pathLst>
                <a:path extrusionOk="0" h="598" w="553">
                  <a:moveTo>
                    <a:pt x="0" y="0"/>
                  </a:moveTo>
                  <a:lnTo>
                    <a:pt x="0" y="598"/>
                  </a:lnTo>
                  <a:lnTo>
                    <a:pt x="552" y="59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9" name="Google Shape;4519;p40"/>
            <p:cNvSpPr/>
            <p:nvPr/>
          </p:nvSpPr>
          <p:spPr>
            <a:xfrm>
              <a:off x="2251275" y="3289600"/>
              <a:ext cx="13825" cy="14950"/>
            </a:xfrm>
            <a:custGeom>
              <a:rect b="b" l="l" r="r" t="t"/>
              <a:pathLst>
                <a:path extrusionOk="0" h="598" w="553">
                  <a:moveTo>
                    <a:pt x="0" y="0"/>
                  </a:moveTo>
                  <a:lnTo>
                    <a:pt x="0" y="598"/>
                  </a:lnTo>
                  <a:lnTo>
                    <a:pt x="552" y="59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0" name="Google Shape;4520;p40"/>
            <p:cNvSpPr/>
            <p:nvPr/>
          </p:nvSpPr>
          <p:spPr>
            <a:xfrm>
              <a:off x="2339725" y="3289600"/>
              <a:ext cx="13825" cy="14950"/>
            </a:xfrm>
            <a:custGeom>
              <a:rect b="b" l="l" r="r" t="t"/>
              <a:pathLst>
                <a:path extrusionOk="0" h="598" w="553">
                  <a:moveTo>
                    <a:pt x="1" y="0"/>
                  </a:moveTo>
                  <a:lnTo>
                    <a:pt x="1" y="598"/>
                  </a:lnTo>
                  <a:lnTo>
                    <a:pt x="553" y="598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40"/>
            <p:cNvSpPr/>
            <p:nvPr/>
          </p:nvSpPr>
          <p:spPr>
            <a:xfrm>
              <a:off x="2318950" y="3289600"/>
              <a:ext cx="13825" cy="14950"/>
            </a:xfrm>
            <a:custGeom>
              <a:rect b="b" l="l" r="r" t="t"/>
              <a:pathLst>
                <a:path extrusionOk="0" h="598" w="553">
                  <a:moveTo>
                    <a:pt x="0" y="0"/>
                  </a:moveTo>
                  <a:lnTo>
                    <a:pt x="0" y="598"/>
                  </a:lnTo>
                  <a:lnTo>
                    <a:pt x="552" y="59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40"/>
            <p:cNvSpPr/>
            <p:nvPr/>
          </p:nvSpPr>
          <p:spPr>
            <a:xfrm>
              <a:off x="2295325" y="3303775"/>
              <a:ext cx="13825" cy="27425"/>
            </a:xfrm>
            <a:custGeom>
              <a:rect b="b" l="l" r="r" t="t"/>
              <a:pathLst>
                <a:path extrusionOk="0" h="1097" w="553">
                  <a:moveTo>
                    <a:pt x="0" y="0"/>
                  </a:moveTo>
                  <a:lnTo>
                    <a:pt x="0" y="1097"/>
                  </a:lnTo>
                  <a:lnTo>
                    <a:pt x="552" y="1097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3" name="Google Shape;4523;p40"/>
            <p:cNvSpPr/>
            <p:nvPr/>
          </p:nvSpPr>
          <p:spPr>
            <a:xfrm>
              <a:off x="2240500" y="3246700"/>
              <a:ext cx="123450" cy="21375"/>
            </a:xfrm>
            <a:custGeom>
              <a:rect b="b" l="l" r="r" t="t"/>
              <a:pathLst>
                <a:path extrusionOk="0" h="855" w="4938">
                  <a:moveTo>
                    <a:pt x="492" y="0"/>
                  </a:moveTo>
                  <a:lnTo>
                    <a:pt x="1" y="855"/>
                  </a:lnTo>
                  <a:lnTo>
                    <a:pt x="4938" y="855"/>
                  </a:lnTo>
                  <a:lnTo>
                    <a:pt x="4461" y="0"/>
                  </a:lnTo>
                  <a:close/>
                </a:path>
              </a:pathLst>
            </a:cu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40"/>
            <p:cNvSpPr/>
            <p:nvPr/>
          </p:nvSpPr>
          <p:spPr>
            <a:xfrm>
              <a:off x="2251275" y="3274850"/>
              <a:ext cx="34625" cy="7400"/>
            </a:xfrm>
            <a:custGeom>
              <a:rect b="b" l="l" r="r" t="t"/>
              <a:pathLst>
                <a:path extrusionOk="0" h="296" w="1385">
                  <a:moveTo>
                    <a:pt x="0" y="1"/>
                  </a:moveTo>
                  <a:lnTo>
                    <a:pt x="0" y="296"/>
                  </a:lnTo>
                  <a:lnTo>
                    <a:pt x="1384" y="296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40"/>
            <p:cNvSpPr/>
            <p:nvPr/>
          </p:nvSpPr>
          <p:spPr>
            <a:xfrm>
              <a:off x="2318950" y="3274850"/>
              <a:ext cx="34600" cy="7400"/>
            </a:xfrm>
            <a:custGeom>
              <a:rect b="b" l="l" r="r" t="t"/>
              <a:pathLst>
                <a:path extrusionOk="0" h="296" w="1384">
                  <a:moveTo>
                    <a:pt x="0" y="1"/>
                  </a:moveTo>
                  <a:lnTo>
                    <a:pt x="0" y="296"/>
                  </a:lnTo>
                  <a:lnTo>
                    <a:pt x="1384" y="296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40"/>
            <p:cNvSpPr/>
            <p:nvPr/>
          </p:nvSpPr>
          <p:spPr>
            <a:xfrm>
              <a:off x="2763500" y="3290550"/>
              <a:ext cx="7575" cy="40650"/>
            </a:xfrm>
            <a:custGeom>
              <a:rect b="b" l="l" r="r" t="t"/>
              <a:pathLst>
                <a:path extrusionOk="0" h="1626" w="303">
                  <a:moveTo>
                    <a:pt x="1" y="0"/>
                  </a:moveTo>
                  <a:lnTo>
                    <a:pt x="1" y="1626"/>
                  </a:lnTo>
                  <a:lnTo>
                    <a:pt x="303" y="1626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7" name="Google Shape;4527;p40"/>
            <p:cNvSpPr/>
            <p:nvPr/>
          </p:nvSpPr>
          <p:spPr>
            <a:xfrm>
              <a:off x="2743275" y="3242525"/>
              <a:ext cx="48225" cy="74325"/>
            </a:xfrm>
            <a:custGeom>
              <a:rect b="b" l="l" r="r" t="t"/>
              <a:pathLst>
                <a:path extrusionOk="0" h="2973" w="1929">
                  <a:moveTo>
                    <a:pt x="961" y="1"/>
                  </a:moveTo>
                  <a:cubicBezTo>
                    <a:pt x="431" y="1"/>
                    <a:pt x="1" y="659"/>
                    <a:pt x="1" y="1483"/>
                  </a:cubicBezTo>
                  <a:cubicBezTo>
                    <a:pt x="1" y="2314"/>
                    <a:pt x="431" y="2972"/>
                    <a:pt x="961" y="2972"/>
                  </a:cubicBezTo>
                  <a:cubicBezTo>
                    <a:pt x="1498" y="2972"/>
                    <a:pt x="1928" y="2307"/>
                    <a:pt x="1928" y="1483"/>
                  </a:cubicBezTo>
                  <a:cubicBezTo>
                    <a:pt x="1928" y="666"/>
                    <a:pt x="1498" y="1"/>
                    <a:pt x="961" y="1"/>
                  </a:cubicBezTo>
                  <a:close/>
                </a:path>
              </a:pathLst>
            </a:custGeom>
            <a:solidFill>
              <a:srgbClr val="2F49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8" name="Google Shape;4528;p40"/>
            <p:cNvSpPr/>
            <p:nvPr/>
          </p:nvSpPr>
          <p:spPr>
            <a:xfrm>
              <a:off x="2743275" y="3242525"/>
              <a:ext cx="24025" cy="74325"/>
            </a:xfrm>
            <a:custGeom>
              <a:rect b="b" l="l" r="r" t="t"/>
              <a:pathLst>
                <a:path extrusionOk="0" h="2973" w="961">
                  <a:moveTo>
                    <a:pt x="961" y="1"/>
                  </a:moveTo>
                  <a:cubicBezTo>
                    <a:pt x="431" y="1"/>
                    <a:pt x="1" y="659"/>
                    <a:pt x="1" y="1490"/>
                  </a:cubicBezTo>
                  <a:cubicBezTo>
                    <a:pt x="1" y="2314"/>
                    <a:pt x="431" y="2972"/>
                    <a:pt x="961" y="2972"/>
                  </a:cubicBezTo>
                  <a:lnTo>
                    <a:pt x="961" y="1"/>
                  </a:lnTo>
                  <a:close/>
                </a:path>
              </a:pathLst>
            </a:custGeom>
            <a:solidFill>
              <a:srgbClr val="4A6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9" name="Google Shape;4529;p40"/>
            <p:cNvSpPr/>
            <p:nvPr/>
          </p:nvSpPr>
          <p:spPr>
            <a:xfrm>
              <a:off x="3139450" y="3290725"/>
              <a:ext cx="7575" cy="40475"/>
            </a:xfrm>
            <a:custGeom>
              <a:rect b="b" l="l" r="r" t="t"/>
              <a:pathLst>
                <a:path extrusionOk="0" h="1619" w="303">
                  <a:moveTo>
                    <a:pt x="0" y="1"/>
                  </a:moveTo>
                  <a:lnTo>
                    <a:pt x="0" y="1619"/>
                  </a:lnTo>
                  <a:lnTo>
                    <a:pt x="303" y="1619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40"/>
            <p:cNvSpPr/>
            <p:nvPr/>
          </p:nvSpPr>
          <p:spPr>
            <a:xfrm>
              <a:off x="3119025" y="3242525"/>
              <a:ext cx="48225" cy="74500"/>
            </a:xfrm>
            <a:custGeom>
              <a:rect b="b" l="l" r="r" t="t"/>
              <a:pathLst>
                <a:path extrusionOk="0" h="2980" w="1929">
                  <a:moveTo>
                    <a:pt x="969" y="1"/>
                  </a:moveTo>
                  <a:cubicBezTo>
                    <a:pt x="432" y="1"/>
                    <a:pt x="1" y="666"/>
                    <a:pt x="1" y="1490"/>
                  </a:cubicBezTo>
                  <a:cubicBezTo>
                    <a:pt x="1" y="2307"/>
                    <a:pt x="432" y="2980"/>
                    <a:pt x="961" y="2980"/>
                  </a:cubicBezTo>
                  <a:cubicBezTo>
                    <a:pt x="1498" y="2980"/>
                    <a:pt x="1929" y="2307"/>
                    <a:pt x="1929" y="1490"/>
                  </a:cubicBezTo>
                  <a:cubicBezTo>
                    <a:pt x="1929" y="666"/>
                    <a:pt x="1498" y="1"/>
                    <a:pt x="969" y="1"/>
                  </a:cubicBezTo>
                  <a:close/>
                </a:path>
              </a:pathLst>
            </a:custGeom>
            <a:solidFill>
              <a:srgbClr val="2F49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40"/>
            <p:cNvSpPr/>
            <p:nvPr/>
          </p:nvSpPr>
          <p:spPr>
            <a:xfrm>
              <a:off x="3119025" y="3242525"/>
              <a:ext cx="24225" cy="74325"/>
            </a:xfrm>
            <a:custGeom>
              <a:rect b="b" l="l" r="r" t="t"/>
              <a:pathLst>
                <a:path extrusionOk="0" h="2973" w="969">
                  <a:moveTo>
                    <a:pt x="969" y="1"/>
                  </a:moveTo>
                  <a:cubicBezTo>
                    <a:pt x="432" y="1"/>
                    <a:pt x="1" y="666"/>
                    <a:pt x="1" y="1490"/>
                  </a:cubicBezTo>
                  <a:cubicBezTo>
                    <a:pt x="1" y="2307"/>
                    <a:pt x="432" y="2972"/>
                    <a:pt x="969" y="2972"/>
                  </a:cubicBezTo>
                  <a:lnTo>
                    <a:pt x="969" y="1"/>
                  </a:lnTo>
                  <a:close/>
                </a:path>
              </a:pathLst>
            </a:custGeom>
            <a:solidFill>
              <a:srgbClr val="4A6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40"/>
            <p:cNvSpPr/>
            <p:nvPr/>
          </p:nvSpPr>
          <p:spPr>
            <a:xfrm>
              <a:off x="2485650" y="3118175"/>
              <a:ext cx="115525" cy="211700"/>
            </a:xfrm>
            <a:custGeom>
              <a:rect b="b" l="l" r="r" t="t"/>
              <a:pathLst>
                <a:path extrusionOk="0" h="8468" w="4621">
                  <a:moveTo>
                    <a:pt x="1" y="0"/>
                  </a:moveTo>
                  <a:lnTo>
                    <a:pt x="1" y="8468"/>
                  </a:lnTo>
                  <a:lnTo>
                    <a:pt x="4620" y="8468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rgbClr val="DA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40"/>
            <p:cNvSpPr/>
            <p:nvPr/>
          </p:nvSpPr>
          <p:spPr>
            <a:xfrm>
              <a:off x="2513625" y="3138950"/>
              <a:ext cx="14775" cy="13650"/>
            </a:xfrm>
            <a:custGeom>
              <a:rect b="b" l="l" r="r" t="t"/>
              <a:pathLst>
                <a:path extrusionOk="0" h="546" w="591">
                  <a:moveTo>
                    <a:pt x="0" y="1"/>
                  </a:moveTo>
                  <a:lnTo>
                    <a:pt x="0" y="545"/>
                  </a:lnTo>
                  <a:lnTo>
                    <a:pt x="590" y="545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40"/>
            <p:cNvSpPr/>
            <p:nvPr/>
          </p:nvSpPr>
          <p:spPr>
            <a:xfrm>
              <a:off x="2535925" y="3138950"/>
              <a:ext cx="14775" cy="13650"/>
            </a:xfrm>
            <a:custGeom>
              <a:rect b="b" l="l" r="r" t="t"/>
              <a:pathLst>
                <a:path extrusionOk="0" h="546" w="591">
                  <a:moveTo>
                    <a:pt x="1" y="1"/>
                  </a:moveTo>
                  <a:lnTo>
                    <a:pt x="1" y="545"/>
                  </a:lnTo>
                  <a:lnTo>
                    <a:pt x="590" y="545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40"/>
            <p:cNvSpPr/>
            <p:nvPr/>
          </p:nvSpPr>
          <p:spPr>
            <a:xfrm>
              <a:off x="2558225" y="3138950"/>
              <a:ext cx="14975" cy="13650"/>
            </a:xfrm>
            <a:custGeom>
              <a:rect b="b" l="l" r="r" t="t"/>
              <a:pathLst>
                <a:path extrusionOk="0" h="546" w="599">
                  <a:moveTo>
                    <a:pt x="1" y="1"/>
                  </a:moveTo>
                  <a:lnTo>
                    <a:pt x="1" y="545"/>
                  </a:lnTo>
                  <a:lnTo>
                    <a:pt x="598" y="545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6" name="Google Shape;4536;p40"/>
            <p:cNvSpPr/>
            <p:nvPr/>
          </p:nvSpPr>
          <p:spPr>
            <a:xfrm>
              <a:off x="2513625" y="3159750"/>
              <a:ext cx="14775" cy="13625"/>
            </a:xfrm>
            <a:custGeom>
              <a:rect b="b" l="l" r="r" t="t"/>
              <a:pathLst>
                <a:path extrusionOk="0" h="545" w="591">
                  <a:moveTo>
                    <a:pt x="0" y="0"/>
                  </a:moveTo>
                  <a:lnTo>
                    <a:pt x="0" y="545"/>
                  </a:lnTo>
                  <a:lnTo>
                    <a:pt x="590" y="545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7" name="Google Shape;4537;p40"/>
            <p:cNvSpPr/>
            <p:nvPr/>
          </p:nvSpPr>
          <p:spPr>
            <a:xfrm>
              <a:off x="2535925" y="3159750"/>
              <a:ext cx="14775" cy="13625"/>
            </a:xfrm>
            <a:custGeom>
              <a:rect b="b" l="l" r="r" t="t"/>
              <a:pathLst>
                <a:path extrusionOk="0" h="545" w="591">
                  <a:moveTo>
                    <a:pt x="1" y="0"/>
                  </a:moveTo>
                  <a:lnTo>
                    <a:pt x="1" y="545"/>
                  </a:lnTo>
                  <a:lnTo>
                    <a:pt x="590" y="545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8" name="Google Shape;4538;p40"/>
            <p:cNvSpPr/>
            <p:nvPr/>
          </p:nvSpPr>
          <p:spPr>
            <a:xfrm>
              <a:off x="2558225" y="3159750"/>
              <a:ext cx="14975" cy="13625"/>
            </a:xfrm>
            <a:custGeom>
              <a:rect b="b" l="l" r="r" t="t"/>
              <a:pathLst>
                <a:path extrusionOk="0" h="545" w="599">
                  <a:moveTo>
                    <a:pt x="1" y="0"/>
                  </a:moveTo>
                  <a:lnTo>
                    <a:pt x="1" y="545"/>
                  </a:lnTo>
                  <a:lnTo>
                    <a:pt x="598" y="54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40"/>
            <p:cNvSpPr/>
            <p:nvPr/>
          </p:nvSpPr>
          <p:spPr>
            <a:xfrm>
              <a:off x="2513625" y="3205875"/>
              <a:ext cx="14775" cy="13425"/>
            </a:xfrm>
            <a:custGeom>
              <a:rect b="b" l="l" r="r" t="t"/>
              <a:pathLst>
                <a:path extrusionOk="0" h="537" w="591">
                  <a:moveTo>
                    <a:pt x="0" y="0"/>
                  </a:moveTo>
                  <a:lnTo>
                    <a:pt x="0" y="537"/>
                  </a:lnTo>
                  <a:lnTo>
                    <a:pt x="590" y="537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40"/>
            <p:cNvSpPr/>
            <p:nvPr/>
          </p:nvSpPr>
          <p:spPr>
            <a:xfrm>
              <a:off x="2535925" y="3205875"/>
              <a:ext cx="14775" cy="13425"/>
            </a:xfrm>
            <a:custGeom>
              <a:rect b="b" l="l" r="r" t="t"/>
              <a:pathLst>
                <a:path extrusionOk="0" h="537" w="591">
                  <a:moveTo>
                    <a:pt x="1" y="0"/>
                  </a:moveTo>
                  <a:lnTo>
                    <a:pt x="1" y="537"/>
                  </a:lnTo>
                  <a:lnTo>
                    <a:pt x="590" y="537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1" name="Google Shape;4541;p40"/>
            <p:cNvSpPr/>
            <p:nvPr/>
          </p:nvSpPr>
          <p:spPr>
            <a:xfrm>
              <a:off x="2558225" y="3205875"/>
              <a:ext cx="14975" cy="13425"/>
            </a:xfrm>
            <a:custGeom>
              <a:rect b="b" l="l" r="r" t="t"/>
              <a:pathLst>
                <a:path extrusionOk="0" h="537" w="599">
                  <a:moveTo>
                    <a:pt x="1" y="0"/>
                  </a:moveTo>
                  <a:lnTo>
                    <a:pt x="1" y="537"/>
                  </a:lnTo>
                  <a:lnTo>
                    <a:pt x="598" y="53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40"/>
            <p:cNvSpPr/>
            <p:nvPr/>
          </p:nvSpPr>
          <p:spPr>
            <a:xfrm>
              <a:off x="2513625" y="3226650"/>
              <a:ext cx="14775" cy="13650"/>
            </a:xfrm>
            <a:custGeom>
              <a:rect b="b" l="l" r="r" t="t"/>
              <a:pathLst>
                <a:path extrusionOk="0" h="546" w="591">
                  <a:moveTo>
                    <a:pt x="0" y="1"/>
                  </a:moveTo>
                  <a:lnTo>
                    <a:pt x="0" y="545"/>
                  </a:lnTo>
                  <a:lnTo>
                    <a:pt x="590" y="545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40"/>
            <p:cNvSpPr/>
            <p:nvPr/>
          </p:nvSpPr>
          <p:spPr>
            <a:xfrm>
              <a:off x="2535925" y="3226650"/>
              <a:ext cx="14775" cy="13650"/>
            </a:xfrm>
            <a:custGeom>
              <a:rect b="b" l="l" r="r" t="t"/>
              <a:pathLst>
                <a:path extrusionOk="0" h="546" w="591">
                  <a:moveTo>
                    <a:pt x="1" y="1"/>
                  </a:moveTo>
                  <a:lnTo>
                    <a:pt x="1" y="545"/>
                  </a:lnTo>
                  <a:lnTo>
                    <a:pt x="590" y="545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4" name="Google Shape;4544;p40"/>
            <p:cNvSpPr/>
            <p:nvPr/>
          </p:nvSpPr>
          <p:spPr>
            <a:xfrm>
              <a:off x="2558225" y="3226650"/>
              <a:ext cx="14975" cy="13650"/>
            </a:xfrm>
            <a:custGeom>
              <a:rect b="b" l="l" r="r" t="t"/>
              <a:pathLst>
                <a:path extrusionOk="0" h="546" w="599">
                  <a:moveTo>
                    <a:pt x="1" y="1"/>
                  </a:moveTo>
                  <a:lnTo>
                    <a:pt x="1" y="545"/>
                  </a:lnTo>
                  <a:lnTo>
                    <a:pt x="598" y="545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40"/>
            <p:cNvSpPr/>
            <p:nvPr/>
          </p:nvSpPr>
          <p:spPr>
            <a:xfrm>
              <a:off x="2448225" y="3252925"/>
              <a:ext cx="190175" cy="10425"/>
            </a:xfrm>
            <a:custGeom>
              <a:rect b="b" l="l" r="r" t="t"/>
              <a:pathLst>
                <a:path extrusionOk="0" h="417" w="7607">
                  <a:moveTo>
                    <a:pt x="1" y="1"/>
                  </a:moveTo>
                  <a:lnTo>
                    <a:pt x="1" y="417"/>
                  </a:lnTo>
                  <a:lnTo>
                    <a:pt x="7606" y="417"/>
                  </a:lnTo>
                  <a:lnTo>
                    <a:pt x="7606" y="1"/>
                  </a:lnTo>
                  <a:close/>
                </a:path>
              </a:pathLst>
            </a:custGeom>
            <a:solidFill>
              <a:srgbClr val="5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40"/>
            <p:cNvSpPr/>
            <p:nvPr/>
          </p:nvSpPr>
          <p:spPr>
            <a:xfrm>
              <a:off x="2480725" y="3183000"/>
              <a:ext cx="125175" cy="10425"/>
            </a:xfrm>
            <a:custGeom>
              <a:rect b="b" l="l" r="r" t="t"/>
              <a:pathLst>
                <a:path extrusionOk="0" h="417" w="5007">
                  <a:moveTo>
                    <a:pt x="1" y="0"/>
                  </a:moveTo>
                  <a:lnTo>
                    <a:pt x="1" y="416"/>
                  </a:lnTo>
                  <a:lnTo>
                    <a:pt x="5006" y="416"/>
                  </a:lnTo>
                  <a:lnTo>
                    <a:pt x="5006" y="0"/>
                  </a:lnTo>
                  <a:close/>
                </a:path>
              </a:pathLst>
            </a:custGeom>
            <a:solidFill>
              <a:srgbClr val="5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7" name="Google Shape;4547;p40"/>
            <p:cNvSpPr/>
            <p:nvPr/>
          </p:nvSpPr>
          <p:spPr>
            <a:xfrm>
              <a:off x="2480725" y="3118175"/>
              <a:ext cx="125175" cy="10400"/>
            </a:xfrm>
            <a:custGeom>
              <a:rect b="b" l="l" r="r" t="t"/>
              <a:pathLst>
                <a:path extrusionOk="0" h="416" w="5007">
                  <a:moveTo>
                    <a:pt x="1" y="0"/>
                  </a:moveTo>
                  <a:lnTo>
                    <a:pt x="1" y="416"/>
                  </a:lnTo>
                  <a:lnTo>
                    <a:pt x="5006" y="416"/>
                  </a:lnTo>
                  <a:lnTo>
                    <a:pt x="5006" y="0"/>
                  </a:lnTo>
                  <a:close/>
                </a:path>
              </a:pathLst>
            </a:custGeom>
            <a:solidFill>
              <a:srgbClr val="5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8" name="Google Shape;4548;p40"/>
            <p:cNvSpPr/>
            <p:nvPr/>
          </p:nvSpPr>
          <p:spPr>
            <a:xfrm>
              <a:off x="2448225" y="3263325"/>
              <a:ext cx="190175" cy="67325"/>
            </a:xfrm>
            <a:custGeom>
              <a:rect b="b" l="l" r="r" t="t"/>
              <a:pathLst>
                <a:path extrusionOk="0" h="2693" w="7607">
                  <a:moveTo>
                    <a:pt x="1" y="1"/>
                  </a:moveTo>
                  <a:lnTo>
                    <a:pt x="1" y="2692"/>
                  </a:lnTo>
                  <a:lnTo>
                    <a:pt x="7606" y="2692"/>
                  </a:lnTo>
                  <a:lnTo>
                    <a:pt x="7606" y="1"/>
                  </a:lnTo>
                  <a:close/>
                </a:path>
              </a:pathLst>
            </a:custGeom>
            <a:solidFill>
              <a:srgbClr val="DA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9" name="Google Shape;4549;p40"/>
            <p:cNvSpPr/>
            <p:nvPr/>
          </p:nvSpPr>
          <p:spPr>
            <a:xfrm>
              <a:off x="2471675" y="3289600"/>
              <a:ext cx="18350" cy="17400"/>
            </a:xfrm>
            <a:custGeom>
              <a:rect b="b" l="l" r="r" t="t"/>
              <a:pathLst>
                <a:path extrusionOk="0" h="696" w="734">
                  <a:moveTo>
                    <a:pt x="0" y="0"/>
                  </a:moveTo>
                  <a:lnTo>
                    <a:pt x="0" y="696"/>
                  </a:lnTo>
                  <a:lnTo>
                    <a:pt x="733" y="696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40"/>
            <p:cNvSpPr/>
            <p:nvPr/>
          </p:nvSpPr>
          <p:spPr>
            <a:xfrm>
              <a:off x="2596600" y="3289600"/>
              <a:ext cx="18550" cy="17400"/>
            </a:xfrm>
            <a:custGeom>
              <a:rect b="b" l="l" r="r" t="t"/>
              <a:pathLst>
                <a:path extrusionOk="0" h="696" w="742">
                  <a:moveTo>
                    <a:pt x="1" y="0"/>
                  </a:moveTo>
                  <a:lnTo>
                    <a:pt x="1" y="696"/>
                  </a:lnTo>
                  <a:lnTo>
                    <a:pt x="741" y="696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40"/>
            <p:cNvSpPr/>
            <p:nvPr/>
          </p:nvSpPr>
          <p:spPr>
            <a:xfrm>
              <a:off x="2534050" y="3298300"/>
              <a:ext cx="18525" cy="32900"/>
            </a:xfrm>
            <a:custGeom>
              <a:rect b="b" l="l" r="r" t="t"/>
              <a:pathLst>
                <a:path extrusionOk="0" h="1316" w="741">
                  <a:moveTo>
                    <a:pt x="0" y="0"/>
                  </a:moveTo>
                  <a:lnTo>
                    <a:pt x="0" y="1316"/>
                  </a:lnTo>
                  <a:lnTo>
                    <a:pt x="741" y="1316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40"/>
            <p:cNvSpPr/>
            <p:nvPr/>
          </p:nvSpPr>
          <p:spPr>
            <a:xfrm>
              <a:off x="2513625" y="3097750"/>
              <a:ext cx="59575" cy="20450"/>
            </a:xfrm>
            <a:custGeom>
              <a:rect b="b" l="l" r="r" t="t"/>
              <a:pathLst>
                <a:path extrusionOk="0" h="818" w="2383">
                  <a:moveTo>
                    <a:pt x="0" y="1"/>
                  </a:moveTo>
                  <a:lnTo>
                    <a:pt x="0" y="817"/>
                  </a:lnTo>
                  <a:lnTo>
                    <a:pt x="2382" y="817"/>
                  </a:lnTo>
                  <a:lnTo>
                    <a:pt x="2382" y="1"/>
                  </a:lnTo>
                  <a:close/>
                </a:path>
              </a:pathLst>
            </a:custGeom>
            <a:solidFill>
              <a:srgbClr val="DAB1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3" name="Google Shape;4553;p40"/>
            <p:cNvSpPr/>
            <p:nvPr/>
          </p:nvSpPr>
          <p:spPr>
            <a:xfrm>
              <a:off x="2515125" y="3276000"/>
              <a:ext cx="58075" cy="10400"/>
            </a:xfrm>
            <a:custGeom>
              <a:rect b="b" l="l" r="r" t="t"/>
              <a:pathLst>
                <a:path extrusionOk="0" h="416" w="2323">
                  <a:moveTo>
                    <a:pt x="1" y="0"/>
                  </a:moveTo>
                  <a:lnTo>
                    <a:pt x="1" y="416"/>
                  </a:lnTo>
                  <a:lnTo>
                    <a:pt x="2322" y="416"/>
                  </a:lnTo>
                  <a:lnTo>
                    <a:pt x="2322" y="0"/>
                  </a:lnTo>
                  <a:close/>
                </a:path>
              </a:pathLst>
            </a:custGeom>
            <a:solidFill>
              <a:srgbClr val="5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4" name="Google Shape;4554;p40"/>
            <p:cNvSpPr/>
            <p:nvPr/>
          </p:nvSpPr>
          <p:spPr>
            <a:xfrm>
              <a:off x="2541600" y="3062400"/>
              <a:ext cx="3800" cy="35375"/>
            </a:xfrm>
            <a:custGeom>
              <a:rect b="b" l="l" r="r" t="t"/>
              <a:pathLst>
                <a:path extrusionOk="0" h="1415" w="152">
                  <a:moveTo>
                    <a:pt x="0" y="1"/>
                  </a:moveTo>
                  <a:lnTo>
                    <a:pt x="0" y="1415"/>
                  </a:lnTo>
                  <a:lnTo>
                    <a:pt x="152" y="141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40"/>
            <p:cNvSpPr/>
            <p:nvPr/>
          </p:nvSpPr>
          <p:spPr>
            <a:xfrm>
              <a:off x="2545375" y="3065050"/>
              <a:ext cx="15525" cy="10800"/>
            </a:xfrm>
            <a:custGeom>
              <a:rect b="b" l="l" r="r" t="t"/>
              <a:pathLst>
                <a:path extrusionOk="0" h="432" w="621">
                  <a:moveTo>
                    <a:pt x="1" y="1"/>
                  </a:moveTo>
                  <a:lnTo>
                    <a:pt x="1" y="431"/>
                  </a:lnTo>
                  <a:lnTo>
                    <a:pt x="621" y="431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rgbClr val="D2A2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40"/>
            <p:cNvSpPr/>
            <p:nvPr/>
          </p:nvSpPr>
          <p:spPr>
            <a:xfrm>
              <a:off x="2642150" y="3290175"/>
              <a:ext cx="7600" cy="40650"/>
            </a:xfrm>
            <a:custGeom>
              <a:rect b="b" l="l" r="r" t="t"/>
              <a:pathLst>
                <a:path extrusionOk="0" h="1626" w="304">
                  <a:moveTo>
                    <a:pt x="1" y="0"/>
                  </a:moveTo>
                  <a:lnTo>
                    <a:pt x="1" y="1626"/>
                  </a:lnTo>
                  <a:lnTo>
                    <a:pt x="303" y="1626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7" name="Google Shape;4557;p40"/>
            <p:cNvSpPr/>
            <p:nvPr/>
          </p:nvSpPr>
          <p:spPr>
            <a:xfrm>
              <a:off x="2621750" y="3241975"/>
              <a:ext cx="48225" cy="74500"/>
            </a:xfrm>
            <a:custGeom>
              <a:rect b="b" l="l" r="r" t="t"/>
              <a:pathLst>
                <a:path extrusionOk="0" h="2980" w="1929">
                  <a:moveTo>
                    <a:pt x="968" y="0"/>
                  </a:moveTo>
                  <a:cubicBezTo>
                    <a:pt x="431" y="0"/>
                    <a:pt x="0" y="673"/>
                    <a:pt x="0" y="1490"/>
                  </a:cubicBezTo>
                  <a:cubicBezTo>
                    <a:pt x="0" y="2314"/>
                    <a:pt x="431" y="2979"/>
                    <a:pt x="968" y="2979"/>
                  </a:cubicBezTo>
                  <a:cubicBezTo>
                    <a:pt x="1497" y="2979"/>
                    <a:pt x="1928" y="2314"/>
                    <a:pt x="1928" y="1490"/>
                  </a:cubicBezTo>
                  <a:cubicBezTo>
                    <a:pt x="1928" y="673"/>
                    <a:pt x="1497" y="0"/>
                    <a:pt x="968" y="0"/>
                  </a:cubicBezTo>
                  <a:close/>
                </a:path>
              </a:pathLst>
            </a:custGeom>
            <a:solidFill>
              <a:srgbClr val="2F49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40"/>
            <p:cNvSpPr/>
            <p:nvPr/>
          </p:nvSpPr>
          <p:spPr>
            <a:xfrm>
              <a:off x="2621750" y="3242150"/>
              <a:ext cx="24200" cy="74325"/>
            </a:xfrm>
            <a:custGeom>
              <a:rect b="b" l="l" r="r" t="t"/>
              <a:pathLst>
                <a:path extrusionOk="0" h="2973" w="968">
                  <a:moveTo>
                    <a:pt x="968" y="1"/>
                  </a:moveTo>
                  <a:cubicBezTo>
                    <a:pt x="431" y="1"/>
                    <a:pt x="0" y="666"/>
                    <a:pt x="0" y="1483"/>
                  </a:cubicBezTo>
                  <a:cubicBezTo>
                    <a:pt x="0" y="2307"/>
                    <a:pt x="431" y="2972"/>
                    <a:pt x="968" y="2972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4A6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40"/>
            <p:cNvSpPr/>
            <p:nvPr/>
          </p:nvSpPr>
          <p:spPr>
            <a:xfrm>
              <a:off x="2666150" y="3290175"/>
              <a:ext cx="7600" cy="40650"/>
            </a:xfrm>
            <a:custGeom>
              <a:rect b="b" l="l" r="r" t="t"/>
              <a:pathLst>
                <a:path extrusionOk="0" h="1626" w="304">
                  <a:moveTo>
                    <a:pt x="1" y="0"/>
                  </a:moveTo>
                  <a:lnTo>
                    <a:pt x="1" y="1626"/>
                  </a:lnTo>
                  <a:lnTo>
                    <a:pt x="303" y="1626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40"/>
            <p:cNvSpPr/>
            <p:nvPr/>
          </p:nvSpPr>
          <p:spPr>
            <a:xfrm>
              <a:off x="2652550" y="3263325"/>
              <a:ext cx="35000" cy="53900"/>
            </a:xfrm>
            <a:custGeom>
              <a:rect b="b" l="l" r="r" t="t"/>
              <a:pathLst>
                <a:path extrusionOk="0" h="2156" w="1400">
                  <a:moveTo>
                    <a:pt x="696" y="1"/>
                  </a:moveTo>
                  <a:cubicBezTo>
                    <a:pt x="310" y="1"/>
                    <a:pt x="0" y="484"/>
                    <a:pt x="0" y="1074"/>
                  </a:cubicBezTo>
                  <a:cubicBezTo>
                    <a:pt x="0" y="1671"/>
                    <a:pt x="310" y="2155"/>
                    <a:pt x="696" y="2155"/>
                  </a:cubicBezTo>
                  <a:cubicBezTo>
                    <a:pt x="1082" y="2155"/>
                    <a:pt x="1399" y="1671"/>
                    <a:pt x="1399" y="1074"/>
                  </a:cubicBezTo>
                  <a:cubicBezTo>
                    <a:pt x="1399" y="484"/>
                    <a:pt x="1082" y="1"/>
                    <a:pt x="696" y="1"/>
                  </a:cubicBezTo>
                  <a:close/>
                </a:path>
              </a:pathLst>
            </a:custGeom>
            <a:solidFill>
              <a:srgbClr val="2F49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40"/>
            <p:cNvSpPr/>
            <p:nvPr/>
          </p:nvSpPr>
          <p:spPr>
            <a:xfrm>
              <a:off x="2652550" y="3263325"/>
              <a:ext cx="17425" cy="53900"/>
            </a:xfrm>
            <a:custGeom>
              <a:rect b="b" l="l" r="r" t="t"/>
              <a:pathLst>
                <a:path extrusionOk="0" h="2156" w="697">
                  <a:moveTo>
                    <a:pt x="696" y="1"/>
                  </a:moveTo>
                  <a:cubicBezTo>
                    <a:pt x="310" y="1"/>
                    <a:pt x="0" y="484"/>
                    <a:pt x="0" y="1074"/>
                  </a:cubicBezTo>
                  <a:cubicBezTo>
                    <a:pt x="0" y="1671"/>
                    <a:pt x="310" y="2155"/>
                    <a:pt x="696" y="2155"/>
                  </a:cubicBezTo>
                  <a:lnTo>
                    <a:pt x="696" y="1"/>
                  </a:lnTo>
                  <a:close/>
                </a:path>
              </a:pathLst>
            </a:custGeom>
            <a:solidFill>
              <a:srgbClr val="4A6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40"/>
            <p:cNvSpPr/>
            <p:nvPr/>
          </p:nvSpPr>
          <p:spPr>
            <a:xfrm>
              <a:off x="2383200" y="3290175"/>
              <a:ext cx="7600" cy="40650"/>
            </a:xfrm>
            <a:custGeom>
              <a:rect b="b" l="l" r="r" t="t"/>
              <a:pathLst>
                <a:path extrusionOk="0" h="1626" w="304">
                  <a:moveTo>
                    <a:pt x="1" y="0"/>
                  </a:moveTo>
                  <a:lnTo>
                    <a:pt x="1" y="1626"/>
                  </a:lnTo>
                  <a:lnTo>
                    <a:pt x="303" y="1626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40"/>
            <p:cNvSpPr/>
            <p:nvPr/>
          </p:nvSpPr>
          <p:spPr>
            <a:xfrm>
              <a:off x="2369600" y="3263325"/>
              <a:ext cx="34800" cy="53900"/>
            </a:xfrm>
            <a:custGeom>
              <a:rect b="b" l="l" r="r" t="t"/>
              <a:pathLst>
                <a:path extrusionOk="0" h="2156" w="1392">
                  <a:moveTo>
                    <a:pt x="696" y="1"/>
                  </a:moveTo>
                  <a:cubicBezTo>
                    <a:pt x="310" y="1"/>
                    <a:pt x="0" y="484"/>
                    <a:pt x="0" y="1074"/>
                  </a:cubicBezTo>
                  <a:cubicBezTo>
                    <a:pt x="0" y="1671"/>
                    <a:pt x="310" y="2155"/>
                    <a:pt x="696" y="2155"/>
                  </a:cubicBezTo>
                  <a:cubicBezTo>
                    <a:pt x="1082" y="2155"/>
                    <a:pt x="1392" y="1671"/>
                    <a:pt x="1392" y="1074"/>
                  </a:cubicBezTo>
                  <a:cubicBezTo>
                    <a:pt x="1392" y="484"/>
                    <a:pt x="1082" y="1"/>
                    <a:pt x="696" y="1"/>
                  </a:cubicBezTo>
                  <a:close/>
                </a:path>
              </a:pathLst>
            </a:custGeom>
            <a:solidFill>
              <a:srgbClr val="2F49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40"/>
            <p:cNvSpPr/>
            <p:nvPr/>
          </p:nvSpPr>
          <p:spPr>
            <a:xfrm>
              <a:off x="2369600" y="3263325"/>
              <a:ext cx="17400" cy="53900"/>
            </a:xfrm>
            <a:custGeom>
              <a:rect b="b" l="l" r="r" t="t"/>
              <a:pathLst>
                <a:path extrusionOk="0" h="2156" w="696">
                  <a:moveTo>
                    <a:pt x="696" y="1"/>
                  </a:moveTo>
                  <a:cubicBezTo>
                    <a:pt x="310" y="1"/>
                    <a:pt x="0" y="484"/>
                    <a:pt x="0" y="1074"/>
                  </a:cubicBezTo>
                  <a:cubicBezTo>
                    <a:pt x="0" y="1671"/>
                    <a:pt x="310" y="2155"/>
                    <a:pt x="696" y="2155"/>
                  </a:cubicBezTo>
                  <a:lnTo>
                    <a:pt x="696" y="1"/>
                  </a:lnTo>
                  <a:close/>
                </a:path>
              </a:pathLst>
            </a:custGeom>
            <a:solidFill>
              <a:srgbClr val="4A6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40"/>
            <p:cNvSpPr/>
            <p:nvPr/>
          </p:nvSpPr>
          <p:spPr>
            <a:xfrm>
              <a:off x="2223500" y="3290175"/>
              <a:ext cx="7575" cy="40650"/>
            </a:xfrm>
            <a:custGeom>
              <a:rect b="b" l="l" r="r" t="t"/>
              <a:pathLst>
                <a:path extrusionOk="0" h="1626" w="303">
                  <a:moveTo>
                    <a:pt x="0" y="0"/>
                  </a:moveTo>
                  <a:lnTo>
                    <a:pt x="0" y="1626"/>
                  </a:lnTo>
                  <a:lnTo>
                    <a:pt x="303" y="1626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40"/>
            <p:cNvSpPr/>
            <p:nvPr/>
          </p:nvSpPr>
          <p:spPr>
            <a:xfrm>
              <a:off x="2209875" y="3263325"/>
              <a:ext cx="34800" cy="53900"/>
            </a:xfrm>
            <a:custGeom>
              <a:rect b="b" l="l" r="r" t="t"/>
              <a:pathLst>
                <a:path extrusionOk="0" h="2156" w="1392">
                  <a:moveTo>
                    <a:pt x="696" y="1"/>
                  </a:moveTo>
                  <a:cubicBezTo>
                    <a:pt x="311" y="1"/>
                    <a:pt x="1" y="484"/>
                    <a:pt x="1" y="1074"/>
                  </a:cubicBezTo>
                  <a:cubicBezTo>
                    <a:pt x="1" y="1671"/>
                    <a:pt x="311" y="2155"/>
                    <a:pt x="696" y="2155"/>
                  </a:cubicBezTo>
                  <a:cubicBezTo>
                    <a:pt x="1082" y="2155"/>
                    <a:pt x="1392" y="1671"/>
                    <a:pt x="1392" y="1074"/>
                  </a:cubicBezTo>
                  <a:cubicBezTo>
                    <a:pt x="1392" y="484"/>
                    <a:pt x="1082" y="1"/>
                    <a:pt x="696" y="1"/>
                  </a:cubicBezTo>
                  <a:close/>
                </a:path>
              </a:pathLst>
            </a:custGeom>
            <a:solidFill>
              <a:srgbClr val="2F49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7" name="Google Shape;4567;p40"/>
            <p:cNvSpPr/>
            <p:nvPr/>
          </p:nvSpPr>
          <p:spPr>
            <a:xfrm>
              <a:off x="2209875" y="3263325"/>
              <a:ext cx="17425" cy="53900"/>
            </a:xfrm>
            <a:custGeom>
              <a:rect b="b" l="l" r="r" t="t"/>
              <a:pathLst>
                <a:path extrusionOk="0" h="2156" w="697">
                  <a:moveTo>
                    <a:pt x="696" y="1"/>
                  </a:moveTo>
                  <a:cubicBezTo>
                    <a:pt x="311" y="1"/>
                    <a:pt x="1" y="484"/>
                    <a:pt x="1" y="1074"/>
                  </a:cubicBezTo>
                  <a:cubicBezTo>
                    <a:pt x="1" y="1671"/>
                    <a:pt x="311" y="2155"/>
                    <a:pt x="696" y="2155"/>
                  </a:cubicBezTo>
                  <a:lnTo>
                    <a:pt x="696" y="1"/>
                  </a:lnTo>
                  <a:close/>
                </a:path>
              </a:pathLst>
            </a:custGeom>
            <a:solidFill>
              <a:srgbClr val="4A6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8" name="Google Shape;4568;p40"/>
            <p:cNvSpPr/>
            <p:nvPr/>
          </p:nvSpPr>
          <p:spPr>
            <a:xfrm>
              <a:off x="3024900" y="2906475"/>
              <a:ext cx="140100" cy="12675"/>
            </a:xfrm>
            <a:custGeom>
              <a:rect b="b" l="l" r="r" t="t"/>
              <a:pathLst>
                <a:path extrusionOk="0" h="507" w="5604">
                  <a:moveTo>
                    <a:pt x="1" y="0"/>
                  </a:moveTo>
                  <a:lnTo>
                    <a:pt x="1" y="507"/>
                  </a:lnTo>
                  <a:lnTo>
                    <a:pt x="5603" y="507"/>
                  </a:lnTo>
                  <a:lnTo>
                    <a:pt x="5603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40"/>
            <p:cNvSpPr/>
            <p:nvPr/>
          </p:nvSpPr>
          <p:spPr>
            <a:xfrm>
              <a:off x="2964050" y="3257850"/>
              <a:ext cx="60700" cy="12675"/>
            </a:xfrm>
            <a:custGeom>
              <a:rect b="b" l="l" r="r" t="t"/>
              <a:pathLst>
                <a:path extrusionOk="0" h="507" w="2428">
                  <a:moveTo>
                    <a:pt x="0" y="0"/>
                  </a:moveTo>
                  <a:lnTo>
                    <a:pt x="0" y="507"/>
                  </a:lnTo>
                  <a:lnTo>
                    <a:pt x="2427" y="507"/>
                  </a:lnTo>
                  <a:lnTo>
                    <a:pt x="2427" y="0"/>
                  </a:lnTo>
                  <a:close/>
                </a:path>
              </a:pathLst>
            </a:custGeom>
            <a:solidFill>
              <a:srgbClr val="5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40"/>
            <p:cNvSpPr/>
            <p:nvPr/>
          </p:nvSpPr>
          <p:spPr>
            <a:xfrm>
              <a:off x="2964050" y="3270325"/>
              <a:ext cx="60875" cy="60875"/>
            </a:xfrm>
            <a:custGeom>
              <a:rect b="b" l="l" r="r" t="t"/>
              <a:pathLst>
                <a:path extrusionOk="0" h="2435" w="2435">
                  <a:moveTo>
                    <a:pt x="0" y="0"/>
                  </a:moveTo>
                  <a:lnTo>
                    <a:pt x="0" y="2435"/>
                  </a:lnTo>
                  <a:lnTo>
                    <a:pt x="2435" y="2435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1" name="Google Shape;4571;p40"/>
            <p:cNvSpPr/>
            <p:nvPr/>
          </p:nvSpPr>
          <p:spPr>
            <a:xfrm>
              <a:off x="2985225" y="3295450"/>
              <a:ext cx="18525" cy="35950"/>
            </a:xfrm>
            <a:custGeom>
              <a:rect b="b" l="l" r="r" t="t"/>
              <a:pathLst>
                <a:path extrusionOk="0" h="1438" w="741">
                  <a:moveTo>
                    <a:pt x="0" y="1"/>
                  </a:moveTo>
                  <a:lnTo>
                    <a:pt x="0" y="1437"/>
                  </a:lnTo>
                  <a:lnTo>
                    <a:pt x="741" y="1437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2" name="Google Shape;4572;p40"/>
            <p:cNvSpPr/>
            <p:nvPr/>
          </p:nvSpPr>
          <p:spPr>
            <a:xfrm>
              <a:off x="2985225" y="3278250"/>
              <a:ext cx="18525" cy="9300"/>
            </a:xfrm>
            <a:custGeom>
              <a:rect b="b" l="l" r="r" t="t"/>
              <a:pathLst>
                <a:path extrusionOk="0" h="372" w="741">
                  <a:moveTo>
                    <a:pt x="0" y="1"/>
                  </a:moveTo>
                  <a:lnTo>
                    <a:pt x="0" y="371"/>
                  </a:lnTo>
                  <a:lnTo>
                    <a:pt x="741" y="371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3" name="Google Shape;4573;p40"/>
            <p:cNvSpPr/>
            <p:nvPr/>
          </p:nvSpPr>
          <p:spPr>
            <a:xfrm>
              <a:off x="2391150" y="3280525"/>
              <a:ext cx="42175" cy="8725"/>
            </a:xfrm>
            <a:custGeom>
              <a:rect b="b" l="l" r="r" t="t"/>
              <a:pathLst>
                <a:path extrusionOk="0" h="349" w="1687">
                  <a:moveTo>
                    <a:pt x="0" y="1"/>
                  </a:moveTo>
                  <a:lnTo>
                    <a:pt x="0" y="348"/>
                  </a:lnTo>
                  <a:lnTo>
                    <a:pt x="1686" y="348"/>
                  </a:lnTo>
                  <a:lnTo>
                    <a:pt x="1686" y="1"/>
                  </a:lnTo>
                  <a:close/>
                </a:path>
              </a:pathLst>
            </a:custGeom>
            <a:solidFill>
              <a:srgbClr val="506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4" name="Google Shape;4574;p40"/>
            <p:cNvSpPr/>
            <p:nvPr/>
          </p:nvSpPr>
          <p:spPr>
            <a:xfrm>
              <a:off x="2391150" y="3289225"/>
              <a:ext cx="42175" cy="42350"/>
            </a:xfrm>
            <a:custGeom>
              <a:rect b="b" l="l" r="r" t="t"/>
              <a:pathLst>
                <a:path extrusionOk="0" h="1694" w="1687">
                  <a:moveTo>
                    <a:pt x="0" y="0"/>
                  </a:moveTo>
                  <a:lnTo>
                    <a:pt x="0" y="1694"/>
                  </a:lnTo>
                  <a:lnTo>
                    <a:pt x="1686" y="1694"/>
                  </a:lnTo>
                  <a:lnTo>
                    <a:pt x="1686" y="0"/>
                  </a:lnTo>
                  <a:close/>
                </a:path>
              </a:pathLst>
            </a:cu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5" name="Google Shape;4575;p40"/>
            <p:cNvSpPr/>
            <p:nvPr/>
          </p:nvSpPr>
          <p:spPr>
            <a:xfrm>
              <a:off x="2405875" y="3306600"/>
              <a:ext cx="12700" cy="24975"/>
            </a:xfrm>
            <a:custGeom>
              <a:rect b="b" l="l" r="r" t="t"/>
              <a:pathLst>
                <a:path extrusionOk="0" h="999" w="508">
                  <a:moveTo>
                    <a:pt x="1" y="1"/>
                  </a:moveTo>
                  <a:lnTo>
                    <a:pt x="1" y="999"/>
                  </a:lnTo>
                  <a:lnTo>
                    <a:pt x="508" y="999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6" name="Google Shape;4576;p40"/>
            <p:cNvSpPr/>
            <p:nvPr/>
          </p:nvSpPr>
          <p:spPr>
            <a:xfrm>
              <a:off x="2405875" y="3294700"/>
              <a:ext cx="12700" cy="6450"/>
            </a:xfrm>
            <a:custGeom>
              <a:rect b="b" l="l" r="r" t="t"/>
              <a:pathLst>
                <a:path extrusionOk="0" h="258" w="508">
                  <a:moveTo>
                    <a:pt x="1" y="1"/>
                  </a:moveTo>
                  <a:lnTo>
                    <a:pt x="1" y="258"/>
                  </a:lnTo>
                  <a:lnTo>
                    <a:pt x="508" y="258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7" name="Google Shape;4577;p40"/>
            <p:cNvSpPr/>
            <p:nvPr/>
          </p:nvSpPr>
          <p:spPr>
            <a:xfrm>
              <a:off x="2391150" y="3261050"/>
              <a:ext cx="42175" cy="19700"/>
            </a:xfrm>
            <a:custGeom>
              <a:rect b="b" l="l" r="r" t="t"/>
              <a:pathLst>
                <a:path extrusionOk="0" h="788" w="1687">
                  <a:moveTo>
                    <a:pt x="847" y="1"/>
                  </a:moveTo>
                  <a:lnTo>
                    <a:pt x="0" y="787"/>
                  </a:lnTo>
                  <a:lnTo>
                    <a:pt x="1686" y="787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8" name="Google Shape;4578;p40"/>
            <p:cNvSpPr/>
            <p:nvPr/>
          </p:nvSpPr>
          <p:spPr>
            <a:xfrm>
              <a:off x="3033025" y="3290725"/>
              <a:ext cx="7600" cy="40475"/>
            </a:xfrm>
            <a:custGeom>
              <a:rect b="b" l="l" r="r" t="t"/>
              <a:pathLst>
                <a:path extrusionOk="0" h="1619" w="304">
                  <a:moveTo>
                    <a:pt x="1" y="1"/>
                  </a:moveTo>
                  <a:lnTo>
                    <a:pt x="1" y="1619"/>
                  </a:lnTo>
                  <a:lnTo>
                    <a:pt x="303" y="1619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9" name="Google Shape;4579;p40"/>
            <p:cNvSpPr/>
            <p:nvPr/>
          </p:nvSpPr>
          <p:spPr>
            <a:xfrm>
              <a:off x="3012800" y="3242525"/>
              <a:ext cx="48225" cy="74500"/>
            </a:xfrm>
            <a:custGeom>
              <a:rect b="b" l="l" r="r" t="t"/>
              <a:pathLst>
                <a:path extrusionOk="0" h="2980" w="1929">
                  <a:moveTo>
                    <a:pt x="961" y="1"/>
                  </a:moveTo>
                  <a:cubicBezTo>
                    <a:pt x="432" y="1"/>
                    <a:pt x="1" y="666"/>
                    <a:pt x="1" y="1490"/>
                  </a:cubicBezTo>
                  <a:cubicBezTo>
                    <a:pt x="1" y="2307"/>
                    <a:pt x="432" y="2980"/>
                    <a:pt x="961" y="2980"/>
                  </a:cubicBezTo>
                  <a:cubicBezTo>
                    <a:pt x="1498" y="2980"/>
                    <a:pt x="1929" y="2307"/>
                    <a:pt x="1929" y="1490"/>
                  </a:cubicBezTo>
                  <a:cubicBezTo>
                    <a:pt x="1929" y="666"/>
                    <a:pt x="1498" y="1"/>
                    <a:pt x="961" y="1"/>
                  </a:cubicBezTo>
                  <a:close/>
                </a:path>
              </a:pathLst>
            </a:custGeom>
            <a:solidFill>
              <a:srgbClr val="2F49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0" name="Google Shape;4580;p40"/>
            <p:cNvSpPr/>
            <p:nvPr/>
          </p:nvSpPr>
          <p:spPr>
            <a:xfrm>
              <a:off x="3012800" y="3242525"/>
              <a:ext cx="24050" cy="74325"/>
            </a:xfrm>
            <a:custGeom>
              <a:rect b="b" l="l" r="r" t="t"/>
              <a:pathLst>
                <a:path extrusionOk="0" h="2973" w="962">
                  <a:moveTo>
                    <a:pt x="961" y="1"/>
                  </a:moveTo>
                  <a:cubicBezTo>
                    <a:pt x="432" y="1"/>
                    <a:pt x="1" y="666"/>
                    <a:pt x="1" y="1490"/>
                  </a:cubicBezTo>
                  <a:cubicBezTo>
                    <a:pt x="1" y="2307"/>
                    <a:pt x="432" y="2972"/>
                    <a:pt x="961" y="2972"/>
                  </a:cubicBezTo>
                  <a:lnTo>
                    <a:pt x="961" y="1"/>
                  </a:lnTo>
                  <a:close/>
                </a:path>
              </a:pathLst>
            </a:custGeom>
            <a:solidFill>
              <a:srgbClr val="4A60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1" name="Google Shape;4581;p40"/>
          <p:cNvGrpSpPr/>
          <p:nvPr/>
        </p:nvGrpSpPr>
        <p:grpSpPr>
          <a:xfrm>
            <a:off x="834854" y="2714575"/>
            <a:ext cx="1614399" cy="1448425"/>
            <a:chOff x="6044048" y="1393075"/>
            <a:chExt cx="2317208" cy="1448425"/>
          </a:xfrm>
        </p:grpSpPr>
        <p:sp>
          <p:nvSpPr>
            <p:cNvPr id="4582" name="Google Shape;4582;p40"/>
            <p:cNvSpPr txBox="1"/>
            <p:nvPr/>
          </p:nvSpPr>
          <p:spPr>
            <a:xfrm>
              <a:off x="6044056" y="1393075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Night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83" name="Google Shape;4583;p40"/>
            <p:cNvSpPr txBox="1"/>
            <p:nvPr/>
          </p:nvSpPr>
          <p:spPr>
            <a:xfrm>
              <a:off x="6044048" y="1685000"/>
              <a:ext cx="2317200" cy="11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System—it’s a bit larger than the Moon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84" name="Google Shape;4584;p40"/>
          <p:cNvSpPr/>
          <p:nvPr/>
        </p:nvSpPr>
        <p:spPr>
          <a:xfrm>
            <a:off x="4571225" y="1222850"/>
            <a:ext cx="4115700" cy="3513600"/>
          </a:xfrm>
          <a:prstGeom prst="rect">
            <a:avLst/>
          </a:prstGeom>
          <a:solidFill>
            <a:srgbClr val="FFBE82">
              <a:alpha val="43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85" name="Google Shape;4585;p40"/>
          <p:cNvGrpSpPr/>
          <p:nvPr/>
        </p:nvGrpSpPr>
        <p:grpSpPr>
          <a:xfrm>
            <a:off x="5056163" y="1806102"/>
            <a:ext cx="1359313" cy="1681356"/>
            <a:chOff x="5125813" y="1806102"/>
            <a:chExt cx="1359313" cy="1681356"/>
          </a:xfrm>
        </p:grpSpPr>
        <p:sp>
          <p:nvSpPr>
            <p:cNvPr id="4586" name="Google Shape;4586;p40"/>
            <p:cNvSpPr/>
            <p:nvPr/>
          </p:nvSpPr>
          <p:spPr>
            <a:xfrm>
              <a:off x="6067526" y="2259145"/>
              <a:ext cx="87747" cy="164628"/>
            </a:xfrm>
            <a:custGeom>
              <a:rect b="b" l="l" r="r" t="t"/>
              <a:pathLst>
                <a:path extrusionOk="0" h="1334" w="711">
                  <a:moveTo>
                    <a:pt x="450" y="1"/>
                  </a:moveTo>
                  <a:cubicBezTo>
                    <a:pt x="356" y="1"/>
                    <a:pt x="262" y="16"/>
                    <a:pt x="174" y="48"/>
                  </a:cubicBezTo>
                  <a:cubicBezTo>
                    <a:pt x="151" y="48"/>
                    <a:pt x="129" y="63"/>
                    <a:pt x="106" y="86"/>
                  </a:cubicBezTo>
                  <a:cubicBezTo>
                    <a:pt x="91" y="101"/>
                    <a:pt x="83" y="131"/>
                    <a:pt x="83" y="154"/>
                  </a:cubicBezTo>
                  <a:cubicBezTo>
                    <a:pt x="23" y="486"/>
                    <a:pt x="0" y="819"/>
                    <a:pt x="15" y="1159"/>
                  </a:cubicBezTo>
                  <a:cubicBezTo>
                    <a:pt x="23" y="1225"/>
                    <a:pt x="51" y="1333"/>
                    <a:pt x="128" y="1333"/>
                  </a:cubicBezTo>
                  <a:cubicBezTo>
                    <a:pt x="131" y="1333"/>
                    <a:pt x="134" y="1333"/>
                    <a:pt x="136" y="1333"/>
                  </a:cubicBezTo>
                  <a:cubicBezTo>
                    <a:pt x="219" y="1318"/>
                    <a:pt x="272" y="1197"/>
                    <a:pt x="303" y="1129"/>
                  </a:cubicBezTo>
                  <a:cubicBezTo>
                    <a:pt x="408" y="917"/>
                    <a:pt x="537" y="706"/>
                    <a:pt x="688" y="517"/>
                  </a:cubicBezTo>
                  <a:cubicBezTo>
                    <a:pt x="711" y="380"/>
                    <a:pt x="696" y="237"/>
                    <a:pt x="650" y="101"/>
                  </a:cubicBezTo>
                  <a:cubicBezTo>
                    <a:pt x="643" y="78"/>
                    <a:pt x="628" y="55"/>
                    <a:pt x="613" y="40"/>
                  </a:cubicBezTo>
                  <a:cubicBezTo>
                    <a:pt x="582" y="18"/>
                    <a:pt x="544" y="2"/>
                    <a:pt x="507" y="2"/>
                  </a:cubicBezTo>
                  <a:cubicBezTo>
                    <a:pt x="488" y="1"/>
                    <a:pt x="469" y="1"/>
                    <a:pt x="450" y="1"/>
                  </a:cubicBezTo>
                  <a:close/>
                </a:path>
              </a:pathLst>
            </a:custGeom>
            <a:solidFill>
              <a:srgbClr val="EFB6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7" name="Google Shape;4587;p40"/>
            <p:cNvSpPr/>
            <p:nvPr/>
          </p:nvSpPr>
          <p:spPr>
            <a:xfrm>
              <a:off x="5440472" y="2259145"/>
              <a:ext cx="87870" cy="164628"/>
            </a:xfrm>
            <a:custGeom>
              <a:rect b="b" l="l" r="r" t="t"/>
              <a:pathLst>
                <a:path extrusionOk="0" h="1334" w="712">
                  <a:moveTo>
                    <a:pt x="261" y="1"/>
                  </a:moveTo>
                  <a:cubicBezTo>
                    <a:pt x="242" y="1"/>
                    <a:pt x="223" y="1"/>
                    <a:pt x="205" y="2"/>
                  </a:cubicBezTo>
                  <a:cubicBezTo>
                    <a:pt x="167" y="2"/>
                    <a:pt x="129" y="18"/>
                    <a:pt x="99" y="40"/>
                  </a:cubicBezTo>
                  <a:cubicBezTo>
                    <a:pt x="84" y="55"/>
                    <a:pt x="68" y="78"/>
                    <a:pt x="61" y="101"/>
                  </a:cubicBezTo>
                  <a:cubicBezTo>
                    <a:pt x="8" y="237"/>
                    <a:pt x="0" y="380"/>
                    <a:pt x="23" y="517"/>
                  </a:cubicBezTo>
                  <a:cubicBezTo>
                    <a:pt x="174" y="706"/>
                    <a:pt x="303" y="917"/>
                    <a:pt x="409" y="1129"/>
                  </a:cubicBezTo>
                  <a:cubicBezTo>
                    <a:pt x="431" y="1197"/>
                    <a:pt x="492" y="1318"/>
                    <a:pt x="567" y="1333"/>
                  </a:cubicBezTo>
                  <a:cubicBezTo>
                    <a:pt x="570" y="1333"/>
                    <a:pt x="573" y="1333"/>
                    <a:pt x="575" y="1333"/>
                  </a:cubicBezTo>
                  <a:cubicBezTo>
                    <a:pt x="653" y="1333"/>
                    <a:pt x="689" y="1225"/>
                    <a:pt x="696" y="1159"/>
                  </a:cubicBezTo>
                  <a:cubicBezTo>
                    <a:pt x="711" y="819"/>
                    <a:pt x="688" y="486"/>
                    <a:pt x="628" y="154"/>
                  </a:cubicBezTo>
                  <a:cubicBezTo>
                    <a:pt x="620" y="131"/>
                    <a:pt x="613" y="101"/>
                    <a:pt x="605" y="86"/>
                  </a:cubicBezTo>
                  <a:cubicBezTo>
                    <a:pt x="583" y="63"/>
                    <a:pt x="560" y="48"/>
                    <a:pt x="537" y="48"/>
                  </a:cubicBezTo>
                  <a:cubicBezTo>
                    <a:pt x="443" y="16"/>
                    <a:pt x="353" y="1"/>
                    <a:pt x="261" y="1"/>
                  </a:cubicBezTo>
                  <a:close/>
                </a:path>
              </a:pathLst>
            </a:custGeom>
            <a:solidFill>
              <a:srgbClr val="EFB6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8" name="Google Shape;4588;p40"/>
            <p:cNvSpPr/>
            <p:nvPr/>
          </p:nvSpPr>
          <p:spPr>
            <a:xfrm>
              <a:off x="5125813" y="2553225"/>
              <a:ext cx="1359312" cy="934233"/>
            </a:xfrm>
            <a:custGeom>
              <a:rect b="b" l="l" r="r" t="t"/>
              <a:pathLst>
                <a:path extrusionOk="0" h="7570" w="12007">
                  <a:moveTo>
                    <a:pt x="4348" y="1"/>
                  </a:moveTo>
                  <a:lnTo>
                    <a:pt x="4348" y="1"/>
                  </a:lnTo>
                  <a:cubicBezTo>
                    <a:pt x="4355" y="152"/>
                    <a:pt x="4363" y="296"/>
                    <a:pt x="4363" y="440"/>
                  </a:cubicBezTo>
                  <a:cubicBezTo>
                    <a:pt x="4355" y="848"/>
                    <a:pt x="4325" y="1264"/>
                    <a:pt x="4272" y="1672"/>
                  </a:cubicBezTo>
                  <a:cubicBezTo>
                    <a:pt x="4219" y="2057"/>
                    <a:pt x="4212" y="2700"/>
                    <a:pt x="3841" y="2950"/>
                  </a:cubicBezTo>
                  <a:cubicBezTo>
                    <a:pt x="3751" y="3003"/>
                    <a:pt x="3652" y="3048"/>
                    <a:pt x="3546" y="3071"/>
                  </a:cubicBezTo>
                  <a:cubicBezTo>
                    <a:pt x="3441" y="3101"/>
                    <a:pt x="3335" y="3131"/>
                    <a:pt x="3236" y="3154"/>
                  </a:cubicBezTo>
                  <a:cubicBezTo>
                    <a:pt x="2352" y="3381"/>
                    <a:pt x="817" y="3381"/>
                    <a:pt x="484" y="4537"/>
                  </a:cubicBezTo>
                  <a:lnTo>
                    <a:pt x="1" y="7569"/>
                  </a:lnTo>
                  <a:lnTo>
                    <a:pt x="12007" y="7569"/>
                  </a:lnTo>
                  <a:cubicBezTo>
                    <a:pt x="12007" y="7569"/>
                    <a:pt x="11523" y="4537"/>
                    <a:pt x="11523" y="4537"/>
                  </a:cubicBezTo>
                  <a:cubicBezTo>
                    <a:pt x="11198" y="3381"/>
                    <a:pt x="9663" y="3381"/>
                    <a:pt x="8778" y="3154"/>
                  </a:cubicBezTo>
                  <a:cubicBezTo>
                    <a:pt x="8672" y="3131"/>
                    <a:pt x="8567" y="3101"/>
                    <a:pt x="8468" y="3071"/>
                  </a:cubicBezTo>
                  <a:cubicBezTo>
                    <a:pt x="8362" y="3048"/>
                    <a:pt x="8257" y="3003"/>
                    <a:pt x="8166" y="2950"/>
                  </a:cubicBezTo>
                  <a:cubicBezTo>
                    <a:pt x="7803" y="2700"/>
                    <a:pt x="7788" y="2057"/>
                    <a:pt x="7742" y="1672"/>
                  </a:cubicBezTo>
                  <a:cubicBezTo>
                    <a:pt x="7682" y="1264"/>
                    <a:pt x="7659" y="848"/>
                    <a:pt x="7652" y="440"/>
                  </a:cubicBezTo>
                  <a:cubicBezTo>
                    <a:pt x="7652" y="296"/>
                    <a:pt x="7652" y="152"/>
                    <a:pt x="7659" y="1"/>
                  </a:cubicBezTo>
                  <a:lnTo>
                    <a:pt x="7659" y="1"/>
                  </a:lnTo>
                  <a:cubicBezTo>
                    <a:pt x="7281" y="145"/>
                    <a:pt x="7062" y="432"/>
                    <a:pt x="6654" y="440"/>
                  </a:cubicBezTo>
                  <a:lnTo>
                    <a:pt x="5353" y="440"/>
                  </a:lnTo>
                  <a:cubicBezTo>
                    <a:pt x="4953" y="432"/>
                    <a:pt x="4726" y="145"/>
                    <a:pt x="4348" y="1"/>
                  </a:cubicBezTo>
                  <a:close/>
                </a:path>
              </a:pathLst>
            </a:custGeom>
            <a:solidFill>
              <a:srgbClr val="F7DB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9" name="Google Shape;4589;p40"/>
            <p:cNvSpPr/>
            <p:nvPr/>
          </p:nvSpPr>
          <p:spPr>
            <a:xfrm>
              <a:off x="5460095" y="1881506"/>
              <a:ext cx="336919" cy="850168"/>
            </a:xfrm>
            <a:custGeom>
              <a:rect b="b" l="l" r="r" t="t"/>
              <a:pathLst>
                <a:path extrusionOk="0" h="6889" w="2730">
                  <a:moveTo>
                    <a:pt x="2730" y="0"/>
                  </a:moveTo>
                  <a:cubicBezTo>
                    <a:pt x="1338" y="0"/>
                    <a:pt x="0" y="1014"/>
                    <a:pt x="219" y="2541"/>
                  </a:cubicBezTo>
                  <a:lnTo>
                    <a:pt x="469" y="4900"/>
                  </a:lnTo>
                  <a:cubicBezTo>
                    <a:pt x="492" y="5089"/>
                    <a:pt x="567" y="5270"/>
                    <a:pt x="688" y="5429"/>
                  </a:cubicBezTo>
                  <a:lnTo>
                    <a:pt x="1815" y="6548"/>
                  </a:lnTo>
                  <a:cubicBezTo>
                    <a:pt x="1830" y="6563"/>
                    <a:pt x="1853" y="6586"/>
                    <a:pt x="1868" y="6608"/>
                  </a:cubicBezTo>
                  <a:cubicBezTo>
                    <a:pt x="2019" y="6782"/>
                    <a:pt x="2238" y="6888"/>
                    <a:pt x="2473" y="6888"/>
                  </a:cubicBezTo>
                  <a:lnTo>
                    <a:pt x="2730" y="6888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F7DB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40"/>
            <p:cNvSpPr/>
            <p:nvPr/>
          </p:nvSpPr>
          <p:spPr>
            <a:xfrm>
              <a:off x="5125813" y="2926550"/>
              <a:ext cx="1359312" cy="560898"/>
            </a:xfrm>
            <a:custGeom>
              <a:rect b="b" l="l" r="r" t="t"/>
              <a:pathLst>
                <a:path extrusionOk="0" h="4545" w="12007">
                  <a:moveTo>
                    <a:pt x="3682" y="0"/>
                  </a:moveTo>
                  <a:cubicBezTo>
                    <a:pt x="3637" y="23"/>
                    <a:pt x="3592" y="30"/>
                    <a:pt x="3546" y="46"/>
                  </a:cubicBezTo>
                  <a:cubicBezTo>
                    <a:pt x="3441" y="76"/>
                    <a:pt x="3335" y="106"/>
                    <a:pt x="3236" y="129"/>
                  </a:cubicBezTo>
                  <a:cubicBezTo>
                    <a:pt x="2352" y="356"/>
                    <a:pt x="817" y="356"/>
                    <a:pt x="484" y="1512"/>
                  </a:cubicBezTo>
                  <a:lnTo>
                    <a:pt x="1" y="4544"/>
                  </a:lnTo>
                  <a:lnTo>
                    <a:pt x="12007" y="4544"/>
                  </a:lnTo>
                  <a:cubicBezTo>
                    <a:pt x="12007" y="4544"/>
                    <a:pt x="11523" y="1512"/>
                    <a:pt x="11523" y="1512"/>
                  </a:cubicBezTo>
                  <a:cubicBezTo>
                    <a:pt x="11198" y="356"/>
                    <a:pt x="9663" y="356"/>
                    <a:pt x="8778" y="129"/>
                  </a:cubicBezTo>
                  <a:cubicBezTo>
                    <a:pt x="8672" y="106"/>
                    <a:pt x="8567" y="76"/>
                    <a:pt x="8468" y="46"/>
                  </a:cubicBezTo>
                  <a:cubicBezTo>
                    <a:pt x="8423" y="30"/>
                    <a:pt x="8378" y="23"/>
                    <a:pt x="8332" y="0"/>
                  </a:cubicBezTo>
                  <a:cubicBezTo>
                    <a:pt x="7656" y="552"/>
                    <a:pt x="6831" y="828"/>
                    <a:pt x="6007" y="828"/>
                  </a:cubicBezTo>
                  <a:cubicBezTo>
                    <a:pt x="5183" y="828"/>
                    <a:pt x="4359" y="552"/>
                    <a:pt x="3682" y="0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1" name="Google Shape;4591;p40"/>
            <p:cNvSpPr/>
            <p:nvPr/>
          </p:nvSpPr>
          <p:spPr>
            <a:xfrm>
              <a:off x="6201971" y="2955433"/>
              <a:ext cx="139086" cy="532021"/>
            </a:xfrm>
            <a:custGeom>
              <a:rect b="b" l="l" r="r" t="t"/>
              <a:pathLst>
                <a:path extrusionOk="0" h="4311" w="1127">
                  <a:moveTo>
                    <a:pt x="212" y="1"/>
                  </a:moveTo>
                  <a:lnTo>
                    <a:pt x="0" y="4310"/>
                  </a:lnTo>
                  <a:lnTo>
                    <a:pt x="658" y="4310"/>
                  </a:lnTo>
                  <a:lnTo>
                    <a:pt x="1127" y="190"/>
                  </a:lnTo>
                  <a:cubicBezTo>
                    <a:pt x="824" y="106"/>
                    <a:pt x="507" y="54"/>
                    <a:pt x="212" y="1"/>
                  </a:cubicBez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2" name="Google Shape;4592;p40"/>
            <p:cNvSpPr/>
            <p:nvPr/>
          </p:nvSpPr>
          <p:spPr>
            <a:xfrm>
              <a:off x="5305262" y="2955433"/>
              <a:ext cx="140073" cy="532021"/>
            </a:xfrm>
            <a:custGeom>
              <a:rect b="b" l="l" r="r" t="t"/>
              <a:pathLst>
                <a:path extrusionOk="0" h="4311" w="1135">
                  <a:moveTo>
                    <a:pt x="915" y="1"/>
                  </a:moveTo>
                  <a:cubicBezTo>
                    <a:pt x="620" y="54"/>
                    <a:pt x="303" y="106"/>
                    <a:pt x="0" y="190"/>
                  </a:cubicBezTo>
                  <a:lnTo>
                    <a:pt x="469" y="4310"/>
                  </a:lnTo>
                  <a:lnTo>
                    <a:pt x="1135" y="4310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3" name="Google Shape;4593;p40"/>
            <p:cNvSpPr/>
            <p:nvPr/>
          </p:nvSpPr>
          <p:spPr>
            <a:xfrm>
              <a:off x="5782900" y="1881500"/>
              <a:ext cx="350901" cy="850171"/>
            </a:xfrm>
            <a:custGeom>
              <a:rect b="b" l="l" r="r" t="t"/>
              <a:pathLst>
                <a:path extrusionOk="0" h="6889" w="2730">
                  <a:moveTo>
                    <a:pt x="1" y="0"/>
                  </a:moveTo>
                  <a:lnTo>
                    <a:pt x="1" y="6888"/>
                  </a:lnTo>
                  <a:lnTo>
                    <a:pt x="258" y="6888"/>
                  </a:lnTo>
                  <a:cubicBezTo>
                    <a:pt x="492" y="6888"/>
                    <a:pt x="711" y="6782"/>
                    <a:pt x="870" y="6608"/>
                  </a:cubicBezTo>
                  <a:cubicBezTo>
                    <a:pt x="885" y="6586"/>
                    <a:pt x="900" y="6563"/>
                    <a:pt x="923" y="6548"/>
                  </a:cubicBezTo>
                  <a:lnTo>
                    <a:pt x="2042" y="5429"/>
                  </a:lnTo>
                  <a:cubicBezTo>
                    <a:pt x="2163" y="5270"/>
                    <a:pt x="2238" y="5089"/>
                    <a:pt x="2269" y="4900"/>
                  </a:cubicBezTo>
                  <a:lnTo>
                    <a:pt x="2511" y="2541"/>
                  </a:lnTo>
                  <a:cubicBezTo>
                    <a:pt x="2730" y="1014"/>
                    <a:pt x="1399" y="0"/>
                    <a:pt x="1" y="0"/>
                  </a:cubicBezTo>
                  <a:close/>
                </a:path>
              </a:pathLst>
            </a:custGeom>
            <a:solidFill>
              <a:srgbClr val="F7DB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4" name="Google Shape;4594;p40"/>
            <p:cNvSpPr/>
            <p:nvPr/>
          </p:nvSpPr>
          <p:spPr>
            <a:xfrm>
              <a:off x="5447013" y="1806102"/>
              <a:ext cx="716909" cy="479569"/>
            </a:xfrm>
            <a:custGeom>
              <a:rect b="b" l="l" r="r" t="t"/>
              <a:pathLst>
                <a:path extrusionOk="0" h="3886" w="5809">
                  <a:moveTo>
                    <a:pt x="2740" y="0"/>
                  </a:moveTo>
                  <a:cubicBezTo>
                    <a:pt x="2360" y="0"/>
                    <a:pt x="2032" y="39"/>
                    <a:pt x="1822" y="90"/>
                  </a:cubicBezTo>
                  <a:cubicBezTo>
                    <a:pt x="1369" y="203"/>
                    <a:pt x="809" y="566"/>
                    <a:pt x="840" y="899"/>
                  </a:cubicBezTo>
                  <a:cubicBezTo>
                    <a:pt x="348" y="952"/>
                    <a:pt x="197" y="1632"/>
                    <a:pt x="197" y="1632"/>
                  </a:cubicBezTo>
                  <a:cubicBezTo>
                    <a:pt x="0" y="2388"/>
                    <a:pt x="227" y="3673"/>
                    <a:pt x="227" y="3673"/>
                  </a:cubicBezTo>
                  <a:lnTo>
                    <a:pt x="560" y="3870"/>
                  </a:lnTo>
                  <a:cubicBezTo>
                    <a:pt x="545" y="3787"/>
                    <a:pt x="545" y="3696"/>
                    <a:pt x="545" y="3605"/>
                  </a:cubicBezTo>
                  <a:cubicBezTo>
                    <a:pt x="545" y="3265"/>
                    <a:pt x="628" y="3016"/>
                    <a:pt x="787" y="2834"/>
                  </a:cubicBezTo>
                  <a:cubicBezTo>
                    <a:pt x="779" y="2774"/>
                    <a:pt x="772" y="2713"/>
                    <a:pt x="772" y="2645"/>
                  </a:cubicBezTo>
                  <a:cubicBezTo>
                    <a:pt x="772" y="1874"/>
                    <a:pt x="1671" y="1594"/>
                    <a:pt x="2813" y="1594"/>
                  </a:cubicBezTo>
                  <a:cubicBezTo>
                    <a:pt x="3955" y="1594"/>
                    <a:pt x="4900" y="1874"/>
                    <a:pt x="4900" y="2645"/>
                  </a:cubicBezTo>
                  <a:cubicBezTo>
                    <a:pt x="4900" y="2713"/>
                    <a:pt x="4900" y="2774"/>
                    <a:pt x="4884" y="2834"/>
                  </a:cubicBezTo>
                  <a:cubicBezTo>
                    <a:pt x="5043" y="3016"/>
                    <a:pt x="5134" y="3265"/>
                    <a:pt x="5134" y="3605"/>
                  </a:cubicBezTo>
                  <a:cubicBezTo>
                    <a:pt x="5134" y="3704"/>
                    <a:pt x="5126" y="3794"/>
                    <a:pt x="5111" y="3885"/>
                  </a:cubicBezTo>
                  <a:lnTo>
                    <a:pt x="5535" y="3673"/>
                  </a:lnTo>
                  <a:lnTo>
                    <a:pt x="5739" y="2176"/>
                  </a:lnTo>
                  <a:cubicBezTo>
                    <a:pt x="5808" y="418"/>
                    <a:pt x="3994" y="0"/>
                    <a:pt x="2740" y="0"/>
                  </a:cubicBez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5" name="Google Shape;4595;p40"/>
            <p:cNvSpPr/>
            <p:nvPr/>
          </p:nvSpPr>
          <p:spPr>
            <a:xfrm>
              <a:off x="5476879" y="2189047"/>
              <a:ext cx="639282" cy="208068"/>
            </a:xfrm>
            <a:custGeom>
              <a:rect b="b" l="l" r="r" t="t"/>
              <a:pathLst>
                <a:path extrusionOk="0" h="1686" w="5180">
                  <a:moveTo>
                    <a:pt x="1264" y="161"/>
                  </a:moveTo>
                  <a:cubicBezTo>
                    <a:pt x="1286" y="161"/>
                    <a:pt x="1309" y="161"/>
                    <a:pt x="1331" y="162"/>
                  </a:cubicBezTo>
                  <a:cubicBezTo>
                    <a:pt x="1350" y="161"/>
                    <a:pt x="1370" y="161"/>
                    <a:pt x="1389" y="161"/>
                  </a:cubicBezTo>
                  <a:cubicBezTo>
                    <a:pt x="1558" y="161"/>
                    <a:pt x="1728" y="190"/>
                    <a:pt x="1890" y="238"/>
                  </a:cubicBezTo>
                  <a:lnTo>
                    <a:pt x="1936" y="260"/>
                  </a:lnTo>
                  <a:cubicBezTo>
                    <a:pt x="2049" y="306"/>
                    <a:pt x="2155" y="389"/>
                    <a:pt x="2231" y="495"/>
                  </a:cubicBezTo>
                  <a:cubicBezTo>
                    <a:pt x="2337" y="661"/>
                    <a:pt x="2291" y="896"/>
                    <a:pt x="2200" y="1062"/>
                  </a:cubicBezTo>
                  <a:cubicBezTo>
                    <a:pt x="2095" y="1243"/>
                    <a:pt x="1936" y="1379"/>
                    <a:pt x="1739" y="1447"/>
                  </a:cubicBezTo>
                  <a:cubicBezTo>
                    <a:pt x="1600" y="1499"/>
                    <a:pt x="1454" y="1526"/>
                    <a:pt x="1308" y="1526"/>
                  </a:cubicBezTo>
                  <a:cubicBezTo>
                    <a:pt x="1240" y="1526"/>
                    <a:pt x="1172" y="1520"/>
                    <a:pt x="1104" y="1508"/>
                  </a:cubicBezTo>
                  <a:cubicBezTo>
                    <a:pt x="1089" y="1508"/>
                    <a:pt x="1074" y="1508"/>
                    <a:pt x="1051" y="1500"/>
                  </a:cubicBezTo>
                  <a:cubicBezTo>
                    <a:pt x="855" y="1447"/>
                    <a:pt x="681" y="1334"/>
                    <a:pt x="560" y="1168"/>
                  </a:cubicBezTo>
                  <a:cubicBezTo>
                    <a:pt x="295" y="827"/>
                    <a:pt x="341" y="397"/>
                    <a:pt x="787" y="238"/>
                  </a:cubicBezTo>
                  <a:lnTo>
                    <a:pt x="794" y="238"/>
                  </a:lnTo>
                  <a:cubicBezTo>
                    <a:pt x="947" y="185"/>
                    <a:pt x="1105" y="161"/>
                    <a:pt x="1264" y="161"/>
                  </a:cubicBezTo>
                  <a:close/>
                  <a:moveTo>
                    <a:pt x="3939" y="168"/>
                  </a:moveTo>
                  <a:cubicBezTo>
                    <a:pt x="4099" y="168"/>
                    <a:pt x="4263" y="192"/>
                    <a:pt x="4416" y="245"/>
                  </a:cubicBezTo>
                  <a:cubicBezTo>
                    <a:pt x="4862" y="404"/>
                    <a:pt x="4907" y="835"/>
                    <a:pt x="4642" y="1183"/>
                  </a:cubicBezTo>
                  <a:cubicBezTo>
                    <a:pt x="4522" y="1342"/>
                    <a:pt x="4348" y="1463"/>
                    <a:pt x="4151" y="1508"/>
                  </a:cubicBezTo>
                  <a:cubicBezTo>
                    <a:pt x="4136" y="1508"/>
                    <a:pt x="4113" y="1516"/>
                    <a:pt x="4098" y="1523"/>
                  </a:cubicBezTo>
                  <a:cubicBezTo>
                    <a:pt x="4036" y="1532"/>
                    <a:pt x="3974" y="1536"/>
                    <a:pt x="3911" y="1536"/>
                  </a:cubicBezTo>
                  <a:cubicBezTo>
                    <a:pt x="3760" y="1536"/>
                    <a:pt x="3608" y="1511"/>
                    <a:pt x="3463" y="1463"/>
                  </a:cubicBezTo>
                  <a:cubicBezTo>
                    <a:pt x="3274" y="1387"/>
                    <a:pt x="3108" y="1251"/>
                    <a:pt x="3002" y="1069"/>
                  </a:cubicBezTo>
                  <a:cubicBezTo>
                    <a:pt x="2911" y="903"/>
                    <a:pt x="2866" y="669"/>
                    <a:pt x="2972" y="502"/>
                  </a:cubicBezTo>
                  <a:cubicBezTo>
                    <a:pt x="3047" y="397"/>
                    <a:pt x="3153" y="321"/>
                    <a:pt x="3266" y="268"/>
                  </a:cubicBezTo>
                  <a:cubicBezTo>
                    <a:pt x="3282" y="260"/>
                    <a:pt x="3297" y="253"/>
                    <a:pt x="3312" y="253"/>
                  </a:cubicBezTo>
                  <a:cubicBezTo>
                    <a:pt x="3475" y="199"/>
                    <a:pt x="3644" y="169"/>
                    <a:pt x="3814" y="169"/>
                  </a:cubicBezTo>
                  <a:cubicBezTo>
                    <a:pt x="3833" y="169"/>
                    <a:pt x="3852" y="169"/>
                    <a:pt x="3871" y="170"/>
                  </a:cubicBezTo>
                  <a:cubicBezTo>
                    <a:pt x="3894" y="169"/>
                    <a:pt x="3916" y="168"/>
                    <a:pt x="3939" y="168"/>
                  </a:cubicBezTo>
                  <a:close/>
                  <a:moveTo>
                    <a:pt x="1330" y="1"/>
                  </a:moveTo>
                  <a:cubicBezTo>
                    <a:pt x="1230" y="1"/>
                    <a:pt x="1129" y="9"/>
                    <a:pt x="1029" y="26"/>
                  </a:cubicBezTo>
                  <a:cubicBezTo>
                    <a:pt x="756" y="79"/>
                    <a:pt x="484" y="147"/>
                    <a:pt x="227" y="245"/>
                  </a:cubicBezTo>
                  <a:cubicBezTo>
                    <a:pt x="212" y="245"/>
                    <a:pt x="46" y="291"/>
                    <a:pt x="38" y="313"/>
                  </a:cubicBezTo>
                  <a:cubicBezTo>
                    <a:pt x="23" y="397"/>
                    <a:pt x="15" y="472"/>
                    <a:pt x="8" y="555"/>
                  </a:cubicBezTo>
                  <a:cubicBezTo>
                    <a:pt x="0" y="593"/>
                    <a:pt x="23" y="631"/>
                    <a:pt x="61" y="654"/>
                  </a:cubicBezTo>
                  <a:lnTo>
                    <a:pt x="68" y="654"/>
                  </a:lnTo>
                  <a:cubicBezTo>
                    <a:pt x="106" y="676"/>
                    <a:pt x="136" y="707"/>
                    <a:pt x="152" y="752"/>
                  </a:cubicBezTo>
                  <a:cubicBezTo>
                    <a:pt x="182" y="820"/>
                    <a:pt x="220" y="941"/>
                    <a:pt x="220" y="941"/>
                  </a:cubicBezTo>
                  <a:cubicBezTo>
                    <a:pt x="257" y="1054"/>
                    <a:pt x="310" y="1160"/>
                    <a:pt x="386" y="1258"/>
                  </a:cubicBezTo>
                  <a:cubicBezTo>
                    <a:pt x="537" y="1455"/>
                    <a:pt x="749" y="1599"/>
                    <a:pt x="991" y="1659"/>
                  </a:cubicBezTo>
                  <a:cubicBezTo>
                    <a:pt x="1051" y="1674"/>
                    <a:pt x="1119" y="1682"/>
                    <a:pt x="1180" y="1682"/>
                  </a:cubicBezTo>
                  <a:lnTo>
                    <a:pt x="1195" y="1682"/>
                  </a:lnTo>
                  <a:cubicBezTo>
                    <a:pt x="1229" y="1684"/>
                    <a:pt x="1264" y="1686"/>
                    <a:pt x="1299" y="1686"/>
                  </a:cubicBezTo>
                  <a:cubicBezTo>
                    <a:pt x="1470" y="1686"/>
                    <a:pt x="1643" y="1655"/>
                    <a:pt x="1800" y="1599"/>
                  </a:cubicBezTo>
                  <a:cubicBezTo>
                    <a:pt x="2155" y="1463"/>
                    <a:pt x="2435" y="1130"/>
                    <a:pt x="2473" y="812"/>
                  </a:cubicBezTo>
                  <a:cubicBezTo>
                    <a:pt x="2473" y="790"/>
                    <a:pt x="2473" y="759"/>
                    <a:pt x="2473" y="729"/>
                  </a:cubicBezTo>
                  <a:lnTo>
                    <a:pt x="2473" y="684"/>
                  </a:lnTo>
                  <a:cubicBezTo>
                    <a:pt x="2473" y="676"/>
                    <a:pt x="2480" y="661"/>
                    <a:pt x="2488" y="654"/>
                  </a:cubicBezTo>
                  <a:cubicBezTo>
                    <a:pt x="2495" y="646"/>
                    <a:pt x="2503" y="638"/>
                    <a:pt x="2510" y="631"/>
                  </a:cubicBezTo>
                  <a:cubicBezTo>
                    <a:pt x="2533" y="608"/>
                    <a:pt x="2561" y="597"/>
                    <a:pt x="2590" y="597"/>
                  </a:cubicBezTo>
                  <a:cubicBezTo>
                    <a:pt x="2618" y="597"/>
                    <a:pt x="2646" y="608"/>
                    <a:pt x="2669" y="631"/>
                  </a:cubicBezTo>
                  <a:cubicBezTo>
                    <a:pt x="2684" y="646"/>
                    <a:pt x="2699" y="669"/>
                    <a:pt x="2707" y="691"/>
                  </a:cubicBezTo>
                  <a:lnTo>
                    <a:pt x="2707" y="737"/>
                  </a:lnTo>
                  <a:cubicBezTo>
                    <a:pt x="2707" y="759"/>
                    <a:pt x="2707" y="790"/>
                    <a:pt x="2715" y="812"/>
                  </a:cubicBezTo>
                  <a:cubicBezTo>
                    <a:pt x="2752" y="1130"/>
                    <a:pt x="3032" y="1470"/>
                    <a:pt x="3380" y="1599"/>
                  </a:cubicBezTo>
                  <a:cubicBezTo>
                    <a:pt x="3543" y="1655"/>
                    <a:pt x="3712" y="1686"/>
                    <a:pt x="3881" y="1686"/>
                  </a:cubicBezTo>
                  <a:cubicBezTo>
                    <a:pt x="3916" y="1686"/>
                    <a:pt x="3950" y="1684"/>
                    <a:pt x="3985" y="1682"/>
                  </a:cubicBezTo>
                  <a:lnTo>
                    <a:pt x="4000" y="1682"/>
                  </a:lnTo>
                  <a:cubicBezTo>
                    <a:pt x="4068" y="1682"/>
                    <a:pt x="4128" y="1674"/>
                    <a:pt x="4189" y="1659"/>
                  </a:cubicBezTo>
                  <a:cubicBezTo>
                    <a:pt x="4438" y="1599"/>
                    <a:pt x="4650" y="1463"/>
                    <a:pt x="4794" y="1258"/>
                  </a:cubicBezTo>
                  <a:cubicBezTo>
                    <a:pt x="4869" y="1160"/>
                    <a:pt x="4930" y="1054"/>
                    <a:pt x="4960" y="941"/>
                  </a:cubicBezTo>
                  <a:cubicBezTo>
                    <a:pt x="4960" y="941"/>
                    <a:pt x="5005" y="827"/>
                    <a:pt x="5028" y="752"/>
                  </a:cubicBezTo>
                  <a:cubicBezTo>
                    <a:pt x="5043" y="707"/>
                    <a:pt x="5073" y="676"/>
                    <a:pt x="5119" y="654"/>
                  </a:cubicBezTo>
                  <a:lnTo>
                    <a:pt x="5126" y="654"/>
                  </a:lnTo>
                  <a:cubicBezTo>
                    <a:pt x="5164" y="631"/>
                    <a:pt x="5179" y="593"/>
                    <a:pt x="5179" y="555"/>
                  </a:cubicBezTo>
                  <a:cubicBezTo>
                    <a:pt x="5172" y="472"/>
                    <a:pt x="5157" y="397"/>
                    <a:pt x="5149" y="313"/>
                  </a:cubicBezTo>
                  <a:cubicBezTo>
                    <a:pt x="5149" y="291"/>
                    <a:pt x="4983" y="245"/>
                    <a:pt x="4968" y="245"/>
                  </a:cubicBezTo>
                  <a:cubicBezTo>
                    <a:pt x="4703" y="147"/>
                    <a:pt x="4438" y="79"/>
                    <a:pt x="4166" y="26"/>
                  </a:cubicBezTo>
                  <a:cubicBezTo>
                    <a:pt x="4064" y="9"/>
                    <a:pt x="3961" y="1"/>
                    <a:pt x="3859" y="1"/>
                  </a:cubicBezTo>
                  <a:cubicBezTo>
                    <a:pt x="3646" y="1"/>
                    <a:pt x="3436" y="38"/>
                    <a:pt x="3236" y="109"/>
                  </a:cubicBezTo>
                  <a:lnTo>
                    <a:pt x="3183" y="124"/>
                  </a:lnTo>
                  <a:cubicBezTo>
                    <a:pt x="3145" y="139"/>
                    <a:pt x="3108" y="162"/>
                    <a:pt x="3077" y="177"/>
                  </a:cubicBezTo>
                  <a:lnTo>
                    <a:pt x="3002" y="192"/>
                  </a:lnTo>
                  <a:cubicBezTo>
                    <a:pt x="2875" y="220"/>
                    <a:pt x="2748" y="233"/>
                    <a:pt x="2621" y="233"/>
                  </a:cubicBezTo>
                  <a:cubicBezTo>
                    <a:pt x="2536" y="233"/>
                    <a:pt x="2451" y="227"/>
                    <a:pt x="2367" y="215"/>
                  </a:cubicBezTo>
                  <a:cubicBezTo>
                    <a:pt x="2306" y="208"/>
                    <a:pt x="2253" y="200"/>
                    <a:pt x="2200" y="192"/>
                  </a:cubicBezTo>
                  <a:lnTo>
                    <a:pt x="2102" y="170"/>
                  </a:lnTo>
                  <a:cubicBezTo>
                    <a:pt x="2072" y="155"/>
                    <a:pt x="2042" y="139"/>
                    <a:pt x="2011" y="124"/>
                  </a:cubicBezTo>
                  <a:lnTo>
                    <a:pt x="1958" y="109"/>
                  </a:lnTo>
                  <a:cubicBezTo>
                    <a:pt x="1754" y="38"/>
                    <a:pt x="1542" y="1"/>
                    <a:pt x="1330" y="1"/>
                  </a:cubicBez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6" name="Google Shape;4596;p40"/>
            <p:cNvSpPr/>
            <p:nvPr/>
          </p:nvSpPr>
          <p:spPr>
            <a:xfrm>
              <a:off x="5597565" y="2597409"/>
              <a:ext cx="207913" cy="128850"/>
            </a:xfrm>
            <a:custGeom>
              <a:rect b="b" l="l" r="r" t="t"/>
              <a:pathLst>
                <a:path extrusionOk="0" h="1022" w="1649">
                  <a:moveTo>
                    <a:pt x="46" y="0"/>
                  </a:moveTo>
                  <a:lnTo>
                    <a:pt x="0" y="16"/>
                  </a:lnTo>
                  <a:lnTo>
                    <a:pt x="156" y="110"/>
                  </a:lnTo>
                  <a:lnTo>
                    <a:pt x="46" y="0"/>
                  </a:lnTo>
                  <a:close/>
                  <a:moveTo>
                    <a:pt x="156" y="110"/>
                  </a:moveTo>
                  <a:lnTo>
                    <a:pt x="726" y="681"/>
                  </a:lnTo>
                  <a:cubicBezTo>
                    <a:pt x="741" y="696"/>
                    <a:pt x="764" y="719"/>
                    <a:pt x="779" y="741"/>
                  </a:cubicBezTo>
                  <a:cubicBezTo>
                    <a:pt x="930" y="915"/>
                    <a:pt x="1157" y="1013"/>
                    <a:pt x="1384" y="1021"/>
                  </a:cubicBezTo>
                  <a:lnTo>
                    <a:pt x="1649" y="1021"/>
                  </a:lnTo>
                  <a:lnTo>
                    <a:pt x="156" y="110"/>
                  </a:lnTo>
                  <a:close/>
                </a:path>
              </a:pathLst>
            </a:custGeom>
            <a:solidFill>
              <a:srgbClr val="EFB6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40"/>
            <p:cNvSpPr/>
            <p:nvPr/>
          </p:nvSpPr>
          <p:spPr>
            <a:xfrm flipH="1">
              <a:off x="5798959" y="2597409"/>
              <a:ext cx="207913" cy="128850"/>
            </a:xfrm>
            <a:custGeom>
              <a:rect b="b" l="l" r="r" t="t"/>
              <a:pathLst>
                <a:path extrusionOk="0" h="1022" w="1649">
                  <a:moveTo>
                    <a:pt x="46" y="0"/>
                  </a:moveTo>
                  <a:lnTo>
                    <a:pt x="0" y="16"/>
                  </a:lnTo>
                  <a:lnTo>
                    <a:pt x="156" y="110"/>
                  </a:lnTo>
                  <a:lnTo>
                    <a:pt x="46" y="0"/>
                  </a:lnTo>
                  <a:close/>
                  <a:moveTo>
                    <a:pt x="156" y="110"/>
                  </a:moveTo>
                  <a:lnTo>
                    <a:pt x="726" y="681"/>
                  </a:lnTo>
                  <a:cubicBezTo>
                    <a:pt x="741" y="696"/>
                    <a:pt x="764" y="719"/>
                    <a:pt x="779" y="741"/>
                  </a:cubicBezTo>
                  <a:cubicBezTo>
                    <a:pt x="930" y="915"/>
                    <a:pt x="1157" y="1013"/>
                    <a:pt x="1384" y="1021"/>
                  </a:cubicBezTo>
                  <a:lnTo>
                    <a:pt x="1649" y="1021"/>
                  </a:lnTo>
                  <a:lnTo>
                    <a:pt x="156" y="110"/>
                  </a:lnTo>
                  <a:close/>
                </a:path>
              </a:pathLst>
            </a:custGeom>
            <a:solidFill>
              <a:srgbClr val="EFB6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98" name="Google Shape;4598;p40"/>
          <p:cNvSpPr/>
          <p:nvPr/>
        </p:nvSpPr>
        <p:spPr>
          <a:xfrm>
            <a:off x="5056163" y="3723775"/>
            <a:ext cx="1359300" cy="42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85%</a:t>
            </a:r>
            <a:endParaRPr b="1" sz="17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599" name="Google Shape;4599;p40"/>
          <p:cNvGrpSpPr/>
          <p:nvPr/>
        </p:nvGrpSpPr>
        <p:grpSpPr>
          <a:xfrm flipH="1">
            <a:off x="6777076" y="1795394"/>
            <a:ext cx="1424898" cy="811605"/>
            <a:chOff x="457191" y="1201750"/>
            <a:chExt cx="2726034" cy="1552718"/>
          </a:xfrm>
        </p:grpSpPr>
        <p:sp>
          <p:nvSpPr>
            <p:cNvPr id="4600" name="Google Shape;4600;p40"/>
            <p:cNvSpPr/>
            <p:nvPr/>
          </p:nvSpPr>
          <p:spPr>
            <a:xfrm>
              <a:off x="2360153" y="2514571"/>
              <a:ext cx="21405" cy="148561"/>
            </a:xfrm>
            <a:custGeom>
              <a:rect b="b" l="l" r="r" t="t"/>
              <a:pathLst>
                <a:path extrusionOk="0" h="2103" w="303">
                  <a:moveTo>
                    <a:pt x="0" y="1"/>
                  </a:moveTo>
                  <a:lnTo>
                    <a:pt x="0" y="2102"/>
                  </a:lnTo>
                  <a:lnTo>
                    <a:pt x="303" y="2102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40"/>
            <p:cNvSpPr/>
            <p:nvPr/>
          </p:nvSpPr>
          <p:spPr>
            <a:xfrm>
              <a:off x="2273616" y="2240054"/>
              <a:ext cx="194486" cy="300231"/>
            </a:xfrm>
            <a:custGeom>
              <a:rect b="b" l="l" r="r" t="t"/>
              <a:pathLst>
                <a:path extrusionOk="0" h="4250" w="2753">
                  <a:moveTo>
                    <a:pt x="1376" y="0"/>
                  </a:moveTo>
                  <a:cubicBezTo>
                    <a:pt x="613" y="0"/>
                    <a:pt x="0" y="953"/>
                    <a:pt x="0" y="2125"/>
                  </a:cubicBezTo>
                  <a:cubicBezTo>
                    <a:pt x="0" y="3297"/>
                    <a:pt x="613" y="4249"/>
                    <a:pt x="1376" y="4249"/>
                  </a:cubicBezTo>
                  <a:cubicBezTo>
                    <a:pt x="2132" y="4249"/>
                    <a:pt x="2752" y="3297"/>
                    <a:pt x="2752" y="2125"/>
                  </a:cubicBezTo>
                  <a:cubicBezTo>
                    <a:pt x="2752" y="953"/>
                    <a:pt x="2132" y="0"/>
                    <a:pt x="1376" y="0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40"/>
            <p:cNvSpPr/>
            <p:nvPr/>
          </p:nvSpPr>
          <p:spPr>
            <a:xfrm>
              <a:off x="2273616" y="2240054"/>
              <a:ext cx="97278" cy="300231"/>
            </a:xfrm>
            <a:custGeom>
              <a:rect b="b" l="l" r="r" t="t"/>
              <a:pathLst>
                <a:path extrusionOk="0" h="4250" w="1377">
                  <a:moveTo>
                    <a:pt x="1376" y="0"/>
                  </a:moveTo>
                  <a:cubicBezTo>
                    <a:pt x="613" y="0"/>
                    <a:pt x="0" y="953"/>
                    <a:pt x="0" y="2125"/>
                  </a:cubicBezTo>
                  <a:cubicBezTo>
                    <a:pt x="0" y="3297"/>
                    <a:pt x="620" y="4249"/>
                    <a:pt x="1376" y="4249"/>
                  </a:cubicBezTo>
                  <a:lnTo>
                    <a:pt x="1376" y="0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3" name="Google Shape;4603;p40"/>
            <p:cNvSpPr/>
            <p:nvPr/>
          </p:nvSpPr>
          <p:spPr>
            <a:xfrm>
              <a:off x="1412138" y="1809559"/>
              <a:ext cx="50229" cy="45988"/>
            </a:xfrm>
            <a:custGeom>
              <a:rect b="b" l="l" r="r" t="t"/>
              <a:pathLst>
                <a:path extrusionOk="0" h="651" w="711">
                  <a:moveTo>
                    <a:pt x="0" y="1"/>
                  </a:moveTo>
                  <a:lnTo>
                    <a:pt x="0" y="651"/>
                  </a:lnTo>
                  <a:lnTo>
                    <a:pt x="711" y="65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4" name="Google Shape;4604;p40"/>
            <p:cNvSpPr/>
            <p:nvPr/>
          </p:nvSpPr>
          <p:spPr>
            <a:xfrm>
              <a:off x="1412138" y="1880625"/>
              <a:ext cx="50229" cy="46483"/>
            </a:xfrm>
            <a:custGeom>
              <a:rect b="b" l="l" r="r" t="t"/>
              <a:pathLst>
                <a:path extrusionOk="0" h="658" w="711">
                  <a:moveTo>
                    <a:pt x="0" y="0"/>
                  </a:moveTo>
                  <a:lnTo>
                    <a:pt x="0" y="658"/>
                  </a:lnTo>
                  <a:lnTo>
                    <a:pt x="711" y="65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40"/>
            <p:cNvSpPr/>
            <p:nvPr/>
          </p:nvSpPr>
          <p:spPr>
            <a:xfrm>
              <a:off x="969919" y="1886488"/>
              <a:ext cx="558731" cy="777138"/>
            </a:xfrm>
            <a:custGeom>
              <a:rect b="b" l="l" r="r" t="t"/>
              <a:pathLst>
                <a:path extrusionOk="0" h="11001" w="7909">
                  <a:moveTo>
                    <a:pt x="0" y="0"/>
                  </a:moveTo>
                  <a:lnTo>
                    <a:pt x="0" y="11001"/>
                  </a:lnTo>
                  <a:lnTo>
                    <a:pt x="7908" y="11001"/>
                  </a:lnTo>
                  <a:lnTo>
                    <a:pt x="7908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40"/>
            <p:cNvSpPr/>
            <p:nvPr/>
          </p:nvSpPr>
          <p:spPr>
            <a:xfrm>
              <a:off x="1029682" y="2001848"/>
              <a:ext cx="50299" cy="46553"/>
            </a:xfrm>
            <a:custGeom>
              <a:rect b="b" l="l" r="r" t="t"/>
              <a:pathLst>
                <a:path extrusionOk="0" h="659" w="712">
                  <a:moveTo>
                    <a:pt x="1" y="0"/>
                  </a:moveTo>
                  <a:lnTo>
                    <a:pt x="1" y="658"/>
                  </a:lnTo>
                  <a:lnTo>
                    <a:pt x="712" y="658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7" name="Google Shape;4607;p40"/>
            <p:cNvSpPr/>
            <p:nvPr/>
          </p:nvSpPr>
          <p:spPr>
            <a:xfrm>
              <a:off x="1106117" y="2001848"/>
              <a:ext cx="50229" cy="46553"/>
            </a:xfrm>
            <a:custGeom>
              <a:rect b="b" l="l" r="r" t="t"/>
              <a:pathLst>
                <a:path extrusionOk="0" h="659" w="711">
                  <a:moveTo>
                    <a:pt x="0" y="0"/>
                  </a:moveTo>
                  <a:lnTo>
                    <a:pt x="0" y="658"/>
                  </a:lnTo>
                  <a:lnTo>
                    <a:pt x="711" y="65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8" name="Google Shape;4608;p40"/>
            <p:cNvSpPr/>
            <p:nvPr/>
          </p:nvSpPr>
          <p:spPr>
            <a:xfrm>
              <a:off x="1182481" y="2001848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0" y="0"/>
                  </a:moveTo>
                  <a:lnTo>
                    <a:pt x="0" y="658"/>
                  </a:lnTo>
                  <a:lnTo>
                    <a:pt x="718" y="658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40"/>
            <p:cNvSpPr/>
            <p:nvPr/>
          </p:nvSpPr>
          <p:spPr>
            <a:xfrm>
              <a:off x="1258845" y="2001848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0" y="0"/>
                  </a:moveTo>
                  <a:lnTo>
                    <a:pt x="0" y="658"/>
                  </a:lnTo>
                  <a:lnTo>
                    <a:pt x="719" y="65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40"/>
            <p:cNvSpPr/>
            <p:nvPr/>
          </p:nvSpPr>
          <p:spPr>
            <a:xfrm>
              <a:off x="1335209" y="2001848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1" y="0"/>
                  </a:moveTo>
                  <a:lnTo>
                    <a:pt x="1" y="658"/>
                  </a:lnTo>
                  <a:lnTo>
                    <a:pt x="719" y="65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40"/>
            <p:cNvSpPr/>
            <p:nvPr/>
          </p:nvSpPr>
          <p:spPr>
            <a:xfrm>
              <a:off x="1412138" y="2001848"/>
              <a:ext cx="50229" cy="46553"/>
            </a:xfrm>
            <a:custGeom>
              <a:rect b="b" l="l" r="r" t="t"/>
              <a:pathLst>
                <a:path extrusionOk="0" h="659" w="711">
                  <a:moveTo>
                    <a:pt x="0" y="0"/>
                  </a:moveTo>
                  <a:lnTo>
                    <a:pt x="0" y="658"/>
                  </a:lnTo>
                  <a:lnTo>
                    <a:pt x="711" y="65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40"/>
            <p:cNvSpPr/>
            <p:nvPr/>
          </p:nvSpPr>
          <p:spPr>
            <a:xfrm>
              <a:off x="1029682" y="2073409"/>
              <a:ext cx="50299" cy="45988"/>
            </a:xfrm>
            <a:custGeom>
              <a:rect b="b" l="l" r="r" t="t"/>
              <a:pathLst>
                <a:path extrusionOk="0" h="651" w="712">
                  <a:moveTo>
                    <a:pt x="1" y="1"/>
                  </a:moveTo>
                  <a:lnTo>
                    <a:pt x="1" y="651"/>
                  </a:lnTo>
                  <a:lnTo>
                    <a:pt x="712" y="651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3" name="Google Shape;4613;p40"/>
            <p:cNvSpPr/>
            <p:nvPr/>
          </p:nvSpPr>
          <p:spPr>
            <a:xfrm>
              <a:off x="1106117" y="2073409"/>
              <a:ext cx="50229" cy="45988"/>
            </a:xfrm>
            <a:custGeom>
              <a:rect b="b" l="l" r="r" t="t"/>
              <a:pathLst>
                <a:path extrusionOk="0" h="651" w="711">
                  <a:moveTo>
                    <a:pt x="0" y="1"/>
                  </a:moveTo>
                  <a:lnTo>
                    <a:pt x="0" y="651"/>
                  </a:lnTo>
                  <a:lnTo>
                    <a:pt x="711" y="65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4" name="Google Shape;4614;p40"/>
            <p:cNvSpPr/>
            <p:nvPr/>
          </p:nvSpPr>
          <p:spPr>
            <a:xfrm>
              <a:off x="1182481" y="2073409"/>
              <a:ext cx="50794" cy="45988"/>
            </a:xfrm>
            <a:custGeom>
              <a:rect b="b" l="l" r="r" t="t"/>
              <a:pathLst>
                <a:path extrusionOk="0" h="651" w="719">
                  <a:moveTo>
                    <a:pt x="0" y="1"/>
                  </a:moveTo>
                  <a:lnTo>
                    <a:pt x="0" y="651"/>
                  </a:lnTo>
                  <a:lnTo>
                    <a:pt x="718" y="651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40"/>
            <p:cNvSpPr/>
            <p:nvPr/>
          </p:nvSpPr>
          <p:spPr>
            <a:xfrm>
              <a:off x="1258845" y="2073409"/>
              <a:ext cx="50794" cy="45988"/>
            </a:xfrm>
            <a:custGeom>
              <a:rect b="b" l="l" r="r" t="t"/>
              <a:pathLst>
                <a:path extrusionOk="0" h="651" w="719">
                  <a:moveTo>
                    <a:pt x="0" y="1"/>
                  </a:moveTo>
                  <a:lnTo>
                    <a:pt x="0" y="651"/>
                  </a:lnTo>
                  <a:lnTo>
                    <a:pt x="719" y="65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6" name="Google Shape;4616;p40"/>
            <p:cNvSpPr/>
            <p:nvPr/>
          </p:nvSpPr>
          <p:spPr>
            <a:xfrm>
              <a:off x="1335209" y="2073409"/>
              <a:ext cx="50794" cy="45988"/>
            </a:xfrm>
            <a:custGeom>
              <a:rect b="b" l="l" r="r" t="t"/>
              <a:pathLst>
                <a:path extrusionOk="0" h="651" w="719">
                  <a:moveTo>
                    <a:pt x="1" y="1"/>
                  </a:moveTo>
                  <a:lnTo>
                    <a:pt x="1" y="651"/>
                  </a:lnTo>
                  <a:lnTo>
                    <a:pt x="719" y="65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7" name="Google Shape;4617;p40"/>
            <p:cNvSpPr/>
            <p:nvPr/>
          </p:nvSpPr>
          <p:spPr>
            <a:xfrm>
              <a:off x="1412138" y="2073409"/>
              <a:ext cx="50229" cy="45988"/>
            </a:xfrm>
            <a:custGeom>
              <a:rect b="b" l="l" r="r" t="t"/>
              <a:pathLst>
                <a:path extrusionOk="0" h="651" w="711">
                  <a:moveTo>
                    <a:pt x="0" y="1"/>
                  </a:moveTo>
                  <a:lnTo>
                    <a:pt x="0" y="651"/>
                  </a:lnTo>
                  <a:lnTo>
                    <a:pt x="711" y="65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40"/>
            <p:cNvSpPr/>
            <p:nvPr/>
          </p:nvSpPr>
          <p:spPr>
            <a:xfrm>
              <a:off x="938907" y="1851238"/>
              <a:ext cx="623371" cy="35321"/>
            </a:xfrm>
            <a:custGeom>
              <a:rect b="b" l="l" r="r" t="t"/>
              <a:pathLst>
                <a:path extrusionOk="0" h="500" w="8824">
                  <a:moveTo>
                    <a:pt x="1" y="0"/>
                  </a:moveTo>
                  <a:lnTo>
                    <a:pt x="1" y="499"/>
                  </a:lnTo>
                  <a:lnTo>
                    <a:pt x="8824" y="499"/>
                  </a:lnTo>
                  <a:lnTo>
                    <a:pt x="8824" y="0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9" name="Google Shape;4619;p40"/>
            <p:cNvSpPr/>
            <p:nvPr/>
          </p:nvSpPr>
          <p:spPr>
            <a:xfrm>
              <a:off x="938907" y="1903019"/>
              <a:ext cx="623371" cy="35321"/>
            </a:xfrm>
            <a:custGeom>
              <a:rect b="b" l="l" r="r" t="t"/>
              <a:pathLst>
                <a:path extrusionOk="0" h="500" w="8824">
                  <a:moveTo>
                    <a:pt x="1" y="1"/>
                  </a:moveTo>
                  <a:lnTo>
                    <a:pt x="1" y="500"/>
                  </a:lnTo>
                  <a:lnTo>
                    <a:pt x="8824" y="500"/>
                  </a:lnTo>
                  <a:lnTo>
                    <a:pt x="8824" y="1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0" name="Google Shape;4620;p40"/>
            <p:cNvSpPr/>
            <p:nvPr/>
          </p:nvSpPr>
          <p:spPr>
            <a:xfrm>
              <a:off x="546915" y="1397783"/>
              <a:ext cx="395824" cy="1265348"/>
            </a:xfrm>
            <a:custGeom>
              <a:rect b="b" l="l" r="r" t="t"/>
              <a:pathLst>
                <a:path extrusionOk="0" h="17912" w="5603">
                  <a:moveTo>
                    <a:pt x="0" y="1"/>
                  </a:moveTo>
                  <a:lnTo>
                    <a:pt x="0" y="17911"/>
                  </a:lnTo>
                  <a:lnTo>
                    <a:pt x="5603" y="17911"/>
                  </a:lnTo>
                  <a:lnTo>
                    <a:pt x="5603" y="1"/>
                  </a:lnTo>
                  <a:close/>
                </a:path>
              </a:pathLst>
            </a:custGeom>
            <a:solidFill>
              <a:srgbClr val="FBDA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40"/>
            <p:cNvSpPr/>
            <p:nvPr/>
          </p:nvSpPr>
          <p:spPr>
            <a:xfrm>
              <a:off x="599261" y="1442641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40"/>
            <p:cNvSpPr/>
            <p:nvPr/>
          </p:nvSpPr>
          <p:spPr>
            <a:xfrm>
              <a:off x="656410" y="1442641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3" name="Google Shape;4623;p40"/>
            <p:cNvSpPr/>
            <p:nvPr/>
          </p:nvSpPr>
          <p:spPr>
            <a:xfrm>
              <a:off x="714054" y="1442641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40"/>
            <p:cNvSpPr/>
            <p:nvPr/>
          </p:nvSpPr>
          <p:spPr>
            <a:xfrm>
              <a:off x="599261" y="1496047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40"/>
            <p:cNvSpPr/>
            <p:nvPr/>
          </p:nvSpPr>
          <p:spPr>
            <a:xfrm>
              <a:off x="656410" y="1496047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40"/>
            <p:cNvSpPr/>
            <p:nvPr/>
          </p:nvSpPr>
          <p:spPr>
            <a:xfrm>
              <a:off x="714054" y="1496047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40"/>
            <p:cNvSpPr/>
            <p:nvPr/>
          </p:nvSpPr>
          <p:spPr>
            <a:xfrm>
              <a:off x="599261" y="1550512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40"/>
            <p:cNvSpPr/>
            <p:nvPr/>
          </p:nvSpPr>
          <p:spPr>
            <a:xfrm>
              <a:off x="656410" y="1550512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40"/>
            <p:cNvSpPr/>
            <p:nvPr/>
          </p:nvSpPr>
          <p:spPr>
            <a:xfrm>
              <a:off x="714054" y="1550512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40"/>
            <p:cNvSpPr/>
            <p:nvPr/>
          </p:nvSpPr>
          <p:spPr>
            <a:xfrm>
              <a:off x="599261" y="1603918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1" name="Google Shape;4631;p40"/>
            <p:cNvSpPr/>
            <p:nvPr/>
          </p:nvSpPr>
          <p:spPr>
            <a:xfrm>
              <a:off x="656410" y="1603918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2" name="Google Shape;4632;p40"/>
            <p:cNvSpPr/>
            <p:nvPr/>
          </p:nvSpPr>
          <p:spPr>
            <a:xfrm>
              <a:off x="714054" y="1603918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3" name="Google Shape;4633;p40"/>
            <p:cNvSpPr/>
            <p:nvPr/>
          </p:nvSpPr>
          <p:spPr>
            <a:xfrm>
              <a:off x="599261" y="1658949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4" name="Google Shape;4634;p40"/>
            <p:cNvSpPr/>
            <p:nvPr/>
          </p:nvSpPr>
          <p:spPr>
            <a:xfrm>
              <a:off x="656410" y="1658949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40"/>
            <p:cNvSpPr/>
            <p:nvPr/>
          </p:nvSpPr>
          <p:spPr>
            <a:xfrm>
              <a:off x="714054" y="1658949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6" name="Google Shape;4636;p40"/>
            <p:cNvSpPr/>
            <p:nvPr/>
          </p:nvSpPr>
          <p:spPr>
            <a:xfrm>
              <a:off x="599261" y="1712354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7" name="Google Shape;4637;p40"/>
            <p:cNvSpPr/>
            <p:nvPr/>
          </p:nvSpPr>
          <p:spPr>
            <a:xfrm>
              <a:off x="656410" y="1712354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8" name="Google Shape;4638;p40"/>
            <p:cNvSpPr/>
            <p:nvPr/>
          </p:nvSpPr>
          <p:spPr>
            <a:xfrm>
              <a:off x="714054" y="1712354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9" name="Google Shape;4639;p40"/>
            <p:cNvSpPr/>
            <p:nvPr/>
          </p:nvSpPr>
          <p:spPr>
            <a:xfrm>
              <a:off x="599261" y="1766820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0" name="Google Shape;4640;p40"/>
            <p:cNvSpPr/>
            <p:nvPr/>
          </p:nvSpPr>
          <p:spPr>
            <a:xfrm>
              <a:off x="656410" y="1766820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1" name="Google Shape;4641;p40"/>
            <p:cNvSpPr/>
            <p:nvPr/>
          </p:nvSpPr>
          <p:spPr>
            <a:xfrm>
              <a:off x="714054" y="1766820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2" name="Google Shape;4642;p40"/>
            <p:cNvSpPr/>
            <p:nvPr/>
          </p:nvSpPr>
          <p:spPr>
            <a:xfrm>
              <a:off x="599261" y="1820791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3" name="Google Shape;4643;p40"/>
            <p:cNvSpPr/>
            <p:nvPr/>
          </p:nvSpPr>
          <p:spPr>
            <a:xfrm>
              <a:off x="656410" y="1820791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4" name="Google Shape;4644;p40"/>
            <p:cNvSpPr/>
            <p:nvPr/>
          </p:nvSpPr>
          <p:spPr>
            <a:xfrm>
              <a:off x="714054" y="1820791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5" name="Google Shape;4645;p40"/>
            <p:cNvSpPr/>
            <p:nvPr/>
          </p:nvSpPr>
          <p:spPr>
            <a:xfrm>
              <a:off x="599261" y="1875256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6" name="Google Shape;4646;p40"/>
            <p:cNvSpPr/>
            <p:nvPr/>
          </p:nvSpPr>
          <p:spPr>
            <a:xfrm>
              <a:off x="656410" y="1875256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7" name="Google Shape;4647;p40"/>
            <p:cNvSpPr/>
            <p:nvPr/>
          </p:nvSpPr>
          <p:spPr>
            <a:xfrm>
              <a:off x="714054" y="1875256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8" name="Google Shape;4648;p40"/>
            <p:cNvSpPr/>
            <p:nvPr/>
          </p:nvSpPr>
          <p:spPr>
            <a:xfrm>
              <a:off x="599261" y="1928662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9" name="Google Shape;4649;p40"/>
            <p:cNvSpPr/>
            <p:nvPr/>
          </p:nvSpPr>
          <p:spPr>
            <a:xfrm>
              <a:off x="656410" y="1928662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0" name="Google Shape;4650;p40"/>
            <p:cNvSpPr/>
            <p:nvPr/>
          </p:nvSpPr>
          <p:spPr>
            <a:xfrm>
              <a:off x="714054" y="1928662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1" name="Google Shape;4651;p40"/>
            <p:cNvSpPr/>
            <p:nvPr/>
          </p:nvSpPr>
          <p:spPr>
            <a:xfrm>
              <a:off x="599261" y="1983692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2" name="Google Shape;4652;p40"/>
            <p:cNvSpPr/>
            <p:nvPr/>
          </p:nvSpPr>
          <p:spPr>
            <a:xfrm>
              <a:off x="656410" y="1983692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3" name="Google Shape;4653;p40"/>
            <p:cNvSpPr/>
            <p:nvPr/>
          </p:nvSpPr>
          <p:spPr>
            <a:xfrm>
              <a:off x="714054" y="1983692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4" name="Google Shape;4654;p40"/>
            <p:cNvSpPr/>
            <p:nvPr/>
          </p:nvSpPr>
          <p:spPr>
            <a:xfrm>
              <a:off x="599261" y="2037098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5" name="Google Shape;4655;p40"/>
            <p:cNvSpPr/>
            <p:nvPr/>
          </p:nvSpPr>
          <p:spPr>
            <a:xfrm>
              <a:off x="656410" y="2037098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6" name="Google Shape;4656;p40"/>
            <p:cNvSpPr/>
            <p:nvPr/>
          </p:nvSpPr>
          <p:spPr>
            <a:xfrm>
              <a:off x="714054" y="2037098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7" name="Google Shape;4657;p40"/>
            <p:cNvSpPr/>
            <p:nvPr/>
          </p:nvSpPr>
          <p:spPr>
            <a:xfrm>
              <a:off x="599261" y="2091564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8" name="Google Shape;4658;p40"/>
            <p:cNvSpPr/>
            <p:nvPr/>
          </p:nvSpPr>
          <p:spPr>
            <a:xfrm>
              <a:off x="656410" y="2091564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9" name="Google Shape;4659;p40"/>
            <p:cNvSpPr/>
            <p:nvPr/>
          </p:nvSpPr>
          <p:spPr>
            <a:xfrm>
              <a:off x="714054" y="2091564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0" name="Google Shape;4660;p40"/>
            <p:cNvSpPr/>
            <p:nvPr/>
          </p:nvSpPr>
          <p:spPr>
            <a:xfrm>
              <a:off x="599261" y="2144969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1" name="Google Shape;4661;p40"/>
            <p:cNvSpPr/>
            <p:nvPr/>
          </p:nvSpPr>
          <p:spPr>
            <a:xfrm>
              <a:off x="656410" y="2144969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2" name="Google Shape;4662;p40"/>
            <p:cNvSpPr/>
            <p:nvPr/>
          </p:nvSpPr>
          <p:spPr>
            <a:xfrm>
              <a:off x="714054" y="2144969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1" y="1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3" name="Google Shape;4663;p40"/>
            <p:cNvSpPr/>
            <p:nvPr/>
          </p:nvSpPr>
          <p:spPr>
            <a:xfrm>
              <a:off x="599261" y="2200000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4" name="Google Shape;4664;p40"/>
            <p:cNvSpPr/>
            <p:nvPr/>
          </p:nvSpPr>
          <p:spPr>
            <a:xfrm>
              <a:off x="656410" y="2200000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5" name="Google Shape;4665;p40"/>
            <p:cNvSpPr/>
            <p:nvPr/>
          </p:nvSpPr>
          <p:spPr>
            <a:xfrm>
              <a:off x="714054" y="2200000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6" name="Google Shape;4666;p40"/>
            <p:cNvSpPr/>
            <p:nvPr/>
          </p:nvSpPr>
          <p:spPr>
            <a:xfrm>
              <a:off x="599261" y="2253406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7" name="Google Shape;4667;p40"/>
            <p:cNvSpPr/>
            <p:nvPr/>
          </p:nvSpPr>
          <p:spPr>
            <a:xfrm>
              <a:off x="656410" y="2253406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8" name="Google Shape;4668;p40"/>
            <p:cNvSpPr/>
            <p:nvPr/>
          </p:nvSpPr>
          <p:spPr>
            <a:xfrm>
              <a:off x="714054" y="2253406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9" name="Google Shape;4669;p40"/>
            <p:cNvSpPr/>
            <p:nvPr/>
          </p:nvSpPr>
          <p:spPr>
            <a:xfrm>
              <a:off x="599261" y="2308436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0" name="Google Shape;4670;p40"/>
            <p:cNvSpPr/>
            <p:nvPr/>
          </p:nvSpPr>
          <p:spPr>
            <a:xfrm>
              <a:off x="656410" y="2308436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1" name="Google Shape;4671;p40"/>
            <p:cNvSpPr/>
            <p:nvPr/>
          </p:nvSpPr>
          <p:spPr>
            <a:xfrm>
              <a:off x="714054" y="2308436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2" name="Google Shape;4672;p40"/>
            <p:cNvSpPr/>
            <p:nvPr/>
          </p:nvSpPr>
          <p:spPr>
            <a:xfrm>
              <a:off x="599261" y="2361842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3" name="Google Shape;4673;p40"/>
            <p:cNvSpPr/>
            <p:nvPr/>
          </p:nvSpPr>
          <p:spPr>
            <a:xfrm>
              <a:off x="656410" y="2361842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4" name="Google Shape;4674;p40"/>
            <p:cNvSpPr/>
            <p:nvPr/>
          </p:nvSpPr>
          <p:spPr>
            <a:xfrm>
              <a:off x="714054" y="2361842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5" name="Google Shape;4675;p40"/>
            <p:cNvSpPr/>
            <p:nvPr/>
          </p:nvSpPr>
          <p:spPr>
            <a:xfrm>
              <a:off x="599261" y="2416308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6" name="Google Shape;4676;p40"/>
            <p:cNvSpPr/>
            <p:nvPr/>
          </p:nvSpPr>
          <p:spPr>
            <a:xfrm>
              <a:off x="656410" y="2416308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7" name="Google Shape;4677;p40"/>
            <p:cNvSpPr/>
            <p:nvPr/>
          </p:nvSpPr>
          <p:spPr>
            <a:xfrm>
              <a:off x="714054" y="2416308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8" name="Google Shape;4678;p40"/>
            <p:cNvSpPr/>
            <p:nvPr/>
          </p:nvSpPr>
          <p:spPr>
            <a:xfrm>
              <a:off x="599261" y="2469713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9" name="Google Shape;4679;p40"/>
            <p:cNvSpPr/>
            <p:nvPr/>
          </p:nvSpPr>
          <p:spPr>
            <a:xfrm>
              <a:off x="656410" y="2469713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0" name="Google Shape;4680;p40"/>
            <p:cNvSpPr/>
            <p:nvPr/>
          </p:nvSpPr>
          <p:spPr>
            <a:xfrm>
              <a:off x="714054" y="2469713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1" name="Google Shape;4681;p40"/>
            <p:cNvSpPr/>
            <p:nvPr/>
          </p:nvSpPr>
          <p:spPr>
            <a:xfrm>
              <a:off x="599261" y="2524744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2" name="Google Shape;4682;p40"/>
            <p:cNvSpPr/>
            <p:nvPr/>
          </p:nvSpPr>
          <p:spPr>
            <a:xfrm>
              <a:off x="656410" y="2524744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3" name="Google Shape;4683;p40"/>
            <p:cNvSpPr/>
            <p:nvPr/>
          </p:nvSpPr>
          <p:spPr>
            <a:xfrm>
              <a:off x="714054" y="2524744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40"/>
            <p:cNvSpPr/>
            <p:nvPr/>
          </p:nvSpPr>
          <p:spPr>
            <a:xfrm>
              <a:off x="599261" y="2578150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5" name="Google Shape;4685;p40"/>
            <p:cNvSpPr/>
            <p:nvPr/>
          </p:nvSpPr>
          <p:spPr>
            <a:xfrm>
              <a:off x="656410" y="2578150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40"/>
            <p:cNvSpPr/>
            <p:nvPr/>
          </p:nvSpPr>
          <p:spPr>
            <a:xfrm>
              <a:off x="714054" y="2578150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1" y="0"/>
                  </a:moveTo>
                  <a:lnTo>
                    <a:pt x="1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7" name="Google Shape;4687;p40"/>
            <p:cNvSpPr/>
            <p:nvPr/>
          </p:nvSpPr>
          <p:spPr>
            <a:xfrm>
              <a:off x="790983" y="1442641"/>
              <a:ext cx="35322" cy="1170264"/>
            </a:xfrm>
            <a:custGeom>
              <a:rect b="b" l="l" r="r" t="t"/>
              <a:pathLst>
                <a:path extrusionOk="0" h="16566" w="500">
                  <a:moveTo>
                    <a:pt x="0" y="1"/>
                  </a:moveTo>
                  <a:lnTo>
                    <a:pt x="0" y="16566"/>
                  </a:lnTo>
                  <a:lnTo>
                    <a:pt x="499" y="16566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8" name="Google Shape;4688;p40"/>
            <p:cNvSpPr/>
            <p:nvPr/>
          </p:nvSpPr>
          <p:spPr>
            <a:xfrm>
              <a:off x="863603" y="1442641"/>
              <a:ext cx="35323" cy="1170264"/>
            </a:xfrm>
            <a:custGeom>
              <a:rect b="b" l="l" r="r" t="t"/>
              <a:pathLst>
                <a:path extrusionOk="0" h="16566" w="500">
                  <a:moveTo>
                    <a:pt x="1" y="1"/>
                  </a:moveTo>
                  <a:lnTo>
                    <a:pt x="1" y="16566"/>
                  </a:lnTo>
                  <a:lnTo>
                    <a:pt x="500" y="16566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9" name="Google Shape;4689;p40"/>
            <p:cNvSpPr/>
            <p:nvPr/>
          </p:nvSpPr>
          <p:spPr>
            <a:xfrm>
              <a:off x="546915" y="1321418"/>
              <a:ext cx="395824" cy="76435"/>
            </a:xfrm>
            <a:custGeom>
              <a:rect b="b" l="l" r="r" t="t"/>
              <a:pathLst>
                <a:path extrusionOk="0" h="1082" w="5603">
                  <a:moveTo>
                    <a:pt x="0" y="0"/>
                  </a:moveTo>
                  <a:lnTo>
                    <a:pt x="0" y="1082"/>
                  </a:lnTo>
                  <a:lnTo>
                    <a:pt x="5603" y="1082"/>
                  </a:lnTo>
                  <a:lnTo>
                    <a:pt x="5603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0" name="Google Shape;4690;p40"/>
            <p:cNvSpPr/>
            <p:nvPr/>
          </p:nvSpPr>
          <p:spPr>
            <a:xfrm>
              <a:off x="2787395" y="2039218"/>
              <a:ext cx="395824" cy="623915"/>
            </a:xfrm>
            <a:custGeom>
              <a:rect b="b" l="l" r="r" t="t"/>
              <a:pathLst>
                <a:path extrusionOk="0" h="8832" w="5603">
                  <a:moveTo>
                    <a:pt x="1" y="1"/>
                  </a:moveTo>
                  <a:lnTo>
                    <a:pt x="1" y="8831"/>
                  </a:lnTo>
                  <a:lnTo>
                    <a:pt x="5603" y="8831"/>
                  </a:lnTo>
                  <a:lnTo>
                    <a:pt x="5603" y="1"/>
                  </a:lnTo>
                  <a:close/>
                </a:path>
              </a:pathLst>
            </a:custGeom>
            <a:solidFill>
              <a:srgbClr val="FBDA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1" name="Google Shape;4691;p40"/>
            <p:cNvSpPr/>
            <p:nvPr/>
          </p:nvSpPr>
          <p:spPr>
            <a:xfrm>
              <a:off x="2839741" y="2091564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2" name="Google Shape;4692;p40"/>
            <p:cNvSpPr/>
            <p:nvPr/>
          </p:nvSpPr>
          <p:spPr>
            <a:xfrm>
              <a:off x="2896890" y="2091564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3" name="Google Shape;4693;p40"/>
            <p:cNvSpPr/>
            <p:nvPr/>
          </p:nvSpPr>
          <p:spPr>
            <a:xfrm>
              <a:off x="2954605" y="2091564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4" name="Google Shape;4694;p40"/>
            <p:cNvSpPr/>
            <p:nvPr/>
          </p:nvSpPr>
          <p:spPr>
            <a:xfrm>
              <a:off x="3010624" y="2091564"/>
              <a:ext cx="123982" cy="34827"/>
            </a:xfrm>
            <a:custGeom>
              <a:rect b="b" l="l" r="r" t="t"/>
              <a:pathLst>
                <a:path extrusionOk="0" h="493" w="1755">
                  <a:moveTo>
                    <a:pt x="1" y="1"/>
                  </a:moveTo>
                  <a:lnTo>
                    <a:pt x="1" y="492"/>
                  </a:lnTo>
                  <a:lnTo>
                    <a:pt x="1755" y="492"/>
                  </a:lnTo>
                  <a:lnTo>
                    <a:pt x="1755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5" name="Google Shape;4695;p40"/>
            <p:cNvSpPr/>
            <p:nvPr/>
          </p:nvSpPr>
          <p:spPr>
            <a:xfrm>
              <a:off x="3010624" y="2144969"/>
              <a:ext cx="123982" cy="34827"/>
            </a:xfrm>
            <a:custGeom>
              <a:rect b="b" l="l" r="r" t="t"/>
              <a:pathLst>
                <a:path extrusionOk="0" h="493" w="1755">
                  <a:moveTo>
                    <a:pt x="1" y="1"/>
                  </a:moveTo>
                  <a:lnTo>
                    <a:pt x="1" y="492"/>
                  </a:lnTo>
                  <a:lnTo>
                    <a:pt x="1755" y="492"/>
                  </a:lnTo>
                  <a:lnTo>
                    <a:pt x="1755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6" name="Google Shape;4696;p40"/>
            <p:cNvSpPr/>
            <p:nvPr/>
          </p:nvSpPr>
          <p:spPr>
            <a:xfrm>
              <a:off x="3010624" y="2200000"/>
              <a:ext cx="123982" cy="34756"/>
            </a:xfrm>
            <a:custGeom>
              <a:rect b="b" l="l" r="r" t="t"/>
              <a:pathLst>
                <a:path extrusionOk="0" h="492" w="1755">
                  <a:moveTo>
                    <a:pt x="1" y="0"/>
                  </a:moveTo>
                  <a:lnTo>
                    <a:pt x="1" y="492"/>
                  </a:lnTo>
                  <a:lnTo>
                    <a:pt x="1755" y="49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7" name="Google Shape;4697;p40"/>
            <p:cNvSpPr/>
            <p:nvPr/>
          </p:nvSpPr>
          <p:spPr>
            <a:xfrm>
              <a:off x="3010624" y="2253406"/>
              <a:ext cx="123982" cy="34756"/>
            </a:xfrm>
            <a:custGeom>
              <a:rect b="b" l="l" r="r" t="t"/>
              <a:pathLst>
                <a:path extrusionOk="0" h="492" w="1755">
                  <a:moveTo>
                    <a:pt x="1" y="0"/>
                  </a:moveTo>
                  <a:lnTo>
                    <a:pt x="1" y="492"/>
                  </a:lnTo>
                  <a:lnTo>
                    <a:pt x="1755" y="49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8" name="Google Shape;4698;p40"/>
            <p:cNvSpPr/>
            <p:nvPr/>
          </p:nvSpPr>
          <p:spPr>
            <a:xfrm>
              <a:off x="3010624" y="2308436"/>
              <a:ext cx="123982" cy="34756"/>
            </a:xfrm>
            <a:custGeom>
              <a:rect b="b" l="l" r="r" t="t"/>
              <a:pathLst>
                <a:path extrusionOk="0" h="492" w="1755">
                  <a:moveTo>
                    <a:pt x="1" y="0"/>
                  </a:moveTo>
                  <a:lnTo>
                    <a:pt x="1" y="492"/>
                  </a:lnTo>
                  <a:lnTo>
                    <a:pt x="1755" y="49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9" name="Google Shape;4699;p40"/>
            <p:cNvSpPr/>
            <p:nvPr/>
          </p:nvSpPr>
          <p:spPr>
            <a:xfrm>
              <a:off x="3010624" y="2361842"/>
              <a:ext cx="123982" cy="34756"/>
            </a:xfrm>
            <a:custGeom>
              <a:rect b="b" l="l" r="r" t="t"/>
              <a:pathLst>
                <a:path extrusionOk="0" h="492" w="1755">
                  <a:moveTo>
                    <a:pt x="1" y="0"/>
                  </a:moveTo>
                  <a:lnTo>
                    <a:pt x="1" y="492"/>
                  </a:lnTo>
                  <a:lnTo>
                    <a:pt x="1755" y="49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0" name="Google Shape;4700;p40"/>
            <p:cNvSpPr/>
            <p:nvPr/>
          </p:nvSpPr>
          <p:spPr>
            <a:xfrm>
              <a:off x="3010624" y="2418992"/>
              <a:ext cx="123982" cy="34756"/>
            </a:xfrm>
            <a:custGeom>
              <a:rect b="b" l="l" r="r" t="t"/>
              <a:pathLst>
                <a:path extrusionOk="0" h="492" w="1755">
                  <a:moveTo>
                    <a:pt x="1" y="0"/>
                  </a:moveTo>
                  <a:lnTo>
                    <a:pt x="1" y="492"/>
                  </a:lnTo>
                  <a:lnTo>
                    <a:pt x="1755" y="49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1" name="Google Shape;4701;p40"/>
            <p:cNvSpPr/>
            <p:nvPr/>
          </p:nvSpPr>
          <p:spPr>
            <a:xfrm>
              <a:off x="2839741" y="2144969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2" name="Google Shape;4702;p40"/>
            <p:cNvSpPr/>
            <p:nvPr/>
          </p:nvSpPr>
          <p:spPr>
            <a:xfrm>
              <a:off x="2896890" y="2144969"/>
              <a:ext cx="38007" cy="34827"/>
            </a:xfrm>
            <a:custGeom>
              <a:rect b="b" l="l" r="r" t="t"/>
              <a:pathLst>
                <a:path extrusionOk="0" h="493" w="538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3" name="Google Shape;4703;p40"/>
            <p:cNvSpPr/>
            <p:nvPr/>
          </p:nvSpPr>
          <p:spPr>
            <a:xfrm>
              <a:off x="2954605" y="2144969"/>
              <a:ext cx="37936" cy="34827"/>
            </a:xfrm>
            <a:custGeom>
              <a:rect b="b" l="l" r="r" t="t"/>
              <a:pathLst>
                <a:path extrusionOk="0" h="493" w="537">
                  <a:moveTo>
                    <a:pt x="0" y="1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4" name="Google Shape;4704;p40"/>
            <p:cNvSpPr/>
            <p:nvPr/>
          </p:nvSpPr>
          <p:spPr>
            <a:xfrm>
              <a:off x="2839741" y="2200000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5" name="Google Shape;4705;p40"/>
            <p:cNvSpPr/>
            <p:nvPr/>
          </p:nvSpPr>
          <p:spPr>
            <a:xfrm>
              <a:off x="2896890" y="2200000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6" name="Google Shape;4706;p40"/>
            <p:cNvSpPr/>
            <p:nvPr/>
          </p:nvSpPr>
          <p:spPr>
            <a:xfrm>
              <a:off x="2954605" y="2200000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7" name="Google Shape;4707;p40"/>
            <p:cNvSpPr/>
            <p:nvPr/>
          </p:nvSpPr>
          <p:spPr>
            <a:xfrm>
              <a:off x="2839741" y="2253406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8" name="Google Shape;4708;p40"/>
            <p:cNvSpPr/>
            <p:nvPr/>
          </p:nvSpPr>
          <p:spPr>
            <a:xfrm>
              <a:off x="2896890" y="2253406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9" name="Google Shape;4709;p40"/>
            <p:cNvSpPr/>
            <p:nvPr/>
          </p:nvSpPr>
          <p:spPr>
            <a:xfrm>
              <a:off x="2954605" y="2253406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0" name="Google Shape;4710;p40"/>
            <p:cNvSpPr/>
            <p:nvPr/>
          </p:nvSpPr>
          <p:spPr>
            <a:xfrm>
              <a:off x="2839741" y="2308436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1" name="Google Shape;4711;p40"/>
            <p:cNvSpPr/>
            <p:nvPr/>
          </p:nvSpPr>
          <p:spPr>
            <a:xfrm>
              <a:off x="2896890" y="2308436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2" name="Google Shape;4712;p40"/>
            <p:cNvSpPr/>
            <p:nvPr/>
          </p:nvSpPr>
          <p:spPr>
            <a:xfrm>
              <a:off x="2954605" y="2308436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3" name="Google Shape;4713;p40"/>
            <p:cNvSpPr/>
            <p:nvPr/>
          </p:nvSpPr>
          <p:spPr>
            <a:xfrm>
              <a:off x="2839741" y="2361842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4" name="Google Shape;4714;p40"/>
            <p:cNvSpPr/>
            <p:nvPr/>
          </p:nvSpPr>
          <p:spPr>
            <a:xfrm>
              <a:off x="2896890" y="2361842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5" name="Google Shape;4715;p40"/>
            <p:cNvSpPr/>
            <p:nvPr/>
          </p:nvSpPr>
          <p:spPr>
            <a:xfrm>
              <a:off x="2954605" y="2361842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6" name="Google Shape;4716;p40"/>
            <p:cNvSpPr/>
            <p:nvPr/>
          </p:nvSpPr>
          <p:spPr>
            <a:xfrm>
              <a:off x="2839741" y="2416308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7" name="Google Shape;4717;p40"/>
            <p:cNvSpPr/>
            <p:nvPr/>
          </p:nvSpPr>
          <p:spPr>
            <a:xfrm>
              <a:off x="2896890" y="2416308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8" name="Google Shape;4718;p40"/>
            <p:cNvSpPr/>
            <p:nvPr/>
          </p:nvSpPr>
          <p:spPr>
            <a:xfrm>
              <a:off x="2954605" y="2416308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9" name="Google Shape;4719;p40"/>
            <p:cNvSpPr/>
            <p:nvPr/>
          </p:nvSpPr>
          <p:spPr>
            <a:xfrm>
              <a:off x="2839741" y="2469713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0" name="Google Shape;4720;p40"/>
            <p:cNvSpPr/>
            <p:nvPr/>
          </p:nvSpPr>
          <p:spPr>
            <a:xfrm>
              <a:off x="2896890" y="2469713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1" name="Google Shape;4721;p40"/>
            <p:cNvSpPr/>
            <p:nvPr/>
          </p:nvSpPr>
          <p:spPr>
            <a:xfrm>
              <a:off x="2954605" y="2469713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2" name="Google Shape;4722;p40"/>
            <p:cNvSpPr/>
            <p:nvPr/>
          </p:nvSpPr>
          <p:spPr>
            <a:xfrm>
              <a:off x="2839741" y="2524744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3" name="Google Shape;4723;p40"/>
            <p:cNvSpPr/>
            <p:nvPr/>
          </p:nvSpPr>
          <p:spPr>
            <a:xfrm>
              <a:off x="2896890" y="2524744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4" name="Google Shape;4724;p40"/>
            <p:cNvSpPr/>
            <p:nvPr/>
          </p:nvSpPr>
          <p:spPr>
            <a:xfrm>
              <a:off x="2954605" y="2524744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5" name="Google Shape;4725;p40"/>
            <p:cNvSpPr/>
            <p:nvPr/>
          </p:nvSpPr>
          <p:spPr>
            <a:xfrm>
              <a:off x="2839741" y="2578150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6" name="Google Shape;4726;p40"/>
            <p:cNvSpPr/>
            <p:nvPr/>
          </p:nvSpPr>
          <p:spPr>
            <a:xfrm>
              <a:off x="2896890" y="2578150"/>
              <a:ext cx="38007" cy="34756"/>
            </a:xfrm>
            <a:custGeom>
              <a:rect b="b" l="l" r="r" t="t"/>
              <a:pathLst>
                <a:path extrusionOk="0" h="492" w="538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7" name="Google Shape;4727;p40"/>
            <p:cNvSpPr/>
            <p:nvPr/>
          </p:nvSpPr>
          <p:spPr>
            <a:xfrm>
              <a:off x="2954605" y="2578150"/>
              <a:ext cx="37936" cy="34756"/>
            </a:xfrm>
            <a:custGeom>
              <a:rect b="b" l="l" r="r" t="t"/>
              <a:pathLst>
                <a:path extrusionOk="0" h="492" w="537">
                  <a:moveTo>
                    <a:pt x="0" y="0"/>
                  </a:moveTo>
                  <a:lnTo>
                    <a:pt x="0" y="492"/>
                  </a:lnTo>
                  <a:lnTo>
                    <a:pt x="537" y="49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8" name="Google Shape;4728;p40"/>
            <p:cNvSpPr/>
            <p:nvPr/>
          </p:nvSpPr>
          <p:spPr>
            <a:xfrm>
              <a:off x="2787395" y="2001848"/>
              <a:ext cx="395824" cy="38500"/>
            </a:xfrm>
            <a:custGeom>
              <a:rect b="b" l="l" r="r" t="t"/>
              <a:pathLst>
                <a:path extrusionOk="0" h="545" w="5603">
                  <a:moveTo>
                    <a:pt x="1" y="0"/>
                  </a:moveTo>
                  <a:lnTo>
                    <a:pt x="1" y="545"/>
                  </a:lnTo>
                  <a:lnTo>
                    <a:pt x="5603" y="545"/>
                  </a:lnTo>
                  <a:lnTo>
                    <a:pt x="5603" y="0"/>
                  </a:lnTo>
                  <a:close/>
                </a:path>
              </a:pathLst>
            </a:custGeom>
            <a:solidFill>
              <a:srgbClr val="F38B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9" name="Google Shape;4729;p40"/>
            <p:cNvSpPr/>
            <p:nvPr/>
          </p:nvSpPr>
          <p:spPr>
            <a:xfrm>
              <a:off x="2834372" y="1937210"/>
              <a:ext cx="100528" cy="64709"/>
            </a:xfrm>
            <a:custGeom>
              <a:rect b="b" l="l" r="r" t="t"/>
              <a:pathLst>
                <a:path extrusionOk="0" h="916" w="1423">
                  <a:moveTo>
                    <a:pt x="1" y="1"/>
                  </a:moveTo>
                  <a:lnTo>
                    <a:pt x="1" y="915"/>
                  </a:lnTo>
                  <a:lnTo>
                    <a:pt x="1422" y="915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0" name="Google Shape;4730;p40"/>
            <p:cNvSpPr/>
            <p:nvPr/>
          </p:nvSpPr>
          <p:spPr>
            <a:xfrm>
              <a:off x="1412138" y="1738563"/>
              <a:ext cx="394199" cy="925064"/>
            </a:xfrm>
            <a:custGeom>
              <a:rect b="b" l="l" r="r" t="t"/>
              <a:pathLst>
                <a:path extrusionOk="0" h="13095" w="5580">
                  <a:moveTo>
                    <a:pt x="0" y="0"/>
                  </a:moveTo>
                  <a:lnTo>
                    <a:pt x="0" y="13095"/>
                  </a:lnTo>
                  <a:lnTo>
                    <a:pt x="5580" y="13095"/>
                  </a:lnTo>
                  <a:lnTo>
                    <a:pt x="5580" y="0"/>
                  </a:lnTo>
                  <a:close/>
                </a:path>
              </a:pathLst>
            </a:custGeom>
            <a:solidFill>
              <a:srgbClr val="FBDA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1" name="Google Shape;4731;p40"/>
            <p:cNvSpPr/>
            <p:nvPr/>
          </p:nvSpPr>
          <p:spPr>
            <a:xfrm>
              <a:off x="1507716" y="1809559"/>
              <a:ext cx="50299" cy="45988"/>
            </a:xfrm>
            <a:custGeom>
              <a:rect b="b" l="l" r="r" t="t"/>
              <a:pathLst>
                <a:path extrusionOk="0" h="651" w="712">
                  <a:moveTo>
                    <a:pt x="1" y="1"/>
                  </a:moveTo>
                  <a:lnTo>
                    <a:pt x="1" y="651"/>
                  </a:lnTo>
                  <a:lnTo>
                    <a:pt x="711" y="65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2" name="Google Shape;4732;p40"/>
            <p:cNvSpPr/>
            <p:nvPr/>
          </p:nvSpPr>
          <p:spPr>
            <a:xfrm>
              <a:off x="1584080" y="1809559"/>
              <a:ext cx="50299" cy="45988"/>
            </a:xfrm>
            <a:custGeom>
              <a:rect b="b" l="l" r="r" t="t"/>
              <a:pathLst>
                <a:path extrusionOk="0" h="651" w="712">
                  <a:moveTo>
                    <a:pt x="1" y="1"/>
                  </a:moveTo>
                  <a:lnTo>
                    <a:pt x="1" y="651"/>
                  </a:lnTo>
                  <a:lnTo>
                    <a:pt x="711" y="65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3" name="Google Shape;4733;p40"/>
            <p:cNvSpPr/>
            <p:nvPr/>
          </p:nvSpPr>
          <p:spPr>
            <a:xfrm>
              <a:off x="1660444" y="1809559"/>
              <a:ext cx="50864" cy="45988"/>
            </a:xfrm>
            <a:custGeom>
              <a:rect b="b" l="l" r="r" t="t"/>
              <a:pathLst>
                <a:path extrusionOk="0" h="651" w="720">
                  <a:moveTo>
                    <a:pt x="1" y="1"/>
                  </a:moveTo>
                  <a:lnTo>
                    <a:pt x="1" y="651"/>
                  </a:lnTo>
                  <a:lnTo>
                    <a:pt x="719" y="65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4" name="Google Shape;4734;p40"/>
            <p:cNvSpPr/>
            <p:nvPr/>
          </p:nvSpPr>
          <p:spPr>
            <a:xfrm>
              <a:off x="1507716" y="1880625"/>
              <a:ext cx="50299" cy="46483"/>
            </a:xfrm>
            <a:custGeom>
              <a:rect b="b" l="l" r="r" t="t"/>
              <a:pathLst>
                <a:path extrusionOk="0" h="658" w="712">
                  <a:moveTo>
                    <a:pt x="1" y="0"/>
                  </a:moveTo>
                  <a:lnTo>
                    <a:pt x="1" y="658"/>
                  </a:lnTo>
                  <a:lnTo>
                    <a:pt x="711" y="65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5" name="Google Shape;4735;p40"/>
            <p:cNvSpPr/>
            <p:nvPr/>
          </p:nvSpPr>
          <p:spPr>
            <a:xfrm>
              <a:off x="1584080" y="1880625"/>
              <a:ext cx="50299" cy="46483"/>
            </a:xfrm>
            <a:custGeom>
              <a:rect b="b" l="l" r="r" t="t"/>
              <a:pathLst>
                <a:path extrusionOk="0" h="658" w="712">
                  <a:moveTo>
                    <a:pt x="1" y="0"/>
                  </a:moveTo>
                  <a:lnTo>
                    <a:pt x="1" y="658"/>
                  </a:lnTo>
                  <a:lnTo>
                    <a:pt x="711" y="65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6" name="Google Shape;4736;p40"/>
            <p:cNvSpPr/>
            <p:nvPr/>
          </p:nvSpPr>
          <p:spPr>
            <a:xfrm>
              <a:off x="1660444" y="1880625"/>
              <a:ext cx="50864" cy="46483"/>
            </a:xfrm>
            <a:custGeom>
              <a:rect b="b" l="l" r="r" t="t"/>
              <a:pathLst>
                <a:path extrusionOk="0" h="658" w="720">
                  <a:moveTo>
                    <a:pt x="1" y="0"/>
                  </a:moveTo>
                  <a:lnTo>
                    <a:pt x="1" y="658"/>
                  </a:lnTo>
                  <a:lnTo>
                    <a:pt x="719" y="65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7" name="Google Shape;4737;p40"/>
            <p:cNvSpPr/>
            <p:nvPr/>
          </p:nvSpPr>
          <p:spPr>
            <a:xfrm>
              <a:off x="1507716" y="2037593"/>
              <a:ext cx="50299" cy="46553"/>
            </a:xfrm>
            <a:custGeom>
              <a:rect b="b" l="l" r="r" t="t"/>
              <a:pathLst>
                <a:path extrusionOk="0" h="659" w="712">
                  <a:moveTo>
                    <a:pt x="1" y="1"/>
                  </a:moveTo>
                  <a:lnTo>
                    <a:pt x="1" y="659"/>
                  </a:lnTo>
                  <a:lnTo>
                    <a:pt x="711" y="659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8" name="Google Shape;4738;p40"/>
            <p:cNvSpPr/>
            <p:nvPr/>
          </p:nvSpPr>
          <p:spPr>
            <a:xfrm>
              <a:off x="1584080" y="2037593"/>
              <a:ext cx="50299" cy="46553"/>
            </a:xfrm>
            <a:custGeom>
              <a:rect b="b" l="l" r="r" t="t"/>
              <a:pathLst>
                <a:path extrusionOk="0" h="659" w="712">
                  <a:moveTo>
                    <a:pt x="1" y="1"/>
                  </a:moveTo>
                  <a:lnTo>
                    <a:pt x="1" y="659"/>
                  </a:lnTo>
                  <a:lnTo>
                    <a:pt x="711" y="659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9" name="Google Shape;4739;p40"/>
            <p:cNvSpPr/>
            <p:nvPr/>
          </p:nvSpPr>
          <p:spPr>
            <a:xfrm>
              <a:off x="1660444" y="2037593"/>
              <a:ext cx="50864" cy="46553"/>
            </a:xfrm>
            <a:custGeom>
              <a:rect b="b" l="l" r="r" t="t"/>
              <a:pathLst>
                <a:path extrusionOk="0" h="659" w="720">
                  <a:moveTo>
                    <a:pt x="1" y="1"/>
                  </a:moveTo>
                  <a:lnTo>
                    <a:pt x="1" y="659"/>
                  </a:lnTo>
                  <a:lnTo>
                    <a:pt x="719" y="659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0" name="Google Shape;4740;p40"/>
            <p:cNvSpPr/>
            <p:nvPr/>
          </p:nvSpPr>
          <p:spPr>
            <a:xfrm>
              <a:off x="1507716" y="2108659"/>
              <a:ext cx="50299" cy="46553"/>
            </a:xfrm>
            <a:custGeom>
              <a:rect b="b" l="l" r="r" t="t"/>
              <a:pathLst>
                <a:path extrusionOk="0" h="659" w="712">
                  <a:moveTo>
                    <a:pt x="1" y="1"/>
                  </a:moveTo>
                  <a:lnTo>
                    <a:pt x="1" y="658"/>
                  </a:lnTo>
                  <a:lnTo>
                    <a:pt x="711" y="658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1" name="Google Shape;4741;p40"/>
            <p:cNvSpPr/>
            <p:nvPr/>
          </p:nvSpPr>
          <p:spPr>
            <a:xfrm>
              <a:off x="1584080" y="2108659"/>
              <a:ext cx="50299" cy="46553"/>
            </a:xfrm>
            <a:custGeom>
              <a:rect b="b" l="l" r="r" t="t"/>
              <a:pathLst>
                <a:path extrusionOk="0" h="659" w="712">
                  <a:moveTo>
                    <a:pt x="1" y="1"/>
                  </a:moveTo>
                  <a:lnTo>
                    <a:pt x="1" y="658"/>
                  </a:lnTo>
                  <a:lnTo>
                    <a:pt x="711" y="658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2" name="Google Shape;4742;p40"/>
            <p:cNvSpPr/>
            <p:nvPr/>
          </p:nvSpPr>
          <p:spPr>
            <a:xfrm>
              <a:off x="1660444" y="2108659"/>
              <a:ext cx="50864" cy="46553"/>
            </a:xfrm>
            <a:custGeom>
              <a:rect b="b" l="l" r="r" t="t"/>
              <a:pathLst>
                <a:path extrusionOk="0" h="659" w="720">
                  <a:moveTo>
                    <a:pt x="1" y="1"/>
                  </a:moveTo>
                  <a:lnTo>
                    <a:pt x="1" y="658"/>
                  </a:lnTo>
                  <a:lnTo>
                    <a:pt x="719" y="658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3" name="Google Shape;4743;p40"/>
            <p:cNvSpPr/>
            <p:nvPr/>
          </p:nvSpPr>
          <p:spPr>
            <a:xfrm>
              <a:off x="1284488" y="2198940"/>
              <a:ext cx="649510" cy="35321"/>
            </a:xfrm>
            <a:custGeom>
              <a:rect b="b" l="l" r="r" t="t"/>
              <a:pathLst>
                <a:path extrusionOk="0" h="500" w="9194">
                  <a:moveTo>
                    <a:pt x="0" y="0"/>
                  </a:moveTo>
                  <a:lnTo>
                    <a:pt x="0" y="499"/>
                  </a:lnTo>
                  <a:lnTo>
                    <a:pt x="9194" y="499"/>
                  </a:lnTo>
                  <a:lnTo>
                    <a:pt x="9194" y="0"/>
                  </a:lnTo>
                  <a:close/>
                </a:path>
              </a:pathLst>
            </a:custGeom>
            <a:solidFill>
              <a:srgbClr val="F38B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4" name="Google Shape;4744;p40"/>
            <p:cNvSpPr/>
            <p:nvPr/>
          </p:nvSpPr>
          <p:spPr>
            <a:xfrm>
              <a:off x="1395537" y="1959674"/>
              <a:ext cx="427402" cy="35321"/>
            </a:xfrm>
            <a:custGeom>
              <a:rect b="b" l="l" r="r" t="t"/>
              <a:pathLst>
                <a:path extrusionOk="0" h="500" w="6050">
                  <a:moveTo>
                    <a:pt x="1" y="0"/>
                  </a:moveTo>
                  <a:lnTo>
                    <a:pt x="1" y="499"/>
                  </a:lnTo>
                  <a:lnTo>
                    <a:pt x="6049" y="499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F38B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5" name="Google Shape;4745;p40"/>
            <p:cNvSpPr/>
            <p:nvPr/>
          </p:nvSpPr>
          <p:spPr>
            <a:xfrm>
              <a:off x="1395537" y="1738563"/>
              <a:ext cx="427402" cy="35321"/>
            </a:xfrm>
            <a:custGeom>
              <a:rect b="b" l="l" r="r" t="t"/>
              <a:pathLst>
                <a:path extrusionOk="0" h="500" w="6050">
                  <a:moveTo>
                    <a:pt x="1" y="0"/>
                  </a:moveTo>
                  <a:lnTo>
                    <a:pt x="1" y="499"/>
                  </a:lnTo>
                  <a:lnTo>
                    <a:pt x="6049" y="499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F38B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6" name="Google Shape;4746;p40"/>
            <p:cNvSpPr/>
            <p:nvPr/>
          </p:nvSpPr>
          <p:spPr>
            <a:xfrm>
              <a:off x="1412138" y="1543589"/>
              <a:ext cx="394764" cy="195044"/>
            </a:xfrm>
            <a:custGeom>
              <a:rect b="b" l="l" r="r" t="t"/>
              <a:pathLst>
                <a:path extrusionOk="0" h="2761" w="5588">
                  <a:moveTo>
                    <a:pt x="2752" y="1"/>
                  </a:moveTo>
                  <a:lnTo>
                    <a:pt x="0" y="2760"/>
                  </a:lnTo>
                  <a:lnTo>
                    <a:pt x="5587" y="2760"/>
                  </a:lnTo>
                  <a:lnTo>
                    <a:pt x="2752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7" name="Google Shape;4747;p40"/>
            <p:cNvSpPr/>
            <p:nvPr/>
          </p:nvSpPr>
          <p:spPr>
            <a:xfrm>
              <a:off x="1284488" y="2234191"/>
              <a:ext cx="649510" cy="429436"/>
            </a:xfrm>
            <a:custGeom>
              <a:rect b="b" l="l" r="r" t="t"/>
              <a:pathLst>
                <a:path extrusionOk="0" h="6079" w="9194">
                  <a:moveTo>
                    <a:pt x="0" y="0"/>
                  </a:moveTo>
                  <a:lnTo>
                    <a:pt x="0" y="6079"/>
                  </a:lnTo>
                  <a:lnTo>
                    <a:pt x="9194" y="6079"/>
                  </a:lnTo>
                  <a:lnTo>
                    <a:pt x="9194" y="0"/>
                  </a:lnTo>
                  <a:close/>
                </a:path>
              </a:pathLst>
            </a:custGeom>
            <a:solidFill>
              <a:srgbClr val="FBDA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8" name="Google Shape;4748;p40"/>
            <p:cNvSpPr/>
            <p:nvPr/>
          </p:nvSpPr>
          <p:spPr>
            <a:xfrm>
              <a:off x="1354423" y="2318538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1" y="1"/>
                  </a:moveTo>
                  <a:lnTo>
                    <a:pt x="1" y="659"/>
                  </a:lnTo>
                  <a:lnTo>
                    <a:pt x="719" y="659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9" name="Google Shape;4749;p40"/>
            <p:cNvSpPr/>
            <p:nvPr/>
          </p:nvSpPr>
          <p:spPr>
            <a:xfrm>
              <a:off x="1430787" y="2318538"/>
              <a:ext cx="50864" cy="46553"/>
            </a:xfrm>
            <a:custGeom>
              <a:rect b="b" l="l" r="r" t="t"/>
              <a:pathLst>
                <a:path extrusionOk="0" h="659" w="720">
                  <a:moveTo>
                    <a:pt x="1" y="1"/>
                  </a:moveTo>
                  <a:lnTo>
                    <a:pt x="1" y="659"/>
                  </a:lnTo>
                  <a:lnTo>
                    <a:pt x="719" y="659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0" name="Google Shape;4750;p40"/>
            <p:cNvSpPr/>
            <p:nvPr/>
          </p:nvSpPr>
          <p:spPr>
            <a:xfrm>
              <a:off x="1507716" y="2318538"/>
              <a:ext cx="50299" cy="46553"/>
            </a:xfrm>
            <a:custGeom>
              <a:rect b="b" l="l" r="r" t="t"/>
              <a:pathLst>
                <a:path extrusionOk="0" h="659" w="712">
                  <a:moveTo>
                    <a:pt x="1" y="1"/>
                  </a:moveTo>
                  <a:lnTo>
                    <a:pt x="1" y="659"/>
                  </a:lnTo>
                  <a:lnTo>
                    <a:pt x="711" y="659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1" name="Google Shape;4751;p40"/>
            <p:cNvSpPr/>
            <p:nvPr/>
          </p:nvSpPr>
          <p:spPr>
            <a:xfrm>
              <a:off x="1354423" y="2390099"/>
              <a:ext cx="50794" cy="46059"/>
            </a:xfrm>
            <a:custGeom>
              <a:rect b="b" l="l" r="r" t="t"/>
              <a:pathLst>
                <a:path extrusionOk="0" h="652" w="719">
                  <a:moveTo>
                    <a:pt x="1" y="1"/>
                  </a:moveTo>
                  <a:lnTo>
                    <a:pt x="1" y="651"/>
                  </a:lnTo>
                  <a:lnTo>
                    <a:pt x="719" y="65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2" name="Google Shape;4752;p40"/>
            <p:cNvSpPr/>
            <p:nvPr/>
          </p:nvSpPr>
          <p:spPr>
            <a:xfrm>
              <a:off x="1430787" y="2390099"/>
              <a:ext cx="50864" cy="46059"/>
            </a:xfrm>
            <a:custGeom>
              <a:rect b="b" l="l" r="r" t="t"/>
              <a:pathLst>
                <a:path extrusionOk="0" h="652" w="720">
                  <a:moveTo>
                    <a:pt x="1" y="1"/>
                  </a:moveTo>
                  <a:lnTo>
                    <a:pt x="1" y="651"/>
                  </a:lnTo>
                  <a:lnTo>
                    <a:pt x="719" y="65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3" name="Google Shape;4753;p40"/>
            <p:cNvSpPr/>
            <p:nvPr/>
          </p:nvSpPr>
          <p:spPr>
            <a:xfrm>
              <a:off x="1507716" y="2390099"/>
              <a:ext cx="50299" cy="46059"/>
            </a:xfrm>
            <a:custGeom>
              <a:rect b="b" l="l" r="r" t="t"/>
              <a:pathLst>
                <a:path extrusionOk="0" h="652" w="712">
                  <a:moveTo>
                    <a:pt x="1" y="1"/>
                  </a:moveTo>
                  <a:lnTo>
                    <a:pt x="1" y="651"/>
                  </a:lnTo>
                  <a:lnTo>
                    <a:pt x="711" y="65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4" name="Google Shape;4754;p40"/>
            <p:cNvSpPr/>
            <p:nvPr/>
          </p:nvSpPr>
          <p:spPr>
            <a:xfrm>
              <a:off x="1660444" y="2318538"/>
              <a:ext cx="50864" cy="46553"/>
            </a:xfrm>
            <a:custGeom>
              <a:rect b="b" l="l" r="r" t="t"/>
              <a:pathLst>
                <a:path extrusionOk="0" h="659" w="720">
                  <a:moveTo>
                    <a:pt x="1" y="1"/>
                  </a:moveTo>
                  <a:lnTo>
                    <a:pt x="1" y="659"/>
                  </a:lnTo>
                  <a:lnTo>
                    <a:pt x="719" y="659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5" name="Google Shape;4755;p40"/>
            <p:cNvSpPr/>
            <p:nvPr/>
          </p:nvSpPr>
          <p:spPr>
            <a:xfrm>
              <a:off x="1736879" y="2318538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0" y="1"/>
                  </a:moveTo>
                  <a:lnTo>
                    <a:pt x="0" y="659"/>
                  </a:lnTo>
                  <a:lnTo>
                    <a:pt x="718" y="659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6" name="Google Shape;4756;p40"/>
            <p:cNvSpPr/>
            <p:nvPr/>
          </p:nvSpPr>
          <p:spPr>
            <a:xfrm>
              <a:off x="1813243" y="2318538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0" y="1"/>
                  </a:moveTo>
                  <a:lnTo>
                    <a:pt x="0" y="659"/>
                  </a:lnTo>
                  <a:lnTo>
                    <a:pt x="718" y="659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7" name="Google Shape;4757;p40"/>
            <p:cNvSpPr/>
            <p:nvPr/>
          </p:nvSpPr>
          <p:spPr>
            <a:xfrm>
              <a:off x="1660444" y="2390099"/>
              <a:ext cx="50864" cy="46059"/>
            </a:xfrm>
            <a:custGeom>
              <a:rect b="b" l="l" r="r" t="t"/>
              <a:pathLst>
                <a:path extrusionOk="0" h="652" w="720">
                  <a:moveTo>
                    <a:pt x="1" y="1"/>
                  </a:moveTo>
                  <a:lnTo>
                    <a:pt x="1" y="651"/>
                  </a:lnTo>
                  <a:lnTo>
                    <a:pt x="719" y="65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8" name="Google Shape;4758;p40"/>
            <p:cNvSpPr/>
            <p:nvPr/>
          </p:nvSpPr>
          <p:spPr>
            <a:xfrm>
              <a:off x="1736879" y="2390099"/>
              <a:ext cx="50794" cy="46059"/>
            </a:xfrm>
            <a:custGeom>
              <a:rect b="b" l="l" r="r" t="t"/>
              <a:pathLst>
                <a:path extrusionOk="0" h="652" w="719">
                  <a:moveTo>
                    <a:pt x="0" y="1"/>
                  </a:moveTo>
                  <a:lnTo>
                    <a:pt x="0" y="651"/>
                  </a:lnTo>
                  <a:lnTo>
                    <a:pt x="718" y="651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9" name="Google Shape;4759;p40"/>
            <p:cNvSpPr/>
            <p:nvPr/>
          </p:nvSpPr>
          <p:spPr>
            <a:xfrm>
              <a:off x="1813243" y="2390099"/>
              <a:ext cx="50794" cy="46059"/>
            </a:xfrm>
            <a:custGeom>
              <a:rect b="b" l="l" r="r" t="t"/>
              <a:pathLst>
                <a:path extrusionOk="0" h="652" w="719">
                  <a:moveTo>
                    <a:pt x="0" y="1"/>
                  </a:moveTo>
                  <a:lnTo>
                    <a:pt x="0" y="651"/>
                  </a:lnTo>
                  <a:lnTo>
                    <a:pt x="718" y="651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0" name="Google Shape;4760;p40"/>
            <p:cNvSpPr/>
            <p:nvPr/>
          </p:nvSpPr>
          <p:spPr>
            <a:xfrm>
              <a:off x="1354423" y="2461731"/>
              <a:ext cx="50794" cy="45988"/>
            </a:xfrm>
            <a:custGeom>
              <a:rect b="b" l="l" r="r" t="t"/>
              <a:pathLst>
                <a:path extrusionOk="0" h="651" w="719">
                  <a:moveTo>
                    <a:pt x="1" y="0"/>
                  </a:moveTo>
                  <a:lnTo>
                    <a:pt x="1" y="650"/>
                  </a:lnTo>
                  <a:lnTo>
                    <a:pt x="719" y="65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1" name="Google Shape;4761;p40"/>
            <p:cNvSpPr/>
            <p:nvPr/>
          </p:nvSpPr>
          <p:spPr>
            <a:xfrm>
              <a:off x="1430787" y="2461731"/>
              <a:ext cx="50864" cy="45988"/>
            </a:xfrm>
            <a:custGeom>
              <a:rect b="b" l="l" r="r" t="t"/>
              <a:pathLst>
                <a:path extrusionOk="0" h="651" w="720">
                  <a:moveTo>
                    <a:pt x="1" y="0"/>
                  </a:moveTo>
                  <a:lnTo>
                    <a:pt x="1" y="650"/>
                  </a:lnTo>
                  <a:lnTo>
                    <a:pt x="719" y="65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2" name="Google Shape;4762;p40"/>
            <p:cNvSpPr/>
            <p:nvPr/>
          </p:nvSpPr>
          <p:spPr>
            <a:xfrm>
              <a:off x="1507716" y="2461731"/>
              <a:ext cx="50299" cy="45988"/>
            </a:xfrm>
            <a:custGeom>
              <a:rect b="b" l="l" r="r" t="t"/>
              <a:pathLst>
                <a:path extrusionOk="0" h="651" w="712">
                  <a:moveTo>
                    <a:pt x="1" y="0"/>
                  </a:moveTo>
                  <a:lnTo>
                    <a:pt x="1" y="650"/>
                  </a:lnTo>
                  <a:lnTo>
                    <a:pt x="711" y="65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3" name="Google Shape;4763;p40"/>
            <p:cNvSpPr/>
            <p:nvPr/>
          </p:nvSpPr>
          <p:spPr>
            <a:xfrm>
              <a:off x="1354423" y="2532726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1" y="1"/>
                  </a:moveTo>
                  <a:lnTo>
                    <a:pt x="1" y="658"/>
                  </a:lnTo>
                  <a:lnTo>
                    <a:pt x="719" y="658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4" name="Google Shape;4764;p40"/>
            <p:cNvSpPr/>
            <p:nvPr/>
          </p:nvSpPr>
          <p:spPr>
            <a:xfrm>
              <a:off x="1430787" y="2532726"/>
              <a:ext cx="50864" cy="46553"/>
            </a:xfrm>
            <a:custGeom>
              <a:rect b="b" l="l" r="r" t="t"/>
              <a:pathLst>
                <a:path extrusionOk="0" h="659" w="720">
                  <a:moveTo>
                    <a:pt x="1" y="1"/>
                  </a:moveTo>
                  <a:lnTo>
                    <a:pt x="1" y="658"/>
                  </a:lnTo>
                  <a:lnTo>
                    <a:pt x="719" y="658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5" name="Google Shape;4765;p40"/>
            <p:cNvSpPr/>
            <p:nvPr/>
          </p:nvSpPr>
          <p:spPr>
            <a:xfrm>
              <a:off x="1507716" y="2532726"/>
              <a:ext cx="50299" cy="46553"/>
            </a:xfrm>
            <a:custGeom>
              <a:rect b="b" l="l" r="r" t="t"/>
              <a:pathLst>
                <a:path extrusionOk="0" h="659" w="712">
                  <a:moveTo>
                    <a:pt x="1" y="1"/>
                  </a:moveTo>
                  <a:lnTo>
                    <a:pt x="1" y="658"/>
                  </a:lnTo>
                  <a:lnTo>
                    <a:pt x="711" y="658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6" name="Google Shape;4766;p40"/>
            <p:cNvSpPr/>
            <p:nvPr/>
          </p:nvSpPr>
          <p:spPr>
            <a:xfrm>
              <a:off x="1660444" y="2461731"/>
              <a:ext cx="50864" cy="45988"/>
            </a:xfrm>
            <a:custGeom>
              <a:rect b="b" l="l" r="r" t="t"/>
              <a:pathLst>
                <a:path extrusionOk="0" h="651" w="720">
                  <a:moveTo>
                    <a:pt x="1" y="0"/>
                  </a:moveTo>
                  <a:lnTo>
                    <a:pt x="1" y="650"/>
                  </a:lnTo>
                  <a:lnTo>
                    <a:pt x="719" y="65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7" name="Google Shape;4767;p40"/>
            <p:cNvSpPr/>
            <p:nvPr/>
          </p:nvSpPr>
          <p:spPr>
            <a:xfrm>
              <a:off x="1736879" y="2461731"/>
              <a:ext cx="50794" cy="45988"/>
            </a:xfrm>
            <a:custGeom>
              <a:rect b="b" l="l" r="r" t="t"/>
              <a:pathLst>
                <a:path extrusionOk="0" h="651" w="719">
                  <a:moveTo>
                    <a:pt x="0" y="0"/>
                  </a:moveTo>
                  <a:lnTo>
                    <a:pt x="0" y="650"/>
                  </a:lnTo>
                  <a:lnTo>
                    <a:pt x="718" y="650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8" name="Google Shape;4768;p40"/>
            <p:cNvSpPr/>
            <p:nvPr/>
          </p:nvSpPr>
          <p:spPr>
            <a:xfrm>
              <a:off x="1813243" y="2461731"/>
              <a:ext cx="50794" cy="45988"/>
            </a:xfrm>
            <a:custGeom>
              <a:rect b="b" l="l" r="r" t="t"/>
              <a:pathLst>
                <a:path extrusionOk="0" h="651" w="719">
                  <a:moveTo>
                    <a:pt x="0" y="0"/>
                  </a:moveTo>
                  <a:lnTo>
                    <a:pt x="0" y="650"/>
                  </a:lnTo>
                  <a:lnTo>
                    <a:pt x="718" y="650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9" name="Google Shape;4769;p40"/>
            <p:cNvSpPr/>
            <p:nvPr/>
          </p:nvSpPr>
          <p:spPr>
            <a:xfrm>
              <a:off x="1660444" y="2532726"/>
              <a:ext cx="50864" cy="46553"/>
            </a:xfrm>
            <a:custGeom>
              <a:rect b="b" l="l" r="r" t="t"/>
              <a:pathLst>
                <a:path extrusionOk="0" h="659" w="720">
                  <a:moveTo>
                    <a:pt x="1" y="1"/>
                  </a:moveTo>
                  <a:lnTo>
                    <a:pt x="1" y="658"/>
                  </a:lnTo>
                  <a:lnTo>
                    <a:pt x="719" y="658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40"/>
            <p:cNvSpPr/>
            <p:nvPr/>
          </p:nvSpPr>
          <p:spPr>
            <a:xfrm>
              <a:off x="1736879" y="2532726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0" y="1"/>
                  </a:moveTo>
                  <a:lnTo>
                    <a:pt x="0" y="658"/>
                  </a:lnTo>
                  <a:lnTo>
                    <a:pt x="718" y="658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1" name="Google Shape;4771;p40"/>
            <p:cNvSpPr/>
            <p:nvPr/>
          </p:nvSpPr>
          <p:spPr>
            <a:xfrm>
              <a:off x="1813243" y="2532726"/>
              <a:ext cx="50794" cy="46553"/>
            </a:xfrm>
            <a:custGeom>
              <a:rect b="b" l="l" r="r" t="t"/>
              <a:pathLst>
                <a:path extrusionOk="0" h="659" w="719">
                  <a:moveTo>
                    <a:pt x="0" y="1"/>
                  </a:moveTo>
                  <a:lnTo>
                    <a:pt x="0" y="658"/>
                  </a:lnTo>
                  <a:lnTo>
                    <a:pt x="718" y="658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2" name="Google Shape;4772;p40"/>
            <p:cNvSpPr/>
            <p:nvPr/>
          </p:nvSpPr>
          <p:spPr>
            <a:xfrm>
              <a:off x="1284488" y="2251781"/>
              <a:ext cx="649510" cy="35321"/>
            </a:xfrm>
            <a:custGeom>
              <a:rect b="b" l="l" r="r" t="t"/>
              <a:pathLst>
                <a:path extrusionOk="0" h="500" w="9194">
                  <a:moveTo>
                    <a:pt x="0" y="1"/>
                  </a:moveTo>
                  <a:lnTo>
                    <a:pt x="0" y="500"/>
                  </a:lnTo>
                  <a:lnTo>
                    <a:pt x="9194" y="500"/>
                  </a:lnTo>
                  <a:lnTo>
                    <a:pt x="9194" y="1"/>
                  </a:lnTo>
                  <a:close/>
                </a:path>
              </a:pathLst>
            </a:custGeom>
            <a:solidFill>
              <a:srgbClr val="F38B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3" name="Google Shape;4773;p40"/>
            <p:cNvSpPr/>
            <p:nvPr/>
          </p:nvSpPr>
          <p:spPr>
            <a:xfrm>
              <a:off x="488141" y="2234191"/>
              <a:ext cx="723829" cy="429436"/>
            </a:xfrm>
            <a:custGeom>
              <a:rect b="b" l="l" r="r" t="t"/>
              <a:pathLst>
                <a:path extrusionOk="0" h="6079" w="10246">
                  <a:moveTo>
                    <a:pt x="1" y="0"/>
                  </a:moveTo>
                  <a:lnTo>
                    <a:pt x="1" y="6079"/>
                  </a:lnTo>
                  <a:lnTo>
                    <a:pt x="10245" y="6079"/>
                  </a:lnTo>
                  <a:lnTo>
                    <a:pt x="10245" y="0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4" name="Google Shape;4774;p40"/>
            <p:cNvSpPr/>
            <p:nvPr/>
          </p:nvSpPr>
          <p:spPr>
            <a:xfrm>
              <a:off x="541052" y="2287032"/>
              <a:ext cx="186997" cy="46553"/>
            </a:xfrm>
            <a:custGeom>
              <a:rect b="b" l="l" r="r" t="t"/>
              <a:pathLst>
                <a:path extrusionOk="0" h="659" w="2647">
                  <a:moveTo>
                    <a:pt x="0" y="1"/>
                  </a:moveTo>
                  <a:lnTo>
                    <a:pt x="0" y="659"/>
                  </a:lnTo>
                  <a:lnTo>
                    <a:pt x="2646" y="659"/>
                  </a:lnTo>
                  <a:lnTo>
                    <a:pt x="2646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40"/>
            <p:cNvSpPr/>
            <p:nvPr/>
          </p:nvSpPr>
          <p:spPr>
            <a:xfrm>
              <a:off x="756793" y="2287032"/>
              <a:ext cx="186997" cy="46553"/>
            </a:xfrm>
            <a:custGeom>
              <a:rect b="b" l="l" r="r" t="t"/>
              <a:pathLst>
                <a:path extrusionOk="0" h="659" w="2647">
                  <a:moveTo>
                    <a:pt x="0" y="1"/>
                  </a:moveTo>
                  <a:lnTo>
                    <a:pt x="0" y="659"/>
                  </a:lnTo>
                  <a:lnTo>
                    <a:pt x="2647" y="659"/>
                  </a:lnTo>
                  <a:lnTo>
                    <a:pt x="264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6" name="Google Shape;4776;p40"/>
            <p:cNvSpPr/>
            <p:nvPr/>
          </p:nvSpPr>
          <p:spPr>
            <a:xfrm>
              <a:off x="972533" y="2287032"/>
              <a:ext cx="186503" cy="46553"/>
            </a:xfrm>
            <a:custGeom>
              <a:rect b="b" l="l" r="r" t="t"/>
              <a:pathLst>
                <a:path extrusionOk="0" h="659" w="2640">
                  <a:moveTo>
                    <a:pt x="1" y="1"/>
                  </a:moveTo>
                  <a:lnTo>
                    <a:pt x="1" y="659"/>
                  </a:lnTo>
                  <a:lnTo>
                    <a:pt x="2640" y="659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7" name="Google Shape;4777;p40"/>
            <p:cNvSpPr/>
            <p:nvPr/>
          </p:nvSpPr>
          <p:spPr>
            <a:xfrm>
              <a:off x="541052" y="2379432"/>
              <a:ext cx="186997" cy="46553"/>
            </a:xfrm>
            <a:custGeom>
              <a:rect b="b" l="l" r="r" t="t"/>
              <a:pathLst>
                <a:path extrusionOk="0" h="659" w="2647">
                  <a:moveTo>
                    <a:pt x="0" y="1"/>
                  </a:moveTo>
                  <a:lnTo>
                    <a:pt x="0" y="658"/>
                  </a:lnTo>
                  <a:lnTo>
                    <a:pt x="2646" y="658"/>
                  </a:lnTo>
                  <a:lnTo>
                    <a:pt x="2646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8" name="Google Shape;4778;p40"/>
            <p:cNvSpPr/>
            <p:nvPr/>
          </p:nvSpPr>
          <p:spPr>
            <a:xfrm>
              <a:off x="756793" y="2379432"/>
              <a:ext cx="186997" cy="46553"/>
            </a:xfrm>
            <a:custGeom>
              <a:rect b="b" l="l" r="r" t="t"/>
              <a:pathLst>
                <a:path extrusionOk="0" h="659" w="2647">
                  <a:moveTo>
                    <a:pt x="0" y="1"/>
                  </a:moveTo>
                  <a:lnTo>
                    <a:pt x="0" y="658"/>
                  </a:lnTo>
                  <a:lnTo>
                    <a:pt x="2647" y="658"/>
                  </a:lnTo>
                  <a:lnTo>
                    <a:pt x="2647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9" name="Google Shape;4779;p40"/>
            <p:cNvSpPr/>
            <p:nvPr/>
          </p:nvSpPr>
          <p:spPr>
            <a:xfrm>
              <a:off x="972533" y="2379432"/>
              <a:ext cx="186503" cy="46553"/>
            </a:xfrm>
            <a:custGeom>
              <a:rect b="b" l="l" r="r" t="t"/>
              <a:pathLst>
                <a:path extrusionOk="0" h="659" w="2640">
                  <a:moveTo>
                    <a:pt x="1" y="1"/>
                  </a:moveTo>
                  <a:lnTo>
                    <a:pt x="1" y="658"/>
                  </a:lnTo>
                  <a:lnTo>
                    <a:pt x="2640" y="658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40"/>
            <p:cNvSpPr/>
            <p:nvPr/>
          </p:nvSpPr>
          <p:spPr>
            <a:xfrm>
              <a:off x="541052" y="2472398"/>
              <a:ext cx="186997" cy="45988"/>
            </a:xfrm>
            <a:custGeom>
              <a:rect b="b" l="l" r="r" t="t"/>
              <a:pathLst>
                <a:path extrusionOk="0" h="651" w="2647">
                  <a:moveTo>
                    <a:pt x="0" y="0"/>
                  </a:moveTo>
                  <a:lnTo>
                    <a:pt x="0" y="650"/>
                  </a:lnTo>
                  <a:lnTo>
                    <a:pt x="2646" y="650"/>
                  </a:lnTo>
                  <a:lnTo>
                    <a:pt x="2646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1" name="Google Shape;4781;p40"/>
            <p:cNvSpPr/>
            <p:nvPr/>
          </p:nvSpPr>
          <p:spPr>
            <a:xfrm>
              <a:off x="756793" y="2472398"/>
              <a:ext cx="186997" cy="45988"/>
            </a:xfrm>
            <a:custGeom>
              <a:rect b="b" l="l" r="r" t="t"/>
              <a:pathLst>
                <a:path extrusionOk="0" h="651" w="2647">
                  <a:moveTo>
                    <a:pt x="0" y="0"/>
                  </a:moveTo>
                  <a:lnTo>
                    <a:pt x="0" y="650"/>
                  </a:lnTo>
                  <a:lnTo>
                    <a:pt x="2647" y="650"/>
                  </a:lnTo>
                  <a:lnTo>
                    <a:pt x="264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2" name="Google Shape;4782;p40"/>
            <p:cNvSpPr/>
            <p:nvPr/>
          </p:nvSpPr>
          <p:spPr>
            <a:xfrm>
              <a:off x="972533" y="2472398"/>
              <a:ext cx="186503" cy="45988"/>
            </a:xfrm>
            <a:custGeom>
              <a:rect b="b" l="l" r="r" t="t"/>
              <a:pathLst>
                <a:path extrusionOk="0" h="651" w="2640">
                  <a:moveTo>
                    <a:pt x="1" y="0"/>
                  </a:moveTo>
                  <a:lnTo>
                    <a:pt x="1" y="650"/>
                  </a:lnTo>
                  <a:lnTo>
                    <a:pt x="2640" y="650"/>
                  </a:lnTo>
                  <a:lnTo>
                    <a:pt x="2640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3" name="Google Shape;4783;p40"/>
            <p:cNvSpPr/>
            <p:nvPr/>
          </p:nvSpPr>
          <p:spPr>
            <a:xfrm>
              <a:off x="541052" y="2564798"/>
              <a:ext cx="186997" cy="45988"/>
            </a:xfrm>
            <a:custGeom>
              <a:rect b="b" l="l" r="r" t="t"/>
              <a:pathLst>
                <a:path extrusionOk="0" h="651" w="2647">
                  <a:moveTo>
                    <a:pt x="0" y="0"/>
                  </a:moveTo>
                  <a:lnTo>
                    <a:pt x="0" y="650"/>
                  </a:lnTo>
                  <a:lnTo>
                    <a:pt x="2646" y="650"/>
                  </a:lnTo>
                  <a:lnTo>
                    <a:pt x="2646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4" name="Google Shape;4784;p40"/>
            <p:cNvSpPr/>
            <p:nvPr/>
          </p:nvSpPr>
          <p:spPr>
            <a:xfrm>
              <a:off x="756793" y="2564798"/>
              <a:ext cx="186997" cy="45988"/>
            </a:xfrm>
            <a:custGeom>
              <a:rect b="b" l="l" r="r" t="t"/>
              <a:pathLst>
                <a:path extrusionOk="0" h="651" w="2647">
                  <a:moveTo>
                    <a:pt x="0" y="0"/>
                  </a:moveTo>
                  <a:lnTo>
                    <a:pt x="0" y="650"/>
                  </a:lnTo>
                  <a:lnTo>
                    <a:pt x="2647" y="650"/>
                  </a:lnTo>
                  <a:lnTo>
                    <a:pt x="2647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5" name="Google Shape;4785;p40"/>
            <p:cNvSpPr/>
            <p:nvPr/>
          </p:nvSpPr>
          <p:spPr>
            <a:xfrm>
              <a:off x="972533" y="2564798"/>
              <a:ext cx="186503" cy="45988"/>
            </a:xfrm>
            <a:custGeom>
              <a:rect b="b" l="l" r="r" t="t"/>
              <a:pathLst>
                <a:path extrusionOk="0" h="651" w="2640">
                  <a:moveTo>
                    <a:pt x="1" y="0"/>
                  </a:moveTo>
                  <a:lnTo>
                    <a:pt x="1" y="650"/>
                  </a:lnTo>
                  <a:lnTo>
                    <a:pt x="2640" y="650"/>
                  </a:lnTo>
                  <a:lnTo>
                    <a:pt x="2640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6" name="Google Shape;4786;p40"/>
            <p:cNvSpPr/>
            <p:nvPr/>
          </p:nvSpPr>
          <p:spPr>
            <a:xfrm>
              <a:off x="457694" y="2198940"/>
              <a:ext cx="793202" cy="35321"/>
            </a:xfrm>
            <a:custGeom>
              <a:rect b="b" l="l" r="r" t="t"/>
              <a:pathLst>
                <a:path extrusionOk="0" h="500" w="11228">
                  <a:moveTo>
                    <a:pt x="1" y="0"/>
                  </a:moveTo>
                  <a:lnTo>
                    <a:pt x="1" y="499"/>
                  </a:lnTo>
                  <a:lnTo>
                    <a:pt x="11228" y="499"/>
                  </a:lnTo>
                  <a:lnTo>
                    <a:pt x="11228" y="0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7" name="Google Shape;4787;p40"/>
            <p:cNvSpPr/>
            <p:nvPr/>
          </p:nvSpPr>
          <p:spPr>
            <a:xfrm>
              <a:off x="541052" y="2163690"/>
              <a:ext cx="608889" cy="35321"/>
            </a:xfrm>
            <a:custGeom>
              <a:rect b="b" l="l" r="r" t="t"/>
              <a:pathLst>
                <a:path extrusionOk="0" h="500" w="8619">
                  <a:moveTo>
                    <a:pt x="0" y="0"/>
                  </a:moveTo>
                  <a:lnTo>
                    <a:pt x="0" y="499"/>
                  </a:lnTo>
                  <a:lnTo>
                    <a:pt x="8619" y="499"/>
                  </a:lnTo>
                  <a:lnTo>
                    <a:pt x="8619" y="0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8" name="Google Shape;4788;p40"/>
            <p:cNvSpPr/>
            <p:nvPr/>
          </p:nvSpPr>
          <p:spPr>
            <a:xfrm>
              <a:off x="507356" y="2127379"/>
              <a:ext cx="675225" cy="35816"/>
            </a:xfrm>
            <a:custGeom>
              <a:rect b="b" l="l" r="r" t="t"/>
              <a:pathLst>
                <a:path extrusionOk="0" h="507" w="9558">
                  <a:moveTo>
                    <a:pt x="1" y="0"/>
                  </a:moveTo>
                  <a:lnTo>
                    <a:pt x="1" y="507"/>
                  </a:lnTo>
                  <a:lnTo>
                    <a:pt x="9557" y="507"/>
                  </a:lnTo>
                  <a:lnTo>
                    <a:pt x="9557" y="0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9" name="Google Shape;4789;p40"/>
            <p:cNvSpPr/>
            <p:nvPr/>
          </p:nvSpPr>
          <p:spPr>
            <a:xfrm>
              <a:off x="2004400" y="2354354"/>
              <a:ext cx="309354" cy="309838"/>
            </a:xfrm>
            <a:custGeom>
              <a:rect b="b" l="l" r="r" t="t"/>
              <a:pathLst>
                <a:path extrusionOk="0" h="4386" w="4379">
                  <a:moveTo>
                    <a:pt x="1" y="0"/>
                  </a:moveTo>
                  <a:lnTo>
                    <a:pt x="1" y="4385"/>
                  </a:lnTo>
                  <a:lnTo>
                    <a:pt x="4378" y="4385"/>
                  </a:lnTo>
                  <a:lnTo>
                    <a:pt x="4378" y="0"/>
                  </a:lnTo>
                  <a:close/>
                </a:path>
              </a:pathLst>
            </a:custGeom>
            <a:solidFill>
              <a:srgbClr val="FFE0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0" name="Google Shape;4790;p40"/>
            <p:cNvSpPr/>
            <p:nvPr/>
          </p:nvSpPr>
          <p:spPr>
            <a:xfrm>
              <a:off x="2004400" y="2201625"/>
              <a:ext cx="309354" cy="154919"/>
            </a:xfrm>
            <a:custGeom>
              <a:rect b="b" l="l" r="r" t="t"/>
              <a:pathLst>
                <a:path extrusionOk="0" h="2193" w="4379">
                  <a:moveTo>
                    <a:pt x="2163" y="0"/>
                  </a:moveTo>
                  <a:lnTo>
                    <a:pt x="1" y="2193"/>
                  </a:lnTo>
                  <a:lnTo>
                    <a:pt x="4378" y="2193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rgbClr val="FFDE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1" name="Google Shape;4791;p40"/>
            <p:cNvSpPr/>
            <p:nvPr/>
          </p:nvSpPr>
          <p:spPr>
            <a:xfrm>
              <a:off x="1506657" y="2514571"/>
              <a:ext cx="204659" cy="150186"/>
            </a:xfrm>
            <a:custGeom>
              <a:rect b="b" l="l" r="r" t="t"/>
              <a:pathLst>
                <a:path extrusionOk="0" h="2126" w="2897">
                  <a:moveTo>
                    <a:pt x="0" y="1"/>
                  </a:moveTo>
                  <a:lnTo>
                    <a:pt x="0" y="2125"/>
                  </a:lnTo>
                  <a:lnTo>
                    <a:pt x="2896" y="2125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E0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2" name="Google Shape;4792;p40"/>
            <p:cNvSpPr/>
            <p:nvPr/>
          </p:nvSpPr>
          <p:spPr>
            <a:xfrm>
              <a:off x="1506657" y="2411998"/>
              <a:ext cx="204659" cy="102644"/>
            </a:xfrm>
            <a:custGeom>
              <a:rect b="b" l="l" r="r" t="t"/>
              <a:pathLst>
                <a:path extrusionOk="0" h="1453" w="2897">
                  <a:moveTo>
                    <a:pt x="1429" y="1"/>
                  </a:moveTo>
                  <a:lnTo>
                    <a:pt x="0" y="1453"/>
                  </a:lnTo>
                  <a:lnTo>
                    <a:pt x="2896" y="1453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FDE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3" name="Google Shape;4793;p40"/>
            <p:cNvSpPr/>
            <p:nvPr/>
          </p:nvSpPr>
          <p:spPr>
            <a:xfrm>
              <a:off x="1583021" y="2559994"/>
              <a:ext cx="52419" cy="103633"/>
            </a:xfrm>
            <a:custGeom>
              <a:rect b="b" l="l" r="r" t="t"/>
              <a:pathLst>
                <a:path extrusionOk="0" h="1467" w="742">
                  <a:moveTo>
                    <a:pt x="1" y="0"/>
                  </a:moveTo>
                  <a:lnTo>
                    <a:pt x="1" y="1467"/>
                  </a:lnTo>
                  <a:lnTo>
                    <a:pt x="742" y="1467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FFF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4" name="Google Shape;4794;p40"/>
            <p:cNvSpPr/>
            <p:nvPr/>
          </p:nvSpPr>
          <p:spPr>
            <a:xfrm>
              <a:off x="2048198" y="2401896"/>
              <a:ext cx="52419" cy="49167"/>
            </a:xfrm>
            <a:custGeom>
              <a:rect b="b" l="l" r="r" t="t"/>
              <a:pathLst>
                <a:path extrusionOk="0" h="696" w="742">
                  <a:moveTo>
                    <a:pt x="1" y="0"/>
                  </a:moveTo>
                  <a:lnTo>
                    <a:pt x="1" y="696"/>
                  </a:lnTo>
                  <a:lnTo>
                    <a:pt x="742" y="696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5" name="Google Shape;4795;p40"/>
            <p:cNvSpPr/>
            <p:nvPr/>
          </p:nvSpPr>
          <p:spPr>
            <a:xfrm>
              <a:off x="2133110" y="2401896"/>
              <a:ext cx="51924" cy="49167"/>
            </a:xfrm>
            <a:custGeom>
              <a:rect b="b" l="l" r="r" t="t"/>
              <a:pathLst>
                <a:path extrusionOk="0" h="696" w="735">
                  <a:moveTo>
                    <a:pt x="1" y="0"/>
                  </a:moveTo>
                  <a:lnTo>
                    <a:pt x="1" y="696"/>
                  </a:lnTo>
                  <a:lnTo>
                    <a:pt x="734" y="696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6" name="Google Shape;4796;p40"/>
            <p:cNvSpPr/>
            <p:nvPr/>
          </p:nvSpPr>
          <p:spPr>
            <a:xfrm>
              <a:off x="2217527" y="2401896"/>
              <a:ext cx="52419" cy="49167"/>
            </a:xfrm>
            <a:custGeom>
              <a:rect b="b" l="l" r="r" t="t"/>
              <a:pathLst>
                <a:path extrusionOk="0" h="696" w="742">
                  <a:moveTo>
                    <a:pt x="0" y="0"/>
                  </a:moveTo>
                  <a:lnTo>
                    <a:pt x="0" y="696"/>
                  </a:lnTo>
                  <a:lnTo>
                    <a:pt x="741" y="696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7" name="Google Shape;4797;p40"/>
            <p:cNvSpPr/>
            <p:nvPr/>
          </p:nvSpPr>
          <p:spPr>
            <a:xfrm>
              <a:off x="2217527" y="2570096"/>
              <a:ext cx="52419" cy="93036"/>
            </a:xfrm>
            <a:custGeom>
              <a:rect b="b" l="l" r="r" t="t"/>
              <a:pathLst>
                <a:path extrusionOk="0" h="1317" w="742">
                  <a:moveTo>
                    <a:pt x="0" y="1"/>
                  </a:moveTo>
                  <a:lnTo>
                    <a:pt x="0" y="1316"/>
                  </a:lnTo>
                  <a:lnTo>
                    <a:pt x="741" y="1316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5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8" name="Google Shape;4798;p40"/>
            <p:cNvSpPr/>
            <p:nvPr/>
          </p:nvSpPr>
          <p:spPr>
            <a:xfrm>
              <a:off x="1923232" y="2549257"/>
              <a:ext cx="21971" cy="114935"/>
            </a:xfrm>
            <a:custGeom>
              <a:rect b="b" l="l" r="r" t="t"/>
              <a:pathLst>
                <a:path extrusionOk="0" h="1627" w="311">
                  <a:moveTo>
                    <a:pt x="1" y="1"/>
                  </a:moveTo>
                  <a:lnTo>
                    <a:pt x="1" y="1626"/>
                  </a:lnTo>
                  <a:lnTo>
                    <a:pt x="311" y="1626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9" name="Google Shape;4799;p40"/>
            <p:cNvSpPr/>
            <p:nvPr/>
          </p:nvSpPr>
          <p:spPr>
            <a:xfrm>
              <a:off x="1855981" y="2327651"/>
              <a:ext cx="157044" cy="242516"/>
            </a:xfrm>
            <a:custGeom>
              <a:rect b="b" l="l" r="r" t="t"/>
              <a:pathLst>
                <a:path extrusionOk="0" h="3433" w="2223">
                  <a:moveTo>
                    <a:pt x="1111" y="0"/>
                  </a:moveTo>
                  <a:cubicBezTo>
                    <a:pt x="491" y="0"/>
                    <a:pt x="0" y="772"/>
                    <a:pt x="0" y="1717"/>
                  </a:cubicBezTo>
                  <a:cubicBezTo>
                    <a:pt x="0" y="2662"/>
                    <a:pt x="491" y="3433"/>
                    <a:pt x="1111" y="3433"/>
                  </a:cubicBezTo>
                  <a:cubicBezTo>
                    <a:pt x="1724" y="3433"/>
                    <a:pt x="2223" y="2662"/>
                    <a:pt x="2223" y="1717"/>
                  </a:cubicBezTo>
                  <a:cubicBezTo>
                    <a:pt x="2223" y="772"/>
                    <a:pt x="1724" y="0"/>
                    <a:pt x="1111" y="0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0" name="Google Shape;4800;p40"/>
            <p:cNvSpPr/>
            <p:nvPr/>
          </p:nvSpPr>
          <p:spPr>
            <a:xfrm>
              <a:off x="1855416" y="2327651"/>
              <a:ext cx="78557" cy="242516"/>
            </a:xfrm>
            <a:custGeom>
              <a:rect b="b" l="l" r="r" t="t"/>
              <a:pathLst>
                <a:path extrusionOk="0" h="3433" w="1112">
                  <a:moveTo>
                    <a:pt x="1112" y="0"/>
                  </a:moveTo>
                  <a:cubicBezTo>
                    <a:pt x="499" y="0"/>
                    <a:pt x="0" y="772"/>
                    <a:pt x="0" y="1717"/>
                  </a:cubicBezTo>
                  <a:cubicBezTo>
                    <a:pt x="0" y="2662"/>
                    <a:pt x="499" y="3433"/>
                    <a:pt x="1112" y="3433"/>
                  </a:cubicBezTo>
                  <a:lnTo>
                    <a:pt x="1112" y="0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1" name="Google Shape;4801;p40"/>
            <p:cNvSpPr/>
            <p:nvPr/>
          </p:nvSpPr>
          <p:spPr>
            <a:xfrm>
              <a:off x="2003905" y="2493732"/>
              <a:ext cx="310343" cy="31083"/>
            </a:xfrm>
            <a:custGeom>
              <a:rect b="b" l="l" r="r" t="t"/>
              <a:pathLst>
                <a:path extrusionOk="0" h="440" w="4393">
                  <a:moveTo>
                    <a:pt x="0" y="1"/>
                  </a:moveTo>
                  <a:lnTo>
                    <a:pt x="0" y="439"/>
                  </a:lnTo>
                  <a:lnTo>
                    <a:pt x="4393" y="439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rgbClr val="FFDE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2" name="Google Shape;4802;p40"/>
            <p:cNvSpPr/>
            <p:nvPr/>
          </p:nvSpPr>
          <p:spPr>
            <a:xfrm>
              <a:off x="2004400" y="2549257"/>
              <a:ext cx="21476" cy="114935"/>
            </a:xfrm>
            <a:custGeom>
              <a:rect b="b" l="l" r="r" t="t"/>
              <a:pathLst>
                <a:path extrusionOk="0" h="1627" w="304">
                  <a:moveTo>
                    <a:pt x="1" y="1"/>
                  </a:moveTo>
                  <a:lnTo>
                    <a:pt x="1" y="1626"/>
                  </a:lnTo>
                  <a:lnTo>
                    <a:pt x="303" y="1626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3" name="Google Shape;4803;p40"/>
            <p:cNvSpPr/>
            <p:nvPr/>
          </p:nvSpPr>
          <p:spPr>
            <a:xfrm>
              <a:off x="1955798" y="2432838"/>
              <a:ext cx="118684" cy="183317"/>
            </a:xfrm>
            <a:custGeom>
              <a:rect b="b" l="l" r="r" t="t"/>
              <a:pathLst>
                <a:path extrusionOk="0" h="2595" w="1680">
                  <a:moveTo>
                    <a:pt x="840" y="1"/>
                  </a:moveTo>
                  <a:cubicBezTo>
                    <a:pt x="379" y="1"/>
                    <a:pt x="1" y="583"/>
                    <a:pt x="1" y="1301"/>
                  </a:cubicBezTo>
                  <a:cubicBezTo>
                    <a:pt x="1" y="2012"/>
                    <a:pt x="379" y="2594"/>
                    <a:pt x="840" y="2594"/>
                  </a:cubicBezTo>
                  <a:cubicBezTo>
                    <a:pt x="1301" y="2594"/>
                    <a:pt x="1679" y="2012"/>
                    <a:pt x="1679" y="1301"/>
                  </a:cubicBezTo>
                  <a:cubicBezTo>
                    <a:pt x="1679" y="583"/>
                    <a:pt x="1301" y="1"/>
                    <a:pt x="840" y="1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4" name="Google Shape;4804;p40"/>
            <p:cNvSpPr/>
            <p:nvPr/>
          </p:nvSpPr>
          <p:spPr>
            <a:xfrm>
              <a:off x="1955798" y="2432838"/>
              <a:ext cx="59412" cy="183317"/>
            </a:xfrm>
            <a:custGeom>
              <a:rect b="b" l="l" r="r" t="t"/>
              <a:pathLst>
                <a:path extrusionOk="0" h="2595" w="841">
                  <a:moveTo>
                    <a:pt x="840" y="1"/>
                  </a:moveTo>
                  <a:cubicBezTo>
                    <a:pt x="379" y="1"/>
                    <a:pt x="1" y="583"/>
                    <a:pt x="1" y="1301"/>
                  </a:cubicBezTo>
                  <a:cubicBezTo>
                    <a:pt x="1" y="2012"/>
                    <a:pt x="379" y="2594"/>
                    <a:pt x="840" y="2594"/>
                  </a:cubicBezTo>
                  <a:lnTo>
                    <a:pt x="840" y="1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5" name="Google Shape;4805;p40"/>
            <p:cNvSpPr/>
            <p:nvPr/>
          </p:nvSpPr>
          <p:spPr>
            <a:xfrm>
              <a:off x="457200" y="2549257"/>
              <a:ext cx="12857" cy="114935"/>
            </a:xfrm>
            <a:custGeom>
              <a:rect b="b" l="l" r="r" t="t"/>
              <a:pathLst>
                <a:path extrusionOk="0" h="1627" w="182">
                  <a:moveTo>
                    <a:pt x="0" y="1"/>
                  </a:moveTo>
                  <a:lnTo>
                    <a:pt x="0" y="1626"/>
                  </a:lnTo>
                  <a:lnTo>
                    <a:pt x="181" y="162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6" name="Google Shape;4806;p40"/>
            <p:cNvSpPr/>
            <p:nvPr/>
          </p:nvSpPr>
          <p:spPr>
            <a:xfrm>
              <a:off x="458260" y="2327651"/>
              <a:ext cx="78557" cy="242516"/>
            </a:xfrm>
            <a:custGeom>
              <a:rect b="b" l="l" r="r" t="t"/>
              <a:pathLst>
                <a:path extrusionOk="0" h="3433" w="1112">
                  <a:moveTo>
                    <a:pt x="0" y="0"/>
                  </a:moveTo>
                  <a:lnTo>
                    <a:pt x="0" y="3433"/>
                  </a:lnTo>
                  <a:cubicBezTo>
                    <a:pt x="613" y="3433"/>
                    <a:pt x="1112" y="2662"/>
                    <a:pt x="1112" y="1717"/>
                  </a:cubicBezTo>
                  <a:cubicBezTo>
                    <a:pt x="1112" y="772"/>
                    <a:pt x="613" y="0"/>
                    <a:pt x="0" y="0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7" name="Google Shape;4807;p40"/>
            <p:cNvSpPr/>
            <p:nvPr/>
          </p:nvSpPr>
          <p:spPr>
            <a:xfrm>
              <a:off x="530314" y="2547703"/>
              <a:ext cx="21476" cy="114370"/>
            </a:xfrm>
            <a:custGeom>
              <a:rect b="b" l="l" r="r" t="t"/>
              <a:pathLst>
                <a:path extrusionOk="0" h="1619" w="304">
                  <a:moveTo>
                    <a:pt x="1" y="0"/>
                  </a:moveTo>
                  <a:lnTo>
                    <a:pt x="1" y="1618"/>
                  </a:lnTo>
                  <a:lnTo>
                    <a:pt x="303" y="161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8" name="Google Shape;4808;p40"/>
            <p:cNvSpPr/>
            <p:nvPr/>
          </p:nvSpPr>
          <p:spPr>
            <a:xfrm>
              <a:off x="481713" y="2421606"/>
              <a:ext cx="118684" cy="182752"/>
            </a:xfrm>
            <a:custGeom>
              <a:rect b="b" l="l" r="r" t="t"/>
              <a:pathLst>
                <a:path extrusionOk="0" h="2587" w="1680">
                  <a:moveTo>
                    <a:pt x="840" y="1"/>
                  </a:moveTo>
                  <a:cubicBezTo>
                    <a:pt x="379" y="1"/>
                    <a:pt x="1" y="576"/>
                    <a:pt x="1" y="1294"/>
                  </a:cubicBezTo>
                  <a:cubicBezTo>
                    <a:pt x="1" y="2012"/>
                    <a:pt x="379" y="2587"/>
                    <a:pt x="840" y="2587"/>
                  </a:cubicBezTo>
                  <a:cubicBezTo>
                    <a:pt x="1301" y="2587"/>
                    <a:pt x="1679" y="2012"/>
                    <a:pt x="1679" y="1294"/>
                  </a:cubicBezTo>
                  <a:cubicBezTo>
                    <a:pt x="1679" y="576"/>
                    <a:pt x="1301" y="1"/>
                    <a:pt x="840" y="1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9" name="Google Shape;4809;p40"/>
            <p:cNvSpPr/>
            <p:nvPr/>
          </p:nvSpPr>
          <p:spPr>
            <a:xfrm>
              <a:off x="481713" y="2421606"/>
              <a:ext cx="59412" cy="182752"/>
            </a:xfrm>
            <a:custGeom>
              <a:rect b="b" l="l" r="r" t="t"/>
              <a:pathLst>
                <a:path extrusionOk="0" h="2587" w="841">
                  <a:moveTo>
                    <a:pt x="840" y="1"/>
                  </a:moveTo>
                  <a:cubicBezTo>
                    <a:pt x="379" y="1"/>
                    <a:pt x="1" y="576"/>
                    <a:pt x="1" y="1294"/>
                  </a:cubicBezTo>
                  <a:cubicBezTo>
                    <a:pt x="1" y="2012"/>
                    <a:pt x="379" y="2587"/>
                    <a:pt x="840" y="2587"/>
                  </a:cubicBezTo>
                  <a:lnTo>
                    <a:pt x="840" y="1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0" name="Google Shape;4810;p40"/>
            <p:cNvSpPr/>
            <p:nvPr/>
          </p:nvSpPr>
          <p:spPr>
            <a:xfrm>
              <a:off x="457191" y="2664694"/>
              <a:ext cx="2726034" cy="89774"/>
            </a:xfrm>
            <a:custGeom>
              <a:rect b="b" l="l" r="r" t="t"/>
              <a:pathLst>
                <a:path extrusionOk="0" h="1271" w="49499">
                  <a:moveTo>
                    <a:pt x="98" y="0"/>
                  </a:moveTo>
                  <a:cubicBezTo>
                    <a:pt x="60" y="0"/>
                    <a:pt x="30" y="8"/>
                    <a:pt x="0" y="8"/>
                  </a:cubicBezTo>
                  <a:lnTo>
                    <a:pt x="0" y="1270"/>
                  </a:lnTo>
                  <a:lnTo>
                    <a:pt x="48864" y="1270"/>
                  </a:lnTo>
                  <a:cubicBezTo>
                    <a:pt x="49211" y="1270"/>
                    <a:pt x="49499" y="990"/>
                    <a:pt x="49499" y="643"/>
                  </a:cubicBezTo>
                  <a:cubicBezTo>
                    <a:pt x="49499" y="287"/>
                    <a:pt x="49211" y="0"/>
                    <a:pt x="48864" y="0"/>
                  </a:cubicBez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1" name="Google Shape;4811;p40"/>
            <p:cNvSpPr/>
            <p:nvPr/>
          </p:nvSpPr>
          <p:spPr>
            <a:xfrm>
              <a:off x="2397522" y="2425915"/>
              <a:ext cx="466328" cy="238277"/>
            </a:xfrm>
            <a:custGeom>
              <a:rect b="b" l="l" r="r" t="t"/>
              <a:pathLst>
                <a:path extrusionOk="0" h="3373" w="6601">
                  <a:moveTo>
                    <a:pt x="0" y="0"/>
                  </a:moveTo>
                  <a:lnTo>
                    <a:pt x="0" y="3372"/>
                  </a:lnTo>
                  <a:lnTo>
                    <a:pt x="6601" y="3372"/>
                  </a:lnTo>
                  <a:lnTo>
                    <a:pt x="6601" y="0"/>
                  </a:lnTo>
                  <a:close/>
                </a:path>
              </a:pathLst>
            </a:custGeom>
            <a:solidFill>
              <a:srgbClr val="FACD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2" name="Google Shape;4812;p40"/>
            <p:cNvSpPr/>
            <p:nvPr/>
          </p:nvSpPr>
          <p:spPr>
            <a:xfrm>
              <a:off x="2397522" y="2279049"/>
              <a:ext cx="465833" cy="148561"/>
            </a:xfrm>
            <a:custGeom>
              <a:rect b="b" l="l" r="r" t="t"/>
              <a:pathLst>
                <a:path extrusionOk="0" h="2103" w="6594">
                  <a:moveTo>
                    <a:pt x="3251" y="0"/>
                  </a:moveTo>
                  <a:lnTo>
                    <a:pt x="0" y="2102"/>
                  </a:lnTo>
                  <a:lnTo>
                    <a:pt x="6593" y="2102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FFDE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3" name="Google Shape;4813;p40"/>
            <p:cNvSpPr/>
            <p:nvPr/>
          </p:nvSpPr>
          <p:spPr>
            <a:xfrm>
              <a:off x="2474451" y="2496981"/>
              <a:ext cx="52419" cy="103633"/>
            </a:xfrm>
            <a:custGeom>
              <a:rect b="b" l="l" r="r" t="t"/>
              <a:pathLst>
                <a:path extrusionOk="0" h="1467" w="742">
                  <a:moveTo>
                    <a:pt x="0" y="0"/>
                  </a:moveTo>
                  <a:lnTo>
                    <a:pt x="0" y="1467"/>
                  </a:lnTo>
                  <a:lnTo>
                    <a:pt x="741" y="1467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4" name="Google Shape;4814;p40"/>
            <p:cNvSpPr/>
            <p:nvPr/>
          </p:nvSpPr>
          <p:spPr>
            <a:xfrm>
              <a:off x="2561482" y="2496981"/>
              <a:ext cx="51853" cy="103633"/>
            </a:xfrm>
            <a:custGeom>
              <a:rect b="b" l="l" r="r" t="t"/>
              <a:pathLst>
                <a:path extrusionOk="0" h="1467" w="734">
                  <a:moveTo>
                    <a:pt x="0" y="0"/>
                  </a:moveTo>
                  <a:lnTo>
                    <a:pt x="0" y="1467"/>
                  </a:lnTo>
                  <a:lnTo>
                    <a:pt x="734" y="1467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5" name="Google Shape;4815;p40"/>
            <p:cNvSpPr/>
            <p:nvPr/>
          </p:nvSpPr>
          <p:spPr>
            <a:xfrm>
              <a:off x="2648019" y="2496981"/>
              <a:ext cx="52419" cy="103633"/>
            </a:xfrm>
            <a:custGeom>
              <a:rect b="b" l="l" r="r" t="t"/>
              <a:pathLst>
                <a:path extrusionOk="0" h="1467" w="742">
                  <a:moveTo>
                    <a:pt x="0" y="0"/>
                  </a:moveTo>
                  <a:lnTo>
                    <a:pt x="0" y="1467"/>
                  </a:lnTo>
                  <a:lnTo>
                    <a:pt x="741" y="1467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40"/>
            <p:cNvSpPr/>
            <p:nvPr/>
          </p:nvSpPr>
          <p:spPr>
            <a:xfrm>
              <a:off x="2735050" y="2496981"/>
              <a:ext cx="51924" cy="103633"/>
            </a:xfrm>
            <a:custGeom>
              <a:rect b="b" l="l" r="r" t="t"/>
              <a:pathLst>
                <a:path extrusionOk="0" h="1467" w="735">
                  <a:moveTo>
                    <a:pt x="1" y="0"/>
                  </a:moveTo>
                  <a:lnTo>
                    <a:pt x="1" y="1467"/>
                  </a:lnTo>
                  <a:lnTo>
                    <a:pt x="734" y="1467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40"/>
            <p:cNvSpPr/>
            <p:nvPr/>
          </p:nvSpPr>
          <p:spPr>
            <a:xfrm>
              <a:off x="2999957" y="2552506"/>
              <a:ext cx="21971" cy="114370"/>
            </a:xfrm>
            <a:custGeom>
              <a:rect b="b" l="l" r="r" t="t"/>
              <a:pathLst>
                <a:path extrusionOk="0" h="1619" w="311">
                  <a:moveTo>
                    <a:pt x="1" y="0"/>
                  </a:moveTo>
                  <a:lnTo>
                    <a:pt x="1" y="1618"/>
                  </a:lnTo>
                  <a:lnTo>
                    <a:pt x="311" y="1618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8" name="Google Shape;4818;p40"/>
            <p:cNvSpPr/>
            <p:nvPr/>
          </p:nvSpPr>
          <p:spPr>
            <a:xfrm>
              <a:off x="2942808" y="2431778"/>
              <a:ext cx="136274" cy="209950"/>
            </a:xfrm>
            <a:custGeom>
              <a:rect b="b" l="l" r="r" t="t"/>
              <a:pathLst>
                <a:path extrusionOk="0" h="2972" w="1929">
                  <a:moveTo>
                    <a:pt x="968" y="1"/>
                  </a:moveTo>
                  <a:cubicBezTo>
                    <a:pt x="432" y="1"/>
                    <a:pt x="1" y="658"/>
                    <a:pt x="1" y="1483"/>
                  </a:cubicBezTo>
                  <a:cubicBezTo>
                    <a:pt x="1" y="2314"/>
                    <a:pt x="432" y="2972"/>
                    <a:pt x="968" y="2972"/>
                  </a:cubicBezTo>
                  <a:cubicBezTo>
                    <a:pt x="1498" y="2972"/>
                    <a:pt x="1929" y="2307"/>
                    <a:pt x="1929" y="1483"/>
                  </a:cubicBezTo>
                  <a:cubicBezTo>
                    <a:pt x="1929" y="666"/>
                    <a:pt x="1498" y="1"/>
                    <a:pt x="968" y="1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9" name="Google Shape;4819;p40"/>
            <p:cNvSpPr/>
            <p:nvPr/>
          </p:nvSpPr>
          <p:spPr>
            <a:xfrm>
              <a:off x="2942808" y="2431778"/>
              <a:ext cx="68455" cy="209950"/>
            </a:xfrm>
            <a:custGeom>
              <a:rect b="b" l="l" r="r" t="t"/>
              <a:pathLst>
                <a:path extrusionOk="0" h="2972" w="969">
                  <a:moveTo>
                    <a:pt x="968" y="1"/>
                  </a:moveTo>
                  <a:cubicBezTo>
                    <a:pt x="432" y="1"/>
                    <a:pt x="1" y="658"/>
                    <a:pt x="1" y="1483"/>
                  </a:cubicBezTo>
                  <a:cubicBezTo>
                    <a:pt x="1" y="2314"/>
                    <a:pt x="432" y="2972"/>
                    <a:pt x="968" y="2972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0" name="Google Shape;4820;p40"/>
            <p:cNvSpPr/>
            <p:nvPr/>
          </p:nvSpPr>
          <p:spPr>
            <a:xfrm>
              <a:off x="2860015" y="2549257"/>
              <a:ext cx="21476" cy="114935"/>
            </a:xfrm>
            <a:custGeom>
              <a:rect b="b" l="l" r="r" t="t"/>
              <a:pathLst>
                <a:path extrusionOk="0" h="1627" w="304">
                  <a:moveTo>
                    <a:pt x="1" y="1"/>
                  </a:moveTo>
                  <a:lnTo>
                    <a:pt x="1" y="1626"/>
                  </a:lnTo>
                  <a:lnTo>
                    <a:pt x="303" y="1626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1" name="Google Shape;4821;p40"/>
            <p:cNvSpPr/>
            <p:nvPr/>
          </p:nvSpPr>
          <p:spPr>
            <a:xfrm>
              <a:off x="2785771" y="2295085"/>
              <a:ext cx="169972" cy="262296"/>
            </a:xfrm>
            <a:custGeom>
              <a:rect b="b" l="l" r="r" t="t"/>
              <a:pathLst>
                <a:path extrusionOk="0" h="3713" w="2406">
                  <a:moveTo>
                    <a:pt x="1203" y="0"/>
                  </a:moveTo>
                  <a:cubicBezTo>
                    <a:pt x="538" y="0"/>
                    <a:pt x="1" y="832"/>
                    <a:pt x="1" y="1860"/>
                  </a:cubicBezTo>
                  <a:cubicBezTo>
                    <a:pt x="1" y="2881"/>
                    <a:pt x="538" y="3712"/>
                    <a:pt x="1203" y="3712"/>
                  </a:cubicBezTo>
                  <a:cubicBezTo>
                    <a:pt x="1868" y="3712"/>
                    <a:pt x="2405" y="2881"/>
                    <a:pt x="2405" y="1860"/>
                  </a:cubicBezTo>
                  <a:cubicBezTo>
                    <a:pt x="2405" y="832"/>
                    <a:pt x="1868" y="0"/>
                    <a:pt x="1203" y="0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40"/>
            <p:cNvSpPr/>
            <p:nvPr/>
          </p:nvSpPr>
          <p:spPr>
            <a:xfrm>
              <a:off x="2785771" y="2295085"/>
              <a:ext cx="85057" cy="262296"/>
            </a:xfrm>
            <a:custGeom>
              <a:rect b="b" l="l" r="r" t="t"/>
              <a:pathLst>
                <a:path extrusionOk="0" h="3713" w="1204">
                  <a:moveTo>
                    <a:pt x="1203" y="0"/>
                  </a:moveTo>
                  <a:cubicBezTo>
                    <a:pt x="538" y="0"/>
                    <a:pt x="1" y="832"/>
                    <a:pt x="1" y="1860"/>
                  </a:cubicBezTo>
                  <a:cubicBezTo>
                    <a:pt x="1" y="2881"/>
                    <a:pt x="538" y="3712"/>
                    <a:pt x="1203" y="3712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F6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3" name="Google Shape;4823;p40"/>
            <p:cNvSpPr/>
            <p:nvPr/>
          </p:nvSpPr>
          <p:spPr>
            <a:xfrm>
              <a:off x="2244794" y="1804755"/>
              <a:ext cx="305540" cy="175264"/>
            </a:xfrm>
            <a:custGeom>
              <a:rect b="b" l="l" r="r" t="t"/>
              <a:pathLst>
                <a:path extrusionOk="0" h="2481" w="4325">
                  <a:moveTo>
                    <a:pt x="2578" y="1"/>
                  </a:moveTo>
                  <a:cubicBezTo>
                    <a:pt x="2147" y="8"/>
                    <a:pt x="1792" y="318"/>
                    <a:pt x="1724" y="742"/>
                  </a:cubicBezTo>
                  <a:lnTo>
                    <a:pt x="1716" y="742"/>
                  </a:lnTo>
                  <a:cubicBezTo>
                    <a:pt x="1361" y="742"/>
                    <a:pt x="1051" y="946"/>
                    <a:pt x="915" y="1271"/>
                  </a:cubicBezTo>
                  <a:cubicBezTo>
                    <a:pt x="824" y="1225"/>
                    <a:pt x="733" y="1203"/>
                    <a:pt x="635" y="1203"/>
                  </a:cubicBezTo>
                  <a:cubicBezTo>
                    <a:pt x="280" y="1203"/>
                    <a:pt x="0" y="1490"/>
                    <a:pt x="0" y="1838"/>
                  </a:cubicBezTo>
                  <a:cubicBezTo>
                    <a:pt x="0" y="2193"/>
                    <a:pt x="280" y="2480"/>
                    <a:pt x="635" y="2480"/>
                  </a:cubicBezTo>
                  <a:lnTo>
                    <a:pt x="3523" y="2480"/>
                  </a:lnTo>
                  <a:cubicBezTo>
                    <a:pt x="3969" y="2443"/>
                    <a:pt x="4317" y="2065"/>
                    <a:pt x="4325" y="1611"/>
                  </a:cubicBezTo>
                  <a:cubicBezTo>
                    <a:pt x="4325" y="1135"/>
                    <a:pt x="3932" y="742"/>
                    <a:pt x="3448" y="742"/>
                  </a:cubicBezTo>
                  <a:lnTo>
                    <a:pt x="3440" y="742"/>
                  </a:lnTo>
                  <a:cubicBezTo>
                    <a:pt x="3372" y="318"/>
                    <a:pt x="3009" y="1"/>
                    <a:pt x="258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4" name="Google Shape;4824;p40"/>
            <p:cNvSpPr/>
            <p:nvPr/>
          </p:nvSpPr>
          <p:spPr>
            <a:xfrm>
              <a:off x="2244794" y="1805320"/>
              <a:ext cx="182193" cy="174699"/>
            </a:xfrm>
            <a:custGeom>
              <a:rect b="b" l="l" r="r" t="t"/>
              <a:pathLst>
                <a:path extrusionOk="0" h="2473" w="2579">
                  <a:moveTo>
                    <a:pt x="2578" y="0"/>
                  </a:moveTo>
                  <a:cubicBezTo>
                    <a:pt x="2147" y="8"/>
                    <a:pt x="1792" y="318"/>
                    <a:pt x="1724" y="734"/>
                  </a:cubicBezTo>
                  <a:lnTo>
                    <a:pt x="1716" y="734"/>
                  </a:lnTo>
                  <a:cubicBezTo>
                    <a:pt x="1361" y="734"/>
                    <a:pt x="1051" y="945"/>
                    <a:pt x="915" y="1270"/>
                  </a:cubicBezTo>
                  <a:cubicBezTo>
                    <a:pt x="824" y="1225"/>
                    <a:pt x="733" y="1202"/>
                    <a:pt x="635" y="1202"/>
                  </a:cubicBezTo>
                  <a:cubicBezTo>
                    <a:pt x="280" y="1202"/>
                    <a:pt x="0" y="1482"/>
                    <a:pt x="0" y="1837"/>
                  </a:cubicBezTo>
                  <a:cubicBezTo>
                    <a:pt x="0" y="2185"/>
                    <a:pt x="280" y="2472"/>
                    <a:pt x="635" y="2472"/>
                  </a:cubicBezTo>
                  <a:lnTo>
                    <a:pt x="2578" y="2472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5" name="Google Shape;4825;p40"/>
            <p:cNvSpPr/>
            <p:nvPr/>
          </p:nvSpPr>
          <p:spPr>
            <a:xfrm>
              <a:off x="1019581" y="1509398"/>
              <a:ext cx="315713" cy="174699"/>
            </a:xfrm>
            <a:custGeom>
              <a:rect b="b" l="l" r="r" t="t"/>
              <a:pathLst>
                <a:path extrusionOk="0" h="2473" w="4469">
                  <a:moveTo>
                    <a:pt x="2722" y="1"/>
                  </a:moveTo>
                  <a:cubicBezTo>
                    <a:pt x="2291" y="1"/>
                    <a:pt x="1936" y="311"/>
                    <a:pt x="1868" y="734"/>
                  </a:cubicBezTo>
                  <a:cubicBezTo>
                    <a:pt x="1512" y="734"/>
                    <a:pt x="1202" y="946"/>
                    <a:pt x="1066" y="1263"/>
                  </a:cubicBezTo>
                  <a:cubicBezTo>
                    <a:pt x="985" y="1229"/>
                    <a:pt x="898" y="1202"/>
                    <a:pt x="810" y="1202"/>
                  </a:cubicBezTo>
                  <a:cubicBezTo>
                    <a:pt x="799" y="1202"/>
                    <a:pt x="789" y="1202"/>
                    <a:pt x="779" y="1203"/>
                  </a:cubicBezTo>
                  <a:cubicBezTo>
                    <a:pt x="0" y="1263"/>
                    <a:pt x="0" y="2405"/>
                    <a:pt x="779" y="2473"/>
                  </a:cubicBezTo>
                  <a:lnTo>
                    <a:pt x="3667" y="2473"/>
                  </a:lnTo>
                  <a:cubicBezTo>
                    <a:pt x="4121" y="2435"/>
                    <a:pt x="4469" y="2057"/>
                    <a:pt x="4469" y="1603"/>
                  </a:cubicBezTo>
                  <a:cubicBezTo>
                    <a:pt x="4469" y="1120"/>
                    <a:pt x="4075" y="734"/>
                    <a:pt x="3599" y="734"/>
                  </a:cubicBezTo>
                  <a:lnTo>
                    <a:pt x="3584" y="734"/>
                  </a:lnTo>
                  <a:cubicBezTo>
                    <a:pt x="3516" y="311"/>
                    <a:pt x="3153" y="1"/>
                    <a:pt x="273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6" name="Google Shape;4826;p40"/>
            <p:cNvSpPr/>
            <p:nvPr/>
          </p:nvSpPr>
          <p:spPr>
            <a:xfrm>
              <a:off x="1029682" y="1509398"/>
              <a:ext cx="182264" cy="174699"/>
            </a:xfrm>
            <a:custGeom>
              <a:rect b="b" l="l" r="r" t="t"/>
              <a:pathLst>
                <a:path extrusionOk="0" h="2473" w="2580">
                  <a:moveTo>
                    <a:pt x="2579" y="1"/>
                  </a:moveTo>
                  <a:cubicBezTo>
                    <a:pt x="2148" y="1"/>
                    <a:pt x="1793" y="311"/>
                    <a:pt x="1725" y="734"/>
                  </a:cubicBezTo>
                  <a:cubicBezTo>
                    <a:pt x="1369" y="734"/>
                    <a:pt x="1059" y="946"/>
                    <a:pt x="923" y="1263"/>
                  </a:cubicBezTo>
                  <a:cubicBezTo>
                    <a:pt x="842" y="1229"/>
                    <a:pt x="755" y="1202"/>
                    <a:pt x="667" y="1202"/>
                  </a:cubicBezTo>
                  <a:cubicBezTo>
                    <a:pt x="656" y="1202"/>
                    <a:pt x="646" y="1202"/>
                    <a:pt x="636" y="1203"/>
                  </a:cubicBezTo>
                  <a:cubicBezTo>
                    <a:pt x="288" y="1203"/>
                    <a:pt x="1" y="1483"/>
                    <a:pt x="1" y="1838"/>
                  </a:cubicBezTo>
                  <a:cubicBezTo>
                    <a:pt x="1" y="2186"/>
                    <a:pt x="288" y="2473"/>
                    <a:pt x="636" y="2473"/>
                  </a:cubicBezTo>
                  <a:lnTo>
                    <a:pt x="2579" y="2473"/>
                  </a:lnTo>
                  <a:lnTo>
                    <a:pt x="25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7" name="Google Shape;4827;p40"/>
            <p:cNvSpPr/>
            <p:nvPr/>
          </p:nvSpPr>
          <p:spPr>
            <a:xfrm>
              <a:off x="1456430" y="1201750"/>
              <a:ext cx="305610" cy="174770"/>
            </a:xfrm>
            <a:custGeom>
              <a:rect b="b" l="l" r="r" t="t"/>
              <a:pathLst>
                <a:path extrusionOk="0" h="2474" w="4326">
                  <a:moveTo>
                    <a:pt x="2586" y="1"/>
                  </a:moveTo>
                  <a:cubicBezTo>
                    <a:pt x="2155" y="1"/>
                    <a:pt x="1800" y="311"/>
                    <a:pt x="1732" y="734"/>
                  </a:cubicBezTo>
                  <a:lnTo>
                    <a:pt x="1717" y="734"/>
                  </a:lnTo>
                  <a:cubicBezTo>
                    <a:pt x="1369" y="734"/>
                    <a:pt x="1059" y="946"/>
                    <a:pt x="923" y="1263"/>
                  </a:cubicBezTo>
                  <a:cubicBezTo>
                    <a:pt x="832" y="1218"/>
                    <a:pt x="734" y="1195"/>
                    <a:pt x="636" y="1195"/>
                  </a:cubicBezTo>
                  <a:cubicBezTo>
                    <a:pt x="288" y="1195"/>
                    <a:pt x="1" y="1483"/>
                    <a:pt x="1" y="1838"/>
                  </a:cubicBezTo>
                  <a:cubicBezTo>
                    <a:pt x="1" y="2186"/>
                    <a:pt x="288" y="2473"/>
                    <a:pt x="636" y="2473"/>
                  </a:cubicBezTo>
                  <a:lnTo>
                    <a:pt x="3532" y="2473"/>
                  </a:lnTo>
                  <a:cubicBezTo>
                    <a:pt x="3978" y="2435"/>
                    <a:pt x="4325" y="2057"/>
                    <a:pt x="4325" y="1604"/>
                  </a:cubicBezTo>
                  <a:cubicBezTo>
                    <a:pt x="4325" y="1127"/>
                    <a:pt x="3932" y="734"/>
                    <a:pt x="3456" y="734"/>
                  </a:cubicBezTo>
                  <a:lnTo>
                    <a:pt x="3441" y="734"/>
                  </a:lnTo>
                  <a:cubicBezTo>
                    <a:pt x="3380" y="311"/>
                    <a:pt x="3010" y="1"/>
                    <a:pt x="258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8" name="Google Shape;4828;p40"/>
            <p:cNvSpPr/>
            <p:nvPr/>
          </p:nvSpPr>
          <p:spPr>
            <a:xfrm>
              <a:off x="1456430" y="1201750"/>
              <a:ext cx="182759" cy="174770"/>
            </a:xfrm>
            <a:custGeom>
              <a:rect b="b" l="l" r="r" t="t"/>
              <a:pathLst>
                <a:path extrusionOk="0" h="2474" w="2587">
                  <a:moveTo>
                    <a:pt x="2586" y="1"/>
                  </a:moveTo>
                  <a:cubicBezTo>
                    <a:pt x="2155" y="8"/>
                    <a:pt x="1800" y="318"/>
                    <a:pt x="1732" y="734"/>
                  </a:cubicBezTo>
                  <a:lnTo>
                    <a:pt x="1717" y="734"/>
                  </a:lnTo>
                  <a:cubicBezTo>
                    <a:pt x="1369" y="734"/>
                    <a:pt x="1052" y="946"/>
                    <a:pt x="923" y="1271"/>
                  </a:cubicBezTo>
                  <a:cubicBezTo>
                    <a:pt x="832" y="1226"/>
                    <a:pt x="734" y="1203"/>
                    <a:pt x="636" y="1203"/>
                  </a:cubicBezTo>
                  <a:cubicBezTo>
                    <a:pt x="288" y="1203"/>
                    <a:pt x="1" y="1483"/>
                    <a:pt x="1" y="1838"/>
                  </a:cubicBezTo>
                  <a:cubicBezTo>
                    <a:pt x="1" y="2193"/>
                    <a:pt x="288" y="2473"/>
                    <a:pt x="636" y="2473"/>
                  </a:cubicBezTo>
                  <a:lnTo>
                    <a:pt x="2586" y="247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9" name="Google Shape;4829;p40"/>
            <p:cNvSpPr/>
            <p:nvPr/>
          </p:nvSpPr>
          <p:spPr>
            <a:xfrm>
              <a:off x="2747906" y="1585268"/>
              <a:ext cx="305540" cy="175264"/>
            </a:xfrm>
            <a:custGeom>
              <a:rect b="b" l="l" r="r" t="t"/>
              <a:pathLst>
                <a:path extrusionOk="0" h="2481" w="4325">
                  <a:moveTo>
                    <a:pt x="2578" y="0"/>
                  </a:moveTo>
                  <a:cubicBezTo>
                    <a:pt x="2155" y="8"/>
                    <a:pt x="1792" y="318"/>
                    <a:pt x="1731" y="734"/>
                  </a:cubicBezTo>
                  <a:lnTo>
                    <a:pt x="1716" y="734"/>
                  </a:lnTo>
                  <a:cubicBezTo>
                    <a:pt x="1369" y="734"/>
                    <a:pt x="1051" y="945"/>
                    <a:pt x="915" y="1270"/>
                  </a:cubicBezTo>
                  <a:cubicBezTo>
                    <a:pt x="832" y="1225"/>
                    <a:pt x="733" y="1202"/>
                    <a:pt x="643" y="1202"/>
                  </a:cubicBezTo>
                  <a:cubicBezTo>
                    <a:pt x="287" y="1202"/>
                    <a:pt x="0" y="1490"/>
                    <a:pt x="0" y="1837"/>
                  </a:cubicBezTo>
                  <a:cubicBezTo>
                    <a:pt x="0" y="2193"/>
                    <a:pt x="287" y="2480"/>
                    <a:pt x="643" y="2480"/>
                  </a:cubicBezTo>
                  <a:lnTo>
                    <a:pt x="3523" y="2480"/>
                  </a:lnTo>
                  <a:cubicBezTo>
                    <a:pt x="3977" y="2442"/>
                    <a:pt x="4325" y="2064"/>
                    <a:pt x="4325" y="1611"/>
                  </a:cubicBezTo>
                  <a:cubicBezTo>
                    <a:pt x="4325" y="1127"/>
                    <a:pt x="3939" y="741"/>
                    <a:pt x="3455" y="734"/>
                  </a:cubicBezTo>
                  <a:lnTo>
                    <a:pt x="3448" y="734"/>
                  </a:lnTo>
                  <a:cubicBezTo>
                    <a:pt x="3380" y="318"/>
                    <a:pt x="3017" y="0"/>
                    <a:pt x="258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0" name="Google Shape;4830;p40"/>
            <p:cNvSpPr/>
            <p:nvPr/>
          </p:nvSpPr>
          <p:spPr>
            <a:xfrm>
              <a:off x="2747906" y="1585763"/>
              <a:ext cx="182193" cy="174770"/>
            </a:xfrm>
            <a:custGeom>
              <a:rect b="b" l="l" r="r" t="t"/>
              <a:pathLst>
                <a:path extrusionOk="0" h="2474" w="2579">
                  <a:moveTo>
                    <a:pt x="2578" y="1"/>
                  </a:moveTo>
                  <a:cubicBezTo>
                    <a:pt x="2155" y="1"/>
                    <a:pt x="1792" y="318"/>
                    <a:pt x="1731" y="734"/>
                  </a:cubicBezTo>
                  <a:lnTo>
                    <a:pt x="1716" y="734"/>
                  </a:lnTo>
                  <a:cubicBezTo>
                    <a:pt x="1369" y="734"/>
                    <a:pt x="1051" y="946"/>
                    <a:pt x="915" y="1263"/>
                  </a:cubicBezTo>
                  <a:cubicBezTo>
                    <a:pt x="832" y="1226"/>
                    <a:pt x="733" y="1203"/>
                    <a:pt x="643" y="1203"/>
                  </a:cubicBezTo>
                  <a:cubicBezTo>
                    <a:pt x="287" y="1203"/>
                    <a:pt x="0" y="1483"/>
                    <a:pt x="0" y="1838"/>
                  </a:cubicBezTo>
                  <a:cubicBezTo>
                    <a:pt x="0" y="2186"/>
                    <a:pt x="287" y="2473"/>
                    <a:pt x="643" y="2473"/>
                  </a:cubicBezTo>
                  <a:lnTo>
                    <a:pt x="2578" y="2473"/>
                  </a:lnTo>
                  <a:lnTo>
                    <a:pt x="25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1" name="Google Shape;4831;p40"/>
            <p:cNvSpPr/>
            <p:nvPr/>
          </p:nvSpPr>
          <p:spPr>
            <a:xfrm>
              <a:off x="2301379" y="1302698"/>
              <a:ext cx="420408" cy="241527"/>
            </a:xfrm>
            <a:custGeom>
              <a:rect b="b" l="l" r="r" t="t"/>
              <a:pathLst>
                <a:path extrusionOk="0" h="3419" w="5951">
                  <a:moveTo>
                    <a:pt x="3539" y="1"/>
                  </a:moveTo>
                  <a:cubicBezTo>
                    <a:pt x="2949" y="1"/>
                    <a:pt x="2450" y="432"/>
                    <a:pt x="2359" y="1014"/>
                  </a:cubicBezTo>
                  <a:lnTo>
                    <a:pt x="2344" y="1014"/>
                  </a:lnTo>
                  <a:cubicBezTo>
                    <a:pt x="1860" y="1014"/>
                    <a:pt x="1429" y="1301"/>
                    <a:pt x="1240" y="1747"/>
                  </a:cubicBezTo>
                  <a:cubicBezTo>
                    <a:pt x="1119" y="1687"/>
                    <a:pt x="991" y="1656"/>
                    <a:pt x="855" y="1656"/>
                  </a:cubicBezTo>
                  <a:cubicBezTo>
                    <a:pt x="379" y="1672"/>
                    <a:pt x="0" y="2057"/>
                    <a:pt x="0" y="2534"/>
                  </a:cubicBezTo>
                  <a:cubicBezTo>
                    <a:pt x="0" y="3010"/>
                    <a:pt x="379" y="3395"/>
                    <a:pt x="855" y="3418"/>
                  </a:cubicBezTo>
                  <a:lnTo>
                    <a:pt x="4847" y="3418"/>
                  </a:lnTo>
                  <a:lnTo>
                    <a:pt x="4847" y="3411"/>
                  </a:lnTo>
                  <a:cubicBezTo>
                    <a:pt x="5467" y="3358"/>
                    <a:pt x="5951" y="2836"/>
                    <a:pt x="5951" y="2216"/>
                  </a:cubicBezTo>
                  <a:cubicBezTo>
                    <a:pt x="5951" y="1551"/>
                    <a:pt x="5414" y="1014"/>
                    <a:pt x="4748" y="1014"/>
                  </a:cubicBezTo>
                  <a:lnTo>
                    <a:pt x="4733" y="1014"/>
                  </a:lnTo>
                  <a:cubicBezTo>
                    <a:pt x="4643" y="432"/>
                    <a:pt x="4136" y="1"/>
                    <a:pt x="35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2" name="Google Shape;4832;p40"/>
            <p:cNvSpPr/>
            <p:nvPr/>
          </p:nvSpPr>
          <p:spPr>
            <a:xfrm>
              <a:off x="2301379" y="1302204"/>
              <a:ext cx="250013" cy="242021"/>
            </a:xfrm>
            <a:custGeom>
              <a:rect b="b" l="l" r="r" t="t"/>
              <a:pathLst>
                <a:path extrusionOk="0" h="3426" w="3539">
                  <a:moveTo>
                    <a:pt x="3539" y="0"/>
                  </a:moveTo>
                  <a:cubicBezTo>
                    <a:pt x="2949" y="8"/>
                    <a:pt x="2450" y="439"/>
                    <a:pt x="2359" y="1021"/>
                  </a:cubicBezTo>
                  <a:lnTo>
                    <a:pt x="2344" y="1021"/>
                  </a:lnTo>
                  <a:cubicBezTo>
                    <a:pt x="1860" y="1021"/>
                    <a:pt x="1429" y="1308"/>
                    <a:pt x="1240" y="1754"/>
                  </a:cubicBezTo>
                  <a:cubicBezTo>
                    <a:pt x="1119" y="1694"/>
                    <a:pt x="991" y="1663"/>
                    <a:pt x="855" y="1663"/>
                  </a:cubicBezTo>
                  <a:cubicBezTo>
                    <a:pt x="379" y="1679"/>
                    <a:pt x="0" y="2064"/>
                    <a:pt x="0" y="2541"/>
                  </a:cubicBezTo>
                  <a:cubicBezTo>
                    <a:pt x="0" y="3017"/>
                    <a:pt x="379" y="3402"/>
                    <a:pt x="855" y="3425"/>
                  </a:cubicBezTo>
                  <a:lnTo>
                    <a:pt x="3539" y="3425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3" name="Google Shape;4833;p40"/>
            <p:cNvSpPr/>
            <p:nvPr/>
          </p:nvSpPr>
          <p:spPr>
            <a:xfrm>
              <a:off x="2056251" y="1488064"/>
              <a:ext cx="111690" cy="223866"/>
            </a:xfrm>
            <a:custGeom>
              <a:rect b="b" l="l" r="r" t="t"/>
              <a:pathLst>
                <a:path extrusionOk="0" h="3169" w="1581">
                  <a:moveTo>
                    <a:pt x="0" y="0"/>
                  </a:moveTo>
                  <a:lnTo>
                    <a:pt x="0" y="3168"/>
                  </a:lnTo>
                  <a:cubicBezTo>
                    <a:pt x="870" y="3168"/>
                    <a:pt x="1580" y="2457"/>
                    <a:pt x="1580" y="1580"/>
                  </a:cubicBezTo>
                  <a:cubicBezTo>
                    <a:pt x="1580" y="703"/>
                    <a:pt x="87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4" name="Google Shape;4834;p40"/>
            <p:cNvSpPr/>
            <p:nvPr/>
          </p:nvSpPr>
          <p:spPr>
            <a:xfrm>
              <a:off x="2053567" y="1459171"/>
              <a:ext cx="10738" cy="14552"/>
            </a:xfrm>
            <a:custGeom>
              <a:rect b="b" l="l" r="r" t="t"/>
              <a:pathLst>
                <a:path extrusionOk="0" h="206" w="152">
                  <a:moveTo>
                    <a:pt x="84" y="1"/>
                  </a:moveTo>
                  <a:lnTo>
                    <a:pt x="0" y="205"/>
                  </a:lnTo>
                  <a:lnTo>
                    <a:pt x="152" y="20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5" name="Google Shape;4835;p40"/>
            <p:cNvSpPr/>
            <p:nvPr/>
          </p:nvSpPr>
          <p:spPr>
            <a:xfrm>
              <a:off x="2021001" y="1462916"/>
              <a:ext cx="10738" cy="15612"/>
            </a:xfrm>
            <a:custGeom>
              <a:rect b="b" l="l" r="r" t="t"/>
              <a:pathLst>
                <a:path extrusionOk="0" h="221" w="152">
                  <a:moveTo>
                    <a:pt x="30" y="1"/>
                  </a:moveTo>
                  <a:lnTo>
                    <a:pt x="0" y="220"/>
                  </a:lnTo>
                  <a:lnTo>
                    <a:pt x="151" y="182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6" name="Google Shape;4836;p40"/>
            <p:cNvSpPr/>
            <p:nvPr/>
          </p:nvSpPr>
          <p:spPr>
            <a:xfrm>
              <a:off x="1988929" y="1476267"/>
              <a:ext cx="11303" cy="15612"/>
            </a:xfrm>
            <a:custGeom>
              <a:rect b="b" l="l" r="r" t="t"/>
              <a:pathLst>
                <a:path extrusionOk="0" h="221" w="160">
                  <a:moveTo>
                    <a:pt x="1" y="1"/>
                  </a:moveTo>
                  <a:lnTo>
                    <a:pt x="31" y="220"/>
                  </a:lnTo>
                  <a:lnTo>
                    <a:pt x="159" y="1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7" name="Google Shape;4837;p40"/>
            <p:cNvSpPr/>
            <p:nvPr/>
          </p:nvSpPr>
          <p:spPr>
            <a:xfrm>
              <a:off x="1959048" y="1497672"/>
              <a:ext cx="13917" cy="14482"/>
            </a:xfrm>
            <a:custGeom>
              <a:rect b="b" l="l" r="r" t="t"/>
              <a:pathLst>
                <a:path extrusionOk="0" h="205" w="197">
                  <a:moveTo>
                    <a:pt x="0" y="0"/>
                  </a:moveTo>
                  <a:lnTo>
                    <a:pt x="83" y="204"/>
                  </a:lnTo>
                  <a:lnTo>
                    <a:pt x="197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8" name="Google Shape;4838;p40"/>
            <p:cNvSpPr/>
            <p:nvPr/>
          </p:nvSpPr>
          <p:spPr>
            <a:xfrm>
              <a:off x="1936089" y="1526494"/>
              <a:ext cx="14977" cy="12362"/>
            </a:xfrm>
            <a:custGeom>
              <a:rect b="b" l="l" r="r" t="t"/>
              <a:pathLst>
                <a:path extrusionOk="0" h="175" w="212">
                  <a:moveTo>
                    <a:pt x="0" y="1"/>
                  </a:moveTo>
                  <a:lnTo>
                    <a:pt x="136" y="174"/>
                  </a:lnTo>
                  <a:lnTo>
                    <a:pt x="212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9" name="Google Shape;4839;p40"/>
            <p:cNvSpPr/>
            <p:nvPr/>
          </p:nvSpPr>
          <p:spPr>
            <a:xfrm>
              <a:off x="1921113" y="1559060"/>
              <a:ext cx="15047" cy="10243"/>
            </a:xfrm>
            <a:custGeom>
              <a:rect b="b" l="l" r="r" t="t"/>
              <a:pathLst>
                <a:path extrusionOk="0" h="145" w="213">
                  <a:moveTo>
                    <a:pt x="212" y="1"/>
                  </a:moveTo>
                  <a:lnTo>
                    <a:pt x="0" y="16"/>
                  </a:lnTo>
                  <a:lnTo>
                    <a:pt x="174" y="144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0" name="Google Shape;4840;p40"/>
            <p:cNvSpPr/>
            <p:nvPr/>
          </p:nvSpPr>
          <p:spPr>
            <a:xfrm>
              <a:off x="1915250" y="1591132"/>
              <a:ext cx="14482" cy="10738"/>
            </a:xfrm>
            <a:custGeom>
              <a:rect b="b" l="l" r="r" t="t"/>
              <a:pathLst>
                <a:path extrusionOk="0" h="152" w="205">
                  <a:moveTo>
                    <a:pt x="204" y="0"/>
                  </a:moveTo>
                  <a:lnTo>
                    <a:pt x="0" y="68"/>
                  </a:lnTo>
                  <a:lnTo>
                    <a:pt x="204" y="15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1" name="Google Shape;4841;p40"/>
            <p:cNvSpPr/>
            <p:nvPr/>
          </p:nvSpPr>
          <p:spPr>
            <a:xfrm>
              <a:off x="1919488" y="1624263"/>
              <a:ext cx="15047" cy="10173"/>
            </a:xfrm>
            <a:custGeom>
              <a:rect b="b" l="l" r="r" t="t"/>
              <a:pathLst>
                <a:path extrusionOk="0" h="144" w="213">
                  <a:moveTo>
                    <a:pt x="175" y="0"/>
                  </a:moveTo>
                  <a:lnTo>
                    <a:pt x="1" y="121"/>
                  </a:lnTo>
                  <a:lnTo>
                    <a:pt x="212" y="144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2" name="Google Shape;4842;p40"/>
            <p:cNvSpPr/>
            <p:nvPr/>
          </p:nvSpPr>
          <p:spPr>
            <a:xfrm>
              <a:off x="1932345" y="1655770"/>
              <a:ext cx="15542" cy="11232"/>
            </a:xfrm>
            <a:custGeom>
              <a:rect b="b" l="l" r="r" t="t"/>
              <a:pathLst>
                <a:path extrusionOk="0" h="159" w="220">
                  <a:moveTo>
                    <a:pt x="144" y="0"/>
                  </a:moveTo>
                  <a:lnTo>
                    <a:pt x="0" y="159"/>
                  </a:lnTo>
                  <a:lnTo>
                    <a:pt x="219" y="12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3" name="Google Shape;4843;p40"/>
            <p:cNvSpPr/>
            <p:nvPr/>
          </p:nvSpPr>
          <p:spPr>
            <a:xfrm>
              <a:off x="1954244" y="1682967"/>
              <a:ext cx="14482" cy="13987"/>
            </a:xfrm>
            <a:custGeom>
              <a:rect b="b" l="l" r="r" t="t"/>
              <a:pathLst>
                <a:path extrusionOk="0" h="198" w="205">
                  <a:moveTo>
                    <a:pt x="91" y="1"/>
                  </a:moveTo>
                  <a:lnTo>
                    <a:pt x="0" y="197"/>
                  </a:lnTo>
                  <a:lnTo>
                    <a:pt x="204" y="10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4" name="Google Shape;4844;p40"/>
            <p:cNvSpPr/>
            <p:nvPr/>
          </p:nvSpPr>
          <p:spPr>
            <a:xfrm>
              <a:off x="1982501" y="1704866"/>
              <a:ext cx="12363" cy="15047"/>
            </a:xfrm>
            <a:custGeom>
              <a:rect b="b" l="l" r="r" t="t"/>
              <a:pathLst>
                <a:path extrusionOk="0" h="213" w="175">
                  <a:moveTo>
                    <a:pt x="46" y="1"/>
                  </a:moveTo>
                  <a:lnTo>
                    <a:pt x="1" y="212"/>
                  </a:lnTo>
                  <a:lnTo>
                    <a:pt x="175" y="7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5" name="Google Shape;4845;p40"/>
            <p:cNvSpPr/>
            <p:nvPr/>
          </p:nvSpPr>
          <p:spPr>
            <a:xfrm>
              <a:off x="2015138" y="1719277"/>
              <a:ext cx="10738" cy="15612"/>
            </a:xfrm>
            <a:custGeom>
              <a:rect b="b" l="l" r="r" t="t"/>
              <a:pathLst>
                <a:path extrusionOk="0" h="221" w="152">
                  <a:moveTo>
                    <a:pt x="0" y="1"/>
                  </a:moveTo>
                  <a:lnTo>
                    <a:pt x="15" y="220"/>
                  </a:lnTo>
                  <a:lnTo>
                    <a:pt x="151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6" name="Google Shape;4846;p40"/>
            <p:cNvSpPr/>
            <p:nvPr/>
          </p:nvSpPr>
          <p:spPr>
            <a:xfrm>
              <a:off x="2047703" y="1725706"/>
              <a:ext cx="10738" cy="14482"/>
            </a:xfrm>
            <a:custGeom>
              <a:rect b="b" l="l" r="r" t="t"/>
              <a:pathLst>
                <a:path extrusionOk="0" h="205" w="152">
                  <a:moveTo>
                    <a:pt x="0" y="1"/>
                  </a:moveTo>
                  <a:lnTo>
                    <a:pt x="68" y="205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7" name="Google Shape;4847;p40"/>
            <p:cNvSpPr/>
            <p:nvPr/>
          </p:nvSpPr>
          <p:spPr>
            <a:xfrm>
              <a:off x="2080764" y="1720902"/>
              <a:ext cx="10244" cy="15541"/>
            </a:xfrm>
            <a:custGeom>
              <a:rect b="b" l="l" r="r" t="t"/>
              <a:pathLst>
                <a:path extrusionOk="0" h="220" w="145">
                  <a:moveTo>
                    <a:pt x="145" y="1"/>
                  </a:moveTo>
                  <a:lnTo>
                    <a:pt x="1" y="38"/>
                  </a:lnTo>
                  <a:lnTo>
                    <a:pt x="114" y="220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8" name="Google Shape;4848;p40"/>
            <p:cNvSpPr/>
            <p:nvPr/>
          </p:nvSpPr>
          <p:spPr>
            <a:xfrm>
              <a:off x="2111776" y="1708116"/>
              <a:ext cx="11798" cy="15541"/>
            </a:xfrm>
            <a:custGeom>
              <a:rect b="b" l="l" r="r" t="t"/>
              <a:pathLst>
                <a:path extrusionOk="0" h="220" w="167">
                  <a:moveTo>
                    <a:pt x="129" y="0"/>
                  </a:moveTo>
                  <a:lnTo>
                    <a:pt x="1" y="76"/>
                  </a:lnTo>
                  <a:lnTo>
                    <a:pt x="167" y="219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9" name="Google Shape;4849;p40"/>
            <p:cNvSpPr/>
            <p:nvPr/>
          </p:nvSpPr>
          <p:spPr>
            <a:xfrm>
              <a:off x="2139538" y="1687276"/>
              <a:ext cx="13423" cy="14482"/>
            </a:xfrm>
            <a:custGeom>
              <a:rect b="b" l="l" r="r" t="t"/>
              <a:pathLst>
                <a:path extrusionOk="0" h="205" w="190">
                  <a:moveTo>
                    <a:pt x="106" y="0"/>
                  </a:moveTo>
                  <a:lnTo>
                    <a:pt x="1" y="106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0" name="Google Shape;4850;p40"/>
            <p:cNvSpPr/>
            <p:nvPr/>
          </p:nvSpPr>
          <p:spPr>
            <a:xfrm>
              <a:off x="2160942" y="1661068"/>
              <a:ext cx="14977" cy="12362"/>
            </a:xfrm>
            <a:custGeom>
              <a:rect b="b" l="l" r="r" t="t"/>
              <a:pathLst>
                <a:path extrusionOk="0" h="175" w="212">
                  <a:moveTo>
                    <a:pt x="76" y="1"/>
                  </a:moveTo>
                  <a:lnTo>
                    <a:pt x="0" y="129"/>
                  </a:lnTo>
                  <a:lnTo>
                    <a:pt x="212" y="175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1" name="Google Shape;4851;p40"/>
            <p:cNvSpPr/>
            <p:nvPr/>
          </p:nvSpPr>
          <p:spPr>
            <a:xfrm>
              <a:off x="2175848" y="1630126"/>
              <a:ext cx="15047" cy="10173"/>
            </a:xfrm>
            <a:custGeom>
              <a:rect b="b" l="l" r="r" t="t"/>
              <a:pathLst>
                <a:path extrusionOk="0" h="144" w="213">
                  <a:moveTo>
                    <a:pt x="39" y="0"/>
                  </a:moveTo>
                  <a:lnTo>
                    <a:pt x="1" y="144"/>
                  </a:lnTo>
                  <a:lnTo>
                    <a:pt x="1" y="144"/>
                  </a:lnTo>
                  <a:lnTo>
                    <a:pt x="212" y="13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2" name="Google Shape;4852;p40"/>
            <p:cNvSpPr/>
            <p:nvPr/>
          </p:nvSpPr>
          <p:spPr>
            <a:xfrm>
              <a:off x="2182276" y="1597560"/>
              <a:ext cx="14482" cy="10738"/>
            </a:xfrm>
            <a:custGeom>
              <a:rect b="b" l="l" r="r" t="t"/>
              <a:pathLst>
                <a:path extrusionOk="0" h="152" w="205">
                  <a:moveTo>
                    <a:pt x="0" y="0"/>
                  </a:moveTo>
                  <a:lnTo>
                    <a:pt x="0" y="151"/>
                  </a:lnTo>
                  <a:lnTo>
                    <a:pt x="205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3" name="Google Shape;4853;p40"/>
            <p:cNvSpPr/>
            <p:nvPr/>
          </p:nvSpPr>
          <p:spPr>
            <a:xfrm>
              <a:off x="2177473" y="1564923"/>
              <a:ext cx="15542" cy="10243"/>
            </a:xfrm>
            <a:custGeom>
              <a:rect b="b" l="l" r="r" t="t"/>
              <a:pathLst>
                <a:path extrusionOk="0" h="145" w="220">
                  <a:moveTo>
                    <a:pt x="0" y="1"/>
                  </a:moveTo>
                  <a:lnTo>
                    <a:pt x="38" y="145"/>
                  </a:lnTo>
                  <a:lnTo>
                    <a:pt x="220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4" name="Google Shape;4854;p40"/>
            <p:cNvSpPr/>
            <p:nvPr/>
          </p:nvSpPr>
          <p:spPr>
            <a:xfrm>
              <a:off x="2164121" y="1532357"/>
              <a:ext cx="15542" cy="11868"/>
            </a:xfrm>
            <a:custGeom>
              <a:rect b="b" l="l" r="r" t="t"/>
              <a:pathLst>
                <a:path extrusionOk="0" h="168" w="220">
                  <a:moveTo>
                    <a:pt x="220" y="1"/>
                  </a:moveTo>
                  <a:lnTo>
                    <a:pt x="0" y="31"/>
                  </a:lnTo>
                  <a:lnTo>
                    <a:pt x="76" y="167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5" name="Google Shape;4855;p40"/>
            <p:cNvSpPr/>
            <p:nvPr/>
          </p:nvSpPr>
          <p:spPr>
            <a:xfrm>
              <a:off x="2143847" y="1502970"/>
              <a:ext cx="14482" cy="13422"/>
            </a:xfrm>
            <a:custGeom>
              <a:rect b="b" l="l" r="r" t="t"/>
              <a:pathLst>
                <a:path extrusionOk="0" h="190" w="205">
                  <a:moveTo>
                    <a:pt x="204" y="1"/>
                  </a:moveTo>
                  <a:lnTo>
                    <a:pt x="0" y="84"/>
                  </a:lnTo>
                  <a:lnTo>
                    <a:pt x="106" y="190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6" name="Google Shape;4856;p40"/>
            <p:cNvSpPr/>
            <p:nvPr/>
          </p:nvSpPr>
          <p:spPr>
            <a:xfrm>
              <a:off x="2117144" y="1479517"/>
              <a:ext cx="12292" cy="14976"/>
            </a:xfrm>
            <a:custGeom>
              <a:rect b="b" l="l" r="r" t="t"/>
              <a:pathLst>
                <a:path extrusionOk="0" h="212" w="174">
                  <a:moveTo>
                    <a:pt x="174" y="0"/>
                  </a:moveTo>
                  <a:lnTo>
                    <a:pt x="0" y="136"/>
                  </a:lnTo>
                  <a:lnTo>
                    <a:pt x="129" y="21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7" name="Google Shape;4857;p40"/>
            <p:cNvSpPr/>
            <p:nvPr/>
          </p:nvSpPr>
          <p:spPr>
            <a:xfrm>
              <a:off x="2086698" y="1464540"/>
              <a:ext cx="10173" cy="15541"/>
            </a:xfrm>
            <a:custGeom>
              <a:rect b="b" l="l" r="r" t="t"/>
              <a:pathLst>
                <a:path extrusionOk="0" h="220" w="144">
                  <a:moveTo>
                    <a:pt x="129" y="1"/>
                  </a:moveTo>
                  <a:lnTo>
                    <a:pt x="0" y="182"/>
                  </a:lnTo>
                  <a:lnTo>
                    <a:pt x="144" y="220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8" name="Google Shape;4858;p40"/>
            <p:cNvSpPr/>
            <p:nvPr/>
          </p:nvSpPr>
          <p:spPr>
            <a:xfrm>
              <a:off x="1944072" y="1488064"/>
              <a:ext cx="112255" cy="223866"/>
            </a:xfrm>
            <a:custGeom>
              <a:rect b="b" l="l" r="r" t="t"/>
              <a:pathLst>
                <a:path extrusionOk="0" h="3169" w="1589">
                  <a:moveTo>
                    <a:pt x="1588" y="0"/>
                  </a:moveTo>
                  <a:cubicBezTo>
                    <a:pt x="711" y="0"/>
                    <a:pt x="0" y="703"/>
                    <a:pt x="0" y="1580"/>
                  </a:cubicBezTo>
                  <a:cubicBezTo>
                    <a:pt x="0" y="2457"/>
                    <a:pt x="711" y="3168"/>
                    <a:pt x="1588" y="3168"/>
                  </a:cubicBezTo>
                  <a:lnTo>
                    <a:pt x="1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9" name="Google Shape;4859;p40"/>
          <p:cNvGrpSpPr/>
          <p:nvPr/>
        </p:nvGrpSpPr>
        <p:grpSpPr>
          <a:xfrm>
            <a:off x="6682329" y="2714575"/>
            <a:ext cx="1614399" cy="1448425"/>
            <a:chOff x="6044048" y="1393075"/>
            <a:chExt cx="2317208" cy="1448425"/>
          </a:xfrm>
        </p:grpSpPr>
        <p:sp>
          <p:nvSpPr>
            <p:cNvPr id="4860" name="Google Shape;4860;p40"/>
            <p:cNvSpPr txBox="1"/>
            <p:nvPr/>
          </p:nvSpPr>
          <p:spPr>
            <a:xfrm>
              <a:off x="6044056" y="1393075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61" name="Google Shape;4861;p40"/>
            <p:cNvSpPr txBox="1"/>
            <p:nvPr/>
          </p:nvSpPr>
          <p:spPr>
            <a:xfrm>
              <a:off x="6044048" y="1685000"/>
              <a:ext cx="2317200" cy="115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as a beautiful name and is the second planet from the Sun. It’s terribly hot—even hotter than Mercury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5" name="Shape 4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6" name="Google Shape;4866;p41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Daylight Infographics</a:t>
            </a:r>
            <a:endParaRPr/>
          </a:p>
        </p:txBody>
      </p:sp>
      <p:sp>
        <p:nvSpPr>
          <p:cNvPr id="4867" name="Google Shape;4867;p41"/>
          <p:cNvSpPr/>
          <p:nvPr/>
        </p:nvSpPr>
        <p:spPr>
          <a:xfrm>
            <a:off x="4571225" y="1222838"/>
            <a:ext cx="4115700" cy="3523500"/>
          </a:xfrm>
          <a:prstGeom prst="rect">
            <a:avLst/>
          </a:prstGeom>
          <a:solidFill>
            <a:srgbClr val="E6C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68" name="Google Shape;4868;p41"/>
          <p:cNvGrpSpPr/>
          <p:nvPr/>
        </p:nvGrpSpPr>
        <p:grpSpPr>
          <a:xfrm>
            <a:off x="5065775" y="1588550"/>
            <a:ext cx="3165300" cy="1751953"/>
            <a:chOff x="5065775" y="1588550"/>
            <a:chExt cx="3165300" cy="1751953"/>
          </a:xfrm>
        </p:grpSpPr>
        <p:grpSp>
          <p:nvGrpSpPr>
            <p:cNvPr id="4869" name="Google Shape;4869;p41"/>
            <p:cNvGrpSpPr/>
            <p:nvPr/>
          </p:nvGrpSpPr>
          <p:grpSpPr>
            <a:xfrm>
              <a:off x="5458288" y="1588550"/>
              <a:ext cx="2341951" cy="1751953"/>
              <a:chOff x="5713075" y="2124948"/>
              <a:chExt cx="797450" cy="596552"/>
            </a:xfrm>
          </p:grpSpPr>
          <p:sp>
            <p:nvSpPr>
              <p:cNvPr id="4870" name="Google Shape;4870;p41"/>
              <p:cNvSpPr/>
              <p:nvPr/>
            </p:nvSpPr>
            <p:spPr>
              <a:xfrm>
                <a:off x="6186175" y="2237050"/>
                <a:ext cx="292425" cy="76950"/>
              </a:xfrm>
              <a:custGeom>
                <a:rect b="b" l="l" r="r" t="t"/>
                <a:pathLst>
                  <a:path extrusionOk="0" h="3078" w="11697">
                    <a:moveTo>
                      <a:pt x="3274" y="0"/>
                    </a:moveTo>
                    <a:lnTo>
                      <a:pt x="3274" y="1542"/>
                    </a:lnTo>
                    <a:lnTo>
                      <a:pt x="0" y="1542"/>
                    </a:lnTo>
                    <a:lnTo>
                      <a:pt x="0" y="3077"/>
                    </a:lnTo>
                    <a:lnTo>
                      <a:pt x="11696" y="3077"/>
                    </a:lnTo>
                    <a:lnTo>
                      <a:pt x="11696" y="1542"/>
                    </a:lnTo>
                    <a:lnTo>
                      <a:pt x="8423" y="1542"/>
                    </a:lnTo>
                    <a:lnTo>
                      <a:pt x="8423" y="0"/>
                    </a:lnTo>
                    <a:close/>
                  </a:path>
                </a:pathLst>
              </a:custGeom>
              <a:solidFill>
                <a:srgbClr val="C17D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6158375" y="2313975"/>
                <a:ext cx="348000" cy="407525"/>
              </a:xfrm>
              <a:custGeom>
                <a:rect b="b" l="l" r="r" t="t"/>
                <a:pathLst>
                  <a:path extrusionOk="0" h="16301" w="13920">
                    <a:moveTo>
                      <a:pt x="1" y="0"/>
                    </a:moveTo>
                    <a:lnTo>
                      <a:pt x="1" y="16301"/>
                    </a:lnTo>
                    <a:lnTo>
                      <a:pt x="13920" y="16301"/>
                    </a:lnTo>
                    <a:lnTo>
                      <a:pt x="13920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6158375" y="2655900"/>
                <a:ext cx="348000" cy="65600"/>
              </a:xfrm>
              <a:custGeom>
                <a:rect b="b" l="l" r="r" t="t"/>
                <a:pathLst>
                  <a:path extrusionOk="0" h="2624" w="13920">
                    <a:moveTo>
                      <a:pt x="1" y="0"/>
                    </a:moveTo>
                    <a:lnTo>
                      <a:pt x="1" y="2624"/>
                    </a:lnTo>
                    <a:lnTo>
                      <a:pt x="13920" y="2624"/>
                    </a:lnTo>
                    <a:lnTo>
                      <a:pt x="13920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6154225" y="2711850"/>
                <a:ext cx="356300" cy="9650"/>
              </a:xfrm>
              <a:custGeom>
                <a:rect b="b" l="l" r="r" t="t"/>
                <a:pathLst>
                  <a:path extrusionOk="0" h="386" w="14252">
                    <a:moveTo>
                      <a:pt x="0" y="0"/>
                    </a:moveTo>
                    <a:lnTo>
                      <a:pt x="0" y="386"/>
                    </a:lnTo>
                    <a:lnTo>
                      <a:pt x="14252" y="386"/>
                    </a:lnTo>
                    <a:lnTo>
                      <a:pt x="14252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6154225" y="2313975"/>
                <a:ext cx="356300" cy="9650"/>
              </a:xfrm>
              <a:custGeom>
                <a:rect b="b" l="l" r="r" t="t"/>
                <a:pathLst>
                  <a:path extrusionOk="0" h="386" w="14252">
                    <a:moveTo>
                      <a:pt x="0" y="0"/>
                    </a:moveTo>
                    <a:lnTo>
                      <a:pt x="0" y="386"/>
                    </a:lnTo>
                    <a:lnTo>
                      <a:pt x="14252" y="386"/>
                    </a:lnTo>
                    <a:lnTo>
                      <a:pt x="14252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6284650" y="2707675"/>
                <a:ext cx="95475" cy="13825"/>
              </a:xfrm>
              <a:custGeom>
                <a:rect b="b" l="l" r="r" t="t"/>
                <a:pathLst>
                  <a:path extrusionOk="0" h="553" w="3819">
                    <a:moveTo>
                      <a:pt x="0" y="1"/>
                    </a:moveTo>
                    <a:lnTo>
                      <a:pt x="0" y="553"/>
                    </a:lnTo>
                    <a:lnTo>
                      <a:pt x="3818" y="553"/>
                    </a:lnTo>
                    <a:lnTo>
                      <a:pt x="3818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6186175" y="2550225"/>
                <a:ext cx="79775" cy="105700"/>
              </a:xfrm>
              <a:custGeom>
                <a:rect b="b" l="l" r="r" t="t"/>
                <a:pathLst>
                  <a:path extrusionOk="0" h="4228" w="3191">
                    <a:moveTo>
                      <a:pt x="0" y="1"/>
                    </a:moveTo>
                    <a:lnTo>
                      <a:pt x="0" y="4227"/>
                    </a:lnTo>
                    <a:lnTo>
                      <a:pt x="3191" y="4227"/>
                    </a:lnTo>
                    <a:lnTo>
                      <a:pt x="3191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6190700" y="2605425"/>
                <a:ext cx="70525" cy="45775"/>
              </a:xfrm>
              <a:custGeom>
                <a:rect b="b" l="l" r="r" t="t"/>
                <a:pathLst>
                  <a:path extrusionOk="0" h="1831" w="2821">
                    <a:moveTo>
                      <a:pt x="1" y="1"/>
                    </a:moveTo>
                    <a:lnTo>
                      <a:pt x="1" y="1830"/>
                    </a:lnTo>
                    <a:lnTo>
                      <a:pt x="2821" y="1830"/>
                    </a:lnTo>
                    <a:lnTo>
                      <a:pt x="28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6190700" y="2554775"/>
                <a:ext cx="70525" cy="45950"/>
              </a:xfrm>
              <a:custGeom>
                <a:rect b="b" l="l" r="r" t="t"/>
                <a:pathLst>
                  <a:path extrusionOk="0" h="1838" w="2821">
                    <a:moveTo>
                      <a:pt x="1" y="0"/>
                    </a:moveTo>
                    <a:lnTo>
                      <a:pt x="1" y="1838"/>
                    </a:lnTo>
                    <a:lnTo>
                      <a:pt x="2821" y="1838"/>
                    </a:lnTo>
                    <a:lnTo>
                      <a:pt x="2821" y="0"/>
                    </a:ln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6179350" y="2645125"/>
                <a:ext cx="93225" cy="10800"/>
              </a:xfrm>
              <a:custGeom>
                <a:rect b="b" l="l" r="r" t="t"/>
                <a:pathLst>
                  <a:path extrusionOk="0" h="432" w="3729">
                    <a:moveTo>
                      <a:pt x="1" y="0"/>
                    </a:moveTo>
                    <a:lnTo>
                      <a:pt x="1" y="431"/>
                    </a:lnTo>
                    <a:lnTo>
                      <a:pt x="3728" y="431"/>
                    </a:lnTo>
                    <a:lnTo>
                      <a:pt x="3728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6223400" y="2608650"/>
                <a:ext cx="5125" cy="5300"/>
              </a:xfrm>
              <a:custGeom>
                <a:rect b="b" l="l" r="r" t="t"/>
                <a:pathLst>
                  <a:path extrusionOk="0" h="212" w="205">
                    <a:moveTo>
                      <a:pt x="106" y="0"/>
                    </a:moveTo>
                    <a:cubicBezTo>
                      <a:pt x="46" y="0"/>
                      <a:pt x="1" y="45"/>
                      <a:pt x="1" y="106"/>
                    </a:cubicBezTo>
                    <a:cubicBezTo>
                      <a:pt x="1" y="159"/>
                      <a:pt x="46" y="212"/>
                      <a:pt x="106" y="212"/>
                    </a:cubicBezTo>
                    <a:cubicBezTo>
                      <a:pt x="159" y="212"/>
                      <a:pt x="205" y="159"/>
                      <a:pt x="205" y="106"/>
                    </a:cubicBezTo>
                    <a:cubicBezTo>
                      <a:pt x="205" y="45"/>
                      <a:pt x="159" y="0"/>
                      <a:pt x="106" y="0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6398800" y="2550225"/>
                <a:ext cx="79800" cy="105700"/>
              </a:xfrm>
              <a:custGeom>
                <a:rect b="b" l="l" r="r" t="t"/>
                <a:pathLst>
                  <a:path extrusionOk="0" h="4228" w="3192">
                    <a:moveTo>
                      <a:pt x="1" y="1"/>
                    </a:moveTo>
                    <a:lnTo>
                      <a:pt x="1" y="4227"/>
                    </a:lnTo>
                    <a:lnTo>
                      <a:pt x="3191" y="4227"/>
                    </a:lnTo>
                    <a:lnTo>
                      <a:pt x="3191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6403350" y="2605425"/>
                <a:ext cx="70525" cy="45775"/>
              </a:xfrm>
              <a:custGeom>
                <a:rect b="b" l="l" r="r" t="t"/>
                <a:pathLst>
                  <a:path extrusionOk="0" h="1831" w="2821">
                    <a:moveTo>
                      <a:pt x="0" y="1"/>
                    </a:moveTo>
                    <a:lnTo>
                      <a:pt x="0" y="1830"/>
                    </a:lnTo>
                    <a:lnTo>
                      <a:pt x="2820" y="1830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6403350" y="2554775"/>
                <a:ext cx="70525" cy="45950"/>
              </a:xfrm>
              <a:custGeom>
                <a:rect b="b" l="l" r="r" t="t"/>
                <a:pathLst>
                  <a:path extrusionOk="0" h="1838" w="2821">
                    <a:moveTo>
                      <a:pt x="0" y="0"/>
                    </a:moveTo>
                    <a:lnTo>
                      <a:pt x="0" y="1838"/>
                    </a:lnTo>
                    <a:lnTo>
                      <a:pt x="2820" y="1838"/>
                    </a:lnTo>
                    <a:lnTo>
                      <a:pt x="2820" y="0"/>
                    </a:ln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6392000" y="2645125"/>
                <a:ext cx="93400" cy="10800"/>
              </a:xfrm>
              <a:custGeom>
                <a:rect b="b" l="l" r="r" t="t"/>
                <a:pathLst>
                  <a:path extrusionOk="0" h="432" w="3736">
                    <a:moveTo>
                      <a:pt x="1" y="0"/>
                    </a:moveTo>
                    <a:lnTo>
                      <a:pt x="1" y="431"/>
                    </a:lnTo>
                    <a:lnTo>
                      <a:pt x="3735" y="431"/>
                    </a:lnTo>
                    <a:lnTo>
                      <a:pt x="3735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6436050" y="2608650"/>
                <a:ext cx="5300" cy="5300"/>
              </a:xfrm>
              <a:custGeom>
                <a:rect b="b" l="l" r="r" t="t"/>
                <a:pathLst>
                  <a:path extrusionOk="0" h="212" w="212">
                    <a:moveTo>
                      <a:pt x="106" y="0"/>
                    </a:moveTo>
                    <a:cubicBezTo>
                      <a:pt x="46" y="0"/>
                      <a:pt x="0" y="45"/>
                      <a:pt x="0" y="106"/>
                    </a:cubicBezTo>
                    <a:cubicBezTo>
                      <a:pt x="0" y="159"/>
                      <a:pt x="46" y="212"/>
                      <a:pt x="106" y="212"/>
                    </a:cubicBezTo>
                    <a:cubicBezTo>
                      <a:pt x="166" y="212"/>
                      <a:pt x="212" y="159"/>
                      <a:pt x="212" y="106"/>
                    </a:cubicBezTo>
                    <a:cubicBezTo>
                      <a:pt x="212" y="45"/>
                      <a:pt x="166" y="0"/>
                      <a:pt x="106" y="0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6186175" y="2369925"/>
                <a:ext cx="79775" cy="105875"/>
              </a:xfrm>
              <a:custGeom>
                <a:rect b="b" l="l" r="r" t="t"/>
                <a:pathLst>
                  <a:path extrusionOk="0" h="4235" w="3191">
                    <a:moveTo>
                      <a:pt x="0" y="0"/>
                    </a:moveTo>
                    <a:lnTo>
                      <a:pt x="0" y="4234"/>
                    </a:lnTo>
                    <a:lnTo>
                      <a:pt x="3191" y="4234"/>
                    </a:lnTo>
                    <a:lnTo>
                      <a:pt x="3191" y="0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6190700" y="2425100"/>
                <a:ext cx="70525" cy="45975"/>
              </a:xfrm>
              <a:custGeom>
                <a:rect b="b" l="l" r="r" t="t"/>
                <a:pathLst>
                  <a:path extrusionOk="0" h="1839" w="2821">
                    <a:moveTo>
                      <a:pt x="1" y="1"/>
                    </a:moveTo>
                    <a:lnTo>
                      <a:pt x="1" y="1838"/>
                    </a:lnTo>
                    <a:lnTo>
                      <a:pt x="2821" y="1838"/>
                    </a:lnTo>
                    <a:lnTo>
                      <a:pt x="28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6190700" y="2374650"/>
                <a:ext cx="70525" cy="45950"/>
              </a:xfrm>
              <a:custGeom>
                <a:rect b="b" l="l" r="r" t="t"/>
                <a:pathLst>
                  <a:path extrusionOk="0" h="1838" w="2821">
                    <a:moveTo>
                      <a:pt x="1" y="0"/>
                    </a:moveTo>
                    <a:lnTo>
                      <a:pt x="1" y="1837"/>
                    </a:lnTo>
                    <a:lnTo>
                      <a:pt x="2821" y="1837"/>
                    </a:lnTo>
                    <a:lnTo>
                      <a:pt x="28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6179350" y="2465000"/>
                <a:ext cx="93225" cy="10800"/>
              </a:xfrm>
              <a:custGeom>
                <a:rect b="b" l="l" r="r" t="t"/>
                <a:pathLst>
                  <a:path extrusionOk="0" h="432" w="3729">
                    <a:moveTo>
                      <a:pt x="1" y="0"/>
                    </a:moveTo>
                    <a:lnTo>
                      <a:pt x="1" y="431"/>
                    </a:lnTo>
                    <a:lnTo>
                      <a:pt x="3728" y="431"/>
                    </a:lnTo>
                    <a:lnTo>
                      <a:pt x="3728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6223400" y="2428500"/>
                <a:ext cx="5125" cy="5150"/>
              </a:xfrm>
              <a:custGeom>
                <a:rect b="b" l="l" r="r" t="t"/>
                <a:pathLst>
                  <a:path extrusionOk="0" h="206" w="205">
                    <a:moveTo>
                      <a:pt x="106" y="1"/>
                    </a:moveTo>
                    <a:cubicBezTo>
                      <a:pt x="46" y="1"/>
                      <a:pt x="1" y="46"/>
                      <a:pt x="1" y="107"/>
                    </a:cubicBezTo>
                    <a:cubicBezTo>
                      <a:pt x="1" y="160"/>
                      <a:pt x="46" y="205"/>
                      <a:pt x="106" y="205"/>
                    </a:cubicBezTo>
                    <a:cubicBezTo>
                      <a:pt x="159" y="205"/>
                      <a:pt x="205" y="160"/>
                      <a:pt x="205" y="107"/>
                    </a:cubicBezTo>
                    <a:cubicBezTo>
                      <a:pt x="205" y="46"/>
                      <a:pt x="159" y="1"/>
                      <a:pt x="106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6398800" y="2369925"/>
                <a:ext cx="79800" cy="105875"/>
              </a:xfrm>
              <a:custGeom>
                <a:rect b="b" l="l" r="r" t="t"/>
                <a:pathLst>
                  <a:path extrusionOk="0" h="4235" w="3192">
                    <a:moveTo>
                      <a:pt x="1" y="0"/>
                    </a:moveTo>
                    <a:lnTo>
                      <a:pt x="1" y="4234"/>
                    </a:lnTo>
                    <a:lnTo>
                      <a:pt x="3191" y="4234"/>
                    </a:lnTo>
                    <a:lnTo>
                      <a:pt x="3191" y="0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6403350" y="2425100"/>
                <a:ext cx="70525" cy="45975"/>
              </a:xfrm>
              <a:custGeom>
                <a:rect b="b" l="l" r="r" t="t"/>
                <a:pathLst>
                  <a:path extrusionOk="0" h="1839" w="2821">
                    <a:moveTo>
                      <a:pt x="0" y="1"/>
                    </a:moveTo>
                    <a:lnTo>
                      <a:pt x="0" y="1838"/>
                    </a:lnTo>
                    <a:lnTo>
                      <a:pt x="2820" y="1838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E8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6403350" y="2374650"/>
                <a:ext cx="70525" cy="45950"/>
              </a:xfrm>
              <a:custGeom>
                <a:rect b="b" l="l" r="r" t="t"/>
                <a:pathLst>
                  <a:path extrusionOk="0" h="1838" w="2821">
                    <a:moveTo>
                      <a:pt x="0" y="0"/>
                    </a:moveTo>
                    <a:lnTo>
                      <a:pt x="0" y="1837"/>
                    </a:lnTo>
                    <a:lnTo>
                      <a:pt x="2820" y="1837"/>
                    </a:lnTo>
                    <a:lnTo>
                      <a:pt x="28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6392000" y="2465000"/>
                <a:ext cx="93400" cy="10800"/>
              </a:xfrm>
              <a:custGeom>
                <a:rect b="b" l="l" r="r" t="t"/>
                <a:pathLst>
                  <a:path extrusionOk="0" h="432" w="3736">
                    <a:moveTo>
                      <a:pt x="1" y="0"/>
                    </a:moveTo>
                    <a:lnTo>
                      <a:pt x="1" y="431"/>
                    </a:lnTo>
                    <a:lnTo>
                      <a:pt x="3735" y="431"/>
                    </a:lnTo>
                    <a:lnTo>
                      <a:pt x="3735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6436050" y="2428500"/>
                <a:ext cx="5300" cy="5150"/>
              </a:xfrm>
              <a:custGeom>
                <a:rect b="b" l="l" r="r" t="t"/>
                <a:pathLst>
                  <a:path extrusionOk="0" h="206" w="212">
                    <a:moveTo>
                      <a:pt x="106" y="1"/>
                    </a:moveTo>
                    <a:cubicBezTo>
                      <a:pt x="46" y="1"/>
                      <a:pt x="0" y="46"/>
                      <a:pt x="0" y="107"/>
                    </a:cubicBezTo>
                    <a:cubicBezTo>
                      <a:pt x="0" y="160"/>
                      <a:pt x="46" y="205"/>
                      <a:pt x="106" y="205"/>
                    </a:cubicBezTo>
                    <a:cubicBezTo>
                      <a:pt x="166" y="205"/>
                      <a:pt x="212" y="160"/>
                      <a:pt x="212" y="107"/>
                    </a:cubicBezTo>
                    <a:cubicBezTo>
                      <a:pt x="212" y="46"/>
                      <a:pt x="166" y="1"/>
                      <a:pt x="106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6292400" y="2369925"/>
                <a:ext cx="79975" cy="105875"/>
              </a:xfrm>
              <a:custGeom>
                <a:rect b="b" l="l" r="r" t="t"/>
                <a:pathLst>
                  <a:path extrusionOk="0" h="4235" w="3199">
                    <a:moveTo>
                      <a:pt x="0" y="0"/>
                    </a:moveTo>
                    <a:lnTo>
                      <a:pt x="0" y="4234"/>
                    </a:lnTo>
                    <a:lnTo>
                      <a:pt x="3198" y="4234"/>
                    </a:lnTo>
                    <a:lnTo>
                      <a:pt x="3198" y="0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6297125" y="2425100"/>
                <a:ext cx="70525" cy="45975"/>
              </a:xfrm>
              <a:custGeom>
                <a:rect b="b" l="l" r="r" t="t"/>
                <a:pathLst>
                  <a:path extrusionOk="0" h="1839" w="2821">
                    <a:moveTo>
                      <a:pt x="0" y="1"/>
                    </a:moveTo>
                    <a:lnTo>
                      <a:pt x="0" y="1838"/>
                    </a:lnTo>
                    <a:lnTo>
                      <a:pt x="2820" y="1838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6297125" y="2374650"/>
                <a:ext cx="70525" cy="45950"/>
              </a:xfrm>
              <a:custGeom>
                <a:rect b="b" l="l" r="r" t="t"/>
                <a:pathLst>
                  <a:path extrusionOk="0" h="1838" w="2821">
                    <a:moveTo>
                      <a:pt x="0" y="0"/>
                    </a:moveTo>
                    <a:lnTo>
                      <a:pt x="0" y="1837"/>
                    </a:lnTo>
                    <a:lnTo>
                      <a:pt x="2820" y="1837"/>
                    </a:lnTo>
                    <a:lnTo>
                      <a:pt x="28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6297125" y="2425100"/>
                <a:ext cx="70525" cy="15725"/>
              </a:xfrm>
              <a:custGeom>
                <a:rect b="b" l="l" r="r" t="t"/>
                <a:pathLst>
                  <a:path extrusionOk="0" h="629" w="2821">
                    <a:moveTo>
                      <a:pt x="0" y="1"/>
                    </a:moveTo>
                    <a:lnTo>
                      <a:pt x="0" y="628"/>
                    </a:lnTo>
                    <a:lnTo>
                      <a:pt x="2820" y="628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6285775" y="2465000"/>
                <a:ext cx="93200" cy="10800"/>
              </a:xfrm>
              <a:custGeom>
                <a:rect b="b" l="l" r="r" t="t"/>
                <a:pathLst>
                  <a:path extrusionOk="0" h="432" w="3728">
                    <a:moveTo>
                      <a:pt x="1" y="0"/>
                    </a:moveTo>
                    <a:lnTo>
                      <a:pt x="1" y="431"/>
                    </a:lnTo>
                    <a:lnTo>
                      <a:pt x="3728" y="431"/>
                    </a:lnTo>
                    <a:lnTo>
                      <a:pt x="3728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6328875" y="2428500"/>
                <a:ext cx="6075" cy="5200"/>
              </a:xfrm>
              <a:custGeom>
                <a:rect b="b" l="l" r="r" t="t"/>
                <a:pathLst>
                  <a:path extrusionOk="0" h="208" w="243">
                    <a:moveTo>
                      <a:pt x="136" y="1"/>
                    </a:moveTo>
                    <a:cubicBezTo>
                      <a:pt x="46" y="1"/>
                      <a:pt x="0" y="114"/>
                      <a:pt x="68" y="175"/>
                    </a:cubicBezTo>
                    <a:cubicBezTo>
                      <a:pt x="89" y="198"/>
                      <a:pt x="115" y="208"/>
                      <a:pt x="140" y="208"/>
                    </a:cubicBezTo>
                    <a:cubicBezTo>
                      <a:pt x="192" y="208"/>
                      <a:pt x="242" y="167"/>
                      <a:pt x="242" y="107"/>
                    </a:cubicBezTo>
                    <a:cubicBezTo>
                      <a:pt x="242" y="46"/>
                      <a:pt x="197" y="1"/>
                      <a:pt x="136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6292400" y="2550224"/>
                <a:ext cx="79975" cy="159660"/>
              </a:xfrm>
              <a:custGeom>
                <a:rect b="b" l="l" r="r" t="t"/>
                <a:pathLst>
                  <a:path extrusionOk="0" h="6292" w="3199">
                    <a:moveTo>
                      <a:pt x="0" y="1"/>
                    </a:moveTo>
                    <a:lnTo>
                      <a:pt x="0" y="6291"/>
                    </a:lnTo>
                    <a:lnTo>
                      <a:pt x="3198" y="6291"/>
                    </a:lnTo>
                    <a:lnTo>
                      <a:pt x="3198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6297125" y="2554842"/>
                <a:ext cx="70525" cy="155041"/>
              </a:xfrm>
              <a:custGeom>
                <a:rect b="b" l="l" r="r" t="t"/>
                <a:pathLst>
                  <a:path extrusionOk="0" h="6110" w="2821">
                    <a:moveTo>
                      <a:pt x="0" y="0"/>
                    </a:moveTo>
                    <a:lnTo>
                      <a:pt x="0" y="6109"/>
                    </a:lnTo>
                    <a:lnTo>
                      <a:pt x="2820" y="6109"/>
                    </a:lnTo>
                    <a:lnTo>
                      <a:pt x="282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6306750" y="2564400"/>
                <a:ext cx="51250" cy="132725"/>
              </a:xfrm>
              <a:custGeom>
                <a:rect b="b" l="l" r="r" t="t"/>
                <a:pathLst>
                  <a:path extrusionOk="0" h="5309" w="2050">
                    <a:moveTo>
                      <a:pt x="1" y="1"/>
                    </a:moveTo>
                    <a:lnTo>
                      <a:pt x="1" y="5308"/>
                    </a:lnTo>
                    <a:lnTo>
                      <a:pt x="2050" y="5308"/>
                    </a:lnTo>
                    <a:lnTo>
                      <a:pt x="2050" y="1"/>
                    </a:ln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6353625" y="2619800"/>
                <a:ext cx="8525" cy="8525"/>
              </a:xfrm>
              <a:custGeom>
                <a:rect b="b" l="l" r="r" t="t"/>
                <a:pathLst>
                  <a:path extrusionOk="0" h="341" w="341">
                    <a:moveTo>
                      <a:pt x="175" y="0"/>
                    </a:moveTo>
                    <a:cubicBezTo>
                      <a:pt x="84" y="0"/>
                      <a:pt x="1" y="76"/>
                      <a:pt x="1" y="166"/>
                    </a:cubicBezTo>
                    <a:cubicBezTo>
                      <a:pt x="1" y="265"/>
                      <a:pt x="84" y="340"/>
                      <a:pt x="175" y="340"/>
                    </a:cubicBezTo>
                    <a:cubicBezTo>
                      <a:pt x="265" y="340"/>
                      <a:pt x="341" y="265"/>
                      <a:pt x="341" y="166"/>
                    </a:cubicBezTo>
                    <a:cubicBezTo>
                      <a:pt x="341" y="76"/>
                      <a:pt x="265" y="0"/>
                      <a:pt x="175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6292575" y="2550225"/>
                <a:ext cx="15900" cy="30275"/>
              </a:xfrm>
              <a:custGeom>
                <a:rect b="b" l="l" r="r" t="t"/>
                <a:pathLst>
                  <a:path extrusionOk="0" h="1211" w="636">
                    <a:moveTo>
                      <a:pt x="1" y="1"/>
                    </a:moveTo>
                    <a:lnTo>
                      <a:pt x="1" y="893"/>
                    </a:lnTo>
                    <a:cubicBezTo>
                      <a:pt x="1" y="1105"/>
                      <a:pt x="159" y="1211"/>
                      <a:pt x="318" y="1211"/>
                    </a:cubicBezTo>
                    <a:cubicBezTo>
                      <a:pt x="477" y="1211"/>
                      <a:pt x="636" y="1105"/>
                      <a:pt x="636" y="893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6308450" y="2550225"/>
                <a:ext cx="15900" cy="30275"/>
              </a:xfrm>
              <a:custGeom>
                <a:rect b="b" l="l" r="r" t="t"/>
                <a:pathLst>
                  <a:path extrusionOk="0" h="1211" w="636">
                    <a:moveTo>
                      <a:pt x="1" y="1"/>
                    </a:moveTo>
                    <a:lnTo>
                      <a:pt x="1" y="893"/>
                    </a:lnTo>
                    <a:cubicBezTo>
                      <a:pt x="1" y="1105"/>
                      <a:pt x="160" y="1211"/>
                      <a:pt x="318" y="1211"/>
                    </a:cubicBezTo>
                    <a:cubicBezTo>
                      <a:pt x="477" y="1211"/>
                      <a:pt x="636" y="1105"/>
                      <a:pt x="636" y="893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6324325" y="2550225"/>
                <a:ext cx="15900" cy="30275"/>
              </a:xfrm>
              <a:custGeom>
                <a:rect b="b" l="l" r="r" t="t"/>
                <a:pathLst>
                  <a:path extrusionOk="0" h="1211" w="636">
                    <a:moveTo>
                      <a:pt x="1" y="1"/>
                    </a:moveTo>
                    <a:lnTo>
                      <a:pt x="1" y="893"/>
                    </a:lnTo>
                    <a:cubicBezTo>
                      <a:pt x="1" y="1105"/>
                      <a:pt x="160" y="1211"/>
                      <a:pt x="318" y="1211"/>
                    </a:cubicBezTo>
                    <a:cubicBezTo>
                      <a:pt x="477" y="1211"/>
                      <a:pt x="636" y="1105"/>
                      <a:pt x="636" y="893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6340400" y="2550225"/>
                <a:ext cx="15900" cy="30275"/>
              </a:xfrm>
              <a:custGeom>
                <a:rect b="b" l="l" r="r" t="t"/>
                <a:pathLst>
                  <a:path extrusionOk="0" h="1211" w="636">
                    <a:moveTo>
                      <a:pt x="1" y="1"/>
                    </a:moveTo>
                    <a:lnTo>
                      <a:pt x="1" y="893"/>
                    </a:lnTo>
                    <a:cubicBezTo>
                      <a:pt x="1" y="1105"/>
                      <a:pt x="159" y="1211"/>
                      <a:pt x="318" y="1211"/>
                    </a:cubicBezTo>
                    <a:cubicBezTo>
                      <a:pt x="477" y="1211"/>
                      <a:pt x="636" y="1105"/>
                      <a:pt x="636" y="893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6356000" y="2550225"/>
                <a:ext cx="16475" cy="30700"/>
              </a:xfrm>
              <a:custGeom>
                <a:rect b="b" l="l" r="r" t="t"/>
                <a:pathLst>
                  <a:path extrusionOk="0" h="1228" w="659">
                    <a:moveTo>
                      <a:pt x="12" y="1"/>
                    </a:moveTo>
                    <a:lnTo>
                      <a:pt x="12" y="893"/>
                    </a:lnTo>
                    <a:cubicBezTo>
                      <a:pt x="0" y="1116"/>
                      <a:pt x="165" y="1228"/>
                      <a:pt x="329" y="1228"/>
                    </a:cubicBezTo>
                    <a:cubicBezTo>
                      <a:pt x="494" y="1228"/>
                      <a:pt x="658" y="1116"/>
                      <a:pt x="647" y="893"/>
                    </a:cubicBezTo>
                    <a:lnTo>
                      <a:pt x="647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6372150" y="2550225"/>
                <a:ext cx="15900" cy="30275"/>
              </a:xfrm>
              <a:custGeom>
                <a:rect b="b" l="l" r="r" t="t"/>
                <a:pathLst>
                  <a:path extrusionOk="0" h="1211" w="636">
                    <a:moveTo>
                      <a:pt x="1" y="1"/>
                    </a:moveTo>
                    <a:lnTo>
                      <a:pt x="1" y="893"/>
                    </a:lnTo>
                    <a:cubicBezTo>
                      <a:pt x="1" y="1105"/>
                      <a:pt x="159" y="1211"/>
                      <a:pt x="318" y="1211"/>
                    </a:cubicBezTo>
                    <a:cubicBezTo>
                      <a:pt x="477" y="1211"/>
                      <a:pt x="636" y="1105"/>
                      <a:pt x="636" y="893"/>
                    </a:cubicBezTo>
                    <a:lnTo>
                      <a:pt x="636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6276425" y="2550225"/>
                <a:ext cx="16475" cy="30700"/>
              </a:xfrm>
              <a:custGeom>
                <a:rect b="b" l="l" r="r" t="t"/>
                <a:pathLst>
                  <a:path extrusionOk="0" h="1228" w="659">
                    <a:moveTo>
                      <a:pt x="12" y="1"/>
                    </a:moveTo>
                    <a:lnTo>
                      <a:pt x="12" y="893"/>
                    </a:lnTo>
                    <a:cubicBezTo>
                      <a:pt x="0" y="1116"/>
                      <a:pt x="165" y="1228"/>
                      <a:pt x="329" y="1228"/>
                    </a:cubicBezTo>
                    <a:cubicBezTo>
                      <a:pt x="494" y="1228"/>
                      <a:pt x="658" y="1116"/>
                      <a:pt x="647" y="893"/>
                    </a:cubicBezTo>
                    <a:lnTo>
                      <a:pt x="647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6154225" y="2313975"/>
                <a:ext cx="356300" cy="4750"/>
              </a:xfrm>
              <a:custGeom>
                <a:rect b="b" l="l" r="r" t="t"/>
                <a:pathLst>
                  <a:path extrusionOk="0" h="190" w="14252">
                    <a:moveTo>
                      <a:pt x="0" y="0"/>
                    </a:moveTo>
                    <a:lnTo>
                      <a:pt x="0" y="189"/>
                    </a:lnTo>
                    <a:lnTo>
                      <a:pt x="14252" y="189"/>
                    </a:lnTo>
                    <a:lnTo>
                      <a:pt x="14252" y="0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6261400" y="2227600"/>
                <a:ext cx="142150" cy="9475"/>
              </a:xfrm>
              <a:custGeom>
                <a:rect b="b" l="l" r="r" t="t"/>
                <a:pathLst>
                  <a:path extrusionOk="0" h="379" w="5686">
                    <a:moveTo>
                      <a:pt x="0" y="0"/>
                    </a:moveTo>
                    <a:lnTo>
                      <a:pt x="0" y="378"/>
                    </a:lnTo>
                    <a:lnTo>
                      <a:pt x="5686" y="378"/>
                    </a:lnTo>
                    <a:lnTo>
                      <a:pt x="5686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6261400" y="2227600"/>
                <a:ext cx="142150" cy="4750"/>
              </a:xfrm>
              <a:custGeom>
                <a:rect b="b" l="l" r="r" t="t"/>
                <a:pathLst>
                  <a:path extrusionOk="0" h="190" w="5686">
                    <a:moveTo>
                      <a:pt x="0" y="0"/>
                    </a:moveTo>
                    <a:lnTo>
                      <a:pt x="0" y="189"/>
                    </a:lnTo>
                    <a:lnTo>
                      <a:pt x="5686" y="189"/>
                    </a:lnTo>
                    <a:lnTo>
                      <a:pt x="5686" y="0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6179750" y="2275600"/>
                <a:ext cx="88275" cy="9475"/>
              </a:xfrm>
              <a:custGeom>
                <a:rect b="b" l="l" r="r" t="t"/>
                <a:pathLst>
                  <a:path extrusionOk="0" h="379" w="3531">
                    <a:moveTo>
                      <a:pt x="0" y="0"/>
                    </a:moveTo>
                    <a:lnTo>
                      <a:pt x="0" y="379"/>
                    </a:lnTo>
                    <a:lnTo>
                      <a:pt x="3531" y="379"/>
                    </a:lnTo>
                    <a:lnTo>
                      <a:pt x="3531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6179750" y="2275600"/>
                <a:ext cx="88275" cy="4750"/>
              </a:xfrm>
              <a:custGeom>
                <a:rect b="b" l="l" r="r" t="t"/>
                <a:pathLst>
                  <a:path extrusionOk="0" h="190" w="3531">
                    <a:moveTo>
                      <a:pt x="0" y="0"/>
                    </a:moveTo>
                    <a:lnTo>
                      <a:pt x="0" y="189"/>
                    </a:lnTo>
                    <a:lnTo>
                      <a:pt x="3531" y="189"/>
                    </a:lnTo>
                    <a:lnTo>
                      <a:pt x="3531" y="0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396725" y="2275600"/>
                <a:ext cx="88300" cy="9475"/>
              </a:xfrm>
              <a:custGeom>
                <a:rect b="b" l="l" r="r" t="t"/>
                <a:pathLst>
                  <a:path extrusionOk="0" h="379" w="3532">
                    <a:moveTo>
                      <a:pt x="1" y="0"/>
                    </a:moveTo>
                    <a:lnTo>
                      <a:pt x="1" y="379"/>
                    </a:lnTo>
                    <a:lnTo>
                      <a:pt x="3531" y="379"/>
                    </a:lnTo>
                    <a:lnTo>
                      <a:pt x="3531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6396725" y="2275600"/>
                <a:ext cx="88300" cy="4750"/>
              </a:xfrm>
              <a:custGeom>
                <a:rect b="b" l="l" r="r" t="t"/>
                <a:pathLst>
                  <a:path extrusionOk="0" h="190" w="3532">
                    <a:moveTo>
                      <a:pt x="1" y="0"/>
                    </a:moveTo>
                    <a:lnTo>
                      <a:pt x="1" y="189"/>
                    </a:lnTo>
                    <a:lnTo>
                      <a:pt x="3531" y="189"/>
                    </a:lnTo>
                    <a:lnTo>
                      <a:pt x="3531" y="0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6302975" y="2246300"/>
                <a:ext cx="58800" cy="58625"/>
              </a:xfrm>
              <a:custGeom>
                <a:rect b="b" l="l" r="r" t="t"/>
                <a:pathLst>
                  <a:path extrusionOk="0" h="2345" w="2352">
                    <a:moveTo>
                      <a:pt x="1172" y="1"/>
                    </a:moveTo>
                    <a:cubicBezTo>
                      <a:pt x="530" y="1"/>
                      <a:pt x="1" y="522"/>
                      <a:pt x="1" y="1172"/>
                    </a:cubicBezTo>
                    <a:cubicBezTo>
                      <a:pt x="1" y="1823"/>
                      <a:pt x="530" y="2344"/>
                      <a:pt x="1172" y="2344"/>
                    </a:cubicBezTo>
                    <a:cubicBezTo>
                      <a:pt x="1823" y="2344"/>
                      <a:pt x="2352" y="1823"/>
                      <a:pt x="2352" y="1172"/>
                    </a:cubicBezTo>
                    <a:cubicBezTo>
                      <a:pt x="2352" y="522"/>
                      <a:pt x="1823" y="1"/>
                      <a:pt x="1172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6308275" y="2251775"/>
                <a:ext cx="21375" cy="47675"/>
              </a:xfrm>
              <a:custGeom>
                <a:rect b="b" l="l" r="r" t="t"/>
                <a:pathLst>
                  <a:path extrusionOk="0" h="1907" w="855">
                    <a:moveTo>
                      <a:pt x="855" y="1"/>
                    </a:moveTo>
                    <a:cubicBezTo>
                      <a:pt x="371" y="54"/>
                      <a:pt x="0" y="462"/>
                      <a:pt x="0" y="953"/>
                    </a:cubicBezTo>
                    <a:cubicBezTo>
                      <a:pt x="0" y="1445"/>
                      <a:pt x="371" y="1853"/>
                      <a:pt x="855" y="1906"/>
                    </a:cubicBezTo>
                    <a:lnTo>
                      <a:pt x="855" y="1"/>
                    </a:lnTo>
                    <a:close/>
                  </a:path>
                </a:pathLst>
              </a:custGeom>
              <a:solidFill>
                <a:srgbClr val="F0E0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35100" y="2251775"/>
                <a:ext cx="21400" cy="47675"/>
              </a:xfrm>
              <a:custGeom>
                <a:rect b="b" l="l" r="r" t="t"/>
                <a:pathLst>
                  <a:path extrusionOk="0" h="1907" w="856">
                    <a:moveTo>
                      <a:pt x="1" y="1"/>
                    </a:moveTo>
                    <a:lnTo>
                      <a:pt x="1" y="1906"/>
                    </a:lnTo>
                    <a:cubicBezTo>
                      <a:pt x="485" y="1853"/>
                      <a:pt x="855" y="1445"/>
                      <a:pt x="855" y="953"/>
                    </a:cubicBezTo>
                    <a:cubicBezTo>
                      <a:pt x="855" y="462"/>
                      <a:pt x="485" y="54"/>
                      <a:pt x="1" y="1"/>
                    </a:cubicBezTo>
                    <a:close/>
                  </a:path>
                </a:pathLst>
              </a:custGeom>
              <a:solidFill>
                <a:srgbClr val="F0E0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6038178" y="2350253"/>
                <a:ext cx="124000" cy="126372"/>
              </a:xfrm>
              <a:custGeom>
                <a:rect b="b" l="l" r="r" t="t"/>
                <a:pathLst>
                  <a:path extrusionOk="0" h="4991" w="4960">
                    <a:moveTo>
                      <a:pt x="2480" y="1"/>
                    </a:moveTo>
                    <a:lnTo>
                      <a:pt x="0" y="4991"/>
                    </a:lnTo>
                    <a:lnTo>
                      <a:pt x="4960" y="4991"/>
                    </a:lnTo>
                    <a:lnTo>
                      <a:pt x="2480" y="1"/>
                    </a:lnTo>
                    <a:close/>
                  </a:path>
                </a:pathLst>
              </a:custGeom>
              <a:solidFill>
                <a:srgbClr val="726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973325" y="2572925"/>
                <a:ext cx="253700" cy="98125"/>
              </a:xfrm>
              <a:custGeom>
                <a:rect b="b" l="l" r="r" t="t"/>
                <a:pathLst>
                  <a:path extrusionOk="0" h="3925" w="10148">
                    <a:moveTo>
                      <a:pt x="1868" y="0"/>
                    </a:moveTo>
                    <a:lnTo>
                      <a:pt x="1" y="3924"/>
                    </a:lnTo>
                    <a:lnTo>
                      <a:pt x="10147" y="3924"/>
                    </a:lnTo>
                    <a:lnTo>
                      <a:pt x="8280" y="0"/>
                    </a:lnTo>
                    <a:close/>
                  </a:path>
                </a:pathLst>
              </a:custGeom>
              <a:solidFill>
                <a:srgbClr val="726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6081825" y="2671025"/>
                <a:ext cx="36500" cy="50475"/>
              </a:xfrm>
              <a:custGeom>
                <a:rect b="b" l="l" r="r" t="t"/>
                <a:pathLst>
                  <a:path extrusionOk="0" h="2019" w="1460">
                    <a:moveTo>
                      <a:pt x="1" y="0"/>
                    </a:moveTo>
                    <a:lnTo>
                      <a:pt x="1" y="2019"/>
                    </a:lnTo>
                    <a:lnTo>
                      <a:pt x="1460" y="2019"/>
                    </a:lnTo>
                    <a:lnTo>
                      <a:pt x="1460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6003777" y="2474996"/>
                <a:ext cx="192800" cy="104170"/>
              </a:xfrm>
              <a:custGeom>
                <a:rect b="b" l="l" r="r" t="t"/>
                <a:pathLst>
                  <a:path extrusionOk="0" h="3918" w="7712">
                    <a:moveTo>
                      <a:pt x="1951" y="1"/>
                    </a:moveTo>
                    <a:lnTo>
                      <a:pt x="0" y="3917"/>
                    </a:lnTo>
                    <a:lnTo>
                      <a:pt x="7712" y="3917"/>
                    </a:lnTo>
                    <a:lnTo>
                      <a:pt x="5761" y="1"/>
                    </a:lnTo>
                    <a:close/>
                  </a:path>
                </a:pathLst>
              </a:custGeom>
              <a:solidFill>
                <a:srgbClr val="726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6045350" y="2475000"/>
                <a:ext cx="39900" cy="14400"/>
              </a:xfrm>
              <a:custGeom>
                <a:rect b="b" l="l" r="r" t="t"/>
                <a:pathLst>
                  <a:path extrusionOk="0" h="576" w="1596">
                    <a:moveTo>
                      <a:pt x="288" y="1"/>
                    </a:moveTo>
                    <a:lnTo>
                      <a:pt x="1" y="575"/>
                    </a:ln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483E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115100" y="2475000"/>
                <a:ext cx="39900" cy="14400"/>
              </a:xfrm>
              <a:custGeom>
                <a:rect b="b" l="l" r="r" t="t"/>
                <a:pathLst>
                  <a:path extrusionOk="0" h="576" w="1596">
                    <a:moveTo>
                      <a:pt x="0" y="1"/>
                    </a:moveTo>
                    <a:lnTo>
                      <a:pt x="1596" y="575"/>
                    </a:lnTo>
                    <a:lnTo>
                      <a:pt x="1308" y="1"/>
                    </a:lnTo>
                    <a:close/>
                  </a:path>
                </a:pathLst>
              </a:custGeom>
              <a:solidFill>
                <a:srgbClr val="483E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6010575" y="2572925"/>
                <a:ext cx="71100" cy="19875"/>
              </a:xfrm>
              <a:custGeom>
                <a:rect b="b" l="l" r="r" t="t"/>
                <a:pathLst>
                  <a:path extrusionOk="0" h="795" w="2844">
                    <a:moveTo>
                      <a:pt x="378" y="0"/>
                    </a:moveTo>
                    <a:lnTo>
                      <a:pt x="0" y="794"/>
                    </a:lnTo>
                    <a:lnTo>
                      <a:pt x="2843" y="0"/>
                    </a:lnTo>
                    <a:close/>
                  </a:path>
                </a:pathLst>
              </a:custGeom>
              <a:solidFill>
                <a:srgbClr val="483E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121488" y="2579165"/>
                <a:ext cx="71075" cy="19875"/>
              </a:xfrm>
              <a:custGeom>
                <a:rect b="b" l="l" r="r" t="t"/>
                <a:pathLst>
                  <a:path extrusionOk="0" h="795" w="2843">
                    <a:moveTo>
                      <a:pt x="0" y="0"/>
                    </a:moveTo>
                    <a:lnTo>
                      <a:pt x="2843" y="794"/>
                    </a:lnTo>
                    <a:lnTo>
                      <a:pt x="2843" y="794"/>
                    </a:lnTo>
                    <a:lnTo>
                      <a:pt x="2465" y="0"/>
                    </a:lnTo>
                    <a:close/>
                  </a:path>
                </a:pathLst>
              </a:custGeom>
              <a:solidFill>
                <a:srgbClr val="483E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6074462" y="2347141"/>
                <a:ext cx="51248" cy="52763"/>
              </a:xfrm>
              <a:custGeom>
                <a:rect b="b" l="l" r="r" t="t"/>
                <a:pathLst>
                  <a:path extrusionOk="0" h="1846" w="1793">
                    <a:moveTo>
                      <a:pt x="900" y="0"/>
                    </a:moveTo>
                    <a:lnTo>
                      <a:pt x="0" y="1792"/>
                    </a:lnTo>
                    <a:cubicBezTo>
                      <a:pt x="303" y="1830"/>
                      <a:pt x="598" y="1845"/>
                      <a:pt x="900" y="1845"/>
                    </a:cubicBezTo>
                    <a:cubicBezTo>
                      <a:pt x="1195" y="1845"/>
                      <a:pt x="1497" y="1830"/>
                      <a:pt x="1792" y="1792"/>
                    </a:cubicBezTo>
                    <a:lnTo>
                      <a:pt x="900" y="0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722150" y="2533800"/>
                <a:ext cx="347800" cy="187700"/>
              </a:xfrm>
              <a:custGeom>
                <a:rect b="b" l="l" r="r" t="t"/>
                <a:pathLst>
                  <a:path extrusionOk="0" h="7508" w="13912">
                    <a:moveTo>
                      <a:pt x="0" y="0"/>
                    </a:moveTo>
                    <a:lnTo>
                      <a:pt x="0" y="7508"/>
                    </a:lnTo>
                    <a:lnTo>
                      <a:pt x="13911" y="7508"/>
                    </a:lnTo>
                    <a:lnTo>
                      <a:pt x="13911" y="0"/>
                    </a:lnTo>
                    <a:close/>
                  </a:path>
                </a:pathLst>
              </a:custGeom>
              <a:solidFill>
                <a:srgbClr val="CC96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749725" y="2574800"/>
                <a:ext cx="79800" cy="105700"/>
              </a:xfrm>
              <a:custGeom>
                <a:rect b="b" l="l" r="r" t="t"/>
                <a:pathLst>
                  <a:path extrusionOk="0" h="4228" w="3192">
                    <a:moveTo>
                      <a:pt x="1" y="1"/>
                    </a:moveTo>
                    <a:lnTo>
                      <a:pt x="1" y="4227"/>
                    </a:lnTo>
                    <a:lnTo>
                      <a:pt x="3191" y="4227"/>
                    </a:lnTo>
                    <a:lnTo>
                      <a:pt x="3191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792075" y="2579350"/>
                <a:ext cx="32900" cy="45950"/>
              </a:xfrm>
              <a:custGeom>
                <a:rect b="b" l="l" r="r" t="t"/>
                <a:pathLst>
                  <a:path extrusionOk="0" h="1838" w="1316">
                    <a:moveTo>
                      <a:pt x="0" y="0"/>
                    </a:moveTo>
                    <a:lnTo>
                      <a:pt x="0" y="1837"/>
                    </a:lnTo>
                    <a:lnTo>
                      <a:pt x="1316" y="1837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D4A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754450" y="2579350"/>
                <a:ext cx="32925" cy="45950"/>
              </a:xfrm>
              <a:custGeom>
                <a:rect b="b" l="l" r="r" t="t"/>
                <a:pathLst>
                  <a:path extrusionOk="0" h="1838" w="1317">
                    <a:moveTo>
                      <a:pt x="1" y="0"/>
                    </a:moveTo>
                    <a:lnTo>
                      <a:pt x="1" y="1837"/>
                    </a:lnTo>
                    <a:lnTo>
                      <a:pt x="1316" y="1837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D4A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754450" y="2629800"/>
                <a:ext cx="32925" cy="45975"/>
              </a:xfrm>
              <a:custGeom>
                <a:rect b="b" l="l" r="r" t="t"/>
                <a:pathLst>
                  <a:path extrusionOk="0" h="1839" w="1317">
                    <a:moveTo>
                      <a:pt x="1" y="1"/>
                    </a:moveTo>
                    <a:lnTo>
                      <a:pt x="1" y="1838"/>
                    </a:lnTo>
                    <a:lnTo>
                      <a:pt x="1316" y="183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D4A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792075" y="2629800"/>
                <a:ext cx="32900" cy="45975"/>
              </a:xfrm>
              <a:custGeom>
                <a:rect b="b" l="l" r="r" t="t"/>
                <a:pathLst>
                  <a:path extrusionOk="0" h="1839" w="1316">
                    <a:moveTo>
                      <a:pt x="0" y="1"/>
                    </a:moveTo>
                    <a:lnTo>
                      <a:pt x="0" y="1838"/>
                    </a:lnTo>
                    <a:lnTo>
                      <a:pt x="1316" y="183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D4A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962375" y="2574800"/>
                <a:ext cx="79975" cy="105700"/>
              </a:xfrm>
              <a:custGeom>
                <a:rect b="b" l="l" r="r" t="t"/>
                <a:pathLst>
                  <a:path extrusionOk="0" h="4228" w="3199">
                    <a:moveTo>
                      <a:pt x="0" y="1"/>
                    </a:moveTo>
                    <a:lnTo>
                      <a:pt x="0" y="4227"/>
                    </a:lnTo>
                    <a:lnTo>
                      <a:pt x="3199" y="4227"/>
                    </a:lnTo>
                    <a:lnTo>
                      <a:pt x="3199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6004725" y="2579350"/>
                <a:ext cx="32900" cy="45950"/>
              </a:xfrm>
              <a:custGeom>
                <a:rect b="b" l="l" r="r" t="t"/>
                <a:pathLst>
                  <a:path extrusionOk="0" h="1838" w="1316">
                    <a:moveTo>
                      <a:pt x="0" y="0"/>
                    </a:moveTo>
                    <a:lnTo>
                      <a:pt x="0" y="1837"/>
                    </a:lnTo>
                    <a:lnTo>
                      <a:pt x="1316" y="1837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967100" y="2579350"/>
                <a:ext cx="32925" cy="45950"/>
              </a:xfrm>
              <a:custGeom>
                <a:rect b="b" l="l" r="r" t="t"/>
                <a:pathLst>
                  <a:path extrusionOk="0" h="1838" w="1317">
                    <a:moveTo>
                      <a:pt x="0" y="0"/>
                    </a:moveTo>
                    <a:lnTo>
                      <a:pt x="0" y="1837"/>
                    </a:lnTo>
                    <a:lnTo>
                      <a:pt x="1316" y="1837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967100" y="2629800"/>
                <a:ext cx="32925" cy="45975"/>
              </a:xfrm>
              <a:custGeom>
                <a:rect b="b" l="l" r="r" t="t"/>
                <a:pathLst>
                  <a:path extrusionOk="0" h="1839" w="1317">
                    <a:moveTo>
                      <a:pt x="0" y="1"/>
                    </a:moveTo>
                    <a:lnTo>
                      <a:pt x="0" y="1838"/>
                    </a:lnTo>
                    <a:lnTo>
                      <a:pt x="1316" y="183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6004725" y="2629800"/>
                <a:ext cx="32900" cy="45975"/>
              </a:xfrm>
              <a:custGeom>
                <a:rect b="b" l="l" r="r" t="t"/>
                <a:pathLst>
                  <a:path extrusionOk="0" h="1839" w="1316">
                    <a:moveTo>
                      <a:pt x="0" y="1"/>
                    </a:moveTo>
                    <a:lnTo>
                      <a:pt x="0" y="1838"/>
                    </a:lnTo>
                    <a:lnTo>
                      <a:pt x="1316" y="183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856150" y="2574800"/>
                <a:ext cx="79775" cy="128750"/>
              </a:xfrm>
              <a:custGeom>
                <a:rect b="b" l="l" r="r" t="t"/>
                <a:pathLst>
                  <a:path extrusionOk="0" h="5150" w="3191">
                    <a:moveTo>
                      <a:pt x="0" y="1"/>
                    </a:moveTo>
                    <a:lnTo>
                      <a:pt x="0" y="5149"/>
                    </a:lnTo>
                    <a:lnTo>
                      <a:pt x="3191" y="5149"/>
                    </a:lnTo>
                    <a:lnTo>
                      <a:pt x="3191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48200" y="2703525"/>
                <a:ext cx="95475" cy="17975"/>
              </a:xfrm>
              <a:custGeom>
                <a:rect b="b" l="l" r="r" t="t"/>
                <a:pathLst>
                  <a:path extrusionOk="0" h="719" w="3819">
                    <a:moveTo>
                      <a:pt x="1" y="0"/>
                    </a:moveTo>
                    <a:lnTo>
                      <a:pt x="1" y="719"/>
                    </a:lnTo>
                    <a:lnTo>
                      <a:pt x="3819" y="719"/>
                    </a:lnTo>
                    <a:lnTo>
                      <a:pt x="3819" y="0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860675" y="2579350"/>
                <a:ext cx="70525" cy="124200"/>
              </a:xfrm>
              <a:custGeom>
                <a:rect b="b" l="l" r="r" t="t"/>
                <a:pathLst>
                  <a:path extrusionOk="0" h="4968" w="2821">
                    <a:moveTo>
                      <a:pt x="1" y="0"/>
                    </a:moveTo>
                    <a:lnTo>
                      <a:pt x="1" y="4967"/>
                    </a:lnTo>
                    <a:lnTo>
                      <a:pt x="2821" y="4967"/>
                    </a:lnTo>
                    <a:lnTo>
                      <a:pt x="2821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5713075" y="2533800"/>
                <a:ext cx="365950" cy="10225"/>
              </a:xfrm>
              <a:custGeom>
                <a:rect b="b" l="l" r="r" t="t"/>
                <a:pathLst>
                  <a:path extrusionOk="0" h="409" w="14638">
                    <a:moveTo>
                      <a:pt x="0" y="0"/>
                    </a:moveTo>
                    <a:lnTo>
                      <a:pt x="0" y="408"/>
                    </a:lnTo>
                    <a:lnTo>
                      <a:pt x="14637" y="408"/>
                    </a:lnTo>
                    <a:lnTo>
                      <a:pt x="14637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5870325" y="2588975"/>
                <a:ext cx="51250" cy="104175"/>
              </a:xfrm>
              <a:custGeom>
                <a:rect b="b" l="l" r="r" t="t"/>
                <a:pathLst>
                  <a:path extrusionOk="0" h="4167" w="2050">
                    <a:moveTo>
                      <a:pt x="0" y="1"/>
                    </a:moveTo>
                    <a:lnTo>
                      <a:pt x="0" y="4167"/>
                    </a:lnTo>
                    <a:lnTo>
                      <a:pt x="2049" y="4167"/>
                    </a:lnTo>
                    <a:lnTo>
                      <a:pt x="20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5722150" y="2346100"/>
                <a:ext cx="347800" cy="187725"/>
              </a:xfrm>
              <a:custGeom>
                <a:rect b="b" l="l" r="r" t="t"/>
                <a:pathLst>
                  <a:path extrusionOk="0" h="7509" w="13912">
                    <a:moveTo>
                      <a:pt x="0" y="1"/>
                    </a:moveTo>
                    <a:lnTo>
                      <a:pt x="0" y="7508"/>
                    </a:lnTo>
                    <a:lnTo>
                      <a:pt x="13911" y="7508"/>
                    </a:lnTo>
                    <a:lnTo>
                      <a:pt x="13911" y="1"/>
                    </a:lnTo>
                    <a:close/>
                  </a:path>
                </a:pathLst>
              </a:custGeom>
              <a:solidFill>
                <a:srgbClr val="CC96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5749725" y="2387125"/>
                <a:ext cx="79800" cy="105675"/>
              </a:xfrm>
              <a:custGeom>
                <a:rect b="b" l="l" r="r" t="t"/>
                <a:pathLst>
                  <a:path extrusionOk="0" h="4227" w="3192">
                    <a:moveTo>
                      <a:pt x="1" y="0"/>
                    </a:moveTo>
                    <a:lnTo>
                      <a:pt x="1" y="4227"/>
                    </a:lnTo>
                    <a:lnTo>
                      <a:pt x="3191" y="4227"/>
                    </a:lnTo>
                    <a:lnTo>
                      <a:pt x="3191" y="0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5792075" y="2391650"/>
                <a:ext cx="32900" cy="45950"/>
              </a:xfrm>
              <a:custGeom>
                <a:rect b="b" l="l" r="r" t="t"/>
                <a:pathLst>
                  <a:path extrusionOk="0" h="1838" w="1316">
                    <a:moveTo>
                      <a:pt x="0" y="1"/>
                    </a:moveTo>
                    <a:lnTo>
                      <a:pt x="0" y="1838"/>
                    </a:lnTo>
                    <a:lnTo>
                      <a:pt x="1316" y="183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D4A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5754450" y="2391650"/>
                <a:ext cx="32925" cy="45950"/>
              </a:xfrm>
              <a:custGeom>
                <a:rect b="b" l="l" r="r" t="t"/>
                <a:pathLst>
                  <a:path extrusionOk="0" h="1838" w="1317">
                    <a:moveTo>
                      <a:pt x="1" y="1"/>
                    </a:moveTo>
                    <a:lnTo>
                      <a:pt x="1" y="1838"/>
                    </a:lnTo>
                    <a:lnTo>
                      <a:pt x="1316" y="183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D4A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5754450" y="2442300"/>
                <a:ext cx="32925" cy="45775"/>
              </a:xfrm>
              <a:custGeom>
                <a:rect b="b" l="l" r="r" t="t"/>
                <a:pathLst>
                  <a:path extrusionOk="0" h="1831" w="1317">
                    <a:moveTo>
                      <a:pt x="1" y="1"/>
                    </a:moveTo>
                    <a:lnTo>
                      <a:pt x="1" y="1830"/>
                    </a:lnTo>
                    <a:lnTo>
                      <a:pt x="1316" y="1830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D4A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5792075" y="2442300"/>
                <a:ext cx="32900" cy="45775"/>
              </a:xfrm>
              <a:custGeom>
                <a:rect b="b" l="l" r="r" t="t"/>
                <a:pathLst>
                  <a:path extrusionOk="0" h="1831" w="1316">
                    <a:moveTo>
                      <a:pt x="0" y="1"/>
                    </a:moveTo>
                    <a:lnTo>
                      <a:pt x="0" y="1830"/>
                    </a:lnTo>
                    <a:lnTo>
                      <a:pt x="1316" y="1830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D4A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5754450" y="2391650"/>
                <a:ext cx="16475" cy="45950"/>
              </a:xfrm>
              <a:custGeom>
                <a:rect b="b" l="l" r="r" t="t"/>
                <a:pathLst>
                  <a:path extrusionOk="0" h="1838" w="659">
                    <a:moveTo>
                      <a:pt x="1" y="1"/>
                    </a:moveTo>
                    <a:lnTo>
                      <a:pt x="1" y="1838"/>
                    </a:lnTo>
                    <a:lnTo>
                      <a:pt x="659" y="1838"/>
                    </a:lnTo>
                    <a:lnTo>
                      <a:pt x="65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5754450" y="2442300"/>
                <a:ext cx="16475" cy="45775"/>
              </a:xfrm>
              <a:custGeom>
                <a:rect b="b" l="l" r="r" t="t"/>
                <a:pathLst>
                  <a:path extrusionOk="0" h="1831" w="659">
                    <a:moveTo>
                      <a:pt x="1" y="1"/>
                    </a:moveTo>
                    <a:lnTo>
                      <a:pt x="1" y="1830"/>
                    </a:lnTo>
                    <a:lnTo>
                      <a:pt x="659" y="1830"/>
                    </a:lnTo>
                    <a:lnTo>
                      <a:pt x="65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5808525" y="2391650"/>
                <a:ext cx="16450" cy="45950"/>
              </a:xfrm>
              <a:custGeom>
                <a:rect b="b" l="l" r="r" t="t"/>
                <a:pathLst>
                  <a:path extrusionOk="0" h="1838" w="658">
                    <a:moveTo>
                      <a:pt x="0" y="1"/>
                    </a:moveTo>
                    <a:lnTo>
                      <a:pt x="0" y="1838"/>
                    </a:lnTo>
                    <a:lnTo>
                      <a:pt x="658" y="1838"/>
                    </a:lnTo>
                    <a:lnTo>
                      <a:pt x="6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5808525" y="2442300"/>
                <a:ext cx="16450" cy="45775"/>
              </a:xfrm>
              <a:custGeom>
                <a:rect b="b" l="l" r="r" t="t"/>
                <a:pathLst>
                  <a:path extrusionOk="0" h="1831" w="658">
                    <a:moveTo>
                      <a:pt x="0" y="1"/>
                    </a:moveTo>
                    <a:lnTo>
                      <a:pt x="0" y="1830"/>
                    </a:lnTo>
                    <a:lnTo>
                      <a:pt x="658" y="1830"/>
                    </a:lnTo>
                    <a:lnTo>
                      <a:pt x="6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5856150" y="2387125"/>
                <a:ext cx="79775" cy="105675"/>
              </a:xfrm>
              <a:custGeom>
                <a:rect b="b" l="l" r="r" t="t"/>
                <a:pathLst>
                  <a:path extrusionOk="0" h="4227" w="3191">
                    <a:moveTo>
                      <a:pt x="0" y="0"/>
                    </a:moveTo>
                    <a:lnTo>
                      <a:pt x="0" y="4227"/>
                    </a:lnTo>
                    <a:lnTo>
                      <a:pt x="3191" y="4227"/>
                    </a:lnTo>
                    <a:lnTo>
                      <a:pt x="3191" y="0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5898300" y="2391650"/>
                <a:ext cx="32900" cy="45950"/>
              </a:xfrm>
              <a:custGeom>
                <a:rect b="b" l="l" r="r" t="t"/>
                <a:pathLst>
                  <a:path extrusionOk="0" h="1838" w="1316">
                    <a:moveTo>
                      <a:pt x="0" y="1"/>
                    </a:moveTo>
                    <a:lnTo>
                      <a:pt x="0" y="1838"/>
                    </a:lnTo>
                    <a:lnTo>
                      <a:pt x="1316" y="183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5860675" y="2391650"/>
                <a:ext cx="32925" cy="45950"/>
              </a:xfrm>
              <a:custGeom>
                <a:rect b="b" l="l" r="r" t="t"/>
                <a:pathLst>
                  <a:path extrusionOk="0" h="1838" w="1317">
                    <a:moveTo>
                      <a:pt x="1" y="1"/>
                    </a:moveTo>
                    <a:lnTo>
                      <a:pt x="1" y="1838"/>
                    </a:lnTo>
                    <a:lnTo>
                      <a:pt x="1316" y="183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5860675" y="2442300"/>
                <a:ext cx="32925" cy="45775"/>
              </a:xfrm>
              <a:custGeom>
                <a:rect b="b" l="l" r="r" t="t"/>
                <a:pathLst>
                  <a:path extrusionOk="0" h="1831" w="1317">
                    <a:moveTo>
                      <a:pt x="1" y="1"/>
                    </a:moveTo>
                    <a:lnTo>
                      <a:pt x="1" y="1830"/>
                    </a:lnTo>
                    <a:lnTo>
                      <a:pt x="1316" y="1830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5898300" y="2442300"/>
                <a:ext cx="32900" cy="45775"/>
              </a:xfrm>
              <a:custGeom>
                <a:rect b="b" l="l" r="r" t="t"/>
                <a:pathLst>
                  <a:path extrusionOk="0" h="1831" w="1316">
                    <a:moveTo>
                      <a:pt x="0" y="1"/>
                    </a:moveTo>
                    <a:lnTo>
                      <a:pt x="0" y="1830"/>
                    </a:lnTo>
                    <a:lnTo>
                      <a:pt x="1316" y="1830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5962375" y="2387125"/>
                <a:ext cx="79975" cy="105675"/>
              </a:xfrm>
              <a:custGeom>
                <a:rect b="b" l="l" r="r" t="t"/>
                <a:pathLst>
                  <a:path extrusionOk="0" h="4227" w="3199">
                    <a:moveTo>
                      <a:pt x="0" y="0"/>
                    </a:moveTo>
                    <a:lnTo>
                      <a:pt x="0" y="4227"/>
                    </a:lnTo>
                    <a:lnTo>
                      <a:pt x="3199" y="4227"/>
                    </a:lnTo>
                    <a:lnTo>
                      <a:pt x="3199" y="0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6004725" y="2391650"/>
                <a:ext cx="32900" cy="45950"/>
              </a:xfrm>
              <a:custGeom>
                <a:rect b="b" l="l" r="r" t="t"/>
                <a:pathLst>
                  <a:path extrusionOk="0" h="1838" w="1316">
                    <a:moveTo>
                      <a:pt x="0" y="1"/>
                    </a:moveTo>
                    <a:lnTo>
                      <a:pt x="0" y="1838"/>
                    </a:lnTo>
                    <a:lnTo>
                      <a:pt x="1316" y="183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5967100" y="2391650"/>
                <a:ext cx="32925" cy="45950"/>
              </a:xfrm>
              <a:custGeom>
                <a:rect b="b" l="l" r="r" t="t"/>
                <a:pathLst>
                  <a:path extrusionOk="0" h="1838" w="1317">
                    <a:moveTo>
                      <a:pt x="0" y="1"/>
                    </a:moveTo>
                    <a:lnTo>
                      <a:pt x="0" y="1838"/>
                    </a:lnTo>
                    <a:lnTo>
                      <a:pt x="1316" y="183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5967100" y="2442300"/>
                <a:ext cx="32925" cy="45775"/>
              </a:xfrm>
              <a:custGeom>
                <a:rect b="b" l="l" r="r" t="t"/>
                <a:pathLst>
                  <a:path extrusionOk="0" h="1831" w="1317">
                    <a:moveTo>
                      <a:pt x="0" y="1"/>
                    </a:moveTo>
                    <a:lnTo>
                      <a:pt x="0" y="1830"/>
                    </a:lnTo>
                    <a:lnTo>
                      <a:pt x="1316" y="1830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6004725" y="2442300"/>
                <a:ext cx="32900" cy="45775"/>
              </a:xfrm>
              <a:custGeom>
                <a:rect b="b" l="l" r="r" t="t"/>
                <a:pathLst>
                  <a:path extrusionOk="0" h="1831" w="1316">
                    <a:moveTo>
                      <a:pt x="0" y="1"/>
                    </a:moveTo>
                    <a:lnTo>
                      <a:pt x="0" y="1830"/>
                    </a:lnTo>
                    <a:lnTo>
                      <a:pt x="1316" y="1830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5713075" y="2346100"/>
                <a:ext cx="365950" cy="10225"/>
              </a:xfrm>
              <a:custGeom>
                <a:rect b="b" l="l" r="r" t="t"/>
                <a:pathLst>
                  <a:path extrusionOk="0" h="409" w="14638">
                    <a:moveTo>
                      <a:pt x="0" y="1"/>
                    </a:moveTo>
                    <a:lnTo>
                      <a:pt x="0" y="409"/>
                    </a:lnTo>
                    <a:lnTo>
                      <a:pt x="14637" y="409"/>
                    </a:lnTo>
                    <a:lnTo>
                      <a:pt x="14637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5917400" y="2636800"/>
                <a:ext cx="8525" cy="8525"/>
              </a:xfrm>
              <a:custGeom>
                <a:rect b="b" l="l" r="r" t="t"/>
                <a:pathLst>
                  <a:path extrusionOk="0" h="341" w="341">
                    <a:moveTo>
                      <a:pt x="166" y="1"/>
                    </a:moveTo>
                    <a:cubicBezTo>
                      <a:pt x="76" y="1"/>
                      <a:pt x="0" y="76"/>
                      <a:pt x="0" y="175"/>
                    </a:cubicBezTo>
                    <a:cubicBezTo>
                      <a:pt x="0" y="265"/>
                      <a:pt x="76" y="341"/>
                      <a:pt x="166" y="341"/>
                    </a:cubicBezTo>
                    <a:cubicBezTo>
                      <a:pt x="265" y="341"/>
                      <a:pt x="340" y="265"/>
                      <a:pt x="340" y="175"/>
                    </a:cubicBezTo>
                    <a:cubicBezTo>
                      <a:pt x="340" y="76"/>
                      <a:pt x="265" y="1"/>
                      <a:pt x="166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5722150" y="2158400"/>
                <a:ext cx="347800" cy="187725"/>
              </a:xfrm>
              <a:custGeom>
                <a:rect b="b" l="l" r="r" t="t"/>
                <a:pathLst>
                  <a:path extrusionOk="0" h="7509" w="13912">
                    <a:moveTo>
                      <a:pt x="0" y="1"/>
                    </a:moveTo>
                    <a:lnTo>
                      <a:pt x="0" y="7509"/>
                    </a:lnTo>
                    <a:lnTo>
                      <a:pt x="13911" y="7509"/>
                    </a:lnTo>
                    <a:lnTo>
                      <a:pt x="13911" y="1"/>
                    </a:lnTo>
                    <a:close/>
                  </a:path>
                </a:pathLst>
              </a:custGeom>
              <a:solidFill>
                <a:srgbClr val="CC96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5749725" y="2199425"/>
                <a:ext cx="79800" cy="105675"/>
              </a:xfrm>
              <a:custGeom>
                <a:rect b="b" l="l" r="r" t="t"/>
                <a:pathLst>
                  <a:path extrusionOk="0" h="4227" w="3192">
                    <a:moveTo>
                      <a:pt x="1" y="1"/>
                    </a:moveTo>
                    <a:lnTo>
                      <a:pt x="1" y="4227"/>
                    </a:lnTo>
                    <a:lnTo>
                      <a:pt x="3191" y="4227"/>
                    </a:lnTo>
                    <a:lnTo>
                      <a:pt x="3191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792075" y="2203975"/>
                <a:ext cx="32900" cy="45950"/>
              </a:xfrm>
              <a:custGeom>
                <a:rect b="b" l="l" r="r" t="t"/>
                <a:pathLst>
                  <a:path extrusionOk="0" h="1838" w="1316">
                    <a:moveTo>
                      <a:pt x="0" y="0"/>
                    </a:moveTo>
                    <a:lnTo>
                      <a:pt x="0" y="1837"/>
                    </a:lnTo>
                    <a:lnTo>
                      <a:pt x="1316" y="1837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5754450" y="2203975"/>
                <a:ext cx="32925" cy="45950"/>
              </a:xfrm>
              <a:custGeom>
                <a:rect b="b" l="l" r="r" t="t"/>
                <a:pathLst>
                  <a:path extrusionOk="0" h="1838" w="1317">
                    <a:moveTo>
                      <a:pt x="1" y="0"/>
                    </a:moveTo>
                    <a:lnTo>
                      <a:pt x="1" y="1837"/>
                    </a:lnTo>
                    <a:lnTo>
                      <a:pt x="1316" y="1837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754450" y="2254625"/>
                <a:ext cx="32925" cy="45750"/>
              </a:xfrm>
              <a:custGeom>
                <a:rect b="b" l="l" r="r" t="t"/>
                <a:pathLst>
                  <a:path extrusionOk="0" h="1830" w="1317">
                    <a:moveTo>
                      <a:pt x="1" y="0"/>
                    </a:moveTo>
                    <a:lnTo>
                      <a:pt x="1" y="1830"/>
                    </a:lnTo>
                    <a:lnTo>
                      <a:pt x="1316" y="1830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5792075" y="2254625"/>
                <a:ext cx="32900" cy="45750"/>
              </a:xfrm>
              <a:custGeom>
                <a:rect b="b" l="l" r="r" t="t"/>
                <a:pathLst>
                  <a:path extrusionOk="0" h="1830" w="1316">
                    <a:moveTo>
                      <a:pt x="0" y="0"/>
                    </a:moveTo>
                    <a:lnTo>
                      <a:pt x="0" y="1830"/>
                    </a:lnTo>
                    <a:lnTo>
                      <a:pt x="1316" y="1830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5856150" y="2199425"/>
                <a:ext cx="79775" cy="105675"/>
              </a:xfrm>
              <a:custGeom>
                <a:rect b="b" l="l" r="r" t="t"/>
                <a:pathLst>
                  <a:path extrusionOk="0" h="4227" w="3191">
                    <a:moveTo>
                      <a:pt x="0" y="1"/>
                    </a:moveTo>
                    <a:lnTo>
                      <a:pt x="0" y="4227"/>
                    </a:lnTo>
                    <a:lnTo>
                      <a:pt x="3191" y="4227"/>
                    </a:lnTo>
                    <a:lnTo>
                      <a:pt x="3191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5898300" y="2203975"/>
                <a:ext cx="32900" cy="45950"/>
              </a:xfrm>
              <a:custGeom>
                <a:rect b="b" l="l" r="r" t="t"/>
                <a:pathLst>
                  <a:path extrusionOk="0" h="1838" w="1316">
                    <a:moveTo>
                      <a:pt x="0" y="0"/>
                    </a:moveTo>
                    <a:lnTo>
                      <a:pt x="0" y="1837"/>
                    </a:lnTo>
                    <a:lnTo>
                      <a:pt x="1316" y="1837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5860675" y="2203975"/>
                <a:ext cx="32925" cy="45950"/>
              </a:xfrm>
              <a:custGeom>
                <a:rect b="b" l="l" r="r" t="t"/>
                <a:pathLst>
                  <a:path extrusionOk="0" h="1838" w="1317">
                    <a:moveTo>
                      <a:pt x="1" y="0"/>
                    </a:moveTo>
                    <a:lnTo>
                      <a:pt x="1" y="1837"/>
                    </a:lnTo>
                    <a:lnTo>
                      <a:pt x="1316" y="1837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5860675" y="2254625"/>
                <a:ext cx="32925" cy="45750"/>
              </a:xfrm>
              <a:custGeom>
                <a:rect b="b" l="l" r="r" t="t"/>
                <a:pathLst>
                  <a:path extrusionOk="0" h="1830" w="1317">
                    <a:moveTo>
                      <a:pt x="1" y="0"/>
                    </a:moveTo>
                    <a:lnTo>
                      <a:pt x="1" y="1830"/>
                    </a:lnTo>
                    <a:lnTo>
                      <a:pt x="1316" y="1830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5898300" y="2254625"/>
                <a:ext cx="32900" cy="45750"/>
              </a:xfrm>
              <a:custGeom>
                <a:rect b="b" l="l" r="r" t="t"/>
                <a:pathLst>
                  <a:path extrusionOk="0" h="1830" w="1316">
                    <a:moveTo>
                      <a:pt x="0" y="0"/>
                    </a:moveTo>
                    <a:lnTo>
                      <a:pt x="0" y="1830"/>
                    </a:lnTo>
                    <a:lnTo>
                      <a:pt x="1316" y="1830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5962375" y="2199425"/>
                <a:ext cx="79975" cy="105675"/>
              </a:xfrm>
              <a:custGeom>
                <a:rect b="b" l="l" r="r" t="t"/>
                <a:pathLst>
                  <a:path extrusionOk="0" h="4227" w="3199">
                    <a:moveTo>
                      <a:pt x="0" y="1"/>
                    </a:moveTo>
                    <a:lnTo>
                      <a:pt x="0" y="4227"/>
                    </a:lnTo>
                    <a:lnTo>
                      <a:pt x="3199" y="4227"/>
                    </a:lnTo>
                    <a:lnTo>
                      <a:pt x="3199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6004725" y="2203975"/>
                <a:ext cx="32900" cy="45950"/>
              </a:xfrm>
              <a:custGeom>
                <a:rect b="b" l="l" r="r" t="t"/>
                <a:pathLst>
                  <a:path extrusionOk="0" h="1838" w="1316">
                    <a:moveTo>
                      <a:pt x="0" y="0"/>
                    </a:moveTo>
                    <a:lnTo>
                      <a:pt x="0" y="1837"/>
                    </a:lnTo>
                    <a:lnTo>
                      <a:pt x="1316" y="1837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5967100" y="2203975"/>
                <a:ext cx="32925" cy="45950"/>
              </a:xfrm>
              <a:custGeom>
                <a:rect b="b" l="l" r="r" t="t"/>
                <a:pathLst>
                  <a:path extrusionOk="0" h="1838" w="1317">
                    <a:moveTo>
                      <a:pt x="0" y="0"/>
                    </a:moveTo>
                    <a:lnTo>
                      <a:pt x="0" y="1837"/>
                    </a:lnTo>
                    <a:lnTo>
                      <a:pt x="1316" y="1837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5967100" y="2254625"/>
                <a:ext cx="32925" cy="45750"/>
              </a:xfrm>
              <a:custGeom>
                <a:rect b="b" l="l" r="r" t="t"/>
                <a:pathLst>
                  <a:path extrusionOk="0" h="1830" w="1317">
                    <a:moveTo>
                      <a:pt x="0" y="0"/>
                    </a:moveTo>
                    <a:lnTo>
                      <a:pt x="0" y="1830"/>
                    </a:lnTo>
                    <a:lnTo>
                      <a:pt x="1316" y="1830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6004725" y="2254625"/>
                <a:ext cx="32900" cy="45750"/>
              </a:xfrm>
              <a:custGeom>
                <a:rect b="b" l="l" r="r" t="t"/>
                <a:pathLst>
                  <a:path extrusionOk="0" h="1830" w="1316">
                    <a:moveTo>
                      <a:pt x="0" y="0"/>
                    </a:moveTo>
                    <a:lnTo>
                      <a:pt x="0" y="1830"/>
                    </a:lnTo>
                    <a:lnTo>
                      <a:pt x="1316" y="1830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5713075" y="2158400"/>
                <a:ext cx="365950" cy="10250"/>
              </a:xfrm>
              <a:custGeom>
                <a:rect b="b" l="l" r="r" t="t"/>
                <a:pathLst>
                  <a:path extrusionOk="0" h="410" w="14638">
                    <a:moveTo>
                      <a:pt x="0" y="1"/>
                    </a:moveTo>
                    <a:lnTo>
                      <a:pt x="0" y="409"/>
                    </a:lnTo>
                    <a:lnTo>
                      <a:pt x="14637" y="409"/>
                    </a:lnTo>
                    <a:lnTo>
                      <a:pt x="14637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5955575" y="2374650"/>
                <a:ext cx="14950" cy="8700"/>
              </a:xfrm>
              <a:custGeom>
                <a:rect b="b" l="l" r="r" t="t"/>
                <a:pathLst>
                  <a:path extrusionOk="0" h="348" w="598">
                    <a:moveTo>
                      <a:pt x="0" y="0"/>
                    </a:moveTo>
                    <a:lnTo>
                      <a:pt x="0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5975225" y="2374650"/>
                <a:ext cx="14950" cy="8700"/>
              </a:xfrm>
              <a:custGeom>
                <a:rect b="b" l="l" r="r" t="t"/>
                <a:pathLst>
                  <a:path extrusionOk="0" h="348" w="598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5965400" y="236122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0"/>
                    </a:moveTo>
                    <a:lnTo>
                      <a:pt x="0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5994875" y="2374650"/>
                <a:ext cx="14975" cy="8700"/>
              </a:xfrm>
              <a:custGeom>
                <a:rect b="b" l="l" r="r" t="t"/>
                <a:pathLst>
                  <a:path extrusionOk="0" h="348" w="599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5782250" y="2374650"/>
                <a:ext cx="14950" cy="8700"/>
              </a:xfrm>
              <a:custGeom>
                <a:rect b="b" l="l" r="r" t="t"/>
                <a:pathLst>
                  <a:path extrusionOk="0" h="348" w="598">
                    <a:moveTo>
                      <a:pt x="0" y="0"/>
                    </a:moveTo>
                    <a:lnTo>
                      <a:pt x="0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5791875" y="2361225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5821375" y="2374650"/>
                <a:ext cx="15150" cy="8700"/>
              </a:xfrm>
              <a:custGeom>
                <a:rect b="b" l="l" r="r" t="t"/>
                <a:pathLst>
                  <a:path extrusionOk="0" h="348" w="606">
                    <a:moveTo>
                      <a:pt x="0" y="0"/>
                    </a:moveTo>
                    <a:lnTo>
                      <a:pt x="0" y="348"/>
                    </a:lnTo>
                    <a:lnTo>
                      <a:pt x="605" y="348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5985050" y="2361225"/>
                <a:ext cx="14975" cy="8725"/>
              </a:xfrm>
              <a:custGeom>
                <a:rect b="b" l="l" r="r" t="t"/>
                <a:pathLst>
                  <a:path extrusionOk="0" h="349" w="599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5975225" y="26850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1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5994875" y="2685000"/>
                <a:ext cx="14975" cy="8725"/>
              </a:xfrm>
              <a:custGeom>
                <a:rect b="b" l="l" r="r" t="t"/>
                <a:pathLst>
                  <a:path extrusionOk="0" h="349" w="599">
                    <a:moveTo>
                      <a:pt x="1" y="1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5985050" y="2698425"/>
                <a:ext cx="14975" cy="8725"/>
              </a:xfrm>
              <a:custGeom>
                <a:rect b="b" l="l" r="r" t="t"/>
                <a:pathLst>
                  <a:path extrusionOk="0" h="349" w="599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6014550" y="26850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1"/>
                    </a:moveTo>
                    <a:lnTo>
                      <a:pt x="0" y="348"/>
                    </a:lnTo>
                    <a:lnTo>
                      <a:pt x="597" y="34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6004525" y="2698425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0" y="0"/>
                    </a:moveTo>
                    <a:lnTo>
                      <a:pt x="0" y="348"/>
                    </a:lnTo>
                    <a:lnTo>
                      <a:pt x="605" y="348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5786775" y="2685000"/>
                <a:ext cx="14975" cy="8725"/>
              </a:xfrm>
              <a:custGeom>
                <a:rect b="b" l="l" r="r" t="t"/>
                <a:pathLst>
                  <a:path extrusionOk="0" h="349" w="599">
                    <a:moveTo>
                      <a:pt x="1" y="1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5826100" y="26850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1"/>
                    </a:moveTo>
                    <a:lnTo>
                      <a:pt x="0" y="348"/>
                    </a:lnTo>
                    <a:lnTo>
                      <a:pt x="598" y="348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5816275" y="269842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0"/>
                    </a:moveTo>
                    <a:lnTo>
                      <a:pt x="0" y="348"/>
                    </a:lnTo>
                    <a:lnTo>
                      <a:pt x="597" y="348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5758625" y="26850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1"/>
                    </a:moveTo>
                    <a:lnTo>
                      <a:pt x="0" y="348"/>
                    </a:lnTo>
                    <a:lnTo>
                      <a:pt x="598" y="348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5748800" y="269842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0"/>
                    </a:moveTo>
                    <a:lnTo>
                      <a:pt x="0" y="348"/>
                    </a:lnTo>
                    <a:lnTo>
                      <a:pt x="597" y="348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5996975" y="24973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1"/>
                    </a:moveTo>
                    <a:lnTo>
                      <a:pt x="0" y="349"/>
                    </a:lnTo>
                    <a:lnTo>
                      <a:pt x="597" y="349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6016625" y="24973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1"/>
                    </a:moveTo>
                    <a:lnTo>
                      <a:pt x="0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6006800" y="251072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1"/>
                    </a:moveTo>
                    <a:lnTo>
                      <a:pt x="0" y="349"/>
                    </a:lnTo>
                    <a:lnTo>
                      <a:pt x="597" y="349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5741425" y="2497300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0" y="1"/>
                    </a:moveTo>
                    <a:lnTo>
                      <a:pt x="0" y="349"/>
                    </a:lnTo>
                    <a:lnTo>
                      <a:pt x="605" y="349"/>
                    </a:lnTo>
                    <a:lnTo>
                      <a:pt x="605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5761075" y="2497300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1"/>
                    </a:moveTo>
                    <a:lnTo>
                      <a:pt x="1" y="349"/>
                    </a:lnTo>
                    <a:lnTo>
                      <a:pt x="605" y="349"/>
                    </a:lnTo>
                    <a:lnTo>
                      <a:pt x="605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5751250" y="2510725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0" y="1"/>
                    </a:moveTo>
                    <a:lnTo>
                      <a:pt x="0" y="349"/>
                    </a:lnTo>
                    <a:lnTo>
                      <a:pt x="605" y="349"/>
                    </a:lnTo>
                    <a:lnTo>
                      <a:pt x="605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6058200" y="236122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6058200" y="23839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1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6058200" y="240657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1"/>
                    </a:moveTo>
                    <a:lnTo>
                      <a:pt x="1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6058200" y="2429275"/>
                <a:ext cx="14950" cy="8700"/>
              </a:xfrm>
              <a:custGeom>
                <a:rect b="b" l="l" r="r" t="t"/>
                <a:pathLst>
                  <a:path extrusionOk="0" h="348" w="598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5941575" y="2429275"/>
                <a:ext cx="15150" cy="8700"/>
              </a:xfrm>
              <a:custGeom>
                <a:rect b="b" l="l" r="r" t="t"/>
                <a:pathLst>
                  <a:path extrusionOk="0" h="348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6058200" y="245195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6058200" y="247462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1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5835350" y="2474625"/>
                <a:ext cx="14975" cy="8725"/>
              </a:xfrm>
              <a:custGeom>
                <a:rect b="b" l="l" r="r" t="t"/>
                <a:pathLst>
                  <a:path extrusionOk="0" h="349" w="599">
                    <a:moveTo>
                      <a:pt x="1" y="1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6058200" y="24973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1"/>
                    </a:moveTo>
                    <a:lnTo>
                      <a:pt x="1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6058200" y="2520000"/>
                <a:ext cx="14950" cy="8700"/>
              </a:xfrm>
              <a:custGeom>
                <a:rect b="b" l="l" r="r" t="t"/>
                <a:pathLst>
                  <a:path extrusionOk="0" h="348" w="598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6026450" y="251072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1"/>
                    </a:moveTo>
                    <a:lnTo>
                      <a:pt x="0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5894525" y="24973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1"/>
                    </a:moveTo>
                    <a:lnTo>
                      <a:pt x="0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5904150" y="2510725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1"/>
                    </a:moveTo>
                    <a:lnTo>
                      <a:pt x="1" y="349"/>
                    </a:lnTo>
                    <a:lnTo>
                      <a:pt x="606" y="349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5933650" y="2497300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0" y="1"/>
                    </a:moveTo>
                    <a:lnTo>
                      <a:pt x="0" y="349"/>
                    </a:lnTo>
                    <a:lnTo>
                      <a:pt x="605" y="349"/>
                    </a:lnTo>
                    <a:lnTo>
                      <a:pt x="605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5924000" y="251072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1"/>
                    </a:moveTo>
                    <a:lnTo>
                      <a:pt x="1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5813800" y="2510725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1"/>
                    </a:moveTo>
                    <a:lnTo>
                      <a:pt x="1" y="349"/>
                    </a:lnTo>
                    <a:lnTo>
                      <a:pt x="606" y="349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5718725" y="2361225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5718725" y="2383900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1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5718725" y="2406575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1"/>
                    </a:moveTo>
                    <a:lnTo>
                      <a:pt x="1" y="349"/>
                    </a:lnTo>
                    <a:lnTo>
                      <a:pt x="606" y="349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718725" y="2429275"/>
                <a:ext cx="15150" cy="8700"/>
              </a:xfrm>
              <a:custGeom>
                <a:rect b="b" l="l" r="r" t="t"/>
                <a:pathLst>
                  <a:path extrusionOk="0" h="348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718725" y="2451950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718725" y="2474625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1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5718725" y="2497300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1"/>
                    </a:moveTo>
                    <a:lnTo>
                      <a:pt x="1" y="349"/>
                    </a:lnTo>
                    <a:lnTo>
                      <a:pt x="606" y="349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718725" y="2520000"/>
                <a:ext cx="15150" cy="8700"/>
              </a:xfrm>
              <a:custGeom>
                <a:rect b="b" l="l" r="r" t="t"/>
                <a:pathLst>
                  <a:path extrusionOk="0" h="348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786775" y="2186950"/>
                <a:ext cx="14975" cy="8725"/>
              </a:xfrm>
              <a:custGeom>
                <a:rect b="b" l="l" r="r" t="t"/>
                <a:pathLst>
                  <a:path extrusionOk="0" h="349" w="599">
                    <a:moveTo>
                      <a:pt x="1" y="1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806450" y="218695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1"/>
                    </a:moveTo>
                    <a:lnTo>
                      <a:pt x="0" y="348"/>
                    </a:lnTo>
                    <a:lnTo>
                      <a:pt x="597" y="34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796600" y="2173525"/>
                <a:ext cx="14975" cy="8925"/>
              </a:xfrm>
              <a:custGeom>
                <a:rect b="b" l="l" r="r" t="t"/>
                <a:pathLst>
                  <a:path extrusionOk="0" h="357" w="599">
                    <a:moveTo>
                      <a:pt x="1" y="1"/>
                    </a:moveTo>
                    <a:lnTo>
                      <a:pt x="1" y="356"/>
                    </a:lnTo>
                    <a:lnTo>
                      <a:pt x="598" y="356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826100" y="218695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1"/>
                    </a:moveTo>
                    <a:lnTo>
                      <a:pt x="0" y="348"/>
                    </a:lnTo>
                    <a:lnTo>
                      <a:pt x="598" y="348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945750" y="218695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1"/>
                    </a:moveTo>
                    <a:lnTo>
                      <a:pt x="0" y="348"/>
                    </a:lnTo>
                    <a:lnTo>
                      <a:pt x="597" y="34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955575" y="2173525"/>
                <a:ext cx="14950" cy="8925"/>
              </a:xfrm>
              <a:custGeom>
                <a:rect b="b" l="l" r="r" t="t"/>
                <a:pathLst>
                  <a:path extrusionOk="0" h="357" w="598">
                    <a:moveTo>
                      <a:pt x="0" y="1"/>
                    </a:moveTo>
                    <a:lnTo>
                      <a:pt x="0" y="356"/>
                    </a:lnTo>
                    <a:lnTo>
                      <a:pt x="598" y="356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985050" y="2186950"/>
                <a:ext cx="14975" cy="8725"/>
              </a:xfrm>
              <a:custGeom>
                <a:rect b="b" l="l" r="r" t="t"/>
                <a:pathLst>
                  <a:path extrusionOk="0" h="349" w="599">
                    <a:moveTo>
                      <a:pt x="1" y="1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816275" y="2173525"/>
                <a:ext cx="14950" cy="8925"/>
              </a:xfrm>
              <a:custGeom>
                <a:rect b="b" l="l" r="r" t="t"/>
                <a:pathLst>
                  <a:path extrusionOk="0" h="357" w="598">
                    <a:moveTo>
                      <a:pt x="0" y="1"/>
                    </a:moveTo>
                    <a:lnTo>
                      <a:pt x="0" y="356"/>
                    </a:lnTo>
                    <a:lnTo>
                      <a:pt x="597" y="356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955575" y="230962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0"/>
                    </a:moveTo>
                    <a:lnTo>
                      <a:pt x="0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772425" y="2323050"/>
                <a:ext cx="14950" cy="8700"/>
              </a:xfrm>
              <a:custGeom>
                <a:rect b="b" l="l" r="r" t="t"/>
                <a:pathLst>
                  <a:path extrusionOk="0" h="348" w="598">
                    <a:moveTo>
                      <a:pt x="0" y="0"/>
                    </a:moveTo>
                    <a:lnTo>
                      <a:pt x="0" y="348"/>
                    </a:lnTo>
                    <a:lnTo>
                      <a:pt x="597" y="348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6058200" y="2173525"/>
                <a:ext cx="14950" cy="8925"/>
              </a:xfrm>
              <a:custGeom>
                <a:rect b="b" l="l" r="r" t="t"/>
                <a:pathLst>
                  <a:path extrusionOk="0" h="357" w="598">
                    <a:moveTo>
                      <a:pt x="1" y="1"/>
                    </a:moveTo>
                    <a:lnTo>
                      <a:pt x="1" y="356"/>
                    </a:lnTo>
                    <a:lnTo>
                      <a:pt x="598" y="356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6058200" y="2196225"/>
                <a:ext cx="14950" cy="8700"/>
              </a:xfrm>
              <a:custGeom>
                <a:rect b="b" l="l" r="r" t="t"/>
                <a:pathLst>
                  <a:path extrusionOk="0" h="348" w="598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058200" y="22189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058200" y="2241575"/>
                <a:ext cx="14950" cy="8900"/>
              </a:xfrm>
              <a:custGeom>
                <a:rect b="b" l="l" r="r" t="t"/>
                <a:pathLst>
                  <a:path extrusionOk="0" h="356" w="598">
                    <a:moveTo>
                      <a:pt x="1" y="1"/>
                    </a:moveTo>
                    <a:lnTo>
                      <a:pt x="1" y="356"/>
                    </a:lnTo>
                    <a:lnTo>
                      <a:pt x="598" y="356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5941575" y="2241575"/>
                <a:ext cx="15150" cy="8900"/>
              </a:xfrm>
              <a:custGeom>
                <a:rect b="b" l="l" r="r" t="t"/>
                <a:pathLst>
                  <a:path extrusionOk="0" h="356" w="606">
                    <a:moveTo>
                      <a:pt x="1" y="1"/>
                    </a:moveTo>
                    <a:lnTo>
                      <a:pt x="1" y="356"/>
                    </a:lnTo>
                    <a:lnTo>
                      <a:pt x="606" y="356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058200" y="226425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1"/>
                    </a:moveTo>
                    <a:lnTo>
                      <a:pt x="1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058200" y="2286950"/>
                <a:ext cx="14950" cy="8900"/>
              </a:xfrm>
              <a:custGeom>
                <a:rect b="b" l="l" r="r" t="t"/>
                <a:pathLst>
                  <a:path extrusionOk="0" h="356" w="598">
                    <a:moveTo>
                      <a:pt x="1" y="0"/>
                    </a:moveTo>
                    <a:lnTo>
                      <a:pt x="1" y="355"/>
                    </a:lnTo>
                    <a:lnTo>
                      <a:pt x="598" y="355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5835350" y="2286950"/>
                <a:ext cx="14975" cy="8900"/>
              </a:xfrm>
              <a:custGeom>
                <a:rect b="b" l="l" r="r" t="t"/>
                <a:pathLst>
                  <a:path extrusionOk="0" h="356" w="599">
                    <a:moveTo>
                      <a:pt x="1" y="0"/>
                    </a:moveTo>
                    <a:lnTo>
                      <a:pt x="1" y="355"/>
                    </a:lnTo>
                    <a:lnTo>
                      <a:pt x="598" y="355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058200" y="230962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058200" y="23323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1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985050" y="2323050"/>
                <a:ext cx="14975" cy="8700"/>
              </a:xfrm>
              <a:custGeom>
                <a:rect b="b" l="l" r="r" t="t"/>
                <a:pathLst>
                  <a:path extrusionOk="0" h="348" w="599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887150" y="2323050"/>
                <a:ext cx="15150" cy="8700"/>
              </a:xfrm>
              <a:custGeom>
                <a:rect b="b" l="l" r="r" t="t"/>
                <a:pathLst>
                  <a:path extrusionOk="0" h="348" w="606">
                    <a:moveTo>
                      <a:pt x="0" y="0"/>
                    </a:moveTo>
                    <a:lnTo>
                      <a:pt x="0" y="348"/>
                    </a:lnTo>
                    <a:lnTo>
                      <a:pt x="605" y="348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5916625" y="2309625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906800" y="2323050"/>
                <a:ext cx="15150" cy="8700"/>
              </a:xfrm>
              <a:custGeom>
                <a:rect b="b" l="l" r="r" t="t"/>
                <a:pathLst>
                  <a:path extrusionOk="0" h="348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813800" y="2323050"/>
                <a:ext cx="15150" cy="8700"/>
              </a:xfrm>
              <a:custGeom>
                <a:rect b="b" l="l" r="r" t="t"/>
                <a:pathLst>
                  <a:path extrusionOk="0" h="348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718725" y="2173525"/>
                <a:ext cx="15150" cy="8925"/>
              </a:xfrm>
              <a:custGeom>
                <a:rect b="b" l="l" r="r" t="t"/>
                <a:pathLst>
                  <a:path extrusionOk="0" h="357" w="606">
                    <a:moveTo>
                      <a:pt x="1" y="1"/>
                    </a:moveTo>
                    <a:lnTo>
                      <a:pt x="1" y="356"/>
                    </a:lnTo>
                    <a:lnTo>
                      <a:pt x="606" y="356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5718725" y="2196225"/>
                <a:ext cx="15150" cy="8700"/>
              </a:xfrm>
              <a:custGeom>
                <a:rect b="b" l="l" r="r" t="t"/>
                <a:pathLst>
                  <a:path extrusionOk="0" h="348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5718725" y="2218900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5718725" y="2241575"/>
                <a:ext cx="15150" cy="8900"/>
              </a:xfrm>
              <a:custGeom>
                <a:rect b="b" l="l" r="r" t="t"/>
                <a:pathLst>
                  <a:path extrusionOk="0" h="356" w="606">
                    <a:moveTo>
                      <a:pt x="1" y="1"/>
                    </a:moveTo>
                    <a:lnTo>
                      <a:pt x="1" y="356"/>
                    </a:lnTo>
                    <a:lnTo>
                      <a:pt x="606" y="356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718725" y="2264250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1"/>
                    </a:moveTo>
                    <a:lnTo>
                      <a:pt x="1" y="349"/>
                    </a:lnTo>
                    <a:lnTo>
                      <a:pt x="606" y="349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5718725" y="2286950"/>
                <a:ext cx="15150" cy="8900"/>
              </a:xfrm>
              <a:custGeom>
                <a:rect b="b" l="l" r="r" t="t"/>
                <a:pathLst>
                  <a:path extrusionOk="0" h="356" w="606">
                    <a:moveTo>
                      <a:pt x="1" y="0"/>
                    </a:moveTo>
                    <a:lnTo>
                      <a:pt x="1" y="355"/>
                    </a:lnTo>
                    <a:lnTo>
                      <a:pt x="606" y="355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718725" y="2309625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718725" y="2332300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1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6058200" y="25489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1"/>
                    </a:moveTo>
                    <a:lnTo>
                      <a:pt x="1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6058200" y="25716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6058200" y="259427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6058200" y="261695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1"/>
                    </a:moveTo>
                    <a:lnTo>
                      <a:pt x="1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5941575" y="2616950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1"/>
                    </a:moveTo>
                    <a:lnTo>
                      <a:pt x="1" y="349"/>
                    </a:lnTo>
                    <a:lnTo>
                      <a:pt x="606" y="349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6058200" y="2639650"/>
                <a:ext cx="14950" cy="8700"/>
              </a:xfrm>
              <a:custGeom>
                <a:rect b="b" l="l" r="r" t="t"/>
                <a:pathLst>
                  <a:path extrusionOk="0" h="348" w="598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6058200" y="266232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0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6058200" y="26850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1"/>
                    </a:moveTo>
                    <a:lnTo>
                      <a:pt x="1" y="348"/>
                    </a:lnTo>
                    <a:lnTo>
                      <a:pt x="598" y="348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6058200" y="270767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1"/>
                    </a:moveTo>
                    <a:lnTo>
                      <a:pt x="1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5718725" y="2548900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1"/>
                    </a:moveTo>
                    <a:lnTo>
                      <a:pt x="1" y="349"/>
                    </a:lnTo>
                    <a:lnTo>
                      <a:pt x="606" y="349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5718725" y="2571600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718725" y="2594275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5718725" y="2616950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1"/>
                    </a:moveTo>
                    <a:lnTo>
                      <a:pt x="1" y="349"/>
                    </a:lnTo>
                    <a:lnTo>
                      <a:pt x="606" y="349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5718725" y="2639650"/>
                <a:ext cx="15150" cy="8700"/>
              </a:xfrm>
              <a:custGeom>
                <a:rect b="b" l="l" r="r" t="t"/>
                <a:pathLst>
                  <a:path extrusionOk="0" h="348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5718725" y="2662325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0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5718725" y="2685000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1"/>
                    </a:moveTo>
                    <a:lnTo>
                      <a:pt x="1" y="348"/>
                    </a:lnTo>
                    <a:lnTo>
                      <a:pt x="606" y="348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5718725" y="2707675"/>
                <a:ext cx="15150" cy="8725"/>
              </a:xfrm>
              <a:custGeom>
                <a:rect b="b" l="l" r="r" t="t"/>
                <a:pathLst>
                  <a:path extrusionOk="0" h="349" w="606">
                    <a:moveTo>
                      <a:pt x="1" y="1"/>
                    </a:moveTo>
                    <a:lnTo>
                      <a:pt x="1" y="349"/>
                    </a:lnTo>
                    <a:lnTo>
                      <a:pt x="606" y="349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5935925" y="2562325"/>
                <a:ext cx="15125" cy="8725"/>
              </a:xfrm>
              <a:custGeom>
                <a:rect b="b" l="l" r="r" t="t"/>
                <a:pathLst>
                  <a:path extrusionOk="0" h="349" w="605">
                    <a:moveTo>
                      <a:pt x="0" y="1"/>
                    </a:moveTo>
                    <a:lnTo>
                      <a:pt x="0" y="349"/>
                    </a:lnTo>
                    <a:lnTo>
                      <a:pt x="605" y="349"/>
                    </a:lnTo>
                    <a:lnTo>
                      <a:pt x="605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5955575" y="256232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1"/>
                    </a:moveTo>
                    <a:lnTo>
                      <a:pt x="0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975225" y="256232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1"/>
                    </a:moveTo>
                    <a:lnTo>
                      <a:pt x="1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965400" y="25489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1"/>
                    </a:moveTo>
                    <a:lnTo>
                      <a:pt x="0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5764850" y="256232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1" y="1"/>
                    </a:moveTo>
                    <a:lnTo>
                      <a:pt x="1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774675" y="2548900"/>
                <a:ext cx="14975" cy="8725"/>
              </a:xfrm>
              <a:custGeom>
                <a:rect b="b" l="l" r="r" t="t"/>
                <a:pathLst>
                  <a:path extrusionOk="0" h="349" w="599">
                    <a:moveTo>
                      <a:pt x="1" y="1"/>
                    </a:moveTo>
                    <a:lnTo>
                      <a:pt x="1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5901900" y="2548900"/>
                <a:ext cx="15125" cy="8725"/>
              </a:xfrm>
              <a:custGeom>
                <a:rect b="b" l="l" r="r" t="t"/>
                <a:pathLst>
                  <a:path extrusionOk="0" h="349" w="605">
                    <a:moveTo>
                      <a:pt x="0" y="1"/>
                    </a:moveTo>
                    <a:lnTo>
                      <a:pt x="0" y="349"/>
                    </a:lnTo>
                    <a:lnTo>
                      <a:pt x="605" y="349"/>
                    </a:lnTo>
                    <a:lnTo>
                      <a:pt x="605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5804175" y="2562325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1"/>
                    </a:moveTo>
                    <a:lnTo>
                      <a:pt x="0" y="349"/>
                    </a:lnTo>
                    <a:lnTo>
                      <a:pt x="598" y="349"/>
                    </a:lnTo>
                    <a:lnTo>
                      <a:pt x="598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5794350" y="2548900"/>
                <a:ext cx="14950" cy="8725"/>
              </a:xfrm>
              <a:custGeom>
                <a:rect b="b" l="l" r="r" t="t"/>
                <a:pathLst>
                  <a:path extrusionOk="0" h="349" w="598">
                    <a:moveTo>
                      <a:pt x="0" y="1"/>
                    </a:moveTo>
                    <a:lnTo>
                      <a:pt x="0" y="349"/>
                    </a:lnTo>
                    <a:lnTo>
                      <a:pt x="597" y="349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rgbClr val="C689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713075" y="2533800"/>
                <a:ext cx="365950" cy="5125"/>
              </a:xfrm>
              <a:custGeom>
                <a:rect b="b" l="l" r="r" t="t"/>
                <a:pathLst>
                  <a:path extrusionOk="0" h="205" w="14638">
                    <a:moveTo>
                      <a:pt x="0" y="0"/>
                    </a:moveTo>
                    <a:lnTo>
                      <a:pt x="0" y="204"/>
                    </a:lnTo>
                    <a:lnTo>
                      <a:pt x="14637" y="204"/>
                    </a:lnTo>
                    <a:lnTo>
                      <a:pt x="14637" y="0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5713075" y="2346100"/>
                <a:ext cx="365950" cy="5125"/>
              </a:xfrm>
              <a:custGeom>
                <a:rect b="b" l="l" r="r" t="t"/>
                <a:pathLst>
                  <a:path extrusionOk="0" h="205" w="14638">
                    <a:moveTo>
                      <a:pt x="0" y="1"/>
                    </a:moveTo>
                    <a:lnTo>
                      <a:pt x="0" y="205"/>
                    </a:lnTo>
                    <a:lnTo>
                      <a:pt x="14637" y="205"/>
                    </a:lnTo>
                    <a:lnTo>
                      <a:pt x="14637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713079" y="2157901"/>
                <a:ext cx="365950" cy="5653"/>
              </a:xfrm>
              <a:custGeom>
                <a:rect b="b" l="l" r="r" t="t"/>
                <a:pathLst>
                  <a:path extrusionOk="0" h="206" w="14638">
                    <a:moveTo>
                      <a:pt x="0" y="1"/>
                    </a:moveTo>
                    <a:lnTo>
                      <a:pt x="0" y="205"/>
                    </a:lnTo>
                    <a:lnTo>
                      <a:pt x="14637" y="205"/>
                    </a:lnTo>
                    <a:lnTo>
                      <a:pt x="14637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5941575" y="2124950"/>
                <a:ext cx="77150" cy="33475"/>
              </a:xfrm>
              <a:custGeom>
                <a:rect b="b" l="l" r="r" t="t"/>
                <a:pathLst>
                  <a:path extrusionOk="0" h="1339" w="3086">
                    <a:moveTo>
                      <a:pt x="1" y="1"/>
                    </a:moveTo>
                    <a:lnTo>
                      <a:pt x="1" y="1339"/>
                    </a:lnTo>
                    <a:lnTo>
                      <a:pt x="3086" y="1339"/>
                    </a:lnTo>
                    <a:lnTo>
                      <a:pt x="3086" y="1"/>
                    </a:lnTo>
                    <a:close/>
                  </a:path>
                </a:pathLst>
              </a:custGeom>
              <a:solidFill>
                <a:srgbClr val="C383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5941576" y="2124948"/>
                <a:ext cx="77150" cy="11951"/>
              </a:xfrm>
              <a:custGeom>
                <a:rect b="b" l="l" r="r" t="t"/>
                <a:pathLst>
                  <a:path extrusionOk="0" h="478" w="3086">
                    <a:moveTo>
                      <a:pt x="1" y="1"/>
                    </a:moveTo>
                    <a:lnTo>
                      <a:pt x="1" y="477"/>
                    </a:lnTo>
                    <a:lnTo>
                      <a:pt x="3086" y="477"/>
                    </a:lnTo>
                    <a:lnTo>
                      <a:pt x="3086" y="1"/>
                    </a:ln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5099" name="Google Shape;5099;p41"/>
            <p:cNvCxnSpPr/>
            <p:nvPr/>
          </p:nvCxnSpPr>
          <p:spPr>
            <a:xfrm>
              <a:off x="5065775" y="3340500"/>
              <a:ext cx="3165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100" name="Google Shape;5100;p41"/>
          <p:cNvGrpSpPr/>
          <p:nvPr/>
        </p:nvGrpSpPr>
        <p:grpSpPr>
          <a:xfrm>
            <a:off x="4953875" y="3459925"/>
            <a:ext cx="1614402" cy="1010425"/>
            <a:chOff x="6044043" y="1393075"/>
            <a:chExt cx="2317213" cy="1010425"/>
          </a:xfrm>
        </p:grpSpPr>
        <p:sp>
          <p:nvSpPr>
            <p:cNvPr id="5101" name="Google Shape;5101;p41"/>
            <p:cNvSpPr txBox="1"/>
            <p:nvPr/>
          </p:nvSpPr>
          <p:spPr>
            <a:xfrm>
              <a:off x="6044056" y="1393075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Night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02" name="Google Shape;5102;p41"/>
            <p:cNvSpPr txBox="1"/>
            <p:nvPr/>
          </p:nvSpPr>
          <p:spPr>
            <a:xfrm>
              <a:off x="6044043" y="1685000"/>
              <a:ext cx="2317200" cy="71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as a beautiful name and is the second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103" name="Google Shape;5103;p41"/>
          <p:cNvSpPr/>
          <p:nvPr/>
        </p:nvSpPr>
        <p:spPr>
          <a:xfrm>
            <a:off x="457200" y="1222838"/>
            <a:ext cx="4115700" cy="3523500"/>
          </a:xfrm>
          <a:prstGeom prst="rect">
            <a:avLst/>
          </a:prstGeom>
          <a:solidFill>
            <a:srgbClr val="FFBE82">
              <a:alpha val="43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04" name="Google Shape;5104;p41"/>
          <p:cNvGrpSpPr/>
          <p:nvPr/>
        </p:nvGrpSpPr>
        <p:grpSpPr>
          <a:xfrm>
            <a:off x="839850" y="3459925"/>
            <a:ext cx="1614402" cy="970525"/>
            <a:chOff x="6044043" y="1393075"/>
            <a:chExt cx="2317213" cy="970525"/>
          </a:xfrm>
        </p:grpSpPr>
        <p:sp>
          <p:nvSpPr>
            <p:cNvPr id="5105" name="Google Shape;5105;p41"/>
            <p:cNvSpPr txBox="1"/>
            <p:nvPr/>
          </p:nvSpPr>
          <p:spPr>
            <a:xfrm>
              <a:off x="6044056" y="1393075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06" name="Google Shape;5106;p41"/>
            <p:cNvSpPr txBox="1"/>
            <p:nvPr/>
          </p:nvSpPr>
          <p:spPr>
            <a:xfrm>
              <a:off x="6044043" y="1685000"/>
              <a:ext cx="2317200" cy="6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the closest planet and the smallest one in the Solar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07" name="Google Shape;5107;p41"/>
          <p:cNvGrpSpPr/>
          <p:nvPr/>
        </p:nvGrpSpPr>
        <p:grpSpPr>
          <a:xfrm>
            <a:off x="951750" y="1584325"/>
            <a:ext cx="3165300" cy="1756175"/>
            <a:chOff x="951750" y="1584325"/>
            <a:chExt cx="3165300" cy="1756175"/>
          </a:xfrm>
        </p:grpSpPr>
        <p:cxnSp>
          <p:nvCxnSpPr>
            <p:cNvPr id="5108" name="Google Shape;5108;p41"/>
            <p:cNvCxnSpPr/>
            <p:nvPr/>
          </p:nvCxnSpPr>
          <p:spPr>
            <a:xfrm>
              <a:off x="951750" y="3340500"/>
              <a:ext cx="3165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109" name="Google Shape;5109;p41"/>
            <p:cNvSpPr/>
            <p:nvPr/>
          </p:nvSpPr>
          <p:spPr>
            <a:xfrm>
              <a:off x="2734510" y="1920172"/>
              <a:ext cx="857845" cy="225602"/>
            </a:xfrm>
            <a:custGeom>
              <a:rect b="b" l="l" r="r" t="t"/>
              <a:pathLst>
                <a:path extrusionOk="0" h="3078" w="11704">
                  <a:moveTo>
                    <a:pt x="3281" y="0"/>
                  </a:moveTo>
                  <a:lnTo>
                    <a:pt x="3281" y="1542"/>
                  </a:lnTo>
                  <a:lnTo>
                    <a:pt x="0" y="1542"/>
                  </a:lnTo>
                  <a:lnTo>
                    <a:pt x="0" y="3077"/>
                  </a:lnTo>
                  <a:lnTo>
                    <a:pt x="11704" y="3077"/>
                  </a:lnTo>
                  <a:lnTo>
                    <a:pt x="11704" y="1542"/>
                  </a:lnTo>
                  <a:lnTo>
                    <a:pt x="8430" y="1542"/>
                  </a:lnTo>
                  <a:lnTo>
                    <a:pt x="8430" y="0"/>
                  </a:lnTo>
                  <a:close/>
                </a:path>
              </a:pathLst>
            </a:custGeom>
            <a:solidFill>
              <a:srgbClr val="E78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0" name="Google Shape;5110;p41"/>
            <p:cNvSpPr/>
            <p:nvPr/>
          </p:nvSpPr>
          <p:spPr>
            <a:xfrm>
              <a:off x="2653592" y="2145704"/>
              <a:ext cx="1019680" cy="1194782"/>
            </a:xfrm>
            <a:custGeom>
              <a:rect b="b" l="l" r="r" t="t"/>
              <a:pathLst>
                <a:path extrusionOk="0" h="16301" w="13912">
                  <a:moveTo>
                    <a:pt x="0" y="0"/>
                  </a:moveTo>
                  <a:lnTo>
                    <a:pt x="0" y="16301"/>
                  </a:lnTo>
                  <a:lnTo>
                    <a:pt x="13912" y="16301"/>
                  </a:lnTo>
                  <a:lnTo>
                    <a:pt x="13912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1" name="Google Shape;5111;p41"/>
            <p:cNvSpPr/>
            <p:nvPr/>
          </p:nvSpPr>
          <p:spPr>
            <a:xfrm>
              <a:off x="2653592" y="3148172"/>
              <a:ext cx="1019680" cy="192326"/>
            </a:xfrm>
            <a:custGeom>
              <a:rect b="b" l="l" r="r" t="t"/>
              <a:pathLst>
                <a:path extrusionOk="0" h="2624" w="13912">
                  <a:moveTo>
                    <a:pt x="0" y="0"/>
                  </a:moveTo>
                  <a:lnTo>
                    <a:pt x="0" y="2624"/>
                  </a:lnTo>
                  <a:lnTo>
                    <a:pt x="13912" y="2624"/>
                  </a:lnTo>
                  <a:lnTo>
                    <a:pt x="13912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2" name="Google Shape;5112;p41"/>
            <p:cNvSpPr/>
            <p:nvPr/>
          </p:nvSpPr>
          <p:spPr>
            <a:xfrm>
              <a:off x="2640838" y="3312208"/>
              <a:ext cx="1045187" cy="28292"/>
            </a:xfrm>
            <a:custGeom>
              <a:rect b="b" l="l" r="r" t="t"/>
              <a:pathLst>
                <a:path extrusionOk="0" h="386" w="14260">
                  <a:moveTo>
                    <a:pt x="0" y="0"/>
                  </a:moveTo>
                  <a:lnTo>
                    <a:pt x="0" y="386"/>
                  </a:lnTo>
                  <a:lnTo>
                    <a:pt x="14259" y="386"/>
                  </a:lnTo>
                  <a:lnTo>
                    <a:pt x="14259" y="0"/>
                  </a:lnTo>
                  <a:close/>
                </a:path>
              </a:pathLst>
            </a:custGeom>
            <a:solidFill>
              <a:srgbClr val="96A3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3" name="Google Shape;5113;p41"/>
            <p:cNvSpPr/>
            <p:nvPr/>
          </p:nvSpPr>
          <p:spPr>
            <a:xfrm>
              <a:off x="2640838" y="2145704"/>
              <a:ext cx="1045187" cy="28292"/>
            </a:xfrm>
            <a:custGeom>
              <a:rect b="b" l="l" r="r" t="t"/>
              <a:pathLst>
                <a:path extrusionOk="0" h="386" w="14260">
                  <a:moveTo>
                    <a:pt x="0" y="0"/>
                  </a:moveTo>
                  <a:lnTo>
                    <a:pt x="0" y="386"/>
                  </a:lnTo>
                  <a:lnTo>
                    <a:pt x="14259" y="386"/>
                  </a:lnTo>
                  <a:lnTo>
                    <a:pt x="14259" y="0"/>
                  </a:lnTo>
                  <a:close/>
                </a:path>
              </a:pathLst>
            </a:custGeom>
            <a:solidFill>
              <a:srgbClr val="96A3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4" name="Google Shape;5114;p41"/>
            <p:cNvSpPr/>
            <p:nvPr/>
          </p:nvSpPr>
          <p:spPr>
            <a:xfrm>
              <a:off x="3023223" y="3299967"/>
              <a:ext cx="280427" cy="40532"/>
            </a:xfrm>
            <a:custGeom>
              <a:rect b="b" l="l" r="r" t="t"/>
              <a:pathLst>
                <a:path extrusionOk="0" h="553" w="3826">
                  <a:moveTo>
                    <a:pt x="0" y="1"/>
                  </a:moveTo>
                  <a:lnTo>
                    <a:pt x="0" y="553"/>
                  </a:lnTo>
                  <a:lnTo>
                    <a:pt x="3826" y="553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5" name="Google Shape;5115;p41"/>
            <p:cNvSpPr/>
            <p:nvPr/>
          </p:nvSpPr>
          <p:spPr>
            <a:xfrm>
              <a:off x="2734510" y="2838350"/>
              <a:ext cx="234471" cy="309891"/>
            </a:xfrm>
            <a:custGeom>
              <a:rect b="b" l="l" r="r" t="t"/>
              <a:pathLst>
                <a:path extrusionOk="0" h="4228" w="3199">
                  <a:moveTo>
                    <a:pt x="0" y="1"/>
                  </a:moveTo>
                  <a:lnTo>
                    <a:pt x="0" y="4227"/>
                  </a:lnTo>
                  <a:lnTo>
                    <a:pt x="3198" y="4227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6" name="Google Shape;5116;p41"/>
            <p:cNvSpPr/>
            <p:nvPr/>
          </p:nvSpPr>
          <p:spPr>
            <a:xfrm>
              <a:off x="2748363" y="3000187"/>
              <a:ext cx="206765" cy="134203"/>
            </a:xfrm>
            <a:custGeom>
              <a:rect b="b" l="l" r="r" t="t"/>
              <a:pathLst>
                <a:path extrusionOk="0" h="1831" w="2821">
                  <a:moveTo>
                    <a:pt x="0" y="1"/>
                  </a:moveTo>
                  <a:lnTo>
                    <a:pt x="0" y="1830"/>
                  </a:lnTo>
                  <a:lnTo>
                    <a:pt x="2820" y="1830"/>
                  </a:lnTo>
                  <a:lnTo>
                    <a:pt x="2820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7" name="Google Shape;5117;p41"/>
            <p:cNvSpPr/>
            <p:nvPr/>
          </p:nvSpPr>
          <p:spPr>
            <a:xfrm>
              <a:off x="2748363" y="2851690"/>
              <a:ext cx="206765" cy="134716"/>
            </a:xfrm>
            <a:custGeom>
              <a:rect b="b" l="l" r="r" t="t"/>
              <a:pathLst>
                <a:path extrusionOk="0" h="1838" w="2821">
                  <a:moveTo>
                    <a:pt x="0" y="0"/>
                  </a:moveTo>
                  <a:lnTo>
                    <a:pt x="0" y="1838"/>
                  </a:lnTo>
                  <a:lnTo>
                    <a:pt x="2820" y="183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8" name="Google Shape;5118;p41"/>
            <p:cNvSpPr/>
            <p:nvPr/>
          </p:nvSpPr>
          <p:spPr>
            <a:xfrm>
              <a:off x="2715087" y="3116581"/>
              <a:ext cx="273244" cy="31663"/>
            </a:xfrm>
            <a:custGeom>
              <a:rect b="b" l="l" r="r" t="t"/>
              <a:pathLst>
                <a:path extrusionOk="0" h="432" w="3728">
                  <a:moveTo>
                    <a:pt x="0" y="0"/>
                  </a:moveTo>
                  <a:lnTo>
                    <a:pt x="0" y="431"/>
                  </a:lnTo>
                  <a:lnTo>
                    <a:pt x="3728" y="431"/>
                  </a:lnTo>
                  <a:lnTo>
                    <a:pt x="3728" y="0"/>
                  </a:lnTo>
                  <a:close/>
                </a:path>
              </a:pathLst>
            </a:custGeom>
            <a:solidFill>
              <a:srgbClr val="C5C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9" name="Google Shape;5119;p41"/>
            <p:cNvSpPr/>
            <p:nvPr/>
          </p:nvSpPr>
          <p:spPr>
            <a:xfrm>
              <a:off x="2844234" y="3009642"/>
              <a:ext cx="15025" cy="15539"/>
            </a:xfrm>
            <a:custGeom>
              <a:rect b="b" l="l" r="r" t="t"/>
              <a:pathLst>
                <a:path extrusionOk="0" h="212" w="205">
                  <a:moveTo>
                    <a:pt x="106" y="0"/>
                  </a:moveTo>
                  <a:cubicBezTo>
                    <a:pt x="45" y="0"/>
                    <a:pt x="0" y="45"/>
                    <a:pt x="0" y="106"/>
                  </a:cubicBezTo>
                  <a:cubicBezTo>
                    <a:pt x="0" y="159"/>
                    <a:pt x="45" y="212"/>
                    <a:pt x="106" y="212"/>
                  </a:cubicBezTo>
                  <a:cubicBezTo>
                    <a:pt x="159" y="212"/>
                    <a:pt x="204" y="159"/>
                    <a:pt x="204" y="106"/>
                  </a:cubicBezTo>
                  <a:cubicBezTo>
                    <a:pt x="204" y="45"/>
                    <a:pt x="159" y="0"/>
                    <a:pt x="10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0" name="Google Shape;5120;p41"/>
            <p:cNvSpPr/>
            <p:nvPr/>
          </p:nvSpPr>
          <p:spPr>
            <a:xfrm>
              <a:off x="3357892" y="2838350"/>
              <a:ext cx="234471" cy="309891"/>
            </a:xfrm>
            <a:custGeom>
              <a:rect b="b" l="l" r="r" t="t"/>
              <a:pathLst>
                <a:path extrusionOk="0" h="4228" w="3199">
                  <a:moveTo>
                    <a:pt x="1" y="1"/>
                  </a:moveTo>
                  <a:lnTo>
                    <a:pt x="1" y="4227"/>
                  </a:lnTo>
                  <a:lnTo>
                    <a:pt x="3199" y="4227"/>
                  </a:lnTo>
                  <a:lnTo>
                    <a:pt x="3199" y="1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1" name="Google Shape;5121;p41"/>
            <p:cNvSpPr/>
            <p:nvPr/>
          </p:nvSpPr>
          <p:spPr>
            <a:xfrm>
              <a:off x="3371745" y="3000187"/>
              <a:ext cx="206765" cy="134203"/>
            </a:xfrm>
            <a:custGeom>
              <a:rect b="b" l="l" r="r" t="t"/>
              <a:pathLst>
                <a:path extrusionOk="0" h="1831" w="2821">
                  <a:moveTo>
                    <a:pt x="1" y="1"/>
                  </a:moveTo>
                  <a:lnTo>
                    <a:pt x="1" y="1830"/>
                  </a:lnTo>
                  <a:lnTo>
                    <a:pt x="2821" y="1830"/>
                  </a:lnTo>
                  <a:lnTo>
                    <a:pt x="2821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2" name="Google Shape;5122;p41"/>
            <p:cNvSpPr/>
            <p:nvPr/>
          </p:nvSpPr>
          <p:spPr>
            <a:xfrm>
              <a:off x="3371745" y="2851690"/>
              <a:ext cx="206765" cy="134716"/>
            </a:xfrm>
            <a:custGeom>
              <a:rect b="b" l="l" r="r" t="t"/>
              <a:pathLst>
                <a:path extrusionOk="0" h="1838" w="2821">
                  <a:moveTo>
                    <a:pt x="1" y="0"/>
                  </a:moveTo>
                  <a:lnTo>
                    <a:pt x="1" y="1838"/>
                  </a:lnTo>
                  <a:lnTo>
                    <a:pt x="2821" y="1838"/>
                  </a:lnTo>
                  <a:lnTo>
                    <a:pt x="28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3" name="Google Shape;5123;p41"/>
            <p:cNvSpPr/>
            <p:nvPr/>
          </p:nvSpPr>
          <p:spPr>
            <a:xfrm>
              <a:off x="3338542" y="3116581"/>
              <a:ext cx="273244" cy="31663"/>
            </a:xfrm>
            <a:custGeom>
              <a:rect b="b" l="l" r="r" t="t"/>
              <a:pathLst>
                <a:path extrusionOk="0" h="432" w="3728">
                  <a:moveTo>
                    <a:pt x="0" y="0"/>
                  </a:moveTo>
                  <a:lnTo>
                    <a:pt x="0" y="431"/>
                  </a:lnTo>
                  <a:lnTo>
                    <a:pt x="3727" y="431"/>
                  </a:lnTo>
                  <a:lnTo>
                    <a:pt x="3727" y="0"/>
                  </a:lnTo>
                  <a:close/>
                </a:path>
              </a:pathLst>
            </a:custGeom>
            <a:solidFill>
              <a:srgbClr val="C5C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4" name="Google Shape;5124;p41"/>
            <p:cNvSpPr/>
            <p:nvPr/>
          </p:nvSpPr>
          <p:spPr>
            <a:xfrm>
              <a:off x="3467616" y="3009642"/>
              <a:ext cx="15025" cy="15539"/>
            </a:xfrm>
            <a:custGeom>
              <a:rect b="b" l="l" r="r" t="t"/>
              <a:pathLst>
                <a:path extrusionOk="0" h="212" w="205">
                  <a:moveTo>
                    <a:pt x="106" y="0"/>
                  </a:moveTo>
                  <a:cubicBezTo>
                    <a:pt x="46" y="0"/>
                    <a:pt x="1" y="45"/>
                    <a:pt x="1" y="106"/>
                  </a:cubicBezTo>
                  <a:cubicBezTo>
                    <a:pt x="1" y="159"/>
                    <a:pt x="46" y="212"/>
                    <a:pt x="106" y="212"/>
                  </a:cubicBezTo>
                  <a:cubicBezTo>
                    <a:pt x="159" y="212"/>
                    <a:pt x="205" y="159"/>
                    <a:pt x="205" y="106"/>
                  </a:cubicBezTo>
                  <a:cubicBezTo>
                    <a:pt x="205" y="45"/>
                    <a:pt x="159" y="0"/>
                    <a:pt x="106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5" name="Google Shape;5125;p41"/>
            <p:cNvSpPr/>
            <p:nvPr/>
          </p:nvSpPr>
          <p:spPr>
            <a:xfrm>
              <a:off x="2734510" y="2309740"/>
              <a:ext cx="234471" cy="310404"/>
            </a:xfrm>
            <a:custGeom>
              <a:rect b="b" l="l" r="r" t="t"/>
              <a:pathLst>
                <a:path extrusionOk="0" h="4235" w="3199">
                  <a:moveTo>
                    <a:pt x="0" y="0"/>
                  </a:moveTo>
                  <a:lnTo>
                    <a:pt x="0" y="4234"/>
                  </a:lnTo>
                  <a:lnTo>
                    <a:pt x="3198" y="4234"/>
                  </a:lnTo>
                  <a:lnTo>
                    <a:pt x="3198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6" name="Google Shape;5126;p41"/>
            <p:cNvSpPr/>
            <p:nvPr/>
          </p:nvSpPr>
          <p:spPr>
            <a:xfrm>
              <a:off x="2748363" y="2471504"/>
              <a:ext cx="206765" cy="134790"/>
            </a:xfrm>
            <a:custGeom>
              <a:rect b="b" l="l" r="r" t="t"/>
              <a:pathLst>
                <a:path extrusionOk="0" h="1839" w="2821">
                  <a:moveTo>
                    <a:pt x="0" y="1"/>
                  </a:moveTo>
                  <a:lnTo>
                    <a:pt x="0" y="1838"/>
                  </a:lnTo>
                  <a:lnTo>
                    <a:pt x="2820" y="1838"/>
                  </a:lnTo>
                  <a:lnTo>
                    <a:pt x="2820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7" name="Google Shape;5127;p41"/>
            <p:cNvSpPr/>
            <p:nvPr/>
          </p:nvSpPr>
          <p:spPr>
            <a:xfrm>
              <a:off x="2748363" y="2323593"/>
              <a:ext cx="206765" cy="134716"/>
            </a:xfrm>
            <a:custGeom>
              <a:rect b="b" l="l" r="r" t="t"/>
              <a:pathLst>
                <a:path extrusionOk="0" h="1838" w="2821">
                  <a:moveTo>
                    <a:pt x="0" y="0"/>
                  </a:moveTo>
                  <a:lnTo>
                    <a:pt x="0" y="1837"/>
                  </a:lnTo>
                  <a:lnTo>
                    <a:pt x="2820" y="1837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8" name="Google Shape;5128;p41"/>
            <p:cNvSpPr/>
            <p:nvPr/>
          </p:nvSpPr>
          <p:spPr>
            <a:xfrm>
              <a:off x="2715087" y="2588484"/>
              <a:ext cx="273244" cy="31663"/>
            </a:xfrm>
            <a:custGeom>
              <a:rect b="b" l="l" r="r" t="t"/>
              <a:pathLst>
                <a:path extrusionOk="0" h="432" w="3728">
                  <a:moveTo>
                    <a:pt x="0" y="0"/>
                  </a:moveTo>
                  <a:lnTo>
                    <a:pt x="0" y="431"/>
                  </a:lnTo>
                  <a:lnTo>
                    <a:pt x="3728" y="431"/>
                  </a:lnTo>
                  <a:lnTo>
                    <a:pt x="3728" y="0"/>
                  </a:lnTo>
                  <a:close/>
                </a:path>
              </a:pathLst>
            </a:custGeom>
            <a:solidFill>
              <a:srgbClr val="C5C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9" name="Google Shape;5129;p41"/>
            <p:cNvSpPr/>
            <p:nvPr/>
          </p:nvSpPr>
          <p:spPr>
            <a:xfrm>
              <a:off x="2844234" y="2481472"/>
              <a:ext cx="15025" cy="15099"/>
            </a:xfrm>
            <a:custGeom>
              <a:rect b="b" l="l" r="r" t="t"/>
              <a:pathLst>
                <a:path extrusionOk="0" h="206" w="205">
                  <a:moveTo>
                    <a:pt x="106" y="1"/>
                  </a:moveTo>
                  <a:cubicBezTo>
                    <a:pt x="45" y="1"/>
                    <a:pt x="0" y="46"/>
                    <a:pt x="0" y="107"/>
                  </a:cubicBezTo>
                  <a:cubicBezTo>
                    <a:pt x="0" y="160"/>
                    <a:pt x="45" y="205"/>
                    <a:pt x="106" y="205"/>
                  </a:cubicBezTo>
                  <a:cubicBezTo>
                    <a:pt x="159" y="205"/>
                    <a:pt x="204" y="160"/>
                    <a:pt x="204" y="107"/>
                  </a:cubicBezTo>
                  <a:cubicBezTo>
                    <a:pt x="204" y="46"/>
                    <a:pt x="159" y="1"/>
                    <a:pt x="10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0" name="Google Shape;5130;p41"/>
            <p:cNvSpPr/>
            <p:nvPr/>
          </p:nvSpPr>
          <p:spPr>
            <a:xfrm>
              <a:off x="3357892" y="2309740"/>
              <a:ext cx="234471" cy="310404"/>
            </a:xfrm>
            <a:custGeom>
              <a:rect b="b" l="l" r="r" t="t"/>
              <a:pathLst>
                <a:path extrusionOk="0" h="4235" w="3199">
                  <a:moveTo>
                    <a:pt x="1" y="0"/>
                  </a:moveTo>
                  <a:lnTo>
                    <a:pt x="1" y="4234"/>
                  </a:lnTo>
                  <a:lnTo>
                    <a:pt x="3199" y="4234"/>
                  </a:lnTo>
                  <a:lnTo>
                    <a:pt x="3199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1" name="Google Shape;5131;p41"/>
            <p:cNvSpPr/>
            <p:nvPr/>
          </p:nvSpPr>
          <p:spPr>
            <a:xfrm>
              <a:off x="3371745" y="2471504"/>
              <a:ext cx="206765" cy="134790"/>
            </a:xfrm>
            <a:custGeom>
              <a:rect b="b" l="l" r="r" t="t"/>
              <a:pathLst>
                <a:path extrusionOk="0" h="1839" w="2821">
                  <a:moveTo>
                    <a:pt x="1" y="1"/>
                  </a:moveTo>
                  <a:lnTo>
                    <a:pt x="1" y="1838"/>
                  </a:lnTo>
                  <a:lnTo>
                    <a:pt x="2821" y="1838"/>
                  </a:lnTo>
                  <a:lnTo>
                    <a:pt x="2821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2" name="Google Shape;5132;p41"/>
            <p:cNvSpPr/>
            <p:nvPr/>
          </p:nvSpPr>
          <p:spPr>
            <a:xfrm>
              <a:off x="3371745" y="2323593"/>
              <a:ext cx="206765" cy="134716"/>
            </a:xfrm>
            <a:custGeom>
              <a:rect b="b" l="l" r="r" t="t"/>
              <a:pathLst>
                <a:path extrusionOk="0" h="1838" w="2821">
                  <a:moveTo>
                    <a:pt x="1" y="0"/>
                  </a:moveTo>
                  <a:lnTo>
                    <a:pt x="1" y="1837"/>
                  </a:lnTo>
                  <a:lnTo>
                    <a:pt x="2821" y="1837"/>
                  </a:lnTo>
                  <a:lnTo>
                    <a:pt x="28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3" name="Google Shape;5133;p41"/>
            <p:cNvSpPr/>
            <p:nvPr/>
          </p:nvSpPr>
          <p:spPr>
            <a:xfrm>
              <a:off x="3338542" y="2588484"/>
              <a:ext cx="273244" cy="31663"/>
            </a:xfrm>
            <a:custGeom>
              <a:rect b="b" l="l" r="r" t="t"/>
              <a:pathLst>
                <a:path extrusionOk="0" h="432" w="3728">
                  <a:moveTo>
                    <a:pt x="0" y="0"/>
                  </a:moveTo>
                  <a:lnTo>
                    <a:pt x="0" y="431"/>
                  </a:lnTo>
                  <a:lnTo>
                    <a:pt x="3727" y="431"/>
                  </a:lnTo>
                  <a:lnTo>
                    <a:pt x="3727" y="0"/>
                  </a:lnTo>
                  <a:close/>
                </a:path>
              </a:pathLst>
            </a:custGeom>
            <a:solidFill>
              <a:srgbClr val="C5C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4" name="Google Shape;5134;p41"/>
            <p:cNvSpPr/>
            <p:nvPr/>
          </p:nvSpPr>
          <p:spPr>
            <a:xfrm>
              <a:off x="3467616" y="2481472"/>
              <a:ext cx="15025" cy="15099"/>
            </a:xfrm>
            <a:custGeom>
              <a:rect b="b" l="l" r="r" t="t"/>
              <a:pathLst>
                <a:path extrusionOk="0" h="206" w="205">
                  <a:moveTo>
                    <a:pt x="106" y="1"/>
                  </a:moveTo>
                  <a:cubicBezTo>
                    <a:pt x="46" y="1"/>
                    <a:pt x="1" y="46"/>
                    <a:pt x="1" y="107"/>
                  </a:cubicBezTo>
                  <a:cubicBezTo>
                    <a:pt x="1" y="160"/>
                    <a:pt x="46" y="205"/>
                    <a:pt x="106" y="205"/>
                  </a:cubicBezTo>
                  <a:cubicBezTo>
                    <a:pt x="159" y="205"/>
                    <a:pt x="205" y="160"/>
                    <a:pt x="205" y="107"/>
                  </a:cubicBezTo>
                  <a:cubicBezTo>
                    <a:pt x="205" y="46"/>
                    <a:pt x="159" y="1"/>
                    <a:pt x="10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5" name="Google Shape;5135;p41"/>
            <p:cNvSpPr/>
            <p:nvPr/>
          </p:nvSpPr>
          <p:spPr>
            <a:xfrm>
              <a:off x="3046458" y="2309740"/>
              <a:ext cx="233958" cy="310404"/>
            </a:xfrm>
            <a:custGeom>
              <a:rect b="b" l="l" r="r" t="t"/>
              <a:pathLst>
                <a:path extrusionOk="0" h="4235" w="3192">
                  <a:moveTo>
                    <a:pt x="1" y="0"/>
                  </a:moveTo>
                  <a:lnTo>
                    <a:pt x="1" y="4234"/>
                  </a:lnTo>
                  <a:lnTo>
                    <a:pt x="3191" y="4234"/>
                  </a:lnTo>
                  <a:lnTo>
                    <a:pt x="3191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6" name="Google Shape;5136;p41"/>
            <p:cNvSpPr/>
            <p:nvPr/>
          </p:nvSpPr>
          <p:spPr>
            <a:xfrm>
              <a:off x="3060311" y="2471504"/>
              <a:ext cx="206765" cy="134790"/>
            </a:xfrm>
            <a:custGeom>
              <a:rect b="b" l="l" r="r" t="t"/>
              <a:pathLst>
                <a:path extrusionOk="0" h="1839" w="2821">
                  <a:moveTo>
                    <a:pt x="1" y="1"/>
                  </a:moveTo>
                  <a:lnTo>
                    <a:pt x="1" y="1838"/>
                  </a:lnTo>
                  <a:lnTo>
                    <a:pt x="2821" y="1838"/>
                  </a:lnTo>
                  <a:lnTo>
                    <a:pt x="28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7" name="Google Shape;5137;p41"/>
            <p:cNvSpPr/>
            <p:nvPr/>
          </p:nvSpPr>
          <p:spPr>
            <a:xfrm>
              <a:off x="3060311" y="2323593"/>
              <a:ext cx="206765" cy="134716"/>
            </a:xfrm>
            <a:custGeom>
              <a:rect b="b" l="l" r="r" t="t"/>
              <a:pathLst>
                <a:path extrusionOk="0" h="1838" w="2821">
                  <a:moveTo>
                    <a:pt x="1" y="0"/>
                  </a:moveTo>
                  <a:lnTo>
                    <a:pt x="1" y="1837"/>
                  </a:lnTo>
                  <a:lnTo>
                    <a:pt x="2821" y="1837"/>
                  </a:lnTo>
                  <a:lnTo>
                    <a:pt x="28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8" name="Google Shape;5138;p41"/>
            <p:cNvSpPr/>
            <p:nvPr/>
          </p:nvSpPr>
          <p:spPr>
            <a:xfrm>
              <a:off x="3027034" y="2588484"/>
              <a:ext cx="273317" cy="31663"/>
            </a:xfrm>
            <a:custGeom>
              <a:rect b="b" l="l" r="r" t="t"/>
              <a:pathLst>
                <a:path extrusionOk="0" h="432" w="3729">
                  <a:moveTo>
                    <a:pt x="1" y="0"/>
                  </a:moveTo>
                  <a:lnTo>
                    <a:pt x="1" y="431"/>
                  </a:lnTo>
                  <a:lnTo>
                    <a:pt x="3728" y="431"/>
                  </a:lnTo>
                  <a:lnTo>
                    <a:pt x="3728" y="0"/>
                  </a:lnTo>
                  <a:close/>
                </a:path>
              </a:pathLst>
            </a:custGeom>
            <a:solidFill>
              <a:srgbClr val="C5CC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9" name="Google Shape;5139;p41"/>
            <p:cNvSpPr/>
            <p:nvPr/>
          </p:nvSpPr>
          <p:spPr>
            <a:xfrm>
              <a:off x="3155669" y="2481472"/>
              <a:ext cx="15539" cy="15099"/>
            </a:xfrm>
            <a:custGeom>
              <a:rect b="b" l="l" r="r" t="t"/>
              <a:pathLst>
                <a:path extrusionOk="0" h="206" w="212">
                  <a:moveTo>
                    <a:pt x="106" y="1"/>
                  </a:moveTo>
                  <a:cubicBezTo>
                    <a:pt x="45" y="1"/>
                    <a:pt x="0" y="46"/>
                    <a:pt x="0" y="107"/>
                  </a:cubicBezTo>
                  <a:cubicBezTo>
                    <a:pt x="0" y="160"/>
                    <a:pt x="45" y="205"/>
                    <a:pt x="106" y="205"/>
                  </a:cubicBezTo>
                  <a:cubicBezTo>
                    <a:pt x="166" y="205"/>
                    <a:pt x="212" y="160"/>
                    <a:pt x="212" y="107"/>
                  </a:cubicBezTo>
                  <a:cubicBezTo>
                    <a:pt x="212" y="46"/>
                    <a:pt x="166" y="1"/>
                    <a:pt x="106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0" name="Google Shape;5140;p41"/>
            <p:cNvSpPr/>
            <p:nvPr/>
          </p:nvSpPr>
          <p:spPr>
            <a:xfrm>
              <a:off x="3046458" y="2838350"/>
              <a:ext cx="233958" cy="461172"/>
            </a:xfrm>
            <a:custGeom>
              <a:rect b="b" l="l" r="r" t="t"/>
              <a:pathLst>
                <a:path extrusionOk="0" h="6292" w="3192">
                  <a:moveTo>
                    <a:pt x="1" y="1"/>
                  </a:moveTo>
                  <a:lnTo>
                    <a:pt x="1" y="6291"/>
                  </a:lnTo>
                  <a:lnTo>
                    <a:pt x="3191" y="6291"/>
                  </a:lnTo>
                  <a:lnTo>
                    <a:pt x="3191" y="1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1" name="Google Shape;5141;p41"/>
            <p:cNvSpPr/>
            <p:nvPr/>
          </p:nvSpPr>
          <p:spPr>
            <a:xfrm>
              <a:off x="3060311" y="2851690"/>
              <a:ext cx="206765" cy="447832"/>
            </a:xfrm>
            <a:custGeom>
              <a:rect b="b" l="l" r="r" t="t"/>
              <a:pathLst>
                <a:path extrusionOk="0" h="6110" w="2821">
                  <a:moveTo>
                    <a:pt x="1" y="0"/>
                  </a:moveTo>
                  <a:lnTo>
                    <a:pt x="1" y="6109"/>
                  </a:lnTo>
                  <a:lnTo>
                    <a:pt x="2821" y="6109"/>
                  </a:lnTo>
                  <a:lnTo>
                    <a:pt x="282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2" name="Google Shape;5142;p41"/>
            <p:cNvSpPr/>
            <p:nvPr/>
          </p:nvSpPr>
          <p:spPr>
            <a:xfrm>
              <a:off x="3088016" y="2879909"/>
              <a:ext cx="150255" cy="389123"/>
            </a:xfrm>
            <a:custGeom>
              <a:rect b="b" l="l" r="r" t="t"/>
              <a:pathLst>
                <a:path extrusionOk="0" h="5309" w="2050">
                  <a:moveTo>
                    <a:pt x="1" y="1"/>
                  </a:moveTo>
                  <a:lnTo>
                    <a:pt x="1" y="5308"/>
                  </a:lnTo>
                  <a:lnTo>
                    <a:pt x="2050" y="5308"/>
                  </a:lnTo>
                  <a:lnTo>
                    <a:pt x="20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3" name="Google Shape;5143;p41"/>
            <p:cNvSpPr/>
            <p:nvPr/>
          </p:nvSpPr>
          <p:spPr>
            <a:xfrm>
              <a:off x="3226033" y="3042332"/>
              <a:ext cx="24994" cy="24994"/>
            </a:xfrm>
            <a:custGeom>
              <a:rect b="b" l="l" r="r" t="t"/>
              <a:pathLst>
                <a:path extrusionOk="0" h="341" w="341">
                  <a:moveTo>
                    <a:pt x="174" y="0"/>
                  </a:moveTo>
                  <a:cubicBezTo>
                    <a:pt x="76" y="0"/>
                    <a:pt x="0" y="76"/>
                    <a:pt x="0" y="166"/>
                  </a:cubicBezTo>
                  <a:cubicBezTo>
                    <a:pt x="0" y="265"/>
                    <a:pt x="76" y="340"/>
                    <a:pt x="174" y="340"/>
                  </a:cubicBezTo>
                  <a:cubicBezTo>
                    <a:pt x="265" y="340"/>
                    <a:pt x="340" y="265"/>
                    <a:pt x="340" y="166"/>
                  </a:cubicBezTo>
                  <a:cubicBezTo>
                    <a:pt x="340" y="76"/>
                    <a:pt x="265" y="0"/>
                    <a:pt x="174" y="0"/>
                  </a:cubicBez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4" name="Google Shape;5144;p41"/>
            <p:cNvSpPr/>
            <p:nvPr/>
          </p:nvSpPr>
          <p:spPr>
            <a:xfrm>
              <a:off x="3047044" y="2838350"/>
              <a:ext cx="46616" cy="88760"/>
            </a:xfrm>
            <a:custGeom>
              <a:rect b="b" l="l" r="r" t="t"/>
              <a:pathLst>
                <a:path extrusionOk="0" h="1211" w="636">
                  <a:moveTo>
                    <a:pt x="0" y="1"/>
                  </a:moveTo>
                  <a:lnTo>
                    <a:pt x="0" y="893"/>
                  </a:lnTo>
                  <a:cubicBezTo>
                    <a:pt x="0" y="1105"/>
                    <a:pt x="159" y="1211"/>
                    <a:pt x="318" y="1211"/>
                  </a:cubicBezTo>
                  <a:cubicBezTo>
                    <a:pt x="476" y="1211"/>
                    <a:pt x="635" y="1105"/>
                    <a:pt x="635" y="893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5" name="Google Shape;5145;p41"/>
            <p:cNvSpPr/>
            <p:nvPr/>
          </p:nvSpPr>
          <p:spPr>
            <a:xfrm>
              <a:off x="3092707" y="2838350"/>
              <a:ext cx="48301" cy="90006"/>
            </a:xfrm>
            <a:custGeom>
              <a:rect b="b" l="l" r="r" t="t"/>
              <a:pathLst>
                <a:path extrusionOk="0" h="1228" w="659">
                  <a:moveTo>
                    <a:pt x="12" y="1"/>
                  </a:moveTo>
                  <a:lnTo>
                    <a:pt x="12" y="893"/>
                  </a:lnTo>
                  <a:cubicBezTo>
                    <a:pt x="1" y="1116"/>
                    <a:pt x="165" y="1228"/>
                    <a:pt x="330" y="1228"/>
                  </a:cubicBezTo>
                  <a:cubicBezTo>
                    <a:pt x="494" y="1228"/>
                    <a:pt x="659" y="1116"/>
                    <a:pt x="647" y="893"/>
                  </a:cubicBezTo>
                  <a:lnTo>
                    <a:pt x="647" y="1"/>
                  </a:lnTo>
                  <a:close/>
                </a:path>
              </a:pathLst>
            </a:custGeom>
            <a:solidFill>
              <a:srgbClr val="E37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6" name="Google Shape;5146;p41"/>
            <p:cNvSpPr/>
            <p:nvPr/>
          </p:nvSpPr>
          <p:spPr>
            <a:xfrm>
              <a:off x="3140130" y="2838350"/>
              <a:ext cx="46616" cy="88760"/>
            </a:xfrm>
            <a:custGeom>
              <a:rect b="b" l="l" r="r" t="t"/>
              <a:pathLst>
                <a:path extrusionOk="0" h="1211" w="636">
                  <a:moveTo>
                    <a:pt x="0" y="1"/>
                  </a:moveTo>
                  <a:lnTo>
                    <a:pt x="0" y="893"/>
                  </a:lnTo>
                  <a:cubicBezTo>
                    <a:pt x="0" y="1105"/>
                    <a:pt x="159" y="1211"/>
                    <a:pt x="318" y="1211"/>
                  </a:cubicBezTo>
                  <a:cubicBezTo>
                    <a:pt x="477" y="1211"/>
                    <a:pt x="635" y="1105"/>
                    <a:pt x="635" y="893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7" name="Google Shape;5147;p41"/>
            <p:cNvSpPr/>
            <p:nvPr/>
          </p:nvSpPr>
          <p:spPr>
            <a:xfrm>
              <a:off x="3186673" y="2838350"/>
              <a:ext cx="46616" cy="88760"/>
            </a:xfrm>
            <a:custGeom>
              <a:rect b="b" l="l" r="r" t="t"/>
              <a:pathLst>
                <a:path extrusionOk="0" h="1211" w="636">
                  <a:moveTo>
                    <a:pt x="0" y="1"/>
                  </a:moveTo>
                  <a:lnTo>
                    <a:pt x="0" y="893"/>
                  </a:lnTo>
                  <a:cubicBezTo>
                    <a:pt x="0" y="1105"/>
                    <a:pt x="159" y="1211"/>
                    <a:pt x="318" y="1211"/>
                  </a:cubicBezTo>
                  <a:cubicBezTo>
                    <a:pt x="477" y="1211"/>
                    <a:pt x="636" y="1105"/>
                    <a:pt x="636" y="893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E37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8" name="Google Shape;5148;p41"/>
            <p:cNvSpPr/>
            <p:nvPr/>
          </p:nvSpPr>
          <p:spPr>
            <a:xfrm>
              <a:off x="3233216" y="2838350"/>
              <a:ext cx="47202" cy="88760"/>
            </a:xfrm>
            <a:custGeom>
              <a:rect b="b" l="l" r="r" t="t"/>
              <a:pathLst>
                <a:path extrusionOk="0" h="1211" w="644">
                  <a:moveTo>
                    <a:pt x="1" y="1"/>
                  </a:moveTo>
                  <a:lnTo>
                    <a:pt x="1" y="893"/>
                  </a:lnTo>
                  <a:cubicBezTo>
                    <a:pt x="1" y="1105"/>
                    <a:pt x="161" y="1211"/>
                    <a:pt x="322" y="1211"/>
                  </a:cubicBezTo>
                  <a:cubicBezTo>
                    <a:pt x="482" y="1211"/>
                    <a:pt x="643" y="1105"/>
                    <a:pt x="643" y="893"/>
                  </a:cubicBezTo>
                  <a:lnTo>
                    <a:pt x="643" y="1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9" name="Google Shape;5149;p41"/>
            <p:cNvSpPr/>
            <p:nvPr/>
          </p:nvSpPr>
          <p:spPr>
            <a:xfrm>
              <a:off x="3280345" y="2838350"/>
              <a:ext cx="46616" cy="88760"/>
            </a:xfrm>
            <a:custGeom>
              <a:rect b="b" l="l" r="r" t="t"/>
              <a:pathLst>
                <a:path extrusionOk="0" h="1211" w="636">
                  <a:moveTo>
                    <a:pt x="0" y="1"/>
                  </a:moveTo>
                  <a:lnTo>
                    <a:pt x="0" y="893"/>
                  </a:lnTo>
                  <a:cubicBezTo>
                    <a:pt x="0" y="1105"/>
                    <a:pt x="159" y="1211"/>
                    <a:pt x="318" y="1211"/>
                  </a:cubicBezTo>
                  <a:cubicBezTo>
                    <a:pt x="476" y="1211"/>
                    <a:pt x="635" y="1105"/>
                    <a:pt x="635" y="893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E37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0" name="Google Shape;5150;p41"/>
            <p:cNvSpPr/>
            <p:nvPr/>
          </p:nvSpPr>
          <p:spPr>
            <a:xfrm>
              <a:off x="2999915" y="2838350"/>
              <a:ext cx="46616" cy="88760"/>
            </a:xfrm>
            <a:custGeom>
              <a:rect b="b" l="l" r="r" t="t"/>
              <a:pathLst>
                <a:path extrusionOk="0" h="1211" w="636">
                  <a:moveTo>
                    <a:pt x="1" y="1"/>
                  </a:moveTo>
                  <a:lnTo>
                    <a:pt x="1" y="893"/>
                  </a:lnTo>
                  <a:cubicBezTo>
                    <a:pt x="1" y="1105"/>
                    <a:pt x="159" y="1211"/>
                    <a:pt x="318" y="1211"/>
                  </a:cubicBezTo>
                  <a:cubicBezTo>
                    <a:pt x="477" y="1211"/>
                    <a:pt x="636" y="1105"/>
                    <a:pt x="636" y="893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E37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1" name="Google Shape;5151;p41"/>
            <p:cNvSpPr/>
            <p:nvPr/>
          </p:nvSpPr>
          <p:spPr>
            <a:xfrm>
              <a:off x="2640850" y="2134622"/>
              <a:ext cx="1045187" cy="25000"/>
            </a:xfrm>
            <a:custGeom>
              <a:rect b="b" l="l" r="r" t="t"/>
              <a:pathLst>
                <a:path extrusionOk="0" h="190" w="14260">
                  <a:moveTo>
                    <a:pt x="0" y="0"/>
                  </a:moveTo>
                  <a:lnTo>
                    <a:pt x="0" y="189"/>
                  </a:lnTo>
                  <a:lnTo>
                    <a:pt x="14259" y="189"/>
                  </a:lnTo>
                  <a:lnTo>
                    <a:pt x="14259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2" name="Google Shape;5152;p41"/>
            <p:cNvSpPr/>
            <p:nvPr/>
          </p:nvSpPr>
          <p:spPr>
            <a:xfrm>
              <a:off x="2955058" y="1892467"/>
              <a:ext cx="416755" cy="27779"/>
            </a:xfrm>
            <a:custGeom>
              <a:rect b="b" l="l" r="r" t="t"/>
              <a:pathLst>
                <a:path extrusionOk="0" h="379" w="5686">
                  <a:moveTo>
                    <a:pt x="0" y="0"/>
                  </a:moveTo>
                  <a:lnTo>
                    <a:pt x="0" y="378"/>
                  </a:lnTo>
                  <a:lnTo>
                    <a:pt x="5686" y="378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96A3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3" name="Google Shape;5153;p41"/>
            <p:cNvSpPr/>
            <p:nvPr/>
          </p:nvSpPr>
          <p:spPr>
            <a:xfrm>
              <a:off x="2955046" y="1875250"/>
              <a:ext cx="416755" cy="15477"/>
            </a:xfrm>
            <a:custGeom>
              <a:rect b="b" l="l" r="r" t="t"/>
              <a:pathLst>
                <a:path extrusionOk="0" h="190" w="5686">
                  <a:moveTo>
                    <a:pt x="0" y="0"/>
                  </a:moveTo>
                  <a:lnTo>
                    <a:pt x="0" y="189"/>
                  </a:lnTo>
                  <a:lnTo>
                    <a:pt x="5686" y="189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4" name="Google Shape;5154;p41"/>
            <p:cNvSpPr/>
            <p:nvPr/>
          </p:nvSpPr>
          <p:spPr>
            <a:xfrm>
              <a:off x="2716186" y="2033195"/>
              <a:ext cx="258292" cy="27779"/>
            </a:xfrm>
            <a:custGeom>
              <a:rect b="b" l="l" r="r" t="t"/>
              <a:pathLst>
                <a:path extrusionOk="0" h="379" w="3524">
                  <a:moveTo>
                    <a:pt x="1" y="0"/>
                  </a:moveTo>
                  <a:lnTo>
                    <a:pt x="1" y="379"/>
                  </a:lnTo>
                  <a:lnTo>
                    <a:pt x="3524" y="379"/>
                  </a:lnTo>
                  <a:lnTo>
                    <a:pt x="3524" y="0"/>
                  </a:lnTo>
                  <a:close/>
                </a:path>
              </a:pathLst>
            </a:custGeom>
            <a:solidFill>
              <a:srgbClr val="96A3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5" name="Google Shape;5155;p41"/>
            <p:cNvSpPr/>
            <p:nvPr/>
          </p:nvSpPr>
          <p:spPr>
            <a:xfrm>
              <a:off x="2716175" y="2031649"/>
              <a:ext cx="258292" cy="15477"/>
            </a:xfrm>
            <a:custGeom>
              <a:rect b="b" l="l" r="r" t="t"/>
              <a:pathLst>
                <a:path extrusionOk="0" h="190" w="3524">
                  <a:moveTo>
                    <a:pt x="1" y="0"/>
                  </a:moveTo>
                  <a:lnTo>
                    <a:pt x="1" y="189"/>
                  </a:lnTo>
                  <a:lnTo>
                    <a:pt x="3524" y="189"/>
                  </a:lnTo>
                  <a:lnTo>
                    <a:pt x="3524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6" name="Google Shape;5156;p41"/>
            <p:cNvSpPr/>
            <p:nvPr/>
          </p:nvSpPr>
          <p:spPr>
            <a:xfrm>
              <a:off x="3352395" y="2033195"/>
              <a:ext cx="258292" cy="27779"/>
            </a:xfrm>
            <a:custGeom>
              <a:rect b="b" l="l" r="r" t="t"/>
              <a:pathLst>
                <a:path extrusionOk="0" h="379" w="3524">
                  <a:moveTo>
                    <a:pt x="0" y="0"/>
                  </a:moveTo>
                  <a:lnTo>
                    <a:pt x="0" y="379"/>
                  </a:lnTo>
                  <a:lnTo>
                    <a:pt x="3523" y="379"/>
                  </a:lnTo>
                  <a:lnTo>
                    <a:pt x="3523" y="0"/>
                  </a:lnTo>
                  <a:close/>
                </a:path>
              </a:pathLst>
            </a:custGeom>
            <a:solidFill>
              <a:srgbClr val="96A3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7" name="Google Shape;5157;p41"/>
            <p:cNvSpPr/>
            <p:nvPr/>
          </p:nvSpPr>
          <p:spPr>
            <a:xfrm>
              <a:off x="3352383" y="2031649"/>
              <a:ext cx="258292" cy="15477"/>
            </a:xfrm>
            <a:custGeom>
              <a:rect b="b" l="l" r="r" t="t"/>
              <a:pathLst>
                <a:path extrusionOk="0" h="190" w="3524">
                  <a:moveTo>
                    <a:pt x="0" y="0"/>
                  </a:moveTo>
                  <a:lnTo>
                    <a:pt x="0" y="189"/>
                  </a:lnTo>
                  <a:lnTo>
                    <a:pt x="3523" y="189"/>
                  </a:lnTo>
                  <a:lnTo>
                    <a:pt x="3523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8" name="Google Shape;5158;p41"/>
            <p:cNvSpPr/>
            <p:nvPr/>
          </p:nvSpPr>
          <p:spPr>
            <a:xfrm>
              <a:off x="3077462" y="1947292"/>
              <a:ext cx="171877" cy="171877"/>
            </a:xfrm>
            <a:custGeom>
              <a:rect b="b" l="l" r="r" t="t"/>
              <a:pathLst>
                <a:path extrusionOk="0" h="2345" w="2345">
                  <a:moveTo>
                    <a:pt x="1173" y="1"/>
                  </a:moveTo>
                  <a:cubicBezTo>
                    <a:pt x="523" y="1"/>
                    <a:pt x="1" y="522"/>
                    <a:pt x="1" y="1172"/>
                  </a:cubicBezTo>
                  <a:cubicBezTo>
                    <a:pt x="1" y="1823"/>
                    <a:pt x="523" y="2344"/>
                    <a:pt x="1173" y="2344"/>
                  </a:cubicBezTo>
                  <a:cubicBezTo>
                    <a:pt x="1823" y="2344"/>
                    <a:pt x="2345" y="1823"/>
                    <a:pt x="2345" y="1172"/>
                  </a:cubicBezTo>
                  <a:cubicBezTo>
                    <a:pt x="2345" y="522"/>
                    <a:pt x="1823" y="1"/>
                    <a:pt x="1173" y="1"/>
                  </a:cubicBez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9" name="Google Shape;5159;p41"/>
            <p:cNvSpPr/>
            <p:nvPr/>
          </p:nvSpPr>
          <p:spPr>
            <a:xfrm>
              <a:off x="3093001" y="1963344"/>
              <a:ext cx="62741" cy="139774"/>
            </a:xfrm>
            <a:custGeom>
              <a:rect b="b" l="l" r="r" t="t"/>
              <a:pathLst>
                <a:path extrusionOk="0" h="1907" w="856">
                  <a:moveTo>
                    <a:pt x="855" y="1"/>
                  </a:moveTo>
                  <a:cubicBezTo>
                    <a:pt x="371" y="54"/>
                    <a:pt x="1" y="462"/>
                    <a:pt x="1" y="953"/>
                  </a:cubicBezTo>
                  <a:cubicBezTo>
                    <a:pt x="1" y="1445"/>
                    <a:pt x="371" y="1853"/>
                    <a:pt x="855" y="1906"/>
                  </a:cubicBezTo>
                  <a:lnTo>
                    <a:pt x="855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0" name="Google Shape;5160;p41"/>
            <p:cNvSpPr/>
            <p:nvPr/>
          </p:nvSpPr>
          <p:spPr>
            <a:xfrm>
              <a:off x="3171134" y="1963344"/>
              <a:ext cx="62741" cy="139774"/>
            </a:xfrm>
            <a:custGeom>
              <a:rect b="b" l="l" r="r" t="t"/>
              <a:pathLst>
                <a:path extrusionOk="0" h="1907" w="856">
                  <a:moveTo>
                    <a:pt x="1" y="1"/>
                  </a:moveTo>
                  <a:lnTo>
                    <a:pt x="1" y="1906"/>
                  </a:lnTo>
                  <a:cubicBezTo>
                    <a:pt x="492" y="1853"/>
                    <a:pt x="855" y="1445"/>
                    <a:pt x="855" y="953"/>
                  </a:cubicBezTo>
                  <a:cubicBezTo>
                    <a:pt x="855" y="462"/>
                    <a:pt x="492" y="54"/>
                    <a:pt x="1" y="1"/>
                  </a:cubicBez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1" name="Google Shape;5161;p41"/>
            <p:cNvSpPr/>
            <p:nvPr/>
          </p:nvSpPr>
          <p:spPr>
            <a:xfrm>
              <a:off x="2300600" y="2252050"/>
              <a:ext cx="364130" cy="376371"/>
            </a:xfrm>
            <a:custGeom>
              <a:rect b="b" l="l" r="r" t="t"/>
              <a:pathLst>
                <a:path extrusionOk="0" h="4991" w="4968">
                  <a:moveTo>
                    <a:pt x="2488" y="1"/>
                  </a:moveTo>
                  <a:lnTo>
                    <a:pt x="0" y="4991"/>
                  </a:lnTo>
                  <a:lnTo>
                    <a:pt x="4967" y="4991"/>
                  </a:lnTo>
                  <a:lnTo>
                    <a:pt x="2488" y="1"/>
                  </a:lnTo>
                  <a:close/>
                </a:path>
              </a:pathLst>
            </a:custGeom>
            <a:solidFill>
              <a:srgbClr val="F5A0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2" name="Google Shape;5162;p41"/>
            <p:cNvSpPr/>
            <p:nvPr/>
          </p:nvSpPr>
          <p:spPr>
            <a:xfrm>
              <a:off x="2110469" y="2904903"/>
              <a:ext cx="744311" cy="287683"/>
            </a:xfrm>
            <a:custGeom>
              <a:rect b="b" l="l" r="r" t="t"/>
              <a:pathLst>
                <a:path extrusionOk="0" h="3925" w="10155">
                  <a:moveTo>
                    <a:pt x="1876" y="0"/>
                  </a:moveTo>
                  <a:lnTo>
                    <a:pt x="1" y="3924"/>
                  </a:lnTo>
                  <a:lnTo>
                    <a:pt x="10155" y="3924"/>
                  </a:lnTo>
                  <a:lnTo>
                    <a:pt x="8280" y="0"/>
                  </a:lnTo>
                  <a:close/>
                </a:path>
              </a:pathLst>
            </a:custGeom>
            <a:solidFill>
              <a:srgbClr val="F5A0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3" name="Google Shape;5163;p41"/>
            <p:cNvSpPr/>
            <p:nvPr/>
          </p:nvSpPr>
          <p:spPr>
            <a:xfrm>
              <a:off x="2429160" y="3192516"/>
              <a:ext cx="107011" cy="147983"/>
            </a:xfrm>
            <a:custGeom>
              <a:rect b="b" l="l" r="r" t="t"/>
              <a:pathLst>
                <a:path extrusionOk="0" h="2019" w="1460">
                  <a:moveTo>
                    <a:pt x="0" y="0"/>
                  </a:moveTo>
                  <a:lnTo>
                    <a:pt x="0" y="2019"/>
                  </a:lnTo>
                  <a:lnTo>
                    <a:pt x="1459" y="2019"/>
                  </a:lnTo>
                  <a:lnTo>
                    <a:pt x="1459" y="0"/>
                  </a:lnTo>
                  <a:close/>
                </a:path>
              </a:pathLst>
            </a:custGeom>
            <a:solidFill>
              <a:srgbClr val="D94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4" name="Google Shape;5164;p41"/>
            <p:cNvSpPr/>
            <p:nvPr/>
          </p:nvSpPr>
          <p:spPr>
            <a:xfrm>
              <a:off x="2199750" y="2617800"/>
              <a:ext cx="565818" cy="297553"/>
            </a:xfrm>
            <a:custGeom>
              <a:rect b="b" l="l" r="r" t="t"/>
              <a:pathLst>
                <a:path extrusionOk="0" h="3918" w="7720">
                  <a:moveTo>
                    <a:pt x="1951" y="1"/>
                  </a:moveTo>
                  <a:lnTo>
                    <a:pt x="0" y="3917"/>
                  </a:lnTo>
                  <a:lnTo>
                    <a:pt x="7719" y="3917"/>
                  </a:lnTo>
                  <a:lnTo>
                    <a:pt x="5769" y="1"/>
                  </a:lnTo>
                  <a:close/>
                </a:path>
              </a:pathLst>
            </a:custGeom>
            <a:solidFill>
              <a:srgbClr val="F5A0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5" name="Google Shape;5165;p41"/>
            <p:cNvSpPr/>
            <p:nvPr/>
          </p:nvSpPr>
          <p:spPr>
            <a:xfrm>
              <a:off x="2321635" y="2617803"/>
              <a:ext cx="117565" cy="42218"/>
            </a:xfrm>
            <a:custGeom>
              <a:rect b="b" l="l" r="r" t="t"/>
              <a:pathLst>
                <a:path extrusionOk="0" h="576" w="1604">
                  <a:moveTo>
                    <a:pt x="288" y="1"/>
                  </a:moveTo>
                  <a:lnTo>
                    <a:pt x="0" y="575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6" name="Google Shape;5166;p41"/>
            <p:cNvSpPr/>
            <p:nvPr/>
          </p:nvSpPr>
          <p:spPr>
            <a:xfrm>
              <a:off x="2526130" y="2617803"/>
              <a:ext cx="117565" cy="42218"/>
            </a:xfrm>
            <a:custGeom>
              <a:rect b="b" l="l" r="r" t="t"/>
              <a:pathLst>
                <a:path extrusionOk="0" h="576" w="1604">
                  <a:moveTo>
                    <a:pt x="0" y="1"/>
                  </a:moveTo>
                  <a:lnTo>
                    <a:pt x="1603" y="575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7" name="Google Shape;5167;p41"/>
            <p:cNvSpPr/>
            <p:nvPr/>
          </p:nvSpPr>
          <p:spPr>
            <a:xfrm>
              <a:off x="2220193" y="2904903"/>
              <a:ext cx="207938" cy="58270"/>
            </a:xfrm>
            <a:custGeom>
              <a:rect b="b" l="l" r="r" t="t"/>
              <a:pathLst>
                <a:path extrusionOk="0" h="795" w="2837">
                  <a:moveTo>
                    <a:pt x="379" y="0"/>
                  </a:moveTo>
                  <a:lnTo>
                    <a:pt x="1" y="794"/>
                  </a:lnTo>
                  <a:lnTo>
                    <a:pt x="2836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8" name="Google Shape;5168;p41"/>
            <p:cNvSpPr/>
            <p:nvPr/>
          </p:nvSpPr>
          <p:spPr>
            <a:xfrm>
              <a:off x="2537198" y="2904903"/>
              <a:ext cx="207865" cy="58270"/>
            </a:xfrm>
            <a:custGeom>
              <a:rect b="b" l="l" r="r" t="t"/>
              <a:pathLst>
                <a:path extrusionOk="0" h="795" w="2836">
                  <a:moveTo>
                    <a:pt x="0" y="0"/>
                  </a:moveTo>
                  <a:lnTo>
                    <a:pt x="2836" y="794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9" name="Google Shape;5169;p41"/>
            <p:cNvSpPr/>
            <p:nvPr/>
          </p:nvSpPr>
          <p:spPr>
            <a:xfrm>
              <a:off x="2407499" y="2242947"/>
              <a:ext cx="150249" cy="154709"/>
            </a:xfrm>
            <a:custGeom>
              <a:rect b="b" l="l" r="r" t="t"/>
              <a:pathLst>
                <a:path extrusionOk="0" h="1846" w="1793">
                  <a:moveTo>
                    <a:pt x="901" y="0"/>
                  </a:moveTo>
                  <a:lnTo>
                    <a:pt x="1" y="1792"/>
                  </a:lnTo>
                  <a:cubicBezTo>
                    <a:pt x="296" y="1830"/>
                    <a:pt x="598" y="1845"/>
                    <a:pt x="901" y="1845"/>
                  </a:cubicBezTo>
                  <a:cubicBezTo>
                    <a:pt x="1195" y="1845"/>
                    <a:pt x="1498" y="1830"/>
                    <a:pt x="1793" y="1792"/>
                  </a:cubicBezTo>
                  <a:lnTo>
                    <a:pt x="901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0" name="Google Shape;5170;p41"/>
            <p:cNvSpPr/>
            <p:nvPr/>
          </p:nvSpPr>
          <p:spPr>
            <a:xfrm>
              <a:off x="1370694" y="2790195"/>
              <a:ext cx="1019680" cy="550299"/>
            </a:xfrm>
            <a:custGeom>
              <a:rect b="b" l="l" r="r" t="t"/>
              <a:pathLst>
                <a:path extrusionOk="0" h="7508" w="13912">
                  <a:moveTo>
                    <a:pt x="1" y="0"/>
                  </a:moveTo>
                  <a:lnTo>
                    <a:pt x="1" y="7508"/>
                  </a:lnTo>
                  <a:lnTo>
                    <a:pt x="13912" y="7508"/>
                  </a:lnTo>
                  <a:lnTo>
                    <a:pt x="13912" y="0"/>
                  </a:lnTo>
                  <a:close/>
                </a:path>
              </a:pathLst>
            </a:custGeom>
            <a:solidFill>
              <a:srgbClr val="EEAF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1" name="Google Shape;5171;p41"/>
            <p:cNvSpPr/>
            <p:nvPr/>
          </p:nvSpPr>
          <p:spPr>
            <a:xfrm>
              <a:off x="1451613" y="2910400"/>
              <a:ext cx="234471" cy="309891"/>
            </a:xfrm>
            <a:custGeom>
              <a:rect b="b" l="l" r="r" t="t"/>
              <a:pathLst>
                <a:path extrusionOk="0" h="4228" w="3199">
                  <a:moveTo>
                    <a:pt x="0" y="1"/>
                  </a:moveTo>
                  <a:lnTo>
                    <a:pt x="0" y="4227"/>
                  </a:lnTo>
                  <a:lnTo>
                    <a:pt x="3199" y="4227"/>
                  </a:lnTo>
                  <a:lnTo>
                    <a:pt x="3199" y="1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2" name="Google Shape;5172;p41"/>
            <p:cNvSpPr/>
            <p:nvPr/>
          </p:nvSpPr>
          <p:spPr>
            <a:xfrm>
              <a:off x="1575702" y="2923740"/>
              <a:ext cx="96530" cy="134716"/>
            </a:xfrm>
            <a:custGeom>
              <a:rect b="b" l="l" r="r" t="t"/>
              <a:pathLst>
                <a:path extrusionOk="0" h="1838" w="1317">
                  <a:moveTo>
                    <a:pt x="1" y="0"/>
                  </a:moveTo>
                  <a:lnTo>
                    <a:pt x="1" y="1837"/>
                  </a:lnTo>
                  <a:lnTo>
                    <a:pt x="1317" y="1837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3" name="Google Shape;5173;p41"/>
            <p:cNvSpPr/>
            <p:nvPr/>
          </p:nvSpPr>
          <p:spPr>
            <a:xfrm>
              <a:off x="1465465" y="2923740"/>
              <a:ext cx="96456" cy="134716"/>
            </a:xfrm>
            <a:custGeom>
              <a:rect b="b" l="l" r="r" t="t"/>
              <a:pathLst>
                <a:path extrusionOk="0" h="1838" w="1316">
                  <a:moveTo>
                    <a:pt x="0" y="0"/>
                  </a:moveTo>
                  <a:lnTo>
                    <a:pt x="0" y="1837"/>
                  </a:lnTo>
                  <a:lnTo>
                    <a:pt x="1316" y="1837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4" name="Google Shape;5174;p41"/>
            <p:cNvSpPr/>
            <p:nvPr/>
          </p:nvSpPr>
          <p:spPr>
            <a:xfrm>
              <a:off x="1465465" y="3071651"/>
              <a:ext cx="96456" cy="134790"/>
            </a:xfrm>
            <a:custGeom>
              <a:rect b="b" l="l" r="r" t="t"/>
              <a:pathLst>
                <a:path extrusionOk="0" h="1839" w="1316">
                  <a:moveTo>
                    <a:pt x="0" y="1"/>
                  </a:moveTo>
                  <a:lnTo>
                    <a:pt x="0" y="1838"/>
                  </a:lnTo>
                  <a:lnTo>
                    <a:pt x="1316" y="1838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5" name="Google Shape;5175;p41"/>
            <p:cNvSpPr/>
            <p:nvPr/>
          </p:nvSpPr>
          <p:spPr>
            <a:xfrm>
              <a:off x="1575702" y="3071651"/>
              <a:ext cx="96530" cy="134790"/>
            </a:xfrm>
            <a:custGeom>
              <a:rect b="b" l="l" r="r" t="t"/>
              <a:pathLst>
                <a:path extrusionOk="0" h="1839" w="1317">
                  <a:moveTo>
                    <a:pt x="1" y="1"/>
                  </a:moveTo>
                  <a:lnTo>
                    <a:pt x="1" y="1838"/>
                  </a:lnTo>
                  <a:lnTo>
                    <a:pt x="1317" y="1838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6" name="Google Shape;5176;p41"/>
            <p:cNvSpPr/>
            <p:nvPr/>
          </p:nvSpPr>
          <p:spPr>
            <a:xfrm>
              <a:off x="2075067" y="2910400"/>
              <a:ext cx="234471" cy="309891"/>
            </a:xfrm>
            <a:custGeom>
              <a:rect b="b" l="l" r="r" t="t"/>
              <a:pathLst>
                <a:path extrusionOk="0" h="4228" w="3199">
                  <a:moveTo>
                    <a:pt x="0" y="1"/>
                  </a:moveTo>
                  <a:lnTo>
                    <a:pt x="0" y="4227"/>
                  </a:lnTo>
                  <a:lnTo>
                    <a:pt x="3198" y="4227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7" name="Google Shape;5177;p41"/>
            <p:cNvSpPr/>
            <p:nvPr/>
          </p:nvSpPr>
          <p:spPr>
            <a:xfrm>
              <a:off x="2199157" y="2923740"/>
              <a:ext cx="96530" cy="134716"/>
            </a:xfrm>
            <a:custGeom>
              <a:rect b="b" l="l" r="r" t="t"/>
              <a:pathLst>
                <a:path extrusionOk="0" h="1838" w="1317">
                  <a:moveTo>
                    <a:pt x="1" y="0"/>
                  </a:moveTo>
                  <a:lnTo>
                    <a:pt x="1" y="1837"/>
                  </a:lnTo>
                  <a:lnTo>
                    <a:pt x="1316" y="1837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8" name="Google Shape;5178;p41"/>
            <p:cNvSpPr/>
            <p:nvPr/>
          </p:nvSpPr>
          <p:spPr>
            <a:xfrm>
              <a:off x="2088920" y="2923740"/>
              <a:ext cx="96456" cy="134716"/>
            </a:xfrm>
            <a:custGeom>
              <a:rect b="b" l="l" r="r" t="t"/>
              <a:pathLst>
                <a:path extrusionOk="0" h="1838" w="1316">
                  <a:moveTo>
                    <a:pt x="0" y="0"/>
                  </a:moveTo>
                  <a:lnTo>
                    <a:pt x="0" y="1837"/>
                  </a:lnTo>
                  <a:lnTo>
                    <a:pt x="1316" y="1837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9" name="Google Shape;5179;p41"/>
            <p:cNvSpPr/>
            <p:nvPr/>
          </p:nvSpPr>
          <p:spPr>
            <a:xfrm>
              <a:off x="2088920" y="3071651"/>
              <a:ext cx="96456" cy="134790"/>
            </a:xfrm>
            <a:custGeom>
              <a:rect b="b" l="l" r="r" t="t"/>
              <a:pathLst>
                <a:path extrusionOk="0" h="1839" w="1316">
                  <a:moveTo>
                    <a:pt x="0" y="1"/>
                  </a:moveTo>
                  <a:lnTo>
                    <a:pt x="0" y="1838"/>
                  </a:lnTo>
                  <a:lnTo>
                    <a:pt x="1316" y="1838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0" name="Google Shape;5180;p41"/>
            <p:cNvSpPr/>
            <p:nvPr/>
          </p:nvSpPr>
          <p:spPr>
            <a:xfrm>
              <a:off x="2199157" y="3071651"/>
              <a:ext cx="96530" cy="134790"/>
            </a:xfrm>
            <a:custGeom>
              <a:rect b="b" l="l" r="r" t="t"/>
              <a:pathLst>
                <a:path extrusionOk="0" h="1839" w="1317">
                  <a:moveTo>
                    <a:pt x="1" y="1"/>
                  </a:moveTo>
                  <a:lnTo>
                    <a:pt x="1" y="1838"/>
                  </a:lnTo>
                  <a:lnTo>
                    <a:pt x="1316" y="1838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1" name="Google Shape;5181;p41"/>
            <p:cNvSpPr/>
            <p:nvPr/>
          </p:nvSpPr>
          <p:spPr>
            <a:xfrm>
              <a:off x="1763560" y="2910400"/>
              <a:ext cx="233958" cy="377469"/>
            </a:xfrm>
            <a:custGeom>
              <a:rect b="b" l="l" r="r" t="t"/>
              <a:pathLst>
                <a:path extrusionOk="0" h="5150" w="3192">
                  <a:moveTo>
                    <a:pt x="1" y="1"/>
                  </a:moveTo>
                  <a:lnTo>
                    <a:pt x="1" y="5149"/>
                  </a:lnTo>
                  <a:lnTo>
                    <a:pt x="3192" y="5149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2" name="Google Shape;5182;p41"/>
            <p:cNvSpPr/>
            <p:nvPr/>
          </p:nvSpPr>
          <p:spPr>
            <a:xfrm>
              <a:off x="1740325" y="3287800"/>
              <a:ext cx="280500" cy="52699"/>
            </a:xfrm>
            <a:custGeom>
              <a:rect b="b" l="l" r="r" t="t"/>
              <a:pathLst>
                <a:path extrusionOk="0" h="719" w="3827">
                  <a:moveTo>
                    <a:pt x="0" y="0"/>
                  </a:moveTo>
                  <a:lnTo>
                    <a:pt x="0" y="719"/>
                  </a:lnTo>
                  <a:lnTo>
                    <a:pt x="3826" y="719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3" name="Google Shape;5183;p41"/>
            <p:cNvSpPr/>
            <p:nvPr/>
          </p:nvSpPr>
          <p:spPr>
            <a:xfrm>
              <a:off x="1777486" y="2923740"/>
              <a:ext cx="206765" cy="364130"/>
            </a:xfrm>
            <a:custGeom>
              <a:rect b="b" l="l" r="r" t="t"/>
              <a:pathLst>
                <a:path extrusionOk="0" h="4968" w="2821">
                  <a:moveTo>
                    <a:pt x="0" y="0"/>
                  </a:moveTo>
                  <a:lnTo>
                    <a:pt x="0" y="4967"/>
                  </a:lnTo>
                  <a:lnTo>
                    <a:pt x="2820" y="4967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4" name="Google Shape;5184;p41"/>
            <p:cNvSpPr/>
            <p:nvPr/>
          </p:nvSpPr>
          <p:spPr>
            <a:xfrm>
              <a:off x="1344087" y="2790195"/>
              <a:ext cx="1072892" cy="29978"/>
            </a:xfrm>
            <a:custGeom>
              <a:rect b="b" l="l" r="r" t="t"/>
              <a:pathLst>
                <a:path extrusionOk="0" h="409" w="14638">
                  <a:moveTo>
                    <a:pt x="1" y="0"/>
                  </a:moveTo>
                  <a:lnTo>
                    <a:pt x="1" y="408"/>
                  </a:lnTo>
                  <a:lnTo>
                    <a:pt x="14638" y="408"/>
                  </a:lnTo>
                  <a:lnTo>
                    <a:pt x="14638" y="0"/>
                  </a:lnTo>
                  <a:close/>
                </a:path>
              </a:pathLst>
            </a:custGeom>
            <a:solidFill>
              <a:srgbClr val="96A3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5" name="Google Shape;5185;p41"/>
            <p:cNvSpPr/>
            <p:nvPr/>
          </p:nvSpPr>
          <p:spPr>
            <a:xfrm>
              <a:off x="1805705" y="2951959"/>
              <a:ext cx="150255" cy="305420"/>
            </a:xfrm>
            <a:custGeom>
              <a:rect b="b" l="l" r="r" t="t"/>
              <a:pathLst>
                <a:path extrusionOk="0" h="4167" w="2050">
                  <a:moveTo>
                    <a:pt x="1" y="1"/>
                  </a:moveTo>
                  <a:lnTo>
                    <a:pt x="1" y="4167"/>
                  </a:lnTo>
                  <a:lnTo>
                    <a:pt x="2049" y="4167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6" name="Google Shape;5186;p41"/>
            <p:cNvSpPr/>
            <p:nvPr/>
          </p:nvSpPr>
          <p:spPr>
            <a:xfrm>
              <a:off x="1370694" y="2239889"/>
              <a:ext cx="1019680" cy="550372"/>
            </a:xfrm>
            <a:custGeom>
              <a:rect b="b" l="l" r="r" t="t"/>
              <a:pathLst>
                <a:path extrusionOk="0" h="7509" w="13912">
                  <a:moveTo>
                    <a:pt x="1" y="1"/>
                  </a:moveTo>
                  <a:lnTo>
                    <a:pt x="1" y="7508"/>
                  </a:lnTo>
                  <a:lnTo>
                    <a:pt x="13912" y="7508"/>
                  </a:lnTo>
                  <a:lnTo>
                    <a:pt x="13912" y="1"/>
                  </a:lnTo>
                  <a:close/>
                </a:path>
              </a:pathLst>
            </a:custGeom>
            <a:solidFill>
              <a:srgbClr val="EEAF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7" name="Google Shape;5187;p41"/>
            <p:cNvSpPr/>
            <p:nvPr/>
          </p:nvSpPr>
          <p:spPr>
            <a:xfrm>
              <a:off x="1451613" y="2360168"/>
              <a:ext cx="234471" cy="309818"/>
            </a:xfrm>
            <a:custGeom>
              <a:rect b="b" l="l" r="r" t="t"/>
              <a:pathLst>
                <a:path extrusionOk="0" h="4227" w="3199">
                  <a:moveTo>
                    <a:pt x="0" y="0"/>
                  </a:moveTo>
                  <a:lnTo>
                    <a:pt x="0" y="4227"/>
                  </a:lnTo>
                  <a:lnTo>
                    <a:pt x="3199" y="4227"/>
                  </a:lnTo>
                  <a:lnTo>
                    <a:pt x="3199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8" name="Google Shape;5188;p41"/>
            <p:cNvSpPr/>
            <p:nvPr/>
          </p:nvSpPr>
          <p:spPr>
            <a:xfrm>
              <a:off x="1575702" y="2373434"/>
              <a:ext cx="96530" cy="134716"/>
            </a:xfrm>
            <a:custGeom>
              <a:rect b="b" l="l" r="r" t="t"/>
              <a:pathLst>
                <a:path extrusionOk="0" h="1838" w="1317">
                  <a:moveTo>
                    <a:pt x="1" y="1"/>
                  </a:moveTo>
                  <a:lnTo>
                    <a:pt x="1" y="1838"/>
                  </a:lnTo>
                  <a:lnTo>
                    <a:pt x="1317" y="1838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9" name="Google Shape;5189;p41"/>
            <p:cNvSpPr/>
            <p:nvPr/>
          </p:nvSpPr>
          <p:spPr>
            <a:xfrm>
              <a:off x="1465465" y="2373434"/>
              <a:ext cx="96456" cy="134716"/>
            </a:xfrm>
            <a:custGeom>
              <a:rect b="b" l="l" r="r" t="t"/>
              <a:pathLst>
                <a:path extrusionOk="0" h="1838" w="1316">
                  <a:moveTo>
                    <a:pt x="0" y="1"/>
                  </a:moveTo>
                  <a:lnTo>
                    <a:pt x="0" y="1838"/>
                  </a:lnTo>
                  <a:lnTo>
                    <a:pt x="1316" y="1838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0" name="Google Shape;5190;p41"/>
            <p:cNvSpPr/>
            <p:nvPr/>
          </p:nvSpPr>
          <p:spPr>
            <a:xfrm>
              <a:off x="1465465" y="2521932"/>
              <a:ext cx="96456" cy="134203"/>
            </a:xfrm>
            <a:custGeom>
              <a:rect b="b" l="l" r="r" t="t"/>
              <a:pathLst>
                <a:path extrusionOk="0" h="1831" w="1316">
                  <a:moveTo>
                    <a:pt x="0" y="1"/>
                  </a:moveTo>
                  <a:lnTo>
                    <a:pt x="0" y="1830"/>
                  </a:lnTo>
                  <a:lnTo>
                    <a:pt x="1316" y="1830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1" name="Google Shape;5191;p41"/>
            <p:cNvSpPr/>
            <p:nvPr/>
          </p:nvSpPr>
          <p:spPr>
            <a:xfrm>
              <a:off x="1575702" y="2521932"/>
              <a:ext cx="96530" cy="134203"/>
            </a:xfrm>
            <a:custGeom>
              <a:rect b="b" l="l" r="r" t="t"/>
              <a:pathLst>
                <a:path extrusionOk="0" h="1831" w="1317">
                  <a:moveTo>
                    <a:pt x="1" y="1"/>
                  </a:moveTo>
                  <a:lnTo>
                    <a:pt x="1" y="1830"/>
                  </a:lnTo>
                  <a:lnTo>
                    <a:pt x="1317" y="1830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2" name="Google Shape;5192;p41"/>
            <p:cNvSpPr/>
            <p:nvPr/>
          </p:nvSpPr>
          <p:spPr>
            <a:xfrm>
              <a:off x="1763560" y="2360168"/>
              <a:ext cx="233958" cy="309818"/>
            </a:xfrm>
            <a:custGeom>
              <a:rect b="b" l="l" r="r" t="t"/>
              <a:pathLst>
                <a:path extrusionOk="0" h="4227" w="3192">
                  <a:moveTo>
                    <a:pt x="1" y="0"/>
                  </a:moveTo>
                  <a:lnTo>
                    <a:pt x="1" y="4227"/>
                  </a:lnTo>
                  <a:lnTo>
                    <a:pt x="3192" y="4227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3" name="Google Shape;5193;p41"/>
            <p:cNvSpPr/>
            <p:nvPr/>
          </p:nvSpPr>
          <p:spPr>
            <a:xfrm>
              <a:off x="1887137" y="2373434"/>
              <a:ext cx="97116" cy="134716"/>
            </a:xfrm>
            <a:custGeom>
              <a:rect b="b" l="l" r="r" t="t"/>
              <a:pathLst>
                <a:path extrusionOk="0" h="1838" w="1325">
                  <a:moveTo>
                    <a:pt x="1" y="1"/>
                  </a:moveTo>
                  <a:lnTo>
                    <a:pt x="1" y="1838"/>
                  </a:lnTo>
                  <a:lnTo>
                    <a:pt x="1324" y="1838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4" name="Google Shape;5194;p41"/>
            <p:cNvSpPr/>
            <p:nvPr/>
          </p:nvSpPr>
          <p:spPr>
            <a:xfrm>
              <a:off x="1777486" y="2373434"/>
              <a:ext cx="96456" cy="134716"/>
            </a:xfrm>
            <a:custGeom>
              <a:rect b="b" l="l" r="r" t="t"/>
              <a:pathLst>
                <a:path extrusionOk="0" h="1838" w="1316">
                  <a:moveTo>
                    <a:pt x="0" y="1"/>
                  </a:moveTo>
                  <a:lnTo>
                    <a:pt x="0" y="1838"/>
                  </a:lnTo>
                  <a:lnTo>
                    <a:pt x="1316" y="1838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5" name="Google Shape;5195;p41"/>
            <p:cNvSpPr/>
            <p:nvPr/>
          </p:nvSpPr>
          <p:spPr>
            <a:xfrm>
              <a:off x="1777486" y="2521932"/>
              <a:ext cx="96456" cy="134203"/>
            </a:xfrm>
            <a:custGeom>
              <a:rect b="b" l="l" r="r" t="t"/>
              <a:pathLst>
                <a:path extrusionOk="0" h="1831" w="1316">
                  <a:moveTo>
                    <a:pt x="0" y="1"/>
                  </a:moveTo>
                  <a:lnTo>
                    <a:pt x="0" y="1830"/>
                  </a:lnTo>
                  <a:lnTo>
                    <a:pt x="1316" y="1830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6" name="Google Shape;5196;p41"/>
            <p:cNvSpPr/>
            <p:nvPr/>
          </p:nvSpPr>
          <p:spPr>
            <a:xfrm>
              <a:off x="1887137" y="2521932"/>
              <a:ext cx="97116" cy="134203"/>
            </a:xfrm>
            <a:custGeom>
              <a:rect b="b" l="l" r="r" t="t"/>
              <a:pathLst>
                <a:path extrusionOk="0" h="1831" w="1325">
                  <a:moveTo>
                    <a:pt x="1" y="1"/>
                  </a:moveTo>
                  <a:lnTo>
                    <a:pt x="1" y="1830"/>
                  </a:lnTo>
                  <a:lnTo>
                    <a:pt x="1324" y="1830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7" name="Google Shape;5197;p41"/>
            <p:cNvSpPr/>
            <p:nvPr/>
          </p:nvSpPr>
          <p:spPr>
            <a:xfrm>
              <a:off x="2075067" y="2360168"/>
              <a:ext cx="234471" cy="309818"/>
            </a:xfrm>
            <a:custGeom>
              <a:rect b="b" l="l" r="r" t="t"/>
              <a:pathLst>
                <a:path extrusionOk="0" h="4227" w="3199">
                  <a:moveTo>
                    <a:pt x="0" y="0"/>
                  </a:moveTo>
                  <a:lnTo>
                    <a:pt x="0" y="4227"/>
                  </a:lnTo>
                  <a:lnTo>
                    <a:pt x="3198" y="4227"/>
                  </a:lnTo>
                  <a:lnTo>
                    <a:pt x="319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8" name="Google Shape;5198;p41"/>
            <p:cNvSpPr/>
            <p:nvPr/>
          </p:nvSpPr>
          <p:spPr>
            <a:xfrm>
              <a:off x="2199157" y="2373434"/>
              <a:ext cx="96530" cy="134716"/>
            </a:xfrm>
            <a:custGeom>
              <a:rect b="b" l="l" r="r" t="t"/>
              <a:pathLst>
                <a:path extrusionOk="0" h="1838" w="1317">
                  <a:moveTo>
                    <a:pt x="1" y="1"/>
                  </a:moveTo>
                  <a:lnTo>
                    <a:pt x="1" y="1838"/>
                  </a:lnTo>
                  <a:lnTo>
                    <a:pt x="1316" y="1838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9" name="Google Shape;5199;p41"/>
            <p:cNvSpPr/>
            <p:nvPr/>
          </p:nvSpPr>
          <p:spPr>
            <a:xfrm>
              <a:off x="2088920" y="2373434"/>
              <a:ext cx="96456" cy="134716"/>
            </a:xfrm>
            <a:custGeom>
              <a:rect b="b" l="l" r="r" t="t"/>
              <a:pathLst>
                <a:path extrusionOk="0" h="1838" w="1316">
                  <a:moveTo>
                    <a:pt x="0" y="1"/>
                  </a:moveTo>
                  <a:lnTo>
                    <a:pt x="0" y="1838"/>
                  </a:lnTo>
                  <a:lnTo>
                    <a:pt x="1316" y="1838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0" name="Google Shape;5200;p41"/>
            <p:cNvSpPr/>
            <p:nvPr/>
          </p:nvSpPr>
          <p:spPr>
            <a:xfrm>
              <a:off x="2088920" y="2521932"/>
              <a:ext cx="96456" cy="134203"/>
            </a:xfrm>
            <a:custGeom>
              <a:rect b="b" l="l" r="r" t="t"/>
              <a:pathLst>
                <a:path extrusionOk="0" h="1831" w="1316">
                  <a:moveTo>
                    <a:pt x="0" y="1"/>
                  </a:moveTo>
                  <a:lnTo>
                    <a:pt x="0" y="1830"/>
                  </a:lnTo>
                  <a:lnTo>
                    <a:pt x="1316" y="1830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1" name="Google Shape;5201;p41"/>
            <p:cNvSpPr/>
            <p:nvPr/>
          </p:nvSpPr>
          <p:spPr>
            <a:xfrm>
              <a:off x="2199157" y="2521932"/>
              <a:ext cx="96530" cy="134203"/>
            </a:xfrm>
            <a:custGeom>
              <a:rect b="b" l="l" r="r" t="t"/>
              <a:pathLst>
                <a:path extrusionOk="0" h="1831" w="1317">
                  <a:moveTo>
                    <a:pt x="1" y="1"/>
                  </a:moveTo>
                  <a:lnTo>
                    <a:pt x="1" y="1830"/>
                  </a:lnTo>
                  <a:lnTo>
                    <a:pt x="1316" y="1830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2" name="Google Shape;5202;p41"/>
            <p:cNvSpPr/>
            <p:nvPr/>
          </p:nvSpPr>
          <p:spPr>
            <a:xfrm>
              <a:off x="1344087" y="2239889"/>
              <a:ext cx="1072892" cy="29978"/>
            </a:xfrm>
            <a:custGeom>
              <a:rect b="b" l="l" r="r" t="t"/>
              <a:pathLst>
                <a:path extrusionOk="0" h="409" w="14638">
                  <a:moveTo>
                    <a:pt x="1" y="1"/>
                  </a:moveTo>
                  <a:lnTo>
                    <a:pt x="1" y="409"/>
                  </a:lnTo>
                  <a:lnTo>
                    <a:pt x="14638" y="409"/>
                  </a:lnTo>
                  <a:lnTo>
                    <a:pt x="14638" y="1"/>
                  </a:lnTo>
                  <a:close/>
                </a:path>
              </a:pathLst>
            </a:custGeom>
            <a:solidFill>
              <a:srgbClr val="96A3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3" name="Google Shape;5203;p41"/>
            <p:cNvSpPr/>
            <p:nvPr/>
          </p:nvSpPr>
          <p:spPr>
            <a:xfrm>
              <a:off x="1943135" y="3092174"/>
              <a:ext cx="24994" cy="24994"/>
            </a:xfrm>
            <a:custGeom>
              <a:rect b="b" l="l" r="r" t="t"/>
              <a:pathLst>
                <a:path extrusionOk="0" h="341" w="341">
                  <a:moveTo>
                    <a:pt x="174" y="1"/>
                  </a:moveTo>
                  <a:cubicBezTo>
                    <a:pt x="76" y="1"/>
                    <a:pt x="1" y="76"/>
                    <a:pt x="1" y="175"/>
                  </a:cubicBezTo>
                  <a:cubicBezTo>
                    <a:pt x="1" y="265"/>
                    <a:pt x="76" y="341"/>
                    <a:pt x="174" y="341"/>
                  </a:cubicBezTo>
                  <a:cubicBezTo>
                    <a:pt x="265" y="341"/>
                    <a:pt x="341" y="265"/>
                    <a:pt x="341" y="175"/>
                  </a:cubicBezTo>
                  <a:cubicBezTo>
                    <a:pt x="341" y="76"/>
                    <a:pt x="265" y="1"/>
                    <a:pt x="174" y="1"/>
                  </a:cubicBez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4" name="Google Shape;5204;p41"/>
            <p:cNvSpPr/>
            <p:nvPr/>
          </p:nvSpPr>
          <p:spPr>
            <a:xfrm>
              <a:off x="1370694" y="1689584"/>
              <a:ext cx="1019680" cy="550372"/>
            </a:xfrm>
            <a:custGeom>
              <a:rect b="b" l="l" r="r" t="t"/>
              <a:pathLst>
                <a:path extrusionOk="0" h="7509" w="13912">
                  <a:moveTo>
                    <a:pt x="1" y="1"/>
                  </a:moveTo>
                  <a:lnTo>
                    <a:pt x="1" y="7509"/>
                  </a:lnTo>
                  <a:lnTo>
                    <a:pt x="13912" y="7509"/>
                  </a:lnTo>
                  <a:lnTo>
                    <a:pt x="13912" y="1"/>
                  </a:lnTo>
                  <a:close/>
                </a:path>
              </a:pathLst>
            </a:custGeom>
            <a:solidFill>
              <a:srgbClr val="EEAF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5" name="Google Shape;5205;p41"/>
            <p:cNvSpPr/>
            <p:nvPr/>
          </p:nvSpPr>
          <p:spPr>
            <a:xfrm>
              <a:off x="1451613" y="1809862"/>
              <a:ext cx="234471" cy="309818"/>
            </a:xfrm>
            <a:custGeom>
              <a:rect b="b" l="l" r="r" t="t"/>
              <a:pathLst>
                <a:path extrusionOk="0" h="4227" w="3199">
                  <a:moveTo>
                    <a:pt x="0" y="1"/>
                  </a:moveTo>
                  <a:lnTo>
                    <a:pt x="0" y="4227"/>
                  </a:lnTo>
                  <a:lnTo>
                    <a:pt x="3199" y="4227"/>
                  </a:lnTo>
                  <a:lnTo>
                    <a:pt x="319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6" name="Google Shape;5206;p41"/>
            <p:cNvSpPr/>
            <p:nvPr/>
          </p:nvSpPr>
          <p:spPr>
            <a:xfrm>
              <a:off x="1575702" y="1823202"/>
              <a:ext cx="96530" cy="134716"/>
            </a:xfrm>
            <a:custGeom>
              <a:rect b="b" l="l" r="r" t="t"/>
              <a:pathLst>
                <a:path extrusionOk="0" h="1838" w="1317">
                  <a:moveTo>
                    <a:pt x="1" y="0"/>
                  </a:moveTo>
                  <a:lnTo>
                    <a:pt x="1" y="1837"/>
                  </a:lnTo>
                  <a:lnTo>
                    <a:pt x="1317" y="1837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7" name="Google Shape;5207;p41"/>
            <p:cNvSpPr/>
            <p:nvPr/>
          </p:nvSpPr>
          <p:spPr>
            <a:xfrm>
              <a:off x="1465465" y="1823202"/>
              <a:ext cx="96456" cy="134716"/>
            </a:xfrm>
            <a:custGeom>
              <a:rect b="b" l="l" r="r" t="t"/>
              <a:pathLst>
                <a:path extrusionOk="0" h="1838" w="1316">
                  <a:moveTo>
                    <a:pt x="0" y="0"/>
                  </a:moveTo>
                  <a:lnTo>
                    <a:pt x="0" y="1837"/>
                  </a:lnTo>
                  <a:lnTo>
                    <a:pt x="1316" y="1837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8" name="Google Shape;5208;p41"/>
            <p:cNvSpPr/>
            <p:nvPr/>
          </p:nvSpPr>
          <p:spPr>
            <a:xfrm>
              <a:off x="1465465" y="1971699"/>
              <a:ext cx="96456" cy="134130"/>
            </a:xfrm>
            <a:custGeom>
              <a:rect b="b" l="l" r="r" t="t"/>
              <a:pathLst>
                <a:path extrusionOk="0" h="1830" w="1316">
                  <a:moveTo>
                    <a:pt x="0" y="0"/>
                  </a:moveTo>
                  <a:lnTo>
                    <a:pt x="0" y="1830"/>
                  </a:lnTo>
                  <a:lnTo>
                    <a:pt x="1316" y="1830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9" name="Google Shape;5209;p41"/>
            <p:cNvSpPr/>
            <p:nvPr/>
          </p:nvSpPr>
          <p:spPr>
            <a:xfrm>
              <a:off x="1575702" y="1971699"/>
              <a:ext cx="96530" cy="134130"/>
            </a:xfrm>
            <a:custGeom>
              <a:rect b="b" l="l" r="r" t="t"/>
              <a:pathLst>
                <a:path extrusionOk="0" h="1830" w="1317">
                  <a:moveTo>
                    <a:pt x="1" y="0"/>
                  </a:moveTo>
                  <a:lnTo>
                    <a:pt x="1" y="1830"/>
                  </a:lnTo>
                  <a:lnTo>
                    <a:pt x="1317" y="18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0" name="Google Shape;5210;p41"/>
            <p:cNvSpPr/>
            <p:nvPr/>
          </p:nvSpPr>
          <p:spPr>
            <a:xfrm>
              <a:off x="1763560" y="1809862"/>
              <a:ext cx="233958" cy="309818"/>
            </a:xfrm>
            <a:custGeom>
              <a:rect b="b" l="l" r="r" t="t"/>
              <a:pathLst>
                <a:path extrusionOk="0" h="4227" w="3192">
                  <a:moveTo>
                    <a:pt x="1" y="1"/>
                  </a:moveTo>
                  <a:lnTo>
                    <a:pt x="1" y="4227"/>
                  </a:lnTo>
                  <a:lnTo>
                    <a:pt x="3192" y="4227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1" name="Google Shape;5211;p41"/>
            <p:cNvSpPr/>
            <p:nvPr/>
          </p:nvSpPr>
          <p:spPr>
            <a:xfrm>
              <a:off x="1887137" y="1823202"/>
              <a:ext cx="97116" cy="134716"/>
            </a:xfrm>
            <a:custGeom>
              <a:rect b="b" l="l" r="r" t="t"/>
              <a:pathLst>
                <a:path extrusionOk="0" h="1838" w="1325">
                  <a:moveTo>
                    <a:pt x="1" y="0"/>
                  </a:moveTo>
                  <a:lnTo>
                    <a:pt x="1" y="1837"/>
                  </a:lnTo>
                  <a:lnTo>
                    <a:pt x="1324" y="1837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2" name="Google Shape;5212;p41"/>
            <p:cNvSpPr/>
            <p:nvPr/>
          </p:nvSpPr>
          <p:spPr>
            <a:xfrm>
              <a:off x="1777486" y="1823202"/>
              <a:ext cx="96456" cy="134716"/>
            </a:xfrm>
            <a:custGeom>
              <a:rect b="b" l="l" r="r" t="t"/>
              <a:pathLst>
                <a:path extrusionOk="0" h="1838" w="1316">
                  <a:moveTo>
                    <a:pt x="0" y="0"/>
                  </a:moveTo>
                  <a:lnTo>
                    <a:pt x="0" y="1837"/>
                  </a:lnTo>
                  <a:lnTo>
                    <a:pt x="1316" y="1837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3" name="Google Shape;5213;p41"/>
            <p:cNvSpPr/>
            <p:nvPr/>
          </p:nvSpPr>
          <p:spPr>
            <a:xfrm>
              <a:off x="1777486" y="1971699"/>
              <a:ext cx="96456" cy="134130"/>
            </a:xfrm>
            <a:custGeom>
              <a:rect b="b" l="l" r="r" t="t"/>
              <a:pathLst>
                <a:path extrusionOk="0" h="1830" w="1316">
                  <a:moveTo>
                    <a:pt x="0" y="0"/>
                  </a:moveTo>
                  <a:lnTo>
                    <a:pt x="0" y="1830"/>
                  </a:lnTo>
                  <a:lnTo>
                    <a:pt x="1316" y="1830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4" name="Google Shape;5214;p41"/>
            <p:cNvSpPr/>
            <p:nvPr/>
          </p:nvSpPr>
          <p:spPr>
            <a:xfrm>
              <a:off x="1887137" y="1971699"/>
              <a:ext cx="97116" cy="134130"/>
            </a:xfrm>
            <a:custGeom>
              <a:rect b="b" l="l" r="r" t="t"/>
              <a:pathLst>
                <a:path extrusionOk="0" h="1830" w="1325">
                  <a:moveTo>
                    <a:pt x="1" y="0"/>
                  </a:moveTo>
                  <a:lnTo>
                    <a:pt x="1" y="1830"/>
                  </a:lnTo>
                  <a:lnTo>
                    <a:pt x="1324" y="1830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5" name="Google Shape;5215;p41"/>
            <p:cNvSpPr/>
            <p:nvPr/>
          </p:nvSpPr>
          <p:spPr>
            <a:xfrm>
              <a:off x="2075067" y="1809862"/>
              <a:ext cx="234471" cy="309818"/>
            </a:xfrm>
            <a:custGeom>
              <a:rect b="b" l="l" r="r" t="t"/>
              <a:pathLst>
                <a:path extrusionOk="0" h="4227" w="3199">
                  <a:moveTo>
                    <a:pt x="0" y="1"/>
                  </a:moveTo>
                  <a:lnTo>
                    <a:pt x="0" y="4227"/>
                  </a:lnTo>
                  <a:lnTo>
                    <a:pt x="3198" y="4227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6" name="Google Shape;5216;p41"/>
            <p:cNvSpPr/>
            <p:nvPr/>
          </p:nvSpPr>
          <p:spPr>
            <a:xfrm>
              <a:off x="2199157" y="1823202"/>
              <a:ext cx="96530" cy="134716"/>
            </a:xfrm>
            <a:custGeom>
              <a:rect b="b" l="l" r="r" t="t"/>
              <a:pathLst>
                <a:path extrusionOk="0" h="1838" w="1317">
                  <a:moveTo>
                    <a:pt x="1" y="0"/>
                  </a:moveTo>
                  <a:lnTo>
                    <a:pt x="1" y="1837"/>
                  </a:lnTo>
                  <a:lnTo>
                    <a:pt x="1316" y="1837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7" name="Google Shape;5217;p41"/>
            <p:cNvSpPr/>
            <p:nvPr/>
          </p:nvSpPr>
          <p:spPr>
            <a:xfrm>
              <a:off x="2088920" y="1823202"/>
              <a:ext cx="96456" cy="134716"/>
            </a:xfrm>
            <a:custGeom>
              <a:rect b="b" l="l" r="r" t="t"/>
              <a:pathLst>
                <a:path extrusionOk="0" h="1838" w="1316">
                  <a:moveTo>
                    <a:pt x="0" y="0"/>
                  </a:moveTo>
                  <a:lnTo>
                    <a:pt x="0" y="1837"/>
                  </a:lnTo>
                  <a:lnTo>
                    <a:pt x="1316" y="1837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8" name="Google Shape;5218;p41"/>
            <p:cNvSpPr/>
            <p:nvPr/>
          </p:nvSpPr>
          <p:spPr>
            <a:xfrm>
              <a:off x="2088920" y="1971699"/>
              <a:ext cx="96456" cy="134130"/>
            </a:xfrm>
            <a:custGeom>
              <a:rect b="b" l="l" r="r" t="t"/>
              <a:pathLst>
                <a:path extrusionOk="0" h="1830" w="1316">
                  <a:moveTo>
                    <a:pt x="0" y="0"/>
                  </a:moveTo>
                  <a:lnTo>
                    <a:pt x="0" y="1830"/>
                  </a:lnTo>
                  <a:lnTo>
                    <a:pt x="1316" y="1830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9" name="Google Shape;5219;p41"/>
            <p:cNvSpPr/>
            <p:nvPr/>
          </p:nvSpPr>
          <p:spPr>
            <a:xfrm>
              <a:off x="2199157" y="1971699"/>
              <a:ext cx="96530" cy="134130"/>
            </a:xfrm>
            <a:custGeom>
              <a:rect b="b" l="l" r="r" t="t"/>
              <a:pathLst>
                <a:path extrusionOk="0" h="1830" w="1317">
                  <a:moveTo>
                    <a:pt x="1" y="0"/>
                  </a:moveTo>
                  <a:lnTo>
                    <a:pt x="1" y="1830"/>
                  </a:lnTo>
                  <a:lnTo>
                    <a:pt x="1316" y="1830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0" name="Google Shape;5220;p41"/>
            <p:cNvSpPr/>
            <p:nvPr/>
          </p:nvSpPr>
          <p:spPr>
            <a:xfrm>
              <a:off x="1344087" y="1689584"/>
              <a:ext cx="1072892" cy="30051"/>
            </a:xfrm>
            <a:custGeom>
              <a:rect b="b" l="l" r="r" t="t"/>
              <a:pathLst>
                <a:path extrusionOk="0" h="410" w="14638">
                  <a:moveTo>
                    <a:pt x="1" y="1"/>
                  </a:moveTo>
                  <a:lnTo>
                    <a:pt x="1" y="409"/>
                  </a:lnTo>
                  <a:lnTo>
                    <a:pt x="14638" y="409"/>
                  </a:lnTo>
                  <a:lnTo>
                    <a:pt x="14638" y="1"/>
                  </a:lnTo>
                  <a:close/>
                </a:path>
              </a:pathLst>
            </a:custGeom>
            <a:solidFill>
              <a:srgbClr val="96A3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1" name="Google Shape;5221;p41"/>
            <p:cNvSpPr/>
            <p:nvPr/>
          </p:nvSpPr>
          <p:spPr>
            <a:xfrm>
              <a:off x="2055058" y="2323593"/>
              <a:ext cx="44417" cy="25507"/>
            </a:xfrm>
            <a:custGeom>
              <a:rect b="b" l="l" r="r" t="t"/>
              <a:pathLst>
                <a:path extrusionOk="0" h="348" w="606">
                  <a:moveTo>
                    <a:pt x="1" y="0"/>
                  </a:moveTo>
                  <a:lnTo>
                    <a:pt x="1" y="348"/>
                  </a:lnTo>
                  <a:lnTo>
                    <a:pt x="606" y="348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2" name="Google Shape;5222;p41"/>
            <p:cNvSpPr/>
            <p:nvPr/>
          </p:nvSpPr>
          <p:spPr>
            <a:xfrm>
              <a:off x="2112741" y="2323593"/>
              <a:ext cx="44343" cy="25507"/>
            </a:xfrm>
            <a:custGeom>
              <a:rect b="b" l="l" r="r" t="t"/>
              <a:pathLst>
                <a:path extrusionOk="0" h="348" w="605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3" name="Google Shape;5223;p41"/>
            <p:cNvSpPr/>
            <p:nvPr/>
          </p:nvSpPr>
          <p:spPr>
            <a:xfrm>
              <a:off x="2083863" y="2284233"/>
              <a:ext cx="43904" cy="25580"/>
            </a:xfrm>
            <a:custGeom>
              <a:rect b="b" l="l" r="r" t="t"/>
              <a:pathLst>
                <a:path extrusionOk="0" h="349" w="599">
                  <a:moveTo>
                    <a:pt x="1" y="0"/>
                  </a:moveTo>
                  <a:lnTo>
                    <a:pt x="1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4" name="Google Shape;5224;p41"/>
            <p:cNvSpPr/>
            <p:nvPr/>
          </p:nvSpPr>
          <p:spPr>
            <a:xfrm>
              <a:off x="2170352" y="2323593"/>
              <a:ext cx="43830" cy="25507"/>
            </a:xfrm>
            <a:custGeom>
              <a:rect b="b" l="l" r="r" t="t"/>
              <a:pathLst>
                <a:path extrusionOk="0" h="348" w="598">
                  <a:moveTo>
                    <a:pt x="0" y="0"/>
                  </a:moveTo>
                  <a:lnTo>
                    <a:pt x="0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5" name="Google Shape;5225;p41"/>
            <p:cNvSpPr/>
            <p:nvPr/>
          </p:nvSpPr>
          <p:spPr>
            <a:xfrm>
              <a:off x="1546897" y="2323593"/>
              <a:ext cx="43904" cy="25507"/>
            </a:xfrm>
            <a:custGeom>
              <a:rect b="b" l="l" r="r" t="t"/>
              <a:pathLst>
                <a:path extrusionOk="0" h="348" w="599">
                  <a:moveTo>
                    <a:pt x="1" y="0"/>
                  </a:moveTo>
                  <a:lnTo>
                    <a:pt x="1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6" name="Google Shape;5226;p41"/>
            <p:cNvSpPr/>
            <p:nvPr/>
          </p:nvSpPr>
          <p:spPr>
            <a:xfrm>
              <a:off x="1575702" y="2284233"/>
              <a:ext cx="43904" cy="25580"/>
            </a:xfrm>
            <a:custGeom>
              <a:rect b="b" l="l" r="r" t="t"/>
              <a:pathLst>
                <a:path extrusionOk="0" h="349" w="599">
                  <a:moveTo>
                    <a:pt x="1" y="0"/>
                  </a:moveTo>
                  <a:lnTo>
                    <a:pt x="1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7" name="Google Shape;5227;p41"/>
            <p:cNvSpPr/>
            <p:nvPr/>
          </p:nvSpPr>
          <p:spPr>
            <a:xfrm>
              <a:off x="1662192" y="2323593"/>
              <a:ext cx="43830" cy="25507"/>
            </a:xfrm>
            <a:custGeom>
              <a:rect b="b" l="l" r="r" t="t"/>
              <a:pathLst>
                <a:path extrusionOk="0" h="348" w="598">
                  <a:moveTo>
                    <a:pt x="0" y="0"/>
                  </a:moveTo>
                  <a:lnTo>
                    <a:pt x="0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8" name="Google Shape;5228;p41"/>
            <p:cNvSpPr/>
            <p:nvPr/>
          </p:nvSpPr>
          <p:spPr>
            <a:xfrm>
              <a:off x="2141547" y="2284233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0" y="0"/>
                  </a:moveTo>
                  <a:lnTo>
                    <a:pt x="0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9" name="Google Shape;5229;p41"/>
            <p:cNvSpPr/>
            <p:nvPr/>
          </p:nvSpPr>
          <p:spPr>
            <a:xfrm>
              <a:off x="2112741" y="3233488"/>
              <a:ext cx="44343" cy="25580"/>
            </a:xfrm>
            <a:custGeom>
              <a:rect b="b" l="l" r="r" t="t"/>
              <a:pathLst>
                <a:path extrusionOk="0" h="349" w="605">
                  <a:moveTo>
                    <a:pt x="0" y="1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0" name="Google Shape;5230;p41"/>
            <p:cNvSpPr/>
            <p:nvPr/>
          </p:nvSpPr>
          <p:spPr>
            <a:xfrm>
              <a:off x="2170352" y="3233488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0" y="1"/>
                  </a:moveTo>
                  <a:lnTo>
                    <a:pt x="0" y="348"/>
                  </a:lnTo>
                  <a:lnTo>
                    <a:pt x="598" y="348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1" name="Google Shape;5231;p41"/>
            <p:cNvSpPr/>
            <p:nvPr/>
          </p:nvSpPr>
          <p:spPr>
            <a:xfrm>
              <a:off x="2141547" y="3272848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0" y="0"/>
                  </a:moveTo>
                  <a:lnTo>
                    <a:pt x="0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2" name="Google Shape;5232;p41"/>
            <p:cNvSpPr/>
            <p:nvPr/>
          </p:nvSpPr>
          <p:spPr>
            <a:xfrm>
              <a:off x="2227963" y="3233488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1" y="1"/>
                  </a:moveTo>
                  <a:lnTo>
                    <a:pt x="1" y="348"/>
                  </a:lnTo>
                  <a:lnTo>
                    <a:pt x="598" y="348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3" name="Google Shape;5233;p41"/>
            <p:cNvSpPr/>
            <p:nvPr/>
          </p:nvSpPr>
          <p:spPr>
            <a:xfrm>
              <a:off x="2199157" y="3272848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1" y="0"/>
                  </a:moveTo>
                  <a:lnTo>
                    <a:pt x="1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4" name="Google Shape;5234;p41"/>
            <p:cNvSpPr/>
            <p:nvPr/>
          </p:nvSpPr>
          <p:spPr>
            <a:xfrm>
              <a:off x="1560237" y="3233488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5" name="Google Shape;5235;p41"/>
            <p:cNvSpPr/>
            <p:nvPr/>
          </p:nvSpPr>
          <p:spPr>
            <a:xfrm>
              <a:off x="1675458" y="3233488"/>
              <a:ext cx="43904" cy="25580"/>
            </a:xfrm>
            <a:custGeom>
              <a:rect b="b" l="l" r="r" t="t"/>
              <a:pathLst>
                <a:path extrusionOk="0" h="349" w="599">
                  <a:moveTo>
                    <a:pt x="1" y="1"/>
                  </a:moveTo>
                  <a:lnTo>
                    <a:pt x="1" y="348"/>
                  </a:lnTo>
                  <a:lnTo>
                    <a:pt x="598" y="348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6" name="Google Shape;5236;p41"/>
            <p:cNvSpPr/>
            <p:nvPr/>
          </p:nvSpPr>
          <p:spPr>
            <a:xfrm>
              <a:off x="1646653" y="3272848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1" y="0"/>
                  </a:moveTo>
                  <a:lnTo>
                    <a:pt x="1" y="348"/>
                  </a:lnTo>
                  <a:lnTo>
                    <a:pt x="606" y="348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7" name="Google Shape;5237;p41"/>
            <p:cNvSpPr/>
            <p:nvPr/>
          </p:nvSpPr>
          <p:spPr>
            <a:xfrm>
              <a:off x="1477633" y="3233488"/>
              <a:ext cx="43904" cy="25580"/>
            </a:xfrm>
            <a:custGeom>
              <a:rect b="b" l="l" r="r" t="t"/>
              <a:pathLst>
                <a:path extrusionOk="0" h="349" w="599">
                  <a:moveTo>
                    <a:pt x="1" y="1"/>
                  </a:moveTo>
                  <a:lnTo>
                    <a:pt x="1" y="348"/>
                  </a:lnTo>
                  <a:lnTo>
                    <a:pt x="598" y="348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8" name="Google Shape;5238;p41"/>
            <p:cNvSpPr/>
            <p:nvPr/>
          </p:nvSpPr>
          <p:spPr>
            <a:xfrm>
              <a:off x="1448827" y="3272848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1" y="0"/>
                  </a:moveTo>
                  <a:lnTo>
                    <a:pt x="1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9" name="Google Shape;5239;p41"/>
            <p:cNvSpPr/>
            <p:nvPr/>
          </p:nvSpPr>
          <p:spPr>
            <a:xfrm>
              <a:off x="2176436" y="2683183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1" y="1"/>
                  </a:moveTo>
                  <a:lnTo>
                    <a:pt x="1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0" name="Google Shape;5240;p41"/>
            <p:cNvSpPr/>
            <p:nvPr/>
          </p:nvSpPr>
          <p:spPr>
            <a:xfrm>
              <a:off x="2234046" y="2683183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1" y="1"/>
                  </a:moveTo>
                  <a:lnTo>
                    <a:pt x="1" y="349"/>
                  </a:lnTo>
                  <a:lnTo>
                    <a:pt x="606" y="349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1" name="Google Shape;5241;p41"/>
            <p:cNvSpPr/>
            <p:nvPr/>
          </p:nvSpPr>
          <p:spPr>
            <a:xfrm>
              <a:off x="2205241" y="2722542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1" y="1"/>
                  </a:moveTo>
                  <a:lnTo>
                    <a:pt x="1" y="349"/>
                  </a:lnTo>
                  <a:lnTo>
                    <a:pt x="598" y="349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2" name="Google Shape;5242;p41"/>
            <p:cNvSpPr/>
            <p:nvPr/>
          </p:nvSpPr>
          <p:spPr>
            <a:xfrm>
              <a:off x="1427791" y="2683183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0" y="1"/>
                  </a:moveTo>
                  <a:lnTo>
                    <a:pt x="0" y="349"/>
                  </a:lnTo>
                  <a:lnTo>
                    <a:pt x="598" y="349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3" name="Google Shape;5243;p41"/>
            <p:cNvSpPr/>
            <p:nvPr/>
          </p:nvSpPr>
          <p:spPr>
            <a:xfrm>
              <a:off x="1485402" y="2683183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1" y="1"/>
                  </a:moveTo>
                  <a:lnTo>
                    <a:pt x="1" y="349"/>
                  </a:lnTo>
                  <a:lnTo>
                    <a:pt x="598" y="349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4" name="Google Shape;5244;p41"/>
            <p:cNvSpPr/>
            <p:nvPr/>
          </p:nvSpPr>
          <p:spPr>
            <a:xfrm>
              <a:off x="1456597" y="2722542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0" y="1"/>
                  </a:moveTo>
                  <a:lnTo>
                    <a:pt x="0" y="349"/>
                  </a:lnTo>
                  <a:lnTo>
                    <a:pt x="598" y="349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5" name="Google Shape;5245;p41"/>
            <p:cNvSpPr/>
            <p:nvPr/>
          </p:nvSpPr>
          <p:spPr>
            <a:xfrm>
              <a:off x="2356010" y="2284233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6" name="Google Shape;5246;p41"/>
            <p:cNvSpPr/>
            <p:nvPr/>
          </p:nvSpPr>
          <p:spPr>
            <a:xfrm>
              <a:off x="2356010" y="2350712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7" name="Google Shape;5247;p41"/>
            <p:cNvSpPr/>
            <p:nvPr/>
          </p:nvSpPr>
          <p:spPr>
            <a:xfrm>
              <a:off x="2356010" y="2417192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8" name="Google Shape;5248;p41"/>
            <p:cNvSpPr/>
            <p:nvPr/>
          </p:nvSpPr>
          <p:spPr>
            <a:xfrm>
              <a:off x="2356010" y="2483744"/>
              <a:ext cx="44417" cy="25507"/>
            </a:xfrm>
            <a:custGeom>
              <a:rect b="b" l="l" r="r" t="t"/>
              <a:pathLst>
                <a:path extrusionOk="0" h="348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9" name="Google Shape;5249;p41"/>
            <p:cNvSpPr/>
            <p:nvPr/>
          </p:nvSpPr>
          <p:spPr>
            <a:xfrm>
              <a:off x="2014598" y="2483744"/>
              <a:ext cx="43904" cy="25507"/>
            </a:xfrm>
            <a:custGeom>
              <a:rect b="b" l="l" r="r" t="t"/>
              <a:pathLst>
                <a:path extrusionOk="0" h="348" w="599">
                  <a:moveTo>
                    <a:pt x="1" y="0"/>
                  </a:moveTo>
                  <a:lnTo>
                    <a:pt x="1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0" name="Google Shape;5250;p41"/>
            <p:cNvSpPr/>
            <p:nvPr/>
          </p:nvSpPr>
          <p:spPr>
            <a:xfrm>
              <a:off x="2356010" y="2550224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1" name="Google Shape;5251;p41"/>
            <p:cNvSpPr/>
            <p:nvPr/>
          </p:nvSpPr>
          <p:spPr>
            <a:xfrm>
              <a:off x="2356010" y="2616703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2" name="Google Shape;5252;p41"/>
            <p:cNvSpPr/>
            <p:nvPr/>
          </p:nvSpPr>
          <p:spPr>
            <a:xfrm>
              <a:off x="1702651" y="2616703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3" name="Google Shape;5253;p41"/>
            <p:cNvSpPr/>
            <p:nvPr/>
          </p:nvSpPr>
          <p:spPr>
            <a:xfrm>
              <a:off x="2356010" y="2683183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4" name="Google Shape;5254;p41"/>
            <p:cNvSpPr/>
            <p:nvPr/>
          </p:nvSpPr>
          <p:spPr>
            <a:xfrm>
              <a:off x="2356010" y="2749735"/>
              <a:ext cx="44417" cy="25507"/>
            </a:xfrm>
            <a:custGeom>
              <a:rect b="b" l="l" r="r" t="t"/>
              <a:pathLst>
                <a:path extrusionOk="0" h="348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5" name="Google Shape;5255;p41"/>
            <p:cNvSpPr/>
            <p:nvPr/>
          </p:nvSpPr>
          <p:spPr>
            <a:xfrm>
              <a:off x="2262925" y="2722542"/>
              <a:ext cx="44343" cy="25580"/>
            </a:xfrm>
            <a:custGeom>
              <a:rect b="b" l="l" r="r" t="t"/>
              <a:pathLst>
                <a:path extrusionOk="0" h="349" w="605">
                  <a:moveTo>
                    <a:pt x="0" y="1"/>
                  </a:moveTo>
                  <a:lnTo>
                    <a:pt x="0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6" name="Google Shape;5256;p41"/>
            <p:cNvSpPr/>
            <p:nvPr/>
          </p:nvSpPr>
          <p:spPr>
            <a:xfrm>
              <a:off x="1876069" y="2683183"/>
              <a:ext cx="43904" cy="25580"/>
            </a:xfrm>
            <a:custGeom>
              <a:rect b="b" l="l" r="r" t="t"/>
              <a:pathLst>
                <a:path extrusionOk="0" h="349" w="599">
                  <a:moveTo>
                    <a:pt x="1" y="1"/>
                  </a:moveTo>
                  <a:lnTo>
                    <a:pt x="1" y="349"/>
                  </a:lnTo>
                  <a:lnTo>
                    <a:pt x="598" y="349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7" name="Google Shape;5257;p41"/>
            <p:cNvSpPr/>
            <p:nvPr/>
          </p:nvSpPr>
          <p:spPr>
            <a:xfrm>
              <a:off x="1904874" y="2722542"/>
              <a:ext cx="43904" cy="25580"/>
            </a:xfrm>
            <a:custGeom>
              <a:rect b="b" l="l" r="r" t="t"/>
              <a:pathLst>
                <a:path extrusionOk="0" h="349" w="599">
                  <a:moveTo>
                    <a:pt x="1" y="1"/>
                  </a:moveTo>
                  <a:lnTo>
                    <a:pt x="1" y="349"/>
                  </a:lnTo>
                  <a:lnTo>
                    <a:pt x="598" y="349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8" name="Google Shape;5258;p41"/>
            <p:cNvSpPr/>
            <p:nvPr/>
          </p:nvSpPr>
          <p:spPr>
            <a:xfrm>
              <a:off x="1991363" y="2683183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0" y="1"/>
                  </a:moveTo>
                  <a:lnTo>
                    <a:pt x="0" y="349"/>
                  </a:lnTo>
                  <a:lnTo>
                    <a:pt x="598" y="349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9" name="Google Shape;5259;p41"/>
            <p:cNvSpPr/>
            <p:nvPr/>
          </p:nvSpPr>
          <p:spPr>
            <a:xfrm>
              <a:off x="1962558" y="2722542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0" y="1"/>
                  </a:moveTo>
                  <a:lnTo>
                    <a:pt x="0" y="349"/>
                  </a:lnTo>
                  <a:lnTo>
                    <a:pt x="598" y="349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0" name="Google Shape;5260;p41"/>
            <p:cNvSpPr/>
            <p:nvPr/>
          </p:nvSpPr>
          <p:spPr>
            <a:xfrm>
              <a:off x="1639983" y="2722542"/>
              <a:ext cx="43904" cy="25580"/>
            </a:xfrm>
            <a:custGeom>
              <a:rect b="b" l="l" r="r" t="t"/>
              <a:pathLst>
                <a:path extrusionOk="0" h="349" w="599">
                  <a:moveTo>
                    <a:pt x="1" y="1"/>
                  </a:moveTo>
                  <a:lnTo>
                    <a:pt x="1" y="349"/>
                  </a:lnTo>
                  <a:lnTo>
                    <a:pt x="598" y="349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1" name="Google Shape;5261;p41"/>
            <p:cNvSpPr/>
            <p:nvPr/>
          </p:nvSpPr>
          <p:spPr>
            <a:xfrm>
              <a:off x="1360726" y="2284233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2" name="Google Shape;5262;p41"/>
            <p:cNvSpPr/>
            <p:nvPr/>
          </p:nvSpPr>
          <p:spPr>
            <a:xfrm>
              <a:off x="1360726" y="2350712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3" name="Google Shape;5263;p41"/>
            <p:cNvSpPr/>
            <p:nvPr/>
          </p:nvSpPr>
          <p:spPr>
            <a:xfrm>
              <a:off x="1360726" y="2417192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4" name="Google Shape;5264;p41"/>
            <p:cNvSpPr/>
            <p:nvPr/>
          </p:nvSpPr>
          <p:spPr>
            <a:xfrm>
              <a:off x="1360726" y="2483744"/>
              <a:ext cx="44417" cy="25507"/>
            </a:xfrm>
            <a:custGeom>
              <a:rect b="b" l="l" r="r" t="t"/>
              <a:pathLst>
                <a:path extrusionOk="0" h="348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5" name="Google Shape;5265;p41"/>
            <p:cNvSpPr/>
            <p:nvPr/>
          </p:nvSpPr>
          <p:spPr>
            <a:xfrm>
              <a:off x="1360726" y="2550224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6" name="Google Shape;5266;p41"/>
            <p:cNvSpPr/>
            <p:nvPr/>
          </p:nvSpPr>
          <p:spPr>
            <a:xfrm>
              <a:off x="1360726" y="2616703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7" name="Google Shape;5267;p41"/>
            <p:cNvSpPr/>
            <p:nvPr/>
          </p:nvSpPr>
          <p:spPr>
            <a:xfrm>
              <a:off x="1360726" y="2683183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8" name="Google Shape;5268;p41"/>
            <p:cNvSpPr/>
            <p:nvPr/>
          </p:nvSpPr>
          <p:spPr>
            <a:xfrm>
              <a:off x="1360726" y="2749735"/>
              <a:ext cx="44417" cy="25507"/>
            </a:xfrm>
            <a:custGeom>
              <a:rect b="b" l="l" r="r" t="t"/>
              <a:pathLst>
                <a:path extrusionOk="0" h="348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9" name="Google Shape;5269;p41"/>
            <p:cNvSpPr/>
            <p:nvPr/>
          </p:nvSpPr>
          <p:spPr>
            <a:xfrm>
              <a:off x="1560237" y="1773287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0" name="Google Shape;5270;p41"/>
            <p:cNvSpPr/>
            <p:nvPr/>
          </p:nvSpPr>
          <p:spPr>
            <a:xfrm>
              <a:off x="1617848" y="1773287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1" y="1"/>
                  </a:moveTo>
                  <a:lnTo>
                    <a:pt x="1" y="348"/>
                  </a:lnTo>
                  <a:lnTo>
                    <a:pt x="605" y="348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1" name="Google Shape;5271;p41"/>
            <p:cNvSpPr/>
            <p:nvPr/>
          </p:nvSpPr>
          <p:spPr>
            <a:xfrm>
              <a:off x="1589042" y="1733928"/>
              <a:ext cx="44417" cy="26166"/>
            </a:xfrm>
            <a:custGeom>
              <a:rect b="b" l="l" r="r" t="t"/>
              <a:pathLst>
                <a:path extrusionOk="0" h="357" w="606">
                  <a:moveTo>
                    <a:pt x="0" y="1"/>
                  </a:moveTo>
                  <a:lnTo>
                    <a:pt x="0" y="356"/>
                  </a:lnTo>
                  <a:lnTo>
                    <a:pt x="605" y="356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2" name="Google Shape;5272;p41"/>
            <p:cNvSpPr/>
            <p:nvPr/>
          </p:nvSpPr>
          <p:spPr>
            <a:xfrm>
              <a:off x="1675458" y="1773287"/>
              <a:ext cx="43904" cy="25580"/>
            </a:xfrm>
            <a:custGeom>
              <a:rect b="b" l="l" r="r" t="t"/>
              <a:pathLst>
                <a:path extrusionOk="0" h="349" w="599">
                  <a:moveTo>
                    <a:pt x="1" y="1"/>
                  </a:moveTo>
                  <a:lnTo>
                    <a:pt x="1" y="348"/>
                  </a:lnTo>
                  <a:lnTo>
                    <a:pt x="598" y="348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3" name="Google Shape;5273;p41"/>
            <p:cNvSpPr/>
            <p:nvPr/>
          </p:nvSpPr>
          <p:spPr>
            <a:xfrm>
              <a:off x="2026252" y="1773287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1" y="1"/>
                  </a:moveTo>
                  <a:lnTo>
                    <a:pt x="1" y="348"/>
                  </a:lnTo>
                  <a:lnTo>
                    <a:pt x="606" y="348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4" name="Google Shape;5274;p41"/>
            <p:cNvSpPr/>
            <p:nvPr/>
          </p:nvSpPr>
          <p:spPr>
            <a:xfrm>
              <a:off x="2055058" y="1733928"/>
              <a:ext cx="44417" cy="26166"/>
            </a:xfrm>
            <a:custGeom>
              <a:rect b="b" l="l" r="r" t="t"/>
              <a:pathLst>
                <a:path extrusionOk="0" h="357" w="606">
                  <a:moveTo>
                    <a:pt x="1" y="1"/>
                  </a:moveTo>
                  <a:lnTo>
                    <a:pt x="1" y="356"/>
                  </a:lnTo>
                  <a:lnTo>
                    <a:pt x="606" y="356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5" name="Google Shape;5275;p41"/>
            <p:cNvSpPr/>
            <p:nvPr/>
          </p:nvSpPr>
          <p:spPr>
            <a:xfrm>
              <a:off x="2141547" y="1773287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0" y="1"/>
                  </a:moveTo>
                  <a:lnTo>
                    <a:pt x="0" y="348"/>
                  </a:lnTo>
                  <a:lnTo>
                    <a:pt x="598" y="348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6" name="Google Shape;5276;p41"/>
            <p:cNvSpPr/>
            <p:nvPr/>
          </p:nvSpPr>
          <p:spPr>
            <a:xfrm>
              <a:off x="1646653" y="1733928"/>
              <a:ext cx="44417" cy="26166"/>
            </a:xfrm>
            <a:custGeom>
              <a:rect b="b" l="l" r="r" t="t"/>
              <a:pathLst>
                <a:path extrusionOk="0" h="357" w="606">
                  <a:moveTo>
                    <a:pt x="1" y="1"/>
                  </a:moveTo>
                  <a:lnTo>
                    <a:pt x="1" y="356"/>
                  </a:lnTo>
                  <a:lnTo>
                    <a:pt x="606" y="356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7" name="Google Shape;5277;p41"/>
            <p:cNvSpPr/>
            <p:nvPr/>
          </p:nvSpPr>
          <p:spPr>
            <a:xfrm>
              <a:off x="2055058" y="2132950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1" y="0"/>
                  </a:moveTo>
                  <a:lnTo>
                    <a:pt x="1" y="348"/>
                  </a:lnTo>
                  <a:lnTo>
                    <a:pt x="606" y="348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8" name="Google Shape;5278;p41"/>
            <p:cNvSpPr/>
            <p:nvPr/>
          </p:nvSpPr>
          <p:spPr>
            <a:xfrm>
              <a:off x="1518092" y="2172310"/>
              <a:ext cx="43830" cy="25507"/>
            </a:xfrm>
            <a:custGeom>
              <a:rect b="b" l="l" r="r" t="t"/>
              <a:pathLst>
                <a:path extrusionOk="0" h="348" w="598">
                  <a:moveTo>
                    <a:pt x="1" y="0"/>
                  </a:moveTo>
                  <a:lnTo>
                    <a:pt x="1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9" name="Google Shape;5279;p41"/>
            <p:cNvSpPr/>
            <p:nvPr/>
          </p:nvSpPr>
          <p:spPr>
            <a:xfrm>
              <a:off x="2356010" y="1733928"/>
              <a:ext cx="44417" cy="26166"/>
            </a:xfrm>
            <a:custGeom>
              <a:rect b="b" l="l" r="r" t="t"/>
              <a:pathLst>
                <a:path extrusionOk="0" h="357" w="606">
                  <a:moveTo>
                    <a:pt x="0" y="1"/>
                  </a:moveTo>
                  <a:lnTo>
                    <a:pt x="0" y="356"/>
                  </a:lnTo>
                  <a:lnTo>
                    <a:pt x="605" y="356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0" name="Google Shape;5280;p41"/>
            <p:cNvSpPr/>
            <p:nvPr/>
          </p:nvSpPr>
          <p:spPr>
            <a:xfrm>
              <a:off x="2356010" y="1800480"/>
              <a:ext cx="44417" cy="25507"/>
            </a:xfrm>
            <a:custGeom>
              <a:rect b="b" l="l" r="r" t="t"/>
              <a:pathLst>
                <a:path extrusionOk="0" h="348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1" name="Google Shape;5281;p41"/>
            <p:cNvSpPr/>
            <p:nvPr/>
          </p:nvSpPr>
          <p:spPr>
            <a:xfrm>
              <a:off x="2356010" y="1866960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2" name="Google Shape;5282;p41"/>
            <p:cNvSpPr/>
            <p:nvPr/>
          </p:nvSpPr>
          <p:spPr>
            <a:xfrm>
              <a:off x="2356010" y="1933439"/>
              <a:ext cx="44417" cy="26093"/>
            </a:xfrm>
            <a:custGeom>
              <a:rect b="b" l="l" r="r" t="t"/>
              <a:pathLst>
                <a:path extrusionOk="0" h="356" w="606">
                  <a:moveTo>
                    <a:pt x="0" y="1"/>
                  </a:moveTo>
                  <a:lnTo>
                    <a:pt x="0" y="356"/>
                  </a:lnTo>
                  <a:lnTo>
                    <a:pt x="605" y="356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3" name="Google Shape;5283;p41"/>
            <p:cNvSpPr/>
            <p:nvPr/>
          </p:nvSpPr>
          <p:spPr>
            <a:xfrm>
              <a:off x="2014598" y="1933439"/>
              <a:ext cx="43904" cy="26093"/>
            </a:xfrm>
            <a:custGeom>
              <a:rect b="b" l="l" r="r" t="t"/>
              <a:pathLst>
                <a:path extrusionOk="0" h="356" w="599">
                  <a:moveTo>
                    <a:pt x="1" y="1"/>
                  </a:moveTo>
                  <a:lnTo>
                    <a:pt x="1" y="356"/>
                  </a:lnTo>
                  <a:lnTo>
                    <a:pt x="598" y="356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4" name="Google Shape;5284;p41"/>
            <p:cNvSpPr/>
            <p:nvPr/>
          </p:nvSpPr>
          <p:spPr>
            <a:xfrm>
              <a:off x="2356010" y="1999918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5" name="Google Shape;5285;p41"/>
            <p:cNvSpPr/>
            <p:nvPr/>
          </p:nvSpPr>
          <p:spPr>
            <a:xfrm>
              <a:off x="2356010" y="2066471"/>
              <a:ext cx="44417" cy="26093"/>
            </a:xfrm>
            <a:custGeom>
              <a:rect b="b" l="l" r="r" t="t"/>
              <a:pathLst>
                <a:path extrusionOk="0" h="356" w="606">
                  <a:moveTo>
                    <a:pt x="0" y="0"/>
                  </a:moveTo>
                  <a:lnTo>
                    <a:pt x="0" y="355"/>
                  </a:lnTo>
                  <a:lnTo>
                    <a:pt x="605" y="355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6" name="Google Shape;5286;p41"/>
            <p:cNvSpPr/>
            <p:nvPr/>
          </p:nvSpPr>
          <p:spPr>
            <a:xfrm>
              <a:off x="1702651" y="2066471"/>
              <a:ext cx="44417" cy="26093"/>
            </a:xfrm>
            <a:custGeom>
              <a:rect b="b" l="l" r="r" t="t"/>
              <a:pathLst>
                <a:path extrusionOk="0" h="356" w="606">
                  <a:moveTo>
                    <a:pt x="0" y="0"/>
                  </a:moveTo>
                  <a:lnTo>
                    <a:pt x="0" y="355"/>
                  </a:lnTo>
                  <a:lnTo>
                    <a:pt x="605" y="355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7" name="Google Shape;5287;p41"/>
            <p:cNvSpPr/>
            <p:nvPr/>
          </p:nvSpPr>
          <p:spPr>
            <a:xfrm>
              <a:off x="2356010" y="2132950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8" name="Google Shape;5288;p41"/>
            <p:cNvSpPr/>
            <p:nvPr/>
          </p:nvSpPr>
          <p:spPr>
            <a:xfrm>
              <a:off x="2356010" y="2199430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9" name="Google Shape;5289;p41"/>
            <p:cNvSpPr/>
            <p:nvPr/>
          </p:nvSpPr>
          <p:spPr>
            <a:xfrm>
              <a:off x="2141547" y="2172310"/>
              <a:ext cx="43830" cy="25507"/>
            </a:xfrm>
            <a:custGeom>
              <a:rect b="b" l="l" r="r" t="t"/>
              <a:pathLst>
                <a:path extrusionOk="0" h="348" w="598">
                  <a:moveTo>
                    <a:pt x="0" y="0"/>
                  </a:moveTo>
                  <a:lnTo>
                    <a:pt x="0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0" name="Google Shape;5290;p41"/>
            <p:cNvSpPr/>
            <p:nvPr/>
          </p:nvSpPr>
          <p:spPr>
            <a:xfrm>
              <a:off x="1855033" y="2172310"/>
              <a:ext cx="43830" cy="25507"/>
            </a:xfrm>
            <a:custGeom>
              <a:rect b="b" l="l" r="r" t="t"/>
              <a:pathLst>
                <a:path extrusionOk="0" h="348" w="598">
                  <a:moveTo>
                    <a:pt x="0" y="0"/>
                  </a:moveTo>
                  <a:lnTo>
                    <a:pt x="0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1" name="Google Shape;5291;p41"/>
            <p:cNvSpPr/>
            <p:nvPr/>
          </p:nvSpPr>
          <p:spPr>
            <a:xfrm>
              <a:off x="1941449" y="2132950"/>
              <a:ext cx="43904" cy="25580"/>
            </a:xfrm>
            <a:custGeom>
              <a:rect b="b" l="l" r="r" t="t"/>
              <a:pathLst>
                <a:path extrusionOk="0" h="349" w="599">
                  <a:moveTo>
                    <a:pt x="1" y="0"/>
                  </a:moveTo>
                  <a:lnTo>
                    <a:pt x="1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2" name="Google Shape;5292;p41"/>
            <p:cNvSpPr/>
            <p:nvPr/>
          </p:nvSpPr>
          <p:spPr>
            <a:xfrm>
              <a:off x="1912644" y="2172310"/>
              <a:ext cx="43904" cy="25507"/>
            </a:xfrm>
            <a:custGeom>
              <a:rect b="b" l="l" r="r" t="t"/>
              <a:pathLst>
                <a:path extrusionOk="0" h="348" w="599">
                  <a:moveTo>
                    <a:pt x="1" y="0"/>
                  </a:moveTo>
                  <a:lnTo>
                    <a:pt x="1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3" name="Google Shape;5293;p41"/>
            <p:cNvSpPr/>
            <p:nvPr/>
          </p:nvSpPr>
          <p:spPr>
            <a:xfrm>
              <a:off x="1639983" y="2172310"/>
              <a:ext cx="43904" cy="25507"/>
            </a:xfrm>
            <a:custGeom>
              <a:rect b="b" l="l" r="r" t="t"/>
              <a:pathLst>
                <a:path extrusionOk="0" h="348" w="599">
                  <a:moveTo>
                    <a:pt x="1" y="0"/>
                  </a:moveTo>
                  <a:lnTo>
                    <a:pt x="1" y="348"/>
                  </a:lnTo>
                  <a:lnTo>
                    <a:pt x="598" y="34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4" name="Google Shape;5294;p41"/>
            <p:cNvSpPr/>
            <p:nvPr/>
          </p:nvSpPr>
          <p:spPr>
            <a:xfrm>
              <a:off x="1360726" y="1733928"/>
              <a:ext cx="44417" cy="26166"/>
            </a:xfrm>
            <a:custGeom>
              <a:rect b="b" l="l" r="r" t="t"/>
              <a:pathLst>
                <a:path extrusionOk="0" h="357" w="606">
                  <a:moveTo>
                    <a:pt x="0" y="1"/>
                  </a:moveTo>
                  <a:lnTo>
                    <a:pt x="0" y="356"/>
                  </a:lnTo>
                  <a:lnTo>
                    <a:pt x="605" y="356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5" name="Google Shape;5295;p41"/>
            <p:cNvSpPr/>
            <p:nvPr/>
          </p:nvSpPr>
          <p:spPr>
            <a:xfrm>
              <a:off x="1360726" y="1800480"/>
              <a:ext cx="44417" cy="25507"/>
            </a:xfrm>
            <a:custGeom>
              <a:rect b="b" l="l" r="r" t="t"/>
              <a:pathLst>
                <a:path extrusionOk="0" h="348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6" name="Google Shape;5296;p41"/>
            <p:cNvSpPr/>
            <p:nvPr/>
          </p:nvSpPr>
          <p:spPr>
            <a:xfrm>
              <a:off x="1360726" y="1866960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7" name="Google Shape;5297;p41"/>
            <p:cNvSpPr/>
            <p:nvPr/>
          </p:nvSpPr>
          <p:spPr>
            <a:xfrm>
              <a:off x="1360726" y="1933439"/>
              <a:ext cx="44417" cy="26093"/>
            </a:xfrm>
            <a:custGeom>
              <a:rect b="b" l="l" r="r" t="t"/>
              <a:pathLst>
                <a:path extrusionOk="0" h="356" w="606">
                  <a:moveTo>
                    <a:pt x="0" y="1"/>
                  </a:moveTo>
                  <a:lnTo>
                    <a:pt x="0" y="356"/>
                  </a:lnTo>
                  <a:lnTo>
                    <a:pt x="605" y="356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8" name="Google Shape;5298;p41"/>
            <p:cNvSpPr/>
            <p:nvPr/>
          </p:nvSpPr>
          <p:spPr>
            <a:xfrm>
              <a:off x="1360726" y="1999918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9" name="Google Shape;5299;p41"/>
            <p:cNvSpPr/>
            <p:nvPr/>
          </p:nvSpPr>
          <p:spPr>
            <a:xfrm>
              <a:off x="1360726" y="2066471"/>
              <a:ext cx="44417" cy="26093"/>
            </a:xfrm>
            <a:custGeom>
              <a:rect b="b" l="l" r="r" t="t"/>
              <a:pathLst>
                <a:path extrusionOk="0" h="356" w="606">
                  <a:moveTo>
                    <a:pt x="0" y="0"/>
                  </a:moveTo>
                  <a:lnTo>
                    <a:pt x="0" y="355"/>
                  </a:lnTo>
                  <a:lnTo>
                    <a:pt x="605" y="355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0" name="Google Shape;5300;p41"/>
            <p:cNvSpPr/>
            <p:nvPr/>
          </p:nvSpPr>
          <p:spPr>
            <a:xfrm>
              <a:off x="1360726" y="2132950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1" name="Google Shape;5301;p41"/>
            <p:cNvSpPr/>
            <p:nvPr/>
          </p:nvSpPr>
          <p:spPr>
            <a:xfrm>
              <a:off x="1360726" y="2199430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2" name="Google Shape;5302;p41"/>
            <p:cNvSpPr/>
            <p:nvPr/>
          </p:nvSpPr>
          <p:spPr>
            <a:xfrm>
              <a:off x="2356010" y="2834465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3" name="Google Shape;5303;p41"/>
            <p:cNvSpPr/>
            <p:nvPr/>
          </p:nvSpPr>
          <p:spPr>
            <a:xfrm>
              <a:off x="2356010" y="2901018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4" name="Google Shape;5304;p41"/>
            <p:cNvSpPr/>
            <p:nvPr/>
          </p:nvSpPr>
          <p:spPr>
            <a:xfrm>
              <a:off x="2356010" y="2967497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5" name="Google Shape;5305;p41"/>
            <p:cNvSpPr/>
            <p:nvPr/>
          </p:nvSpPr>
          <p:spPr>
            <a:xfrm>
              <a:off x="2356010" y="3033977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6" name="Google Shape;5306;p41"/>
            <p:cNvSpPr/>
            <p:nvPr/>
          </p:nvSpPr>
          <p:spPr>
            <a:xfrm>
              <a:off x="2014598" y="3033977"/>
              <a:ext cx="43904" cy="25580"/>
            </a:xfrm>
            <a:custGeom>
              <a:rect b="b" l="l" r="r" t="t"/>
              <a:pathLst>
                <a:path extrusionOk="0" h="349" w="599">
                  <a:moveTo>
                    <a:pt x="1" y="1"/>
                  </a:moveTo>
                  <a:lnTo>
                    <a:pt x="1" y="349"/>
                  </a:lnTo>
                  <a:lnTo>
                    <a:pt x="598" y="349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7" name="Google Shape;5307;p41"/>
            <p:cNvSpPr/>
            <p:nvPr/>
          </p:nvSpPr>
          <p:spPr>
            <a:xfrm>
              <a:off x="2356010" y="3100529"/>
              <a:ext cx="44417" cy="25507"/>
            </a:xfrm>
            <a:custGeom>
              <a:rect b="b" l="l" r="r" t="t"/>
              <a:pathLst>
                <a:path extrusionOk="0" h="348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8" name="Google Shape;5308;p41"/>
            <p:cNvSpPr/>
            <p:nvPr/>
          </p:nvSpPr>
          <p:spPr>
            <a:xfrm>
              <a:off x="2356010" y="3167009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9" name="Google Shape;5309;p41"/>
            <p:cNvSpPr/>
            <p:nvPr/>
          </p:nvSpPr>
          <p:spPr>
            <a:xfrm>
              <a:off x="2356010" y="3233488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0" name="Google Shape;5310;p41"/>
            <p:cNvSpPr/>
            <p:nvPr/>
          </p:nvSpPr>
          <p:spPr>
            <a:xfrm>
              <a:off x="2356010" y="3299967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1" name="Google Shape;5311;p41"/>
            <p:cNvSpPr/>
            <p:nvPr/>
          </p:nvSpPr>
          <p:spPr>
            <a:xfrm>
              <a:off x="1360726" y="2834465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2" name="Google Shape;5312;p41"/>
            <p:cNvSpPr/>
            <p:nvPr/>
          </p:nvSpPr>
          <p:spPr>
            <a:xfrm>
              <a:off x="1360726" y="2901018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3" name="Google Shape;5313;p41"/>
            <p:cNvSpPr/>
            <p:nvPr/>
          </p:nvSpPr>
          <p:spPr>
            <a:xfrm>
              <a:off x="1360726" y="2967497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4" name="Google Shape;5314;p41"/>
            <p:cNvSpPr/>
            <p:nvPr/>
          </p:nvSpPr>
          <p:spPr>
            <a:xfrm>
              <a:off x="1360726" y="3033977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5" name="Google Shape;5315;p41"/>
            <p:cNvSpPr/>
            <p:nvPr/>
          </p:nvSpPr>
          <p:spPr>
            <a:xfrm>
              <a:off x="1360726" y="3100529"/>
              <a:ext cx="44417" cy="25507"/>
            </a:xfrm>
            <a:custGeom>
              <a:rect b="b" l="l" r="r" t="t"/>
              <a:pathLst>
                <a:path extrusionOk="0" h="348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6" name="Google Shape;5316;p41"/>
            <p:cNvSpPr/>
            <p:nvPr/>
          </p:nvSpPr>
          <p:spPr>
            <a:xfrm>
              <a:off x="1360726" y="3167009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0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7" name="Google Shape;5317;p41"/>
            <p:cNvSpPr/>
            <p:nvPr/>
          </p:nvSpPr>
          <p:spPr>
            <a:xfrm>
              <a:off x="1360726" y="3233488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8"/>
                  </a:lnTo>
                  <a:lnTo>
                    <a:pt x="605" y="348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8" name="Google Shape;5318;p41"/>
            <p:cNvSpPr/>
            <p:nvPr/>
          </p:nvSpPr>
          <p:spPr>
            <a:xfrm>
              <a:off x="1360726" y="3299967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9" name="Google Shape;5319;p41"/>
            <p:cNvSpPr/>
            <p:nvPr/>
          </p:nvSpPr>
          <p:spPr>
            <a:xfrm>
              <a:off x="1997447" y="2873825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1" y="1"/>
                  </a:moveTo>
                  <a:lnTo>
                    <a:pt x="1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0" name="Google Shape;5320;p41"/>
            <p:cNvSpPr/>
            <p:nvPr/>
          </p:nvSpPr>
          <p:spPr>
            <a:xfrm>
              <a:off x="2055058" y="2873825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1" y="1"/>
                  </a:moveTo>
                  <a:lnTo>
                    <a:pt x="1" y="349"/>
                  </a:lnTo>
                  <a:lnTo>
                    <a:pt x="606" y="349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1" name="Google Shape;5321;p41"/>
            <p:cNvSpPr/>
            <p:nvPr/>
          </p:nvSpPr>
          <p:spPr>
            <a:xfrm>
              <a:off x="2112741" y="2873825"/>
              <a:ext cx="44343" cy="25580"/>
            </a:xfrm>
            <a:custGeom>
              <a:rect b="b" l="l" r="r" t="t"/>
              <a:pathLst>
                <a:path extrusionOk="0" h="349" w="605">
                  <a:moveTo>
                    <a:pt x="0" y="1"/>
                  </a:moveTo>
                  <a:lnTo>
                    <a:pt x="0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2" name="Google Shape;5322;p41"/>
            <p:cNvSpPr/>
            <p:nvPr/>
          </p:nvSpPr>
          <p:spPr>
            <a:xfrm>
              <a:off x="2083863" y="2834465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1" y="1"/>
                  </a:moveTo>
                  <a:lnTo>
                    <a:pt x="1" y="349"/>
                  </a:lnTo>
                  <a:lnTo>
                    <a:pt x="606" y="349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3" name="Google Shape;5323;p41"/>
            <p:cNvSpPr/>
            <p:nvPr/>
          </p:nvSpPr>
          <p:spPr>
            <a:xfrm>
              <a:off x="1495957" y="2873825"/>
              <a:ext cx="44417" cy="25580"/>
            </a:xfrm>
            <a:custGeom>
              <a:rect b="b" l="l" r="r" t="t"/>
              <a:pathLst>
                <a:path extrusionOk="0" h="349" w="606">
                  <a:moveTo>
                    <a:pt x="0" y="1"/>
                  </a:moveTo>
                  <a:lnTo>
                    <a:pt x="0" y="349"/>
                  </a:lnTo>
                  <a:lnTo>
                    <a:pt x="605" y="349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4" name="Google Shape;5324;p41"/>
            <p:cNvSpPr/>
            <p:nvPr/>
          </p:nvSpPr>
          <p:spPr>
            <a:xfrm>
              <a:off x="1524762" y="2834465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0" y="1"/>
                  </a:moveTo>
                  <a:lnTo>
                    <a:pt x="0" y="349"/>
                  </a:lnTo>
                  <a:lnTo>
                    <a:pt x="598" y="349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5" name="Google Shape;5325;p41"/>
            <p:cNvSpPr/>
            <p:nvPr/>
          </p:nvSpPr>
          <p:spPr>
            <a:xfrm>
              <a:off x="1898278" y="2834465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0" y="1"/>
                  </a:moveTo>
                  <a:lnTo>
                    <a:pt x="0" y="349"/>
                  </a:lnTo>
                  <a:lnTo>
                    <a:pt x="597" y="349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6" name="Google Shape;5326;p41"/>
            <p:cNvSpPr/>
            <p:nvPr/>
          </p:nvSpPr>
          <p:spPr>
            <a:xfrm>
              <a:off x="1611178" y="2873825"/>
              <a:ext cx="43904" cy="25580"/>
            </a:xfrm>
            <a:custGeom>
              <a:rect b="b" l="l" r="r" t="t"/>
              <a:pathLst>
                <a:path extrusionOk="0" h="349" w="599">
                  <a:moveTo>
                    <a:pt x="1" y="1"/>
                  </a:moveTo>
                  <a:lnTo>
                    <a:pt x="1" y="349"/>
                  </a:lnTo>
                  <a:lnTo>
                    <a:pt x="598" y="349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7" name="Google Shape;5327;p41"/>
            <p:cNvSpPr/>
            <p:nvPr/>
          </p:nvSpPr>
          <p:spPr>
            <a:xfrm>
              <a:off x="1582372" y="2834465"/>
              <a:ext cx="43830" cy="25580"/>
            </a:xfrm>
            <a:custGeom>
              <a:rect b="b" l="l" r="r" t="t"/>
              <a:pathLst>
                <a:path extrusionOk="0" h="349" w="598">
                  <a:moveTo>
                    <a:pt x="1" y="1"/>
                  </a:moveTo>
                  <a:lnTo>
                    <a:pt x="1" y="349"/>
                  </a:lnTo>
                  <a:lnTo>
                    <a:pt x="598" y="349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rgbClr val="E99A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8" name="Google Shape;5328;p41"/>
            <p:cNvSpPr/>
            <p:nvPr/>
          </p:nvSpPr>
          <p:spPr>
            <a:xfrm>
              <a:off x="1344087" y="2790195"/>
              <a:ext cx="1072892" cy="15025"/>
            </a:xfrm>
            <a:custGeom>
              <a:rect b="b" l="l" r="r" t="t"/>
              <a:pathLst>
                <a:path extrusionOk="0" h="205" w="14638">
                  <a:moveTo>
                    <a:pt x="1" y="0"/>
                  </a:moveTo>
                  <a:lnTo>
                    <a:pt x="1" y="204"/>
                  </a:lnTo>
                  <a:lnTo>
                    <a:pt x="14638" y="204"/>
                  </a:lnTo>
                  <a:lnTo>
                    <a:pt x="14638" y="0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9" name="Google Shape;5329;p41"/>
            <p:cNvSpPr/>
            <p:nvPr/>
          </p:nvSpPr>
          <p:spPr>
            <a:xfrm>
              <a:off x="1344087" y="2239889"/>
              <a:ext cx="1072892" cy="15025"/>
            </a:xfrm>
            <a:custGeom>
              <a:rect b="b" l="l" r="r" t="t"/>
              <a:pathLst>
                <a:path extrusionOk="0" h="205" w="14638">
                  <a:moveTo>
                    <a:pt x="1" y="1"/>
                  </a:moveTo>
                  <a:lnTo>
                    <a:pt x="1" y="205"/>
                  </a:lnTo>
                  <a:lnTo>
                    <a:pt x="14638" y="205"/>
                  </a:lnTo>
                  <a:lnTo>
                    <a:pt x="14638" y="1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0" name="Google Shape;5330;p41"/>
            <p:cNvSpPr/>
            <p:nvPr/>
          </p:nvSpPr>
          <p:spPr>
            <a:xfrm>
              <a:off x="1344087" y="1689584"/>
              <a:ext cx="1072892" cy="15099"/>
            </a:xfrm>
            <a:custGeom>
              <a:rect b="b" l="l" r="r" t="t"/>
              <a:pathLst>
                <a:path extrusionOk="0" h="206" w="14638">
                  <a:moveTo>
                    <a:pt x="1" y="1"/>
                  </a:moveTo>
                  <a:lnTo>
                    <a:pt x="1" y="205"/>
                  </a:lnTo>
                  <a:lnTo>
                    <a:pt x="14638" y="205"/>
                  </a:lnTo>
                  <a:lnTo>
                    <a:pt x="14638" y="1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1" name="Google Shape;5331;p41"/>
            <p:cNvSpPr/>
            <p:nvPr/>
          </p:nvSpPr>
          <p:spPr>
            <a:xfrm>
              <a:off x="2014598" y="1591514"/>
              <a:ext cx="226188" cy="98142"/>
            </a:xfrm>
            <a:custGeom>
              <a:rect b="b" l="l" r="r" t="t"/>
              <a:pathLst>
                <a:path extrusionOk="0" h="1339" w="3086">
                  <a:moveTo>
                    <a:pt x="1" y="1"/>
                  </a:moveTo>
                  <a:lnTo>
                    <a:pt x="1" y="1339"/>
                  </a:lnTo>
                  <a:lnTo>
                    <a:pt x="3086" y="1339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2" name="Google Shape;5332;p41"/>
            <p:cNvSpPr/>
            <p:nvPr/>
          </p:nvSpPr>
          <p:spPr>
            <a:xfrm>
              <a:off x="2014600" y="1584325"/>
              <a:ext cx="226173" cy="42225"/>
            </a:xfrm>
            <a:custGeom>
              <a:rect b="b" l="l" r="r" t="t"/>
              <a:pathLst>
                <a:path extrusionOk="0" h="478" w="3086">
                  <a:moveTo>
                    <a:pt x="1" y="1"/>
                  </a:moveTo>
                  <a:lnTo>
                    <a:pt x="1" y="477"/>
                  </a:lnTo>
                  <a:lnTo>
                    <a:pt x="3086" y="477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rgbClr val="EDEF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3" name="Google Shape;5333;p41"/>
          <p:cNvGrpSpPr/>
          <p:nvPr/>
        </p:nvGrpSpPr>
        <p:grpSpPr>
          <a:xfrm>
            <a:off x="6625132" y="3598550"/>
            <a:ext cx="1591743" cy="283500"/>
            <a:chOff x="6625132" y="3598550"/>
            <a:chExt cx="1591743" cy="283500"/>
          </a:xfrm>
        </p:grpSpPr>
        <p:sp>
          <p:nvSpPr>
            <p:cNvPr id="5334" name="Google Shape;5334;p41"/>
            <p:cNvSpPr/>
            <p:nvPr/>
          </p:nvSpPr>
          <p:spPr>
            <a:xfrm rot="5400000">
              <a:off x="7557175" y="3203300"/>
              <a:ext cx="245400" cy="1074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5" name="Google Shape;5335;p41"/>
            <p:cNvSpPr/>
            <p:nvPr/>
          </p:nvSpPr>
          <p:spPr>
            <a:xfrm rot="5400000">
              <a:off x="7291227" y="3471300"/>
              <a:ext cx="245400" cy="537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36" name="Google Shape;5336;p41"/>
            <p:cNvGrpSpPr/>
            <p:nvPr/>
          </p:nvGrpSpPr>
          <p:grpSpPr>
            <a:xfrm>
              <a:off x="6625132" y="3603137"/>
              <a:ext cx="274318" cy="274328"/>
              <a:chOff x="-61351725" y="3372400"/>
              <a:chExt cx="310350" cy="310150"/>
            </a:xfrm>
          </p:grpSpPr>
          <p:sp>
            <p:nvSpPr>
              <p:cNvPr id="5337" name="Google Shape;5337;p41"/>
              <p:cNvSpPr/>
              <p:nvPr/>
            </p:nvSpPr>
            <p:spPr>
              <a:xfrm>
                <a:off x="-61165050" y="3558875"/>
                <a:ext cx="19700" cy="19700"/>
              </a:xfrm>
              <a:custGeom>
                <a:rect b="b" l="l" r="r" t="t"/>
                <a:pathLst>
                  <a:path extrusionOk="0" h="788" w="788">
                    <a:moveTo>
                      <a:pt x="410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410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4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8" name="Google Shape;5338;p41"/>
              <p:cNvSpPr/>
              <p:nvPr/>
            </p:nvSpPr>
            <p:spPr>
              <a:xfrm>
                <a:off x="-61247750" y="3476175"/>
                <a:ext cx="19700" cy="19700"/>
              </a:xfrm>
              <a:custGeom>
                <a:rect b="b" l="l" r="r" t="t"/>
                <a:pathLst>
                  <a:path extrusionOk="0" h="788" w="788">
                    <a:moveTo>
                      <a:pt x="378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378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9" name="Google Shape;5339;p41"/>
              <p:cNvSpPr/>
              <p:nvPr/>
            </p:nvSpPr>
            <p:spPr>
              <a:xfrm>
                <a:off x="-61351725" y="3372400"/>
                <a:ext cx="310350" cy="310150"/>
              </a:xfrm>
              <a:custGeom>
                <a:rect b="b" l="l" r="r" t="t"/>
                <a:pathLst>
                  <a:path extrusionOk="0" h="12406" w="12414">
                    <a:moveTo>
                      <a:pt x="4506" y="3332"/>
                    </a:moveTo>
                    <a:cubicBezTo>
                      <a:pt x="5167" y="3332"/>
                      <a:pt x="5735" y="3867"/>
                      <a:pt x="5735" y="4561"/>
                    </a:cubicBezTo>
                    <a:cubicBezTo>
                      <a:pt x="5735" y="5222"/>
                      <a:pt x="5199" y="5821"/>
                      <a:pt x="4506" y="5821"/>
                    </a:cubicBezTo>
                    <a:cubicBezTo>
                      <a:pt x="3844" y="5821"/>
                      <a:pt x="3277" y="5254"/>
                      <a:pt x="3277" y="4561"/>
                    </a:cubicBezTo>
                    <a:cubicBezTo>
                      <a:pt x="3277" y="3899"/>
                      <a:pt x="3844" y="3332"/>
                      <a:pt x="4506" y="3332"/>
                    </a:cubicBezTo>
                    <a:close/>
                    <a:moveTo>
                      <a:pt x="7830" y="4159"/>
                    </a:moveTo>
                    <a:cubicBezTo>
                      <a:pt x="7940" y="4159"/>
                      <a:pt x="8050" y="4198"/>
                      <a:pt x="8129" y="4277"/>
                    </a:cubicBezTo>
                    <a:cubicBezTo>
                      <a:pt x="8286" y="4435"/>
                      <a:pt x="8286" y="4718"/>
                      <a:pt x="8129" y="4876"/>
                    </a:cubicBezTo>
                    <a:lnTo>
                      <a:pt x="4821" y="8184"/>
                    </a:lnTo>
                    <a:cubicBezTo>
                      <a:pt x="4742" y="8262"/>
                      <a:pt x="4632" y="8302"/>
                      <a:pt x="4522" y="8302"/>
                    </a:cubicBezTo>
                    <a:cubicBezTo>
                      <a:pt x="4411" y="8302"/>
                      <a:pt x="4301" y="8262"/>
                      <a:pt x="4222" y="8184"/>
                    </a:cubicBezTo>
                    <a:cubicBezTo>
                      <a:pt x="4065" y="8026"/>
                      <a:pt x="4065" y="7743"/>
                      <a:pt x="4222" y="7585"/>
                    </a:cubicBezTo>
                    <a:lnTo>
                      <a:pt x="7530" y="4277"/>
                    </a:lnTo>
                    <a:cubicBezTo>
                      <a:pt x="7609" y="4198"/>
                      <a:pt x="7719" y="4159"/>
                      <a:pt x="7830" y="4159"/>
                    </a:cubicBezTo>
                    <a:close/>
                    <a:moveTo>
                      <a:pt x="7845" y="6640"/>
                    </a:moveTo>
                    <a:cubicBezTo>
                      <a:pt x="8539" y="6640"/>
                      <a:pt x="9074" y="7175"/>
                      <a:pt x="9074" y="7900"/>
                    </a:cubicBezTo>
                    <a:cubicBezTo>
                      <a:pt x="9074" y="8562"/>
                      <a:pt x="8539" y="9129"/>
                      <a:pt x="7845" y="9129"/>
                    </a:cubicBezTo>
                    <a:cubicBezTo>
                      <a:pt x="7184" y="9129"/>
                      <a:pt x="6648" y="8562"/>
                      <a:pt x="6648" y="7900"/>
                    </a:cubicBezTo>
                    <a:cubicBezTo>
                      <a:pt x="6648" y="7239"/>
                      <a:pt x="7184" y="6640"/>
                      <a:pt x="7845" y="6640"/>
                    </a:cubicBezTo>
                    <a:close/>
                    <a:moveTo>
                      <a:pt x="6223" y="0"/>
                    </a:moveTo>
                    <a:cubicBezTo>
                      <a:pt x="6113" y="0"/>
                      <a:pt x="6002" y="40"/>
                      <a:pt x="5924" y="118"/>
                    </a:cubicBezTo>
                    <a:lnTo>
                      <a:pt x="4348" y="1694"/>
                    </a:lnTo>
                    <a:lnTo>
                      <a:pt x="2111" y="1694"/>
                    </a:lnTo>
                    <a:cubicBezTo>
                      <a:pt x="1859" y="1694"/>
                      <a:pt x="1702" y="1883"/>
                      <a:pt x="1702" y="2072"/>
                    </a:cubicBezTo>
                    <a:lnTo>
                      <a:pt x="1702" y="4309"/>
                    </a:lnTo>
                    <a:lnTo>
                      <a:pt x="127" y="5884"/>
                    </a:lnTo>
                    <a:cubicBezTo>
                      <a:pt x="1" y="6041"/>
                      <a:pt x="1" y="6325"/>
                      <a:pt x="127" y="6482"/>
                    </a:cubicBezTo>
                    <a:lnTo>
                      <a:pt x="1702" y="8058"/>
                    </a:lnTo>
                    <a:lnTo>
                      <a:pt x="1702" y="10294"/>
                    </a:lnTo>
                    <a:cubicBezTo>
                      <a:pt x="1702" y="10547"/>
                      <a:pt x="1922" y="10704"/>
                      <a:pt x="2111" y="10704"/>
                    </a:cubicBezTo>
                    <a:lnTo>
                      <a:pt x="4348" y="10704"/>
                    </a:lnTo>
                    <a:lnTo>
                      <a:pt x="5924" y="12279"/>
                    </a:lnTo>
                    <a:cubicBezTo>
                      <a:pt x="6018" y="12342"/>
                      <a:pt x="6113" y="12405"/>
                      <a:pt x="6207" y="12405"/>
                    </a:cubicBezTo>
                    <a:cubicBezTo>
                      <a:pt x="6333" y="12405"/>
                      <a:pt x="6396" y="12342"/>
                      <a:pt x="6491" y="12279"/>
                    </a:cubicBezTo>
                    <a:lnTo>
                      <a:pt x="8066" y="10704"/>
                    </a:lnTo>
                    <a:lnTo>
                      <a:pt x="10303" y="10704"/>
                    </a:lnTo>
                    <a:cubicBezTo>
                      <a:pt x="10523" y="10704"/>
                      <a:pt x="10744" y="10515"/>
                      <a:pt x="10744" y="10294"/>
                    </a:cubicBezTo>
                    <a:lnTo>
                      <a:pt x="10744" y="8058"/>
                    </a:lnTo>
                    <a:lnTo>
                      <a:pt x="12319" y="6482"/>
                    </a:lnTo>
                    <a:cubicBezTo>
                      <a:pt x="12382" y="6419"/>
                      <a:pt x="12414" y="6293"/>
                      <a:pt x="12414" y="6199"/>
                    </a:cubicBezTo>
                    <a:cubicBezTo>
                      <a:pt x="12414" y="6104"/>
                      <a:pt x="12382" y="6010"/>
                      <a:pt x="12319" y="5947"/>
                    </a:cubicBezTo>
                    <a:lnTo>
                      <a:pt x="10744" y="4372"/>
                    </a:lnTo>
                    <a:lnTo>
                      <a:pt x="10744" y="2103"/>
                    </a:lnTo>
                    <a:cubicBezTo>
                      <a:pt x="10744" y="1851"/>
                      <a:pt x="10523" y="1694"/>
                      <a:pt x="10334" y="1694"/>
                    </a:cubicBezTo>
                    <a:lnTo>
                      <a:pt x="8097" y="1694"/>
                    </a:lnTo>
                    <a:lnTo>
                      <a:pt x="6522" y="118"/>
                    </a:lnTo>
                    <a:cubicBezTo>
                      <a:pt x="6443" y="40"/>
                      <a:pt x="6333" y="0"/>
                      <a:pt x="62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40" name="Google Shape;5340;p41"/>
            <p:cNvSpPr txBox="1"/>
            <p:nvPr/>
          </p:nvSpPr>
          <p:spPr>
            <a:xfrm>
              <a:off x="7231825" y="3598550"/>
              <a:ext cx="364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41" name="Google Shape;5341;p41"/>
          <p:cNvGrpSpPr/>
          <p:nvPr/>
        </p:nvGrpSpPr>
        <p:grpSpPr>
          <a:xfrm>
            <a:off x="6620215" y="4104400"/>
            <a:ext cx="1596660" cy="288905"/>
            <a:chOff x="6620215" y="4104400"/>
            <a:chExt cx="1596660" cy="288905"/>
          </a:xfrm>
        </p:grpSpPr>
        <p:grpSp>
          <p:nvGrpSpPr>
            <p:cNvPr id="5342" name="Google Shape;5342;p41"/>
            <p:cNvGrpSpPr/>
            <p:nvPr/>
          </p:nvGrpSpPr>
          <p:grpSpPr>
            <a:xfrm>
              <a:off x="6620215" y="4118996"/>
              <a:ext cx="274320" cy="274309"/>
              <a:chOff x="-62154300" y="3743950"/>
              <a:chExt cx="318200" cy="317450"/>
            </a:xfrm>
          </p:grpSpPr>
          <p:sp>
            <p:nvSpPr>
              <p:cNvPr id="5343" name="Google Shape;5343;p41"/>
              <p:cNvSpPr/>
              <p:nvPr/>
            </p:nvSpPr>
            <p:spPr>
              <a:xfrm>
                <a:off x="-61992850" y="3743950"/>
                <a:ext cx="63825" cy="69150"/>
              </a:xfrm>
              <a:custGeom>
                <a:rect b="b" l="l" r="r" t="t"/>
                <a:pathLst>
                  <a:path extrusionOk="0" h="2766" w="2553">
                    <a:moveTo>
                      <a:pt x="1261" y="1"/>
                    </a:moveTo>
                    <a:cubicBezTo>
                      <a:pt x="1009" y="1"/>
                      <a:pt x="851" y="221"/>
                      <a:pt x="851" y="410"/>
                    </a:cubicBezTo>
                    <a:lnTo>
                      <a:pt x="851" y="1355"/>
                    </a:lnTo>
                    <a:lnTo>
                      <a:pt x="725" y="1229"/>
                    </a:lnTo>
                    <a:cubicBezTo>
                      <a:pt x="646" y="1151"/>
                      <a:pt x="544" y="1111"/>
                      <a:pt x="442" y="1111"/>
                    </a:cubicBezTo>
                    <a:cubicBezTo>
                      <a:pt x="339" y="1111"/>
                      <a:pt x="237" y="1151"/>
                      <a:pt x="158" y="1229"/>
                    </a:cubicBezTo>
                    <a:cubicBezTo>
                      <a:pt x="1" y="1387"/>
                      <a:pt x="1" y="1670"/>
                      <a:pt x="158" y="1828"/>
                    </a:cubicBezTo>
                    <a:lnTo>
                      <a:pt x="977" y="2647"/>
                    </a:lnTo>
                    <a:cubicBezTo>
                      <a:pt x="1056" y="2726"/>
                      <a:pt x="1166" y="2765"/>
                      <a:pt x="1277" y="2765"/>
                    </a:cubicBezTo>
                    <a:cubicBezTo>
                      <a:pt x="1387" y="2765"/>
                      <a:pt x="1497" y="2726"/>
                      <a:pt x="1576" y="2647"/>
                    </a:cubicBezTo>
                    <a:lnTo>
                      <a:pt x="2395" y="1828"/>
                    </a:lnTo>
                    <a:cubicBezTo>
                      <a:pt x="2553" y="1670"/>
                      <a:pt x="2553" y="1387"/>
                      <a:pt x="2395" y="1229"/>
                    </a:cubicBezTo>
                    <a:cubicBezTo>
                      <a:pt x="2316" y="1151"/>
                      <a:pt x="2206" y="1111"/>
                      <a:pt x="2096" y="1111"/>
                    </a:cubicBezTo>
                    <a:cubicBezTo>
                      <a:pt x="1985" y="1111"/>
                      <a:pt x="1875" y="1151"/>
                      <a:pt x="1796" y="1229"/>
                    </a:cubicBezTo>
                    <a:lnTo>
                      <a:pt x="1670" y="1355"/>
                    </a:lnTo>
                    <a:lnTo>
                      <a:pt x="1670" y="410"/>
                    </a:lnTo>
                    <a:cubicBezTo>
                      <a:pt x="1670" y="221"/>
                      <a:pt x="1481" y="1"/>
                      <a:pt x="12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4" name="Google Shape;5344;p41"/>
              <p:cNvSpPr/>
              <p:nvPr/>
            </p:nvSpPr>
            <p:spPr>
              <a:xfrm>
                <a:off x="-62154300" y="3785700"/>
                <a:ext cx="318200" cy="275700"/>
              </a:xfrm>
              <a:custGeom>
                <a:rect b="b" l="l" r="r" t="t"/>
                <a:pathLst>
                  <a:path extrusionOk="0" h="11028" w="12728">
                    <a:moveTo>
                      <a:pt x="5261" y="3560"/>
                    </a:moveTo>
                    <a:cubicBezTo>
                      <a:pt x="5513" y="3560"/>
                      <a:pt x="5671" y="3781"/>
                      <a:pt x="5671" y="4002"/>
                    </a:cubicBezTo>
                    <a:lnTo>
                      <a:pt x="5671" y="5671"/>
                    </a:lnTo>
                    <a:cubicBezTo>
                      <a:pt x="5671" y="5892"/>
                      <a:pt x="5450" y="6112"/>
                      <a:pt x="5261" y="6112"/>
                    </a:cubicBezTo>
                    <a:cubicBezTo>
                      <a:pt x="5072" y="6112"/>
                      <a:pt x="4820" y="5892"/>
                      <a:pt x="4820" y="5671"/>
                    </a:cubicBezTo>
                    <a:lnTo>
                      <a:pt x="4820" y="4002"/>
                    </a:lnTo>
                    <a:cubicBezTo>
                      <a:pt x="4820" y="3781"/>
                      <a:pt x="5041" y="3560"/>
                      <a:pt x="5261" y="3560"/>
                    </a:cubicBezTo>
                    <a:close/>
                    <a:moveTo>
                      <a:pt x="7719" y="3560"/>
                    </a:moveTo>
                    <a:cubicBezTo>
                      <a:pt x="7908" y="3560"/>
                      <a:pt x="8128" y="3781"/>
                      <a:pt x="8128" y="4002"/>
                    </a:cubicBezTo>
                    <a:lnTo>
                      <a:pt x="8128" y="5671"/>
                    </a:lnTo>
                    <a:cubicBezTo>
                      <a:pt x="8128" y="5892"/>
                      <a:pt x="7939" y="6112"/>
                      <a:pt x="7719" y="6112"/>
                    </a:cubicBezTo>
                    <a:cubicBezTo>
                      <a:pt x="7467" y="6112"/>
                      <a:pt x="7309" y="5892"/>
                      <a:pt x="7309" y="5671"/>
                    </a:cubicBezTo>
                    <a:lnTo>
                      <a:pt x="7309" y="4002"/>
                    </a:lnTo>
                    <a:cubicBezTo>
                      <a:pt x="7309" y="3781"/>
                      <a:pt x="7498" y="3560"/>
                      <a:pt x="7719" y="3560"/>
                    </a:cubicBezTo>
                    <a:close/>
                    <a:moveTo>
                      <a:pt x="10239" y="3560"/>
                    </a:moveTo>
                    <a:cubicBezTo>
                      <a:pt x="10460" y="3560"/>
                      <a:pt x="10617" y="3781"/>
                      <a:pt x="10617" y="4002"/>
                    </a:cubicBezTo>
                    <a:lnTo>
                      <a:pt x="10617" y="5671"/>
                    </a:lnTo>
                    <a:cubicBezTo>
                      <a:pt x="10617" y="5892"/>
                      <a:pt x="10428" y="6112"/>
                      <a:pt x="10239" y="6112"/>
                    </a:cubicBezTo>
                    <a:cubicBezTo>
                      <a:pt x="9987" y="6112"/>
                      <a:pt x="9798" y="5892"/>
                      <a:pt x="9798" y="5671"/>
                    </a:cubicBezTo>
                    <a:lnTo>
                      <a:pt x="9798" y="4002"/>
                    </a:lnTo>
                    <a:cubicBezTo>
                      <a:pt x="9798" y="3781"/>
                      <a:pt x="9987" y="3560"/>
                      <a:pt x="10239" y="3560"/>
                    </a:cubicBezTo>
                    <a:close/>
                    <a:moveTo>
                      <a:pt x="5230" y="9357"/>
                    </a:moveTo>
                    <a:cubicBezTo>
                      <a:pt x="5450" y="9357"/>
                      <a:pt x="5608" y="9578"/>
                      <a:pt x="5608" y="9767"/>
                    </a:cubicBezTo>
                    <a:cubicBezTo>
                      <a:pt x="5608" y="9987"/>
                      <a:pt x="5419" y="10208"/>
                      <a:pt x="5230" y="10208"/>
                    </a:cubicBezTo>
                    <a:cubicBezTo>
                      <a:pt x="5041" y="10208"/>
                      <a:pt x="4789" y="9987"/>
                      <a:pt x="4789" y="9767"/>
                    </a:cubicBezTo>
                    <a:cubicBezTo>
                      <a:pt x="4820" y="9578"/>
                      <a:pt x="5041" y="9357"/>
                      <a:pt x="5230" y="9357"/>
                    </a:cubicBezTo>
                    <a:close/>
                    <a:moveTo>
                      <a:pt x="9924" y="9357"/>
                    </a:moveTo>
                    <a:cubicBezTo>
                      <a:pt x="10145" y="9357"/>
                      <a:pt x="10302" y="9578"/>
                      <a:pt x="10302" y="9767"/>
                    </a:cubicBezTo>
                    <a:cubicBezTo>
                      <a:pt x="10302" y="9987"/>
                      <a:pt x="10113" y="10208"/>
                      <a:pt x="9924" y="10208"/>
                    </a:cubicBezTo>
                    <a:cubicBezTo>
                      <a:pt x="9704" y="10208"/>
                      <a:pt x="9515" y="9987"/>
                      <a:pt x="9515" y="9767"/>
                    </a:cubicBezTo>
                    <a:cubicBezTo>
                      <a:pt x="9515" y="9578"/>
                      <a:pt x="9704" y="9357"/>
                      <a:pt x="9924" y="9357"/>
                    </a:cubicBezTo>
                    <a:close/>
                    <a:moveTo>
                      <a:pt x="441" y="0"/>
                    </a:moveTo>
                    <a:cubicBezTo>
                      <a:pt x="189" y="0"/>
                      <a:pt x="0" y="189"/>
                      <a:pt x="0" y="378"/>
                    </a:cubicBezTo>
                    <a:cubicBezTo>
                      <a:pt x="0" y="599"/>
                      <a:pt x="347" y="820"/>
                      <a:pt x="536" y="820"/>
                    </a:cubicBezTo>
                    <a:lnTo>
                      <a:pt x="2111" y="820"/>
                    </a:lnTo>
                    <a:cubicBezTo>
                      <a:pt x="2174" y="1103"/>
                      <a:pt x="3245" y="6711"/>
                      <a:pt x="3308" y="6994"/>
                    </a:cubicBezTo>
                    <a:cubicBezTo>
                      <a:pt x="2867" y="7184"/>
                      <a:pt x="2584" y="7625"/>
                      <a:pt x="2584" y="8097"/>
                    </a:cubicBezTo>
                    <a:cubicBezTo>
                      <a:pt x="2584" y="8759"/>
                      <a:pt x="3151" y="9326"/>
                      <a:pt x="3812" y="9326"/>
                    </a:cubicBezTo>
                    <a:lnTo>
                      <a:pt x="4001" y="9326"/>
                    </a:lnTo>
                    <a:cubicBezTo>
                      <a:pt x="3970" y="9452"/>
                      <a:pt x="3938" y="9609"/>
                      <a:pt x="3938" y="9767"/>
                    </a:cubicBezTo>
                    <a:cubicBezTo>
                      <a:pt x="3938" y="10429"/>
                      <a:pt x="4474" y="11027"/>
                      <a:pt x="5167" y="11027"/>
                    </a:cubicBezTo>
                    <a:cubicBezTo>
                      <a:pt x="5829" y="11027"/>
                      <a:pt x="6364" y="10460"/>
                      <a:pt x="6364" y="9767"/>
                    </a:cubicBezTo>
                    <a:cubicBezTo>
                      <a:pt x="6364" y="9609"/>
                      <a:pt x="6333" y="9483"/>
                      <a:pt x="6301" y="9326"/>
                    </a:cubicBezTo>
                    <a:lnTo>
                      <a:pt x="8664" y="9326"/>
                    </a:lnTo>
                    <a:cubicBezTo>
                      <a:pt x="8632" y="9452"/>
                      <a:pt x="8569" y="9609"/>
                      <a:pt x="8569" y="9767"/>
                    </a:cubicBezTo>
                    <a:cubicBezTo>
                      <a:pt x="8569" y="10429"/>
                      <a:pt x="9137" y="11027"/>
                      <a:pt x="9798" y="11027"/>
                    </a:cubicBezTo>
                    <a:cubicBezTo>
                      <a:pt x="10460" y="11027"/>
                      <a:pt x="11027" y="10460"/>
                      <a:pt x="11027" y="9767"/>
                    </a:cubicBezTo>
                    <a:cubicBezTo>
                      <a:pt x="11027" y="9609"/>
                      <a:pt x="10995" y="9483"/>
                      <a:pt x="10932" y="9357"/>
                    </a:cubicBezTo>
                    <a:lnTo>
                      <a:pt x="11562" y="9357"/>
                    </a:lnTo>
                    <a:cubicBezTo>
                      <a:pt x="11814" y="9357"/>
                      <a:pt x="12003" y="9168"/>
                      <a:pt x="12003" y="8979"/>
                    </a:cubicBezTo>
                    <a:cubicBezTo>
                      <a:pt x="12003" y="8727"/>
                      <a:pt x="11814" y="8538"/>
                      <a:pt x="11562" y="8538"/>
                    </a:cubicBezTo>
                    <a:lnTo>
                      <a:pt x="3749" y="8538"/>
                    </a:lnTo>
                    <a:cubicBezTo>
                      <a:pt x="3497" y="8538"/>
                      <a:pt x="3308" y="8349"/>
                      <a:pt x="3308" y="8160"/>
                    </a:cubicBezTo>
                    <a:cubicBezTo>
                      <a:pt x="3308" y="7940"/>
                      <a:pt x="3497" y="7719"/>
                      <a:pt x="3749" y="7719"/>
                    </a:cubicBezTo>
                    <a:lnTo>
                      <a:pt x="11468" y="7719"/>
                    </a:lnTo>
                    <a:cubicBezTo>
                      <a:pt x="11657" y="7719"/>
                      <a:pt x="11846" y="7562"/>
                      <a:pt x="11846" y="7373"/>
                    </a:cubicBezTo>
                    <a:lnTo>
                      <a:pt x="12665" y="2395"/>
                    </a:lnTo>
                    <a:cubicBezTo>
                      <a:pt x="12728" y="2143"/>
                      <a:pt x="12508" y="1922"/>
                      <a:pt x="12287" y="1922"/>
                    </a:cubicBezTo>
                    <a:lnTo>
                      <a:pt x="3056" y="1922"/>
                    </a:lnTo>
                    <a:lnTo>
                      <a:pt x="2741" y="347"/>
                    </a:lnTo>
                    <a:cubicBezTo>
                      <a:pt x="2710" y="158"/>
                      <a:pt x="2552" y="0"/>
                      <a:pt x="23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45" name="Google Shape;5345;p41"/>
            <p:cNvSpPr/>
            <p:nvPr/>
          </p:nvSpPr>
          <p:spPr>
            <a:xfrm rot="5400000">
              <a:off x="7557175" y="3709638"/>
              <a:ext cx="245400" cy="1074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6" name="Google Shape;5346;p41"/>
            <p:cNvSpPr/>
            <p:nvPr/>
          </p:nvSpPr>
          <p:spPr>
            <a:xfrm rot="5400000">
              <a:off x="7483052" y="3783400"/>
              <a:ext cx="245400" cy="925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7" name="Google Shape;5347;p41"/>
            <p:cNvSpPr txBox="1"/>
            <p:nvPr/>
          </p:nvSpPr>
          <p:spPr>
            <a:xfrm>
              <a:off x="7231825" y="4104400"/>
              <a:ext cx="364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48" name="Google Shape;5348;p41"/>
          <p:cNvGrpSpPr/>
          <p:nvPr/>
        </p:nvGrpSpPr>
        <p:grpSpPr>
          <a:xfrm>
            <a:off x="2511107" y="3598550"/>
            <a:ext cx="1591743" cy="283500"/>
            <a:chOff x="2511107" y="3598550"/>
            <a:chExt cx="1591743" cy="283500"/>
          </a:xfrm>
        </p:grpSpPr>
        <p:sp>
          <p:nvSpPr>
            <p:cNvPr id="5349" name="Google Shape;5349;p41"/>
            <p:cNvSpPr/>
            <p:nvPr/>
          </p:nvSpPr>
          <p:spPr>
            <a:xfrm rot="5400000">
              <a:off x="3443150" y="3203300"/>
              <a:ext cx="245400" cy="107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0" name="Google Shape;5350;p41"/>
            <p:cNvSpPr/>
            <p:nvPr/>
          </p:nvSpPr>
          <p:spPr>
            <a:xfrm rot="5400000">
              <a:off x="3222101" y="3424200"/>
              <a:ext cx="245400" cy="631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51" name="Google Shape;5351;p41"/>
            <p:cNvGrpSpPr/>
            <p:nvPr/>
          </p:nvGrpSpPr>
          <p:grpSpPr>
            <a:xfrm>
              <a:off x="2511107" y="3603137"/>
              <a:ext cx="274318" cy="274328"/>
              <a:chOff x="-61351725" y="3372400"/>
              <a:chExt cx="310350" cy="310150"/>
            </a:xfrm>
          </p:grpSpPr>
          <p:sp>
            <p:nvSpPr>
              <p:cNvPr id="5352" name="Google Shape;5352;p41"/>
              <p:cNvSpPr/>
              <p:nvPr/>
            </p:nvSpPr>
            <p:spPr>
              <a:xfrm>
                <a:off x="-61165050" y="3558875"/>
                <a:ext cx="19700" cy="19700"/>
              </a:xfrm>
              <a:custGeom>
                <a:rect b="b" l="l" r="r" t="t"/>
                <a:pathLst>
                  <a:path extrusionOk="0" h="788" w="788">
                    <a:moveTo>
                      <a:pt x="410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410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4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3" name="Google Shape;5353;p41"/>
              <p:cNvSpPr/>
              <p:nvPr/>
            </p:nvSpPr>
            <p:spPr>
              <a:xfrm>
                <a:off x="-61247750" y="3476175"/>
                <a:ext cx="19700" cy="19700"/>
              </a:xfrm>
              <a:custGeom>
                <a:rect b="b" l="l" r="r" t="t"/>
                <a:pathLst>
                  <a:path extrusionOk="0" h="788" w="788">
                    <a:moveTo>
                      <a:pt x="378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378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3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4" name="Google Shape;5354;p41"/>
              <p:cNvSpPr/>
              <p:nvPr/>
            </p:nvSpPr>
            <p:spPr>
              <a:xfrm>
                <a:off x="-61351725" y="3372400"/>
                <a:ext cx="310350" cy="310150"/>
              </a:xfrm>
              <a:custGeom>
                <a:rect b="b" l="l" r="r" t="t"/>
                <a:pathLst>
                  <a:path extrusionOk="0" h="12406" w="12414">
                    <a:moveTo>
                      <a:pt x="4506" y="3332"/>
                    </a:moveTo>
                    <a:cubicBezTo>
                      <a:pt x="5167" y="3332"/>
                      <a:pt x="5735" y="3867"/>
                      <a:pt x="5735" y="4561"/>
                    </a:cubicBezTo>
                    <a:cubicBezTo>
                      <a:pt x="5735" y="5222"/>
                      <a:pt x="5199" y="5821"/>
                      <a:pt x="4506" y="5821"/>
                    </a:cubicBezTo>
                    <a:cubicBezTo>
                      <a:pt x="3844" y="5821"/>
                      <a:pt x="3277" y="5254"/>
                      <a:pt x="3277" y="4561"/>
                    </a:cubicBezTo>
                    <a:cubicBezTo>
                      <a:pt x="3277" y="3899"/>
                      <a:pt x="3844" y="3332"/>
                      <a:pt x="4506" y="3332"/>
                    </a:cubicBezTo>
                    <a:close/>
                    <a:moveTo>
                      <a:pt x="7830" y="4159"/>
                    </a:moveTo>
                    <a:cubicBezTo>
                      <a:pt x="7940" y="4159"/>
                      <a:pt x="8050" y="4198"/>
                      <a:pt x="8129" y="4277"/>
                    </a:cubicBezTo>
                    <a:cubicBezTo>
                      <a:pt x="8286" y="4435"/>
                      <a:pt x="8286" y="4718"/>
                      <a:pt x="8129" y="4876"/>
                    </a:cubicBezTo>
                    <a:lnTo>
                      <a:pt x="4821" y="8184"/>
                    </a:lnTo>
                    <a:cubicBezTo>
                      <a:pt x="4742" y="8262"/>
                      <a:pt x="4632" y="8302"/>
                      <a:pt x="4522" y="8302"/>
                    </a:cubicBezTo>
                    <a:cubicBezTo>
                      <a:pt x="4411" y="8302"/>
                      <a:pt x="4301" y="8262"/>
                      <a:pt x="4222" y="8184"/>
                    </a:cubicBezTo>
                    <a:cubicBezTo>
                      <a:pt x="4065" y="8026"/>
                      <a:pt x="4065" y="7743"/>
                      <a:pt x="4222" y="7585"/>
                    </a:cubicBezTo>
                    <a:lnTo>
                      <a:pt x="7530" y="4277"/>
                    </a:lnTo>
                    <a:cubicBezTo>
                      <a:pt x="7609" y="4198"/>
                      <a:pt x="7719" y="4159"/>
                      <a:pt x="7830" y="4159"/>
                    </a:cubicBezTo>
                    <a:close/>
                    <a:moveTo>
                      <a:pt x="7845" y="6640"/>
                    </a:moveTo>
                    <a:cubicBezTo>
                      <a:pt x="8539" y="6640"/>
                      <a:pt x="9074" y="7175"/>
                      <a:pt x="9074" y="7900"/>
                    </a:cubicBezTo>
                    <a:cubicBezTo>
                      <a:pt x="9074" y="8562"/>
                      <a:pt x="8539" y="9129"/>
                      <a:pt x="7845" y="9129"/>
                    </a:cubicBezTo>
                    <a:cubicBezTo>
                      <a:pt x="7184" y="9129"/>
                      <a:pt x="6648" y="8562"/>
                      <a:pt x="6648" y="7900"/>
                    </a:cubicBezTo>
                    <a:cubicBezTo>
                      <a:pt x="6648" y="7239"/>
                      <a:pt x="7184" y="6640"/>
                      <a:pt x="7845" y="6640"/>
                    </a:cubicBezTo>
                    <a:close/>
                    <a:moveTo>
                      <a:pt x="6223" y="0"/>
                    </a:moveTo>
                    <a:cubicBezTo>
                      <a:pt x="6113" y="0"/>
                      <a:pt x="6002" y="40"/>
                      <a:pt x="5924" y="118"/>
                    </a:cubicBezTo>
                    <a:lnTo>
                      <a:pt x="4348" y="1694"/>
                    </a:lnTo>
                    <a:lnTo>
                      <a:pt x="2111" y="1694"/>
                    </a:lnTo>
                    <a:cubicBezTo>
                      <a:pt x="1859" y="1694"/>
                      <a:pt x="1702" y="1883"/>
                      <a:pt x="1702" y="2072"/>
                    </a:cubicBezTo>
                    <a:lnTo>
                      <a:pt x="1702" y="4309"/>
                    </a:lnTo>
                    <a:lnTo>
                      <a:pt x="127" y="5884"/>
                    </a:lnTo>
                    <a:cubicBezTo>
                      <a:pt x="1" y="6041"/>
                      <a:pt x="1" y="6325"/>
                      <a:pt x="127" y="6482"/>
                    </a:cubicBezTo>
                    <a:lnTo>
                      <a:pt x="1702" y="8058"/>
                    </a:lnTo>
                    <a:lnTo>
                      <a:pt x="1702" y="10294"/>
                    </a:lnTo>
                    <a:cubicBezTo>
                      <a:pt x="1702" y="10547"/>
                      <a:pt x="1922" y="10704"/>
                      <a:pt x="2111" y="10704"/>
                    </a:cubicBezTo>
                    <a:lnTo>
                      <a:pt x="4348" y="10704"/>
                    </a:lnTo>
                    <a:lnTo>
                      <a:pt x="5924" y="12279"/>
                    </a:lnTo>
                    <a:cubicBezTo>
                      <a:pt x="6018" y="12342"/>
                      <a:pt x="6113" y="12405"/>
                      <a:pt x="6207" y="12405"/>
                    </a:cubicBezTo>
                    <a:cubicBezTo>
                      <a:pt x="6333" y="12405"/>
                      <a:pt x="6396" y="12342"/>
                      <a:pt x="6491" y="12279"/>
                    </a:cubicBezTo>
                    <a:lnTo>
                      <a:pt x="8066" y="10704"/>
                    </a:lnTo>
                    <a:lnTo>
                      <a:pt x="10303" y="10704"/>
                    </a:lnTo>
                    <a:cubicBezTo>
                      <a:pt x="10523" y="10704"/>
                      <a:pt x="10744" y="10515"/>
                      <a:pt x="10744" y="10294"/>
                    </a:cubicBezTo>
                    <a:lnTo>
                      <a:pt x="10744" y="8058"/>
                    </a:lnTo>
                    <a:lnTo>
                      <a:pt x="12319" y="6482"/>
                    </a:lnTo>
                    <a:cubicBezTo>
                      <a:pt x="12382" y="6419"/>
                      <a:pt x="12414" y="6293"/>
                      <a:pt x="12414" y="6199"/>
                    </a:cubicBezTo>
                    <a:cubicBezTo>
                      <a:pt x="12414" y="6104"/>
                      <a:pt x="12382" y="6010"/>
                      <a:pt x="12319" y="5947"/>
                    </a:cubicBezTo>
                    <a:lnTo>
                      <a:pt x="10744" y="4372"/>
                    </a:lnTo>
                    <a:lnTo>
                      <a:pt x="10744" y="2103"/>
                    </a:lnTo>
                    <a:cubicBezTo>
                      <a:pt x="10744" y="1851"/>
                      <a:pt x="10523" y="1694"/>
                      <a:pt x="10334" y="1694"/>
                    </a:cubicBezTo>
                    <a:lnTo>
                      <a:pt x="8097" y="1694"/>
                    </a:lnTo>
                    <a:lnTo>
                      <a:pt x="6522" y="118"/>
                    </a:lnTo>
                    <a:cubicBezTo>
                      <a:pt x="6443" y="40"/>
                      <a:pt x="6333" y="0"/>
                      <a:pt x="62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55" name="Google Shape;5355;p41"/>
            <p:cNvSpPr txBox="1"/>
            <p:nvPr/>
          </p:nvSpPr>
          <p:spPr>
            <a:xfrm>
              <a:off x="3100525" y="3598550"/>
              <a:ext cx="364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>
            <a:off x="2506190" y="4104400"/>
            <a:ext cx="1596660" cy="288905"/>
            <a:chOff x="2506190" y="4104400"/>
            <a:chExt cx="1596660" cy="288905"/>
          </a:xfrm>
        </p:grpSpPr>
        <p:grpSp>
          <p:nvGrpSpPr>
            <p:cNvPr id="5357" name="Google Shape;5357;p41"/>
            <p:cNvGrpSpPr/>
            <p:nvPr/>
          </p:nvGrpSpPr>
          <p:grpSpPr>
            <a:xfrm>
              <a:off x="2506190" y="4118996"/>
              <a:ext cx="274320" cy="274309"/>
              <a:chOff x="-62154300" y="3743950"/>
              <a:chExt cx="318200" cy="317450"/>
            </a:xfrm>
          </p:grpSpPr>
          <p:sp>
            <p:nvSpPr>
              <p:cNvPr id="5358" name="Google Shape;5358;p41"/>
              <p:cNvSpPr/>
              <p:nvPr/>
            </p:nvSpPr>
            <p:spPr>
              <a:xfrm>
                <a:off x="-61992850" y="3743950"/>
                <a:ext cx="63825" cy="69150"/>
              </a:xfrm>
              <a:custGeom>
                <a:rect b="b" l="l" r="r" t="t"/>
                <a:pathLst>
                  <a:path extrusionOk="0" h="2766" w="2553">
                    <a:moveTo>
                      <a:pt x="1261" y="1"/>
                    </a:moveTo>
                    <a:cubicBezTo>
                      <a:pt x="1009" y="1"/>
                      <a:pt x="851" y="221"/>
                      <a:pt x="851" y="410"/>
                    </a:cubicBezTo>
                    <a:lnTo>
                      <a:pt x="851" y="1355"/>
                    </a:lnTo>
                    <a:lnTo>
                      <a:pt x="725" y="1229"/>
                    </a:lnTo>
                    <a:cubicBezTo>
                      <a:pt x="646" y="1151"/>
                      <a:pt x="544" y="1111"/>
                      <a:pt x="442" y="1111"/>
                    </a:cubicBezTo>
                    <a:cubicBezTo>
                      <a:pt x="339" y="1111"/>
                      <a:pt x="237" y="1151"/>
                      <a:pt x="158" y="1229"/>
                    </a:cubicBezTo>
                    <a:cubicBezTo>
                      <a:pt x="1" y="1387"/>
                      <a:pt x="1" y="1670"/>
                      <a:pt x="158" y="1828"/>
                    </a:cubicBezTo>
                    <a:lnTo>
                      <a:pt x="977" y="2647"/>
                    </a:lnTo>
                    <a:cubicBezTo>
                      <a:pt x="1056" y="2726"/>
                      <a:pt x="1166" y="2765"/>
                      <a:pt x="1277" y="2765"/>
                    </a:cubicBezTo>
                    <a:cubicBezTo>
                      <a:pt x="1387" y="2765"/>
                      <a:pt x="1497" y="2726"/>
                      <a:pt x="1576" y="2647"/>
                    </a:cubicBezTo>
                    <a:lnTo>
                      <a:pt x="2395" y="1828"/>
                    </a:lnTo>
                    <a:cubicBezTo>
                      <a:pt x="2553" y="1670"/>
                      <a:pt x="2553" y="1387"/>
                      <a:pt x="2395" y="1229"/>
                    </a:cubicBezTo>
                    <a:cubicBezTo>
                      <a:pt x="2316" y="1151"/>
                      <a:pt x="2206" y="1111"/>
                      <a:pt x="2096" y="1111"/>
                    </a:cubicBezTo>
                    <a:cubicBezTo>
                      <a:pt x="1985" y="1111"/>
                      <a:pt x="1875" y="1151"/>
                      <a:pt x="1796" y="1229"/>
                    </a:cubicBezTo>
                    <a:lnTo>
                      <a:pt x="1670" y="1355"/>
                    </a:lnTo>
                    <a:lnTo>
                      <a:pt x="1670" y="410"/>
                    </a:lnTo>
                    <a:cubicBezTo>
                      <a:pt x="1670" y="221"/>
                      <a:pt x="1481" y="1"/>
                      <a:pt x="12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9" name="Google Shape;5359;p41"/>
              <p:cNvSpPr/>
              <p:nvPr/>
            </p:nvSpPr>
            <p:spPr>
              <a:xfrm>
                <a:off x="-62154300" y="3785700"/>
                <a:ext cx="318200" cy="275700"/>
              </a:xfrm>
              <a:custGeom>
                <a:rect b="b" l="l" r="r" t="t"/>
                <a:pathLst>
                  <a:path extrusionOk="0" h="11028" w="12728">
                    <a:moveTo>
                      <a:pt x="5261" y="3560"/>
                    </a:moveTo>
                    <a:cubicBezTo>
                      <a:pt x="5513" y="3560"/>
                      <a:pt x="5671" y="3781"/>
                      <a:pt x="5671" y="4002"/>
                    </a:cubicBezTo>
                    <a:lnTo>
                      <a:pt x="5671" y="5671"/>
                    </a:lnTo>
                    <a:cubicBezTo>
                      <a:pt x="5671" y="5892"/>
                      <a:pt x="5450" y="6112"/>
                      <a:pt x="5261" y="6112"/>
                    </a:cubicBezTo>
                    <a:cubicBezTo>
                      <a:pt x="5072" y="6112"/>
                      <a:pt x="4820" y="5892"/>
                      <a:pt x="4820" y="5671"/>
                    </a:cubicBezTo>
                    <a:lnTo>
                      <a:pt x="4820" y="4002"/>
                    </a:lnTo>
                    <a:cubicBezTo>
                      <a:pt x="4820" y="3781"/>
                      <a:pt x="5041" y="3560"/>
                      <a:pt x="5261" y="3560"/>
                    </a:cubicBezTo>
                    <a:close/>
                    <a:moveTo>
                      <a:pt x="7719" y="3560"/>
                    </a:moveTo>
                    <a:cubicBezTo>
                      <a:pt x="7908" y="3560"/>
                      <a:pt x="8128" y="3781"/>
                      <a:pt x="8128" y="4002"/>
                    </a:cubicBezTo>
                    <a:lnTo>
                      <a:pt x="8128" y="5671"/>
                    </a:lnTo>
                    <a:cubicBezTo>
                      <a:pt x="8128" y="5892"/>
                      <a:pt x="7939" y="6112"/>
                      <a:pt x="7719" y="6112"/>
                    </a:cubicBezTo>
                    <a:cubicBezTo>
                      <a:pt x="7467" y="6112"/>
                      <a:pt x="7309" y="5892"/>
                      <a:pt x="7309" y="5671"/>
                    </a:cubicBezTo>
                    <a:lnTo>
                      <a:pt x="7309" y="4002"/>
                    </a:lnTo>
                    <a:cubicBezTo>
                      <a:pt x="7309" y="3781"/>
                      <a:pt x="7498" y="3560"/>
                      <a:pt x="7719" y="3560"/>
                    </a:cubicBezTo>
                    <a:close/>
                    <a:moveTo>
                      <a:pt x="10239" y="3560"/>
                    </a:moveTo>
                    <a:cubicBezTo>
                      <a:pt x="10460" y="3560"/>
                      <a:pt x="10617" y="3781"/>
                      <a:pt x="10617" y="4002"/>
                    </a:cubicBezTo>
                    <a:lnTo>
                      <a:pt x="10617" y="5671"/>
                    </a:lnTo>
                    <a:cubicBezTo>
                      <a:pt x="10617" y="5892"/>
                      <a:pt x="10428" y="6112"/>
                      <a:pt x="10239" y="6112"/>
                    </a:cubicBezTo>
                    <a:cubicBezTo>
                      <a:pt x="9987" y="6112"/>
                      <a:pt x="9798" y="5892"/>
                      <a:pt x="9798" y="5671"/>
                    </a:cubicBezTo>
                    <a:lnTo>
                      <a:pt x="9798" y="4002"/>
                    </a:lnTo>
                    <a:cubicBezTo>
                      <a:pt x="9798" y="3781"/>
                      <a:pt x="9987" y="3560"/>
                      <a:pt x="10239" y="3560"/>
                    </a:cubicBezTo>
                    <a:close/>
                    <a:moveTo>
                      <a:pt x="5230" y="9357"/>
                    </a:moveTo>
                    <a:cubicBezTo>
                      <a:pt x="5450" y="9357"/>
                      <a:pt x="5608" y="9578"/>
                      <a:pt x="5608" y="9767"/>
                    </a:cubicBezTo>
                    <a:cubicBezTo>
                      <a:pt x="5608" y="9987"/>
                      <a:pt x="5419" y="10208"/>
                      <a:pt x="5230" y="10208"/>
                    </a:cubicBezTo>
                    <a:cubicBezTo>
                      <a:pt x="5041" y="10208"/>
                      <a:pt x="4789" y="9987"/>
                      <a:pt x="4789" y="9767"/>
                    </a:cubicBezTo>
                    <a:cubicBezTo>
                      <a:pt x="4820" y="9578"/>
                      <a:pt x="5041" y="9357"/>
                      <a:pt x="5230" y="9357"/>
                    </a:cubicBezTo>
                    <a:close/>
                    <a:moveTo>
                      <a:pt x="9924" y="9357"/>
                    </a:moveTo>
                    <a:cubicBezTo>
                      <a:pt x="10145" y="9357"/>
                      <a:pt x="10302" y="9578"/>
                      <a:pt x="10302" y="9767"/>
                    </a:cubicBezTo>
                    <a:cubicBezTo>
                      <a:pt x="10302" y="9987"/>
                      <a:pt x="10113" y="10208"/>
                      <a:pt x="9924" y="10208"/>
                    </a:cubicBezTo>
                    <a:cubicBezTo>
                      <a:pt x="9704" y="10208"/>
                      <a:pt x="9515" y="9987"/>
                      <a:pt x="9515" y="9767"/>
                    </a:cubicBezTo>
                    <a:cubicBezTo>
                      <a:pt x="9515" y="9578"/>
                      <a:pt x="9704" y="9357"/>
                      <a:pt x="9924" y="9357"/>
                    </a:cubicBezTo>
                    <a:close/>
                    <a:moveTo>
                      <a:pt x="441" y="0"/>
                    </a:moveTo>
                    <a:cubicBezTo>
                      <a:pt x="189" y="0"/>
                      <a:pt x="0" y="189"/>
                      <a:pt x="0" y="378"/>
                    </a:cubicBezTo>
                    <a:cubicBezTo>
                      <a:pt x="0" y="599"/>
                      <a:pt x="347" y="820"/>
                      <a:pt x="536" y="820"/>
                    </a:cubicBezTo>
                    <a:lnTo>
                      <a:pt x="2111" y="820"/>
                    </a:lnTo>
                    <a:cubicBezTo>
                      <a:pt x="2174" y="1103"/>
                      <a:pt x="3245" y="6711"/>
                      <a:pt x="3308" y="6994"/>
                    </a:cubicBezTo>
                    <a:cubicBezTo>
                      <a:pt x="2867" y="7184"/>
                      <a:pt x="2584" y="7625"/>
                      <a:pt x="2584" y="8097"/>
                    </a:cubicBezTo>
                    <a:cubicBezTo>
                      <a:pt x="2584" y="8759"/>
                      <a:pt x="3151" y="9326"/>
                      <a:pt x="3812" y="9326"/>
                    </a:cubicBezTo>
                    <a:lnTo>
                      <a:pt x="4001" y="9326"/>
                    </a:lnTo>
                    <a:cubicBezTo>
                      <a:pt x="3970" y="9452"/>
                      <a:pt x="3938" y="9609"/>
                      <a:pt x="3938" y="9767"/>
                    </a:cubicBezTo>
                    <a:cubicBezTo>
                      <a:pt x="3938" y="10429"/>
                      <a:pt x="4474" y="11027"/>
                      <a:pt x="5167" y="11027"/>
                    </a:cubicBezTo>
                    <a:cubicBezTo>
                      <a:pt x="5829" y="11027"/>
                      <a:pt x="6364" y="10460"/>
                      <a:pt x="6364" y="9767"/>
                    </a:cubicBezTo>
                    <a:cubicBezTo>
                      <a:pt x="6364" y="9609"/>
                      <a:pt x="6333" y="9483"/>
                      <a:pt x="6301" y="9326"/>
                    </a:cubicBezTo>
                    <a:lnTo>
                      <a:pt x="8664" y="9326"/>
                    </a:lnTo>
                    <a:cubicBezTo>
                      <a:pt x="8632" y="9452"/>
                      <a:pt x="8569" y="9609"/>
                      <a:pt x="8569" y="9767"/>
                    </a:cubicBezTo>
                    <a:cubicBezTo>
                      <a:pt x="8569" y="10429"/>
                      <a:pt x="9137" y="11027"/>
                      <a:pt x="9798" y="11027"/>
                    </a:cubicBezTo>
                    <a:cubicBezTo>
                      <a:pt x="10460" y="11027"/>
                      <a:pt x="11027" y="10460"/>
                      <a:pt x="11027" y="9767"/>
                    </a:cubicBezTo>
                    <a:cubicBezTo>
                      <a:pt x="11027" y="9609"/>
                      <a:pt x="10995" y="9483"/>
                      <a:pt x="10932" y="9357"/>
                    </a:cubicBezTo>
                    <a:lnTo>
                      <a:pt x="11562" y="9357"/>
                    </a:lnTo>
                    <a:cubicBezTo>
                      <a:pt x="11814" y="9357"/>
                      <a:pt x="12003" y="9168"/>
                      <a:pt x="12003" y="8979"/>
                    </a:cubicBezTo>
                    <a:cubicBezTo>
                      <a:pt x="12003" y="8727"/>
                      <a:pt x="11814" y="8538"/>
                      <a:pt x="11562" y="8538"/>
                    </a:cubicBezTo>
                    <a:lnTo>
                      <a:pt x="3749" y="8538"/>
                    </a:lnTo>
                    <a:cubicBezTo>
                      <a:pt x="3497" y="8538"/>
                      <a:pt x="3308" y="8349"/>
                      <a:pt x="3308" y="8160"/>
                    </a:cubicBezTo>
                    <a:cubicBezTo>
                      <a:pt x="3308" y="7940"/>
                      <a:pt x="3497" y="7719"/>
                      <a:pt x="3749" y="7719"/>
                    </a:cubicBezTo>
                    <a:lnTo>
                      <a:pt x="11468" y="7719"/>
                    </a:lnTo>
                    <a:cubicBezTo>
                      <a:pt x="11657" y="7719"/>
                      <a:pt x="11846" y="7562"/>
                      <a:pt x="11846" y="7373"/>
                    </a:cubicBezTo>
                    <a:lnTo>
                      <a:pt x="12665" y="2395"/>
                    </a:lnTo>
                    <a:cubicBezTo>
                      <a:pt x="12728" y="2143"/>
                      <a:pt x="12508" y="1922"/>
                      <a:pt x="12287" y="1922"/>
                    </a:cubicBezTo>
                    <a:lnTo>
                      <a:pt x="3056" y="1922"/>
                    </a:lnTo>
                    <a:lnTo>
                      <a:pt x="2741" y="347"/>
                    </a:lnTo>
                    <a:cubicBezTo>
                      <a:pt x="2710" y="158"/>
                      <a:pt x="2552" y="0"/>
                      <a:pt x="23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60" name="Google Shape;5360;p41"/>
            <p:cNvSpPr/>
            <p:nvPr/>
          </p:nvSpPr>
          <p:spPr>
            <a:xfrm rot="5400000">
              <a:off x="3443150" y="3709638"/>
              <a:ext cx="245400" cy="107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1" name="Google Shape;5361;p41"/>
            <p:cNvSpPr/>
            <p:nvPr/>
          </p:nvSpPr>
          <p:spPr>
            <a:xfrm rot="5400000">
              <a:off x="3099225" y="4053100"/>
              <a:ext cx="245400" cy="386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2" name="Google Shape;5362;p41"/>
            <p:cNvSpPr txBox="1"/>
            <p:nvPr/>
          </p:nvSpPr>
          <p:spPr>
            <a:xfrm>
              <a:off x="3100525" y="4104400"/>
              <a:ext cx="364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40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6" name="Shape 5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7" name="Google Shape;5367;p42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Daylight Infographics</a:t>
            </a:r>
            <a:endParaRPr/>
          </a:p>
        </p:txBody>
      </p:sp>
      <p:grpSp>
        <p:nvGrpSpPr>
          <p:cNvPr id="5368" name="Google Shape;5368;p42"/>
          <p:cNvGrpSpPr/>
          <p:nvPr/>
        </p:nvGrpSpPr>
        <p:grpSpPr>
          <a:xfrm>
            <a:off x="2549525" y="2169800"/>
            <a:ext cx="4044964" cy="2012324"/>
            <a:chOff x="2549525" y="2169800"/>
            <a:chExt cx="4044964" cy="2012324"/>
          </a:xfrm>
        </p:grpSpPr>
        <p:sp>
          <p:nvSpPr>
            <p:cNvPr id="5369" name="Google Shape;5369;p42"/>
            <p:cNvSpPr/>
            <p:nvPr/>
          </p:nvSpPr>
          <p:spPr>
            <a:xfrm rot="592684">
              <a:off x="4420266" y="3960050"/>
              <a:ext cx="268484" cy="200531"/>
            </a:xfrm>
            <a:custGeom>
              <a:rect b="b" l="l" r="r" t="t"/>
              <a:pathLst>
                <a:path extrusionOk="0" h="1145" w="1533">
                  <a:moveTo>
                    <a:pt x="763" y="1"/>
                  </a:moveTo>
                  <a:cubicBezTo>
                    <a:pt x="617" y="1"/>
                    <a:pt x="472" y="57"/>
                    <a:pt x="360" y="169"/>
                  </a:cubicBezTo>
                  <a:cubicBezTo>
                    <a:pt x="0" y="528"/>
                    <a:pt x="258" y="1145"/>
                    <a:pt x="767" y="1145"/>
                  </a:cubicBezTo>
                  <a:cubicBezTo>
                    <a:pt x="1275" y="1145"/>
                    <a:pt x="1533" y="528"/>
                    <a:pt x="1167" y="169"/>
                  </a:cubicBezTo>
                  <a:cubicBezTo>
                    <a:pt x="1055" y="57"/>
                    <a:pt x="909" y="1"/>
                    <a:pt x="76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0" name="Google Shape;5370;p42"/>
            <p:cNvSpPr/>
            <p:nvPr/>
          </p:nvSpPr>
          <p:spPr>
            <a:xfrm rot="592684">
              <a:off x="4305495" y="3757195"/>
              <a:ext cx="244841" cy="246067"/>
            </a:xfrm>
            <a:custGeom>
              <a:rect b="b" l="l" r="r" t="t"/>
              <a:pathLst>
                <a:path extrusionOk="0" h="1405" w="1398">
                  <a:moveTo>
                    <a:pt x="1" y="1"/>
                  </a:moveTo>
                  <a:lnTo>
                    <a:pt x="876" y="1404"/>
                  </a:lnTo>
                  <a:cubicBezTo>
                    <a:pt x="882" y="1262"/>
                    <a:pt x="943" y="1133"/>
                    <a:pt x="1045" y="1038"/>
                  </a:cubicBezTo>
                  <a:cubicBezTo>
                    <a:pt x="1133" y="943"/>
                    <a:pt x="1262" y="882"/>
                    <a:pt x="1398" y="86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1" name="Google Shape;5371;p42"/>
            <p:cNvSpPr/>
            <p:nvPr/>
          </p:nvSpPr>
          <p:spPr>
            <a:xfrm>
              <a:off x="4631393" y="2169800"/>
              <a:ext cx="1308784" cy="1522645"/>
            </a:xfrm>
            <a:custGeom>
              <a:rect b="b" l="l" r="r" t="t"/>
              <a:pathLst>
                <a:path extrusionOk="0" h="8694" w="7473">
                  <a:moveTo>
                    <a:pt x="0" y="1"/>
                  </a:moveTo>
                  <a:lnTo>
                    <a:pt x="0" y="7975"/>
                  </a:lnTo>
                  <a:cubicBezTo>
                    <a:pt x="658" y="8042"/>
                    <a:pt x="1289" y="8287"/>
                    <a:pt x="1811" y="8693"/>
                  </a:cubicBezTo>
                  <a:lnTo>
                    <a:pt x="7473" y="3032"/>
                  </a:lnTo>
                  <a:cubicBezTo>
                    <a:pt x="5425" y="1153"/>
                    <a:pt x="2774" y="7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2" name="Google Shape;5372;p42"/>
            <p:cNvSpPr/>
            <p:nvPr/>
          </p:nvSpPr>
          <p:spPr>
            <a:xfrm>
              <a:off x="5033861" y="2783838"/>
              <a:ext cx="1560628" cy="1330169"/>
            </a:xfrm>
            <a:custGeom>
              <a:rect b="b" l="l" r="r" t="t"/>
              <a:pathLst>
                <a:path extrusionOk="0" h="7595" w="8911">
                  <a:moveTo>
                    <a:pt x="5656" y="0"/>
                  </a:moveTo>
                  <a:lnTo>
                    <a:pt x="1" y="5655"/>
                  </a:lnTo>
                  <a:cubicBezTo>
                    <a:pt x="476" y="6198"/>
                    <a:pt x="774" y="6876"/>
                    <a:pt x="849" y="7595"/>
                  </a:cubicBezTo>
                  <a:lnTo>
                    <a:pt x="8911" y="7595"/>
                  </a:lnTo>
                  <a:cubicBezTo>
                    <a:pt x="8802" y="4747"/>
                    <a:pt x="7643" y="2041"/>
                    <a:pt x="5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3" name="Google Shape;5373;p42"/>
            <p:cNvSpPr/>
            <p:nvPr/>
          </p:nvSpPr>
          <p:spPr>
            <a:xfrm>
              <a:off x="2549525" y="2798024"/>
              <a:ext cx="1547668" cy="1315983"/>
            </a:xfrm>
            <a:custGeom>
              <a:rect b="b" l="l" r="r" t="t"/>
              <a:pathLst>
                <a:path extrusionOk="0" h="7514" w="8837">
                  <a:moveTo>
                    <a:pt x="3174" y="1"/>
                  </a:moveTo>
                  <a:cubicBezTo>
                    <a:pt x="1235" y="2035"/>
                    <a:pt x="109" y="4706"/>
                    <a:pt x="1" y="7514"/>
                  </a:cubicBezTo>
                  <a:lnTo>
                    <a:pt x="8063" y="7514"/>
                  </a:lnTo>
                  <a:cubicBezTo>
                    <a:pt x="8138" y="6835"/>
                    <a:pt x="8402" y="6191"/>
                    <a:pt x="8836" y="5662"/>
                  </a:cubicBezTo>
                  <a:lnTo>
                    <a:pt x="3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4" name="Google Shape;5374;p42"/>
            <p:cNvSpPr/>
            <p:nvPr/>
          </p:nvSpPr>
          <p:spPr>
            <a:xfrm>
              <a:off x="3189655" y="2169800"/>
              <a:ext cx="1323145" cy="1535606"/>
            </a:xfrm>
            <a:custGeom>
              <a:rect b="b" l="l" r="r" t="t"/>
              <a:pathLst>
                <a:path extrusionOk="0" h="8768" w="7555">
                  <a:moveTo>
                    <a:pt x="7554" y="1"/>
                  </a:moveTo>
                  <a:cubicBezTo>
                    <a:pt x="4740" y="75"/>
                    <a:pt x="2055" y="1187"/>
                    <a:pt x="1" y="3113"/>
                  </a:cubicBezTo>
                  <a:lnTo>
                    <a:pt x="5656" y="8768"/>
                  </a:lnTo>
                  <a:cubicBezTo>
                    <a:pt x="6198" y="8320"/>
                    <a:pt x="6856" y="8042"/>
                    <a:pt x="7554" y="7975"/>
                  </a:cubicBezTo>
                  <a:lnTo>
                    <a:pt x="7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5" name="Google Shape;5375;p42"/>
          <p:cNvGrpSpPr/>
          <p:nvPr/>
        </p:nvGrpSpPr>
        <p:grpSpPr>
          <a:xfrm>
            <a:off x="3892774" y="2716821"/>
            <a:ext cx="372173" cy="338335"/>
            <a:chOff x="-21322300" y="4077125"/>
            <a:chExt cx="307200" cy="285925"/>
          </a:xfrm>
        </p:grpSpPr>
        <p:sp>
          <p:nvSpPr>
            <p:cNvPr id="5376" name="Google Shape;5376;p42"/>
            <p:cNvSpPr/>
            <p:nvPr/>
          </p:nvSpPr>
          <p:spPr>
            <a:xfrm>
              <a:off x="-21177375" y="4077125"/>
              <a:ext cx="17350" cy="52800"/>
            </a:xfrm>
            <a:custGeom>
              <a:rect b="b" l="l" r="r" t="t"/>
              <a:pathLst>
                <a:path extrusionOk="0" h="2112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7" name="Google Shape;5377;p42"/>
            <p:cNvSpPr/>
            <p:nvPr/>
          </p:nvSpPr>
          <p:spPr>
            <a:xfrm>
              <a:off x="-21279775" y="4117475"/>
              <a:ext cx="46500" cy="44525"/>
            </a:xfrm>
            <a:custGeom>
              <a:rect b="b" l="l" r="r" t="t"/>
              <a:pathLst>
                <a:path extrusionOk="0" h="1781" w="186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8" name="Google Shape;5378;p42"/>
            <p:cNvSpPr/>
            <p:nvPr/>
          </p:nvSpPr>
          <p:spPr>
            <a:xfrm>
              <a:off x="-21103350" y="4117475"/>
              <a:ext cx="45700" cy="44525"/>
            </a:xfrm>
            <a:custGeom>
              <a:rect b="b" l="l" r="r" t="t"/>
              <a:pathLst>
                <a:path extrusionOk="0" h="1781" w="1828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9" name="Google Shape;5379;p42"/>
            <p:cNvSpPr/>
            <p:nvPr/>
          </p:nvSpPr>
          <p:spPr>
            <a:xfrm>
              <a:off x="-21137225" y="4103750"/>
              <a:ext cx="27600" cy="34975"/>
            </a:xfrm>
            <a:custGeom>
              <a:rect b="b" l="l" r="r" t="t"/>
              <a:pathLst>
                <a:path extrusionOk="0" h="1399" w="1104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0" name="Google Shape;5380;p42"/>
            <p:cNvSpPr/>
            <p:nvPr/>
          </p:nvSpPr>
          <p:spPr>
            <a:xfrm>
              <a:off x="-21227800" y="4103750"/>
              <a:ext cx="27600" cy="34975"/>
            </a:xfrm>
            <a:custGeom>
              <a:rect b="b" l="l" r="r" t="t"/>
              <a:pathLst>
                <a:path extrusionOk="0" h="1399" w="1104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1" name="Google Shape;5381;p42"/>
            <p:cNvSpPr/>
            <p:nvPr/>
          </p:nvSpPr>
          <p:spPr>
            <a:xfrm>
              <a:off x="-21319950" y="4219675"/>
              <a:ext cx="53600" cy="18150"/>
            </a:xfrm>
            <a:custGeom>
              <a:rect b="b" l="l" r="r" t="t"/>
              <a:pathLst>
                <a:path extrusionOk="0" h="726" w="2144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2" name="Google Shape;5382;p42"/>
            <p:cNvSpPr/>
            <p:nvPr/>
          </p:nvSpPr>
          <p:spPr>
            <a:xfrm>
              <a:off x="-21070275" y="4219675"/>
              <a:ext cx="54375" cy="18150"/>
            </a:xfrm>
            <a:custGeom>
              <a:rect b="b" l="l" r="r" t="t"/>
              <a:pathLst>
                <a:path extrusionOk="0" h="726" w="2175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3" name="Google Shape;5383;p42"/>
            <p:cNvSpPr/>
            <p:nvPr/>
          </p:nvSpPr>
          <p:spPr>
            <a:xfrm>
              <a:off x="-21078925" y="4171825"/>
              <a:ext cx="37025" cy="25175"/>
            </a:xfrm>
            <a:custGeom>
              <a:rect b="b" l="l" r="r" t="t"/>
              <a:pathLst>
                <a:path extrusionOk="0" h="1007" w="1481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4" name="Google Shape;5384;p42"/>
            <p:cNvSpPr/>
            <p:nvPr/>
          </p:nvSpPr>
          <p:spPr>
            <a:xfrm>
              <a:off x="-21294750" y="4172625"/>
              <a:ext cx="37850" cy="25150"/>
            </a:xfrm>
            <a:custGeom>
              <a:rect b="b" l="l" r="r" t="t"/>
              <a:pathLst>
                <a:path extrusionOk="0" h="1006" w="1514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5" name="Google Shape;5385;p42"/>
            <p:cNvSpPr/>
            <p:nvPr/>
          </p:nvSpPr>
          <p:spPr>
            <a:xfrm>
              <a:off x="-21321525" y="4328375"/>
              <a:ext cx="306425" cy="34675"/>
            </a:xfrm>
            <a:custGeom>
              <a:rect b="b" l="l" r="r" t="t"/>
              <a:pathLst>
                <a:path extrusionOk="0" h="1387" w="12257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6" name="Google Shape;5386;p42"/>
            <p:cNvSpPr/>
            <p:nvPr/>
          </p:nvSpPr>
          <p:spPr>
            <a:xfrm>
              <a:off x="-21321525" y="4292150"/>
              <a:ext cx="306425" cy="34675"/>
            </a:xfrm>
            <a:custGeom>
              <a:rect b="b" l="l" r="r" t="t"/>
              <a:pathLst>
                <a:path extrusionOk="0" h="1387" w="12257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7" name="Google Shape;5387;p42"/>
            <p:cNvSpPr/>
            <p:nvPr/>
          </p:nvSpPr>
          <p:spPr>
            <a:xfrm>
              <a:off x="-21322300" y="4148000"/>
              <a:ext cx="307200" cy="143375"/>
            </a:xfrm>
            <a:custGeom>
              <a:rect b="b" l="l" r="r" t="t"/>
              <a:pathLst>
                <a:path extrusionOk="0" h="5735" w="12288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88" name="Google Shape;5388;p42"/>
          <p:cNvGrpSpPr/>
          <p:nvPr/>
        </p:nvGrpSpPr>
        <p:grpSpPr>
          <a:xfrm>
            <a:off x="5723564" y="3490517"/>
            <a:ext cx="341101" cy="339253"/>
            <a:chOff x="1535000" y="3223325"/>
            <a:chExt cx="484450" cy="481825"/>
          </a:xfrm>
        </p:grpSpPr>
        <p:sp>
          <p:nvSpPr>
            <p:cNvPr id="5389" name="Google Shape;5389;p42"/>
            <p:cNvSpPr/>
            <p:nvPr/>
          </p:nvSpPr>
          <p:spPr>
            <a:xfrm>
              <a:off x="1760150" y="3308225"/>
              <a:ext cx="143825" cy="140600"/>
            </a:xfrm>
            <a:custGeom>
              <a:rect b="b" l="l" r="r" t="t"/>
              <a:pathLst>
                <a:path extrusionOk="0" h="5624" w="5753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90" name="Google Shape;5390;p42"/>
            <p:cNvSpPr/>
            <p:nvPr/>
          </p:nvSpPr>
          <p:spPr>
            <a:xfrm>
              <a:off x="1873075" y="3421150"/>
              <a:ext cx="146375" cy="140600"/>
            </a:xfrm>
            <a:custGeom>
              <a:rect b="b" l="l" r="r" t="t"/>
              <a:pathLst>
                <a:path extrusionOk="0" h="5624" w="5855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91" name="Google Shape;5391;p42"/>
            <p:cNvSpPr/>
            <p:nvPr/>
          </p:nvSpPr>
          <p:spPr>
            <a:xfrm>
              <a:off x="1535000" y="3223325"/>
              <a:ext cx="406450" cy="481825"/>
            </a:xfrm>
            <a:custGeom>
              <a:rect b="b" l="l" r="r" t="t"/>
              <a:pathLst>
                <a:path extrusionOk="0" h="19273" w="16258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392" name="Google Shape;5392;p42"/>
          <p:cNvGrpSpPr/>
          <p:nvPr/>
        </p:nvGrpSpPr>
        <p:grpSpPr>
          <a:xfrm>
            <a:off x="3092632" y="3525819"/>
            <a:ext cx="339253" cy="268649"/>
            <a:chOff x="2085525" y="3263750"/>
            <a:chExt cx="481825" cy="381550"/>
          </a:xfrm>
        </p:grpSpPr>
        <p:sp>
          <p:nvSpPr>
            <p:cNvPr id="5393" name="Google Shape;5393;p42"/>
            <p:cNvSpPr/>
            <p:nvPr/>
          </p:nvSpPr>
          <p:spPr>
            <a:xfrm>
              <a:off x="2320325" y="3263750"/>
              <a:ext cx="227825" cy="141025"/>
            </a:xfrm>
            <a:custGeom>
              <a:rect b="b" l="l" r="r" t="t"/>
              <a:pathLst>
                <a:path extrusionOk="0" h="5641" w="9113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94" name="Google Shape;5394;p42"/>
            <p:cNvSpPr/>
            <p:nvPr/>
          </p:nvSpPr>
          <p:spPr>
            <a:xfrm>
              <a:off x="2085525" y="3355200"/>
              <a:ext cx="481825" cy="290100"/>
            </a:xfrm>
            <a:custGeom>
              <a:rect b="b" l="l" r="r" t="t"/>
              <a:pathLst>
                <a:path extrusionOk="0" h="11604" w="19273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395" name="Google Shape;5395;p42"/>
          <p:cNvSpPr/>
          <p:nvPr/>
        </p:nvSpPr>
        <p:spPr>
          <a:xfrm>
            <a:off x="4913404" y="2783840"/>
            <a:ext cx="339253" cy="204295"/>
          </a:xfrm>
          <a:custGeom>
            <a:rect b="b" l="l" r="r" t="t"/>
            <a:pathLst>
              <a:path extrusionOk="0" h="11606" w="19273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grpSp>
        <p:nvGrpSpPr>
          <p:cNvPr id="5396" name="Google Shape;5396;p42"/>
          <p:cNvGrpSpPr/>
          <p:nvPr/>
        </p:nvGrpSpPr>
        <p:grpSpPr>
          <a:xfrm>
            <a:off x="501500" y="1653825"/>
            <a:ext cx="3473900" cy="919775"/>
            <a:chOff x="501500" y="1653825"/>
            <a:chExt cx="3473900" cy="919775"/>
          </a:xfrm>
        </p:grpSpPr>
        <p:grpSp>
          <p:nvGrpSpPr>
            <p:cNvPr id="5397" name="Google Shape;5397;p42"/>
            <p:cNvGrpSpPr/>
            <p:nvPr/>
          </p:nvGrpSpPr>
          <p:grpSpPr>
            <a:xfrm>
              <a:off x="501500" y="1653825"/>
              <a:ext cx="1767900" cy="919775"/>
              <a:chOff x="501500" y="1653825"/>
              <a:chExt cx="1767900" cy="919775"/>
            </a:xfrm>
          </p:grpSpPr>
          <p:sp>
            <p:nvSpPr>
              <p:cNvPr id="5398" name="Google Shape;5398;p42"/>
              <p:cNvSpPr txBox="1"/>
              <p:nvPr/>
            </p:nvSpPr>
            <p:spPr>
              <a:xfrm>
                <a:off x="982684" y="1653825"/>
                <a:ext cx="1192500" cy="2835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Neptune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399" name="Google Shape;5399;p42"/>
              <p:cNvSpPr txBox="1"/>
              <p:nvPr/>
            </p:nvSpPr>
            <p:spPr>
              <a:xfrm>
                <a:off x="501500" y="1951700"/>
                <a:ext cx="1767900" cy="62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</a:t>
                </a: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 the biggest object in the Solar System and also a gas giant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5400" name="Google Shape;5400;p42"/>
            <p:cNvCxnSpPr/>
            <p:nvPr/>
          </p:nvCxnSpPr>
          <p:spPr>
            <a:xfrm>
              <a:off x="2286100" y="2076450"/>
              <a:ext cx="1689300" cy="361500"/>
            </a:xfrm>
            <a:prstGeom prst="bentConnector3">
              <a:avLst>
                <a:gd fmla="val 99999" name="adj1"/>
              </a:avLst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5401" name="Google Shape;5401;p42"/>
          <p:cNvGrpSpPr/>
          <p:nvPr/>
        </p:nvGrpSpPr>
        <p:grpSpPr>
          <a:xfrm>
            <a:off x="501500" y="3225591"/>
            <a:ext cx="2429475" cy="909634"/>
            <a:chOff x="501500" y="3225591"/>
            <a:chExt cx="2429475" cy="909634"/>
          </a:xfrm>
        </p:grpSpPr>
        <p:sp>
          <p:nvSpPr>
            <p:cNvPr id="5402" name="Google Shape;5402;p42"/>
            <p:cNvSpPr txBox="1"/>
            <p:nvPr/>
          </p:nvSpPr>
          <p:spPr>
            <a:xfrm>
              <a:off x="982684" y="3225591"/>
              <a:ext cx="1192500" cy="28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03" name="Google Shape;5403;p42"/>
            <p:cNvSpPr txBox="1"/>
            <p:nvPr/>
          </p:nvSpPr>
          <p:spPr>
            <a:xfrm>
              <a:off x="501500" y="3513325"/>
              <a:ext cx="17682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 small and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404" name="Google Shape;5404;p42"/>
            <p:cNvCxnSpPr/>
            <p:nvPr/>
          </p:nvCxnSpPr>
          <p:spPr>
            <a:xfrm>
              <a:off x="2264975" y="3639375"/>
              <a:ext cx="666000" cy="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5405" name="Google Shape;5405;p42"/>
          <p:cNvGrpSpPr/>
          <p:nvPr/>
        </p:nvGrpSpPr>
        <p:grpSpPr>
          <a:xfrm>
            <a:off x="6205400" y="3230902"/>
            <a:ext cx="2419500" cy="909623"/>
            <a:chOff x="6205400" y="3230902"/>
            <a:chExt cx="2419500" cy="909623"/>
          </a:xfrm>
        </p:grpSpPr>
        <p:sp>
          <p:nvSpPr>
            <p:cNvPr id="5406" name="Google Shape;5406;p42"/>
            <p:cNvSpPr txBox="1"/>
            <p:nvPr/>
          </p:nvSpPr>
          <p:spPr>
            <a:xfrm>
              <a:off x="6968035" y="3230902"/>
              <a:ext cx="1192500" cy="287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07" name="Google Shape;5407;p42"/>
            <p:cNvSpPr txBox="1"/>
            <p:nvPr/>
          </p:nvSpPr>
          <p:spPr>
            <a:xfrm>
              <a:off x="6871400" y="3518625"/>
              <a:ext cx="17535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 the ringed one. It’s mostly made of hydrogen and helium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408" name="Google Shape;5408;p42"/>
            <p:cNvCxnSpPr/>
            <p:nvPr/>
          </p:nvCxnSpPr>
          <p:spPr>
            <a:xfrm rot="10800000">
              <a:off x="6205400" y="3639375"/>
              <a:ext cx="666000" cy="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5409" name="Google Shape;5409;p42"/>
          <p:cNvGrpSpPr/>
          <p:nvPr/>
        </p:nvGrpSpPr>
        <p:grpSpPr>
          <a:xfrm>
            <a:off x="5182100" y="1653825"/>
            <a:ext cx="3442800" cy="909025"/>
            <a:chOff x="5182100" y="1653825"/>
            <a:chExt cx="3442800" cy="909025"/>
          </a:xfrm>
        </p:grpSpPr>
        <p:sp>
          <p:nvSpPr>
            <p:cNvPr id="5410" name="Google Shape;5410;p42"/>
            <p:cNvSpPr txBox="1"/>
            <p:nvPr/>
          </p:nvSpPr>
          <p:spPr>
            <a:xfrm>
              <a:off x="6968035" y="1653825"/>
              <a:ext cx="1192500" cy="287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5411" name="Google Shape;5411;p42"/>
            <p:cNvCxnSpPr/>
            <p:nvPr/>
          </p:nvCxnSpPr>
          <p:spPr>
            <a:xfrm flipH="1">
              <a:off x="5182100" y="2076450"/>
              <a:ext cx="1689300" cy="361500"/>
            </a:xfrm>
            <a:prstGeom prst="bentConnector3">
              <a:avLst>
                <a:gd fmla="val 99999" name="adj1"/>
              </a:avLst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none"/>
              <a:tailEnd len="med" w="med" type="oval"/>
            </a:ln>
          </p:spPr>
        </p:cxnSp>
        <p:sp>
          <p:nvSpPr>
            <p:cNvPr id="5412" name="Google Shape;5412;p42"/>
            <p:cNvSpPr txBox="1"/>
            <p:nvPr/>
          </p:nvSpPr>
          <p:spPr>
            <a:xfrm>
              <a:off x="6871400" y="1941550"/>
              <a:ext cx="1753500" cy="62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 the farthest planet from the Sun and the fourth-largest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6" name="Shape 5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" name="Google Shape;5417;p43"/>
          <p:cNvSpPr/>
          <p:nvPr/>
        </p:nvSpPr>
        <p:spPr>
          <a:xfrm rot="5400000">
            <a:off x="6780650" y="1999600"/>
            <a:ext cx="245400" cy="45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8" name="Google Shape;5418;p43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Daylight Infographics</a:t>
            </a:r>
            <a:endParaRPr/>
          </a:p>
        </p:txBody>
      </p:sp>
      <p:sp>
        <p:nvSpPr>
          <p:cNvPr id="5419" name="Google Shape;5419;p43"/>
          <p:cNvSpPr txBox="1"/>
          <p:nvPr>
            <p:ph idx="4294967295" type="body"/>
          </p:nvPr>
        </p:nvSpPr>
        <p:spPr>
          <a:xfrm>
            <a:off x="1572381" y="2479975"/>
            <a:ext cx="772500" cy="2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70%</a:t>
            </a:r>
            <a:endParaRPr/>
          </a:p>
        </p:txBody>
      </p:sp>
      <p:sp>
        <p:nvSpPr>
          <p:cNvPr id="5420" name="Google Shape;5420;p43"/>
          <p:cNvSpPr txBox="1"/>
          <p:nvPr>
            <p:ph idx="4294967295" type="subTitle"/>
          </p:nvPr>
        </p:nvSpPr>
        <p:spPr>
          <a:xfrm>
            <a:off x="5285367" y="4175200"/>
            <a:ext cx="969300" cy="2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Women</a:t>
            </a:r>
            <a:r>
              <a:rPr lang="en"/>
              <a:t> </a:t>
            </a:r>
            <a:endParaRPr/>
          </a:p>
        </p:txBody>
      </p:sp>
      <p:sp>
        <p:nvSpPr>
          <p:cNvPr id="5421" name="Google Shape;5421;p43"/>
          <p:cNvSpPr/>
          <p:nvPr/>
        </p:nvSpPr>
        <p:spPr>
          <a:xfrm>
            <a:off x="4987504" y="4243746"/>
            <a:ext cx="155400" cy="15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2" name="Google Shape;5422;p43"/>
          <p:cNvSpPr txBox="1"/>
          <p:nvPr>
            <p:ph idx="4294967295" type="subTitle"/>
          </p:nvPr>
        </p:nvSpPr>
        <p:spPr>
          <a:xfrm>
            <a:off x="5285367" y="4467700"/>
            <a:ext cx="969300" cy="29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</a:t>
            </a:r>
            <a:endParaRPr/>
          </a:p>
        </p:txBody>
      </p:sp>
      <p:sp>
        <p:nvSpPr>
          <p:cNvPr id="5423" name="Google Shape;5423;p43"/>
          <p:cNvSpPr/>
          <p:nvPr/>
        </p:nvSpPr>
        <p:spPr>
          <a:xfrm>
            <a:off x="4987504" y="4536246"/>
            <a:ext cx="155400" cy="15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24" name="Google Shape;5424;p43"/>
          <p:cNvGrpSpPr/>
          <p:nvPr/>
        </p:nvGrpSpPr>
        <p:grpSpPr>
          <a:xfrm>
            <a:off x="2562583" y="2029956"/>
            <a:ext cx="953892" cy="957942"/>
            <a:chOff x="2786625" y="1754220"/>
            <a:chExt cx="910549" cy="914415"/>
          </a:xfrm>
        </p:grpSpPr>
        <p:grpSp>
          <p:nvGrpSpPr>
            <p:cNvPr id="5425" name="Google Shape;5425;p43"/>
            <p:cNvGrpSpPr/>
            <p:nvPr/>
          </p:nvGrpSpPr>
          <p:grpSpPr>
            <a:xfrm>
              <a:off x="2786625" y="1754220"/>
              <a:ext cx="910549" cy="914415"/>
              <a:chOff x="2620075" y="1754220"/>
              <a:chExt cx="910549" cy="914415"/>
            </a:xfrm>
          </p:grpSpPr>
          <p:sp>
            <p:nvSpPr>
              <p:cNvPr id="5426" name="Google Shape;5426;p43"/>
              <p:cNvSpPr/>
              <p:nvPr/>
            </p:nvSpPr>
            <p:spPr>
              <a:xfrm>
                <a:off x="2627597" y="2075914"/>
                <a:ext cx="163617" cy="81646"/>
              </a:xfrm>
              <a:custGeom>
                <a:rect b="b" l="l" r="r" t="t"/>
                <a:pathLst>
                  <a:path extrusionOk="0" h="701" w="1414">
                    <a:moveTo>
                      <a:pt x="108" y="0"/>
                    </a:moveTo>
                    <a:lnTo>
                      <a:pt x="51" y="224"/>
                    </a:lnTo>
                    <a:cubicBezTo>
                      <a:pt x="29" y="303"/>
                      <a:pt x="7" y="375"/>
                      <a:pt x="0" y="455"/>
                    </a:cubicBezTo>
                    <a:lnTo>
                      <a:pt x="1342" y="700"/>
                    </a:lnTo>
                    <a:cubicBezTo>
                      <a:pt x="1349" y="650"/>
                      <a:pt x="1363" y="599"/>
                      <a:pt x="1378" y="549"/>
                    </a:cubicBezTo>
                    <a:lnTo>
                      <a:pt x="1414" y="397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7" name="Google Shape;5427;p43"/>
              <p:cNvSpPr/>
              <p:nvPr/>
            </p:nvSpPr>
            <p:spPr>
              <a:xfrm>
                <a:off x="2670989" y="1952454"/>
                <a:ext cx="158642" cy="121013"/>
              </a:xfrm>
              <a:custGeom>
                <a:rect b="b" l="l" r="r" t="t"/>
                <a:pathLst>
                  <a:path extrusionOk="0" h="1039" w="1371">
                    <a:moveTo>
                      <a:pt x="245" y="0"/>
                    </a:moveTo>
                    <a:cubicBezTo>
                      <a:pt x="159" y="137"/>
                      <a:pt x="72" y="267"/>
                      <a:pt x="0" y="404"/>
                    </a:cubicBezTo>
                    <a:lnTo>
                      <a:pt x="1219" y="1039"/>
                    </a:lnTo>
                    <a:cubicBezTo>
                      <a:pt x="1262" y="945"/>
                      <a:pt x="1320" y="866"/>
                      <a:pt x="1371" y="772"/>
                    </a:cubicBezTo>
                    <a:lnTo>
                      <a:pt x="2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8" name="Google Shape;5428;p43"/>
              <p:cNvSpPr/>
              <p:nvPr/>
            </p:nvSpPr>
            <p:spPr>
              <a:xfrm>
                <a:off x="2751063" y="1852405"/>
                <a:ext cx="139549" cy="148850"/>
              </a:xfrm>
              <a:custGeom>
                <a:rect b="b" l="l" r="r" t="t"/>
                <a:pathLst>
                  <a:path extrusionOk="0" h="1278" w="1206">
                    <a:moveTo>
                      <a:pt x="347" y="1"/>
                    </a:moveTo>
                    <a:cubicBezTo>
                      <a:pt x="224" y="95"/>
                      <a:pt x="116" y="210"/>
                      <a:pt x="1" y="318"/>
                    </a:cubicBezTo>
                    <a:lnTo>
                      <a:pt x="974" y="1278"/>
                    </a:lnTo>
                    <a:cubicBezTo>
                      <a:pt x="1046" y="1205"/>
                      <a:pt x="1126" y="1133"/>
                      <a:pt x="1205" y="1068"/>
                    </a:cubicBez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9" name="Google Shape;5429;p43"/>
              <p:cNvSpPr/>
              <p:nvPr/>
            </p:nvSpPr>
            <p:spPr>
              <a:xfrm>
                <a:off x="2859603" y="1784386"/>
                <a:ext cx="107728" cy="163059"/>
              </a:xfrm>
              <a:custGeom>
                <a:rect b="b" l="l" r="r" t="t"/>
                <a:pathLst>
                  <a:path extrusionOk="0" h="1400" w="931">
                    <a:moveTo>
                      <a:pt x="426" y="1"/>
                    </a:moveTo>
                    <a:cubicBezTo>
                      <a:pt x="354" y="22"/>
                      <a:pt x="282" y="58"/>
                      <a:pt x="209" y="94"/>
                    </a:cubicBezTo>
                    <a:lnTo>
                      <a:pt x="0" y="195"/>
                    </a:lnTo>
                    <a:lnTo>
                      <a:pt x="649" y="1400"/>
                    </a:lnTo>
                    <a:lnTo>
                      <a:pt x="786" y="1335"/>
                    </a:lnTo>
                    <a:cubicBezTo>
                      <a:pt x="830" y="1306"/>
                      <a:pt x="880" y="1285"/>
                      <a:pt x="931" y="1270"/>
                    </a:cubicBezTo>
                    <a:lnTo>
                      <a:pt x="4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0" name="Google Shape;5430;p43"/>
              <p:cNvSpPr/>
              <p:nvPr/>
            </p:nvSpPr>
            <p:spPr>
              <a:xfrm>
                <a:off x="2987235" y="1754220"/>
                <a:ext cx="66072" cy="163059"/>
              </a:xfrm>
              <a:custGeom>
                <a:rect b="b" l="l" r="r" t="t"/>
                <a:pathLst>
                  <a:path extrusionOk="0" h="1400" w="571">
                    <a:moveTo>
                      <a:pt x="470" y="0"/>
                    </a:moveTo>
                    <a:cubicBezTo>
                      <a:pt x="390" y="0"/>
                      <a:pt x="311" y="7"/>
                      <a:pt x="239" y="22"/>
                    </a:cubicBezTo>
                    <a:lnTo>
                      <a:pt x="1" y="58"/>
                    </a:lnTo>
                    <a:lnTo>
                      <a:pt x="268" y="1399"/>
                    </a:lnTo>
                    <a:lnTo>
                      <a:pt x="419" y="1378"/>
                    </a:lnTo>
                    <a:cubicBezTo>
                      <a:pt x="470" y="1370"/>
                      <a:pt x="520" y="1363"/>
                      <a:pt x="571" y="1363"/>
                    </a:cubicBez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1" name="Google Shape;5431;p43"/>
              <p:cNvSpPr/>
              <p:nvPr/>
            </p:nvSpPr>
            <p:spPr>
              <a:xfrm>
                <a:off x="3106651" y="1755035"/>
                <a:ext cx="70122" cy="164690"/>
              </a:xfrm>
              <a:custGeom>
                <a:rect b="b" l="l" r="r" t="t"/>
                <a:pathLst>
                  <a:path extrusionOk="0" h="1414" w="606">
                    <a:moveTo>
                      <a:pt x="144" y="0"/>
                    </a:moveTo>
                    <a:lnTo>
                      <a:pt x="0" y="1356"/>
                    </a:lnTo>
                    <a:cubicBezTo>
                      <a:pt x="101" y="1378"/>
                      <a:pt x="202" y="1385"/>
                      <a:pt x="303" y="1414"/>
                    </a:cubicBezTo>
                    <a:lnTo>
                      <a:pt x="606" y="80"/>
                    </a:lnTo>
                    <a:cubicBezTo>
                      <a:pt x="454" y="36"/>
                      <a:pt x="296" y="22"/>
                      <a:pt x="14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2" name="Google Shape;5432;p43"/>
              <p:cNvSpPr/>
              <p:nvPr/>
            </p:nvSpPr>
            <p:spPr>
              <a:xfrm>
                <a:off x="3192511" y="1789394"/>
                <a:ext cx="111200" cy="163175"/>
              </a:xfrm>
              <a:custGeom>
                <a:rect b="b" l="l" r="r" t="t"/>
                <a:pathLst>
                  <a:path extrusionOk="0" h="1401" w="961">
                    <a:moveTo>
                      <a:pt x="542" y="1"/>
                    </a:moveTo>
                    <a:lnTo>
                      <a:pt x="1" y="1256"/>
                    </a:lnTo>
                    <a:lnTo>
                      <a:pt x="138" y="1321"/>
                    </a:lnTo>
                    <a:cubicBezTo>
                      <a:pt x="181" y="1343"/>
                      <a:pt x="232" y="1371"/>
                      <a:pt x="275" y="1400"/>
                    </a:cubicBezTo>
                    <a:lnTo>
                      <a:pt x="960" y="210"/>
                    </a:lnTo>
                    <a:cubicBezTo>
                      <a:pt x="895" y="174"/>
                      <a:pt x="823" y="131"/>
                      <a:pt x="751" y="102"/>
                    </a:cubicBezTo>
                    <a:lnTo>
                      <a:pt x="542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3" name="Google Shape;5433;p43"/>
              <p:cNvSpPr/>
              <p:nvPr/>
            </p:nvSpPr>
            <p:spPr>
              <a:xfrm>
                <a:off x="3267725" y="1860908"/>
                <a:ext cx="141979" cy="147103"/>
              </a:xfrm>
              <a:custGeom>
                <a:rect b="b" l="l" r="r" t="t"/>
                <a:pathLst>
                  <a:path extrusionOk="0" h="1263" w="1227">
                    <a:moveTo>
                      <a:pt x="887" y="0"/>
                    </a:moveTo>
                    <a:lnTo>
                      <a:pt x="0" y="1046"/>
                    </a:lnTo>
                    <a:cubicBezTo>
                      <a:pt x="79" y="1111"/>
                      <a:pt x="152" y="1183"/>
                      <a:pt x="224" y="1262"/>
                    </a:cubicBezTo>
                    <a:lnTo>
                      <a:pt x="1226" y="332"/>
                    </a:lnTo>
                    <a:cubicBezTo>
                      <a:pt x="1118" y="209"/>
                      <a:pt x="1003" y="101"/>
                      <a:pt x="887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4" name="Google Shape;5434;p43"/>
              <p:cNvSpPr/>
              <p:nvPr/>
            </p:nvSpPr>
            <p:spPr>
              <a:xfrm>
                <a:off x="3361106" y="2089308"/>
                <a:ext cx="164543" cy="77453"/>
              </a:xfrm>
              <a:custGeom>
                <a:rect b="b" l="l" r="r" t="t"/>
                <a:pathLst>
                  <a:path extrusionOk="0" h="665" w="1422">
                    <a:moveTo>
                      <a:pt x="1321" y="1"/>
                    </a:moveTo>
                    <a:lnTo>
                      <a:pt x="1" y="361"/>
                    </a:lnTo>
                    <a:lnTo>
                      <a:pt x="44" y="506"/>
                    </a:lnTo>
                    <a:cubicBezTo>
                      <a:pt x="51" y="556"/>
                      <a:pt x="59" y="614"/>
                      <a:pt x="66" y="664"/>
                    </a:cubicBezTo>
                    <a:lnTo>
                      <a:pt x="1422" y="462"/>
                    </a:lnTo>
                    <a:cubicBezTo>
                      <a:pt x="1407" y="383"/>
                      <a:pt x="1400" y="304"/>
                      <a:pt x="1378" y="232"/>
                    </a:cubicBezTo>
                    <a:lnTo>
                      <a:pt x="132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5" name="Google Shape;5435;p43"/>
              <p:cNvSpPr/>
              <p:nvPr/>
            </p:nvSpPr>
            <p:spPr>
              <a:xfrm>
                <a:off x="3368627" y="2219523"/>
                <a:ext cx="161997" cy="59749"/>
              </a:xfrm>
              <a:custGeom>
                <a:rect b="b" l="l" r="r" t="t"/>
                <a:pathLst>
                  <a:path extrusionOk="0" h="513" w="1400">
                    <a:moveTo>
                      <a:pt x="30" y="1"/>
                    </a:moveTo>
                    <a:cubicBezTo>
                      <a:pt x="30" y="109"/>
                      <a:pt x="15" y="210"/>
                      <a:pt x="1" y="311"/>
                    </a:cubicBezTo>
                    <a:lnTo>
                      <a:pt x="1357" y="513"/>
                    </a:lnTo>
                    <a:cubicBezTo>
                      <a:pt x="1378" y="354"/>
                      <a:pt x="1393" y="203"/>
                      <a:pt x="1400" y="44"/>
                    </a:cubicBez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6" name="Google Shape;5436;p43"/>
              <p:cNvSpPr/>
              <p:nvPr/>
            </p:nvSpPr>
            <p:spPr>
              <a:xfrm>
                <a:off x="3342823" y="2307808"/>
                <a:ext cx="163617" cy="101679"/>
              </a:xfrm>
              <a:custGeom>
                <a:rect b="b" l="l" r="r" t="t"/>
                <a:pathLst>
                  <a:path extrusionOk="0" h="873" w="1414">
                    <a:moveTo>
                      <a:pt x="123" y="0"/>
                    </a:moveTo>
                    <a:lnTo>
                      <a:pt x="65" y="144"/>
                    </a:lnTo>
                    <a:cubicBezTo>
                      <a:pt x="51" y="195"/>
                      <a:pt x="22" y="238"/>
                      <a:pt x="0" y="281"/>
                    </a:cubicBezTo>
                    <a:lnTo>
                      <a:pt x="1234" y="873"/>
                    </a:lnTo>
                    <a:cubicBezTo>
                      <a:pt x="1270" y="801"/>
                      <a:pt x="1306" y="736"/>
                      <a:pt x="1335" y="664"/>
                    </a:cubicBezTo>
                    <a:lnTo>
                      <a:pt x="1414" y="44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7" name="Google Shape;5437;p43"/>
              <p:cNvSpPr/>
              <p:nvPr/>
            </p:nvSpPr>
            <p:spPr>
              <a:xfrm>
                <a:off x="3293529" y="2386776"/>
                <a:ext cx="150311" cy="136154"/>
              </a:xfrm>
              <a:custGeom>
                <a:rect b="b" l="l" r="r" t="t"/>
                <a:pathLst>
                  <a:path extrusionOk="0" h="1169" w="1299">
                    <a:moveTo>
                      <a:pt x="195" y="0"/>
                    </a:moveTo>
                    <a:lnTo>
                      <a:pt x="102" y="123"/>
                    </a:lnTo>
                    <a:lnTo>
                      <a:pt x="1" y="238"/>
                    </a:lnTo>
                    <a:lnTo>
                      <a:pt x="1003" y="1168"/>
                    </a:lnTo>
                    <a:lnTo>
                      <a:pt x="1155" y="988"/>
                    </a:lnTo>
                    <a:lnTo>
                      <a:pt x="1299" y="801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8" name="Google Shape;5438;p43"/>
              <p:cNvSpPr/>
              <p:nvPr/>
            </p:nvSpPr>
            <p:spPr>
              <a:xfrm>
                <a:off x="3224332" y="2449670"/>
                <a:ext cx="124391" cy="158051"/>
              </a:xfrm>
              <a:custGeom>
                <a:rect b="b" l="l" r="r" t="t"/>
                <a:pathLst>
                  <a:path extrusionOk="0" h="1357" w="1075">
                    <a:moveTo>
                      <a:pt x="252" y="1"/>
                    </a:moveTo>
                    <a:cubicBezTo>
                      <a:pt x="209" y="37"/>
                      <a:pt x="173" y="66"/>
                      <a:pt x="130" y="95"/>
                    </a:cubicBezTo>
                    <a:lnTo>
                      <a:pt x="0" y="174"/>
                    </a:lnTo>
                    <a:lnTo>
                      <a:pt x="685" y="1357"/>
                    </a:lnTo>
                    <a:lnTo>
                      <a:pt x="880" y="1234"/>
                    </a:lnTo>
                    <a:cubicBezTo>
                      <a:pt x="952" y="1191"/>
                      <a:pt x="1010" y="1141"/>
                      <a:pt x="1075" y="1097"/>
                    </a:cubicBezTo>
                    <a:lnTo>
                      <a:pt x="25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9" name="Google Shape;5439;p43"/>
              <p:cNvSpPr/>
              <p:nvPr/>
            </p:nvSpPr>
            <p:spPr>
              <a:xfrm>
                <a:off x="3141713" y="2491716"/>
                <a:ext cx="87710" cy="165621"/>
              </a:xfrm>
              <a:custGeom>
                <a:rect b="b" l="l" r="r" t="t"/>
                <a:pathLst>
                  <a:path extrusionOk="0" h="1422" w="758">
                    <a:moveTo>
                      <a:pt x="296" y="1"/>
                    </a:moveTo>
                    <a:cubicBezTo>
                      <a:pt x="195" y="37"/>
                      <a:pt x="101" y="73"/>
                      <a:pt x="0" y="94"/>
                    </a:cubicBezTo>
                    <a:lnTo>
                      <a:pt x="303" y="1421"/>
                    </a:lnTo>
                    <a:cubicBezTo>
                      <a:pt x="454" y="1393"/>
                      <a:pt x="606" y="1342"/>
                      <a:pt x="757" y="1292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0" name="Google Shape;5440;p43"/>
              <p:cNvSpPr/>
              <p:nvPr/>
            </p:nvSpPr>
            <p:spPr>
              <a:xfrm>
                <a:off x="3041505" y="2508488"/>
                <a:ext cx="54385" cy="160147"/>
              </a:xfrm>
              <a:custGeom>
                <a:rect b="b" l="l" r="r" t="t"/>
                <a:pathLst>
                  <a:path extrusionOk="0" h="1375" w="470">
                    <a:moveTo>
                      <a:pt x="102" y="1"/>
                    </a:moveTo>
                    <a:lnTo>
                      <a:pt x="1" y="1364"/>
                    </a:lnTo>
                    <a:cubicBezTo>
                      <a:pt x="113" y="1369"/>
                      <a:pt x="221" y="1374"/>
                      <a:pt x="331" y="1374"/>
                    </a:cubicBezTo>
                    <a:cubicBezTo>
                      <a:pt x="377" y="1374"/>
                      <a:pt x="423" y="1373"/>
                      <a:pt x="469" y="1371"/>
                    </a:cubicBezTo>
                    <a:lnTo>
                      <a:pt x="412" y="1"/>
                    </a:lnTo>
                    <a:cubicBezTo>
                      <a:pt x="361" y="4"/>
                      <a:pt x="309" y="6"/>
                      <a:pt x="257" y="6"/>
                    </a:cubicBezTo>
                    <a:cubicBezTo>
                      <a:pt x="204" y="6"/>
                      <a:pt x="152" y="4"/>
                      <a:pt x="1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1" name="Google Shape;5441;p43"/>
              <p:cNvSpPr/>
              <p:nvPr/>
            </p:nvSpPr>
            <p:spPr>
              <a:xfrm>
                <a:off x="2908781" y="2489154"/>
                <a:ext cx="91991" cy="164806"/>
              </a:xfrm>
              <a:custGeom>
                <a:rect b="b" l="l" r="r" t="t"/>
                <a:pathLst>
                  <a:path extrusionOk="0" h="1415" w="795">
                    <a:moveTo>
                      <a:pt x="506" y="1"/>
                    </a:moveTo>
                    <a:lnTo>
                      <a:pt x="1" y="1270"/>
                    </a:lnTo>
                    <a:cubicBezTo>
                      <a:pt x="145" y="1328"/>
                      <a:pt x="296" y="1379"/>
                      <a:pt x="448" y="1415"/>
                    </a:cubicBezTo>
                    <a:lnTo>
                      <a:pt x="794" y="95"/>
                    </a:lnTo>
                    <a:cubicBezTo>
                      <a:pt x="693" y="66"/>
                      <a:pt x="599" y="37"/>
                      <a:pt x="5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2" name="Google Shape;5442;p43"/>
              <p:cNvSpPr/>
              <p:nvPr/>
            </p:nvSpPr>
            <p:spPr>
              <a:xfrm>
                <a:off x="2791100" y="2444662"/>
                <a:ext cx="128672" cy="156420"/>
              </a:xfrm>
              <a:custGeom>
                <a:rect b="b" l="l" r="r" t="t"/>
                <a:pathLst>
                  <a:path extrusionOk="0" h="1343" w="1112">
                    <a:moveTo>
                      <a:pt x="859" y="1"/>
                    </a:moveTo>
                    <a:lnTo>
                      <a:pt x="1" y="1068"/>
                    </a:lnTo>
                    <a:cubicBezTo>
                      <a:pt x="123" y="1169"/>
                      <a:pt x="253" y="1256"/>
                      <a:pt x="390" y="1342"/>
                    </a:cubicBezTo>
                    <a:lnTo>
                      <a:pt x="1112" y="174"/>
                    </a:lnTo>
                    <a:cubicBezTo>
                      <a:pt x="1018" y="123"/>
                      <a:pt x="938" y="66"/>
                      <a:pt x="8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3" name="Google Shape;5443;p43"/>
              <p:cNvSpPr/>
              <p:nvPr/>
            </p:nvSpPr>
            <p:spPr>
              <a:xfrm>
                <a:off x="2699339" y="2379205"/>
                <a:ext cx="152856" cy="133592"/>
              </a:xfrm>
              <a:custGeom>
                <a:rect b="b" l="l" r="r" t="t"/>
                <a:pathLst>
                  <a:path extrusionOk="0" h="1147" w="1321">
                    <a:moveTo>
                      <a:pt x="1126" y="0"/>
                    </a:moveTo>
                    <a:lnTo>
                      <a:pt x="0" y="772"/>
                    </a:lnTo>
                    <a:lnTo>
                      <a:pt x="137" y="959"/>
                    </a:lnTo>
                    <a:lnTo>
                      <a:pt x="210" y="1053"/>
                    </a:lnTo>
                    <a:lnTo>
                      <a:pt x="289" y="1147"/>
                    </a:lnTo>
                    <a:lnTo>
                      <a:pt x="1320" y="245"/>
                    </a:lnTo>
                    <a:lnTo>
                      <a:pt x="1263" y="188"/>
                    </a:lnTo>
                    <a:lnTo>
                      <a:pt x="1219" y="123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4" name="Google Shape;5444;p43"/>
              <p:cNvSpPr/>
              <p:nvPr/>
            </p:nvSpPr>
            <p:spPr>
              <a:xfrm>
                <a:off x="2640094" y="2299306"/>
                <a:ext cx="163617" cy="98418"/>
              </a:xfrm>
              <a:custGeom>
                <a:rect b="b" l="l" r="r" t="t"/>
                <a:pathLst>
                  <a:path extrusionOk="0" h="845" w="1414">
                    <a:moveTo>
                      <a:pt x="1306" y="1"/>
                    </a:moveTo>
                    <a:lnTo>
                      <a:pt x="0" y="405"/>
                    </a:lnTo>
                    <a:cubicBezTo>
                      <a:pt x="51" y="549"/>
                      <a:pt x="101" y="701"/>
                      <a:pt x="166" y="845"/>
                    </a:cubicBezTo>
                    <a:lnTo>
                      <a:pt x="1414" y="282"/>
                    </a:lnTo>
                    <a:cubicBezTo>
                      <a:pt x="1371" y="196"/>
                      <a:pt x="1342" y="95"/>
                      <a:pt x="13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5" name="Google Shape;5445;p43"/>
              <p:cNvSpPr/>
              <p:nvPr/>
            </p:nvSpPr>
            <p:spPr>
              <a:xfrm>
                <a:off x="2620075" y="2211137"/>
                <a:ext cx="160378" cy="54741"/>
              </a:xfrm>
              <a:custGeom>
                <a:rect b="b" l="l" r="r" t="t"/>
                <a:pathLst>
                  <a:path extrusionOk="0" h="470" w="1386">
                    <a:moveTo>
                      <a:pt x="0" y="1"/>
                    </a:moveTo>
                    <a:cubicBezTo>
                      <a:pt x="7" y="152"/>
                      <a:pt x="7" y="311"/>
                      <a:pt x="29" y="469"/>
                    </a:cubicBezTo>
                    <a:lnTo>
                      <a:pt x="1385" y="304"/>
                    </a:lnTo>
                    <a:cubicBezTo>
                      <a:pt x="1371" y="203"/>
                      <a:pt x="1378" y="102"/>
                      <a:pt x="13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6" name="Google Shape;5446;p43"/>
              <p:cNvSpPr/>
              <p:nvPr/>
            </p:nvSpPr>
            <p:spPr>
              <a:xfrm>
                <a:off x="3326045" y="1964218"/>
                <a:ext cx="159568" cy="116820"/>
              </a:xfrm>
              <a:custGeom>
                <a:rect b="b" l="l" r="r" t="t"/>
                <a:pathLst>
                  <a:path extrusionOk="0" h="1003" w="1379">
                    <a:moveTo>
                      <a:pt x="1155" y="0"/>
                    </a:moveTo>
                    <a:lnTo>
                      <a:pt x="1" y="736"/>
                    </a:lnTo>
                    <a:lnTo>
                      <a:pt x="80" y="866"/>
                    </a:lnTo>
                    <a:cubicBezTo>
                      <a:pt x="102" y="909"/>
                      <a:pt x="131" y="959"/>
                      <a:pt x="145" y="1003"/>
                    </a:cubicBezTo>
                    <a:lnTo>
                      <a:pt x="1379" y="411"/>
                    </a:lnTo>
                    <a:cubicBezTo>
                      <a:pt x="1342" y="339"/>
                      <a:pt x="1314" y="267"/>
                      <a:pt x="1278" y="202"/>
                    </a:cubicBezTo>
                    <a:lnTo>
                      <a:pt x="1155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47" name="Google Shape;5447;p43"/>
            <p:cNvGrpSpPr/>
            <p:nvPr/>
          </p:nvGrpSpPr>
          <p:grpSpPr>
            <a:xfrm>
              <a:off x="3082227" y="2031504"/>
              <a:ext cx="341101" cy="339253"/>
              <a:chOff x="1535000" y="3223325"/>
              <a:chExt cx="484450" cy="481825"/>
            </a:xfrm>
          </p:grpSpPr>
          <p:sp>
            <p:nvSpPr>
              <p:cNvPr id="5448" name="Google Shape;5448;p43"/>
              <p:cNvSpPr/>
              <p:nvPr/>
            </p:nvSpPr>
            <p:spPr>
              <a:xfrm>
                <a:off x="1760150" y="3308225"/>
                <a:ext cx="143825" cy="140600"/>
              </a:xfrm>
              <a:custGeom>
                <a:rect b="b" l="l" r="r" t="t"/>
                <a:pathLst>
                  <a:path extrusionOk="0" h="5624" w="5753">
                    <a:moveTo>
                      <a:pt x="2928" y="0"/>
                    </a:moveTo>
                    <a:cubicBezTo>
                      <a:pt x="2723" y="0"/>
                      <a:pt x="2518" y="96"/>
                      <a:pt x="2422" y="287"/>
                    </a:cubicBezTo>
                    <a:lnTo>
                      <a:pt x="1756" y="1627"/>
                    </a:lnTo>
                    <a:lnTo>
                      <a:pt x="416" y="2295"/>
                    </a:lnTo>
                    <a:cubicBezTo>
                      <a:pt x="1" y="2503"/>
                      <a:pt x="1" y="3096"/>
                      <a:pt x="416" y="3304"/>
                    </a:cubicBezTo>
                    <a:lnTo>
                      <a:pt x="1756" y="3973"/>
                    </a:lnTo>
                    <a:lnTo>
                      <a:pt x="2422" y="5310"/>
                    </a:lnTo>
                    <a:cubicBezTo>
                      <a:pt x="2526" y="5519"/>
                      <a:pt x="2727" y="5624"/>
                      <a:pt x="2928" y="5624"/>
                    </a:cubicBezTo>
                    <a:cubicBezTo>
                      <a:pt x="3129" y="5624"/>
                      <a:pt x="3330" y="5519"/>
                      <a:pt x="3434" y="5310"/>
                    </a:cubicBezTo>
                    <a:lnTo>
                      <a:pt x="4102" y="3973"/>
                    </a:lnTo>
                    <a:lnTo>
                      <a:pt x="5439" y="3304"/>
                    </a:lnTo>
                    <a:cubicBezTo>
                      <a:pt x="5629" y="3208"/>
                      <a:pt x="5752" y="3012"/>
                      <a:pt x="5752" y="2798"/>
                    </a:cubicBezTo>
                    <a:cubicBezTo>
                      <a:pt x="5752" y="2585"/>
                      <a:pt x="5632" y="2389"/>
                      <a:pt x="5439" y="2295"/>
                    </a:cubicBezTo>
                    <a:lnTo>
                      <a:pt x="4102" y="1627"/>
                    </a:lnTo>
                    <a:lnTo>
                      <a:pt x="3434" y="287"/>
                    </a:lnTo>
                    <a:cubicBezTo>
                      <a:pt x="3337" y="96"/>
                      <a:pt x="3132" y="0"/>
                      <a:pt x="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449" name="Google Shape;5449;p43"/>
              <p:cNvSpPr/>
              <p:nvPr/>
            </p:nvSpPr>
            <p:spPr>
              <a:xfrm>
                <a:off x="1873075" y="3421150"/>
                <a:ext cx="146375" cy="140600"/>
              </a:xfrm>
              <a:custGeom>
                <a:rect b="b" l="l" r="r" t="t"/>
                <a:pathLst>
                  <a:path extrusionOk="0" h="5624" w="5855">
                    <a:moveTo>
                      <a:pt x="2928" y="0"/>
                    </a:moveTo>
                    <a:cubicBezTo>
                      <a:pt x="2723" y="0"/>
                      <a:pt x="2518" y="96"/>
                      <a:pt x="2422" y="287"/>
                    </a:cubicBezTo>
                    <a:lnTo>
                      <a:pt x="1756" y="1627"/>
                    </a:lnTo>
                    <a:lnTo>
                      <a:pt x="416" y="2295"/>
                    </a:lnTo>
                    <a:cubicBezTo>
                      <a:pt x="1" y="2503"/>
                      <a:pt x="1" y="3096"/>
                      <a:pt x="416" y="3304"/>
                    </a:cubicBezTo>
                    <a:lnTo>
                      <a:pt x="1756" y="3973"/>
                    </a:lnTo>
                    <a:lnTo>
                      <a:pt x="2422" y="5310"/>
                    </a:lnTo>
                    <a:cubicBezTo>
                      <a:pt x="2526" y="5519"/>
                      <a:pt x="2727" y="5624"/>
                      <a:pt x="2928" y="5624"/>
                    </a:cubicBezTo>
                    <a:cubicBezTo>
                      <a:pt x="3129" y="5624"/>
                      <a:pt x="3330" y="5519"/>
                      <a:pt x="3433" y="5310"/>
                    </a:cubicBezTo>
                    <a:lnTo>
                      <a:pt x="4102" y="3973"/>
                    </a:lnTo>
                    <a:lnTo>
                      <a:pt x="5439" y="3304"/>
                    </a:lnTo>
                    <a:cubicBezTo>
                      <a:pt x="5854" y="3096"/>
                      <a:pt x="5854" y="2503"/>
                      <a:pt x="5439" y="2295"/>
                    </a:cubicBezTo>
                    <a:lnTo>
                      <a:pt x="4102" y="1627"/>
                    </a:lnTo>
                    <a:lnTo>
                      <a:pt x="3433" y="287"/>
                    </a:lnTo>
                    <a:cubicBezTo>
                      <a:pt x="3337" y="96"/>
                      <a:pt x="3132" y="0"/>
                      <a:pt x="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450" name="Google Shape;5450;p43"/>
              <p:cNvSpPr/>
              <p:nvPr/>
            </p:nvSpPr>
            <p:spPr>
              <a:xfrm>
                <a:off x="1535000" y="3223325"/>
                <a:ext cx="406450" cy="481825"/>
              </a:xfrm>
              <a:custGeom>
                <a:rect b="b" l="l" r="r" t="t"/>
                <a:pathLst>
                  <a:path extrusionOk="0" h="19273" w="16258">
                    <a:moveTo>
                      <a:pt x="9660" y="0"/>
                    </a:moveTo>
                    <a:cubicBezTo>
                      <a:pt x="4399" y="0"/>
                      <a:pt x="0" y="4351"/>
                      <a:pt x="0" y="9636"/>
                    </a:cubicBezTo>
                    <a:cubicBezTo>
                      <a:pt x="0" y="14927"/>
                      <a:pt x="4381" y="19272"/>
                      <a:pt x="9675" y="19272"/>
                    </a:cubicBezTo>
                    <a:cubicBezTo>
                      <a:pt x="12012" y="19269"/>
                      <a:pt x="14270" y="18411"/>
                      <a:pt x="16023" y="16860"/>
                    </a:cubicBezTo>
                    <a:cubicBezTo>
                      <a:pt x="16195" y="16707"/>
                      <a:pt x="16258" y="16463"/>
                      <a:pt x="16176" y="16243"/>
                    </a:cubicBezTo>
                    <a:cubicBezTo>
                      <a:pt x="16098" y="16026"/>
                      <a:pt x="15893" y="15879"/>
                      <a:pt x="15662" y="15872"/>
                    </a:cubicBezTo>
                    <a:cubicBezTo>
                      <a:pt x="11352" y="15752"/>
                      <a:pt x="7980" y="12250"/>
                      <a:pt x="7980" y="7941"/>
                    </a:cubicBezTo>
                    <a:cubicBezTo>
                      <a:pt x="7974" y="5207"/>
                      <a:pt x="9380" y="2662"/>
                      <a:pt x="11696" y="1211"/>
                    </a:cubicBezTo>
                    <a:cubicBezTo>
                      <a:pt x="12129" y="937"/>
                      <a:pt x="12006" y="274"/>
                      <a:pt x="11503" y="178"/>
                    </a:cubicBezTo>
                    <a:cubicBezTo>
                      <a:pt x="10881" y="58"/>
                      <a:pt x="10265" y="0"/>
                      <a:pt x="9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5451" name="Google Shape;5451;p43"/>
          <p:cNvGrpSpPr/>
          <p:nvPr/>
        </p:nvGrpSpPr>
        <p:grpSpPr>
          <a:xfrm>
            <a:off x="618494" y="1985290"/>
            <a:ext cx="953892" cy="957942"/>
            <a:chOff x="460944" y="1832890"/>
            <a:chExt cx="953892" cy="957942"/>
          </a:xfrm>
        </p:grpSpPr>
        <p:sp>
          <p:nvSpPr>
            <p:cNvPr id="5452" name="Google Shape;5452;p43"/>
            <p:cNvSpPr/>
            <p:nvPr/>
          </p:nvSpPr>
          <p:spPr>
            <a:xfrm>
              <a:off x="468823" y="2169896"/>
              <a:ext cx="171406" cy="85532"/>
            </a:xfrm>
            <a:custGeom>
              <a:rect b="b" l="l" r="r" t="t"/>
              <a:pathLst>
                <a:path extrusionOk="0" h="701" w="1414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3" name="Google Shape;5453;p43"/>
            <p:cNvSpPr/>
            <p:nvPr/>
          </p:nvSpPr>
          <p:spPr>
            <a:xfrm>
              <a:off x="514282" y="2040560"/>
              <a:ext cx="166193" cy="126773"/>
            </a:xfrm>
            <a:custGeom>
              <a:rect b="b" l="l" r="r" t="t"/>
              <a:pathLst>
                <a:path extrusionOk="0" h="1039" w="1371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4" name="Google Shape;5454;p43"/>
            <p:cNvSpPr/>
            <p:nvPr/>
          </p:nvSpPr>
          <p:spPr>
            <a:xfrm>
              <a:off x="598167" y="1935749"/>
              <a:ext cx="146192" cy="155935"/>
            </a:xfrm>
            <a:custGeom>
              <a:rect b="b" l="l" r="r" t="t"/>
              <a:pathLst>
                <a:path extrusionOk="0" h="1278" w="1206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5" name="Google Shape;5455;p43"/>
            <p:cNvSpPr/>
            <p:nvPr/>
          </p:nvSpPr>
          <p:spPr>
            <a:xfrm>
              <a:off x="711873" y="1864492"/>
              <a:ext cx="112856" cy="170821"/>
            </a:xfrm>
            <a:custGeom>
              <a:rect b="b" l="l" r="r" t="t"/>
              <a:pathLst>
                <a:path extrusionOk="0" h="1400" w="931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6" name="Google Shape;5456;p43"/>
            <p:cNvSpPr/>
            <p:nvPr/>
          </p:nvSpPr>
          <p:spPr>
            <a:xfrm>
              <a:off x="845580" y="1832890"/>
              <a:ext cx="69217" cy="170821"/>
            </a:xfrm>
            <a:custGeom>
              <a:rect b="b" l="l" r="r" t="t"/>
              <a:pathLst>
                <a:path extrusionOk="0" h="1400" w="571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7" name="Google Shape;5457;p43"/>
            <p:cNvSpPr/>
            <p:nvPr/>
          </p:nvSpPr>
          <p:spPr>
            <a:xfrm>
              <a:off x="970681" y="1833744"/>
              <a:ext cx="73460" cy="172529"/>
            </a:xfrm>
            <a:custGeom>
              <a:rect b="b" l="l" r="r" t="t"/>
              <a:pathLst>
                <a:path extrusionOk="0" h="1414" w="606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8" name="Google Shape;5458;p43"/>
            <p:cNvSpPr/>
            <p:nvPr/>
          </p:nvSpPr>
          <p:spPr>
            <a:xfrm>
              <a:off x="1060628" y="1869738"/>
              <a:ext cx="116493" cy="170943"/>
            </a:xfrm>
            <a:custGeom>
              <a:rect b="b" l="l" r="r" t="t"/>
              <a:pathLst>
                <a:path extrusionOk="0" h="1401" w="961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9" name="Google Shape;5459;p43"/>
            <p:cNvSpPr/>
            <p:nvPr/>
          </p:nvSpPr>
          <p:spPr>
            <a:xfrm>
              <a:off x="1139422" y="1944656"/>
              <a:ext cx="148737" cy="154105"/>
            </a:xfrm>
            <a:custGeom>
              <a:rect b="b" l="l" r="r" t="t"/>
              <a:pathLst>
                <a:path extrusionOk="0" h="1263" w="1227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0" name="Google Shape;5460;p43"/>
            <p:cNvSpPr/>
            <p:nvPr/>
          </p:nvSpPr>
          <p:spPr>
            <a:xfrm>
              <a:off x="1237248" y="2183928"/>
              <a:ext cx="172375" cy="81140"/>
            </a:xfrm>
            <a:custGeom>
              <a:rect b="b" l="l" r="r" t="t"/>
              <a:pathLst>
                <a:path extrusionOk="0" h="665" w="1422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1" name="Google Shape;5461;p43"/>
            <p:cNvSpPr/>
            <p:nvPr/>
          </p:nvSpPr>
          <p:spPr>
            <a:xfrm>
              <a:off x="1245127" y="2320341"/>
              <a:ext cx="169709" cy="62594"/>
            </a:xfrm>
            <a:custGeom>
              <a:rect b="b" l="l" r="r" t="t"/>
              <a:pathLst>
                <a:path extrusionOk="0" h="513" w="140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2" name="Google Shape;5462;p43"/>
            <p:cNvSpPr/>
            <p:nvPr/>
          </p:nvSpPr>
          <p:spPr>
            <a:xfrm>
              <a:off x="1218095" y="2412829"/>
              <a:ext cx="171406" cy="106519"/>
            </a:xfrm>
            <a:custGeom>
              <a:rect b="b" l="l" r="r" t="t"/>
              <a:pathLst>
                <a:path extrusionOk="0" h="873" w="1414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3" name="Google Shape;5463;p43"/>
            <p:cNvSpPr/>
            <p:nvPr/>
          </p:nvSpPr>
          <p:spPr>
            <a:xfrm>
              <a:off x="1166454" y="2495555"/>
              <a:ext cx="157465" cy="142635"/>
            </a:xfrm>
            <a:custGeom>
              <a:rect b="b" l="l" r="r" t="t"/>
              <a:pathLst>
                <a:path extrusionOk="0" h="1169" w="1299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4" name="Google Shape;5464;p43"/>
            <p:cNvSpPr/>
            <p:nvPr/>
          </p:nvSpPr>
          <p:spPr>
            <a:xfrm>
              <a:off x="1093964" y="2561443"/>
              <a:ext cx="130312" cy="165574"/>
            </a:xfrm>
            <a:custGeom>
              <a:rect b="b" l="l" r="r" t="t"/>
              <a:pathLst>
                <a:path extrusionOk="0" h="1357" w="1075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5" name="Google Shape;5465;p43"/>
            <p:cNvSpPr/>
            <p:nvPr/>
          </p:nvSpPr>
          <p:spPr>
            <a:xfrm>
              <a:off x="1007411" y="2605491"/>
              <a:ext cx="91885" cy="173505"/>
            </a:xfrm>
            <a:custGeom>
              <a:rect b="b" l="l" r="r" t="t"/>
              <a:pathLst>
                <a:path extrusionOk="0" h="1422" w="758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6" name="Google Shape;5466;p43"/>
            <p:cNvSpPr/>
            <p:nvPr/>
          </p:nvSpPr>
          <p:spPr>
            <a:xfrm>
              <a:off x="902433" y="2623061"/>
              <a:ext cx="56974" cy="167770"/>
            </a:xfrm>
            <a:custGeom>
              <a:rect b="b" l="l" r="r" t="t"/>
              <a:pathLst>
                <a:path extrusionOk="0" h="1375" w="47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7" name="Google Shape;5467;p43"/>
            <p:cNvSpPr/>
            <p:nvPr/>
          </p:nvSpPr>
          <p:spPr>
            <a:xfrm>
              <a:off x="763392" y="2602807"/>
              <a:ext cx="96370" cy="172651"/>
            </a:xfrm>
            <a:custGeom>
              <a:rect b="b" l="l" r="r" t="t"/>
              <a:pathLst>
                <a:path extrusionOk="0" h="1415" w="795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8" name="Google Shape;5468;p43"/>
            <p:cNvSpPr/>
            <p:nvPr/>
          </p:nvSpPr>
          <p:spPr>
            <a:xfrm>
              <a:off x="640110" y="2556197"/>
              <a:ext cx="134797" cy="163866"/>
            </a:xfrm>
            <a:custGeom>
              <a:rect b="b" l="l" r="r" t="t"/>
              <a:pathLst>
                <a:path extrusionOk="0" h="1343" w="1112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9" name="Google Shape;5469;p43"/>
            <p:cNvSpPr/>
            <p:nvPr/>
          </p:nvSpPr>
          <p:spPr>
            <a:xfrm>
              <a:off x="543981" y="2487624"/>
              <a:ext cx="160132" cy="139951"/>
            </a:xfrm>
            <a:custGeom>
              <a:rect b="b" l="l" r="r" t="t"/>
              <a:pathLst>
                <a:path extrusionOk="0" h="1147" w="1321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0" name="Google Shape;5470;p43"/>
            <p:cNvSpPr/>
            <p:nvPr/>
          </p:nvSpPr>
          <p:spPr>
            <a:xfrm>
              <a:off x="481915" y="2403922"/>
              <a:ext cx="171406" cy="103102"/>
            </a:xfrm>
            <a:custGeom>
              <a:rect b="b" l="l" r="r" t="t"/>
              <a:pathLst>
                <a:path extrusionOk="0" h="845" w="1414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1" name="Google Shape;5471;p43"/>
            <p:cNvSpPr/>
            <p:nvPr/>
          </p:nvSpPr>
          <p:spPr>
            <a:xfrm>
              <a:off x="460944" y="2311556"/>
              <a:ext cx="168011" cy="57347"/>
            </a:xfrm>
            <a:custGeom>
              <a:rect b="b" l="l" r="r" t="t"/>
              <a:pathLst>
                <a:path extrusionOk="0" h="470" w="1386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2" name="Google Shape;5472;p43"/>
            <p:cNvSpPr/>
            <p:nvPr/>
          </p:nvSpPr>
          <p:spPr>
            <a:xfrm>
              <a:off x="1200517" y="2052883"/>
              <a:ext cx="167163" cy="122381"/>
            </a:xfrm>
            <a:custGeom>
              <a:rect b="b" l="l" r="r" t="t"/>
              <a:pathLst>
                <a:path extrusionOk="0" h="1003" w="1379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73" name="Google Shape;5473;p43"/>
            <p:cNvGrpSpPr/>
            <p:nvPr/>
          </p:nvGrpSpPr>
          <p:grpSpPr>
            <a:xfrm>
              <a:off x="760157" y="2160293"/>
              <a:ext cx="355394" cy="281431"/>
              <a:chOff x="2085525" y="3263750"/>
              <a:chExt cx="481825" cy="381550"/>
            </a:xfrm>
          </p:grpSpPr>
          <p:sp>
            <p:nvSpPr>
              <p:cNvPr id="5474" name="Google Shape;5474;p43"/>
              <p:cNvSpPr/>
              <p:nvPr/>
            </p:nvSpPr>
            <p:spPr>
              <a:xfrm>
                <a:off x="2320325" y="3263750"/>
                <a:ext cx="227825" cy="141025"/>
              </a:xfrm>
              <a:custGeom>
                <a:rect b="b" l="l" r="r" t="t"/>
                <a:pathLst>
                  <a:path extrusionOk="0" h="5641" w="9113">
                    <a:moveTo>
                      <a:pt x="4066" y="0"/>
                    </a:moveTo>
                    <a:cubicBezTo>
                      <a:pt x="2283" y="3"/>
                      <a:pt x="675" y="1081"/>
                      <a:pt x="0" y="2731"/>
                    </a:cubicBezTo>
                    <a:cubicBezTo>
                      <a:pt x="1527" y="2939"/>
                      <a:pt x="2912" y="3734"/>
                      <a:pt x="3861" y="4948"/>
                    </a:cubicBezTo>
                    <a:cubicBezTo>
                      <a:pt x="4331" y="4823"/>
                      <a:pt x="4810" y="4761"/>
                      <a:pt x="5287" y="4761"/>
                    </a:cubicBezTo>
                    <a:cubicBezTo>
                      <a:pt x="6338" y="4761"/>
                      <a:pt x="7378" y="5060"/>
                      <a:pt x="8281" y="5640"/>
                    </a:cubicBezTo>
                    <a:cubicBezTo>
                      <a:pt x="9112" y="2825"/>
                      <a:pt x="7002" y="0"/>
                      <a:pt x="40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475" name="Google Shape;5475;p43"/>
              <p:cNvSpPr/>
              <p:nvPr/>
            </p:nvSpPr>
            <p:spPr>
              <a:xfrm>
                <a:off x="2085525" y="3355200"/>
                <a:ext cx="481825" cy="290100"/>
              </a:xfrm>
              <a:custGeom>
                <a:rect b="b" l="l" r="r" t="t"/>
                <a:pathLst>
                  <a:path extrusionOk="0" h="11604" w="19273">
                    <a:moveTo>
                      <a:pt x="8620" y="1"/>
                    </a:moveTo>
                    <a:cubicBezTo>
                      <a:pt x="8610" y="1"/>
                      <a:pt x="8599" y="1"/>
                      <a:pt x="8588" y="1"/>
                    </a:cubicBezTo>
                    <a:cubicBezTo>
                      <a:pt x="7468" y="4"/>
                      <a:pt x="6384" y="407"/>
                      <a:pt x="5535" y="1139"/>
                    </a:cubicBezTo>
                    <a:cubicBezTo>
                      <a:pt x="4818" y="1756"/>
                      <a:pt x="4288" y="2563"/>
                      <a:pt x="4005" y="3470"/>
                    </a:cubicBezTo>
                    <a:lnTo>
                      <a:pt x="3891" y="3470"/>
                    </a:lnTo>
                    <a:cubicBezTo>
                      <a:pt x="1747" y="3470"/>
                      <a:pt x="0" y="5295"/>
                      <a:pt x="0" y="7538"/>
                    </a:cubicBezTo>
                    <a:cubicBezTo>
                      <a:pt x="0" y="9781"/>
                      <a:pt x="1744" y="11603"/>
                      <a:pt x="3891" y="11603"/>
                    </a:cubicBezTo>
                    <a:lnTo>
                      <a:pt x="14798" y="11603"/>
                    </a:lnTo>
                    <a:cubicBezTo>
                      <a:pt x="17264" y="11603"/>
                      <a:pt x="19272" y="9504"/>
                      <a:pt x="19272" y="6924"/>
                    </a:cubicBezTo>
                    <a:cubicBezTo>
                      <a:pt x="19272" y="6044"/>
                      <a:pt x="19034" y="5180"/>
                      <a:pt x="18583" y="4427"/>
                    </a:cubicBezTo>
                    <a:cubicBezTo>
                      <a:pt x="18152" y="3705"/>
                      <a:pt x="17529" y="3118"/>
                      <a:pt x="16782" y="2726"/>
                    </a:cubicBezTo>
                    <a:cubicBezTo>
                      <a:pt x="16161" y="2403"/>
                      <a:pt x="15480" y="2241"/>
                      <a:pt x="14799" y="2241"/>
                    </a:cubicBezTo>
                    <a:cubicBezTo>
                      <a:pt x="14135" y="2241"/>
                      <a:pt x="13471" y="2394"/>
                      <a:pt x="12861" y="2702"/>
                    </a:cubicBezTo>
                    <a:cubicBezTo>
                      <a:pt x="12232" y="1443"/>
                      <a:pt x="11118" y="513"/>
                      <a:pt x="9784" y="157"/>
                    </a:cubicBezTo>
                    <a:cubicBezTo>
                      <a:pt x="9403" y="55"/>
                      <a:pt x="9013" y="1"/>
                      <a:pt x="86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5476" name="Google Shape;5476;p43"/>
          <p:cNvSpPr txBox="1"/>
          <p:nvPr>
            <p:ph idx="4294967295" type="body"/>
          </p:nvPr>
        </p:nvSpPr>
        <p:spPr>
          <a:xfrm>
            <a:off x="3516481" y="2479988"/>
            <a:ext cx="772500" cy="2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/>
              <a:t>0%</a:t>
            </a:r>
            <a:endParaRPr/>
          </a:p>
        </p:txBody>
      </p:sp>
      <p:sp>
        <p:nvSpPr>
          <p:cNvPr id="5477" name="Google Shape;5477;p43"/>
          <p:cNvSpPr txBox="1"/>
          <p:nvPr/>
        </p:nvSpPr>
        <p:spPr>
          <a:xfrm>
            <a:off x="1572381" y="2178825"/>
            <a:ext cx="941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78" name="Google Shape;5478;p43"/>
          <p:cNvSpPr txBox="1"/>
          <p:nvPr/>
        </p:nvSpPr>
        <p:spPr>
          <a:xfrm>
            <a:off x="3516481" y="2178838"/>
            <a:ext cx="941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479" name="Google Shape;5479;p43"/>
          <p:cNvGrpSpPr/>
          <p:nvPr/>
        </p:nvGrpSpPr>
        <p:grpSpPr>
          <a:xfrm>
            <a:off x="520475" y="3215800"/>
            <a:ext cx="3632100" cy="668400"/>
            <a:chOff x="643400" y="3215800"/>
            <a:chExt cx="3632100" cy="668400"/>
          </a:xfrm>
        </p:grpSpPr>
        <p:sp>
          <p:nvSpPr>
            <p:cNvPr id="5480" name="Google Shape;5480;p43"/>
            <p:cNvSpPr/>
            <p:nvPr/>
          </p:nvSpPr>
          <p:spPr>
            <a:xfrm>
              <a:off x="2530400" y="3476675"/>
              <a:ext cx="1745100" cy="189600"/>
            </a:xfrm>
            <a:prstGeom prst="roundRect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1" name="Google Shape;5481;p43"/>
            <p:cNvSpPr txBox="1"/>
            <p:nvPr/>
          </p:nvSpPr>
          <p:spPr>
            <a:xfrm>
              <a:off x="643400" y="3215800"/>
              <a:ext cx="9417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82" name="Google Shape;5482;p43"/>
            <p:cNvSpPr/>
            <p:nvPr/>
          </p:nvSpPr>
          <p:spPr>
            <a:xfrm>
              <a:off x="2529663" y="3477325"/>
              <a:ext cx="969300" cy="18960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3" name="Google Shape;5483;p43"/>
            <p:cNvSpPr/>
            <p:nvPr/>
          </p:nvSpPr>
          <p:spPr>
            <a:xfrm>
              <a:off x="2110488" y="3308211"/>
              <a:ext cx="526500" cy="526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4" name="Google Shape;5484;p43"/>
            <p:cNvSpPr txBox="1"/>
            <p:nvPr/>
          </p:nvSpPr>
          <p:spPr>
            <a:xfrm>
              <a:off x="2207275" y="3425813"/>
              <a:ext cx="3330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85" name="Google Shape;5485;p43"/>
            <p:cNvSpPr txBox="1"/>
            <p:nvPr/>
          </p:nvSpPr>
          <p:spPr>
            <a:xfrm>
              <a:off x="643400" y="3399100"/>
              <a:ext cx="14322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is far away from Earth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86" name="Google Shape;5486;p43"/>
          <p:cNvGrpSpPr/>
          <p:nvPr/>
        </p:nvGrpSpPr>
        <p:grpSpPr>
          <a:xfrm>
            <a:off x="520475" y="4046100"/>
            <a:ext cx="3632100" cy="668400"/>
            <a:chOff x="643400" y="4105075"/>
            <a:chExt cx="3632100" cy="668400"/>
          </a:xfrm>
        </p:grpSpPr>
        <p:sp>
          <p:nvSpPr>
            <p:cNvPr id="5487" name="Google Shape;5487;p43"/>
            <p:cNvSpPr/>
            <p:nvPr/>
          </p:nvSpPr>
          <p:spPr>
            <a:xfrm>
              <a:off x="2530400" y="4344478"/>
              <a:ext cx="1745100" cy="189600"/>
            </a:xfrm>
            <a:prstGeom prst="roundRect">
              <a:avLst>
                <a:gd fmla="val 5000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8" name="Google Shape;5488;p43"/>
            <p:cNvSpPr/>
            <p:nvPr/>
          </p:nvSpPr>
          <p:spPr>
            <a:xfrm>
              <a:off x="2530398" y="4345125"/>
              <a:ext cx="1374300" cy="1896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9" name="Google Shape;5489;p43"/>
            <p:cNvSpPr/>
            <p:nvPr/>
          </p:nvSpPr>
          <p:spPr>
            <a:xfrm>
              <a:off x="2110489" y="4176038"/>
              <a:ext cx="526500" cy="526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0" name="Google Shape;5490;p43"/>
            <p:cNvSpPr txBox="1"/>
            <p:nvPr/>
          </p:nvSpPr>
          <p:spPr>
            <a:xfrm>
              <a:off x="2207275" y="4293613"/>
              <a:ext cx="3330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85%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91" name="Google Shape;5491;p43"/>
            <p:cNvSpPr txBox="1"/>
            <p:nvPr/>
          </p:nvSpPr>
          <p:spPr>
            <a:xfrm>
              <a:off x="643400" y="4105075"/>
              <a:ext cx="9417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 b="1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92" name="Google Shape;5492;p43"/>
            <p:cNvSpPr txBox="1"/>
            <p:nvPr/>
          </p:nvSpPr>
          <p:spPr>
            <a:xfrm>
              <a:off x="643400" y="4288375"/>
              <a:ext cx="1432200" cy="4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Yes, this is the ringed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5493" name="Google Shape;5493;p43"/>
          <p:cNvCxnSpPr/>
          <p:nvPr/>
        </p:nvCxnSpPr>
        <p:spPr>
          <a:xfrm>
            <a:off x="7121750" y="2005500"/>
            <a:ext cx="0" cy="20406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494" name="Google Shape;5494;p43"/>
          <p:cNvSpPr/>
          <p:nvPr/>
        </p:nvSpPr>
        <p:spPr>
          <a:xfrm rot="5400000">
            <a:off x="7245075" y="3494150"/>
            <a:ext cx="245400" cy="49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5" name="Google Shape;5495;p43"/>
          <p:cNvSpPr/>
          <p:nvPr/>
        </p:nvSpPr>
        <p:spPr>
          <a:xfrm rot="5400000">
            <a:off x="6302450" y="3043200"/>
            <a:ext cx="245400" cy="139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6" name="Google Shape;5496;p43"/>
          <p:cNvSpPr txBox="1"/>
          <p:nvPr/>
        </p:nvSpPr>
        <p:spPr>
          <a:xfrm>
            <a:off x="4987500" y="3645500"/>
            <a:ext cx="5985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05 a.m.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7" name="Google Shape;5497;p43"/>
          <p:cNvSpPr txBox="1"/>
          <p:nvPr/>
        </p:nvSpPr>
        <p:spPr>
          <a:xfrm>
            <a:off x="4987500" y="3267000"/>
            <a:ext cx="5985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a.m.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8" name="Google Shape;5498;p43"/>
          <p:cNvSpPr txBox="1"/>
          <p:nvPr/>
        </p:nvSpPr>
        <p:spPr>
          <a:xfrm>
            <a:off x="4987500" y="2888500"/>
            <a:ext cx="5985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p.m.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9" name="Google Shape;5499;p43"/>
          <p:cNvSpPr txBox="1"/>
          <p:nvPr/>
        </p:nvSpPr>
        <p:spPr>
          <a:xfrm>
            <a:off x="4987500" y="2510000"/>
            <a:ext cx="5985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p.m.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0" name="Google Shape;5500;p43"/>
          <p:cNvSpPr txBox="1"/>
          <p:nvPr/>
        </p:nvSpPr>
        <p:spPr>
          <a:xfrm>
            <a:off x="4987500" y="2131500"/>
            <a:ext cx="5985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p.m.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1" name="Google Shape;5501;p43"/>
          <p:cNvSpPr txBox="1"/>
          <p:nvPr/>
        </p:nvSpPr>
        <p:spPr>
          <a:xfrm>
            <a:off x="6711900" y="3645500"/>
            <a:ext cx="4101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90%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2" name="Google Shape;5502;p43"/>
          <p:cNvSpPr txBox="1"/>
          <p:nvPr/>
        </p:nvSpPr>
        <p:spPr>
          <a:xfrm>
            <a:off x="7121750" y="3645500"/>
            <a:ext cx="4101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0%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3" name="Google Shape;5503;p43"/>
          <p:cNvSpPr/>
          <p:nvPr/>
        </p:nvSpPr>
        <p:spPr>
          <a:xfrm rot="5400000">
            <a:off x="7527600" y="2833750"/>
            <a:ext cx="245400" cy="105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4" name="Google Shape;5504;p43"/>
          <p:cNvSpPr/>
          <p:nvPr/>
        </p:nvSpPr>
        <p:spPr>
          <a:xfrm rot="5400000">
            <a:off x="6704000" y="3066500"/>
            <a:ext cx="245400" cy="59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5" name="Google Shape;5505;p43"/>
          <p:cNvSpPr txBox="1"/>
          <p:nvPr/>
        </p:nvSpPr>
        <p:spPr>
          <a:xfrm>
            <a:off x="6711900" y="3267250"/>
            <a:ext cx="4101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0%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6" name="Google Shape;5506;p43"/>
          <p:cNvSpPr txBox="1"/>
          <p:nvPr/>
        </p:nvSpPr>
        <p:spPr>
          <a:xfrm>
            <a:off x="7121750" y="3267250"/>
            <a:ext cx="4101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0%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7" name="Google Shape;5507;p43"/>
          <p:cNvSpPr/>
          <p:nvPr/>
        </p:nvSpPr>
        <p:spPr>
          <a:xfrm rot="5400000">
            <a:off x="7598000" y="2384850"/>
            <a:ext cx="245400" cy="119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8" name="Google Shape;5508;p43"/>
          <p:cNvSpPr/>
          <p:nvPr/>
        </p:nvSpPr>
        <p:spPr>
          <a:xfrm rot="5400000">
            <a:off x="6630350" y="2614600"/>
            <a:ext cx="245400" cy="73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9" name="Google Shape;5509;p43"/>
          <p:cNvSpPr txBox="1"/>
          <p:nvPr/>
        </p:nvSpPr>
        <p:spPr>
          <a:xfrm>
            <a:off x="6711900" y="2889000"/>
            <a:ext cx="4101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0%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0" name="Google Shape;5510;p43"/>
          <p:cNvSpPr txBox="1"/>
          <p:nvPr/>
        </p:nvSpPr>
        <p:spPr>
          <a:xfrm>
            <a:off x="7121750" y="2889000"/>
            <a:ext cx="4101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0%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1" name="Google Shape;5511;p43"/>
          <p:cNvSpPr/>
          <p:nvPr/>
        </p:nvSpPr>
        <p:spPr>
          <a:xfrm rot="5400000">
            <a:off x="7510450" y="2094350"/>
            <a:ext cx="245400" cy="102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2" name="Google Shape;5512;p43"/>
          <p:cNvSpPr/>
          <p:nvPr/>
        </p:nvSpPr>
        <p:spPr>
          <a:xfrm rot="5400000">
            <a:off x="6693499" y="2299500"/>
            <a:ext cx="245400" cy="611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3" name="Google Shape;5513;p43"/>
          <p:cNvSpPr txBox="1"/>
          <p:nvPr/>
        </p:nvSpPr>
        <p:spPr>
          <a:xfrm>
            <a:off x="6711900" y="2510750"/>
            <a:ext cx="4101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0%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4" name="Google Shape;5514;p43"/>
          <p:cNvSpPr txBox="1"/>
          <p:nvPr/>
        </p:nvSpPr>
        <p:spPr>
          <a:xfrm>
            <a:off x="7121750" y="2510750"/>
            <a:ext cx="4101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0%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5" name="Google Shape;5515;p43"/>
          <p:cNvSpPr/>
          <p:nvPr/>
        </p:nvSpPr>
        <p:spPr>
          <a:xfrm rot="5400000">
            <a:off x="7677700" y="1548550"/>
            <a:ext cx="245400" cy="135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6" name="Google Shape;5516;p43"/>
          <p:cNvSpPr txBox="1"/>
          <p:nvPr/>
        </p:nvSpPr>
        <p:spPr>
          <a:xfrm>
            <a:off x="6720850" y="2132500"/>
            <a:ext cx="400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7" name="Google Shape;5517;p43"/>
          <p:cNvSpPr txBox="1"/>
          <p:nvPr/>
        </p:nvSpPr>
        <p:spPr>
          <a:xfrm>
            <a:off x="7121750" y="2132500"/>
            <a:ext cx="4101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90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518" name="Google Shape;5518;p43"/>
          <p:cNvGrpSpPr/>
          <p:nvPr/>
        </p:nvGrpSpPr>
        <p:grpSpPr>
          <a:xfrm>
            <a:off x="520474" y="1003675"/>
            <a:ext cx="2435101" cy="798375"/>
            <a:chOff x="643399" y="1003675"/>
            <a:chExt cx="2435101" cy="798375"/>
          </a:xfrm>
        </p:grpSpPr>
        <p:sp>
          <p:nvSpPr>
            <p:cNvPr id="5519" name="Google Shape;5519;p43"/>
            <p:cNvSpPr txBox="1"/>
            <p:nvPr/>
          </p:nvSpPr>
          <p:spPr>
            <a:xfrm>
              <a:off x="643399" y="1003675"/>
              <a:ext cx="24351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20" name="Google Shape;5520;p43"/>
            <p:cNvSpPr txBox="1"/>
            <p:nvPr/>
          </p:nvSpPr>
          <p:spPr>
            <a:xfrm>
              <a:off x="643400" y="1229350"/>
              <a:ext cx="24351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h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as a beautiful name and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21" name="Google Shape;5521;p43"/>
          <p:cNvGrpSpPr/>
          <p:nvPr/>
        </p:nvGrpSpPr>
        <p:grpSpPr>
          <a:xfrm>
            <a:off x="4889350" y="1003675"/>
            <a:ext cx="2435100" cy="798375"/>
            <a:chOff x="5063300" y="1003675"/>
            <a:chExt cx="2435100" cy="798375"/>
          </a:xfrm>
        </p:grpSpPr>
        <p:sp>
          <p:nvSpPr>
            <p:cNvPr id="5522" name="Google Shape;5522;p43"/>
            <p:cNvSpPr txBox="1"/>
            <p:nvPr/>
          </p:nvSpPr>
          <p:spPr>
            <a:xfrm>
              <a:off x="5063300" y="1003675"/>
              <a:ext cx="24351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23" name="Google Shape;5523;p43"/>
            <p:cNvSpPr txBox="1"/>
            <p:nvPr/>
          </p:nvSpPr>
          <p:spPr>
            <a:xfrm>
              <a:off x="5063300" y="1229350"/>
              <a:ext cx="24351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7" name="Shape 5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8" name="Google Shape;5528;p44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Daylight Infographics</a:t>
            </a:r>
            <a:endParaRPr/>
          </a:p>
        </p:txBody>
      </p:sp>
      <p:sp>
        <p:nvSpPr>
          <p:cNvPr id="5529" name="Google Shape;5529;p44"/>
          <p:cNvSpPr/>
          <p:nvPr/>
        </p:nvSpPr>
        <p:spPr>
          <a:xfrm>
            <a:off x="705950" y="2631650"/>
            <a:ext cx="7674900" cy="164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accent4"/>
              </a:gs>
              <a:gs pos="28000">
                <a:schemeClr val="accent5"/>
              </a:gs>
              <a:gs pos="60000">
                <a:schemeClr val="lt2"/>
              </a:gs>
              <a:gs pos="100000">
                <a:srgbClr val="FFF1B4"/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0" name="Google Shape;5530;p44"/>
          <p:cNvSpPr/>
          <p:nvPr/>
        </p:nvSpPr>
        <p:spPr>
          <a:xfrm flipH="1" rot="-900014">
            <a:off x="8160016" y="2486067"/>
            <a:ext cx="489794" cy="483794"/>
          </a:xfrm>
          <a:custGeom>
            <a:rect b="b" l="l" r="r" t="t"/>
            <a:pathLst>
              <a:path extrusionOk="0" h="1703" w="1724">
                <a:moveTo>
                  <a:pt x="750" y="0"/>
                </a:moveTo>
                <a:cubicBezTo>
                  <a:pt x="629" y="0"/>
                  <a:pt x="509" y="26"/>
                  <a:pt x="399" y="80"/>
                </a:cubicBezTo>
                <a:cubicBezTo>
                  <a:pt x="442" y="85"/>
                  <a:pt x="486" y="96"/>
                  <a:pt x="524" y="113"/>
                </a:cubicBezTo>
                <a:cubicBezTo>
                  <a:pt x="1198" y="361"/>
                  <a:pt x="919" y="1322"/>
                  <a:pt x="314" y="1322"/>
                </a:cubicBezTo>
                <a:cubicBezTo>
                  <a:pt x="243" y="1322"/>
                  <a:pt x="167" y="1309"/>
                  <a:pt x="88" y="1280"/>
                </a:cubicBezTo>
                <a:cubicBezTo>
                  <a:pt x="60" y="1263"/>
                  <a:pt x="28" y="1252"/>
                  <a:pt x="0" y="1236"/>
                </a:cubicBezTo>
                <a:lnTo>
                  <a:pt x="0" y="1236"/>
                </a:lnTo>
                <a:cubicBezTo>
                  <a:pt x="93" y="1422"/>
                  <a:pt x="257" y="1569"/>
                  <a:pt x="453" y="1645"/>
                </a:cubicBezTo>
                <a:cubicBezTo>
                  <a:pt x="554" y="1684"/>
                  <a:pt x="658" y="1702"/>
                  <a:pt x="761" y="1702"/>
                </a:cubicBezTo>
                <a:cubicBezTo>
                  <a:pt x="1105" y="1702"/>
                  <a:pt x="1429" y="1494"/>
                  <a:pt x="1555" y="1149"/>
                </a:cubicBezTo>
                <a:cubicBezTo>
                  <a:pt x="1724" y="707"/>
                  <a:pt x="1489" y="211"/>
                  <a:pt x="1048" y="53"/>
                </a:cubicBezTo>
                <a:cubicBezTo>
                  <a:pt x="951" y="18"/>
                  <a:pt x="850" y="0"/>
                  <a:pt x="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31" name="Google Shape;5531;p44"/>
          <p:cNvGrpSpPr/>
          <p:nvPr/>
        </p:nvGrpSpPr>
        <p:grpSpPr>
          <a:xfrm flipH="1">
            <a:off x="428616" y="2441596"/>
            <a:ext cx="572961" cy="572719"/>
            <a:chOff x="2297550" y="1741510"/>
            <a:chExt cx="1002908" cy="1002484"/>
          </a:xfrm>
        </p:grpSpPr>
        <p:sp>
          <p:nvSpPr>
            <p:cNvPr id="5532" name="Google Shape;5532;p44"/>
            <p:cNvSpPr/>
            <p:nvPr/>
          </p:nvSpPr>
          <p:spPr>
            <a:xfrm>
              <a:off x="2297550" y="1741510"/>
              <a:ext cx="1002908" cy="1002484"/>
            </a:xfrm>
            <a:custGeom>
              <a:rect b="b" l="l" r="r" t="t"/>
              <a:pathLst>
                <a:path extrusionOk="0" h="11820" w="11825">
                  <a:moveTo>
                    <a:pt x="5912" y="1"/>
                  </a:moveTo>
                  <a:cubicBezTo>
                    <a:pt x="5596" y="940"/>
                    <a:pt x="5288" y="1400"/>
                    <a:pt x="4882" y="1400"/>
                  </a:cubicBezTo>
                  <a:cubicBezTo>
                    <a:pt x="4546" y="1400"/>
                    <a:pt x="4142" y="1085"/>
                    <a:pt x="3611" y="464"/>
                  </a:cubicBezTo>
                  <a:lnTo>
                    <a:pt x="3611" y="464"/>
                  </a:lnTo>
                  <a:cubicBezTo>
                    <a:pt x="3721" y="1635"/>
                    <a:pt x="3567" y="2172"/>
                    <a:pt x="3004" y="2172"/>
                  </a:cubicBezTo>
                  <a:cubicBezTo>
                    <a:pt x="2704" y="2172"/>
                    <a:pt x="2288" y="2020"/>
                    <a:pt x="1735" y="1730"/>
                  </a:cubicBezTo>
                  <a:lnTo>
                    <a:pt x="1735" y="1730"/>
                  </a:lnTo>
                  <a:cubicBezTo>
                    <a:pt x="2464" y="3121"/>
                    <a:pt x="2318" y="3643"/>
                    <a:pt x="1072" y="3643"/>
                  </a:cubicBezTo>
                  <a:cubicBezTo>
                    <a:pt x="892" y="3643"/>
                    <a:pt x="690" y="3632"/>
                    <a:pt x="464" y="3611"/>
                  </a:cubicBezTo>
                  <a:lnTo>
                    <a:pt x="464" y="3611"/>
                  </a:lnTo>
                  <a:cubicBezTo>
                    <a:pt x="1838" y="4778"/>
                    <a:pt x="1718" y="5329"/>
                    <a:pt x="0" y="5913"/>
                  </a:cubicBezTo>
                  <a:cubicBezTo>
                    <a:pt x="1718" y="6491"/>
                    <a:pt x="1838" y="7042"/>
                    <a:pt x="464" y="8209"/>
                  </a:cubicBezTo>
                  <a:cubicBezTo>
                    <a:pt x="690" y="8188"/>
                    <a:pt x="892" y="8177"/>
                    <a:pt x="1072" y="8177"/>
                  </a:cubicBezTo>
                  <a:cubicBezTo>
                    <a:pt x="2318" y="8177"/>
                    <a:pt x="2464" y="8698"/>
                    <a:pt x="1735" y="10090"/>
                  </a:cubicBezTo>
                  <a:cubicBezTo>
                    <a:pt x="2288" y="9800"/>
                    <a:pt x="2704" y="9648"/>
                    <a:pt x="3004" y="9648"/>
                  </a:cubicBezTo>
                  <a:cubicBezTo>
                    <a:pt x="3567" y="9648"/>
                    <a:pt x="3721" y="10185"/>
                    <a:pt x="3611" y="11356"/>
                  </a:cubicBezTo>
                  <a:cubicBezTo>
                    <a:pt x="4142" y="10735"/>
                    <a:pt x="4546" y="10420"/>
                    <a:pt x="4882" y="10420"/>
                  </a:cubicBezTo>
                  <a:cubicBezTo>
                    <a:pt x="5288" y="10420"/>
                    <a:pt x="5596" y="10880"/>
                    <a:pt x="5912" y="11819"/>
                  </a:cubicBezTo>
                  <a:cubicBezTo>
                    <a:pt x="6228" y="10880"/>
                    <a:pt x="6536" y="10420"/>
                    <a:pt x="6942" y="10420"/>
                  </a:cubicBezTo>
                  <a:cubicBezTo>
                    <a:pt x="7279" y="10420"/>
                    <a:pt x="7683" y="10735"/>
                    <a:pt x="8214" y="11356"/>
                  </a:cubicBezTo>
                  <a:cubicBezTo>
                    <a:pt x="8103" y="10185"/>
                    <a:pt x="8258" y="9648"/>
                    <a:pt x="8821" y="9648"/>
                  </a:cubicBezTo>
                  <a:cubicBezTo>
                    <a:pt x="9121" y="9648"/>
                    <a:pt x="9536" y="9800"/>
                    <a:pt x="10090" y="10090"/>
                  </a:cubicBezTo>
                  <a:cubicBezTo>
                    <a:pt x="9361" y="8698"/>
                    <a:pt x="9502" y="8177"/>
                    <a:pt x="10747" y="8177"/>
                  </a:cubicBezTo>
                  <a:cubicBezTo>
                    <a:pt x="10927" y="8177"/>
                    <a:pt x="11129" y="8188"/>
                    <a:pt x="11355" y="8209"/>
                  </a:cubicBezTo>
                  <a:cubicBezTo>
                    <a:pt x="9986" y="7042"/>
                    <a:pt x="10106" y="6491"/>
                    <a:pt x="11824" y="5913"/>
                  </a:cubicBezTo>
                  <a:cubicBezTo>
                    <a:pt x="10106" y="5329"/>
                    <a:pt x="9986" y="4778"/>
                    <a:pt x="11355" y="3611"/>
                  </a:cubicBezTo>
                  <a:lnTo>
                    <a:pt x="11355" y="3611"/>
                  </a:lnTo>
                  <a:cubicBezTo>
                    <a:pt x="11129" y="3632"/>
                    <a:pt x="10927" y="3643"/>
                    <a:pt x="10747" y="3643"/>
                  </a:cubicBezTo>
                  <a:cubicBezTo>
                    <a:pt x="9502" y="3643"/>
                    <a:pt x="9361" y="3121"/>
                    <a:pt x="10090" y="1730"/>
                  </a:cubicBezTo>
                  <a:lnTo>
                    <a:pt x="10090" y="1730"/>
                  </a:lnTo>
                  <a:cubicBezTo>
                    <a:pt x="9536" y="2020"/>
                    <a:pt x="9121" y="2172"/>
                    <a:pt x="8821" y="2172"/>
                  </a:cubicBezTo>
                  <a:cubicBezTo>
                    <a:pt x="8258" y="2172"/>
                    <a:pt x="8103" y="1635"/>
                    <a:pt x="8214" y="464"/>
                  </a:cubicBezTo>
                  <a:lnTo>
                    <a:pt x="8214" y="464"/>
                  </a:lnTo>
                  <a:cubicBezTo>
                    <a:pt x="7683" y="1085"/>
                    <a:pt x="7279" y="1400"/>
                    <a:pt x="6942" y="1400"/>
                  </a:cubicBezTo>
                  <a:cubicBezTo>
                    <a:pt x="6536" y="1400"/>
                    <a:pt x="6228" y="940"/>
                    <a:pt x="5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3" name="Google Shape;5533;p44"/>
            <p:cNvSpPr/>
            <p:nvPr/>
          </p:nvSpPr>
          <p:spPr>
            <a:xfrm>
              <a:off x="2405769" y="1878397"/>
              <a:ext cx="757291" cy="728624"/>
            </a:xfrm>
            <a:custGeom>
              <a:rect b="b" l="l" r="r" t="t"/>
              <a:pathLst>
                <a:path extrusionOk="0" h="8591" w="8929">
                  <a:moveTo>
                    <a:pt x="4636" y="416"/>
                  </a:moveTo>
                  <a:lnTo>
                    <a:pt x="4636" y="421"/>
                  </a:lnTo>
                  <a:cubicBezTo>
                    <a:pt x="6774" y="421"/>
                    <a:pt x="8509" y="2155"/>
                    <a:pt x="8514" y="4293"/>
                  </a:cubicBezTo>
                  <a:cubicBezTo>
                    <a:pt x="8514" y="5864"/>
                    <a:pt x="7570" y="7276"/>
                    <a:pt x="6120" y="7876"/>
                  </a:cubicBezTo>
                  <a:cubicBezTo>
                    <a:pt x="5638" y="8076"/>
                    <a:pt x="5133" y="8173"/>
                    <a:pt x="4631" y="8173"/>
                  </a:cubicBezTo>
                  <a:cubicBezTo>
                    <a:pt x="3623" y="8173"/>
                    <a:pt x="2633" y="7780"/>
                    <a:pt x="1893" y="7037"/>
                  </a:cubicBezTo>
                  <a:cubicBezTo>
                    <a:pt x="780" y="5929"/>
                    <a:pt x="453" y="4261"/>
                    <a:pt x="1053" y="2810"/>
                  </a:cubicBezTo>
                  <a:cubicBezTo>
                    <a:pt x="1653" y="1359"/>
                    <a:pt x="3066" y="416"/>
                    <a:pt x="4636" y="416"/>
                  </a:cubicBezTo>
                  <a:close/>
                  <a:moveTo>
                    <a:pt x="4634" y="0"/>
                  </a:moveTo>
                  <a:cubicBezTo>
                    <a:pt x="3517" y="0"/>
                    <a:pt x="2419" y="437"/>
                    <a:pt x="1598" y="1261"/>
                  </a:cubicBezTo>
                  <a:cubicBezTo>
                    <a:pt x="371" y="2488"/>
                    <a:pt x="0" y="4337"/>
                    <a:pt x="666" y="5940"/>
                  </a:cubicBezTo>
                  <a:cubicBezTo>
                    <a:pt x="1331" y="7544"/>
                    <a:pt x="2896" y="8591"/>
                    <a:pt x="4636" y="8591"/>
                  </a:cubicBezTo>
                  <a:cubicBezTo>
                    <a:pt x="7009" y="8585"/>
                    <a:pt x="8928" y="6666"/>
                    <a:pt x="8928" y="4299"/>
                  </a:cubicBezTo>
                  <a:cubicBezTo>
                    <a:pt x="8928" y="2559"/>
                    <a:pt x="7887" y="994"/>
                    <a:pt x="6278" y="328"/>
                  </a:cubicBezTo>
                  <a:cubicBezTo>
                    <a:pt x="5746" y="108"/>
                    <a:pt x="5188" y="0"/>
                    <a:pt x="46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4" name="Google Shape;5534;p44"/>
          <p:cNvGrpSpPr/>
          <p:nvPr/>
        </p:nvGrpSpPr>
        <p:grpSpPr>
          <a:xfrm>
            <a:off x="938469" y="1317525"/>
            <a:ext cx="1566000" cy="3062710"/>
            <a:chOff x="967044" y="1088925"/>
            <a:chExt cx="1566000" cy="3062710"/>
          </a:xfrm>
        </p:grpSpPr>
        <p:sp>
          <p:nvSpPr>
            <p:cNvPr id="5535" name="Google Shape;5535;p44"/>
            <p:cNvSpPr txBox="1"/>
            <p:nvPr/>
          </p:nvSpPr>
          <p:spPr>
            <a:xfrm>
              <a:off x="967044" y="2883613"/>
              <a:ext cx="15660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enus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36" name="Google Shape;5536;p44"/>
            <p:cNvSpPr txBox="1"/>
            <p:nvPr/>
          </p:nvSpPr>
          <p:spPr>
            <a:xfrm>
              <a:off x="967044" y="3110935"/>
              <a:ext cx="1566000" cy="104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37" name="Google Shape;5537;p44"/>
            <p:cNvSpPr/>
            <p:nvPr/>
          </p:nvSpPr>
          <p:spPr>
            <a:xfrm>
              <a:off x="1593346" y="2329190"/>
              <a:ext cx="313396" cy="312478"/>
            </a:xfrm>
            <a:custGeom>
              <a:rect b="b" l="l" r="r" t="t"/>
              <a:pathLst>
                <a:path extrusionOk="0" h="4424" w="4437">
                  <a:moveTo>
                    <a:pt x="2219" y="1"/>
                  </a:moveTo>
                  <a:cubicBezTo>
                    <a:pt x="991" y="1"/>
                    <a:pt x="1" y="991"/>
                    <a:pt x="1" y="2205"/>
                  </a:cubicBezTo>
                  <a:cubicBezTo>
                    <a:pt x="1" y="3433"/>
                    <a:pt x="991" y="4423"/>
                    <a:pt x="2219" y="4423"/>
                  </a:cubicBezTo>
                  <a:cubicBezTo>
                    <a:pt x="3433" y="4423"/>
                    <a:pt x="4437" y="3433"/>
                    <a:pt x="4437" y="2205"/>
                  </a:cubicBezTo>
                  <a:cubicBezTo>
                    <a:pt x="4437" y="991"/>
                    <a:pt x="3433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8" name="Google Shape;5538;p44"/>
            <p:cNvSpPr/>
            <p:nvPr/>
          </p:nvSpPr>
          <p:spPr>
            <a:xfrm>
              <a:off x="1666097" y="2401024"/>
              <a:ext cx="167893" cy="167893"/>
            </a:xfrm>
            <a:custGeom>
              <a:rect b="b" l="l" r="r" t="t"/>
              <a:pathLst>
                <a:path extrusionOk="0" h="2377" w="2377">
                  <a:moveTo>
                    <a:pt x="2377" y="1188"/>
                  </a:moveTo>
                  <a:cubicBezTo>
                    <a:pt x="2377" y="1848"/>
                    <a:pt x="1849" y="2376"/>
                    <a:pt x="1189" y="2376"/>
                  </a:cubicBezTo>
                  <a:cubicBezTo>
                    <a:pt x="529" y="2376"/>
                    <a:pt x="1" y="1848"/>
                    <a:pt x="1" y="1188"/>
                  </a:cubicBezTo>
                  <a:cubicBezTo>
                    <a:pt x="1" y="528"/>
                    <a:pt x="529" y="0"/>
                    <a:pt x="1189" y="0"/>
                  </a:cubicBezTo>
                  <a:cubicBezTo>
                    <a:pt x="1849" y="0"/>
                    <a:pt x="2377" y="528"/>
                    <a:pt x="2377" y="1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39" name="Google Shape;5539;p44"/>
            <p:cNvGrpSpPr/>
            <p:nvPr/>
          </p:nvGrpSpPr>
          <p:grpSpPr>
            <a:xfrm>
              <a:off x="1581896" y="1715163"/>
              <a:ext cx="336296" cy="339235"/>
              <a:chOff x="4464775" y="3806475"/>
              <a:chExt cx="477625" cy="481800"/>
            </a:xfrm>
          </p:grpSpPr>
          <p:sp>
            <p:nvSpPr>
              <p:cNvPr id="5540" name="Google Shape;5540;p44"/>
              <p:cNvSpPr/>
              <p:nvPr/>
            </p:nvSpPr>
            <p:spPr>
              <a:xfrm>
                <a:off x="4726375" y="3806475"/>
                <a:ext cx="56500" cy="141125"/>
              </a:xfrm>
              <a:custGeom>
                <a:rect b="b" l="l" r="r" t="t"/>
                <a:pathLst>
                  <a:path extrusionOk="0" h="5645" w="2260">
                    <a:moveTo>
                      <a:pt x="1133" y="1"/>
                    </a:moveTo>
                    <a:cubicBezTo>
                      <a:pt x="978" y="1"/>
                      <a:pt x="823" y="64"/>
                      <a:pt x="712" y="189"/>
                    </a:cubicBezTo>
                    <a:cubicBezTo>
                      <a:pt x="504" y="421"/>
                      <a:pt x="522" y="776"/>
                      <a:pt x="754" y="984"/>
                    </a:cubicBezTo>
                    <a:cubicBezTo>
                      <a:pt x="832" y="1056"/>
                      <a:pt x="1130" y="1385"/>
                      <a:pt x="1130" y="1695"/>
                    </a:cubicBezTo>
                    <a:cubicBezTo>
                      <a:pt x="1130" y="1990"/>
                      <a:pt x="850" y="2315"/>
                      <a:pt x="754" y="2402"/>
                    </a:cubicBezTo>
                    <a:cubicBezTo>
                      <a:pt x="678" y="2472"/>
                      <a:pt x="1" y="3101"/>
                      <a:pt x="1" y="3953"/>
                    </a:cubicBezTo>
                    <a:cubicBezTo>
                      <a:pt x="1" y="4802"/>
                      <a:pt x="675" y="5432"/>
                      <a:pt x="754" y="5501"/>
                    </a:cubicBezTo>
                    <a:cubicBezTo>
                      <a:pt x="861" y="5597"/>
                      <a:pt x="995" y="5644"/>
                      <a:pt x="1128" y="5644"/>
                    </a:cubicBezTo>
                    <a:cubicBezTo>
                      <a:pt x="1283" y="5644"/>
                      <a:pt x="1437" y="5580"/>
                      <a:pt x="1549" y="5456"/>
                    </a:cubicBezTo>
                    <a:cubicBezTo>
                      <a:pt x="1757" y="5224"/>
                      <a:pt x="1735" y="4869"/>
                      <a:pt x="1507" y="4661"/>
                    </a:cubicBezTo>
                    <a:cubicBezTo>
                      <a:pt x="1428" y="4588"/>
                      <a:pt x="1130" y="4260"/>
                      <a:pt x="1130" y="3950"/>
                    </a:cubicBezTo>
                    <a:cubicBezTo>
                      <a:pt x="1130" y="3655"/>
                      <a:pt x="1410" y="3330"/>
                      <a:pt x="1507" y="3242"/>
                    </a:cubicBezTo>
                    <a:cubicBezTo>
                      <a:pt x="1585" y="3173"/>
                      <a:pt x="2259" y="2544"/>
                      <a:pt x="2259" y="1692"/>
                    </a:cubicBezTo>
                    <a:cubicBezTo>
                      <a:pt x="2259" y="842"/>
                      <a:pt x="1585" y="213"/>
                      <a:pt x="1507" y="144"/>
                    </a:cubicBezTo>
                    <a:cubicBezTo>
                      <a:pt x="1399" y="48"/>
                      <a:pt x="1266" y="1"/>
                      <a:pt x="11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541" name="Google Shape;5541;p44"/>
              <p:cNvSpPr/>
              <p:nvPr/>
            </p:nvSpPr>
            <p:spPr>
              <a:xfrm>
                <a:off x="4641700" y="3806475"/>
                <a:ext cx="56475" cy="141125"/>
              </a:xfrm>
              <a:custGeom>
                <a:rect b="b" l="l" r="r" t="t"/>
                <a:pathLst>
                  <a:path extrusionOk="0" h="5645" w="2259">
                    <a:moveTo>
                      <a:pt x="1132" y="1"/>
                    </a:moveTo>
                    <a:cubicBezTo>
                      <a:pt x="977" y="1"/>
                      <a:pt x="823" y="64"/>
                      <a:pt x="711" y="189"/>
                    </a:cubicBezTo>
                    <a:cubicBezTo>
                      <a:pt x="503" y="421"/>
                      <a:pt x="521" y="776"/>
                      <a:pt x="753" y="984"/>
                    </a:cubicBezTo>
                    <a:cubicBezTo>
                      <a:pt x="831" y="1056"/>
                      <a:pt x="1130" y="1385"/>
                      <a:pt x="1130" y="1695"/>
                    </a:cubicBezTo>
                    <a:cubicBezTo>
                      <a:pt x="1130" y="1990"/>
                      <a:pt x="849" y="2315"/>
                      <a:pt x="753" y="2402"/>
                    </a:cubicBezTo>
                    <a:cubicBezTo>
                      <a:pt x="678" y="2472"/>
                      <a:pt x="0" y="3101"/>
                      <a:pt x="0" y="3953"/>
                    </a:cubicBezTo>
                    <a:cubicBezTo>
                      <a:pt x="0" y="4802"/>
                      <a:pt x="675" y="5432"/>
                      <a:pt x="753" y="5501"/>
                    </a:cubicBezTo>
                    <a:cubicBezTo>
                      <a:pt x="860" y="5597"/>
                      <a:pt x="994" y="5644"/>
                      <a:pt x="1127" y="5644"/>
                    </a:cubicBezTo>
                    <a:cubicBezTo>
                      <a:pt x="1282" y="5644"/>
                      <a:pt x="1436" y="5580"/>
                      <a:pt x="1548" y="5456"/>
                    </a:cubicBezTo>
                    <a:cubicBezTo>
                      <a:pt x="1756" y="5224"/>
                      <a:pt x="1735" y="4869"/>
                      <a:pt x="1506" y="4661"/>
                    </a:cubicBezTo>
                    <a:cubicBezTo>
                      <a:pt x="1428" y="4588"/>
                      <a:pt x="1130" y="4260"/>
                      <a:pt x="1130" y="3950"/>
                    </a:cubicBezTo>
                    <a:cubicBezTo>
                      <a:pt x="1130" y="3655"/>
                      <a:pt x="1410" y="3330"/>
                      <a:pt x="1506" y="3242"/>
                    </a:cubicBezTo>
                    <a:cubicBezTo>
                      <a:pt x="1581" y="3173"/>
                      <a:pt x="2259" y="2544"/>
                      <a:pt x="2259" y="1692"/>
                    </a:cubicBezTo>
                    <a:cubicBezTo>
                      <a:pt x="2259" y="842"/>
                      <a:pt x="1581" y="213"/>
                      <a:pt x="1506" y="144"/>
                    </a:cubicBezTo>
                    <a:cubicBezTo>
                      <a:pt x="1399" y="48"/>
                      <a:pt x="1265" y="1"/>
                      <a:pt x="11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542" name="Google Shape;5542;p44"/>
              <p:cNvSpPr/>
              <p:nvPr/>
            </p:nvSpPr>
            <p:spPr>
              <a:xfrm>
                <a:off x="4557000" y="3806475"/>
                <a:ext cx="56500" cy="141125"/>
              </a:xfrm>
              <a:custGeom>
                <a:rect b="b" l="l" r="r" t="t"/>
                <a:pathLst>
                  <a:path extrusionOk="0" h="5645" w="2260">
                    <a:moveTo>
                      <a:pt x="1132" y="1"/>
                    </a:moveTo>
                    <a:cubicBezTo>
                      <a:pt x="977" y="1"/>
                      <a:pt x="823" y="64"/>
                      <a:pt x="711" y="189"/>
                    </a:cubicBezTo>
                    <a:cubicBezTo>
                      <a:pt x="504" y="421"/>
                      <a:pt x="522" y="776"/>
                      <a:pt x="753" y="984"/>
                    </a:cubicBezTo>
                    <a:cubicBezTo>
                      <a:pt x="832" y="1056"/>
                      <a:pt x="1130" y="1385"/>
                      <a:pt x="1130" y="1695"/>
                    </a:cubicBezTo>
                    <a:cubicBezTo>
                      <a:pt x="1130" y="1990"/>
                      <a:pt x="850" y="2315"/>
                      <a:pt x="753" y="2402"/>
                    </a:cubicBezTo>
                    <a:cubicBezTo>
                      <a:pt x="678" y="2472"/>
                      <a:pt x="1" y="3101"/>
                      <a:pt x="1" y="3953"/>
                    </a:cubicBezTo>
                    <a:cubicBezTo>
                      <a:pt x="1" y="4802"/>
                      <a:pt x="675" y="5432"/>
                      <a:pt x="753" y="5501"/>
                    </a:cubicBezTo>
                    <a:cubicBezTo>
                      <a:pt x="861" y="5597"/>
                      <a:pt x="994" y="5644"/>
                      <a:pt x="1127" y="5644"/>
                    </a:cubicBezTo>
                    <a:cubicBezTo>
                      <a:pt x="1282" y="5644"/>
                      <a:pt x="1437" y="5580"/>
                      <a:pt x="1548" y="5456"/>
                    </a:cubicBezTo>
                    <a:cubicBezTo>
                      <a:pt x="1756" y="5224"/>
                      <a:pt x="1735" y="4869"/>
                      <a:pt x="1506" y="4661"/>
                    </a:cubicBezTo>
                    <a:cubicBezTo>
                      <a:pt x="1428" y="4588"/>
                      <a:pt x="1130" y="4260"/>
                      <a:pt x="1130" y="3950"/>
                    </a:cubicBezTo>
                    <a:cubicBezTo>
                      <a:pt x="1130" y="3655"/>
                      <a:pt x="1410" y="3330"/>
                      <a:pt x="1506" y="3242"/>
                    </a:cubicBezTo>
                    <a:cubicBezTo>
                      <a:pt x="1582" y="3173"/>
                      <a:pt x="2259" y="2544"/>
                      <a:pt x="2259" y="1692"/>
                    </a:cubicBezTo>
                    <a:cubicBezTo>
                      <a:pt x="2259" y="842"/>
                      <a:pt x="1582" y="213"/>
                      <a:pt x="1506" y="144"/>
                    </a:cubicBezTo>
                    <a:cubicBezTo>
                      <a:pt x="1399" y="48"/>
                      <a:pt x="1265" y="1"/>
                      <a:pt x="11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543" name="Google Shape;5543;p44"/>
              <p:cNvSpPr/>
              <p:nvPr/>
            </p:nvSpPr>
            <p:spPr>
              <a:xfrm>
                <a:off x="4464775" y="4230875"/>
                <a:ext cx="395250" cy="57400"/>
              </a:xfrm>
              <a:custGeom>
                <a:rect b="b" l="l" r="r" t="t"/>
                <a:pathLst>
                  <a:path extrusionOk="0" h="2296" w="1581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lnTo>
                      <a:pt x="1910" y="1130"/>
                    </a:lnTo>
                    <a:lnTo>
                      <a:pt x="2006" y="1359"/>
                    </a:lnTo>
                    <a:cubicBezTo>
                      <a:pt x="2291" y="1932"/>
                      <a:pt x="2875" y="2295"/>
                      <a:pt x="3516" y="2295"/>
                    </a:cubicBezTo>
                    <a:cubicBezTo>
                      <a:pt x="3519" y="2295"/>
                      <a:pt x="3521" y="2295"/>
                      <a:pt x="3524" y="2295"/>
                    </a:cubicBezTo>
                    <a:lnTo>
                      <a:pt x="12290" y="2295"/>
                    </a:lnTo>
                    <a:cubicBezTo>
                      <a:pt x="12292" y="2295"/>
                      <a:pt x="12295" y="2295"/>
                      <a:pt x="12298" y="2295"/>
                    </a:cubicBezTo>
                    <a:cubicBezTo>
                      <a:pt x="12936" y="2295"/>
                      <a:pt x="13520" y="1932"/>
                      <a:pt x="13804" y="1359"/>
                    </a:cubicBezTo>
                    <a:lnTo>
                      <a:pt x="13901" y="1130"/>
                    </a:lnTo>
                    <a:lnTo>
                      <a:pt x="15247" y="1130"/>
                    </a:lnTo>
                    <a:cubicBezTo>
                      <a:pt x="15557" y="1130"/>
                      <a:pt x="15810" y="877"/>
                      <a:pt x="15810" y="564"/>
                    </a:cubicBezTo>
                    <a:cubicBezTo>
                      <a:pt x="15810" y="251"/>
                      <a:pt x="15557" y="1"/>
                      <a:pt x="152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544" name="Google Shape;5544;p44"/>
              <p:cNvSpPr/>
              <p:nvPr/>
            </p:nvSpPr>
            <p:spPr>
              <a:xfrm>
                <a:off x="4840675" y="4007300"/>
                <a:ext cx="101725" cy="166025"/>
              </a:xfrm>
              <a:custGeom>
                <a:rect b="b" l="l" r="r" t="t"/>
                <a:pathLst>
                  <a:path extrusionOk="0" h="6641" w="4069">
                    <a:moveTo>
                      <a:pt x="1870" y="0"/>
                    </a:moveTo>
                    <a:cubicBezTo>
                      <a:pt x="1852" y="380"/>
                      <a:pt x="1837" y="759"/>
                      <a:pt x="1795" y="1130"/>
                    </a:cubicBezTo>
                    <a:cubicBezTo>
                      <a:pt x="1927" y="1181"/>
                      <a:pt x="2048" y="1256"/>
                      <a:pt x="2150" y="1355"/>
                    </a:cubicBezTo>
                    <a:cubicBezTo>
                      <a:pt x="2800" y="2006"/>
                      <a:pt x="2433" y="3469"/>
                      <a:pt x="1352" y="4550"/>
                    </a:cubicBezTo>
                    <a:cubicBezTo>
                      <a:pt x="1177" y="4722"/>
                      <a:pt x="991" y="4879"/>
                      <a:pt x="792" y="5017"/>
                    </a:cubicBezTo>
                    <a:cubicBezTo>
                      <a:pt x="566" y="5577"/>
                      <a:pt x="301" y="6119"/>
                      <a:pt x="0" y="6640"/>
                    </a:cubicBezTo>
                    <a:cubicBezTo>
                      <a:pt x="747" y="6429"/>
                      <a:pt x="1506" y="5993"/>
                      <a:pt x="2150" y="5348"/>
                    </a:cubicBezTo>
                    <a:cubicBezTo>
                      <a:pt x="3716" y="3782"/>
                      <a:pt x="4068" y="1678"/>
                      <a:pt x="2948" y="557"/>
                    </a:cubicBezTo>
                    <a:cubicBezTo>
                      <a:pt x="2656" y="268"/>
                      <a:pt x="2280" y="97"/>
                      <a:pt x="18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545" name="Google Shape;5545;p44"/>
              <p:cNvSpPr/>
              <p:nvPr/>
            </p:nvSpPr>
            <p:spPr>
              <a:xfrm>
                <a:off x="4464775" y="3976800"/>
                <a:ext cx="395250" cy="225875"/>
              </a:xfrm>
              <a:custGeom>
                <a:rect b="b" l="l" r="r" t="t"/>
                <a:pathLst>
                  <a:path extrusionOk="0" h="9035" w="15810">
                    <a:moveTo>
                      <a:pt x="564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3930"/>
                      <a:pt x="1157" y="7026"/>
                      <a:pt x="3075" y="9035"/>
                    </a:cubicBezTo>
                    <a:lnTo>
                      <a:pt x="12735" y="9035"/>
                    </a:lnTo>
                    <a:cubicBezTo>
                      <a:pt x="14654" y="7026"/>
                      <a:pt x="15810" y="3930"/>
                      <a:pt x="15810" y="564"/>
                    </a:cubicBezTo>
                    <a:cubicBezTo>
                      <a:pt x="15810" y="251"/>
                      <a:pt x="15557" y="1"/>
                      <a:pt x="15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5546" name="Google Shape;5546;p44"/>
            <p:cNvSpPr txBox="1"/>
            <p:nvPr/>
          </p:nvSpPr>
          <p:spPr>
            <a:xfrm>
              <a:off x="1424112" y="1088925"/>
              <a:ext cx="651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b="1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47" name="Google Shape;5547;p44"/>
          <p:cNvGrpSpPr/>
          <p:nvPr/>
        </p:nvGrpSpPr>
        <p:grpSpPr>
          <a:xfrm>
            <a:off x="2819772" y="1317525"/>
            <a:ext cx="1566000" cy="3061510"/>
            <a:chOff x="2848347" y="1088925"/>
            <a:chExt cx="1566000" cy="3061510"/>
          </a:xfrm>
        </p:grpSpPr>
        <p:grpSp>
          <p:nvGrpSpPr>
            <p:cNvPr id="5548" name="Google Shape;5548;p44"/>
            <p:cNvGrpSpPr/>
            <p:nvPr/>
          </p:nvGrpSpPr>
          <p:grpSpPr>
            <a:xfrm>
              <a:off x="2848347" y="1790458"/>
              <a:ext cx="1566000" cy="2359977"/>
              <a:chOff x="2717435" y="1790458"/>
              <a:chExt cx="1566000" cy="2359977"/>
            </a:xfrm>
          </p:grpSpPr>
          <p:sp>
            <p:nvSpPr>
              <p:cNvPr id="5549" name="Google Shape;5549;p44"/>
              <p:cNvSpPr txBox="1"/>
              <p:nvPr/>
            </p:nvSpPr>
            <p:spPr>
              <a:xfrm>
                <a:off x="2717435" y="2878850"/>
                <a:ext cx="1566000" cy="16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</a:t>
                </a:r>
                <a:r>
                  <a:rPr lang="en" sz="17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ercury</a:t>
                </a:r>
                <a:endParaRPr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550" name="Google Shape;5550;p44"/>
              <p:cNvSpPr txBox="1"/>
              <p:nvPr/>
            </p:nvSpPr>
            <p:spPr>
              <a:xfrm>
                <a:off x="2717435" y="3110935"/>
                <a:ext cx="1566000" cy="10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and the smallest one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51" name="Google Shape;5551;p44"/>
              <p:cNvSpPr/>
              <p:nvPr/>
            </p:nvSpPr>
            <p:spPr>
              <a:xfrm>
                <a:off x="3343737" y="2329190"/>
                <a:ext cx="313396" cy="312478"/>
              </a:xfrm>
              <a:custGeom>
                <a:rect b="b" l="l" r="r" t="t"/>
                <a:pathLst>
                  <a:path extrusionOk="0" h="4424" w="4437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2" name="Google Shape;5552;p44"/>
              <p:cNvSpPr/>
              <p:nvPr/>
            </p:nvSpPr>
            <p:spPr>
              <a:xfrm>
                <a:off x="3416488" y="2401024"/>
                <a:ext cx="167893" cy="167893"/>
              </a:xfrm>
              <a:custGeom>
                <a:rect b="b" l="l" r="r" t="t"/>
                <a:pathLst>
                  <a:path extrusionOk="0" h="2377" w="2377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553" name="Google Shape;5553;p44"/>
              <p:cNvGrpSpPr/>
              <p:nvPr/>
            </p:nvGrpSpPr>
            <p:grpSpPr>
              <a:xfrm>
                <a:off x="3330809" y="1790458"/>
                <a:ext cx="339253" cy="308765"/>
                <a:chOff x="1492675" y="4420975"/>
                <a:chExt cx="481825" cy="438525"/>
              </a:xfrm>
            </p:grpSpPr>
            <p:sp>
              <p:nvSpPr>
                <p:cNvPr id="5554" name="Google Shape;5554;p44"/>
                <p:cNvSpPr/>
                <p:nvPr/>
              </p:nvSpPr>
              <p:spPr>
                <a:xfrm>
                  <a:off x="1841375" y="4649825"/>
                  <a:ext cx="43325" cy="43300"/>
                </a:xfrm>
                <a:custGeom>
                  <a:rect b="b" l="l" r="r" t="t"/>
                  <a:pathLst>
                    <a:path extrusionOk="0" h="1732" w="1733">
                      <a:moveTo>
                        <a:pt x="868" y="0"/>
                      </a:moveTo>
                      <a:cubicBezTo>
                        <a:pt x="389" y="0"/>
                        <a:pt x="1" y="386"/>
                        <a:pt x="1" y="865"/>
                      </a:cubicBezTo>
                      <a:cubicBezTo>
                        <a:pt x="1" y="1343"/>
                        <a:pt x="389" y="1732"/>
                        <a:pt x="868" y="1732"/>
                      </a:cubicBezTo>
                      <a:cubicBezTo>
                        <a:pt x="1347" y="1732"/>
                        <a:pt x="1732" y="1343"/>
                        <a:pt x="1732" y="865"/>
                      </a:cubicBezTo>
                      <a:cubicBezTo>
                        <a:pt x="1732" y="386"/>
                        <a:pt x="1347" y="0"/>
                        <a:pt x="8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5555" name="Google Shape;5555;p44"/>
                <p:cNvSpPr/>
                <p:nvPr/>
              </p:nvSpPr>
              <p:spPr>
                <a:xfrm>
                  <a:off x="1582425" y="4649825"/>
                  <a:ext cx="43300" cy="43300"/>
                </a:xfrm>
                <a:custGeom>
                  <a:rect b="b" l="l" r="r" t="t"/>
                  <a:pathLst>
                    <a:path extrusionOk="0" h="1732" w="1732">
                      <a:moveTo>
                        <a:pt x="864" y="0"/>
                      </a:moveTo>
                      <a:cubicBezTo>
                        <a:pt x="386" y="0"/>
                        <a:pt x="0" y="386"/>
                        <a:pt x="0" y="865"/>
                      </a:cubicBezTo>
                      <a:cubicBezTo>
                        <a:pt x="0" y="1343"/>
                        <a:pt x="386" y="1732"/>
                        <a:pt x="864" y="1732"/>
                      </a:cubicBezTo>
                      <a:cubicBezTo>
                        <a:pt x="1343" y="1732"/>
                        <a:pt x="1732" y="1343"/>
                        <a:pt x="1732" y="865"/>
                      </a:cubicBezTo>
                      <a:cubicBezTo>
                        <a:pt x="1732" y="386"/>
                        <a:pt x="1343" y="0"/>
                        <a:pt x="8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5556" name="Google Shape;5556;p44"/>
                <p:cNvSpPr/>
                <p:nvPr/>
              </p:nvSpPr>
              <p:spPr>
                <a:xfrm>
                  <a:off x="1492675" y="4420975"/>
                  <a:ext cx="481825" cy="356475"/>
                </a:xfrm>
                <a:custGeom>
                  <a:rect b="b" l="l" r="r" t="t"/>
                  <a:pathLst>
                    <a:path extrusionOk="0" h="14259" w="19273">
                      <a:moveTo>
                        <a:pt x="12783" y="1126"/>
                      </a:moveTo>
                      <a:cubicBezTo>
                        <a:pt x="14322" y="1126"/>
                        <a:pt x="15629" y="2382"/>
                        <a:pt x="15822" y="4047"/>
                      </a:cubicBezTo>
                      <a:cubicBezTo>
                        <a:pt x="15825" y="4065"/>
                        <a:pt x="15828" y="4083"/>
                        <a:pt x="15831" y="4099"/>
                      </a:cubicBezTo>
                      <a:lnTo>
                        <a:pt x="16198" y="5854"/>
                      </a:lnTo>
                      <a:lnTo>
                        <a:pt x="9381" y="5854"/>
                      </a:lnTo>
                      <a:lnTo>
                        <a:pt x="11672" y="4099"/>
                      </a:lnTo>
                      <a:cubicBezTo>
                        <a:pt x="11925" y="3909"/>
                        <a:pt x="11973" y="3550"/>
                        <a:pt x="11784" y="3301"/>
                      </a:cubicBezTo>
                      <a:cubicBezTo>
                        <a:pt x="11672" y="3157"/>
                        <a:pt x="11504" y="3082"/>
                        <a:pt x="11334" y="3082"/>
                      </a:cubicBezTo>
                      <a:cubicBezTo>
                        <a:pt x="11212" y="3082"/>
                        <a:pt x="11089" y="3121"/>
                        <a:pt x="10986" y="3201"/>
                      </a:cubicBezTo>
                      <a:lnTo>
                        <a:pt x="7598" y="5800"/>
                      </a:lnTo>
                      <a:cubicBezTo>
                        <a:pt x="7577" y="5818"/>
                        <a:pt x="7556" y="5836"/>
                        <a:pt x="7535" y="5854"/>
                      </a:cubicBezTo>
                      <a:lnTo>
                        <a:pt x="3072" y="5854"/>
                      </a:lnTo>
                      <a:lnTo>
                        <a:pt x="3440" y="4099"/>
                      </a:lnTo>
                      <a:cubicBezTo>
                        <a:pt x="3446" y="4083"/>
                        <a:pt x="3446" y="4065"/>
                        <a:pt x="3449" y="4047"/>
                      </a:cubicBezTo>
                      <a:cubicBezTo>
                        <a:pt x="3641" y="2382"/>
                        <a:pt x="4948" y="1126"/>
                        <a:pt x="6490" y="1126"/>
                      </a:cubicBezTo>
                      <a:close/>
                      <a:moveTo>
                        <a:pt x="11404" y="9606"/>
                      </a:moveTo>
                      <a:cubicBezTo>
                        <a:pt x="11718" y="9606"/>
                        <a:pt x="11967" y="9856"/>
                        <a:pt x="11967" y="10169"/>
                      </a:cubicBezTo>
                      <a:cubicBezTo>
                        <a:pt x="11967" y="10482"/>
                        <a:pt x="11718" y="10735"/>
                        <a:pt x="11404" y="10735"/>
                      </a:cubicBezTo>
                      <a:lnTo>
                        <a:pt x="7755" y="10735"/>
                      </a:lnTo>
                      <a:cubicBezTo>
                        <a:pt x="7442" y="10735"/>
                        <a:pt x="7189" y="10482"/>
                        <a:pt x="7189" y="10169"/>
                      </a:cubicBezTo>
                      <a:cubicBezTo>
                        <a:pt x="7189" y="9856"/>
                        <a:pt x="7442" y="9606"/>
                        <a:pt x="7755" y="9606"/>
                      </a:cubicBezTo>
                      <a:close/>
                      <a:moveTo>
                        <a:pt x="4457" y="8025"/>
                      </a:moveTo>
                      <a:cubicBezTo>
                        <a:pt x="5264" y="8025"/>
                        <a:pt x="5990" y="8510"/>
                        <a:pt x="6300" y="9254"/>
                      </a:cubicBezTo>
                      <a:cubicBezTo>
                        <a:pt x="6607" y="10001"/>
                        <a:pt x="6439" y="10859"/>
                        <a:pt x="5867" y="11428"/>
                      </a:cubicBezTo>
                      <a:cubicBezTo>
                        <a:pt x="5486" y="11811"/>
                        <a:pt x="4976" y="12014"/>
                        <a:pt x="4456" y="12014"/>
                      </a:cubicBezTo>
                      <a:cubicBezTo>
                        <a:pt x="4199" y="12014"/>
                        <a:pt x="3940" y="11964"/>
                        <a:pt x="3693" y="11862"/>
                      </a:cubicBezTo>
                      <a:cubicBezTo>
                        <a:pt x="2949" y="11554"/>
                        <a:pt x="2461" y="10826"/>
                        <a:pt x="2461" y="10019"/>
                      </a:cubicBezTo>
                      <a:cubicBezTo>
                        <a:pt x="2464" y="8920"/>
                        <a:pt x="3355" y="8025"/>
                        <a:pt x="4454" y="8025"/>
                      </a:cubicBezTo>
                      <a:close/>
                      <a:moveTo>
                        <a:pt x="14816" y="8025"/>
                      </a:moveTo>
                      <a:cubicBezTo>
                        <a:pt x="15915" y="8025"/>
                        <a:pt x="16810" y="8917"/>
                        <a:pt x="16810" y="10019"/>
                      </a:cubicBezTo>
                      <a:cubicBezTo>
                        <a:pt x="16810" y="10826"/>
                        <a:pt x="16325" y="11554"/>
                        <a:pt x="15578" y="11862"/>
                      </a:cubicBezTo>
                      <a:cubicBezTo>
                        <a:pt x="15332" y="11964"/>
                        <a:pt x="15073" y="12014"/>
                        <a:pt x="14816" y="12014"/>
                      </a:cubicBezTo>
                      <a:cubicBezTo>
                        <a:pt x="14297" y="12014"/>
                        <a:pt x="13786" y="11811"/>
                        <a:pt x="13404" y="11428"/>
                      </a:cubicBezTo>
                      <a:cubicBezTo>
                        <a:pt x="12835" y="10859"/>
                        <a:pt x="12663" y="10001"/>
                        <a:pt x="12973" y="9254"/>
                      </a:cubicBezTo>
                      <a:cubicBezTo>
                        <a:pt x="13280" y="8510"/>
                        <a:pt x="14009" y="8025"/>
                        <a:pt x="14816" y="8025"/>
                      </a:cubicBezTo>
                      <a:close/>
                      <a:moveTo>
                        <a:pt x="6490" y="0"/>
                      </a:moveTo>
                      <a:cubicBezTo>
                        <a:pt x="4385" y="0"/>
                        <a:pt x="2599" y="1671"/>
                        <a:pt x="2331" y="3894"/>
                      </a:cubicBezTo>
                      <a:lnTo>
                        <a:pt x="1907" y="5917"/>
                      </a:lnTo>
                      <a:cubicBezTo>
                        <a:pt x="799" y="6143"/>
                        <a:pt x="1" y="7119"/>
                        <a:pt x="1" y="8251"/>
                      </a:cubicBezTo>
                      <a:lnTo>
                        <a:pt x="1" y="11877"/>
                      </a:lnTo>
                      <a:cubicBezTo>
                        <a:pt x="1" y="13192"/>
                        <a:pt x="1064" y="14255"/>
                        <a:pt x="2380" y="14258"/>
                      </a:cubicBezTo>
                      <a:lnTo>
                        <a:pt x="16894" y="14258"/>
                      </a:lnTo>
                      <a:cubicBezTo>
                        <a:pt x="18207" y="14255"/>
                        <a:pt x="19270" y="13192"/>
                        <a:pt x="19273" y="11880"/>
                      </a:cubicBezTo>
                      <a:lnTo>
                        <a:pt x="19273" y="8251"/>
                      </a:lnTo>
                      <a:cubicBezTo>
                        <a:pt x="19270" y="7119"/>
                        <a:pt x="18472" y="6143"/>
                        <a:pt x="17364" y="5917"/>
                      </a:cubicBezTo>
                      <a:lnTo>
                        <a:pt x="16939" y="3894"/>
                      </a:lnTo>
                      <a:cubicBezTo>
                        <a:pt x="16671" y="1671"/>
                        <a:pt x="14885" y="0"/>
                        <a:pt x="1278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5557" name="Google Shape;5557;p44"/>
                <p:cNvSpPr/>
                <p:nvPr/>
              </p:nvSpPr>
              <p:spPr>
                <a:xfrm>
                  <a:off x="1546875" y="4805650"/>
                  <a:ext cx="118975" cy="53850"/>
                </a:xfrm>
                <a:custGeom>
                  <a:rect b="b" l="l" r="r" t="t"/>
                  <a:pathLst>
                    <a:path extrusionOk="0" h="2154" w="4759">
                      <a:moveTo>
                        <a:pt x="1" y="1"/>
                      </a:moveTo>
                      <a:lnTo>
                        <a:pt x="1" y="458"/>
                      </a:lnTo>
                      <a:cubicBezTo>
                        <a:pt x="1" y="1395"/>
                        <a:pt x="757" y="2151"/>
                        <a:pt x="1693" y="2154"/>
                      </a:cubicBezTo>
                      <a:lnTo>
                        <a:pt x="3063" y="2154"/>
                      </a:lnTo>
                      <a:cubicBezTo>
                        <a:pt x="4000" y="2151"/>
                        <a:pt x="4756" y="1395"/>
                        <a:pt x="4759" y="458"/>
                      </a:cubicBezTo>
                      <a:lnTo>
                        <a:pt x="475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5558" name="Google Shape;5558;p44"/>
                <p:cNvSpPr/>
                <p:nvPr/>
              </p:nvSpPr>
              <p:spPr>
                <a:xfrm>
                  <a:off x="1801325" y="4805650"/>
                  <a:ext cx="118975" cy="53850"/>
                </a:xfrm>
                <a:custGeom>
                  <a:rect b="b" l="l" r="r" t="t"/>
                  <a:pathLst>
                    <a:path extrusionOk="0" h="2154" w="4759">
                      <a:moveTo>
                        <a:pt x="1" y="1"/>
                      </a:moveTo>
                      <a:lnTo>
                        <a:pt x="1" y="458"/>
                      </a:lnTo>
                      <a:cubicBezTo>
                        <a:pt x="1" y="1395"/>
                        <a:pt x="757" y="2151"/>
                        <a:pt x="1693" y="2154"/>
                      </a:cubicBezTo>
                      <a:lnTo>
                        <a:pt x="3063" y="2154"/>
                      </a:lnTo>
                      <a:cubicBezTo>
                        <a:pt x="4000" y="2151"/>
                        <a:pt x="4756" y="1395"/>
                        <a:pt x="4759" y="458"/>
                      </a:cubicBezTo>
                      <a:lnTo>
                        <a:pt x="475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  <p:sp>
          <p:nvSpPr>
            <p:cNvPr id="5559" name="Google Shape;5559;p44"/>
            <p:cNvSpPr txBox="1"/>
            <p:nvPr/>
          </p:nvSpPr>
          <p:spPr>
            <a:xfrm>
              <a:off x="3305412" y="1088925"/>
              <a:ext cx="651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b="1" sz="2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60" name="Google Shape;5560;p44"/>
          <p:cNvGrpSpPr/>
          <p:nvPr/>
        </p:nvGrpSpPr>
        <p:grpSpPr>
          <a:xfrm>
            <a:off x="4701076" y="1317525"/>
            <a:ext cx="1566000" cy="3061510"/>
            <a:chOff x="4729651" y="1088925"/>
            <a:chExt cx="1566000" cy="3061510"/>
          </a:xfrm>
        </p:grpSpPr>
        <p:grpSp>
          <p:nvGrpSpPr>
            <p:cNvPr id="5561" name="Google Shape;5561;p44"/>
            <p:cNvGrpSpPr/>
            <p:nvPr/>
          </p:nvGrpSpPr>
          <p:grpSpPr>
            <a:xfrm>
              <a:off x="4729651" y="1759953"/>
              <a:ext cx="1566000" cy="2390482"/>
              <a:chOff x="4792532" y="1759953"/>
              <a:chExt cx="1566000" cy="2390482"/>
            </a:xfrm>
          </p:grpSpPr>
          <p:sp>
            <p:nvSpPr>
              <p:cNvPr id="5562" name="Google Shape;5562;p44"/>
              <p:cNvSpPr txBox="1"/>
              <p:nvPr/>
            </p:nvSpPr>
            <p:spPr>
              <a:xfrm>
                <a:off x="4792532" y="2878838"/>
                <a:ext cx="1566000" cy="16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</a:t>
                </a:r>
                <a:r>
                  <a:rPr lang="en" sz="17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upiter</a:t>
                </a:r>
                <a:endParaRPr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563" name="Google Shape;5563;p44"/>
              <p:cNvSpPr txBox="1"/>
              <p:nvPr/>
            </p:nvSpPr>
            <p:spPr>
              <a:xfrm>
                <a:off x="4792532" y="3110935"/>
                <a:ext cx="1566000" cy="10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Jupiter is the biggest object in the Solar System and a gas giant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64" name="Google Shape;5564;p44"/>
              <p:cNvSpPr/>
              <p:nvPr/>
            </p:nvSpPr>
            <p:spPr>
              <a:xfrm>
                <a:off x="5418834" y="2329190"/>
                <a:ext cx="313396" cy="312478"/>
              </a:xfrm>
              <a:custGeom>
                <a:rect b="b" l="l" r="r" t="t"/>
                <a:pathLst>
                  <a:path extrusionOk="0" h="4424" w="4437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5" name="Google Shape;5565;p44"/>
              <p:cNvSpPr/>
              <p:nvPr/>
            </p:nvSpPr>
            <p:spPr>
              <a:xfrm>
                <a:off x="5491585" y="2401024"/>
                <a:ext cx="167893" cy="167893"/>
              </a:xfrm>
              <a:custGeom>
                <a:rect b="b" l="l" r="r" t="t"/>
                <a:pathLst>
                  <a:path extrusionOk="0" h="2377" w="2377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566" name="Google Shape;5566;p44"/>
              <p:cNvGrpSpPr/>
              <p:nvPr/>
            </p:nvGrpSpPr>
            <p:grpSpPr>
              <a:xfrm>
                <a:off x="5403652" y="1759953"/>
                <a:ext cx="343759" cy="339271"/>
                <a:chOff x="6232000" y="1435050"/>
                <a:chExt cx="488225" cy="481850"/>
              </a:xfrm>
            </p:grpSpPr>
            <p:sp>
              <p:nvSpPr>
                <p:cNvPr id="5567" name="Google Shape;5567;p44"/>
                <p:cNvSpPr/>
                <p:nvPr/>
              </p:nvSpPr>
              <p:spPr>
                <a:xfrm>
                  <a:off x="6578000" y="1463375"/>
                  <a:ext cx="83150" cy="78250"/>
                </a:xfrm>
                <a:custGeom>
                  <a:rect b="b" l="l" r="r" t="t"/>
                  <a:pathLst>
                    <a:path extrusionOk="0" h="3130" w="3326">
                      <a:moveTo>
                        <a:pt x="482" y="1"/>
                      </a:moveTo>
                      <a:cubicBezTo>
                        <a:pt x="280" y="1"/>
                        <a:pt x="95" y="114"/>
                        <a:pt x="1" y="293"/>
                      </a:cubicBezTo>
                      <a:lnTo>
                        <a:pt x="3322" y="3130"/>
                      </a:lnTo>
                      <a:lnTo>
                        <a:pt x="3322" y="564"/>
                      </a:lnTo>
                      <a:cubicBezTo>
                        <a:pt x="3325" y="253"/>
                        <a:pt x="3072" y="1"/>
                        <a:pt x="2761" y="1"/>
                      </a:cubicBezTo>
                      <a:cubicBezTo>
                        <a:pt x="2760" y="1"/>
                        <a:pt x="2758" y="1"/>
                        <a:pt x="2756" y="1"/>
                      </a:cubicBezTo>
                      <a:lnTo>
                        <a:pt x="497" y="1"/>
                      </a:lnTo>
                      <a:cubicBezTo>
                        <a:pt x="492" y="1"/>
                        <a:pt x="487" y="1"/>
                        <a:pt x="48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5568" name="Google Shape;5568;p44"/>
                <p:cNvSpPr/>
                <p:nvPr/>
              </p:nvSpPr>
              <p:spPr>
                <a:xfrm>
                  <a:off x="6421725" y="1773850"/>
                  <a:ext cx="112950" cy="143050"/>
                </a:xfrm>
                <a:custGeom>
                  <a:rect b="b" l="l" r="r" t="t"/>
                  <a:pathLst>
                    <a:path extrusionOk="0" h="5722" w="4518">
                      <a:moveTo>
                        <a:pt x="2822" y="1130"/>
                      </a:moveTo>
                      <a:cubicBezTo>
                        <a:pt x="3325" y="1130"/>
                        <a:pt x="3578" y="1738"/>
                        <a:pt x="3222" y="2093"/>
                      </a:cubicBezTo>
                      <a:cubicBezTo>
                        <a:pt x="3106" y="2209"/>
                        <a:pt x="2964" y="2260"/>
                        <a:pt x="2825" y="2260"/>
                      </a:cubicBezTo>
                      <a:cubicBezTo>
                        <a:pt x="2535" y="2260"/>
                        <a:pt x="2259" y="2036"/>
                        <a:pt x="2259" y="1696"/>
                      </a:cubicBezTo>
                      <a:cubicBezTo>
                        <a:pt x="2259" y="1383"/>
                        <a:pt x="2509" y="1130"/>
                        <a:pt x="2822" y="1130"/>
                      </a:cubicBezTo>
                      <a:close/>
                      <a:moveTo>
                        <a:pt x="0" y="1"/>
                      </a:moveTo>
                      <a:lnTo>
                        <a:pt x="0" y="5722"/>
                      </a:lnTo>
                      <a:lnTo>
                        <a:pt x="4517" y="5722"/>
                      </a:lnTo>
                      <a:lnTo>
                        <a:pt x="451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5569" name="Google Shape;5569;p44"/>
                <p:cNvSpPr/>
                <p:nvPr/>
              </p:nvSpPr>
              <p:spPr>
                <a:xfrm>
                  <a:off x="6448975" y="1632700"/>
                  <a:ext cx="56475" cy="56475"/>
                </a:xfrm>
                <a:custGeom>
                  <a:rect b="b" l="l" r="r" t="t"/>
                  <a:pathLst>
                    <a:path extrusionOk="0" h="2259" w="2259">
                      <a:moveTo>
                        <a:pt x="0" y="0"/>
                      </a:moveTo>
                      <a:lnTo>
                        <a:pt x="0" y="2259"/>
                      </a:lnTo>
                      <a:lnTo>
                        <a:pt x="2259" y="2259"/>
                      </a:lnTo>
                      <a:lnTo>
                        <a:pt x="225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5570" name="Google Shape;5570;p44"/>
                <p:cNvSpPr/>
                <p:nvPr/>
              </p:nvSpPr>
              <p:spPr>
                <a:xfrm>
                  <a:off x="6232000" y="1435050"/>
                  <a:ext cx="488225" cy="237825"/>
                </a:xfrm>
                <a:custGeom>
                  <a:rect b="b" l="l" r="r" t="t"/>
                  <a:pathLst>
                    <a:path extrusionOk="0" h="9513" w="19529">
                      <a:moveTo>
                        <a:pt x="9821" y="0"/>
                      </a:moveTo>
                      <a:cubicBezTo>
                        <a:pt x="9559" y="0"/>
                        <a:pt x="9297" y="92"/>
                        <a:pt x="9086" y="276"/>
                      </a:cubicBezTo>
                      <a:lnTo>
                        <a:pt x="531" y="7521"/>
                      </a:lnTo>
                      <a:cubicBezTo>
                        <a:pt x="61" y="7921"/>
                        <a:pt x="1" y="8626"/>
                        <a:pt x="395" y="9099"/>
                      </a:cubicBezTo>
                      <a:cubicBezTo>
                        <a:pt x="620" y="9369"/>
                        <a:pt x="942" y="9508"/>
                        <a:pt x="1266" y="9508"/>
                      </a:cubicBezTo>
                      <a:cubicBezTo>
                        <a:pt x="1525" y="9508"/>
                        <a:pt x="1785" y="9419"/>
                        <a:pt x="1997" y="9237"/>
                      </a:cubicBezTo>
                      <a:lnTo>
                        <a:pt x="9821" y="2622"/>
                      </a:lnTo>
                      <a:lnTo>
                        <a:pt x="17544" y="9240"/>
                      </a:lnTo>
                      <a:cubicBezTo>
                        <a:pt x="17759" y="9425"/>
                        <a:pt x="18019" y="9513"/>
                        <a:pt x="18278" y="9513"/>
                      </a:cubicBezTo>
                      <a:cubicBezTo>
                        <a:pt x="18661" y="9513"/>
                        <a:pt x="19039" y="9318"/>
                        <a:pt x="19252" y="8954"/>
                      </a:cubicBezTo>
                      <a:cubicBezTo>
                        <a:pt x="19529" y="8482"/>
                        <a:pt x="19430" y="7879"/>
                        <a:pt x="19014" y="7524"/>
                      </a:cubicBezTo>
                      <a:lnTo>
                        <a:pt x="10555" y="276"/>
                      </a:lnTo>
                      <a:cubicBezTo>
                        <a:pt x="10345" y="92"/>
                        <a:pt x="10083" y="0"/>
                        <a:pt x="98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5571" name="Google Shape;5571;p44"/>
                <p:cNvSpPr/>
                <p:nvPr/>
              </p:nvSpPr>
              <p:spPr>
                <a:xfrm>
                  <a:off x="6291025" y="1537700"/>
                  <a:ext cx="369800" cy="379200"/>
                </a:xfrm>
                <a:custGeom>
                  <a:rect b="b" l="l" r="r" t="t"/>
                  <a:pathLst>
                    <a:path extrusionOk="0" h="15168" w="14792">
                      <a:moveTo>
                        <a:pt x="9143" y="2671"/>
                      </a:moveTo>
                      <a:cubicBezTo>
                        <a:pt x="9453" y="2671"/>
                        <a:pt x="9706" y="2924"/>
                        <a:pt x="9706" y="3237"/>
                      </a:cubicBezTo>
                      <a:lnTo>
                        <a:pt x="9706" y="6625"/>
                      </a:lnTo>
                      <a:cubicBezTo>
                        <a:pt x="9706" y="6935"/>
                        <a:pt x="9453" y="7188"/>
                        <a:pt x="9143" y="7188"/>
                      </a:cubicBezTo>
                      <a:lnTo>
                        <a:pt x="5755" y="7188"/>
                      </a:lnTo>
                      <a:cubicBezTo>
                        <a:pt x="5442" y="7188"/>
                        <a:pt x="5189" y="6935"/>
                        <a:pt x="5189" y="6625"/>
                      </a:cubicBezTo>
                      <a:lnTo>
                        <a:pt x="5189" y="3237"/>
                      </a:lnTo>
                      <a:cubicBezTo>
                        <a:pt x="5189" y="2924"/>
                        <a:pt x="5442" y="2671"/>
                        <a:pt x="5755" y="2671"/>
                      </a:cubicBezTo>
                      <a:close/>
                      <a:moveTo>
                        <a:pt x="7448" y="0"/>
                      </a:moveTo>
                      <a:lnTo>
                        <a:pt x="4" y="6291"/>
                      </a:lnTo>
                      <a:lnTo>
                        <a:pt x="4" y="14605"/>
                      </a:lnTo>
                      <a:cubicBezTo>
                        <a:pt x="1" y="14913"/>
                        <a:pt x="254" y="15168"/>
                        <a:pt x="564" y="15168"/>
                      </a:cubicBezTo>
                      <a:cubicBezTo>
                        <a:pt x="566" y="15168"/>
                        <a:pt x="568" y="15168"/>
                        <a:pt x="570" y="15168"/>
                      </a:cubicBezTo>
                      <a:lnTo>
                        <a:pt x="4060" y="15168"/>
                      </a:lnTo>
                      <a:lnTo>
                        <a:pt x="4060" y="8883"/>
                      </a:lnTo>
                      <a:cubicBezTo>
                        <a:pt x="4060" y="8570"/>
                        <a:pt x="4313" y="8317"/>
                        <a:pt x="4626" y="8317"/>
                      </a:cubicBezTo>
                      <a:lnTo>
                        <a:pt x="10272" y="8317"/>
                      </a:lnTo>
                      <a:cubicBezTo>
                        <a:pt x="10582" y="8317"/>
                        <a:pt x="10835" y="8570"/>
                        <a:pt x="10835" y="8883"/>
                      </a:cubicBezTo>
                      <a:lnTo>
                        <a:pt x="10835" y="15168"/>
                      </a:lnTo>
                      <a:lnTo>
                        <a:pt x="14223" y="15168"/>
                      </a:lnTo>
                      <a:cubicBezTo>
                        <a:pt x="14225" y="15168"/>
                        <a:pt x="14227" y="15168"/>
                        <a:pt x="14228" y="15168"/>
                      </a:cubicBezTo>
                      <a:cubicBezTo>
                        <a:pt x="14539" y="15168"/>
                        <a:pt x="14792" y="14913"/>
                        <a:pt x="14789" y="14605"/>
                      </a:cubicBezTo>
                      <a:lnTo>
                        <a:pt x="14789" y="6291"/>
                      </a:lnTo>
                      <a:lnTo>
                        <a:pt x="74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  <p:sp>
          <p:nvSpPr>
            <p:cNvPr id="5572" name="Google Shape;5572;p44"/>
            <p:cNvSpPr txBox="1"/>
            <p:nvPr/>
          </p:nvSpPr>
          <p:spPr>
            <a:xfrm>
              <a:off x="5186712" y="1088925"/>
              <a:ext cx="651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b="1" sz="2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73" name="Google Shape;5573;p44"/>
          <p:cNvGrpSpPr/>
          <p:nvPr/>
        </p:nvGrpSpPr>
        <p:grpSpPr>
          <a:xfrm>
            <a:off x="6582379" y="1317525"/>
            <a:ext cx="1566000" cy="3061510"/>
            <a:chOff x="6610954" y="1088925"/>
            <a:chExt cx="1566000" cy="3061510"/>
          </a:xfrm>
        </p:grpSpPr>
        <p:grpSp>
          <p:nvGrpSpPr>
            <p:cNvPr id="5574" name="Google Shape;5574;p44"/>
            <p:cNvGrpSpPr/>
            <p:nvPr/>
          </p:nvGrpSpPr>
          <p:grpSpPr>
            <a:xfrm>
              <a:off x="6610954" y="1743018"/>
              <a:ext cx="1566000" cy="2407417"/>
              <a:chOff x="6864566" y="1743018"/>
              <a:chExt cx="1566000" cy="2407417"/>
            </a:xfrm>
          </p:grpSpPr>
          <p:sp>
            <p:nvSpPr>
              <p:cNvPr id="5575" name="Google Shape;5575;p44"/>
              <p:cNvSpPr txBox="1"/>
              <p:nvPr/>
            </p:nvSpPr>
            <p:spPr>
              <a:xfrm>
                <a:off x="6864566" y="2883613"/>
                <a:ext cx="1566000" cy="16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r>
                  <a:rPr lang="en" sz="17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aturn</a:t>
                </a:r>
                <a:endParaRPr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576" name="Google Shape;5576;p44"/>
              <p:cNvSpPr txBox="1"/>
              <p:nvPr/>
            </p:nvSpPr>
            <p:spPr>
              <a:xfrm>
                <a:off x="6864566" y="3110935"/>
                <a:ext cx="1566000" cy="103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Saturn is the ringed one. It’s composed of hydrogen and helium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77" name="Google Shape;5577;p44"/>
              <p:cNvSpPr/>
              <p:nvPr/>
            </p:nvSpPr>
            <p:spPr>
              <a:xfrm rot="-5573093">
                <a:off x="7490864" y="2328971"/>
                <a:ext cx="313405" cy="312487"/>
              </a:xfrm>
              <a:custGeom>
                <a:rect b="b" l="l" r="r" t="t"/>
                <a:pathLst>
                  <a:path extrusionOk="0" h="4424" w="4437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578" name="Google Shape;5578;p44"/>
              <p:cNvGrpSpPr/>
              <p:nvPr/>
            </p:nvGrpSpPr>
            <p:grpSpPr>
              <a:xfrm>
                <a:off x="7469937" y="1743018"/>
                <a:ext cx="355258" cy="356205"/>
                <a:chOff x="-47892800" y="3937700"/>
                <a:chExt cx="300100" cy="300900"/>
              </a:xfrm>
            </p:grpSpPr>
            <p:sp>
              <p:nvSpPr>
                <p:cNvPr id="5579" name="Google Shape;5579;p44"/>
                <p:cNvSpPr/>
                <p:nvPr/>
              </p:nvSpPr>
              <p:spPr>
                <a:xfrm>
                  <a:off x="-47858150" y="3937700"/>
                  <a:ext cx="70900" cy="44150"/>
                </a:xfrm>
                <a:custGeom>
                  <a:rect b="b" l="l" r="r" t="t"/>
                  <a:pathLst>
                    <a:path extrusionOk="0" h="1766" w="2836">
                      <a:moveTo>
                        <a:pt x="1418" y="1"/>
                      </a:moveTo>
                      <a:cubicBezTo>
                        <a:pt x="631" y="1"/>
                        <a:pt x="1" y="694"/>
                        <a:pt x="1" y="1419"/>
                      </a:cubicBezTo>
                      <a:lnTo>
                        <a:pt x="1" y="1765"/>
                      </a:lnTo>
                      <a:cubicBezTo>
                        <a:pt x="442" y="1545"/>
                        <a:pt x="914" y="1419"/>
                        <a:pt x="1418" y="1419"/>
                      </a:cubicBezTo>
                      <a:cubicBezTo>
                        <a:pt x="1922" y="1419"/>
                        <a:pt x="2395" y="1545"/>
                        <a:pt x="2836" y="1765"/>
                      </a:cubicBezTo>
                      <a:lnTo>
                        <a:pt x="2836" y="1419"/>
                      </a:lnTo>
                      <a:cubicBezTo>
                        <a:pt x="2836" y="631"/>
                        <a:pt x="2206" y="1"/>
                        <a:pt x="14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0" name="Google Shape;5580;p44"/>
                <p:cNvSpPr/>
                <p:nvPr/>
              </p:nvSpPr>
              <p:spPr>
                <a:xfrm>
                  <a:off x="-47892800" y="3991275"/>
                  <a:ext cx="141000" cy="105550"/>
                </a:xfrm>
                <a:custGeom>
                  <a:rect b="b" l="l" r="r" t="t"/>
                  <a:pathLst>
                    <a:path extrusionOk="0" h="4222" w="5640">
                      <a:moveTo>
                        <a:pt x="2836" y="0"/>
                      </a:moveTo>
                      <a:cubicBezTo>
                        <a:pt x="1292" y="0"/>
                        <a:pt x="32" y="1260"/>
                        <a:pt x="32" y="2804"/>
                      </a:cubicBezTo>
                      <a:lnTo>
                        <a:pt x="32" y="3875"/>
                      </a:lnTo>
                      <a:cubicBezTo>
                        <a:pt x="0" y="4064"/>
                        <a:pt x="158" y="4222"/>
                        <a:pt x="347" y="4222"/>
                      </a:cubicBezTo>
                      <a:lnTo>
                        <a:pt x="5293" y="4222"/>
                      </a:lnTo>
                      <a:cubicBezTo>
                        <a:pt x="5482" y="4222"/>
                        <a:pt x="5640" y="4064"/>
                        <a:pt x="5640" y="3875"/>
                      </a:cubicBezTo>
                      <a:lnTo>
                        <a:pt x="5640" y="2804"/>
                      </a:lnTo>
                      <a:cubicBezTo>
                        <a:pt x="5640" y="1260"/>
                        <a:pt x="4380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1" name="Google Shape;5581;p44"/>
                <p:cNvSpPr/>
                <p:nvPr/>
              </p:nvSpPr>
              <p:spPr>
                <a:xfrm>
                  <a:off x="-47773875" y="3956600"/>
                  <a:ext cx="119750" cy="89025"/>
                </a:xfrm>
                <a:custGeom>
                  <a:rect b="b" l="l" r="r" t="t"/>
                  <a:pathLst>
                    <a:path extrusionOk="0" h="3561" w="4790">
                      <a:moveTo>
                        <a:pt x="1" y="1"/>
                      </a:moveTo>
                      <a:cubicBezTo>
                        <a:pt x="95" y="253"/>
                        <a:pt x="127" y="474"/>
                        <a:pt x="127" y="726"/>
                      </a:cubicBezTo>
                      <a:lnTo>
                        <a:pt x="127" y="1419"/>
                      </a:lnTo>
                      <a:lnTo>
                        <a:pt x="158" y="1419"/>
                      </a:lnTo>
                      <a:cubicBezTo>
                        <a:pt x="442" y="1639"/>
                        <a:pt x="694" y="1860"/>
                        <a:pt x="883" y="2143"/>
                      </a:cubicBezTo>
                      <a:cubicBezTo>
                        <a:pt x="1702" y="2301"/>
                        <a:pt x="2427" y="2805"/>
                        <a:pt x="2805" y="3561"/>
                      </a:cubicBezTo>
                      <a:cubicBezTo>
                        <a:pt x="3214" y="3120"/>
                        <a:pt x="3750" y="2805"/>
                        <a:pt x="4380" y="2805"/>
                      </a:cubicBezTo>
                      <a:cubicBezTo>
                        <a:pt x="4506" y="2805"/>
                        <a:pt x="4663" y="2805"/>
                        <a:pt x="4789" y="2836"/>
                      </a:cubicBezTo>
                      <a:cubicBezTo>
                        <a:pt x="4033" y="1167"/>
                        <a:pt x="2332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2" name="Google Shape;5582;p44"/>
                <p:cNvSpPr/>
                <p:nvPr/>
              </p:nvSpPr>
              <p:spPr>
                <a:xfrm>
                  <a:off x="-47699050" y="4043250"/>
                  <a:ext cx="71700" cy="70900"/>
                </a:xfrm>
                <a:custGeom>
                  <a:rect b="b" l="l" r="r" t="t"/>
                  <a:pathLst>
                    <a:path extrusionOk="0" h="2836" w="2868">
                      <a:moveTo>
                        <a:pt x="1450" y="0"/>
                      </a:moveTo>
                      <a:cubicBezTo>
                        <a:pt x="662" y="0"/>
                        <a:pt x="1" y="694"/>
                        <a:pt x="1" y="1418"/>
                      </a:cubicBezTo>
                      <a:cubicBezTo>
                        <a:pt x="1" y="2206"/>
                        <a:pt x="662" y="2836"/>
                        <a:pt x="1450" y="2836"/>
                      </a:cubicBezTo>
                      <a:cubicBezTo>
                        <a:pt x="2237" y="2836"/>
                        <a:pt x="2868" y="2206"/>
                        <a:pt x="2868" y="1418"/>
                      </a:cubicBezTo>
                      <a:cubicBezTo>
                        <a:pt x="2868" y="631"/>
                        <a:pt x="2237" y="0"/>
                        <a:pt x="14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3" name="Google Shape;5583;p44"/>
                <p:cNvSpPr/>
                <p:nvPr/>
              </p:nvSpPr>
              <p:spPr>
                <a:xfrm>
                  <a:off x="-47770725" y="4124375"/>
                  <a:ext cx="178025" cy="114225"/>
                </a:xfrm>
                <a:custGeom>
                  <a:rect b="b" l="l" r="r" t="t"/>
                  <a:pathLst>
                    <a:path extrusionOk="0" h="4569" w="7121">
                      <a:moveTo>
                        <a:pt x="3183" y="0"/>
                      </a:moveTo>
                      <a:lnTo>
                        <a:pt x="3183" y="2426"/>
                      </a:lnTo>
                      <a:lnTo>
                        <a:pt x="2490" y="2426"/>
                      </a:lnTo>
                      <a:lnTo>
                        <a:pt x="2490" y="2080"/>
                      </a:lnTo>
                      <a:cubicBezTo>
                        <a:pt x="2490" y="1891"/>
                        <a:pt x="2332" y="1733"/>
                        <a:pt x="2143" y="1733"/>
                      </a:cubicBezTo>
                      <a:cubicBezTo>
                        <a:pt x="1954" y="1733"/>
                        <a:pt x="1796" y="1891"/>
                        <a:pt x="1796" y="2080"/>
                      </a:cubicBezTo>
                      <a:lnTo>
                        <a:pt x="1796" y="2426"/>
                      </a:lnTo>
                      <a:cubicBezTo>
                        <a:pt x="788" y="2426"/>
                        <a:pt x="1" y="3214"/>
                        <a:pt x="1" y="4222"/>
                      </a:cubicBezTo>
                      <a:cubicBezTo>
                        <a:pt x="1" y="4411"/>
                        <a:pt x="158" y="4569"/>
                        <a:pt x="379" y="4569"/>
                      </a:cubicBezTo>
                      <a:lnTo>
                        <a:pt x="6711" y="4569"/>
                      </a:lnTo>
                      <a:cubicBezTo>
                        <a:pt x="6900" y="4569"/>
                        <a:pt x="7058" y="4411"/>
                        <a:pt x="7058" y="4222"/>
                      </a:cubicBezTo>
                      <a:cubicBezTo>
                        <a:pt x="7121" y="3214"/>
                        <a:pt x="6302" y="2426"/>
                        <a:pt x="5325" y="2426"/>
                      </a:cubicBezTo>
                      <a:lnTo>
                        <a:pt x="5325" y="0"/>
                      </a:lnTo>
                      <a:cubicBezTo>
                        <a:pt x="5010" y="190"/>
                        <a:pt x="4663" y="284"/>
                        <a:pt x="4254" y="284"/>
                      </a:cubicBezTo>
                      <a:cubicBezTo>
                        <a:pt x="3876" y="284"/>
                        <a:pt x="3529" y="158"/>
                        <a:pt x="31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4" name="Google Shape;5584;p44"/>
                <p:cNvSpPr/>
                <p:nvPr/>
              </p:nvSpPr>
              <p:spPr>
                <a:xfrm>
                  <a:off x="-47830575" y="4132250"/>
                  <a:ext cx="17350" cy="44125"/>
                </a:xfrm>
                <a:custGeom>
                  <a:rect b="b" l="l" r="r" t="t"/>
                  <a:pathLst>
                    <a:path extrusionOk="0" h="1765" w="694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lnTo>
                        <a:pt x="0" y="1418"/>
                      </a:lnTo>
                      <a:cubicBezTo>
                        <a:pt x="0" y="1607"/>
                        <a:pt x="158" y="1765"/>
                        <a:pt x="347" y="1765"/>
                      </a:cubicBezTo>
                      <a:cubicBezTo>
                        <a:pt x="536" y="1765"/>
                        <a:pt x="693" y="1607"/>
                        <a:pt x="693" y="1418"/>
                      </a:cubicBezTo>
                      <a:lnTo>
                        <a:pt x="693" y="347"/>
                      </a:ln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5" name="Google Shape;5585;p44"/>
                <p:cNvSpPr/>
                <p:nvPr/>
              </p:nvSpPr>
              <p:spPr>
                <a:xfrm>
                  <a:off x="-47785675" y="4112375"/>
                  <a:ext cx="37825" cy="36250"/>
                </a:xfrm>
                <a:custGeom>
                  <a:rect b="b" l="l" r="r" t="t"/>
                  <a:pathLst>
                    <a:path extrusionOk="0" h="1450" w="1513">
                      <a:moveTo>
                        <a:pt x="402" y="0"/>
                      </a:moveTo>
                      <a:cubicBezTo>
                        <a:pt x="307" y="0"/>
                        <a:pt x="205" y="24"/>
                        <a:pt x="126" y="71"/>
                      </a:cubicBezTo>
                      <a:cubicBezTo>
                        <a:pt x="0" y="197"/>
                        <a:pt x="0" y="449"/>
                        <a:pt x="126" y="607"/>
                      </a:cubicBezTo>
                      <a:lnTo>
                        <a:pt x="882" y="1331"/>
                      </a:lnTo>
                      <a:cubicBezTo>
                        <a:pt x="961" y="1410"/>
                        <a:pt x="1055" y="1449"/>
                        <a:pt x="1146" y="1449"/>
                      </a:cubicBezTo>
                      <a:cubicBezTo>
                        <a:pt x="1237" y="1449"/>
                        <a:pt x="1323" y="1410"/>
                        <a:pt x="1386" y="1331"/>
                      </a:cubicBezTo>
                      <a:cubicBezTo>
                        <a:pt x="1512" y="1237"/>
                        <a:pt x="1512" y="985"/>
                        <a:pt x="1386" y="827"/>
                      </a:cubicBezTo>
                      <a:lnTo>
                        <a:pt x="630" y="71"/>
                      </a:lnTo>
                      <a:cubicBezTo>
                        <a:pt x="583" y="24"/>
                        <a:pt x="496" y="0"/>
                        <a:pt x="4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6" name="Google Shape;5586;p44"/>
                <p:cNvSpPr/>
                <p:nvPr/>
              </p:nvSpPr>
              <p:spPr>
                <a:xfrm>
                  <a:off x="-47892800" y="4112750"/>
                  <a:ext cx="37825" cy="36250"/>
                </a:xfrm>
                <a:custGeom>
                  <a:rect b="b" l="l" r="r" t="t"/>
                  <a:pathLst>
                    <a:path extrusionOk="0" h="1450" w="1513">
                      <a:moveTo>
                        <a:pt x="1111" y="1"/>
                      </a:moveTo>
                      <a:cubicBezTo>
                        <a:pt x="1016" y="1"/>
                        <a:pt x="930" y="40"/>
                        <a:pt x="883" y="119"/>
                      </a:cubicBezTo>
                      <a:lnTo>
                        <a:pt x="126" y="844"/>
                      </a:lnTo>
                      <a:cubicBezTo>
                        <a:pt x="0" y="970"/>
                        <a:pt x="0" y="1222"/>
                        <a:pt x="126" y="1379"/>
                      </a:cubicBezTo>
                      <a:cubicBezTo>
                        <a:pt x="189" y="1426"/>
                        <a:pt x="276" y="1450"/>
                        <a:pt x="367" y="1450"/>
                      </a:cubicBezTo>
                      <a:cubicBezTo>
                        <a:pt x="457" y="1450"/>
                        <a:pt x="552" y="1426"/>
                        <a:pt x="630" y="1379"/>
                      </a:cubicBezTo>
                      <a:lnTo>
                        <a:pt x="1387" y="623"/>
                      </a:lnTo>
                      <a:cubicBezTo>
                        <a:pt x="1513" y="497"/>
                        <a:pt x="1513" y="276"/>
                        <a:pt x="1387" y="119"/>
                      </a:cubicBezTo>
                      <a:cubicBezTo>
                        <a:pt x="1308" y="40"/>
                        <a:pt x="1205" y="1"/>
                        <a:pt x="111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587" name="Google Shape;5587;p44"/>
              <p:cNvSpPr/>
              <p:nvPr/>
            </p:nvSpPr>
            <p:spPr>
              <a:xfrm rot="-5573093">
                <a:off x="7563617" y="2401289"/>
                <a:ext cx="167898" cy="167898"/>
              </a:xfrm>
              <a:custGeom>
                <a:rect b="b" l="l" r="r" t="t"/>
                <a:pathLst>
                  <a:path extrusionOk="0" h="2377" w="2377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588" name="Google Shape;5588;p44"/>
            <p:cNvSpPr txBox="1"/>
            <p:nvPr/>
          </p:nvSpPr>
          <p:spPr>
            <a:xfrm>
              <a:off x="7068012" y="1088925"/>
              <a:ext cx="651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b="1" sz="20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2" name="Shape 5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3" name="Google Shape;5593;p45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Daylight Infographics</a:t>
            </a:r>
            <a:endParaRPr/>
          </a:p>
        </p:txBody>
      </p:sp>
      <p:grpSp>
        <p:nvGrpSpPr>
          <p:cNvPr id="5594" name="Google Shape;5594;p45"/>
          <p:cNvGrpSpPr/>
          <p:nvPr/>
        </p:nvGrpSpPr>
        <p:grpSpPr>
          <a:xfrm>
            <a:off x="5043055" y="1107582"/>
            <a:ext cx="1965607" cy="2197295"/>
            <a:chOff x="5043055" y="1107582"/>
            <a:chExt cx="1965607" cy="2197295"/>
          </a:xfrm>
        </p:grpSpPr>
        <p:sp>
          <p:nvSpPr>
            <p:cNvPr id="5595" name="Google Shape;5595;p45"/>
            <p:cNvSpPr txBox="1"/>
            <p:nvPr/>
          </p:nvSpPr>
          <p:spPr>
            <a:xfrm>
              <a:off x="5043055" y="1107582"/>
              <a:ext cx="19656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</a:t>
              </a: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upiter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96" name="Google Shape;5596;p45"/>
            <p:cNvSpPr txBox="1"/>
            <p:nvPr/>
          </p:nvSpPr>
          <p:spPr>
            <a:xfrm>
              <a:off x="5043062" y="1473238"/>
              <a:ext cx="19656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object in the Solar System and also a gas giant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97" name="Google Shape;5597;p45"/>
            <p:cNvSpPr/>
            <p:nvPr/>
          </p:nvSpPr>
          <p:spPr>
            <a:xfrm flipH="1" rot="-900014">
              <a:off x="5719278" y="2765942"/>
              <a:ext cx="489794" cy="483794"/>
            </a:xfrm>
            <a:custGeom>
              <a:rect b="b" l="l" r="r" t="t"/>
              <a:pathLst>
                <a:path extrusionOk="0" h="1703" w="1724">
                  <a:moveTo>
                    <a:pt x="750" y="0"/>
                  </a:moveTo>
                  <a:cubicBezTo>
                    <a:pt x="629" y="0"/>
                    <a:pt x="509" y="26"/>
                    <a:pt x="399" y="80"/>
                  </a:cubicBezTo>
                  <a:cubicBezTo>
                    <a:pt x="442" y="85"/>
                    <a:pt x="486" y="96"/>
                    <a:pt x="524" y="113"/>
                  </a:cubicBezTo>
                  <a:cubicBezTo>
                    <a:pt x="1198" y="361"/>
                    <a:pt x="919" y="1322"/>
                    <a:pt x="314" y="1322"/>
                  </a:cubicBezTo>
                  <a:cubicBezTo>
                    <a:pt x="243" y="1322"/>
                    <a:pt x="167" y="1309"/>
                    <a:pt x="88" y="1280"/>
                  </a:cubicBezTo>
                  <a:cubicBezTo>
                    <a:pt x="60" y="1263"/>
                    <a:pt x="28" y="1252"/>
                    <a:pt x="0" y="1236"/>
                  </a:cubicBezTo>
                  <a:lnTo>
                    <a:pt x="0" y="1236"/>
                  </a:lnTo>
                  <a:cubicBezTo>
                    <a:pt x="93" y="1422"/>
                    <a:pt x="257" y="1569"/>
                    <a:pt x="453" y="1645"/>
                  </a:cubicBezTo>
                  <a:cubicBezTo>
                    <a:pt x="554" y="1684"/>
                    <a:pt x="658" y="1702"/>
                    <a:pt x="761" y="1702"/>
                  </a:cubicBezTo>
                  <a:cubicBezTo>
                    <a:pt x="1105" y="1702"/>
                    <a:pt x="1429" y="1494"/>
                    <a:pt x="1555" y="1149"/>
                  </a:cubicBezTo>
                  <a:cubicBezTo>
                    <a:pt x="1724" y="707"/>
                    <a:pt x="1489" y="211"/>
                    <a:pt x="1048" y="53"/>
                  </a:cubicBezTo>
                  <a:cubicBezTo>
                    <a:pt x="951" y="18"/>
                    <a:pt x="850" y="0"/>
                    <a:pt x="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8" name="Google Shape;5598;p45"/>
          <p:cNvGrpSpPr/>
          <p:nvPr/>
        </p:nvGrpSpPr>
        <p:grpSpPr>
          <a:xfrm>
            <a:off x="758750" y="2728371"/>
            <a:ext cx="1963800" cy="1988154"/>
            <a:chOff x="758750" y="2728371"/>
            <a:chExt cx="1963800" cy="1988154"/>
          </a:xfrm>
        </p:grpSpPr>
        <p:sp>
          <p:nvSpPr>
            <p:cNvPr id="5599" name="Google Shape;5599;p45"/>
            <p:cNvSpPr txBox="1"/>
            <p:nvPr/>
          </p:nvSpPr>
          <p:spPr>
            <a:xfrm>
              <a:off x="758750" y="3772655"/>
              <a:ext cx="19638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aturn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00" name="Google Shape;5600;p45"/>
            <p:cNvSpPr txBox="1"/>
            <p:nvPr/>
          </p:nvSpPr>
          <p:spPr>
            <a:xfrm>
              <a:off x="758750" y="4086525"/>
              <a:ext cx="19638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the ringed one. It’s made mostly of hydrogen and helium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601" name="Google Shape;5601;p45"/>
            <p:cNvGrpSpPr/>
            <p:nvPr/>
          </p:nvGrpSpPr>
          <p:grpSpPr>
            <a:xfrm>
              <a:off x="1454168" y="2728371"/>
              <a:ext cx="572964" cy="558921"/>
              <a:chOff x="1454163" y="2728371"/>
              <a:chExt cx="572964" cy="558921"/>
            </a:xfrm>
          </p:grpSpPr>
          <p:sp>
            <p:nvSpPr>
              <p:cNvPr id="5602" name="Google Shape;5602;p45"/>
              <p:cNvSpPr/>
              <p:nvPr/>
            </p:nvSpPr>
            <p:spPr>
              <a:xfrm>
                <a:off x="1454163" y="2728371"/>
                <a:ext cx="572964" cy="558921"/>
              </a:xfrm>
              <a:custGeom>
                <a:rect b="b" l="l" r="r" t="t"/>
                <a:pathLst>
                  <a:path extrusionOk="0" h="13254" w="13587">
                    <a:moveTo>
                      <a:pt x="5280" y="1"/>
                    </a:moveTo>
                    <a:lnTo>
                      <a:pt x="4844" y="2586"/>
                    </a:lnTo>
                    <a:lnTo>
                      <a:pt x="2559" y="1315"/>
                    </a:lnTo>
                    <a:lnTo>
                      <a:pt x="3284" y="3829"/>
                    </a:lnTo>
                    <a:lnTo>
                      <a:pt x="672" y="3682"/>
                    </a:lnTo>
                    <a:lnTo>
                      <a:pt x="2417" y="5629"/>
                    </a:lnTo>
                    <a:lnTo>
                      <a:pt x="1" y="6627"/>
                    </a:lnTo>
                    <a:lnTo>
                      <a:pt x="2417" y="7631"/>
                    </a:lnTo>
                    <a:lnTo>
                      <a:pt x="672" y="9578"/>
                    </a:lnTo>
                    <a:lnTo>
                      <a:pt x="3284" y="9425"/>
                    </a:lnTo>
                    <a:lnTo>
                      <a:pt x="3284" y="9425"/>
                    </a:lnTo>
                    <a:lnTo>
                      <a:pt x="2559" y="11939"/>
                    </a:lnTo>
                    <a:lnTo>
                      <a:pt x="2559" y="11939"/>
                    </a:lnTo>
                    <a:lnTo>
                      <a:pt x="4844" y="10674"/>
                    </a:lnTo>
                    <a:lnTo>
                      <a:pt x="5280" y="13253"/>
                    </a:lnTo>
                    <a:lnTo>
                      <a:pt x="6791" y="11116"/>
                    </a:lnTo>
                    <a:lnTo>
                      <a:pt x="8302" y="13253"/>
                    </a:lnTo>
                    <a:lnTo>
                      <a:pt x="8738" y="10674"/>
                    </a:lnTo>
                    <a:lnTo>
                      <a:pt x="11029" y="11939"/>
                    </a:lnTo>
                    <a:lnTo>
                      <a:pt x="11029" y="11939"/>
                    </a:lnTo>
                    <a:lnTo>
                      <a:pt x="10303" y="9425"/>
                    </a:lnTo>
                    <a:lnTo>
                      <a:pt x="12916" y="9578"/>
                    </a:lnTo>
                    <a:lnTo>
                      <a:pt x="11170" y="7631"/>
                    </a:lnTo>
                    <a:lnTo>
                      <a:pt x="13586" y="6627"/>
                    </a:lnTo>
                    <a:lnTo>
                      <a:pt x="11170" y="5629"/>
                    </a:lnTo>
                    <a:lnTo>
                      <a:pt x="12916" y="3682"/>
                    </a:lnTo>
                    <a:lnTo>
                      <a:pt x="10303" y="3829"/>
                    </a:lnTo>
                    <a:lnTo>
                      <a:pt x="11029" y="1315"/>
                    </a:lnTo>
                    <a:lnTo>
                      <a:pt x="8738" y="2586"/>
                    </a:lnTo>
                    <a:lnTo>
                      <a:pt x="8302" y="1"/>
                    </a:lnTo>
                    <a:lnTo>
                      <a:pt x="6791" y="2139"/>
                    </a:lnTo>
                    <a:lnTo>
                      <a:pt x="52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3" name="Google Shape;5603;p45"/>
              <p:cNvSpPr/>
              <p:nvPr/>
            </p:nvSpPr>
            <p:spPr>
              <a:xfrm>
                <a:off x="1564561" y="2844715"/>
                <a:ext cx="339300" cy="326185"/>
              </a:xfrm>
              <a:custGeom>
                <a:rect b="b" l="l" r="r" t="t"/>
                <a:pathLst>
                  <a:path extrusionOk="0" h="7735" w="8046">
                    <a:moveTo>
                      <a:pt x="4173" y="410"/>
                    </a:moveTo>
                    <a:cubicBezTo>
                      <a:pt x="6087" y="410"/>
                      <a:pt x="7631" y="1959"/>
                      <a:pt x="7636" y="3873"/>
                    </a:cubicBezTo>
                    <a:cubicBezTo>
                      <a:pt x="7631" y="5270"/>
                      <a:pt x="6791" y="6530"/>
                      <a:pt x="5498" y="7064"/>
                    </a:cubicBezTo>
                    <a:cubicBezTo>
                      <a:pt x="5070" y="7241"/>
                      <a:pt x="4620" y="7327"/>
                      <a:pt x="4174" y="7327"/>
                    </a:cubicBezTo>
                    <a:cubicBezTo>
                      <a:pt x="3274" y="7327"/>
                      <a:pt x="2390" y="6977"/>
                      <a:pt x="1730" y="6317"/>
                    </a:cubicBezTo>
                    <a:cubicBezTo>
                      <a:pt x="742" y="5324"/>
                      <a:pt x="442" y="3835"/>
                      <a:pt x="982" y="2548"/>
                    </a:cubicBezTo>
                    <a:cubicBezTo>
                      <a:pt x="1517" y="1256"/>
                      <a:pt x="2777" y="410"/>
                      <a:pt x="4173" y="410"/>
                    </a:cubicBezTo>
                    <a:close/>
                    <a:moveTo>
                      <a:pt x="4178" y="1"/>
                    </a:moveTo>
                    <a:cubicBezTo>
                      <a:pt x="3171" y="1"/>
                      <a:pt x="2181" y="395"/>
                      <a:pt x="1441" y="1136"/>
                    </a:cubicBezTo>
                    <a:cubicBezTo>
                      <a:pt x="333" y="2237"/>
                      <a:pt x="1" y="3901"/>
                      <a:pt x="601" y="5351"/>
                    </a:cubicBezTo>
                    <a:cubicBezTo>
                      <a:pt x="1201" y="6797"/>
                      <a:pt x="2608" y="7735"/>
                      <a:pt x="4173" y="7735"/>
                    </a:cubicBezTo>
                    <a:cubicBezTo>
                      <a:pt x="6311" y="7735"/>
                      <a:pt x="8040" y="6006"/>
                      <a:pt x="8045" y="3873"/>
                    </a:cubicBezTo>
                    <a:cubicBezTo>
                      <a:pt x="8045" y="2308"/>
                      <a:pt x="7102" y="896"/>
                      <a:pt x="5656" y="296"/>
                    </a:cubicBezTo>
                    <a:cubicBezTo>
                      <a:pt x="5178" y="97"/>
                      <a:pt x="4676" y="1"/>
                      <a:pt x="4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604" name="Google Shape;5604;p45"/>
          <p:cNvGrpSpPr/>
          <p:nvPr/>
        </p:nvGrpSpPr>
        <p:grpSpPr>
          <a:xfrm>
            <a:off x="2185299" y="1107582"/>
            <a:ext cx="1965600" cy="2183120"/>
            <a:chOff x="2185299" y="1107582"/>
            <a:chExt cx="1965600" cy="2183120"/>
          </a:xfrm>
        </p:grpSpPr>
        <p:sp>
          <p:nvSpPr>
            <p:cNvPr id="5605" name="Google Shape;5605;p45"/>
            <p:cNvSpPr txBox="1"/>
            <p:nvPr/>
          </p:nvSpPr>
          <p:spPr>
            <a:xfrm>
              <a:off x="2185299" y="1107582"/>
              <a:ext cx="19656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ars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06" name="Google Shape;5606;p45"/>
            <p:cNvSpPr txBox="1"/>
            <p:nvPr/>
          </p:nvSpPr>
          <p:spPr>
            <a:xfrm>
              <a:off x="2186199" y="1473238"/>
              <a:ext cx="19638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a cold place full of iron oxide dust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607" name="Google Shape;5607;p45"/>
            <p:cNvGrpSpPr/>
            <p:nvPr/>
          </p:nvGrpSpPr>
          <p:grpSpPr>
            <a:xfrm>
              <a:off x="2831587" y="2719539"/>
              <a:ext cx="673025" cy="571163"/>
              <a:chOff x="2849285" y="2719539"/>
              <a:chExt cx="673025" cy="571163"/>
            </a:xfrm>
          </p:grpSpPr>
          <p:grpSp>
            <p:nvGrpSpPr>
              <p:cNvPr id="5608" name="Google Shape;5608;p45"/>
              <p:cNvGrpSpPr/>
              <p:nvPr/>
            </p:nvGrpSpPr>
            <p:grpSpPr>
              <a:xfrm>
                <a:off x="2998793" y="2719539"/>
                <a:ext cx="523517" cy="510686"/>
                <a:chOff x="1454163" y="2728371"/>
                <a:chExt cx="572964" cy="558921"/>
              </a:xfrm>
            </p:grpSpPr>
            <p:sp>
              <p:nvSpPr>
                <p:cNvPr id="5609" name="Google Shape;5609;p45"/>
                <p:cNvSpPr/>
                <p:nvPr/>
              </p:nvSpPr>
              <p:spPr>
                <a:xfrm>
                  <a:off x="1454163" y="2728371"/>
                  <a:ext cx="572964" cy="558921"/>
                </a:xfrm>
                <a:custGeom>
                  <a:rect b="b" l="l" r="r" t="t"/>
                  <a:pathLst>
                    <a:path extrusionOk="0" h="13254" w="13587">
                      <a:moveTo>
                        <a:pt x="5280" y="1"/>
                      </a:moveTo>
                      <a:lnTo>
                        <a:pt x="4844" y="2586"/>
                      </a:lnTo>
                      <a:lnTo>
                        <a:pt x="2559" y="1315"/>
                      </a:lnTo>
                      <a:lnTo>
                        <a:pt x="3284" y="3829"/>
                      </a:lnTo>
                      <a:lnTo>
                        <a:pt x="672" y="3682"/>
                      </a:lnTo>
                      <a:lnTo>
                        <a:pt x="2417" y="5629"/>
                      </a:lnTo>
                      <a:lnTo>
                        <a:pt x="1" y="6627"/>
                      </a:lnTo>
                      <a:lnTo>
                        <a:pt x="2417" y="7631"/>
                      </a:lnTo>
                      <a:lnTo>
                        <a:pt x="672" y="9578"/>
                      </a:lnTo>
                      <a:lnTo>
                        <a:pt x="3284" y="9425"/>
                      </a:lnTo>
                      <a:lnTo>
                        <a:pt x="3284" y="9425"/>
                      </a:lnTo>
                      <a:lnTo>
                        <a:pt x="2559" y="11939"/>
                      </a:lnTo>
                      <a:lnTo>
                        <a:pt x="2559" y="11939"/>
                      </a:lnTo>
                      <a:lnTo>
                        <a:pt x="4844" y="10674"/>
                      </a:lnTo>
                      <a:lnTo>
                        <a:pt x="5280" y="13253"/>
                      </a:lnTo>
                      <a:lnTo>
                        <a:pt x="6791" y="11116"/>
                      </a:lnTo>
                      <a:lnTo>
                        <a:pt x="8302" y="13253"/>
                      </a:lnTo>
                      <a:lnTo>
                        <a:pt x="8738" y="10674"/>
                      </a:lnTo>
                      <a:lnTo>
                        <a:pt x="11029" y="11939"/>
                      </a:lnTo>
                      <a:lnTo>
                        <a:pt x="11029" y="11939"/>
                      </a:lnTo>
                      <a:lnTo>
                        <a:pt x="10303" y="9425"/>
                      </a:lnTo>
                      <a:lnTo>
                        <a:pt x="12916" y="9578"/>
                      </a:lnTo>
                      <a:lnTo>
                        <a:pt x="11170" y="7631"/>
                      </a:lnTo>
                      <a:lnTo>
                        <a:pt x="13586" y="6627"/>
                      </a:lnTo>
                      <a:lnTo>
                        <a:pt x="11170" y="5629"/>
                      </a:lnTo>
                      <a:lnTo>
                        <a:pt x="12916" y="3682"/>
                      </a:lnTo>
                      <a:lnTo>
                        <a:pt x="10303" y="3829"/>
                      </a:lnTo>
                      <a:lnTo>
                        <a:pt x="11029" y="1315"/>
                      </a:lnTo>
                      <a:lnTo>
                        <a:pt x="8738" y="2586"/>
                      </a:lnTo>
                      <a:lnTo>
                        <a:pt x="8302" y="1"/>
                      </a:lnTo>
                      <a:lnTo>
                        <a:pt x="6791" y="2139"/>
                      </a:lnTo>
                      <a:lnTo>
                        <a:pt x="528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0" name="Google Shape;5610;p45"/>
                <p:cNvSpPr/>
                <p:nvPr/>
              </p:nvSpPr>
              <p:spPr>
                <a:xfrm>
                  <a:off x="1564561" y="2844715"/>
                  <a:ext cx="339300" cy="326185"/>
                </a:xfrm>
                <a:custGeom>
                  <a:rect b="b" l="l" r="r" t="t"/>
                  <a:pathLst>
                    <a:path extrusionOk="0" h="7735" w="8046">
                      <a:moveTo>
                        <a:pt x="4173" y="410"/>
                      </a:moveTo>
                      <a:cubicBezTo>
                        <a:pt x="6087" y="410"/>
                        <a:pt x="7631" y="1959"/>
                        <a:pt x="7636" y="3873"/>
                      </a:cubicBezTo>
                      <a:cubicBezTo>
                        <a:pt x="7631" y="5270"/>
                        <a:pt x="6791" y="6530"/>
                        <a:pt x="5498" y="7064"/>
                      </a:cubicBezTo>
                      <a:cubicBezTo>
                        <a:pt x="5070" y="7241"/>
                        <a:pt x="4620" y="7327"/>
                        <a:pt x="4174" y="7327"/>
                      </a:cubicBezTo>
                      <a:cubicBezTo>
                        <a:pt x="3274" y="7327"/>
                        <a:pt x="2390" y="6977"/>
                        <a:pt x="1730" y="6317"/>
                      </a:cubicBezTo>
                      <a:cubicBezTo>
                        <a:pt x="742" y="5324"/>
                        <a:pt x="442" y="3835"/>
                        <a:pt x="982" y="2548"/>
                      </a:cubicBezTo>
                      <a:cubicBezTo>
                        <a:pt x="1517" y="1256"/>
                        <a:pt x="2777" y="410"/>
                        <a:pt x="4173" y="410"/>
                      </a:cubicBezTo>
                      <a:close/>
                      <a:moveTo>
                        <a:pt x="4178" y="1"/>
                      </a:moveTo>
                      <a:cubicBezTo>
                        <a:pt x="3171" y="1"/>
                        <a:pt x="2181" y="395"/>
                        <a:pt x="1441" y="1136"/>
                      </a:cubicBezTo>
                      <a:cubicBezTo>
                        <a:pt x="333" y="2237"/>
                        <a:pt x="1" y="3901"/>
                        <a:pt x="601" y="5351"/>
                      </a:cubicBezTo>
                      <a:cubicBezTo>
                        <a:pt x="1201" y="6797"/>
                        <a:pt x="2608" y="7735"/>
                        <a:pt x="4173" y="7735"/>
                      </a:cubicBezTo>
                      <a:cubicBezTo>
                        <a:pt x="6311" y="7735"/>
                        <a:pt x="8040" y="6006"/>
                        <a:pt x="8045" y="3873"/>
                      </a:cubicBezTo>
                      <a:cubicBezTo>
                        <a:pt x="8045" y="2308"/>
                        <a:pt x="7102" y="896"/>
                        <a:pt x="5656" y="296"/>
                      </a:cubicBezTo>
                      <a:cubicBezTo>
                        <a:pt x="5178" y="97"/>
                        <a:pt x="4676" y="1"/>
                        <a:pt x="41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611" name="Google Shape;5611;p45"/>
              <p:cNvSpPr/>
              <p:nvPr/>
            </p:nvSpPr>
            <p:spPr>
              <a:xfrm flipH="1">
                <a:off x="2849285" y="3071101"/>
                <a:ext cx="523501" cy="219601"/>
              </a:xfrm>
              <a:custGeom>
                <a:rect b="b" l="l" r="r" t="t"/>
                <a:pathLst>
                  <a:path extrusionOk="0" h="966" w="2303">
                    <a:moveTo>
                      <a:pt x="984" y="0"/>
                    </a:moveTo>
                    <a:cubicBezTo>
                      <a:pt x="734" y="0"/>
                      <a:pt x="504" y="167"/>
                      <a:pt x="432" y="420"/>
                    </a:cubicBezTo>
                    <a:cubicBezTo>
                      <a:pt x="410" y="497"/>
                      <a:pt x="404" y="573"/>
                      <a:pt x="415" y="655"/>
                    </a:cubicBezTo>
                    <a:lnTo>
                      <a:pt x="404" y="655"/>
                    </a:lnTo>
                    <a:cubicBezTo>
                      <a:pt x="397" y="655"/>
                      <a:pt x="389" y="654"/>
                      <a:pt x="382" y="654"/>
                    </a:cubicBezTo>
                    <a:cubicBezTo>
                      <a:pt x="195" y="654"/>
                      <a:pt x="37" y="782"/>
                      <a:pt x="1" y="966"/>
                    </a:cubicBezTo>
                    <a:lnTo>
                      <a:pt x="2302" y="960"/>
                    </a:lnTo>
                    <a:cubicBezTo>
                      <a:pt x="2249" y="706"/>
                      <a:pt x="2026" y="524"/>
                      <a:pt x="1773" y="524"/>
                    </a:cubicBezTo>
                    <a:cubicBezTo>
                      <a:pt x="1766" y="524"/>
                      <a:pt x="1759" y="524"/>
                      <a:pt x="1751" y="524"/>
                    </a:cubicBezTo>
                    <a:cubicBezTo>
                      <a:pt x="1691" y="524"/>
                      <a:pt x="1631" y="535"/>
                      <a:pt x="1571" y="546"/>
                    </a:cubicBezTo>
                    <a:cubicBezTo>
                      <a:pt x="1566" y="502"/>
                      <a:pt x="1561" y="459"/>
                      <a:pt x="1550" y="420"/>
                    </a:cubicBezTo>
                    <a:cubicBezTo>
                      <a:pt x="1528" y="371"/>
                      <a:pt x="1506" y="328"/>
                      <a:pt x="1490" y="284"/>
                    </a:cubicBezTo>
                    <a:cubicBezTo>
                      <a:pt x="1435" y="197"/>
                      <a:pt x="1364" y="126"/>
                      <a:pt x="1282" y="77"/>
                    </a:cubicBezTo>
                    <a:lnTo>
                      <a:pt x="1277" y="77"/>
                    </a:lnTo>
                    <a:lnTo>
                      <a:pt x="1141" y="22"/>
                    </a:lnTo>
                    <a:cubicBezTo>
                      <a:pt x="1088" y="7"/>
                      <a:pt x="1036" y="0"/>
                      <a:pt x="9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612" name="Google Shape;5612;p45"/>
          <p:cNvGrpSpPr/>
          <p:nvPr/>
        </p:nvGrpSpPr>
        <p:grpSpPr>
          <a:xfrm>
            <a:off x="3588250" y="2770658"/>
            <a:ext cx="1965600" cy="1945867"/>
            <a:chOff x="3588250" y="2770658"/>
            <a:chExt cx="1965600" cy="1945867"/>
          </a:xfrm>
        </p:grpSpPr>
        <p:sp>
          <p:nvSpPr>
            <p:cNvPr id="5613" name="Google Shape;5613;p45"/>
            <p:cNvSpPr txBox="1"/>
            <p:nvPr/>
          </p:nvSpPr>
          <p:spPr>
            <a:xfrm>
              <a:off x="3588250" y="3772655"/>
              <a:ext cx="19656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</a:t>
              </a: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enus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14" name="Google Shape;5614;p45"/>
            <p:cNvSpPr txBox="1"/>
            <p:nvPr/>
          </p:nvSpPr>
          <p:spPr>
            <a:xfrm>
              <a:off x="3588250" y="4085625"/>
              <a:ext cx="1965600" cy="6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as a nice name and is the second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615" name="Google Shape;5615;p45"/>
            <p:cNvGrpSpPr/>
            <p:nvPr/>
          </p:nvGrpSpPr>
          <p:grpSpPr>
            <a:xfrm>
              <a:off x="4219586" y="2770658"/>
              <a:ext cx="702927" cy="474357"/>
              <a:chOff x="4242198" y="2770658"/>
              <a:chExt cx="702927" cy="474357"/>
            </a:xfrm>
          </p:grpSpPr>
          <p:grpSp>
            <p:nvGrpSpPr>
              <p:cNvPr id="5616" name="Google Shape;5616;p45"/>
              <p:cNvGrpSpPr/>
              <p:nvPr/>
            </p:nvGrpSpPr>
            <p:grpSpPr>
              <a:xfrm>
                <a:off x="4275762" y="2770658"/>
                <a:ext cx="486274" cy="474356"/>
                <a:chOff x="1454163" y="2728371"/>
                <a:chExt cx="572964" cy="558921"/>
              </a:xfrm>
            </p:grpSpPr>
            <p:sp>
              <p:nvSpPr>
                <p:cNvPr id="5617" name="Google Shape;5617;p45"/>
                <p:cNvSpPr/>
                <p:nvPr/>
              </p:nvSpPr>
              <p:spPr>
                <a:xfrm>
                  <a:off x="1454163" y="2728371"/>
                  <a:ext cx="572964" cy="558921"/>
                </a:xfrm>
                <a:custGeom>
                  <a:rect b="b" l="l" r="r" t="t"/>
                  <a:pathLst>
                    <a:path extrusionOk="0" h="13254" w="13587">
                      <a:moveTo>
                        <a:pt x="5280" y="1"/>
                      </a:moveTo>
                      <a:lnTo>
                        <a:pt x="4844" y="2586"/>
                      </a:lnTo>
                      <a:lnTo>
                        <a:pt x="2559" y="1315"/>
                      </a:lnTo>
                      <a:lnTo>
                        <a:pt x="3284" y="3829"/>
                      </a:lnTo>
                      <a:lnTo>
                        <a:pt x="672" y="3682"/>
                      </a:lnTo>
                      <a:lnTo>
                        <a:pt x="2417" y="5629"/>
                      </a:lnTo>
                      <a:lnTo>
                        <a:pt x="1" y="6627"/>
                      </a:lnTo>
                      <a:lnTo>
                        <a:pt x="2417" y="7631"/>
                      </a:lnTo>
                      <a:lnTo>
                        <a:pt x="672" y="9578"/>
                      </a:lnTo>
                      <a:lnTo>
                        <a:pt x="3284" y="9425"/>
                      </a:lnTo>
                      <a:lnTo>
                        <a:pt x="3284" y="9425"/>
                      </a:lnTo>
                      <a:lnTo>
                        <a:pt x="2559" y="11939"/>
                      </a:lnTo>
                      <a:lnTo>
                        <a:pt x="2559" y="11939"/>
                      </a:lnTo>
                      <a:lnTo>
                        <a:pt x="4844" y="10674"/>
                      </a:lnTo>
                      <a:lnTo>
                        <a:pt x="5280" y="13253"/>
                      </a:lnTo>
                      <a:lnTo>
                        <a:pt x="6791" y="11116"/>
                      </a:lnTo>
                      <a:lnTo>
                        <a:pt x="8302" y="13253"/>
                      </a:lnTo>
                      <a:lnTo>
                        <a:pt x="8738" y="10674"/>
                      </a:lnTo>
                      <a:lnTo>
                        <a:pt x="11029" y="11939"/>
                      </a:lnTo>
                      <a:lnTo>
                        <a:pt x="11029" y="11939"/>
                      </a:lnTo>
                      <a:lnTo>
                        <a:pt x="10303" y="9425"/>
                      </a:lnTo>
                      <a:lnTo>
                        <a:pt x="12916" y="9578"/>
                      </a:lnTo>
                      <a:lnTo>
                        <a:pt x="11170" y="7631"/>
                      </a:lnTo>
                      <a:lnTo>
                        <a:pt x="13586" y="6627"/>
                      </a:lnTo>
                      <a:lnTo>
                        <a:pt x="11170" y="5629"/>
                      </a:lnTo>
                      <a:lnTo>
                        <a:pt x="12916" y="3682"/>
                      </a:lnTo>
                      <a:lnTo>
                        <a:pt x="10303" y="3829"/>
                      </a:lnTo>
                      <a:lnTo>
                        <a:pt x="11029" y="1315"/>
                      </a:lnTo>
                      <a:lnTo>
                        <a:pt x="8738" y="2586"/>
                      </a:lnTo>
                      <a:lnTo>
                        <a:pt x="8302" y="1"/>
                      </a:lnTo>
                      <a:lnTo>
                        <a:pt x="6791" y="2139"/>
                      </a:lnTo>
                      <a:lnTo>
                        <a:pt x="528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18" name="Google Shape;5618;p45"/>
                <p:cNvSpPr/>
                <p:nvPr/>
              </p:nvSpPr>
              <p:spPr>
                <a:xfrm>
                  <a:off x="1564561" y="2844715"/>
                  <a:ext cx="339300" cy="326185"/>
                </a:xfrm>
                <a:custGeom>
                  <a:rect b="b" l="l" r="r" t="t"/>
                  <a:pathLst>
                    <a:path extrusionOk="0" h="7735" w="8046">
                      <a:moveTo>
                        <a:pt x="4173" y="410"/>
                      </a:moveTo>
                      <a:cubicBezTo>
                        <a:pt x="6087" y="410"/>
                        <a:pt x="7631" y="1959"/>
                        <a:pt x="7636" y="3873"/>
                      </a:cubicBezTo>
                      <a:cubicBezTo>
                        <a:pt x="7631" y="5270"/>
                        <a:pt x="6791" y="6530"/>
                        <a:pt x="5498" y="7064"/>
                      </a:cubicBezTo>
                      <a:cubicBezTo>
                        <a:pt x="5070" y="7241"/>
                        <a:pt x="4620" y="7327"/>
                        <a:pt x="4174" y="7327"/>
                      </a:cubicBezTo>
                      <a:cubicBezTo>
                        <a:pt x="3274" y="7327"/>
                        <a:pt x="2390" y="6977"/>
                        <a:pt x="1730" y="6317"/>
                      </a:cubicBezTo>
                      <a:cubicBezTo>
                        <a:pt x="742" y="5324"/>
                        <a:pt x="442" y="3835"/>
                        <a:pt x="982" y="2548"/>
                      </a:cubicBezTo>
                      <a:cubicBezTo>
                        <a:pt x="1517" y="1256"/>
                        <a:pt x="2777" y="410"/>
                        <a:pt x="4173" y="410"/>
                      </a:cubicBezTo>
                      <a:close/>
                      <a:moveTo>
                        <a:pt x="4178" y="1"/>
                      </a:moveTo>
                      <a:cubicBezTo>
                        <a:pt x="3171" y="1"/>
                        <a:pt x="2181" y="395"/>
                        <a:pt x="1441" y="1136"/>
                      </a:cubicBezTo>
                      <a:cubicBezTo>
                        <a:pt x="333" y="2237"/>
                        <a:pt x="1" y="3901"/>
                        <a:pt x="601" y="5351"/>
                      </a:cubicBezTo>
                      <a:cubicBezTo>
                        <a:pt x="1201" y="6797"/>
                        <a:pt x="2608" y="7735"/>
                        <a:pt x="4173" y="7735"/>
                      </a:cubicBezTo>
                      <a:cubicBezTo>
                        <a:pt x="6311" y="7735"/>
                        <a:pt x="8040" y="6006"/>
                        <a:pt x="8045" y="3873"/>
                      </a:cubicBezTo>
                      <a:cubicBezTo>
                        <a:pt x="8045" y="2308"/>
                        <a:pt x="7102" y="896"/>
                        <a:pt x="5656" y="296"/>
                      </a:cubicBezTo>
                      <a:cubicBezTo>
                        <a:pt x="5178" y="97"/>
                        <a:pt x="4676" y="1"/>
                        <a:pt x="41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619" name="Google Shape;5619;p45"/>
              <p:cNvSpPr/>
              <p:nvPr/>
            </p:nvSpPr>
            <p:spPr>
              <a:xfrm flipH="1">
                <a:off x="4242198" y="2950136"/>
                <a:ext cx="702927" cy="294879"/>
              </a:xfrm>
              <a:custGeom>
                <a:rect b="b" l="l" r="r" t="t"/>
                <a:pathLst>
                  <a:path extrusionOk="0" h="966" w="2303">
                    <a:moveTo>
                      <a:pt x="984" y="0"/>
                    </a:moveTo>
                    <a:cubicBezTo>
                      <a:pt x="734" y="0"/>
                      <a:pt x="504" y="167"/>
                      <a:pt x="432" y="420"/>
                    </a:cubicBezTo>
                    <a:cubicBezTo>
                      <a:pt x="410" y="497"/>
                      <a:pt x="404" y="573"/>
                      <a:pt x="415" y="655"/>
                    </a:cubicBezTo>
                    <a:lnTo>
                      <a:pt x="404" y="655"/>
                    </a:lnTo>
                    <a:cubicBezTo>
                      <a:pt x="397" y="655"/>
                      <a:pt x="389" y="654"/>
                      <a:pt x="382" y="654"/>
                    </a:cubicBezTo>
                    <a:cubicBezTo>
                      <a:pt x="195" y="654"/>
                      <a:pt x="37" y="782"/>
                      <a:pt x="1" y="966"/>
                    </a:cubicBezTo>
                    <a:lnTo>
                      <a:pt x="2302" y="960"/>
                    </a:lnTo>
                    <a:cubicBezTo>
                      <a:pt x="2249" y="706"/>
                      <a:pt x="2026" y="524"/>
                      <a:pt x="1773" y="524"/>
                    </a:cubicBezTo>
                    <a:cubicBezTo>
                      <a:pt x="1766" y="524"/>
                      <a:pt x="1759" y="524"/>
                      <a:pt x="1751" y="524"/>
                    </a:cubicBezTo>
                    <a:cubicBezTo>
                      <a:pt x="1691" y="524"/>
                      <a:pt x="1631" y="535"/>
                      <a:pt x="1571" y="546"/>
                    </a:cubicBezTo>
                    <a:cubicBezTo>
                      <a:pt x="1566" y="502"/>
                      <a:pt x="1561" y="459"/>
                      <a:pt x="1550" y="420"/>
                    </a:cubicBezTo>
                    <a:cubicBezTo>
                      <a:pt x="1528" y="371"/>
                      <a:pt x="1506" y="328"/>
                      <a:pt x="1490" y="284"/>
                    </a:cubicBezTo>
                    <a:cubicBezTo>
                      <a:pt x="1435" y="197"/>
                      <a:pt x="1364" y="126"/>
                      <a:pt x="1282" y="77"/>
                    </a:cubicBezTo>
                    <a:lnTo>
                      <a:pt x="1277" y="77"/>
                    </a:lnTo>
                    <a:lnTo>
                      <a:pt x="1141" y="22"/>
                    </a:lnTo>
                    <a:cubicBezTo>
                      <a:pt x="1088" y="7"/>
                      <a:pt x="1036" y="0"/>
                      <a:pt x="984" y="0"/>
                    </a:cubicBezTo>
                    <a:close/>
                  </a:path>
                </a:pathLst>
              </a:custGeom>
              <a:solidFill>
                <a:srgbClr val="F26A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620" name="Google Shape;5620;p45"/>
          <p:cNvGrpSpPr/>
          <p:nvPr/>
        </p:nvGrpSpPr>
        <p:grpSpPr>
          <a:xfrm>
            <a:off x="1005179" y="2306364"/>
            <a:ext cx="7130143" cy="1402941"/>
            <a:chOff x="1005179" y="2306364"/>
            <a:chExt cx="7130143" cy="1402941"/>
          </a:xfrm>
        </p:grpSpPr>
        <p:sp>
          <p:nvSpPr>
            <p:cNvPr id="5621" name="Google Shape;5621;p45"/>
            <p:cNvSpPr/>
            <p:nvPr/>
          </p:nvSpPr>
          <p:spPr>
            <a:xfrm rot="10800000">
              <a:off x="5272499" y="3007343"/>
              <a:ext cx="1403061" cy="701962"/>
            </a:xfrm>
            <a:custGeom>
              <a:rect b="b" l="l" r="r" t="t"/>
              <a:pathLst>
                <a:path extrusionOk="0" fill="none" h="22050" w="44066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2" name="Google Shape;5622;p45"/>
            <p:cNvSpPr/>
            <p:nvPr/>
          </p:nvSpPr>
          <p:spPr>
            <a:xfrm rot="10800000">
              <a:off x="3869511" y="2306374"/>
              <a:ext cx="1403061" cy="700911"/>
            </a:xfrm>
            <a:custGeom>
              <a:rect b="b" l="l" r="r" t="t"/>
              <a:pathLst>
                <a:path extrusionOk="0" fill="none" h="22017" w="44066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3" name="Google Shape;5623;p45"/>
            <p:cNvSpPr/>
            <p:nvPr/>
          </p:nvSpPr>
          <p:spPr>
            <a:xfrm rot="10800000">
              <a:off x="2466554" y="3007343"/>
              <a:ext cx="1403030" cy="701962"/>
            </a:xfrm>
            <a:custGeom>
              <a:rect b="b" l="l" r="r" t="t"/>
              <a:pathLst>
                <a:path extrusionOk="0" fill="none" h="22050" w="44065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4" name="Google Shape;5624;p45"/>
            <p:cNvSpPr/>
            <p:nvPr/>
          </p:nvSpPr>
          <p:spPr>
            <a:xfrm rot="10800000">
              <a:off x="1063566" y="2306374"/>
              <a:ext cx="1403061" cy="700911"/>
            </a:xfrm>
            <a:custGeom>
              <a:rect b="b" l="l" r="r" t="t"/>
              <a:pathLst>
                <a:path extrusionOk="0" fill="none" h="22017" w="44066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5" name="Google Shape;5625;p45"/>
            <p:cNvSpPr/>
            <p:nvPr/>
          </p:nvSpPr>
          <p:spPr>
            <a:xfrm rot="10800000">
              <a:off x="5447751" y="2475813"/>
              <a:ext cx="1076988" cy="1075768"/>
            </a:xfrm>
            <a:custGeom>
              <a:rect b="b" l="l" r="r" t="t"/>
              <a:pathLst>
                <a:path extrusionOk="0" h="33792" w="33825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6" name="Google Shape;5626;p45"/>
            <p:cNvSpPr/>
            <p:nvPr/>
          </p:nvSpPr>
          <p:spPr>
            <a:xfrm rot="10800000">
              <a:off x="4033078" y="2475813"/>
              <a:ext cx="1075937" cy="1075768"/>
            </a:xfrm>
            <a:custGeom>
              <a:rect b="b" l="l" r="r" t="t"/>
              <a:pathLst>
                <a:path extrusionOk="0" h="33792" w="33792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7" name="Google Shape;5627;p45"/>
            <p:cNvSpPr/>
            <p:nvPr/>
          </p:nvSpPr>
          <p:spPr>
            <a:xfrm rot="10800000">
              <a:off x="2617354" y="2475813"/>
              <a:ext cx="1075937" cy="1075768"/>
            </a:xfrm>
            <a:custGeom>
              <a:rect b="b" l="l" r="r" t="t"/>
              <a:pathLst>
                <a:path extrusionOk="0" h="33792" w="33792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8" name="Google Shape;5628;p45"/>
            <p:cNvSpPr/>
            <p:nvPr/>
          </p:nvSpPr>
          <p:spPr>
            <a:xfrm rot="10800000">
              <a:off x="1202712" y="2475813"/>
              <a:ext cx="1075905" cy="1075768"/>
            </a:xfrm>
            <a:custGeom>
              <a:rect b="b" l="l" r="r" t="t"/>
              <a:pathLst>
                <a:path extrusionOk="0" h="33792" w="33791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9" name="Google Shape;5629;p45"/>
            <p:cNvSpPr/>
            <p:nvPr/>
          </p:nvSpPr>
          <p:spPr>
            <a:xfrm rot="10800000">
              <a:off x="3811156" y="2937159"/>
              <a:ext cx="116853" cy="116866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0" name="Google Shape;5630;p45"/>
            <p:cNvSpPr/>
            <p:nvPr/>
          </p:nvSpPr>
          <p:spPr>
            <a:xfrm rot="10800000">
              <a:off x="2408167" y="2937159"/>
              <a:ext cx="116853" cy="116866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1" name="Google Shape;5631;p45"/>
            <p:cNvSpPr/>
            <p:nvPr/>
          </p:nvSpPr>
          <p:spPr>
            <a:xfrm rot="10800000">
              <a:off x="5214112" y="2937159"/>
              <a:ext cx="116885" cy="116866"/>
            </a:xfrm>
            <a:custGeom>
              <a:rect b="b" l="l" r="r" t="t"/>
              <a:pathLst>
                <a:path extrusionOk="0" h="3671" w="3671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2" name="Google Shape;5632;p45"/>
            <p:cNvSpPr/>
            <p:nvPr/>
          </p:nvSpPr>
          <p:spPr>
            <a:xfrm rot="10800000">
              <a:off x="6621437" y="2937159"/>
              <a:ext cx="116885" cy="116866"/>
            </a:xfrm>
            <a:custGeom>
              <a:rect b="b" l="l" r="r" t="t"/>
              <a:pathLst>
                <a:path extrusionOk="0" h="3671" w="3671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3" name="Google Shape;5633;p45"/>
            <p:cNvSpPr/>
            <p:nvPr/>
          </p:nvSpPr>
          <p:spPr>
            <a:xfrm rot="10800000">
              <a:off x="1005179" y="2937159"/>
              <a:ext cx="116853" cy="116866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4" name="Google Shape;5634;p45"/>
            <p:cNvSpPr/>
            <p:nvPr/>
          </p:nvSpPr>
          <p:spPr>
            <a:xfrm>
              <a:off x="6675549" y="2306364"/>
              <a:ext cx="1403061" cy="701962"/>
            </a:xfrm>
            <a:custGeom>
              <a:rect b="b" l="l" r="r" t="t"/>
              <a:pathLst>
                <a:path extrusionOk="0" fill="none" h="22050" w="44066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5" name="Google Shape;5635;p45"/>
            <p:cNvSpPr/>
            <p:nvPr/>
          </p:nvSpPr>
          <p:spPr>
            <a:xfrm>
              <a:off x="6826371" y="2475813"/>
              <a:ext cx="1076988" cy="1075768"/>
            </a:xfrm>
            <a:custGeom>
              <a:rect b="b" l="l" r="r" t="t"/>
              <a:pathLst>
                <a:path extrusionOk="0" h="33792" w="33825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6" name="Google Shape;5636;p45"/>
            <p:cNvSpPr/>
            <p:nvPr/>
          </p:nvSpPr>
          <p:spPr>
            <a:xfrm rot="10800000">
              <a:off x="8018437" y="2937159"/>
              <a:ext cx="116885" cy="116866"/>
            </a:xfrm>
            <a:custGeom>
              <a:rect b="b" l="l" r="r" t="t"/>
              <a:pathLst>
                <a:path extrusionOk="0" h="3671" w="3671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37" name="Google Shape;5637;p45"/>
          <p:cNvGrpSpPr/>
          <p:nvPr/>
        </p:nvGrpSpPr>
        <p:grpSpPr>
          <a:xfrm>
            <a:off x="6419550" y="2710800"/>
            <a:ext cx="1965603" cy="2005725"/>
            <a:chOff x="6419550" y="2710800"/>
            <a:chExt cx="1965603" cy="2005725"/>
          </a:xfrm>
        </p:grpSpPr>
        <p:sp>
          <p:nvSpPr>
            <p:cNvPr id="5638" name="Google Shape;5638;p45"/>
            <p:cNvSpPr txBox="1"/>
            <p:nvPr/>
          </p:nvSpPr>
          <p:spPr>
            <a:xfrm>
              <a:off x="6419553" y="3772655"/>
              <a:ext cx="19656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</a:t>
              </a:r>
              <a:r>
                <a:rPr lang="en" sz="17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ercury</a:t>
              </a:r>
              <a:endParaRPr sz="17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39" name="Google Shape;5639;p45"/>
            <p:cNvSpPr txBox="1"/>
            <p:nvPr/>
          </p:nvSpPr>
          <p:spPr>
            <a:xfrm>
              <a:off x="6419550" y="4085625"/>
              <a:ext cx="1965600" cy="6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small and the closest to the Sun. It was named after a Roman god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640" name="Google Shape;5640;p45"/>
            <p:cNvGrpSpPr/>
            <p:nvPr/>
          </p:nvGrpSpPr>
          <p:grpSpPr>
            <a:xfrm>
              <a:off x="7039463" y="2710800"/>
              <a:ext cx="655018" cy="594077"/>
              <a:chOff x="7039463" y="2710800"/>
              <a:chExt cx="655018" cy="594077"/>
            </a:xfrm>
          </p:grpSpPr>
          <p:sp>
            <p:nvSpPr>
              <p:cNvPr id="5641" name="Google Shape;5641;p45"/>
              <p:cNvSpPr/>
              <p:nvPr/>
            </p:nvSpPr>
            <p:spPr>
              <a:xfrm flipH="1" rot="-900014">
                <a:off x="7093728" y="2765942"/>
                <a:ext cx="489794" cy="483794"/>
              </a:xfrm>
              <a:custGeom>
                <a:rect b="b" l="l" r="r" t="t"/>
                <a:pathLst>
                  <a:path extrusionOk="0" h="1703" w="1724">
                    <a:moveTo>
                      <a:pt x="750" y="0"/>
                    </a:moveTo>
                    <a:cubicBezTo>
                      <a:pt x="629" y="0"/>
                      <a:pt x="509" y="26"/>
                      <a:pt x="399" y="80"/>
                    </a:cubicBezTo>
                    <a:cubicBezTo>
                      <a:pt x="442" y="85"/>
                      <a:pt x="486" y="96"/>
                      <a:pt x="524" y="113"/>
                    </a:cubicBezTo>
                    <a:cubicBezTo>
                      <a:pt x="1198" y="361"/>
                      <a:pt x="919" y="1322"/>
                      <a:pt x="314" y="1322"/>
                    </a:cubicBezTo>
                    <a:cubicBezTo>
                      <a:pt x="243" y="1322"/>
                      <a:pt x="167" y="1309"/>
                      <a:pt x="88" y="1280"/>
                    </a:cubicBezTo>
                    <a:cubicBezTo>
                      <a:pt x="60" y="1263"/>
                      <a:pt x="28" y="1252"/>
                      <a:pt x="0" y="1236"/>
                    </a:cubicBezTo>
                    <a:lnTo>
                      <a:pt x="0" y="1236"/>
                    </a:lnTo>
                    <a:cubicBezTo>
                      <a:pt x="93" y="1422"/>
                      <a:pt x="257" y="1569"/>
                      <a:pt x="453" y="1645"/>
                    </a:cubicBezTo>
                    <a:cubicBezTo>
                      <a:pt x="554" y="1684"/>
                      <a:pt x="658" y="1702"/>
                      <a:pt x="761" y="1702"/>
                    </a:cubicBezTo>
                    <a:cubicBezTo>
                      <a:pt x="1105" y="1702"/>
                      <a:pt x="1429" y="1494"/>
                      <a:pt x="1555" y="1149"/>
                    </a:cubicBezTo>
                    <a:cubicBezTo>
                      <a:pt x="1724" y="707"/>
                      <a:pt x="1489" y="211"/>
                      <a:pt x="1048" y="53"/>
                    </a:cubicBezTo>
                    <a:cubicBezTo>
                      <a:pt x="951" y="18"/>
                      <a:pt x="850" y="0"/>
                      <a:pt x="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2" name="Google Shape;5642;p45"/>
              <p:cNvSpPr/>
              <p:nvPr/>
            </p:nvSpPr>
            <p:spPr>
              <a:xfrm>
                <a:off x="7491801" y="2833654"/>
                <a:ext cx="115204" cy="116477"/>
              </a:xfrm>
              <a:custGeom>
                <a:rect b="b" l="l" r="r" t="t"/>
                <a:pathLst>
                  <a:path extrusionOk="0" h="2063" w="2040">
                    <a:moveTo>
                      <a:pt x="682" y="1"/>
                    </a:moveTo>
                    <a:lnTo>
                      <a:pt x="627" y="622"/>
                    </a:lnTo>
                    <a:lnTo>
                      <a:pt x="0" y="617"/>
                    </a:lnTo>
                    <a:lnTo>
                      <a:pt x="458" y="1048"/>
                    </a:lnTo>
                    <a:lnTo>
                      <a:pt x="60" y="1539"/>
                    </a:lnTo>
                    <a:lnTo>
                      <a:pt x="682" y="1451"/>
                    </a:lnTo>
                    <a:lnTo>
                      <a:pt x="818" y="2062"/>
                    </a:lnTo>
                    <a:lnTo>
                      <a:pt x="1134" y="1522"/>
                    </a:lnTo>
                    <a:lnTo>
                      <a:pt x="1696" y="1800"/>
                    </a:lnTo>
                    <a:lnTo>
                      <a:pt x="1696" y="1800"/>
                    </a:lnTo>
                    <a:lnTo>
                      <a:pt x="1478" y="1217"/>
                    </a:lnTo>
                    <a:lnTo>
                      <a:pt x="2040" y="950"/>
                    </a:lnTo>
                    <a:lnTo>
                      <a:pt x="1445" y="753"/>
                    </a:lnTo>
                    <a:lnTo>
                      <a:pt x="1593" y="148"/>
                    </a:lnTo>
                    <a:lnTo>
                      <a:pt x="1593" y="148"/>
                    </a:lnTo>
                    <a:lnTo>
                      <a:pt x="1069" y="491"/>
                    </a:lnTo>
                    <a:lnTo>
                      <a:pt x="682" y="1"/>
                    </a:lnTo>
                    <a:close/>
                  </a:path>
                </a:pathLst>
              </a:custGeom>
              <a:solidFill>
                <a:srgbClr val="B3BC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3" name="Google Shape;5643;p45"/>
              <p:cNvSpPr/>
              <p:nvPr/>
            </p:nvSpPr>
            <p:spPr>
              <a:xfrm>
                <a:off x="7637805" y="2776345"/>
                <a:ext cx="56676" cy="57310"/>
              </a:xfrm>
              <a:custGeom>
                <a:rect b="b" l="l" r="r" t="t"/>
                <a:pathLst>
                  <a:path extrusionOk="0" h="2063" w="2040">
                    <a:moveTo>
                      <a:pt x="682" y="1"/>
                    </a:moveTo>
                    <a:lnTo>
                      <a:pt x="627" y="622"/>
                    </a:lnTo>
                    <a:lnTo>
                      <a:pt x="0" y="617"/>
                    </a:lnTo>
                    <a:lnTo>
                      <a:pt x="458" y="1048"/>
                    </a:lnTo>
                    <a:lnTo>
                      <a:pt x="60" y="1539"/>
                    </a:lnTo>
                    <a:lnTo>
                      <a:pt x="682" y="1451"/>
                    </a:lnTo>
                    <a:lnTo>
                      <a:pt x="818" y="2062"/>
                    </a:lnTo>
                    <a:lnTo>
                      <a:pt x="1134" y="1522"/>
                    </a:lnTo>
                    <a:lnTo>
                      <a:pt x="1696" y="1800"/>
                    </a:lnTo>
                    <a:lnTo>
                      <a:pt x="1696" y="1800"/>
                    </a:lnTo>
                    <a:lnTo>
                      <a:pt x="1478" y="1217"/>
                    </a:lnTo>
                    <a:lnTo>
                      <a:pt x="2040" y="950"/>
                    </a:lnTo>
                    <a:lnTo>
                      <a:pt x="1445" y="753"/>
                    </a:lnTo>
                    <a:lnTo>
                      <a:pt x="1593" y="148"/>
                    </a:lnTo>
                    <a:lnTo>
                      <a:pt x="1593" y="148"/>
                    </a:lnTo>
                    <a:lnTo>
                      <a:pt x="1069" y="491"/>
                    </a:lnTo>
                    <a:lnTo>
                      <a:pt x="682" y="1"/>
                    </a:lnTo>
                    <a:close/>
                  </a:path>
                </a:pathLst>
              </a:custGeom>
              <a:solidFill>
                <a:srgbClr val="B3BC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9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Daylight Infographics</a:t>
            </a:r>
            <a:endParaRPr/>
          </a:p>
        </p:txBody>
      </p:sp>
      <p:grpSp>
        <p:nvGrpSpPr>
          <p:cNvPr id="888" name="Google Shape;888;p19"/>
          <p:cNvGrpSpPr/>
          <p:nvPr/>
        </p:nvGrpSpPr>
        <p:grpSpPr>
          <a:xfrm>
            <a:off x="411252" y="1002987"/>
            <a:ext cx="4611546" cy="3806558"/>
            <a:chOff x="503602" y="1002987"/>
            <a:chExt cx="4611546" cy="3806558"/>
          </a:xfrm>
        </p:grpSpPr>
        <p:sp>
          <p:nvSpPr>
            <p:cNvPr id="889" name="Google Shape;889;p19"/>
            <p:cNvSpPr/>
            <p:nvPr/>
          </p:nvSpPr>
          <p:spPr>
            <a:xfrm>
              <a:off x="1236931" y="1333846"/>
              <a:ext cx="3144900" cy="3144900"/>
            </a:xfrm>
            <a:prstGeom prst="ellipse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1372457" y="1477337"/>
              <a:ext cx="2874000" cy="28740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35000">
                  <a:schemeClr val="accent5"/>
                </a:gs>
                <a:gs pos="69000">
                  <a:schemeClr val="lt2"/>
                </a:gs>
                <a:gs pos="100000">
                  <a:schemeClr val="accent1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2374592" y="4047079"/>
              <a:ext cx="23942" cy="23942"/>
            </a:xfrm>
            <a:custGeom>
              <a:rect b="b" l="l" r="r" t="t"/>
              <a:pathLst>
                <a:path extrusionOk="0" h="1121" w="1121">
                  <a:moveTo>
                    <a:pt x="583" y="0"/>
                  </a:moveTo>
                  <a:cubicBezTo>
                    <a:pt x="270" y="0"/>
                    <a:pt x="1" y="269"/>
                    <a:pt x="1" y="583"/>
                  </a:cubicBezTo>
                  <a:cubicBezTo>
                    <a:pt x="1" y="896"/>
                    <a:pt x="270" y="1120"/>
                    <a:pt x="583" y="1120"/>
                  </a:cubicBezTo>
                  <a:cubicBezTo>
                    <a:pt x="897" y="1120"/>
                    <a:pt x="1121" y="896"/>
                    <a:pt x="1121" y="583"/>
                  </a:cubicBezTo>
                  <a:cubicBezTo>
                    <a:pt x="1121" y="269"/>
                    <a:pt x="897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2038933" y="3784319"/>
              <a:ext cx="23942" cy="23942"/>
            </a:xfrm>
            <a:custGeom>
              <a:rect b="b" l="l" r="r" t="t"/>
              <a:pathLst>
                <a:path extrusionOk="0" h="1121" w="1121">
                  <a:moveTo>
                    <a:pt x="538" y="1"/>
                  </a:moveTo>
                  <a:cubicBezTo>
                    <a:pt x="225" y="1"/>
                    <a:pt x="1" y="225"/>
                    <a:pt x="1" y="538"/>
                  </a:cubicBezTo>
                  <a:cubicBezTo>
                    <a:pt x="1" y="852"/>
                    <a:pt x="225" y="1121"/>
                    <a:pt x="538" y="1121"/>
                  </a:cubicBezTo>
                  <a:cubicBezTo>
                    <a:pt x="852" y="1121"/>
                    <a:pt x="1121" y="852"/>
                    <a:pt x="1121" y="538"/>
                  </a:cubicBezTo>
                  <a:cubicBezTo>
                    <a:pt x="1121" y="225"/>
                    <a:pt x="852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 rot="-1944722">
              <a:off x="3322944" y="3239890"/>
              <a:ext cx="23963" cy="23941"/>
            </a:xfrm>
            <a:custGeom>
              <a:rect b="b" l="l" r="r" t="t"/>
              <a:pathLst>
                <a:path extrusionOk="0" h="1121" w="1122">
                  <a:moveTo>
                    <a:pt x="539" y="0"/>
                  </a:moveTo>
                  <a:cubicBezTo>
                    <a:pt x="225" y="0"/>
                    <a:pt x="1" y="224"/>
                    <a:pt x="1" y="538"/>
                  </a:cubicBezTo>
                  <a:cubicBezTo>
                    <a:pt x="1" y="852"/>
                    <a:pt x="225" y="1121"/>
                    <a:pt x="539" y="1121"/>
                  </a:cubicBezTo>
                  <a:cubicBezTo>
                    <a:pt x="852" y="1121"/>
                    <a:pt x="1121" y="852"/>
                    <a:pt x="1121" y="538"/>
                  </a:cubicBezTo>
                  <a:cubicBezTo>
                    <a:pt x="1121" y="224"/>
                    <a:pt x="852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3322955" y="3620842"/>
              <a:ext cx="23942" cy="23942"/>
            </a:xfrm>
            <a:custGeom>
              <a:rect b="b" l="l" r="r" t="t"/>
              <a:pathLst>
                <a:path extrusionOk="0" h="1121" w="1121">
                  <a:moveTo>
                    <a:pt x="583" y="0"/>
                  </a:moveTo>
                  <a:cubicBezTo>
                    <a:pt x="270" y="0"/>
                    <a:pt x="1" y="269"/>
                    <a:pt x="1" y="583"/>
                  </a:cubicBezTo>
                  <a:cubicBezTo>
                    <a:pt x="1" y="896"/>
                    <a:pt x="270" y="1120"/>
                    <a:pt x="583" y="1120"/>
                  </a:cubicBezTo>
                  <a:cubicBezTo>
                    <a:pt x="897" y="1120"/>
                    <a:pt x="1121" y="896"/>
                    <a:pt x="1121" y="583"/>
                  </a:cubicBezTo>
                  <a:cubicBezTo>
                    <a:pt x="1121" y="269"/>
                    <a:pt x="897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2398532" y="3145884"/>
              <a:ext cx="23942" cy="23942"/>
            </a:xfrm>
            <a:custGeom>
              <a:rect b="b" l="l" r="r" t="t"/>
              <a:pathLst>
                <a:path extrusionOk="0" h="1121" w="1121">
                  <a:moveTo>
                    <a:pt x="583" y="0"/>
                  </a:moveTo>
                  <a:cubicBezTo>
                    <a:pt x="270" y="0"/>
                    <a:pt x="1" y="269"/>
                    <a:pt x="1" y="583"/>
                  </a:cubicBezTo>
                  <a:cubicBezTo>
                    <a:pt x="1" y="896"/>
                    <a:pt x="270" y="1120"/>
                    <a:pt x="583" y="1120"/>
                  </a:cubicBezTo>
                  <a:cubicBezTo>
                    <a:pt x="897" y="1120"/>
                    <a:pt x="1121" y="896"/>
                    <a:pt x="1121" y="583"/>
                  </a:cubicBezTo>
                  <a:cubicBezTo>
                    <a:pt x="1121" y="269"/>
                    <a:pt x="897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2469012" y="3529224"/>
              <a:ext cx="23942" cy="23942"/>
            </a:xfrm>
            <a:custGeom>
              <a:rect b="b" l="l" r="r" t="t"/>
              <a:pathLst>
                <a:path extrusionOk="0" h="1121" w="1121">
                  <a:moveTo>
                    <a:pt x="583" y="0"/>
                  </a:moveTo>
                  <a:cubicBezTo>
                    <a:pt x="270" y="0"/>
                    <a:pt x="1" y="269"/>
                    <a:pt x="1" y="583"/>
                  </a:cubicBezTo>
                  <a:cubicBezTo>
                    <a:pt x="1" y="896"/>
                    <a:pt x="270" y="1120"/>
                    <a:pt x="583" y="1120"/>
                  </a:cubicBezTo>
                  <a:cubicBezTo>
                    <a:pt x="897" y="1120"/>
                    <a:pt x="1121" y="896"/>
                    <a:pt x="1121" y="583"/>
                  </a:cubicBezTo>
                  <a:cubicBezTo>
                    <a:pt x="1121" y="269"/>
                    <a:pt x="897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3756287" y="3268385"/>
              <a:ext cx="23942" cy="23942"/>
            </a:xfrm>
            <a:custGeom>
              <a:rect b="b" l="l" r="r" t="t"/>
              <a:pathLst>
                <a:path extrusionOk="0" h="1121" w="1121">
                  <a:moveTo>
                    <a:pt x="583" y="0"/>
                  </a:moveTo>
                  <a:cubicBezTo>
                    <a:pt x="270" y="0"/>
                    <a:pt x="1" y="269"/>
                    <a:pt x="1" y="583"/>
                  </a:cubicBezTo>
                  <a:cubicBezTo>
                    <a:pt x="1" y="896"/>
                    <a:pt x="270" y="1120"/>
                    <a:pt x="583" y="1120"/>
                  </a:cubicBezTo>
                  <a:cubicBezTo>
                    <a:pt x="897" y="1120"/>
                    <a:pt x="1121" y="896"/>
                    <a:pt x="1121" y="583"/>
                  </a:cubicBezTo>
                  <a:cubicBezTo>
                    <a:pt x="1121" y="269"/>
                    <a:pt x="897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1702076" y="3211404"/>
              <a:ext cx="23942" cy="23942"/>
            </a:xfrm>
            <a:custGeom>
              <a:rect b="b" l="l" r="r" t="t"/>
              <a:pathLst>
                <a:path extrusionOk="0" h="1121" w="1121">
                  <a:moveTo>
                    <a:pt x="583" y="0"/>
                  </a:moveTo>
                  <a:cubicBezTo>
                    <a:pt x="270" y="0"/>
                    <a:pt x="1" y="269"/>
                    <a:pt x="1" y="583"/>
                  </a:cubicBezTo>
                  <a:cubicBezTo>
                    <a:pt x="1" y="896"/>
                    <a:pt x="270" y="1120"/>
                    <a:pt x="583" y="1120"/>
                  </a:cubicBezTo>
                  <a:cubicBezTo>
                    <a:pt x="897" y="1120"/>
                    <a:pt x="1121" y="896"/>
                    <a:pt x="1121" y="583"/>
                  </a:cubicBezTo>
                  <a:cubicBezTo>
                    <a:pt x="1121" y="269"/>
                    <a:pt x="897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3438899" y="4047081"/>
              <a:ext cx="23942" cy="23942"/>
            </a:xfrm>
            <a:custGeom>
              <a:rect b="b" l="l" r="r" t="t"/>
              <a:pathLst>
                <a:path extrusionOk="0" h="1121" w="1121">
                  <a:moveTo>
                    <a:pt x="583" y="0"/>
                  </a:moveTo>
                  <a:cubicBezTo>
                    <a:pt x="270" y="0"/>
                    <a:pt x="1" y="269"/>
                    <a:pt x="1" y="583"/>
                  </a:cubicBezTo>
                  <a:cubicBezTo>
                    <a:pt x="1" y="896"/>
                    <a:pt x="270" y="1120"/>
                    <a:pt x="583" y="1120"/>
                  </a:cubicBezTo>
                  <a:cubicBezTo>
                    <a:pt x="897" y="1120"/>
                    <a:pt x="1121" y="896"/>
                    <a:pt x="1121" y="583"/>
                  </a:cubicBezTo>
                  <a:cubicBezTo>
                    <a:pt x="1121" y="269"/>
                    <a:pt x="897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088466" y="3071541"/>
              <a:ext cx="24934" cy="24934"/>
            </a:xfrm>
            <a:custGeom>
              <a:rect b="b" l="l" r="r" t="t"/>
              <a:pathLst>
                <a:path extrusionOk="0" h="1121" w="1121">
                  <a:moveTo>
                    <a:pt x="583" y="0"/>
                  </a:moveTo>
                  <a:cubicBezTo>
                    <a:pt x="270" y="0"/>
                    <a:pt x="1" y="269"/>
                    <a:pt x="1" y="583"/>
                  </a:cubicBezTo>
                  <a:cubicBezTo>
                    <a:pt x="1" y="896"/>
                    <a:pt x="270" y="1120"/>
                    <a:pt x="583" y="1120"/>
                  </a:cubicBezTo>
                  <a:cubicBezTo>
                    <a:pt x="897" y="1120"/>
                    <a:pt x="1121" y="896"/>
                    <a:pt x="1121" y="583"/>
                  </a:cubicBezTo>
                  <a:cubicBezTo>
                    <a:pt x="1121" y="269"/>
                    <a:pt x="897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3807439" y="3784323"/>
              <a:ext cx="23942" cy="23942"/>
            </a:xfrm>
            <a:custGeom>
              <a:rect b="b" l="l" r="r" t="t"/>
              <a:pathLst>
                <a:path extrusionOk="0" h="1121" w="1121">
                  <a:moveTo>
                    <a:pt x="583" y="0"/>
                  </a:moveTo>
                  <a:cubicBezTo>
                    <a:pt x="270" y="0"/>
                    <a:pt x="1" y="269"/>
                    <a:pt x="1" y="583"/>
                  </a:cubicBezTo>
                  <a:cubicBezTo>
                    <a:pt x="1" y="896"/>
                    <a:pt x="270" y="1120"/>
                    <a:pt x="583" y="1120"/>
                  </a:cubicBezTo>
                  <a:cubicBezTo>
                    <a:pt x="897" y="1120"/>
                    <a:pt x="1121" y="896"/>
                    <a:pt x="1121" y="583"/>
                  </a:cubicBezTo>
                  <a:cubicBezTo>
                    <a:pt x="1121" y="269"/>
                    <a:pt x="897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2601319" y="3378544"/>
              <a:ext cx="441527" cy="508530"/>
            </a:xfrm>
            <a:custGeom>
              <a:rect b="b" l="l" r="r" t="t"/>
              <a:pathLst>
                <a:path extrusionOk="0" h="13335" w="11578">
                  <a:moveTo>
                    <a:pt x="4500" y="0"/>
                  </a:moveTo>
                  <a:lnTo>
                    <a:pt x="4500" y="0"/>
                  </a:lnTo>
                  <a:cubicBezTo>
                    <a:pt x="6627" y="1549"/>
                    <a:pt x="7755" y="4206"/>
                    <a:pt x="7147" y="6862"/>
                  </a:cubicBezTo>
                  <a:cubicBezTo>
                    <a:pt x="6442" y="9940"/>
                    <a:pt x="3651" y="12010"/>
                    <a:pt x="539" y="12010"/>
                  </a:cubicBezTo>
                  <a:cubicBezTo>
                    <a:pt x="360" y="12010"/>
                    <a:pt x="181" y="12003"/>
                    <a:pt x="0" y="11989"/>
                  </a:cubicBezTo>
                  <a:lnTo>
                    <a:pt x="0" y="11989"/>
                  </a:lnTo>
                  <a:cubicBezTo>
                    <a:pt x="765" y="12548"/>
                    <a:pt x="1647" y="12940"/>
                    <a:pt x="2569" y="13156"/>
                  </a:cubicBezTo>
                  <a:cubicBezTo>
                    <a:pt x="3101" y="13277"/>
                    <a:pt x="3631" y="13335"/>
                    <a:pt x="4153" y="13335"/>
                  </a:cubicBezTo>
                  <a:cubicBezTo>
                    <a:pt x="7268" y="13335"/>
                    <a:pt x="10059" y="11269"/>
                    <a:pt x="10764" y="8196"/>
                  </a:cubicBezTo>
                  <a:cubicBezTo>
                    <a:pt x="11578" y="4608"/>
                    <a:pt x="9245" y="1010"/>
                    <a:pt x="5549" y="167"/>
                  </a:cubicBezTo>
                  <a:cubicBezTo>
                    <a:pt x="5206" y="89"/>
                    <a:pt x="4853" y="30"/>
                    <a:pt x="4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2469007" y="1854503"/>
              <a:ext cx="680639" cy="682741"/>
            </a:xfrm>
            <a:custGeom>
              <a:rect b="b" l="l" r="r" t="t"/>
              <a:pathLst>
                <a:path extrusionOk="0" h="19166" w="19107">
                  <a:moveTo>
                    <a:pt x="9558" y="0"/>
                  </a:moveTo>
                  <a:lnTo>
                    <a:pt x="9519" y="49"/>
                  </a:lnTo>
                  <a:lnTo>
                    <a:pt x="7892" y="1941"/>
                  </a:lnTo>
                  <a:cubicBezTo>
                    <a:pt x="7748" y="2099"/>
                    <a:pt x="7609" y="2194"/>
                    <a:pt x="7425" y="2194"/>
                  </a:cubicBezTo>
                  <a:cubicBezTo>
                    <a:pt x="7345" y="2194"/>
                    <a:pt x="7257" y="2176"/>
                    <a:pt x="7156" y="2137"/>
                  </a:cubicBezTo>
                  <a:lnTo>
                    <a:pt x="4813" y="1314"/>
                  </a:lnTo>
                  <a:lnTo>
                    <a:pt x="4755" y="1294"/>
                  </a:lnTo>
                  <a:lnTo>
                    <a:pt x="4745" y="1353"/>
                  </a:lnTo>
                  <a:lnTo>
                    <a:pt x="4284" y="3794"/>
                  </a:lnTo>
                  <a:cubicBezTo>
                    <a:pt x="4235" y="4078"/>
                    <a:pt x="4186" y="4235"/>
                    <a:pt x="3774" y="4304"/>
                  </a:cubicBezTo>
                  <a:lnTo>
                    <a:pt x="1392" y="4755"/>
                  </a:lnTo>
                  <a:lnTo>
                    <a:pt x="1323" y="4765"/>
                  </a:lnTo>
                  <a:lnTo>
                    <a:pt x="1353" y="4823"/>
                  </a:lnTo>
                  <a:lnTo>
                    <a:pt x="2127" y="7049"/>
                  </a:lnTo>
                  <a:cubicBezTo>
                    <a:pt x="2323" y="7558"/>
                    <a:pt x="2216" y="7627"/>
                    <a:pt x="1882" y="7911"/>
                  </a:cubicBezTo>
                  <a:lnTo>
                    <a:pt x="49" y="9480"/>
                  </a:lnTo>
                  <a:lnTo>
                    <a:pt x="0" y="9519"/>
                  </a:lnTo>
                  <a:lnTo>
                    <a:pt x="49" y="9558"/>
                  </a:lnTo>
                  <a:lnTo>
                    <a:pt x="1843" y="11107"/>
                  </a:lnTo>
                  <a:cubicBezTo>
                    <a:pt x="2078" y="11333"/>
                    <a:pt x="2186" y="11538"/>
                    <a:pt x="2059" y="11980"/>
                  </a:cubicBezTo>
                  <a:lnTo>
                    <a:pt x="1265" y="14254"/>
                  </a:lnTo>
                  <a:lnTo>
                    <a:pt x="1235" y="14322"/>
                  </a:lnTo>
                  <a:lnTo>
                    <a:pt x="1304" y="14332"/>
                  </a:lnTo>
                  <a:lnTo>
                    <a:pt x="3617" y="14764"/>
                  </a:lnTo>
                  <a:cubicBezTo>
                    <a:pt x="4039" y="14852"/>
                    <a:pt x="4166" y="15067"/>
                    <a:pt x="4245" y="15411"/>
                  </a:cubicBezTo>
                  <a:lnTo>
                    <a:pt x="4696" y="17783"/>
                  </a:lnTo>
                  <a:lnTo>
                    <a:pt x="4706" y="17842"/>
                  </a:lnTo>
                  <a:lnTo>
                    <a:pt x="4764" y="17822"/>
                  </a:lnTo>
                  <a:lnTo>
                    <a:pt x="6980" y="17048"/>
                  </a:lnTo>
                  <a:cubicBezTo>
                    <a:pt x="7096" y="17018"/>
                    <a:pt x="7199" y="17002"/>
                    <a:pt x="7293" y="17002"/>
                  </a:cubicBezTo>
                  <a:cubicBezTo>
                    <a:pt x="7511" y="17002"/>
                    <a:pt x="7681" y="17088"/>
                    <a:pt x="7852" y="17293"/>
                  </a:cubicBezTo>
                  <a:lnTo>
                    <a:pt x="9431" y="19116"/>
                  </a:lnTo>
                  <a:lnTo>
                    <a:pt x="9470" y="19165"/>
                  </a:lnTo>
                  <a:lnTo>
                    <a:pt x="9509" y="19116"/>
                  </a:lnTo>
                  <a:lnTo>
                    <a:pt x="11038" y="17332"/>
                  </a:lnTo>
                  <a:cubicBezTo>
                    <a:pt x="11200" y="17171"/>
                    <a:pt x="11371" y="17060"/>
                    <a:pt x="11606" y="17060"/>
                  </a:cubicBezTo>
                  <a:cubicBezTo>
                    <a:pt x="11700" y="17060"/>
                    <a:pt x="11803" y="17077"/>
                    <a:pt x="11921" y="17116"/>
                  </a:cubicBezTo>
                  <a:lnTo>
                    <a:pt x="14195" y="17910"/>
                  </a:lnTo>
                  <a:lnTo>
                    <a:pt x="14254" y="17930"/>
                  </a:lnTo>
                  <a:lnTo>
                    <a:pt x="14264" y="17871"/>
                  </a:lnTo>
                  <a:lnTo>
                    <a:pt x="14705" y="15558"/>
                  </a:lnTo>
                  <a:cubicBezTo>
                    <a:pt x="14783" y="15166"/>
                    <a:pt x="14930" y="15038"/>
                    <a:pt x="15352" y="14930"/>
                  </a:cubicBezTo>
                  <a:lnTo>
                    <a:pt x="17724" y="14479"/>
                  </a:lnTo>
                  <a:lnTo>
                    <a:pt x="17783" y="14470"/>
                  </a:lnTo>
                  <a:lnTo>
                    <a:pt x="17763" y="14411"/>
                  </a:lnTo>
                  <a:lnTo>
                    <a:pt x="16979" y="12185"/>
                  </a:lnTo>
                  <a:cubicBezTo>
                    <a:pt x="16861" y="11803"/>
                    <a:pt x="16891" y="11578"/>
                    <a:pt x="17224" y="11323"/>
                  </a:cubicBezTo>
                  <a:lnTo>
                    <a:pt x="19057" y="9744"/>
                  </a:lnTo>
                  <a:lnTo>
                    <a:pt x="19106" y="9705"/>
                  </a:lnTo>
                  <a:lnTo>
                    <a:pt x="19057" y="9666"/>
                  </a:lnTo>
                  <a:lnTo>
                    <a:pt x="17273" y="8127"/>
                  </a:lnTo>
                  <a:cubicBezTo>
                    <a:pt x="17028" y="7911"/>
                    <a:pt x="16940" y="7558"/>
                    <a:pt x="17048" y="7254"/>
                  </a:cubicBezTo>
                  <a:lnTo>
                    <a:pt x="17851" y="4980"/>
                  </a:lnTo>
                  <a:lnTo>
                    <a:pt x="17871" y="4921"/>
                  </a:lnTo>
                  <a:lnTo>
                    <a:pt x="17812" y="4902"/>
                  </a:lnTo>
                  <a:lnTo>
                    <a:pt x="15479" y="4470"/>
                  </a:lnTo>
                  <a:cubicBezTo>
                    <a:pt x="15156" y="4412"/>
                    <a:pt x="14911" y="4157"/>
                    <a:pt x="14861" y="3833"/>
                  </a:cubicBezTo>
                  <a:lnTo>
                    <a:pt x="14411" y="1451"/>
                  </a:lnTo>
                  <a:lnTo>
                    <a:pt x="14401" y="1392"/>
                  </a:lnTo>
                  <a:lnTo>
                    <a:pt x="14342" y="1412"/>
                  </a:lnTo>
                  <a:lnTo>
                    <a:pt x="12126" y="2196"/>
                  </a:lnTo>
                  <a:cubicBezTo>
                    <a:pt x="12012" y="2218"/>
                    <a:pt x="11911" y="2233"/>
                    <a:pt x="11817" y="2233"/>
                  </a:cubicBezTo>
                  <a:cubicBezTo>
                    <a:pt x="11613" y="2233"/>
                    <a:pt x="11439" y="2163"/>
                    <a:pt x="11225" y="1941"/>
                  </a:cubicBezTo>
                  <a:lnTo>
                    <a:pt x="9597" y="49"/>
                  </a:lnTo>
                  <a:lnTo>
                    <a:pt x="95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2557711" y="1963442"/>
              <a:ext cx="485072" cy="467153"/>
            </a:xfrm>
            <a:custGeom>
              <a:rect b="b" l="l" r="r" t="t"/>
              <a:pathLst>
                <a:path extrusionOk="0" h="13114" w="13617">
                  <a:moveTo>
                    <a:pt x="7068" y="1"/>
                  </a:moveTo>
                  <a:cubicBezTo>
                    <a:pt x="4411" y="1"/>
                    <a:pt x="2029" y="1599"/>
                    <a:pt x="1010" y="4049"/>
                  </a:cubicBezTo>
                  <a:cubicBezTo>
                    <a:pt x="0" y="6500"/>
                    <a:pt x="559" y="9314"/>
                    <a:pt x="2431" y="11196"/>
                  </a:cubicBezTo>
                  <a:cubicBezTo>
                    <a:pt x="3684" y="12449"/>
                    <a:pt x="5363" y="13114"/>
                    <a:pt x="7071" y="13114"/>
                  </a:cubicBezTo>
                  <a:cubicBezTo>
                    <a:pt x="7916" y="13114"/>
                    <a:pt x="8767" y="12951"/>
                    <a:pt x="9578" y="12617"/>
                  </a:cubicBezTo>
                  <a:cubicBezTo>
                    <a:pt x="12019" y="11598"/>
                    <a:pt x="13616" y="9206"/>
                    <a:pt x="13616" y="6559"/>
                  </a:cubicBezTo>
                  <a:cubicBezTo>
                    <a:pt x="13616" y="2942"/>
                    <a:pt x="10685" y="1"/>
                    <a:pt x="7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2850467" y="4206948"/>
              <a:ext cx="23942" cy="23942"/>
            </a:xfrm>
            <a:custGeom>
              <a:rect b="b" l="l" r="r" t="t"/>
              <a:pathLst>
                <a:path extrusionOk="0" h="1121" w="1121">
                  <a:moveTo>
                    <a:pt x="583" y="0"/>
                  </a:moveTo>
                  <a:cubicBezTo>
                    <a:pt x="270" y="0"/>
                    <a:pt x="1" y="269"/>
                    <a:pt x="1" y="583"/>
                  </a:cubicBezTo>
                  <a:cubicBezTo>
                    <a:pt x="1" y="896"/>
                    <a:pt x="270" y="1120"/>
                    <a:pt x="583" y="1120"/>
                  </a:cubicBezTo>
                  <a:cubicBezTo>
                    <a:pt x="897" y="1120"/>
                    <a:pt x="1121" y="896"/>
                    <a:pt x="1121" y="583"/>
                  </a:cubicBezTo>
                  <a:cubicBezTo>
                    <a:pt x="1121" y="269"/>
                    <a:pt x="897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2931127" y="3981984"/>
              <a:ext cx="23942" cy="23942"/>
            </a:xfrm>
            <a:custGeom>
              <a:rect b="b" l="l" r="r" t="t"/>
              <a:pathLst>
                <a:path extrusionOk="0" h="1121" w="1121">
                  <a:moveTo>
                    <a:pt x="583" y="0"/>
                  </a:moveTo>
                  <a:cubicBezTo>
                    <a:pt x="270" y="0"/>
                    <a:pt x="1" y="269"/>
                    <a:pt x="1" y="583"/>
                  </a:cubicBezTo>
                  <a:cubicBezTo>
                    <a:pt x="1" y="896"/>
                    <a:pt x="270" y="1120"/>
                    <a:pt x="583" y="1120"/>
                  </a:cubicBezTo>
                  <a:cubicBezTo>
                    <a:pt x="897" y="1120"/>
                    <a:pt x="1121" y="896"/>
                    <a:pt x="1121" y="583"/>
                  </a:cubicBezTo>
                  <a:cubicBezTo>
                    <a:pt x="1121" y="269"/>
                    <a:pt x="897" y="0"/>
                    <a:pt x="5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3438911" y="1913409"/>
              <a:ext cx="713206" cy="287321"/>
            </a:xfrm>
            <a:custGeom>
              <a:rect b="b" l="l" r="r" t="t"/>
              <a:pathLst>
                <a:path extrusionOk="0" h="8823" w="21901">
                  <a:moveTo>
                    <a:pt x="6307" y="1"/>
                  </a:moveTo>
                  <a:cubicBezTo>
                    <a:pt x="5002" y="1"/>
                    <a:pt x="3703" y="751"/>
                    <a:pt x="3186" y="2187"/>
                  </a:cubicBezTo>
                  <a:cubicBezTo>
                    <a:pt x="2412" y="2207"/>
                    <a:pt x="1784" y="2844"/>
                    <a:pt x="1784" y="3618"/>
                  </a:cubicBezTo>
                  <a:cubicBezTo>
                    <a:pt x="1784" y="3697"/>
                    <a:pt x="1794" y="3765"/>
                    <a:pt x="1804" y="3844"/>
                  </a:cubicBezTo>
                  <a:cubicBezTo>
                    <a:pt x="755" y="4010"/>
                    <a:pt x="0" y="4961"/>
                    <a:pt x="88" y="6030"/>
                  </a:cubicBezTo>
                  <a:cubicBezTo>
                    <a:pt x="177" y="7098"/>
                    <a:pt x="1069" y="7912"/>
                    <a:pt x="2137" y="7912"/>
                  </a:cubicBezTo>
                  <a:lnTo>
                    <a:pt x="2284" y="7912"/>
                  </a:lnTo>
                  <a:cubicBezTo>
                    <a:pt x="2700" y="8681"/>
                    <a:pt x="4261" y="8822"/>
                    <a:pt x="6342" y="8822"/>
                  </a:cubicBezTo>
                  <a:cubicBezTo>
                    <a:pt x="7551" y="8822"/>
                    <a:pt x="8935" y="8775"/>
                    <a:pt x="10372" y="8775"/>
                  </a:cubicBezTo>
                  <a:cubicBezTo>
                    <a:pt x="11821" y="8775"/>
                    <a:pt x="13418" y="8822"/>
                    <a:pt x="14907" y="8822"/>
                  </a:cubicBezTo>
                  <a:cubicBezTo>
                    <a:pt x="15776" y="8822"/>
                    <a:pt x="16608" y="8806"/>
                    <a:pt x="17352" y="8755"/>
                  </a:cubicBezTo>
                  <a:cubicBezTo>
                    <a:pt x="17538" y="8765"/>
                    <a:pt x="17734" y="8775"/>
                    <a:pt x="17930" y="8775"/>
                  </a:cubicBezTo>
                  <a:cubicBezTo>
                    <a:pt x="20126" y="8775"/>
                    <a:pt x="21900" y="7951"/>
                    <a:pt x="21900" y="6932"/>
                  </a:cubicBezTo>
                  <a:cubicBezTo>
                    <a:pt x="21900" y="5912"/>
                    <a:pt x="20126" y="5099"/>
                    <a:pt x="17930" y="5099"/>
                  </a:cubicBezTo>
                  <a:cubicBezTo>
                    <a:pt x="17577" y="5099"/>
                    <a:pt x="17224" y="5118"/>
                    <a:pt x="16871" y="5157"/>
                  </a:cubicBezTo>
                  <a:lnTo>
                    <a:pt x="16871" y="5099"/>
                  </a:lnTo>
                  <a:cubicBezTo>
                    <a:pt x="16871" y="3404"/>
                    <a:pt x="15482" y="2189"/>
                    <a:pt x="13962" y="2189"/>
                  </a:cubicBezTo>
                  <a:cubicBezTo>
                    <a:pt x="13504" y="2189"/>
                    <a:pt x="13034" y="2299"/>
                    <a:pt x="12587" y="2540"/>
                  </a:cubicBezTo>
                  <a:cubicBezTo>
                    <a:pt x="12357" y="1578"/>
                    <a:pt x="11518" y="1023"/>
                    <a:pt x="10660" y="1023"/>
                  </a:cubicBezTo>
                  <a:cubicBezTo>
                    <a:pt x="10129" y="1023"/>
                    <a:pt x="9591" y="1236"/>
                    <a:pt x="9186" y="1697"/>
                  </a:cubicBezTo>
                  <a:cubicBezTo>
                    <a:pt x="8548" y="552"/>
                    <a:pt x="7425" y="1"/>
                    <a:pt x="6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 flipH="1">
              <a:off x="1408220" y="2275310"/>
              <a:ext cx="553788" cy="223124"/>
            </a:xfrm>
            <a:custGeom>
              <a:rect b="b" l="l" r="r" t="t"/>
              <a:pathLst>
                <a:path extrusionOk="0" h="8820" w="21891">
                  <a:moveTo>
                    <a:pt x="6293" y="1"/>
                  </a:moveTo>
                  <a:cubicBezTo>
                    <a:pt x="4990" y="1"/>
                    <a:pt x="3693" y="751"/>
                    <a:pt x="3176" y="2191"/>
                  </a:cubicBezTo>
                  <a:cubicBezTo>
                    <a:pt x="2402" y="2200"/>
                    <a:pt x="1774" y="2838"/>
                    <a:pt x="1774" y="3622"/>
                  </a:cubicBezTo>
                  <a:cubicBezTo>
                    <a:pt x="1774" y="3690"/>
                    <a:pt x="1784" y="3769"/>
                    <a:pt x="1794" y="3837"/>
                  </a:cubicBezTo>
                  <a:lnTo>
                    <a:pt x="1804" y="3847"/>
                  </a:lnTo>
                  <a:cubicBezTo>
                    <a:pt x="745" y="4014"/>
                    <a:pt x="0" y="4965"/>
                    <a:pt x="79" y="6033"/>
                  </a:cubicBezTo>
                  <a:cubicBezTo>
                    <a:pt x="167" y="7102"/>
                    <a:pt x="1059" y="7915"/>
                    <a:pt x="2127" y="7915"/>
                  </a:cubicBezTo>
                  <a:lnTo>
                    <a:pt x="2274" y="7915"/>
                  </a:lnTo>
                  <a:cubicBezTo>
                    <a:pt x="2689" y="8676"/>
                    <a:pt x="4246" y="8816"/>
                    <a:pt x="6318" y="8816"/>
                  </a:cubicBezTo>
                  <a:cubicBezTo>
                    <a:pt x="7532" y="8816"/>
                    <a:pt x="8921" y="8768"/>
                    <a:pt x="10362" y="8768"/>
                  </a:cubicBezTo>
                  <a:cubicBezTo>
                    <a:pt x="11817" y="8768"/>
                    <a:pt x="13421" y="8820"/>
                    <a:pt x="14915" y="8820"/>
                  </a:cubicBezTo>
                  <a:cubicBezTo>
                    <a:pt x="15778" y="8820"/>
                    <a:pt x="16603" y="8803"/>
                    <a:pt x="17342" y="8749"/>
                  </a:cubicBezTo>
                  <a:cubicBezTo>
                    <a:pt x="17528" y="8759"/>
                    <a:pt x="17724" y="8768"/>
                    <a:pt x="17930" y="8768"/>
                  </a:cubicBezTo>
                  <a:cubicBezTo>
                    <a:pt x="20116" y="8768"/>
                    <a:pt x="21890" y="7945"/>
                    <a:pt x="21890" y="6935"/>
                  </a:cubicBezTo>
                  <a:cubicBezTo>
                    <a:pt x="21890" y="5916"/>
                    <a:pt x="20116" y="5092"/>
                    <a:pt x="17930" y="5092"/>
                  </a:cubicBezTo>
                  <a:cubicBezTo>
                    <a:pt x="17567" y="5092"/>
                    <a:pt x="17214" y="5112"/>
                    <a:pt x="16861" y="5161"/>
                  </a:cubicBezTo>
                  <a:lnTo>
                    <a:pt x="16861" y="5092"/>
                  </a:lnTo>
                  <a:cubicBezTo>
                    <a:pt x="16861" y="3406"/>
                    <a:pt x="15475" y="2188"/>
                    <a:pt x="13956" y="2188"/>
                  </a:cubicBezTo>
                  <a:cubicBezTo>
                    <a:pt x="13497" y="2188"/>
                    <a:pt x="13026" y="2300"/>
                    <a:pt x="12577" y="2543"/>
                  </a:cubicBezTo>
                  <a:cubicBezTo>
                    <a:pt x="12347" y="1581"/>
                    <a:pt x="11508" y="1026"/>
                    <a:pt x="10651" y="1026"/>
                  </a:cubicBezTo>
                  <a:cubicBezTo>
                    <a:pt x="10119" y="1026"/>
                    <a:pt x="9581" y="1239"/>
                    <a:pt x="9176" y="1700"/>
                  </a:cubicBezTo>
                  <a:cubicBezTo>
                    <a:pt x="8537" y="554"/>
                    <a:pt x="7413" y="1"/>
                    <a:pt x="6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9"/>
            <p:cNvSpPr txBox="1"/>
            <p:nvPr/>
          </p:nvSpPr>
          <p:spPr>
            <a:xfrm>
              <a:off x="2428538" y="1002987"/>
              <a:ext cx="742800" cy="29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12 p.m.</a:t>
              </a:r>
              <a:endParaRPr b="1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0" name="Google Shape;910;p19"/>
            <p:cNvSpPr txBox="1"/>
            <p:nvPr/>
          </p:nvSpPr>
          <p:spPr>
            <a:xfrm>
              <a:off x="2428538" y="4510745"/>
              <a:ext cx="742800" cy="29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12 a.m.</a:t>
              </a:r>
              <a:endParaRPr b="1"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1" name="Google Shape;911;p19"/>
            <p:cNvSpPr txBox="1"/>
            <p:nvPr/>
          </p:nvSpPr>
          <p:spPr>
            <a:xfrm>
              <a:off x="3888629" y="1554522"/>
              <a:ext cx="742800" cy="29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04 p.m.</a:t>
              </a:r>
              <a:endPara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2" name="Google Shape;912;p19"/>
            <p:cNvSpPr txBox="1"/>
            <p:nvPr/>
          </p:nvSpPr>
          <p:spPr>
            <a:xfrm flipH="1">
              <a:off x="503602" y="2762109"/>
              <a:ext cx="742800" cy="29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06 a.m.</a:t>
              </a:r>
              <a:endPara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3" name="Google Shape;913;p19"/>
            <p:cNvSpPr txBox="1"/>
            <p:nvPr/>
          </p:nvSpPr>
          <p:spPr>
            <a:xfrm flipH="1">
              <a:off x="987221" y="1554522"/>
              <a:ext cx="742800" cy="29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08 a.m.</a:t>
              </a:r>
              <a:endPara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4" name="Google Shape;914;p19"/>
            <p:cNvSpPr txBox="1"/>
            <p:nvPr/>
          </p:nvSpPr>
          <p:spPr>
            <a:xfrm>
              <a:off x="4372349" y="2762109"/>
              <a:ext cx="742800" cy="29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06 p.m.</a:t>
              </a:r>
              <a:endPara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5" name="Google Shape;915;p19"/>
            <p:cNvSpPr txBox="1"/>
            <p:nvPr/>
          </p:nvSpPr>
          <p:spPr>
            <a:xfrm>
              <a:off x="3888629" y="3961647"/>
              <a:ext cx="742800" cy="29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08 p.m.</a:t>
              </a:r>
              <a:endPara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6" name="Google Shape;916;p19"/>
            <p:cNvSpPr txBox="1"/>
            <p:nvPr/>
          </p:nvSpPr>
          <p:spPr>
            <a:xfrm flipH="1">
              <a:off x="987221" y="3961647"/>
              <a:ext cx="742800" cy="29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04 a.m.</a:t>
              </a:r>
              <a:endPara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7" name="Google Shape;917;p19"/>
          <p:cNvGrpSpPr/>
          <p:nvPr/>
        </p:nvGrpSpPr>
        <p:grpSpPr>
          <a:xfrm>
            <a:off x="5508232" y="1057037"/>
            <a:ext cx="3099614" cy="1716753"/>
            <a:chOff x="5296088" y="981925"/>
            <a:chExt cx="3099614" cy="1786237"/>
          </a:xfrm>
        </p:grpSpPr>
        <p:sp>
          <p:nvSpPr>
            <p:cNvPr id="918" name="Google Shape;918;p19"/>
            <p:cNvSpPr/>
            <p:nvPr/>
          </p:nvSpPr>
          <p:spPr>
            <a:xfrm>
              <a:off x="5296088" y="1016163"/>
              <a:ext cx="3099600" cy="1752000"/>
            </a:xfrm>
            <a:prstGeom prst="roundRect">
              <a:avLst>
                <a:gd fmla="val 4483" name="adj"/>
              </a:avLst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19" name="Google Shape;919;p19"/>
            <p:cNvGrpSpPr/>
            <p:nvPr/>
          </p:nvGrpSpPr>
          <p:grpSpPr>
            <a:xfrm>
              <a:off x="5521625" y="981925"/>
              <a:ext cx="2874077" cy="939175"/>
              <a:chOff x="-787850" y="46530"/>
              <a:chExt cx="2282100" cy="745732"/>
            </a:xfrm>
          </p:grpSpPr>
          <p:sp>
            <p:nvSpPr>
              <p:cNvPr id="920" name="Google Shape;920;p19"/>
              <p:cNvSpPr txBox="1"/>
              <p:nvPr/>
            </p:nvSpPr>
            <p:spPr>
              <a:xfrm>
                <a:off x="-787850" y="337462"/>
                <a:ext cx="2282100" cy="45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one. It’s mostly made of hydrogen and helium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21" name="Google Shape;921;p19"/>
              <p:cNvSpPr txBox="1"/>
              <p:nvPr/>
            </p:nvSpPr>
            <p:spPr>
              <a:xfrm>
                <a:off x="-787850" y="46530"/>
                <a:ext cx="20451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</a:t>
                </a:r>
                <a:r>
                  <a:rPr lang="en" sz="1700">
                    <a:solidFill>
                      <a:schemeClr val="accent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ay</a:t>
                </a:r>
                <a:endParaRPr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922" name="Google Shape;922;p19"/>
            <p:cNvSpPr txBox="1"/>
            <p:nvPr/>
          </p:nvSpPr>
          <p:spPr>
            <a:xfrm>
              <a:off x="6417825" y="2023825"/>
              <a:ext cx="10470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nice name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923" name="Google Shape;923;p19"/>
            <p:cNvGrpSpPr/>
            <p:nvPr/>
          </p:nvGrpSpPr>
          <p:grpSpPr>
            <a:xfrm>
              <a:off x="5623225" y="1971751"/>
              <a:ext cx="676879" cy="676879"/>
              <a:chOff x="-392900" y="4949901"/>
              <a:chExt cx="676879" cy="676879"/>
            </a:xfrm>
          </p:grpSpPr>
          <p:sp>
            <p:nvSpPr>
              <p:cNvPr id="924" name="Google Shape;924;p19"/>
              <p:cNvSpPr/>
              <p:nvPr/>
            </p:nvSpPr>
            <p:spPr>
              <a:xfrm>
                <a:off x="-87216" y="5259354"/>
                <a:ext cx="65582" cy="65582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19"/>
              <p:cNvSpPr/>
              <p:nvPr/>
            </p:nvSpPr>
            <p:spPr>
              <a:xfrm>
                <a:off x="-80110" y="4949901"/>
                <a:ext cx="51300" cy="51300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19"/>
              <p:cNvSpPr/>
              <p:nvPr/>
            </p:nvSpPr>
            <p:spPr>
              <a:xfrm>
                <a:off x="-80110" y="5575480"/>
                <a:ext cx="51300" cy="51300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19"/>
              <p:cNvSpPr/>
              <p:nvPr/>
            </p:nvSpPr>
            <p:spPr>
              <a:xfrm rot="-5400000">
                <a:off x="-392900" y="5262474"/>
                <a:ext cx="51300" cy="51300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19"/>
              <p:cNvSpPr/>
              <p:nvPr/>
            </p:nvSpPr>
            <p:spPr>
              <a:xfrm rot="-5400000">
                <a:off x="232680" y="5262474"/>
                <a:ext cx="51300" cy="51300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19"/>
              <p:cNvSpPr/>
              <p:nvPr/>
            </p:nvSpPr>
            <p:spPr>
              <a:xfrm rot="-8100000">
                <a:off x="-301428" y="5483546"/>
                <a:ext cx="51336" cy="5133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19"/>
              <p:cNvSpPr/>
              <p:nvPr/>
            </p:nvSpPr>
            <p:spPr>
              <a:xfrm rot="-8100000">
                <a:off x="140924" y="5041194"/>
                <a:ext cx="51336" cy="5133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19"/>
              <p:cNvSpPr/>
              <p:nvPr/>
            </p:nvSpPr>
            <p:spPr>
              <a:xfrm rot="-2700000">
                <a:off x="-301265" y="5041388"/>
                <a:ext cx="51336" cy="5133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19"/>
              <p:cNvSpPr/>
              <p:nvPr/>
            </p:nvSpPr>
            <p:spPr>
              <a:xfrm rot="-2700000">
                <a:off x="141086" y="5483739"/>
                <a:ext cx="51336" cy="5133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933" name="Google Shape;933;p19"/>
              <p:cNvCxnSpPr/>
              <p:nvPr/>
            </p:nvCxnSpPr>
            <p:spPr>
              <a:xfrm rot="10800000">
                <a:off x="-28800" y="5292138"/>
                <a:ext cx="1704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34" name="Google Shape;934;p19"/>
          <p:cNvGrpSpPr/>
          <p:nvPr/>
        </p:nvGrpSpPr>
        <p:grpSpPr>
          <a:xfrm>
            <a:off x="5508232" y="2998809"/>
            <a:ext cx="3099600" cy="1724284"/>
            <a:chOff x="5296088" y="3002289"/>
            <a:chExt cx="3099600" cy="1794073"/>
          </a:xfrm>
        </p:grpSpPr>
        <p:sp>
          <p:nvSpPr>
            <p:cNvPr id="935" name="Google Shape;935;p19"/>
            <p:cNvSpPr/>
            <p:nvPr/>
          </p:nvSpPr>
          <p:spPr>
            <a:xfrm>
              <a:off x="5296088" y="3044363"/>
              <a:ext cx="3099600" cy="1752000"/>
            </a:xfrm>
            <a:prstGeom prst="roundRect">
              <a:avLst>
                <a:gd fmla="val 4483" name="adj"/>
              </a:avLst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6" name="Google Shape;936;p19"/>
            <p:cNvGrpSpPr/>
            <p:nvPr/>
          </p:nvGrpSpPr>
          <p:grpSpPr>
            <a:xfrm>
              <a:off x="5493035" y="3002289"/>
              <a:ext cx="2874077" cy="1666454"/>
              <a:chOff x="5340723" y="3069589"/>
              <a:chExt cx="2874077" cy="1666454"/>
            </a:xfrm>
          </p:grpSpPr>
          <p:grpSp>
            <p:nvGrpSpPr>
              <p:cNvPr id="937" name="Google Shape;937;p19"/>
              <p:cNvGrpSpPr/>
              <p:nvPr/>
            </p:nvGrpSpPr>
            <p:grpSpPr>
              <a:xfrm>
                <a:off x="5340723" y="3069589"/>
                <a:ext cx="2874077" cy="942586"/>
                <a:chOff x="-693935" y="696769"/>
                <a:chExt cx="2282100" cy="748441"/>
              </a:xfrm>
            </p:grpSpPr>
            <p:sp>
              <p:nvSpPr>
                <p:cNvPr id="938" name="Google Shape;938;p19"/>
                <p:cNvSpPr txBox="1"/>
                <p:nvPr/>
              </p:nvSpPr>
              <p:spPr>
                <a:xfrm>
                  <a:off x="-693935" y="987710"/>
                  <a:ext cx="2282100" cy="457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latin typeface="Roboto"/>
                      <a:ea typeface="Roboto"/>
                      <a:cs typeface="Roboto"/>
                      <a:sym typeface="Roboto"/>
                    </a:rPr>
                    <a:t>Mars is a very cold place full of iron oxide dust. It was named after a god</a:t>
                  </a:r>
                  <a:endParaRPr sz="12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939" name="Google Shape;939;p19"/>
                <p:cNvSpPr txBox="1"/>
                <p:nvPr/>
              </p:nvSpPr>
              <p:spPr>
                <a:xfrm>
                  <a:off x="-693925" y="696769"/>
                  <a:ext cx="1878300" cy="28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700">
                      <a:solidFill>
                        <a:schemeClr val="accent5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Ni</a:t>
                  </a:r>
                  <a:r>
                    <a:rPr lang="en" sz="1700">
                      <a:solidFill>
                        <a:schemeClr val="accent5"/>
                      </a:solidFill>
                      <a:latin typeface="Fira Sans Extra Condensed Medium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ght</a:t>
                  </a:r>
                  <a:endParaRPr sz="1700">
                    <a:solidFill>
                      <a:schemeClr val="accent5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</p:grpSp>
          <p:sp>
            <p:nvSpPr>
              <p:cNvPr id="940" name="Google Shape;940;p19"/>
              <p:cNvSpPr txBox="1"/>
              <p:nvPr/>
            </p:nvSpPr>
            <p:spPr>
              <a:xfrm>
                <a:off x="6244175" y="4111250"/>
                <a:ext cx="10470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Neptune is the farthest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941" name="Google Shape;941;p19"/>
              <p:cNvGrpSpPr/>
              <p:nvPr/>
            </p:nvGrpSpPr>
            <p:grpSpPr>
              <a:xfrm>
                <a:off x="5449575" y="4059164"/>
                <a:ext cx="676879" cy="676879"/>
                <a:chOff x="-392900" y="4949901"/>
                <a:chExt cx="676879" cy="676879"/>
              </a:xfrm>
            </p:grpSpPr>
            <p:sp>
              <p:nvSpPr>
                <p:cNvPr id="942" name="Google Shape;942;p19"/>
                <p:cNvSpPr/>
                <p:nvPr/>
              </p:nvSpPr>
              <p:spPr>
                <a:xfrm>
                  <a:off x="-87216" y="5259354"/>
                  <a:ext cx="65700" cy="657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3" name="Google Shape;943;p19"/>
                <p:cNvSpPr/>
                <p:nvPr/>
              </p:nvSpPr>
              <p:spPr>
                <a:xfrm>
                  <a:off x="-80110" y="4949901"/>
                  <a:ext cx="51300" cy="51300"/>
                </a:xfrm>
                <a:prstGeom prst="ellipse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4" name="Google Shape;944;p19"/>
                <p:cNvSpPr/>
                <p:nvPr/>
              </p:nvSpPr>
              <p:spPr>
                <a:xfrm>
                  <a:off x="-80110" y="5575480"/>
                  <a:ext cx="51300" cy="51300"/>
                </a:xfrm>
                <a:prstGeom prst="ellipse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5" name="Google Shape;945;p19"/>
                <p:cNvSpPr/>
                <p:nvPr/>
              </p:nvSpPr>
              <p:spPr>
                <a:xfrm rot="-5400000">
                  <a:off x="-392900" y="5262474"/>
                  <a:ext cx="51300" cy="51300"/>
                </a:xfrm>
                <a:prstGeom prst="ellipse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6" name="Google Shape;946;p19"/>
                <p:cNvSpPr/>
                <p:nvPr/>
              </p:nvSpPr>
              <p:spPr>
                <a:xfrm rot="-5400000">
                  <a:off x="232680" y="5262474"/>
                  <a:ext cx="51300" cy="51300"/>
                </a:xfrm>
                <a:prstGeom prst="ellipse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7" name="Google Shape;947;p19"/>
                <p:cNvSpPr/>
                <p:nvPr/>
              </p:nvSpPr>
              <p:spPr>
                <a:xfrm rot="-8100000">
                  <a:off x="-301428" y="5483546"/>
                  <a:ext cx="51336" cy="51336"/>
                </a:xfrm>
                <a:prstGeom prst="ellipse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8" name="Google Shape;948;p19"/>
                <p:cNvSpPr/>
                <p:nvPr/>
              </p:nvSpPr>
              <p:spPr>
                <a:xfrm rot="-8100000">
                  <a:off x="140924" y="5041194"/>
                  <a:ext cx="51336" cy="51336"/>
                </a:xfrm>
                <a:prstGeom prst="ellipse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9" name="Google Shape;949;p19"/>
                <p:cNvSpPr/>
                <p:nvPr/>
              </p:nvSpPr>
              <p:spPr>
                <a:xfrm rot="-2700000">
                  <a:off x="-301265" y="5041388"/>
                  <a:ext cx="51336" cy="51336"/>
                </a:xfrm>
                <a:prstGeom prst="ellipse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0" name="Google Shape;950;p19"/>
                <p:cNvSpPr/>
                <p:nvPr/>
              </p:nvSpPr>
              <p:spPr>
                <a:xfrm rot="-2700000">
                  <a:off x="141086" y="5483739"/>
                  <a:ext cx="51336" cy="51336"/>
                </a:xfrm>
                <a:prstGeom prst="ellipse">
                  <a:avLst/>
                </a:pr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51" name="Google Shape;951;p19"/>
                <p:cNvCxnSpPr/>
                <p:nvPr/>
              </p:nvCxnSpPr>
              <p:spPr>
                <a:xfrm rot="10800000">
                  <a:off x="-54350" y="5325088"/>
                  <a:ext cx="0" cy="142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7" name="Shape 5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8" name="Google Shape;5648;p46"/>
          <p:cNvGrpSpPr/>
          <p:nvPr/>
        </p:nvGrpSpPr>
        <p:grpSpPr>
          <a:xfrm>
            <a:off x="2281871" y="1653260"/>
            <a:ext cx="2349172" cy="2237557"/>
            <a:chOff x="1891800" y="1070275"/>
            <a:chExt cx="2725573" cy="2596075"/>
          </a:xfrm>
        </p:grpSpPr>
        <p:grpSp>
          <p:nvGrpSpPr>
            <p:cNvPr id="5649" name="Google Shape;5649;p46"/>
            <p:cNvGrpSpPr/>
            <p:nvPr/>
          </p:nvGrpSpPr>
          <p:grpSpPr>
            <a:xfrm>
              <a:off x="1962050" y="1070275"/>
              <a:ext cx="2606400" cy="2596075"/>
              <a:chOff x="1962050" y="1070275"/>
              <a:chExt cx="2606400" cy="2596075"/>
            </a:xfrm>
          </p:grpSpPr>
          <p:sp>
            <p:nvSpPr>
              <p:cNvPr id="5650" name="Google Shape;5650;p46"/>
              <p:cNvSpPr/>
              <p:nvPr/>
            </p:nvSpPr>
            <p:spPr>
              <a:xfrm>
                <a:off x="1962050" y="1287050"/>
                <a:ext cx="2606400" cy="2379300"/>
              </a:xfrm>
              <a:prstGeom prst="rect">
                <a:avLst/>
              </a:prstGeom>
              <a:solidFill>
                <a:srgbClr val="D4E0F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1" name="Google Shape;5651;p46"/>
              <p:cNvSpPr/>
              <p:nvPr/>
            </p:nvSpPr>
            <p:spPr>
              <a:xfrm>
                <a:off x="2008823" y="1070275"/>
                <a:ext cx="595925" cy="578043"/>
              </a:xfrm>
              <a:custGeom>
                <a:rect b="b" l="l" r="r" t="t"/>
                <a:pathLst>
                  <a:path extrusionOk="0" h="6239" w="6432">
                    <a:moveTo>
                      <a:pt x="2951" y="0"/>
                    </a:moveTo>
                    <a:lnTo>
                      <a:pt x="2951" y="0"/>
                    </a:lnTo>
                    <a:cubicBezTo>
                      <a:pt x="863" y="628"/>
                      <a:pt x="0" y="3108"/>
                      <a:pt x="1255" y="4882"/>
                    </a:cubicBezTo>
                    <a:cubicBezTo>
                      <a:pt x="1890" y="5785"/>
                      <a:pt x="2877" y="6239"/>
                      <a:pt x="3865" y="6239"/>
                    </a:cubicBezTo>
                    <a:cubicBezTo>
                      <a:pt x="4828" y="6239"/>
                      <a:pt x="5792" y="5807"/>
                      <a:pt x="6431" y="4941"/>
                    </a:cubicBezTo>
                    <a:lnTo>
                      <a:pt x="6431" y="4941"/>
                    </a:lnTo>
                    <a:cubicBezTo>
                      <a:pt x="6123" y="5032"/>
                      <a:pt x="5815" y="5075"/>
                      <a:pt x="5514" y="5075"/>
                    </a:cubicBezTo>
                    <a:cubicBezTo>
                      <a:pt x="3812" y="5075"/>
                      <a:pt x="2333" y="3700"/>
                      <a:pt x="2333" y="1892"/>
                    </a:cubicBezTo>
                    <a:cubicBezTo>
                      <a:pt x="2324" y="1206"/>
                      <a:pt x="2549" y="549"/>
                      <a:pt x="29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52" name="Google Shape;5652;p46"/>
            <p:cNvGrpSpPr/>
            <p:nvPr/>
          </p:nvGrpSpPr>
          <p:grpSpPr>
            <a:xfrm>
              <a:off x="1891800" y="1673854"/>
              <a:ext cx="2725573" cy="1985508"/>
              <a:chOff x="-929300" y="-2474346"/>
              <a:chExt cx="2725573" cy="1985508"/>
            </a:xfrm>
          </p:grpSpPr>
          <p:sp>
            <p:nvSpPr>
              <p:cNvPr id="5653" name="Google Shape;5653;p46"/>
              <p:cNvSpPr/>
              <p:nvPr/>
            </p:nvSpPr>
            <p:spPr>
              <a:xfrm>
                <a:off x="525563" y="-2179715"/>
                <a:ext cx="421049" cy="202426"/>
              </a:xfrm>
              <a:custGeom>
                <a:rect b="b" l="l" r="r" t="t"/>
                <a:pathLst>
                  <a:path extrusionOk="0" h="10786" w="22435">
                    <a:moveTo>
                      <a:pt x="11655" y="1"/>
                    </a:moveTo>
                    <a:cubicBezTo>
                      <a:pt x="10470" y="1"/>
                      <a:pt x="9276" y="572"/>
                      <a:pt x="8559" y="1823"/>
                    </a:cubicBezTo>
                    <a:cubicBezTo>
                      <a:pt x="8156" y="1644"/>
                      <a:pt x="7663" y="1554"/>
                      <a:pt x="7215" y="1554"/>
                    </a:cubicBezTo>
                    <a:cubicBezTo>
                      <a:pt x="7193" y="1554"/>
                      <a:pt x="7172" y="1553"/>
                      <a:pt x="7151" y="1553"/>
                    </a:cubicBezTo>
                    <a:cubicBezTo>
                      <a:pt x="4631" y="1553"/>
                      <a:pt x="2876" y="4173"/>
                      <a:pt x="3854" y="6528"/>
                    </a:cubicBezTo>
                    <a:lnTo>
                      <a:pt x="2868" y="6528"/>
                    </a:lnTo>
                    <a:cubicBezTo>
                      <a:pt x="0" y="6528"/>
                      <a:pt x="0" y="10785"/>
                      <a:pt x="2868" y="10785"/>
                    </a:cubicBezTo>
                    <a:lnTo>
                      <a:pt x="19493" y="10785"/>
                    </a:lnTo>
                    <a:cubicBezTo>
                      <a:pt x="19508" y="10785"/>
                      <a:pt x="19523" y="10785"/>
                      <a:pt x="19539" y="10785"/>
                    </a:cubicBezTo>
                    <a:cubicBezTo>
                      <a:pt x="21963" y="10785"/>
                      <a:pt x="22435" y="7285"/>
                      <a:pt x="20075" y="6617"/>
                    </a:cubicBezTo>
                    <a:cubicBezTo>
                      <a:pt x="20075" y="4601"/>
                      <a:pt x="18462" y="2988"/>
                      <a:pt x="16490" y="2988"/>
                    </a:cubicBezTo>
                    <a:cubicBezTo>
                      <a:pt x="16042" y="2988"/>
                      <a:pt x="15639" y="3077"/>
                      <a:pt x="15280" y="3212"/>
                    </a:cubicBezTo>
                    <a:cubicBezTo>
                      <a:pt x="15043" y="1178"/>
                      <a:pt x="13357" y="1"/>
                      <a:pt x="11655" y="1"/>
                    </a:cubicBezTo>
                    <a:close/>
                  </a:path>
                </a:pathLst>
              </a:custGeom>
              <a:solidFill>
                <a:srgbClr val="483E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4" name="Google Shape;5654;p46"/>
              <p:cNvSpPr/>
              <p:nvPr/>
            </p:nvSpPr>
            <p:spPr>
              <a:xfrm>
                <a:off x="-106883" y="-2458281"/>
                <a:ext cx="423057" cy="203496"/>
              </a:xfrm>
              <a:custGeom>
                <a:rect b="b" l="l" r="r" t="t"/>
                <a:pathLst>
                  <a:path extrusionOk="0" h="10843" w="22542">
                    <a:moveTo>
                      <a:pt x="11750" y="0"/>
                    </a:moveTo>
                    <a:cubicBezTo>
                      <a:pt x="10553" y="0"/>
                      <a:pt x="9352" y="579"/>
                      <a:pt x="8651" y="1833"/>
                    </a:cubicBezTo>
                    <a:cubicBezTo>
                      <a:pt x="8203" y="1654"/>
                      <a:pt x="7755" y="1564"/>
                      <a:pt x="7307" y="1564"/>
                    </a:cubicBezTo>
                    <a:cubicBezTo>
                      <a:pt x="4708" y="1564"/>
                      <a:pt x="2960" y="4163"/>
                      <a:pt x="3946" y="6538"/>
                    </a:cubicBezTo>
                    <a:lnTo>
                      <a:pt x="2960" y="6538"/>
                    </a:lnTo>
                    <a:cubicBezTo>
                      <a:pt x="2917" y="6536"/>
                      <a:pt x="2874" y="6535"/>
                      <a:pt x="2831" y="6535"/>
                    </a:cubicBezTo>
                    <a:cubicBezTo>
                      <a:pt x="1" y="6535"/>
                      <a:pt x="1" y="10842"/>
                      <a:pt x="2831" y="10842"/>
                    </a:cubicBezTo>
                    <a:cubicBezTo>
                      <a:pt x="2874" y="10842"/>
                      <a:pt x="2917" y="10842"/>
                      <a:pt x="2960" y="10840"/>
                    </a:cubicBezTo>
                    <a:lnTo>
                      <a:pt x="19584" y="10840"/>
                    </a:lnTo>
                    <a:cubicBezTo>
                      <a:pt x="22049" y="10840"/>
                      <a:pt x="22542" y="7344"/>
                      <a:pt x="20167" y="6627"/>
                    </a:cubicBezTo>
                    <a:cubicBezTo>
                      <a:pt x="20167" y="4656"/>
                      <a:pt x="18554" y="3043"/>
                      <a:pt x="16582" y="3043"/>
                    </a:cubicBezTo>
                    <a:cubicBezTo>
                      <a:pt x="16134" y="3043"/>
                      <a:pt x="15731" y="3088"/>
                      <a:pt x="15372" y="3267"/>
                    </a:cubicBezTo>
                    <a:cubicBezTo>
                      <a:pt x="15161" y="1184"/>
                      <a:pt x="13461" y="0"/>
                      <a:pt x="11750" y="0"/>
                    </a:cubicBezTo>
                    <a:close/>
                  </a:path>
                </a:pathLst>
              </a:custGeom>
              <a:solidFill>
                <a:srgbClr val="483E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5" name="Google Shape;5655;p46"/>
              <p:cNvSpPr/>
              <p:nvPr/>
            </p:nvSpPr>
            <p:spPr>
              <a:xfrm>
                <a:off x="-693836" y="-1474583"/>
                <a:ext cx="421349" cy="202820"/>
              </a:xfrm>
              <a:custGeom>
                <a:rect b="b" l="l" r="r" t="t"/>
                <a:pathLst>
                  <a:path extrusionOk="0" h="10807" w="22451">
                    <a:moveTo>
                      <a:pt x="11667" y="0"/>
                    </a:moveTo>
                    <a:cubicBezTo>
                      <a:pt x="10476" y="0"/>
                      <a:pt x="9276" y="568"/>
                      <a:pt x="8559" y="1800"/>
                    </a:cubicBezTo>
                    <a:cubicBezTo>
                      <a:pt x="8106" y="1622"/>
                      <a:pt x="7654" y="1540"/>
                      <a:pt x="7218" y="1540"/>
                    </a:cubicBezTo>
                    <a:cubicBezTo>
                      <a:pt x="4806" y="1540"/>
                      <a:pt x="2875" y="4039"/>
                      <a:pt x="3899" y="6505"/>
                    </a:cubicBezTo>
                    <a:lnTo>
                      <a:pt x="2868" y="6505"/>
                    </a:lnTo>
                    <a:cubicBezTo>
                      <a:pt x="1" y="6505"/>
                      <a:pt x="1" y="10807"/>
                      <a:pt x="2868" y="10807"/>
                    </a:cubicBezTo>
                    <a:lnTo>
                      <a:pt x="19493" y="10807"/>
                    </a:lnTo>
                    <a:cubicBezTo>
                      <a:pt x="21957" y="10807"/>
                      <a:pt x="22450" y="7312"/>
                      <a:pt x="20075" y="6595"/>
                    </a:cubicBezTo>
                    <a:cubicBezTo>
                      <a:pt x="20075" y="4623"/>
                      <a:pt x="18462" y="3010"/>
                      <a:pt x="16491" y="3010"/>
                    </a:cubicBezTo>
                    <a:cubicBezTo>
                      <a:pt x="16087" y="3010"/>
                      <a:pt x="15639" y="3055"/>
                      <a:pt x="15281" y="3234"/>
                    </a:cubicBezTo>
                    <a:cubicBezTo>
                      <a:pt x="15069" y="1173"/>
                      <a:pt x="13378" y="0"/>
                      <a:pt x="11667" y="0"/>
                    </a:cubicBezTo>
                    <a:close/>
                  </a:path>
                </a:pathLst>
              </a:custGeom>
              <a:solidFill>
                <a:srgbClr val="483E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6" name="Google Shape;5656;p46"/>
              <p:cNvSpPr/>
              <p:nvPr/>
            </p:nvSpPr>
            <p:spPr>
              <a:xfrm>
                <a:off x="-601331" y="-1889044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83" y="1"/>
                    </a:moveTo>
                    <a:cubicBezTo>
                      <a:pt x="270" y="1"/>
                      <a:pt x="1" y="270"/>
                      <a:pt x="1" y="583"/>
                    </a:cubicBezTo>
                    <a:cubicBezTo>
                      <a:pt x="1" y="852"/>
                      <a:pt x="270" y="1121"/>
                      <a:pt x="583" y="1121"/>
                    </a:cubicBezTo>
                    <a:cubicBezTo>
                      <a:pt x="897" y="1121"/>
                      <a:pt x="1121" y="852"/>
                      <a:pt x="1121" y="583"/>
                    </a:cubicBezTo>
                    <a:cubicBezTo>
                      <a:pt x="1121" y="270"/>
                      <a:pt x="897" y="1"/>
                      <a:pt x="5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7" name="Google Shape;5657;p46"/>
              <p:cNvSpPr/>
              <p:nvPr/>
            </p:nvSpPr>
            <p:spPr>
              <a:xfrm>
                <a:off x="755146" y="-1731772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0"/>
                    </a:moveTo>
                    <a:cubicBezTo>
                      <a:pt x="224" y="0"/>
                      <a:pt x="0" y="269"/>
                      <a:pt x="0" y="583"/>
                    </a:cubicBezTo>
                    <a:cubicBezTo>
                      <a:pt x="0" y="896"/>
                      <a:pt x="224" y="1120"/>
                      <a:pt x="538" y="1120"/>
                    </a:cubicBezTo>
                    <a:cubicBezTo>
                      <a:pt x="852" y="1120"/>
                      <a:pt x="1121" y="896"/>
                      <a:pt x="1121" y="583"/>
                    </a:cubicBezTo>
                    <a:cubicBezTo>
                      <a:pt x="1121" y="269"/>
                      <a:pt x="852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8" name="Google Shape;5658;p46"/>
              <p:cNvSpPr/>
              <p:nvPr/>
            </p:nvSpPr>
            <p:spPr>
              <a:xfrm>
                <a:off x="709729" y="-2275035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0"/>
                    </a:moveTo>
                    <a:cubicBezTo>
                      <a:pt x="225" y="0"/>
                      <a:pt x="1" y="269"/>
                      <a:pt x="1" y="583"/>
                    </a:cubicBezTo>
                    <a:cubicBezTo>
                      <a:pt x="1" y="896"/>
                      <a:pt x="225" y="1120"/>
                      <a:pt x="538" y="1120"/>
                    </a:cubicBezTo>
                    <a:cubicBezTo>
                      <a:pt x="852" y="1120"/>
                      <a:pt x="1121" y="896"/>
                      <a:pt x="1121" y="583"/>
                    </a:cubicBezTo>
                    <a:cubicBezTo>
                      <a:pt x="1121" y="269"/>
                      <a:pt x="852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9" name="Google Shape;5659;p46"/>
              <p:cNvSpPr/>
              <p:nvPr/>
            </p:nvSpPr>
            <p:spPr>
              <a:xfrm>
                <a:off x="483505" y="-1901656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9" y="1"/>
                    </a:moveTo>
                    <a:cubicBezTo>
                      <a:pt x="225" y="1"/>
                      <a:pt x="1" y="269"/>
                      <a:pt x="1" y="583"/>
                    </a:cubicBezTo>
                    <a:cubicBezTo>
                      <a:pt x="1" y="897"/>
                      <a:pt x="225" y="1121"/>
                      <a:pt x="539" y="1121"/>
                    </a:cubicBezTo>
                    <a:cubicBezTo>
                      <a:pt x="852" y="1121"/>
                      <a:pt x="1121" y="897"/>
                      <a:pt x="1121" y="583"/>
                    </a:cubicBezTo>
                    <a:cubicBezTo>
                      <a:pt x="1121" y="269"/>
                      <a:pt x="852" y="1"/>
                      <a:pt x="5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0" name="Google Shape;5660;p46"/>
              <p:cNvSpPr/>
              <p:nvPr/>
            </p:nvSpPr>
            <p:spPr>
              <a:xfrm>
                <a:off x="914088" y="-2111889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83" y="0"/>
                    </a:moveTo>
                    <a:cubicBezTo>
                      <a:pt x="269" y="0"/>
                      <a:pt x="0" y="269"/>
                      <a:pt x="0" y="538"/>
                    </a:cubicBezTo>
                    <a:cubicBezTo>
                      <a:pt x="0" y="852"/>
                      <a:pt x="269" y="1120"/>
                      <a:pt x="583" y="1120"/>
                    </a:cubicBezTo>
                    <a:cubicBezTo>
                      <a:pt x="897" y="1120"/>
                      <a:pt x="1121" y="852"/>
                      <a:pt x="1121" y="538"/>
                    </a:cubicBezTo>
                    <a:cubicBezTo>
                      <a:pt x="1121" y="269"/>
                      <a:pt x="897" y="0"/>
                      <a:pt x="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1" name="Google Shape;5661;p46"/>
              <p:cNvSpPr/>
              <p:nvPr/>
            </p:nvSpPr>
            <p:spPr>
              <a:xfrm>
                <a:off x="294292" y="-2432307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8" y="1"/>
                    </a:moveTo>
                    <a:cubicBezTo>
                      <a:pt x="225" y="1"/>
                      <a:pt x="1" y="225"/>
                      <a:pt x="1" y="538"/>
                    </a:cubicBezTo>
                    <a:cubicBezTo>
                      <a:pt x="1" y="852"/>
                      <a:pt x="225" y="1121"/>
                      <a:pt x="538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5"/>
                      <a:pt x="852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2" name="Google Shape;5662;p46"/>
              <p:cNvSpPr/>
              <p:nvPr/>
            </p:nvSpPr>
            <p:spPr>
              <a:xfrm>
                <a:off x="630680" y="-1491267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1"/>
                    </a:moveTo>
                    <a:cubicBezTo>
                      <a:pt x="225" y="1"/>
                      <a:pt x="1" y="225"/>
                      <a:pt x="1" y="538"/>
                    </a:cubicBezTo>
                    <a:cubicBezTo>
                      <a:pt x="1" y="852"/>
                      <a:pt x="225" y="1121"/>
                      <a:pt x="538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5"/>
                      <a:pt x="852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3" name="Google Shape;5663;p46"/>
              <p:cNvSpPr/>
              <p:nvPr/>
            </p:nvSpPr>
            <p:spPr>
              <a:xfrm>
                <a:off x="1277390" y="-1822607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1"/>
                    </a:moveTo>
                    <a:cubicBezTo>
                      <a:pt x="224" y="1"/>
                      <a:pt x="0" y="225"/>
                      <a:pt x="0" y="538"/>
                    </a:cubicBezTo>
                    <a:cubicBezTo>
                      <a:pt x="0" y="852"/>
                      <a:pt x="224" y="1121"/>
                      <a:pt x="538" y="1121"/>
                    </a:cubicBezTo>
                    <a:cubicBezTo>
                      <a:pt x="851" y="1121"/>
                      <a:pt x="1120" y="852"/>
                      <a:pt x="1120" y="538"/>
                    </a:cubicBezTo>
                    <a:cubicBezTo>
                      <a:pt x="1120" y="225"/>
                      <a:pt x="85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4" name="Google Shape;5664;p46"/>
              <p:cNvSpPr/>
              <p:nvPr/>
            </p:nvSpPr>
            <p:spPr>
              <a:xfrm>
                <a:off x="1508643" y="-2074899"/>
                <a:ext cx="21038" cy="21057"/>
              </a:xfrm>
              <a:custGeom>
                <a:rect b="b" l="l" r="r" t="t"/>
                <a:pathLst>
                  <a:path extrusionOk="0" h="1122" w="1121">
                    <a:moveTo>
                      <a:pt x="538" y="1"/>
                    </a:moveTo>
                    <a:cubicBezTo>
                      <a:pt x="225" y="1"/>
                      <a:pt x="1" y="225"/>
                      <a:pt x="1" y="538"/>
                    </a:cubicBezTo>
                    <a:cubicBezTo>
                      <a:pt x="1" y="852"/>
                      <a:pt x="225" y="1121"/>
                      <a:pt x="538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5"/>
                      <a:pt x="852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5" name="Google Shape;5665;p46"/>
              <p:cNvSpPr/>
              <p:nvPr/>
            </p:nvSpPr>
            <p:spPr>
              <a:xfrm>
                <a:off x="1450614" y="-1870539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9" y="0"/>
                    </a:moveTo>
                    <a:cubicBezTo>
                      <a:pt x="225" y="0"/>
                      <a:pt x="1" y="269"/>
                      <a:pt x="1" y="583"/>
                    </a:cubicBezTo>
                    <a:cubicBezTo>
                      <a:pt x="1" y="897"/>
                      <a:pt x="225" y="1121"/>
                      <a:pt x="539" y="1121"/>
                    </a:cubicBezTo>
                    <a:cubicBezTo>
                      <a:pt x="852" y="1121"/>
                      <a:pt x="1121" y="897"/>
                      <a:pt x="1121" y="583"/>
                    </a:cubicBezTo>
                    <a:cubicBezTo>
                      <a:pt x="1121" y="269"/>
                      <a:pt x="852" y="0"/>
                      <a:pt x="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6" name="Google Shape;5666;p46"/>
              <p:cNvSpPr/>
              <p:nvPr/>
            </p:nvSpPr>
            <p:spPr>
              <a:xfrm>
                <a:off x="1067137" y="-1969782"/>
                <a:ext cx="21038" cy="21057"/>
              </a:xfrm>
              <a:custGeom>
                <a:rect b="b" l="l" r="r" t="t"/>
                <a:pathLst>
                  <a:path extrusionOk="0" h="1122" w="1121">
                    <a:moveTo>
                      <a:pt x="538" y="1"/>
                    </a:moveTo>
                    <a:cubicBezTo>
                      <a:pt x="225" y="1"/>
                      <a:pt x="1" y="225"/>
                      <a:pt x="1" y="539"/>
                    </a:cubicBezTo>
                    <a:cubicBezTo>
                      <a:pt x="1" y="852"/>
                      <a:pt x="225" y="1121"/>
                      <a:pt x="538" y="1121"/>
                    </a:cubicBezTo>
                    <a:cubicBezTo>
                      <a:pt x="852" y="1121"/>
                      <a:pt x="1121" y="852"/>
                      <a:pt x="1121" y="539"/>
                    </a:cubicBezTo>
                    <a:cubicBezTo>
                      <a:pt x="1121" y="225"/>
                      <a:pt x="852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7" name="Google Shape;5667;p46"/>
              <p:cNvSpPr/>
              <p:nvPr/>
            </p:nvSpPr>
            <p:spPr>
              <a:xfrm>
                <a:off x="1266448" y="-2027792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83" y="0"/>
                    </a:moveTo>
                    <a:cubicBezTo>
                      <a:pt x="269" y="0"/>
                      <a:pt x="1" y="224"/>
                      <a:pt x="1" y="538"/>
                    </a:cubicBezTo>
                    <a:cubicBezTo>
                      <a:pt x="1" y="851"/>
                      <a:pt x="269" y="1120"/>
                      <a:pt x="583" y="1120"/>
                    </a:cubicBezTo>
                    <a:cubicBezTo>
                      <a:pt x="852" y="1120"/>
                      <a:pt x="1121" y="851"/>
                      <a:pt x="1121" y="538"/>
                    </a:cubicBezTo>
                    <a:cubicBezTo>
                      <a:pt x="1121" y="224"/>
                      <a:pt x="852" y="0"/>
                      <a:pt x="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8" name="Google Shape;5668;p46"/>
              <p:cNvSpPr/>
              <p:nvPr/>
            </p:nvSpPr>
            <p:spPr>
              <a:xfrm>
                <a:off x="1529662" y="-1628345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9" y="1"/>
                    </a:moveTo>
                    <a:cubicBezTo>
                      <a:pt x="225" y="1"/>
                      <a:pt x="1" y="225"/>
                      <a:pt x="1" y="538"/>
                    </a:cubicBezTo>
                    <a:cubicBezTo>
                      <a:pt x="1" y="852"/>
                      <a:pt x="225" y="1121"/>
                      <a:pt x="539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5"/>
                      <a:pt x="852" y="1"/>
                      <a:pt x="5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9" name="Google Shape;5669;p46"/>
              <p:cNvSpPr/>
              <p:nvPr/>
            </p:nvSpPr>
            <p:spPr>
              <a:xfrm>
                <a:off x="1088157" y="-1591335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9" y="0"/>
                    </a:moveTo>
                    <a:cubicBezTo>
                      <a:pt x="225" y="0"/>
                      <a:pt x="1" y="224"/>
                      <a:pt x="1" y="538"/>
                    </a:cubicBezTo>
                    <a:cubicBezTo>
                      <a:pt x="1" y="852"/>
                      <a:pt x="225" y="1120"/>
                      <a:pt x="539" y="1120"/>
                    </a:cubicBezTo>
                    <a:cubicBezTo>
                      <a:pt x="852" y="1120"/>
                      <a:pt x="1121" y="852"/>
                      <a:pt x="1121" y="538"/>
                    </a:cubicBezTo>
                    <a:cubicBezTo>
                      <a:pt x="1121" y="224"/>
                      <a:pt x="852" y="0"/>
                      <a:pt x="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0" name="Google Shape;5670;p46"/>
              <p:cNvSpPr/>
              <p:nvPr/>
            </p:nvSpPr>
            <p:spPr>
              <a:xfrm>
                <a:off x="1392584" y="-2474346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9" y="0"/>
                    </a:moveTo>
                    <a:cubicBezTo>
                      <a:pt x="225" y="0"/>
                      <a:pt x="1" y="224"/>
                      <a:pt x="1" y="538"/>
                    </a:cubicBezTo>
                    <a:cubicBezTo>
                      <a:pt x="1" y="852"/>
                      <a:pt x="225" y="1121"/>
                      <a:pt x="539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4"/>
                      <a:pt x="852" y="0"/>
                      <a:pt x="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1" name="Google Shape;5671;p46"/>
              <p:cNvSpPr/>
              <p:nvPr/>
            </p:nvSpPr>
            <p:spPr>
              <a:xfrm>
                <a:off x="1203370" y="-2243093"/>
                <a:ext cx="21057" cy="21057"/>
              </a:xfrm>
              <a:custGeom>
                <a:rect b="b" l="l" r="r" t="t"/>
                <a:pathLst>
                  <a:path extrusionOk="0" h="1122" w="1122">
                    <a:moveTo>
                      <a:pt x="583" y="1"/>
                    </a:moveTo>
                    <a:cubicBezTo>
                      <a:pt x="270" y="1"/>
                      <a:pt x="1" y="225"/>
                      <a:pt x="1" y="539"/>
                    </a:cubicBezTo>
                    <a:cubicBezTo>
                      <a:pt x="1" y="852"/>
                      <a:pt x="270" y="1121"/>
                      <a:pt x="583" y="1121"/>
                    </a:cubicBezTo>
                    <a:cubicBezTo>
                      <a:pt x="852" y="1121"/>
                      <a:pt x="1121" y="852"/>
                      <a:pt x="1121" y="539"/>
                    </a:cubicBezTo>
                    <a:cubicBezTo>
                      <a:pt x="1121" y="225"/>
                      <a:pt x="852" y="1"/>
                      <a:pt x="5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2" name="Google Shape;5672;p46"/>
              <p:cNvSpPr/>
              <p:nvPr/>
            </p:nvSpPr>
            <p:spPr>
              <a:xfrm>
                <a:off x="68087" y="-2306152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0"/>
                    </a:moveTo>
                    <a:cubicBezTo>
                      <a:pt x="269" y="0"/>
                      <a:pt x="0" y="269"/>
                      <a:pt x="0" y="583"/>
                    </a:cubicBezTo>
                    <a:cubicBezTo>
                      <a:pt x="0" y="852"/>
                      <a:pt x="269" y="1120"/>
                      <a:pt x="538" y="1120"/>
                    </a:cubicBezTo>
                    <a:cubicBezTo>
                      <a:pt x="851" y="1120"/>
                      <a:pt x="1120" y="852"/>
                      <a:pt x="1120" y="583"/>
                    </a:cubicBezTo>
                    <a:cubicBezTo>
                      <a:pt x="1120" y="269"/>
                      <a:pt x="851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3" name="Google Shape;5673;p46"/>
              <p:cNvSpPr/>
              <p:nvPr/>
            </p:nvSpPr>
            <p:spPr>
              <a:xfrm>
                <a:off x="-510496" y="-2390249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83" y="0"/>
                    </a:moveTo>
                    <a:cubicBezTo>
                      <a:pt x="269" y="0"/>
                      <a:pt x="0" y="269"/>
                      <a:pt x="0" y="583"/>
                    </a:cubicBezTo>
                    <a:cubicBezTo>
                      <a:pt x="0" y="896"/>
                      <a:pt x="269" y="1120"/>
                      <a:pt x="583" y="1120"/>
                    </a:cubicBezTo>
                    <a:cubicBezTo>
                      <a:pt x="896" y="1120"/>
                      <a:pt x="1120" y="896"/>
                      <a:pt x="1120" y="583"/>
                    </a:cubicBezTo>
                    <a:cubicBezTo>
                      <a:pt x="1120" y="269"/>
                      <a:pt x="896" y="0"/>
                      <a:pt x="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4" name="Google Shape;5674;p46"/>
              <p:cNvSpPr/>
              <p:nvPr/>
            </p:nvSpPr>
            <p:spPr>
              <a:xfrm>
                <a:off x="-436496" y="-2074899"/>
                <a:ext cx="21038" cy="21057"/>
              </a:xfrm>
              <a:custGeom>
                <a:rect b="b" l="l" r="r" t="t"/>
                <a:pathLst>
                  <a:path extrusionOk="0" h="1122" w="1121">
                    <a:moveTo>
                      <a:pt x="583" y="1"/>
                    </a:moveTo>
                    <a:cubicBezTo>
                      <a:pt x="269" y="1"/>
                      <a:pt x="0" y="270"/>
                      <a:pt x="0" y="583"/>
                    </a:cubicBezTo>
                    <a:cubicBezTo>
                      <a:pt x="0" y="897"/>
                      <a:pt x="269" y="1121"/>
                      <a:pt x="583" y="1121"/>
                    </a:cubicBezTo>
                    <a:cubicBezTo>
                      <a:pt x="852" y="1121"/>
                      <a:pt x="1121" y="897"/>
                      <a:pt x="1121" y="583"/>
                    </a:cubicBezTo>
                    <a:cubicBezTo>
                      <a:pt x="1121" y="270"/>
                      <a:pt x="852" y="1"/>
                      <a:pt x="5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5" name="Google Shape;5675;p46"/>
              <p:cNvSpPr/>
              <p:nvPr/>
            </p:nvSpPr>
            <p:spPr>
              <a:xfrm>
                <a:off x="-436496" y="-1712442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83" y="1"/>
                    </a:moveTo>
                    <a:cubicBezTo>
                      <a:pt x="269" y="1"/>
                      <a:pt x="0" y="270"/>
                      <a:pt x="0" y="583"/>
                    </a:cubicBezTo>
                    <a:cubicBezTo>
                      <a:pt x="0" y="897"/>
                      <a:pt x="269" y="1121"/>
                      <a:pt x="583" y="1121"/>
                    </a:cubicBezTo>
                    <a:cubicBezTo>
                      <a:pt x="897" y="1121"/>
                      <a:pt x="1121" y="897"/>
                      <a:pt x="1121" y="583"/>
                    </a:cubicBezTo>
                    <a:cubicBezTo>
                      <a:pt x="1121" y="270"/>
                      <a:pt x="897" y="1"/>
                      <a:pt x="5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6" name="Google Shape;5676;p46"/>
              <p:cNvSpPr/>
              <p:nvPr/>
            </p:nvSpPr>
            <p:spPr>
              <a:xfrm>
                <a:off x="310281" y="-1570316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0"/>
                    </a:moveTo>
                    <a:cubicBezTo>
                      <a:pt x="224" y="0"/>
                      <a:pt x="0" y="224"/>
                      <a:pt x="0" y="538"/>
                    </a:cubicBezTo>
                    <a:cubicBezTo>
                      <a:pt x="0" y="852"/>
                      <a:pt x="224" y="1121"/>
                      <a:pt x="538" y="1121"/>
                    </a:cubicBezTo>
                    <a:cubicBezTo>
                      <a:pt x="852" y="1121"/>
                      <a:pt x="1120" y="852"/>
                      <a:pt x="1120" y="538"/>
                    </a:cubicBezTo>
                    <a:cubicBezTo>
                      <a:pt x="1120" y="224"/>
                      <a:pt x="852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7" name="Google Shape;5677;p46"/>
              <p:cNvSpPr/>
              <p:nvPr/>
            </p:nvSpPr>
            <p:spPr>
              <a:xfrm>
                <a:off x="-47127" y="-1727569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0"/>
                    </a:moveTo>
                    <a:cubicBezTo>
                      <a:pt x="224" y="0"/>
                      <a:pt x="0" y="224"/>
                      <a:pt x="0" y="538"/>
                    </a:cubicBezTo>
                    <a:cubicBezTo>
                      <a:pt x="0" y="851"/>
                      <a:pt x="224" y="1120"/>
                      <a:pt x="538" y="1120"/>
                    </a:cubicBezTo>
                    <a:cubicBezTo>
                      <a:pt x="852" y="1120"/>
                      <a:pt x="1120" y="851"/>
                      <a:pt x="1120" y="538"/>
                    </a:cubicBezTo>
                    <a:cubicBezTo>
                      <a:pt x="1120" y="224"/>
                      <a:pt x="852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8" name="Google Shape;5678;p46"/>
              <p:cNvSpPr/>
              <p:nvPr/>
            </p:nvSpPr>
            <p:spPr>
              <a:xfrm>
                <a:off x="183282" y="-1979860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83" y="0"/>
                    </a:moveTo>
                    <a:cubicBezTo>
                      <a:pt x="270" y="0"/>
                      <a:pt x="1" y="224"/>
                      <a:pt x="1" y="538"/>
                    </a:cubicBezTo>
                    <a:cubicBezTo>
                      <a:pt x="1" y="852"/>
                      <a:pt x="270" y="1120"/>
                      <a:pt x="583" y="1120"/>
                    </a:cubicBezTo>
                    <a:cubicBezTo>
                      <a:pt x="897" y="1120"/>
                      <a:pt x="1121" y="852"/>
                      <a:pt x="1121" y="538"/>
                    </a:cubicBezTo>
                    <a:cubicBezTo>
                      <a:pt x="1121" y="224"/>
                      <a:pt x="897" y="0"/>
                      <a:pt x="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9" name="Google Shape;5679;p46"/>
              <p:cNvSpPr/>
              <p:nvPr/>
            </p:nvSpPr>
            <p:spPr>
              <a:xfrm>
                <a:off x="126097" y="-1775519"/>
                <a:ext cx="21057" cy="21057"/>
              </a:xfrm>
              <a:custGeom>
                <a:rect b="b" l="l" r="r" t="t"/>
                <a:pathLst>
                  <a:path extrusionOk="0" h="1122" w="1122">
                    <a:moveTo>
                      <a:pt x="539" y="1"/>
                    </a:moveTo>
                    <a:cubicBezTo>
                      <a:pt x="225" y="1"/>
                      <a:pt x="1" y="270"/>
                      <a:pt x="1" y="583"/>
                    </a:cubicBezTo>
                    <a:cubicBezTo>
                      <a:pt x="1" y="897"/>
                      <a:pt x="225" y="1121"/>
                      <a:pt x="539" y="1121"/>
                    </a:cubicBezTo>
                    <a:cubicBezTo>
                      <a:pt x="852" y="1121"/>
                      <a:pt x="1121" y="897"/>
                      <a:pt x="1121" y="583"/>
                    </a:cubicBezTo>
                    <a:cubicBezTo>
                      <a:pt x="1121" y="270"/>
                      <a:pt x="852" y="1"/>
                      <a:pt x="5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0" name="Google Shape;5680;p46"/>
              <p:cNvSpPr/>
              <p:nvPr/>
            </p:nvSpPr>
            <p:spPr>
              <a:xfrm>
                <a:off x="-257379" y="-1874743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8" y="0"/>
                    </a:moveTo>
                    <a:cubicBezTo>
                      <a:pt x="225" y="0"/>
                      <a:pt x="1" y="224"/>
                      <a:pt x="1" y="538"/>
                    </a:cubicBezTo>
                    <a:cubicBezTo>
                      <a:pt x="1" y="852"/>
                      <a:pt x="225" y="1121"/>
                      <a:pt x="538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4"/>
                      <a:pt x="852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1" name="Google Shape;5681;p46"/>
              <p:cNvSpPr/>
              <p:nvPr/>
            </p:nvSpPr>
            <p:spPr>
              <a:xfrm>
                <a:off x="-58068" y="-1932772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1"/>
                    </a:moveTo>
                    <a:cubicBezTo>
                      <a:pt x="269" y="1"/>
                      <a:pt x="1" y="225"/>
                      <a:pt x="1" y="538"/>
                    </a:cubicBezTo>
                    <a:cubicBezTo>
                      <a:pt x="1" y="852"/>
                      <a:pt x="269" y="1121"/>
                      <a:pt x="538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5"/>
                      <a:pt x="852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2" name="Google Shape;5682;p46"/>
              <p:cNvSpPr/>
              <p:nvPr/>
            </p:nvSpPr>
            <p:spPr>
              <a:xfrm>
                <a:off x="205146" y="-1533306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9" y="0"/>
                    </a:moveTo>
                    <a:cubicBezTo>
                      <a:pt x="225" y="0"/>
                      <a:pt x="1" y="224"/>
                      <a:pt x="1" y="538"/>
                    </a:cubicBezTo>
                    <a:cubicBezTo>
                      <a:pt x="1" y="851"/>
                      <a:pt x="225" y="1120"/>
                      <a:pt x="539" y="1120"/>
                    </a:cubicBezTo>
                    <a:cubicBezTo>
                      <a:pt x="852" y="1120"/>
                      <a:pt x="1121" y="851"/>
                      <a:pt x="1121" y="538"/>
                    </a:cubicBezTo>
                    <a:cubicBezTo>
                      <a:pt x="1121" y="224"/>
                      <a:pt x="852" y="0"/>
                      <a:pt x="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3" name="Google Shape;5683;p46"/>
              <p:cNvSpPr/>
              <p:nvPr/>
            </p:nvSpPr>
            <p:spPr>
              <a:xfrm>
                <a:off x="-236341" y="-1496315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1"/>
                    </a:moveTo>
                    <a:cubicBezTo>
                      <a:pt x="224" y="1"/>
                      <a:pt x="0" y="225"/>
                      <a:pt x="0" y="538"/>
                    </a:cubicBezTo>
                    <a:cubicBezTo>
                      <a:pt x="0" y="852"/>
                      <a:pt x="224" y="1121"/>
                      <a:pt x="538" y="1121"/>
                    </a:cubicBezTo>
                    <a:cubicBezTo>
                      <a:pt x="851" y="1121"/>
                      <a:pt x="1120" y="852"/>
                      <a:pt x="1120" y="538"/>
                    </a:cubicBezTo>
                    <a:cubicBezTo>
                      <a:pt x="1120" y="225"/>
                      <a:pt x="85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4" name="Google Shape;5684;p46"/>
              <p:cNvSpPr/>
              <p:nvPr/>
            </p:nvSpPr>
            <p:spPr>
              <a:xfrm>
                <a:off x="-47127" y="-1727569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0"/>
                    </a:moveTo>
                    <a:cubicBezTo>
                      <a:pt x="224" y="0"/>
                      <a:pt x="0" y="224"/>
                      <a:pt x="0" y="538"/>
                    </a:cubicBezTo>
                    <a:cubicBezTo>
                      <a:pt x="0" y="851"/>
                      <a:pt x="224" y="1120"/>
                      <a:pt x="538" y="1120"/>
                    </a:cubicBezTo>
                    <a:cubicBezTo>
                      <a:pt x="852" y="1120"/>
                      <a:pt x="1120" y="851"/>
                      <a:pt x="1120" y="538"/>
                    </a:cubicBezTo>
                    <a:cubicBezTo>
                      <a:pt x="1120" y="224"/>
                      <a:pt x="852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5" name="Google Shape;5685;p46"/>
              <p:cNvSpPr/>
              <p:nvPr/>
            </p:nvSpPr>
            <p:spPr>
              <a:xfrm>
                <a:off x="183282" y="-1979860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83" y="0"/>
                    </a:moveTo>
                    <a:cubicBezTo>
                      <a:pt x="270" y="0"/>
                      <a:pt x="1" y="224"/>
                      <a:pt x="1" y="538"/>
                    </a:cubicBezTo>
                    <a:cubicBezTo>
                      <a:pt x="1" y="852"/>
                      <a:pt x="270" y="1120"/>
                      <a:pt x="583" y="1120"/>
                    </a:cubicBezTo>
                    <a:cubicBezTo>
                      <a:pt x="897" y="1120"/>
                      <a:pt x="1121" y="852"/>
                      <a:pt x="1121" y="538"/>
                    </a:cubicBezTo>
                    <a:cubicBezTo>
                      <a:pt x="1121" y="224"/>
                      <a:pt x="897" y="0"/>
                      <a:pt x="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6" name="Google Shape;5686;p46"/>
              <p:cNvSpPr/>
              <p:nvPr/>
            </p:nvSpPr>
            <p:spPr>
              <a:xfrm>
                <a:off x="126097" y="-1775519"/>
                <a:ext cx="21057" cy="21057"/>
              </a:xfrm>
              <a:custGeom>
                <a:rect b="b" l="l" r="r" t="t"/>
                <a:pathLst>
                  <a:path extrusionOk="0" h="1122" w="1122">
                    <a:moveTo>
                      <a:pt x="539" y="1"/>
                    </a:moveTo>
                    <a:cubicBezTo>
                      <a:pt x="225" y="1"/>
                      <a:pt x="1" y="270"/>
                      <a:pt x="1" y="583"/>
                    </a:cubicBezTo>
                    <a:cubicBezTo>
                      <a:pt x="1" y="897"/>
                      <a:pt x="225" y="1121"/>
                      <a:pt x="539" y="1121"/>
                    </a:cubicBezTo>
                    <a:cubicBezTo>
                      <a:pt x="852" y="1121"/>
                      <a:pt x="1121" y="897"/>
                      <a:pt x="1121" y="583"/>
                    </a:cubicBezTo>
                    <a:cubicBezTo>
                      <a:pt x="1121" y="270"/>
                      <a:pt x="852" y="1"/>
                      <a:pt x="5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7" name="Google Shape;5687;p46"/>
              <p:cNvSpPr/>
              <p:nvPr/>
            </p:nvSpPr>
            <p:spPr>
              <a:xfrm>
                <a:off x="-257379" y="-1874743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8" y="0"/>
                    </a:moveTo>
                    <a:cubicBezTo>
                      <a:pt x="225" y="0"/>
                      <a:pt x="1" y="224"/>
                      <a:pt x="1" y="538"/>
                    </a:cubicBezTo>
                    <a:cubicBezTo>
                      <a:pt x="1" y="852"/>
                      <a:pt x="225" y="1121"/>
                      <a:pt x="538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4"/>
                      <a:pt x="852" y="0"/>
                      <a:pt x="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8" name="Google Shape;5688;p46"/>
              <p:cNvSpPr/>
              <p:nvPr/>
            </p:nvSpPr>
            <p:spPr>
              <a:xfrm>
                <a:off x="-58068" y="-1932772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1"/>
                    </a:moveTo>
                    <a:cubicBezTo>
                      <a:pt x="269" y="1"/>
                      <a:pt x="1" y="225"/>
                      <a:pt x="1" y="538"/>
                    </a:cubicBezTo>
                    <a:cubicBezTo>
                      <a:pt x="1" y="852"/>
                      <a:pt x="269" y="1121"/>
                      <a:pt x="538" y="1121"/>
                    </a:cubicBezTo>
                    <a:cubicBezTo>
                      <a:pt x="852" y="1121"/>
                      <a:pt x="1121" y="852"/>
                      <a:pt x="1121" y="538"/>
                    </a:cubicBezTo>
                    <a:cubicBezTo>
                      <a:pt x="1121" y="225"/>
                      <a:pt x="852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9" name="Google Shape;5689;p46"/>
              <p:cNvSpPr/>
              <p:nvPr/>
            </p:nvSpPr>
            <p:spPr>
              <a:xfrm>
                <a:off x="205146" y="-1533306"/>
                <a:ext cx="21057" cy="21038"/>
              </a:xfrm>
              <a:custGeom>
                <a:rect b="b" l="l" r="r" t="t"/>
                <a:pathLst>
                  <a:path extrusionOk="0" h="1121" w="1122">
                    <a:moveTo>
                      <a:pt x="539" y="0"/>
                    </a:moveTo>
                    <a:cubicBezTo>
                      <a:pt x="225" y="0"/>
                      <a:pt x="1" y="224"/>
                      <a:pt x="1" y="538"/>
                    </a:cubicBezTo>
                    <a:cubicBezTo>
                      <a:pt x="1" y="851"/>
                      <a:pt x="225" y="1120"/>
                      <a:pt x="539" y="1120"/>
                    </a:cubicBezTo>
                    <a:cubicBezTo>
                      <a:pt x="852" y="1120"/>
                      <a:pt x="1121" y="851"/>
                      <a:pt x="1121" y="538"/>
                    </a:cubicBezTo>
                    <a:cubicBezTo>
                      <a:pt x="1121" y="224"/>
                      <a:pt x="852" y="0"/>
                      <a:pt x="5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0" name="Google Shape;5690;p46"/>
              <p:cNvSpPr/>
              <p:nvPr/>
            </p:nvSpPr>
            <p:spPr>
              <a:xfrm>
                <a:off x="-236341" y="-1496315"/>
                <a:ext cx="21038" cy="21038"/>
              </a:xfrm>
              <a:custGeom>
                <a:rect b="b" l="l" r="r" t="t"/>
                <a:pathLst>
                  <a:path extrusionOk="0" h="1121" w="1121">
                    <a:moveTo>
                      <a:pt x="538" y="1"/>
                    </a:moveTo>
                    <a:cubicBezTo>
                      <a:pt x="224" y="1"/>
                      <a:pt x="0" y="225"/>
                      <a:pt x="0" y="538"/>
                    </a:cubicBezTo>
                    <a:cubicBezTo>
                      <a:pt x="0" y="852"/>
                      <a:pt x="224" y="1121"/>
                      <a:pt x="538" y="1121"/>
                    </a:cubicBezTo>
                    <a:cubicBezTo>
                      <a:pt x="851" y="1121"/>
                      <a:pt x="1120" y="852"/>
                      <a:pt x="1120" y="538"/>
                    </a:cubicBezTo>
                    <a:cubicBezTo>
                      <a:pt x="1120" y="225"/>
                      <a:pt x="851" y="1"/>
                      <a:pt x="5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1" name="Google Shape;5691;p46"/>
              <p:cNvSpPr/>
              <p:nvPr/>
            </p:nvSpPr>
            <p:spPr>
              <a:xfrm>
                <a:off x="287573" y="-1386150"/>
                <a:ext cx="20194" cy="176621"/>
              </a:xfrm>
              <a:custGeom>
                <a:rect b="b" l="l" r="r" t="t"/>
                <a:pathLst>
                  <a:path extrusionOk="0" h="9411" w="1076">
                    <a:moveTo>
                      <a:pt x="0" y="1"/>
                    </a:moveTo>
                    <a:lnTo>
                      <a:pt x="0" y="9411"/>
                    </a:lnTo>
                    <a:lnTo>
                      <a:pt x="1076" y="9411"/>
                    </a:lnTo>
                    <a:lnTo>
                      <a:pt x="1076" y="1"/>
                    </a:lnTo>
                    <a:close/>
                  </a:path>
                </a:pathLst>
              </a:custGeom>
              <a:solidFill>
                <a:srgbClr val="8291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2" name="Google Shape;5692;p46"/>
              <p:cNvSpPr/>
              <p:nvPr/>
            </p:nvSpPr>
            <p:spPr>
              <a:xfrm>
                <a:off x="676942" y="-1386150"/>
                <a:ext cx="19349" cy="176621"/>
              </a:xfrm>
              <a:custGeom>
                <a:rect b="b" l="l" r="r" t="t"/>
                <a:pathLst>
                  <a:path extrusionOk="0" h="9411" w="1031">
                    <a:moveTo>
                      <a:pt x="0" y="1"/>
                    </a:moveTo>
                    <a:lnTo>
                      <a:pt x="0" y="9411"/>
                    </a:lnTo>
                    <a:lnTo>
                      <a:pt x="1031" y="9411"/>
                    </a:lnTo>
                    <a:lnTo>
                      <a:pt x="1031" y="1"/>
                    </a:lnTo>
                    <a:close/>
                  </a:path>
                </a:pathLst>
              </a:custGeom>
              <a:solidFill>
                <a:srgbClr val="8291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3" name="Google Shape;5693;p46"/>
              <p:cNvSpPr/>
              <p:nvPr/>
            </p:nvSpPr>
            <p:spPr>
              <a:xfrm>
                <a:off x="257301" y="-1521539"/>
                <a:ext cx="473466" cy="213612"/>
              </a:xfrm>
              <a:custGeom>
                <a:rect b="b" l="l" r="r" t="t"/>
                <a:pathLst>
                  <a:path extrusionOk="0" h="11382" w="25228">
                    <a:moveTo>
                      <a:pt x="0" y="0"/>
                    </a:moveTo>
                    <a:lnTo>
                      <a:pt x="0" y="11382"/>
                    </a:lnTo>
                    <a:lnTo>
                      <a:pt x="25228" y="11382"/>
                    </a:lnTo>
                    <a:lnTo>
                      <a:pt x="25228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4" name="Google Shape;5694;p46"/>
              <p:cNvSpPr/>
              <p:nvPr/>
            </p:nvSpPr>
            <p:spPr>
              <a:xfrm>
                <a:off x="287573" y="-1491267"/>
                <a:ext cx="412923" cy="153912"/>
              </a:xfrm>
              <a:custGeom>
                <a:rect b="b" l="l" r="r" t="t"/>
                <a:pathLst>
                  <a:path extrusionOk="0" h="8201" w="22002">
                    <a:moveTo>
                      <a:pt x="0" y="1"/>
                    </a:moveTo>
                    <a:lnTo>
                      <a:pt x="0" y="8201"/>
                    </a:lnTo>
                    <a:lnTo>
                      <a:pt x="22002" y="8201"/>
                    </a:lnTo>
                    <a:lnTo>
                      <a:pt x="22002" y="1"/>
                    </a:lnTo>
                    <a:close/>
                  </a:path>
                </a:pathLst>
              </a:custGeom>
              <a:solidFill>
                <a:srgbClr val="F3E7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5" name="Google Shape;5695;p46"/>
              <p:cNvSpPr/>
              <p:nvPr/>
            </p:nvSpPr>
            <p:spPr>
              <a:xfrm>
                <a:off x="-414632" y="-2044627"/>
                <a:ext cx="580272" cy="1364904"/>
              </a:xfrm>
              <a:custGeom>
                <a:rect b="b" l="l" r="r" t="t"/>
                <a:pathLst>
                  <a:path extrusionOk="0" h="72727" w="30919">
                    <a:moveTo>
                      <a:pt x="3988" y="1"/>
                    </a:moveTo>
                    <a:cubicBezTo>
                      <a:pt x="1793" y="1"/>
                      <a:pt x="0" y="1793"/>
                      <a:pt x="45" y="3989"/>
                    </a:cubicBezTo>
                    <a:lnTo>
                      <a:pt x="45" y="72727"/>
                    </a:lnTo>
                    <a:lnTo>
                      <a:pt x="30919" y="72727"/>
                    </a:lnTo>
                    <a:lnTo>
                      <a:pt x="30919" y="3989"/>
                    </a:lnTo>
                    <a:cubicBezTo>
                      <a:pt x="30919" y="1793"/>
                      <a:pt x="29127" y="1"/>
                      <a:pt x="26931" y="1"/>
                    </a:cubicBezTo>
                    <a:close/>
                  </a:path>
                </a:pathLst>
              </a:custGeom>
              <a:solidFill>
                <a:srgbClr val="B15C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6" name="Google Shape;5696;p46"/>
              <p:cNvSpPr/>
              <p:nvPr/>
            </p:nvSpPr>
            <p:spPr>
              <a:xfrm>
                <a:off x="-357447" y="-1942025"/>
                <a:ext cx="60563" cy="111873"/>
              </a:xfrm>
              <a:custGeom>
                <a:rect b="b" l="l" r="r" t="t"/>
                <a:pathLst>
                  <a:path extrusionOk="0" h="5961" w="3227">
                    <a:moveTo>
                      <a:pt x="0" y="1"/>
                    </a:moveTo>
                    <a:lnTo>
                      <a:pt x="0" y="5960"/>
                    </a:lnTo>
                    <a:lnTo>
                      <a:pt x="3227" y="5960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7" name="Google Shape;5697;p46"/>
              <p:cNvSpPr/>
              <p:nvPr/>
            </p:nvSpPr>
            <p:spPr>
              <a:xfrm>
                <a:off x="-273350" y="-1942025"/>
                <a:ext cx="60563" cy="111873"/>
              </a:xfrm>
              <a:custGeom>
                <a:rect b="b" l="l" r="r" t="t"/>
                <a:pathLst>
                  <a:path extrusionOk="0" h="5961" w="3227">
                    <a:moveTo>
                      <a:pt x="0" y="1"/>
                    </a:moveTo>
                    <a:lnTo>
                      <a:pt x="0" y="5960"/>
                    </a:lnTo>
                    <a:lnTo>
                      <a:pt x="3227" y="5960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8" name="Google Shape;5698;p46"/>
              <p:cNvSpPr/>
              <p:nvPr/>
            </p:nvSpPr>
            <p:spPr>
              <a:xfrm>
                <a:off x="-189253" y="-1942025"/>
                <a:ext cx="61407" cy="111873"/>
              </a:xfrm>
              <a:custGeom>
                <a:rect b="b" l="l" r="r" t="t"/>
                <a:pathLst>
                  <a:path extrusionOk="0" h="5961" w="3272">
                    <a:moveTo>
                      <a:pt x="0" y="1"/>
                    </a:moveTo>
                    <a:lnTo>
                      <a:pt x="0" y="5960"/>
                    </a:lnTo>
                    <a:lnTo>
                      <a:pt x="3271" y="5960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9" name="Google Shape;5699;p46"/>
              <p:cNvSpPr/>
              <p:nvPr/>
            </p:nvSpPr>
            <p:spPr>
              <a:xfrm>
                <a:off x="-104311" y="-1942025"/>
                <a:ext cx="60563" cy="111873"/>
              </a:xfrm>
              <a:custGeom>
                <a:rect b="b" l="l" r="r" t="t"/>
                <a:pathLst>
                  <a:path extrusionOk="0" h="5961" w="3227">
                    <a:moveTo>
                      <a:pt x="0" y="1"/>
                    </a:moveTo>
                    <a:lnTo>
                      <a:pt x="0" y="5960"/>
                    </a:lnTo>
                    <a:lnTo>
                      <a:pt x="3226" y="5960"/>
                    </a:lnTo>
                    <a:lnTo>
                      <a:pt x="3226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0" name="Google Shape;5700;p46"/>
              <p:cNvSpPr/>
              <p:nvPr/>
            </p:nvSpPr>
            <p:spPr>
              <a:xfrm>
                <a:off x="-20214" y="-1942025"/>
                <a:ext cx="61407" cy="111873"/>
              </a:xfrm>
              <a:custGeom>
                <a:rect b="b" l="l" r="r" t="t"/>
                <a:pathLst>
                  <a:path extrusionOk="0" h="5961" w="3272">
                    <a:moveTo>
                      <a:pt x="0" y="1"/>
                    </a:moveTo>
                    <a:lnTo>
                      <a:pt x="0" y="5960"/>
                    </a:lnTo>
                    <a:lnTo>
                      <a:pt x="3271" y="5960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1" name="Google Shape;5701;p46"/>
              <p:cNvSpPr/>
              <p:nvPr/>
            </p:nvSpPr>
            <p:spPr>
              <a:xfrm>
                <a:off x="63864" y="-1942025"/>
                <a:ext cx="61426" cy="111873"/>
              </a:xfrm>
              <a:custGeom>
                <a:rect b="b" l="l" r="r" t="t"/>
                <a:pathLst>
                  <a:path extrusionOk="0" h="5961" w="3273">
                    <a:moveTo>
                      <a:pt x="1" y="1"/>
                    </a:moveTo>
                    <a:lnTo>
                      <a:pt x="1" y="5960"/>
                    </a:lnTo>
                    <a:lnTo>
                      <a:pt x="3272" y="5960"/>
                    </a:lnTo>
                    <a:lnTo>
                      <a:pt x="3272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2" name="Google Shape;5702;p46"/>
              <p:cNvSpPr/>
              <p:nvPr/>
            </p:nvSpPr>
            <p:spPr>
              <a:xfrm>
                <a:off x="-357447" y="-1791491"/>
                <a:ext cx="60563" cy="112718"/>
              </a:xfrm>
              <a:custGeom>
                <a:rect b="b" l="l" r="r" t="t"/>
                <a:pathLst>
                  <a:path extrusionOk="0" h="6006" w="3227">
                    <a:moveTo>
                      <a:pt x="0" y="1"/>
                    </a:moveTo>
                    <a:lnTo>
                      <a:pt x="0" y="6005"/>
                    </a:lnTo>
                    <a:lnTo>
                      <a:pt x="3227" y="6005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3" name="Google Shape;5703;p46"/>
              <p:cNvSpPr/>
              <p:nvPr/>
            </p:nvSpPr>
            <p:spPr>
              <a:xfrm>
                <a:off x="-273350" y="-1791491"/>
                <a:ext cx="60563" cy="112718"/>
              </a:xfrm>
              <a:custGeom>
                <a:rect b="b" l="l" r="r" t="t"/>
                <a:pathLst>
                  <a:path extrusionOk="0" h="6006" w="3227">
                    <a:moveTo>
                      <a:pt x="0" y="1"/>
                    </a:moveTo>
                    <a:lnTo>
                      <a:pt x="0" y="6005"/>
                    </a:lnTo>
                    <a:lnTo>
                      <a:pt x="3227" y="6005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4" name="Google Shape;5704;p46"/>
              <p:cNvSpPr/>
              <p:nvPr/>
            </p:nvSpPr>
            <p:spPr>
              <a:xfrm>
                <a:off x="-189253" y="-1791491"/>
                <a:ext cx="61407" cy="112718"/>
              </a:xfrm>
              <a:custGeom>
                <a:rect b="b" l="l" r="r" t="t"/>
                <a:pathLst>
                  <a:path extrusionOk="0" h="6006" w="3272">
                    <a:moveTo>
                      <a:pt x="0" y="1"/>
                    </a:moveTo>
                    <a:lnTo>
                      <a:pt x="0" y="6005"/>
                    </a:lnTo>
                    <a:lnTo>
                      <a:pt x="3271" y="6005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5" name="Google Shape;5705;p46"/>
              <p:cNvSpPr/>
              <p:nvPr/>
            </p:nvSpPr>
            <p:spPr>
              <a:xfrm>
                <a:off x="-104311" y="-1791491"/>
                <a:ext cx="60563" cy="112718"/>
              </a:xfrm>
              <a:custGeom>
                <a:rect b="b" l="l" r="r" t="t"/>
                <a:pathLst>
                  <a:path extrusionOk="0" h="6006" w="3227">
                    <a:moveTo>
                      <a:pt x="0" y="1"/>
                    </a:moveTo>
                    <a:lnTo>
                      <a:pt x="0" y="6005"/>
                    </a:lnTo>
                    <a:lnTo>
                      <a:pt x="3226" y="6005"/>
                    </a:lnTo>
                    <a:lnTo>
                      <a:pt x="3226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6" name="Google Shape;5706;p46"/>
              <p:cNvSpPr/>
              <p:nvPr/>
            </p:nvSpPr>
            <p:spPr>
              <a:xfrm>
                <a:off x="-20214" y="-1791491"/>
                <a:ext cx="61407" cy="112718"/>
              </a:xfrm>
              <a:custGeom>
                <a:rect b="b" l="l" r="r" t="t"/>
                <a:pathLst>
                  <a:path extrusionOk="0" h="6006" w="3272">
                    <a:moveTo>
                      <a:pt x="0" y="1"/>
                    </a:moveTo>
                    <a:lnTo>
                      <a:pt x="0" y="6005"/>
                    </a:lnTo>
                    <a:lnTo>
                      <a:pt x="3271" y="6005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7" name="Google Shape;5707;p46"/>
              <p:cNvSpPr/>
              <p:nvPr/>
            </p:nvSpPr>
            <p:spPr>
              <a:xfrm>
                <a:off x="63864" y="-1791491"/>
                <a:ext cx="61426" cy="112718"/>
              </a:xfrm>
              <a:custGeom>
                <a:rect b="b" l="l" r="r" t="t"/>
                <a:pathLst>
                  <a:path extrusionOk="0" h="6006" w="3273">
                    <a:moveTo>
                      <a:pt x="1" y="1"/>
                    </a:moveTo>
                    <a:lnTo>
                      <a:pt x="1" y="6005"/>
                    </a:lnTo>
                    <a:lnTo>
                      <a:pt x="3272" y="6005"/>
                    </a:lnTo>
                    <a:lnTo>
                      <a:pt x="3272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8" name="Google Shape;5708;p46"/>
              <p:cNvSpPr/>
              <p:nvPr/>
            </p:nvSpPr>
            <p:spPr>
              <a:xfrm>
                <a:off x="-357447" y="-1640112"/>
                <a:ext cx="60563" cy="113543"/>
              </a:xfrm>
              <a:custGeom>
                <a:rect b="b" l="l" r="r" t="t"/>
                <a:pathLst>
                  <a:path extrusionOk="0" h="6050" w="3227">
                    <a:moveTo>
                      <a:pt x="0" y="0"/>
                    </a:moveTo>
                    <a:lnTo>
                      <a:pt x="0" y="6050"/>
                    </a:lnTo>
                    <a:lnTo>
                      <a:pt x="3227" y="6050"/>
                    </a:lnTo>
                    <a:lnTo>
                      <a:pt x="3227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9" name="Google Shape;5709;p46"/>
              <p:cNvSpPr/>
              <p:nvPr/>
            </p:nvSpPr>
            <p:spPr>
              <a:xfrm>
                <a:off x="-273350" y="-1640112"/>
                <a:ext cx="60563" cy="113543"/>
              </a:xfrm>
              <a:custGeom>
                <a:rect b="b" l="l" r="r" t="t"/>
                <a:pathLst>
                  <a:path extrusionOk="0" h="6050" w="3227">
                    <a:moveTo>
                      <a:pt x="0" y="0"/>
                    </a:moveTo>
                    <a:lnTo>
                      <a:pt x="0" y="6050"/>
                    </a:lnTo>
                    <a:lnTo>
                      <a:pt x="3227" y="6050"/>
                    </a:lnTo>
                    <a:lnTo>
                      <a:pt x="3227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0" name="Google Shape;5710;p46"/>
              <p:cNvSpPr/>
              <p:nvPr/>
            </p:nvSpPr>
            <p:spPr>
              <a:xfrm>
                <a:off x="-189253" y="-1640112"/>
                <a:ext cx="61407" cy="113543"/>
              </a:xfrm>
              <a:custGeom>
                <a:rect b="b" l="l" r="r" t="t"/>
                <a:pathLst>
                  <a:path extrusionOk="0" h="6050" w="3272">
                    <a:moveTo>
                      <a:pt x="0" y="0"/>
                    </a:moveTo>
                    <a:lnTo>
                      <a:pt x="0" y="6050"/>
                    </a:lnTo>
                    <a:lnTo>
                      <a:pt x="3271" y="6050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1" name="Google Shape;5711;p46"/>
              <p:cNvSpPr/>
              <p:nvPr/>
            </p:nvSpPr>
            <p:spPr>
              <a:xfrm>
                <a:off x="-104311" y="-1640112"/>
                <a:ext cx="60563" cy="113543"/>
              </a:xfrm>
              <a:custGeom>
                <a:rect b="b" l="l" r="r" t="t"/>
                <a:pathLst>
                  <a:path extrusionOk="0" h="6050" w="3227">
                    <a:moveTo>
                      <a:pt x="0" y="0"/>
                    </a:moveTo>
                    <a:lnTo>
                      <a:pt x="0" y="6050"/>
                    </a:lnTo>
                    <a:lnTo>
                      <a:pt x="3226" y="6050"/>
                    </a:lnTo>
                    <a:lnTo>
                      <a:pt x="3226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2" name="Google Shape;5712;p46"/>
              <p:cNvSpPr/>
              <p:nvPr/>
            </p:nvSpPr>
            <p:spPr>
              <a:xfrm>
                <a:off x="-20214" y="-1640112"/>
                <a:ext cx="61407" cy="113543"/>
              </a:xfrm>
              <a:custGeom>
                <a:rect b="b" l="l" r="r" t="t"/>
                <a:pathLst>
                  <a:path extrusionOk="0" h="6050" w="3272">
                    <a:moveTo>
                      <a:pt x="0" y="0"/>
                    </a:moveTo>
                    <a:lnTo>
                      <a:pt x="0" y="6050"/>
                    </a:lnTo>
                    <a:lnTo>
                      <a:pt x="3271" y="6050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3" name="Google Shape;5713;p46"/>
              <p:cNvSpPr/>
              <p:nvPr/>
            </p:nvSpPr>
            <p:spPr>
              <a:xfrm>
                <a:off x="63864" y="-1640112"/>
                <a:ext cx="61426" cy="113543"/>
              </a:xfrm>
              <a:custGeom>
                <a:rect b="b" l="l" r="r" t="t"/>
                <a:pathLst>
                  <a:path extrusionOk="0" h="6050" w="3273">
                    <a:moveTo>
                      <a:pt x="1" y="0"/>
                    </a:moveTo>
                    <a:lnTo>
                      <a:pt x="1" y="6050"/>
                    </a:lnTo>
                    <a:lnTo>
                      <a:pt x="3272" y="6050"/>
                    </a:lnTo>
                    <a:lnTo>
                      <a:pt x="3272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4" name="Google Shape;5714;p46"/>
              <p:cNvSpPr/>
              <p:nvPr/>
            </p:nvSpPr>
            <p:spPr>
              <a:xfrm>
                <a:off x="-357447" y="-1489578"/>
                <a:ext cx="60563" cy="114388"/>
              </a:xfrm>
              <a:custGeom>
                <a:rect b="b" l="l" r="r" t="t"/>
                <a:pathLst>
                  <a:path extrusionOk="0" h="6095" w="3227">
                    <a:moveTo>
                      <a:pt x="0" y="0"/>
                    </a:moveTo>
                    <a:lnTo>
                      <a:pt x="0" y="6094"/>
                    </a:lnTo>
                    <a:lnTo>
                      <a:pt x="3227" y="6094"/>
                    </a:lnTo>
                    <a:lnTo>
                      <a:pt x="3227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5" name="Google Shape;5715;p46"/>
              <p:cNvSpPr/>
              <p:nvPr/>
            </p:nvSpPr>
            <p:spPr>
              <a:xfrm>
                <a:off x="-273350" y="-1489578"/>
                <a:ext cx="61407" cy="114388"/>
              </a:xfrm>
              <a:custGeom>
                <a:rect b="b" l="l" r="r" t="t"/>
                <a:pathLst>
                  <a:path extrusionOk="0" h="6095" w="3272">
                    <a:moveTo>
                      <a:pt x="0" y="0"/>
                    </a:moveTo>
                    <a:lnTo>
                      <a:pt x="0" y="6094"/>
                    </a:lnTo>
                    <a:lnTo>
                      <a:pt x="3271" y="6094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6" name="Google Shape;5716;p46"/>
              <p:cNvSpPr/>
              <p:nvPr/>
            </p:nvSpPr>
            <p:spPr>
              <a:xfrm>
                <a:off x="-189253" y="-1489578"/>
                <a:ext cx="61407" cy="114388"/>
              </a:xfrm>
              <a:custGeom>
                <a:rect b="b" l="l" r="r" t="t"/>
                <a:pathLst>
                  <a:path extrusionOk="0" h="6095" w="3272">
                    <a:moveTo>
                      <a:pt x="0" y="0"/>
                    </a:moveTo>
                    <a:lnTo>
                      <a:pt x="0" y="6094"/>
                    </a:lnTo>
                    <a:lnTo>
                      <a:pt x="3271" y="6094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7" name="Google Shape;5717;p46"/>
              <p:cNvSpPr/>
              <p:nvPr/>
            </p:nvSpPr>
            <p:spPr>
              <a:xfrm>
                <a:off x="-104311" y="-1489578"/>
                <a:ext cx="60563" cy="114388"/>
              </a:xfrm>
              <a:custGeom>
                <a:rect b="b" l="l" r="r" t="t"/>
                <a:pathLst>
                  <a:path extrusionOk="0" h="6095" w="3227">
                    <a:moveTo>
                      <a:pt x="0" y="0"/>
                    </a:moveTo>
                    <a:lnTo>
                      <a:pt x="0" y="6094"/>
                    </a:lnTo>
                    <a:lnTo>
                      <a:pt x="3226" y="6094"/>
                    </a:lnTo>
                    <a:lnTo>
                      <a:pt x="3226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8" name="Google Shape;5718;p46"/>
              <p:cNvSpPr/>
              <p:nvPr/>
            </p:nvSpPr>
            <p:spPr>
              <a:xfrm>
                <a:off x="-20214" y="-1489578"/>
                <a:ext cx="61407" cy="114388"/>
              </a:xfrm>
              <a:custGeom>
                <a:rect b="b" l="l" r="r" t="t"/>
                <a:pathLst>
                  <a:path extrusionOk="0" h="6095" w="3272">
                    <a:moveTo>
                      <a:pt x="0" y="0"/>
                    </a:moveTo>
                    <a:lnTo>
                      <a:pt x="0" y="6094"/>
                    </a:lnTo>
                    <a:lnTo>
                      <a:pt x="3271" y="6094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9" name="Google Shape;5719;p46"/>
              <p:cNvSpPr/>
              <p:nvPr/>
            </p:nvSpPr>
            <p:spPr>
              <a:xfrm>
                <a:off x="63864" y="-1489578"/>
                <a:ext cx="61426" cy="114388"/>
              </a:xfrm>
              <a:custGeom>
                <a:rect b="b" l="l" r="r" t="t"/>
                <a:pathLst>
                  <a:path extrusionOk="0" h="6095" w="3273">
                    <a:moveTo>
                      <a:pt x="1" y="0"/>
                    </a:moveTo>
                    <a:lnTo>
                      <a:pt x="1" y="6094"/>
                    </a:lnTo>
                    <a:lnTo>
                      <a:pt x="3272" y="6094"/>
                    </a:lnTo>
                    <a:lnTo>
                      <a:pt x="3272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0" name="Google Shape;5720;p46"/>
              <p:cNvSpPr/>
              <p:nvPr/>
            </p:nvSpPr>
            <p:spPr>
              <a:xfrm>
                <a:off x="-357447" y="-1339044"/>
                <a:ext cx="60563" cy="116058"/>
              </a:xfrm>
              <a:custGeom>
                <a:rect b="b" l="l" r="r" t="t"/>
                <a:pathLst>
                  <a:path extrusionOk="0" h="6184" w="3227">
                    <a:moveTo>
                      <a:pt x="0" y="0"/>
                    </a:moveTo>
                    <a:lnTo>
                      <a:pt x="0" y="6184"/>
                    </a:lnTo>
                    <a:lnTo>
                      <a:pt x="3227" y="6184"/>
                    </a:lnTo>
                    <a:lnTo>
                      <a:pt x="3227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1" name="Google Shape;5721;p46"/>
              <p:cNvSpPr/>
              <p:nvPr/>
            </p:nvSpPr>
            <p:spPr>
              <a:xfrm>
                <a:off x="-273350" y="-1339044"/>
                <a:ext cx="61407" cy="116058"/>
              </a:xfrm>
              <a:custGeom>
                <a:rect b="b" l="l" r="r" t="t"/>
                <a:pathLst>
                  <a:path extrusionOk="0" h="6184" w="3272">
                    <a:moveTo>
                      <a:pt x="0" y="0"/>
                    </a:moveTo>
                    <a:lnTo>
                      <a:pt x="0" y="6184"/>
                    </a:lnTo>
                    <a:lnTo>
                      <a:pt x="3271" y="6184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2" name="Google Shape;5722;p46"/>
              <p:cNvSpPr/>
              <p:nvPr/>
            </p:nvSpPr>
            <p:spPr>
              <a:xfrm>
                <a:off x="-189253" y="-1339044"/>
                <a:ext cx="61407" cy="116058"/>
              </a:xfrm>
              <a:custGeom>
                <a:rect b="b" l="l" r="r" t="t"/>
                <a:pathLst>
                  <a:path extrusionOk="0" h="6184" w="3272">
                    <a:moveTo>
                      <a:pt x="0" y="0"/>
                    </a:moveTo>
                    <a:lnTo>
                      <a:pt x="0" y="6184"/>
                    </a:lnTo>
                    <a:lnTo>
                      <a:pt x="3271" y="6184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3" name="Google Shape;5723;p46"/>
              <p:cNvSpPr/>
              <p:nvPr/>
            </p:nvSpPr>
            <p:spPr>
              <a:xfrm>
                <a:off x="-104311" y="-1339044"/>
                <a:ext cx="60563" cy="116058"/>
              </a:xfrm>
              <a:custGeom>
                <a:rect b="b" l="l" r="r" t="t"/>
                <a:pathLst>
                  <a:path extrusionOk="0" h="6184" w="3227">
                    <a:moveTo>
                      <a:pt x="0" y="0"/>
                    </a:moveTo>
                    <a:lnTo>
                      <a:pt x="0" y="6184"/>
                    </a:lnTo>
                    <a:lnTo>
                      <a:pt x="3226" y="6184"/>
                    </a:lnTo>
                    <a:lnTo>
                      <a:pt x="3226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4" name="Google Shape;5724;p46"/>
              <p:cNvSpPr/>
              <p:nvPr/>
            </p:nvSpPr>
            <p:spPr>
              <a:xfrm>
                <a:off x="-20214" y="-1339044"/>
                <a:ext cx="61407" cy="116058"/>
              </a:xfrm>
              <a:custGeom>
                <a:rect b="b" l="l" r="r" t="t"/>
                <a:pathLst>
                  <a:path extrusionOk="0" h="6184" w="3272">
                    <a:moveTo>
                      <a:pt x="0" y="0"/>
                    </a:moveTo>
                    <a:lnTo>
                      <a:pt x="0" y="6184"/>
                    </a:lnTo>
                    <a:lnTo>
                      <a:pt x="3271" y="6184"/>
                    </a:lnTo>
                    <a:lnTo>
                      <a:pt x="3271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5" name="Google Shape;5725;p46"/>
              <p:cNvSpPr/>
              <p:nvPr/>
            </p:nvSpPr>
            <p:spPr>
              <a:xfrm>
                <a:off x="64709" y="-1339044"/>
                <a:ext cx="60581" cy="116058"/>
              </a:xfrm>
              <a:custGeom>
                <a:rect b="b" l="l" r="r" t="t"/>
                <a:pathLst>
                  <a:path extrusionOk="0" h="6184" w="3228">
                    <a:moveTo>
                      <a:pt x="1" y="0"/>
                    </a:moveTo>
                    <a:lnTo>
                      <a:pt x="1" y="6184"/>
                    </a:lnTo>
                    <a:lnTo>
                      <a:pt x="3227" y="6184"/>
                    </a:lnTo>
                    <a:lnTo>
                      <a:pt x="3227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6" name="Google Shape;5726;p46"/>
              <p:cNvSpPr/>
              <p:nvPr/>
            </p:nvSpPr>
            <p:spPr>
              <a:xfrm>
                <a:off x="-357447" y="-1187684"/>
                <a:ext cx="60563" cy="116077"/>
              </a:xfrm>
              <a:custGeom>
                <a:rect b="b" l="l" r="r" t="t"/>
                <a:pathLst>
                  <a:path extrusionOk="0" h="6185" w="3227">
                    <a:moveTo>
                      <a:pt x="0" y="1"/>
                    </a:moveTo>
                    <a:lnTo>
                      <a:pt x="0" y="6184"/>
                    </a:lnTo>
                    <a:lnTo>
                      <a:pt x="3227" y="6184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7" name="Google Shape;5727;p46"/>
              <p:cNvSpPr/>
              <p:nvPr/>
            </p:nvSpPr>
            <p:spPr>
              <a:xfrm>
                <a:off x="-273350" y="-1187684"/>
                <a:ext cx="61407" cy="116077"/>
              </a:xfrm>
              <a:custGeom>
                <a:rect b="b" l="l" r="r" t="t"/>
                <a:pathLst>
                  <a:path extrusionOk="0" h="6185" w="3272">
                    <a:moveTo>
                      <a:pt x="0" y="1"/>
                    </a:moveTo>
                    <a:lnTo>
                      <a:pt x="0" y="6184"/>
                    </a:lnTo>
                    <a:lnTo>
                      <a:pt x="3271" y="6184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8" name="Google Shape;5728;p46"/>
              <p:cNvSpPr/>
              <p:nvPr/>
            </p:nvSpPr>
            <p:spPr>
              <a:xfrm>
                <a:off x="-188409" y="-1187684"/>
                <a:ext cx="60563" cy="116077"/>
              </a:xfrm>
              <a:custGeom>
                <a:rect b="b" l="l" r="r" t="t"/>
                <a:pathLst>
                  <a:path extrusionOk="0" h="6185" w="3227">
                    <a:moveTo>
                      <a:pt x="0" y="1"/>
                    </a:moveTo>
                    <a:lnTo>
                      <a:pt x="0" y="6184"/>
                    </a:lnTo>
                    <a:lnTo>
                      <a:pt x="3226" y="6184"/>
                    </a:lnTo>
                    <a:lnTo>
                      <a:pt x="3226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9" name="Google Shape;5729;p46"/>
              <p:cNvSpPr/>
              <p:nvPr/>
            </p:nvSpPr>
            <p:spPr>
              <a:xfrm>
                <a:off x="-104311" y="-1187684"/>
                <a:ext cx="60563" cy="116077"/>
              </a:xfrm>
              <a:custGeom>
                <a:rect b="b" l="l" r="r" t="t"/>
                <a:pathLst>
                  <a:path extrusionOk="0" h="6185" w="3227">
                    <a:moveTo>
                      <a:pt x="0" y="1"/>
                    </a:moveTo>
                    <a:lnTo>
                      <a:pt x="0" y="6184"/>
                    </a:lnTo>
                    <a:lnTo>
                      <a:pt x="3226" y="6184"/>
                    </a:lnTo>
                    <a:lnTo>
                      <a:pt x="3226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0" name="Google Shape;5730;p46"/>
              <p:cNvSpPr/>
              <p:nvPr/>
            </p:nvSpPr>
            <p:spPr>
              <a:xfrm>
                <a:off x="-20214" y="-1187684"/>
                <a:ext cx="61407" cy="116077"/>
              </a:xfrm>
              <a:custGeom>
                <a:rect b="b" l="l" r="r" t="t"/>
                <a:pathLst>
                  <a:path extrusionOk="0" h="6185" w="3272">
                    <a:moveTo>
                      <a:pt x="0" y="1"/>
                    </a:moveTo>
                    <a:lnTo>
                      <a:pt x="0" y="6184"/>
                    </a:lnTo>
                    <a:lnTo>
                      <a:pt x="3271" y="6184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1" name="Google Shape;5731;p46"/>
              <p:cNvSpPr/>
              <p:nvPr/>
            </p:nvSpPr>
            <p:spPr>
              <a:xfrm>
                <a:off x="64709" y="-1187684"/>
                <a:ext cx="60581" cy="116077"/>
              </a:xfrm>
              <a:custGeom>
                <a:rect b="b" l="l" r="r" t="t"/>
                <a:pathLst>
                  <a:path extrusionOk="0" h="6185" w="3228">
                    <a:moveTo>
                      <a:pt x="1" y="1"/>
                    </a:moveTo>
                    <a:lnTo>
                      <a:pt x="1" y="6184"/>
                    </a:lnTo>
                    <a:lnTo>
                      <a:pt x="3227" y="6184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2" name="Google Shape;5732;p46"/>
              <p:cNvSpPr/>
              <p:nvPr/>
            </p:nvSpPr>
            <p:spPr>
              <a:xfrm>
                <a:off x="-357447" y="-1037150"/>
                <a:ext cx="60563" cy="117747"/>
              </a:xfrm>
              <a:custGeom>
                <a:rect b="b" l="l" r="r" t="t"/>
                <a:pathLst>
                  <a:path extrusionOk="0" h="6274" w="3227">
                    <a:moveTo>
                      <a:pt x="0" y="1"/>
                    </a:moveTo>
                    <a:lnTo>
                      <a:pt x="0" y="6274"/>
                    </a:lnTo>
                    <a:lnTo>
                      <a:pt x="3227" y="6274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3" name="Google Shape;5733;p46"/>
              <p:cNvSpPr/>
              <p:nvPr/>
            </p:nvSpPr>
            <p:spPr>
              <a:xfrm>
                <a:off x="-273350" y="-1037150"/>
                <a:ext cx="61407" cy="117747"/>
              </a:xfrm>
              <a:custGeom>
                <a:rect b="b" l="l" r="r" t="t"/>
                <a:pathLst>
                  <a:path extrusionOk="0" h="6274" w="3272">
                    <a:moveTo>
                      <a:pt x="0" y="1"/>
                    </a:moveTo>
                    <a:lnTo>
                      <a:pt x="0" y="6274"/>
                    </a:lnTo>
                    <a:lnTo>
                      <a:pt x="3271" y="6274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4" name="Google Shape;5734;p46"/>
              <p:cNvSpPr/>
              <p:nvPr/>
            </p:nvSpPr>
            <p:spPr>
              <a:xfrm>
                <a:off x="-188409" y="-1037150"/>
                <a:ext cx="60563" cy="117747"/>
              </a:xfrm>
              <a:custGeom>
                <a:rect b="b" l="l" r="r" t="t"/>
                <a:pathLst>
                  <a:path extrusionOk="0" h="6274" w="3227">
                    <a:moveTo>
                      <a:pt x="0" y="1"/>
                    </a:moveTo>
                    <a:lnTo>
                      <a:pt x="0" y="6274"/>
                    </a:lnTo>
                    <a:lnTo>
                      <a:pt x="3226" y="6274"/>
                    </a:lnTo>
                    <a:lnTo>
                      <a:pt x="3226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5" name="Google Shape;5735;p46"/>
              <p:cNvSpPr/>
              <p:nvPr/>
            </p:nvSpPr>
            <p:spPr>
              <a:xfrm>
                <a:off x="-104311" y="-1037150"/>
                <a:ext cx="60563" cy="117747"/>
              </a:xfrm>
              <a:custGeom>
                <a:rect b="b" l="l" r="r" t="t"/>
                <a:pathLst>
                  <a:path extrusionOk="0" h="6274" w="3227">
                    <a:moveTo>
                      <a:pt x="0" y="1"/>
                    </a:moveTo>
                    <a:lnTo>
                      <a:pt x="0" y="6274"/>
                    </a:lnTo>
                    <a:lnTo>
                      <a:pt x="3226" y="6274"/>
                    </a:lnTo>
                    <a:lnTo>
                      <a:pt x="3226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6" name="Google Shape;5736;p46"/>
              <p:cNvSpPr/>
              <p:nvPr/>
            </p:nvSpPr>
            <p:spPr>
              <a:xfrm>
                <a:off x="-20214" y="-1037150"/>
                <a:ext cx="61407" cy="117747"/>
              </a:xfrm>
              <a:custGeom>
                <a:rect b="b" l="l" r="r" t="t"/>
                <a:pathLst>
                  <a:path extrusionOk="0" h="6274" w="3272">
                    <a:moveTo>
                      <a:pt x="0" y="1"/>
                    </a:moveTo>
                    <a:lnTo>
                      <a:pt x="0" y="6274"/>
                    </a:lnTo>
                    <a:lnTo>
                      <a:pt x="3271" y="6274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7" name="Google Shape;5737;p46"/>
              <p:cNvSpPr/>
              <p:nvPr/>
            </p:nvSpPr>
            <p:spPr>
              <a:xfrm>
                <a:off x="64709" y="-1037150"/>
                <a:ext cx="60581" cy="117747"/>
              </a:xfrm>
              <a:custGeom>
                <a:rect b="b" l="l" r="r" t="t"/>
                <a:pathLst>
                  <a:path extrusionOk="0" h="6274" w="3228">
                    <a:moveTo>
                      <a:pt x="1" y="1"/>
                    </a:moveTo>
                    <a:lnTo>
                      <a:pt x="1" y="6274"/>
                    </a:lnTo>
                    <a:lnTo>
                      <a:pt x="3227" y="6274"/>
                    </a:lnTo>
                    <a:lnTo>
                      <a:pt x="3227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8" name="Google Shape;5738;p46"/>
              <p:cNvSpPr/>
              <p:nvPr/>
            </p:nvSpPr>
            <p:spPr>
              <a:xfrm>
                <a:off x="24340" y="-2199365"/>
                <a:ext cx="42077" cy="161494"/>
              </a:xfrm>
              <a:custGeom>
                <a:rect b="b" l="l" r="r" t="t"/>
                <a:pathLst>
                  <a:path extrusionOk="0" h="8605" w="2242">
                    <a:moveTo>
                      <a:pt x="1" y="1"/>
                    </a:moveTo>
                    <a:lnTo>
                      <a:pt x="1" y="8604"/>
                    </a:lnTo>
                    <a:lnTo>
                      <a:pt x="2241" y="8604"/>
                    </a:lnTo>
                    <a:lnTo>
                      <a:pt x="2241" y="1"/>
                    </a:ln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9" name="Google Shape;5739;p46"/>
              <p:cNvSpPr/>
              <p:nvPr/>
            </p:nvSpPr>
            <p:spPr>
              <a:xfrm>
                <a:off x="-61428" y="-2199365"/>
                <a:ext cx="41232" cy="161494"/>
              </a:xfrm>
              <a:custGeom>
                <a:rect b="b" l="l" r="r" t="t"/>
                <a:pathLst>
                  <a:path extrusionOk="0" h="8605" w="2197">
                    <a:moveTo>
                      <a:pt x="0" y="1"/>
                    </a:moveTo>
                    <a:lnTo>
                      <a:pt x="0" y="8604"/>
                    </a:lnTo>
                    <a:lnTo>
                      <a:pt x="2196" y="8604"/>
                    </a:lnTo>
                    <a:lnTo>
                      <a:pt x="2196" y="1"/>
                    </a:ln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0" name="Google Shape;5740;p46"/>
              <p:cNvSpPr/>
              <p:nvPr/>
            </p:nvSpPr>
            <p:spPr>
              <a:xfrm>
                <a:off x="-448263" y="-2063150"/>
                <a:ext cx="650913" cy="85824"/>
              </a:xfrm>
              <a:custGeom>
                <a:rect b="b" l="l" r="r" t="t"/>
                <a:pathLst>
                  <a:path extrusionOk="0" h="4573" w="34683">
                    <a:moveTo>
                      <a:pt x="32476" y="1"/>
                    </a:moveTo>
                    <a:cubicBezTo>
                      <a:pt x="32450" y="1"/>
                      <a:pt x="32424" y="1"/>
                      <a:pt x="32397" y="2"/>
                    </a:cubicBezTo>
                    <a:lnTo>
                      <a:pt x="2285" y="2"/>
                    </a:lnTo>
                    <a:cubicBezTo>
                      <a:pt x="1031" y="2"/>
                      <a:pt x="0" y="988"/>
                      <a:pt x="0" y="2287"/>
                    </a:cubicBezTo>
                    <a:cubicBezTo>
                      <a:pt x="0" y="3542"/>
                      <a:pt x="1031" y="4573"/>
                      <a:pt x="2285" y="4573"/>
                    </a:cubicBezTo>
                    <a:lnTo>
                      <a:pt x="32397" y="4573"/>
                    </a:lnTo>
                    <a:cubicBezTo>
                      <a:pt x="33652" y="4528"/>
                      <a:pt x="34683" y="3542"/>
                      <a:pt x="34683" y="2287"/>
                    </a:cubicBezTo>
                    <a:cubicBezTo>
                      <a:pt x="34683" y="1015"/>
                      <a:pt x="33695" y="1"/>
                      <a:pt x="32476" y="1"/>
                    </a:cubicBezTo>
                    <a:close/>
                  </a:path>
                </a:pathLst>
              </a:custGeom>
              <a:solidFill>
                <a:srgbClr val="6276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1" name="Google Shape;5741;p46"/>
              <p:cNvSpPr/>
              <p:nvPr/>
            </p:nvSpPr>
            <p:spPr>
              <a:xfrm>
                <a:off x="-135428" y="-1235635"/>
                <a:ext cx="1319487" cy="574417"/>
              </a:xfrm>
              <a:custGeom>
                <a:rect b="b" l="l" r="r" t="t"/>
                <a:pathLst>
                  <a:path extrusionOk="0" h="30607" w="70307">
                    <a:moveTo>
                      <a:pt x="67204" y="1"/>
                    </a:moveTo>
                    <a:cubicBezTo>
                      <a:pt x="67178" y="1"/>
                      <a:pt x="67151" y="1"/>
                      <a:pt x="67125" y="2"/>
                    </a:cubicBezTo>
                    <a:lnTo>
                      <a:pt x="3182" y="2"/>
                    </a:lnTo>
                    <a:cubicBezTo>
                      <a:pt x="1434" y="2"/>
                      <a:pt x="0" y="1391"/>
                      <a:pt x="0" y="3138"/>
                    </a:cubicBezTo>
                    <a:lnTo>
                      <a:pt x="0" y="30606"/>
                    </a:lnTo>
                    <a:lnTo>
                      <a:pt x="70306" y="30606"/>
                    </a:lnTo>
                    <a:lnTo>
                      <a:pt x="70306" y="3138"/>
                    </a:lnTo>
                    <a:cubicBezTo>
                      <a:pt x="70306" y="1417"/>
                      <a:pt x="68916" y="1"/>
                      <a:pt x="67204" y="1"/>
                    </a:cubicBezTo>
                    <a:close/>
                  </a:path>
                </a:pathLst>
              </a:custGeom>
              <a:solidFill>
                <a:srgbClr val="6276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2" name="Google Shape;5742;p46"/>
              <p:cNvSpPr/>
              <p:nvPr/>
            </p:nvSpPr>
            <p:spPr>
              <a:xfrm>
                <a:off x="449874" y="-845402"/>
                <a:ext cx="112699" cy="168213"/>
              </a:xfrm>
              <a:custGeom>
                <a:rect b="b" l="l" r="r" t="t"/>
                <a:pathLst>
                  <a:path extrusionOk="0" h="8963" w="6005">
                    <a:moveTo>
                      <a:pt x="1" y="0"/>
                    </a:moveTo>
                    <a:lnTo>
                      <a:pt x="1" y="8962"/>
                    </a:lnTo>
                    <a:lnTo>
                      <a:pt x="6005" y="8962"/>
                    </a:lnTo>
                    <a:lnTo>
                      <a:pt x="6005" y="0"/>
                    </a:lnTo>
                    <a:close/>
                  </a:path>
                </a:pathLst>
              </a:custGeom>
              <a:solidFill>
                <a:srgbClr val="6276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3" name="Google Shape;5743;p46"/>
              <p:cNvSpPr/>
              <p:nvPr/>
            </p:nvSpPr>
            <p:spPr>
              <a:xfrm>
                <a:off x="-82447" y="-1159927"/>
                <a:ext cx="49621" cy="41232"/>
              </a:xfrm>
              <a:custGeom>
                <a:rect b="b" l="l" r="r" t="t"/>
                <a:pathLst>
                  <a:path extrusionOk="0" h="2197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4" name="Google Shape;5744;p46"/>
              <p:cNvSpPr/>
              <p:nvPr/>
            </p:nvSpPr>
            <p:spPr>
              <a:xfrm>
                <a:off x="-21059" y="-1159927"/>
                <a:ext cx="48796" cy="41232"/>
              </a:xfrm>
              <a:custGeom>
                <a:rect b="b" l="l" r="r" t="t"/>
                <a:pathLst>
                  <a:path extrusionOk="0" h="2197" w="2600">
                    <a:moveTo>
                      <a:pt x="0" y="0"/>
                    </a:moveTo>
                    <a:lnTo>
                      <a:pt x="0" y="2196"/>
                    </a:lnTo>
                    <a:lnTo>
                      <a:pt x="2599" y="2196"/>
                    </a:lnTo>
                    <a:lnTo>
                      <a:pt x="2599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5" name="Google Shape;5745;p46"/>
              <p:cNvSpPr/>
              <p:nvPr/>
            </p:nvSpPr>
            <p:spPr>
              <a:xfrm>
                <a:off x="40330" y="-1159927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6" name="Google Shape;5746;p46"/>
              <p:cNvSpPr/>
              <p:nvPr/>
            </p:nvSpPr>
            <p:spPr>
              <a:xfrm>
                <a:off x="101718" y="-1159927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7" name="Google Shape;5747;p46"/>
              <p:cNvSpPr/>
              <p:nvPr/>
            </p:nvSpPr>
            <p:spPr>
              <a:xfrm>
                <a:off x="163107" y="-1159927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8" name="Google Shape;5748;p46"/>
              <p:cNvSpPr/>
              <p:nvPr/>
            </p:nvSpPr>
            <p:spPr>
              <a:xfrm>
                <a:off x="224495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9" name="Google Shape;5749;p46"/>
              <p:cNvSpPr/>
              <p:nvPr/>
            </p:nvSpPr>
            <p:spPr>
              <a:xfrm>
                <a:off x="285884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0" name="Google Shape;5750;p46"/>
              <p:cNvSpPr/>
              <p:nvPr/>
            </p:nvSpPr>
            <p:spPr>
              <a:xfrm>
                <a:off x="347272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1" name="Google Shape;5751;p46"/>
              <p:cNvSpPr/>
              <p:nvPr/>
            </p:nvSpPr>
            <p:spPr>
              <a:xfrm>
                <a:off x="408661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2" name="Google Shape;5752;p46"/>
              <p:cNvSpPr/>
              <p:nvPr/>
            </p:nvSpPr>
            <p:spPr>
              <a:xfrm>
                <a:off x="470049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3" name="Google Shape;5753;p46"/>
              <p:cNvSpPr/>
              <p:nvPr/>
            </p:nvSpPr>
            <p:spPr>
              <a:xfrm>
                <a:off x="531456" y="-1159927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0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4" name="Google Shape;5754;p46"/>
              <p:cNvSpPr/>
              <p:nvPr/>
            </p:nvSpPr>
            <p:spPr>
              <a:xfrm>
                <a:off x="592845" y="-1159927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0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5" name="Google Shape;5755;p46"/>
              <p:cNvSpPr/>
              <p:nvPr/>
            </p:nvSpPr>
            <p:spPr>
              <a:xfrm>
                <a:off x="654233" y="-1159927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0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6" name="Google Shape;5756;p46"/>
              <p:cNvSpPr/>
              <p:nvPr/>
            </p:nvSpPr>
            <p:spPr>
              <a:xfrm>
                <a:off x="715622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0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7" name="Google Shape;5757;p46"/>
              <p:cNvSpPr/>
              <p:nvPr/>
            </p:nvSpPr>
            <p:spPr>
              <a:xfrm>
                <a:off x="777010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0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8" name="Google Shape;5758;p46"/>
              <p:cNvSpPr/>
              <p:nvPr/>
            </p:nvSpPr>
            <p:spPr>
              <a:xfrm>
                <a:off x="838399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9" name="Google Shape;5759;p46"/>
              <p:cNvSpPr/>
              <p:nvPr/>
            </p:nvSpPr>
            <p:spPr>
              <a:xfrm>
                <a:off x="899787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0" name="Google Shape;5760;p46"/>
              <p:cNvSpPr/>
              <p:nvPr/>
            </p:nvSpPr>
            <p:spPr>
              <a:xfrm>
                <a:off x="961176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1" name="Google Shape;5761;p46"/>
              <p:cNvSpPr/>
              <p:nvPr/>
            </p:nvSpPr>
            <p:spPr>
              <a:xfrm>
                <a:off x="1022564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2" name="Google Shape;5762;p46"/>
              <p:cNvSpPr/>
              <p:nvPr/>
            </p:nvSpPr>
            <p:spPr>
              <a:xfrm>
                <a:off x="1083953" y="-115992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0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3" name="Google Shape;5763;p46"/>
              <p:cNvSpPr/>
              <p:nvPr/>
            </p:nvSpPr>
            <p:spPr>
              <a:xfrm>
                <a:off x="-82447" y="-1110305"/>
                <a:ext cx="49621" cy="41213"/>
              </a:xfrm>
              <a:custGeom>
                <a:rect b="b" l="l" r="r" t="t"/>
                <a:pathLst>
                  <a:path extrusionOk="0" h="2196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4" name="Google Shape;5764;p46"/>
              <p:cNvSpPr/>
              <p:nvPr/>
            </p:nvSpPr>
            <p:spPr>
              <a:xfrm>
                <a:off x="-21059" y="-1110305"/>
                <a:ext cx="48796" cy="41213"/>
              </a:xfrm>
              <a:custGeom>
                <a:rect b="b" l="l" r="r" t="t"/>
                <a:pathLst>
                  <a:path extrusionOk="0" h="2196" w="2600">
                    <a:moveTo>
                      <a:pt x="0" y="0"/>
                    </a:moveTo>
                    <a:lnTo>
                      <a:pt x="0" y="2196"/>
                    </a:lnTo>
                    <a:lnTo>
                      <a:pt x="2599" y="2196"/>
                    </a:lnTo>
                    <a:lnTo>
                      <a:pt x="2599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5" name="Google Shape;5765;p46"/>
              <p:cNvSpPr/>
              <p:nvPr/>
            </p:nvSpPr>
            <p:spPr>
              <a:xfrm>
                <a:off x="40330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6" name="Google Shape;5766;p46"/>
              <p:cNvSpPr/>
              <p:nvPr/>
            </p:nvSpPr>
            <p:spPr>
              <a:xfrm>
                <a:off x="101718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7" name="Google Shape;5767;p46"/>
              <p:cNvSpPr/>
              <p:nvPr/>
            </p:nvSpPr>
            <p:spPr>
              <a:xfrm>
                <a:off x="163107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8" name="Google Shape;5768;p46"/>
              <p:cNvSpPr/>
              <p:nvPr/>
            </p:nvSpPr>
            <p:spPr>
              <a:xfrm>
                <a:off x="224495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9" name="Google Shape;5769;p46"/>
              <p:cNvSpPr/>
              <p:nvPr/>
            </p:nvSpPr>
            <p:spPr>
              <a:xfrm>
                <a:off x="285884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0" name="Google Shape;5770;p46"/>
              <p:cNvSpPr/>
              <p:nvPr/>
            </p:nvSpPr>
            <p:spPr>
              <a:xfrm>
                <a:off x="347272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1" name="Google Shape;5771;p46"/>
              <p:cNvSpPr/>
              <p:nvPr/>
            </p:nvSpPr>
            <p:spPr>
              <a:xfrm>
                <a:off x="408661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2" name="Google Shape;5772;p46"/>
              <p:cNvSpPr/>
              <p:nvPr/>
            </p:nvSpPr>
            <p:spPr>
              <a:xfrm>
                <a:off x="470049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3" name="Google Shape;5773;p46"/>
              <p:cNvSpPr/>
              <p:nvPr/>
            </p:nvSpPr>
            <p:spPr>
              <a:xfrm>
                <a:off x="531456" y="-1110305"/>
                <a:ext cx="49621" cy="41213"/>
              </a:xfrm>
              <a:custGeom>
                <a:rect b="b" l="l" r="r" t="t"/>
                <a:pathLst>
                  <a:path extrusionOk="0" h="2196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4" name="Google Shape;5774;p46"/>
              <p:cNvSpPr/>
              <p:nvPr/>
            </p:nvSpPr>
            <p:spPr>
              <a:xfrm>
                <a:off x="592845" y="-1110305"/>
                <a:ext cx="49621" cy="41213"/>
              </a:xfrm>
              <a:custGeom>
                <a:rect b="b" l="l" r="r" t="t"/>
                <a:pathLst>
                  <a:path extrusionOk="0" h="2196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5" name="Google Shape;5775;p46"/>
              <p:cNvSpPr/>
              <p:nvPr/>
            </p:nvSpPr>
            <p:spPr>
              <a:xfrm>
                <a:off x="654233" y="-1110305"/>
                <a:ext cx="49621" cy="41213"/>
              </a:xfrm>
              <a:custGeom>
                <a:rect b="b" l="l" r="r" t="t"/>
                <a:pathLst>
                  <a:path extrusionOk="0" h="2196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6" name="Google Shape;5776;p46"/>
              <p:cNvSpPr/>
              <p:nvPr/>
            </p:nvSpPr>
            <p:spPr>
              <a:xfrm>
                <a:off x="715622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7" name="Google Shape;5777;p46"/>
              <p:cNvSpPr/>
              <p:nvPr/>
            </p:nvSpPr>
            <p:spPr>
              <a:xfrm>
                <a:off x="777010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8" name="Google Shape;5778;p46"/>
              <p:cNvSpPr/>
              <p:nvPr/>
            </p:nvSpPr>
            <p:spPr>
              <a:xfrm>
                <a:off x="838399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9" name="Google Shape;5779;p46"/>
              <p:cNvSpPr/>
              <p:nvPr/>
            </p:nvSpPr>
            <p:spPr>
              <a:xfrm>
                <a:off x="899787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0" name="Google Shape;5780;p46"/>
              <p:cNvSpPr/>
              <p:nvPr/>
            </p:nvSpPr>
            <p:spPr>
              <a:xfrm>
                <a:off x="961176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1" name="Google Shape;5781;p46"/>
              <p:cNvSpPr/>
              <p:nvPr/>
            </p:nvSpPr>
            <p:spPr>
              <a:xfrm>
                <a:off x="1022564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2" name="Google Shape;5782;p46"/>
              <p:cNvSpPr/>
              <p:nvPr/>
            </p:nvSpPr>
            <p:spPr>
              <a:xfrm>
                <a:off x="1083953" y="-1110305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3" name="Google Shape;5783;p46"/>
              <p:cNvSpPr/>
              <p:nvPr/>
            </p:nvSpPr>
            <p:spPr>
              <a:xfrm>
                <a:off x="-82447" y="-1059858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4" name="Google Shape;5784;p46"/>
              <p:cNvSpPr/>
              <p:nvPr/>
            </p:nvSpPr>
            <p:spPr>
              <a:xfrm>
                <a:off x="-21059" y="-1059858"/>
                <a:ext cx="48796" cy="40388"/>
              </a:xfrm>
              <a:custGeom>
                <a:rect b="b" l="l" r="r" t="t"/>
                <a:pathLst>
                  <a:path extrusionOk="0" h="2152" w="2600">
                    <a:moveTo>
                      <a:pt x="0" y="1"/>
                    </a:moveTo>
                    <a:lnTo>
                      <a:pt x="0" y="2152"/>
                    </a:lnTo>
                    <a:lnTo>
                      <a:pt x="2599" y="2152"/>
                    </a:lnTo>
                    <a:lnTo>
                      <a:pt x="2599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5" name="Google Shape;5785;p46"/>
              <p:cNvSpPr/>
              <p:nvPr/>
            </p:nvSpPr>
            <p:spPr>
              <a:xfrm>
                <a:off x="40330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6" name="Google Shape;5786;p46"/>
              <p:cNvSpPr/>
              <p:nvPr/>
            </p:nvSpPr>
            <p:spPr>
              <a:xfrm>
                <a:off x="101718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7" name="Google Shape;5787;p46"/>
              <p:cNvSpPr/>
              <p:nvPr/>
            </p:nvSpPr>
            <p:spPr>
              <a:xfrm>
                <a:off x="163107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8" name="Google Shape;5788;p46"/>
              <p:cNvSpPr/>
              <p:nvPr/>
            </p:nvSpPr>
            <p:spPr>
              <a:xfrm>
                <a:off x="224495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9" name="Google Shape;5789;p46"/>
              <p:cNvSpPr/>
              <p:nvPr/>
            </p:nvSpPr>
            <p:spPr>
              <a:xfrm>
                <a:off x="285884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0" name="Google Shape;5790;p46"/>
              <p:cNvSpPr/>
              <p:nvPr/>
            </p:nvSpPr>
            <p:spPr>
              <a:xfrm>
                <a:off x="347272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5" y="2152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1" name="Google Shape;5791;p46"/>
              <p:cNvSpPr/>
              <p:nvPr/>
            </p:nvSpPr>
            <p:spPr>
              <a:xfrm>
                <a:off x="408661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5" y="2152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2" name="Google Shape;5792;p46"/>
              <p:cNvSpPr/>
              <p:nvPr/>
            </p:nvSpPr>
            <p:spPr>
              <a:xfrm>
                <a:off x="470049" y="-1059858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5" y="2152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3" name="Google Shape;5793;p46"/>
              <p:cNvSpPr/>
              <p:nvPr/>
            </p:nvSpPr>
            <p:spPr>
              <a:xfrm>
                <a:off x="531456" y="-1059858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4" name="Google Shape;5794;p46"/>
              <p:cNvSpPr/>
              <p:nvPr/>
            </p:nvSpPr>
            <p:spPr>
              <a:xfrm>
                <a:off x="592845" y="-1060703"/>
                <a:ext cx="49621" cy="41232"/>
              </a:xfrm>
              <a:custGeom>
                <a:rect b="b" l="l" r="r" t="t"/>
                <a:pathLst>
                  <a:path extrusionOk="0" h="2197" w="2644">
                    <a:moveTo>
                      <a:pt x="0" y="1"/>
                    </a:moveTo>
                    <a:lnTo>
                      <a:pt x="0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5" name="Google Shape;5795;p46"/>
              <p:cNvSpPr/>
              <p:nvPr/>
            </p:nvSpPr>
            <p:spPr>
              <a:xfrm>
                <a:off x="654233" y="-1060703"/>
                <a:ext cx="49621" cy="41232"/>
              </a:xfrm>
              <a:custGeom>
                <a:rect b="b" l="l" r="r" t="t"/>
                <a:pathLst>
                  <a:path extrusionOk="0" h="2197" w="2644">
                    <a:moveTo>
                      <a:pt x="0" y="1"/>
                    </a:moveTo>
                    <a:lnTo>
                      <a:pt x="0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6" name="Google Shape;5796;p46"/>
              <p:cNvSpPr/>
              <p:nvPr/>
            </p:nvSpPr>
            <p:spPr>
              <a:xfrm>
                <a:off x="715622" y="-1060703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0" y="1"/>
                    </a:moveTo>
                    <a:lnTo>
                      <a:pt x="0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7" name="Google Shape;5797;p46"/>
              <p:cNvSpPr/>
              <p:nvPr/>
            </p:nvSpPr>
            <p:spPr>
              <a:xfrm>
                <a:off x="777010" y="-1060703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0" y="1"/>
                    </a:moveTo>
                    <a:lnTo>
                      <a:pt x="0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8" name="Google Shape;5798;p46"/>
              <p:cNvSpPr/>
              <p:nvPr/>
            </p:nvSpPr>
            <p:spPr>
              <a:xfrm>
                <a:off x="838399" y="-1060703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1" y="1"/>
                    </a:moveTo>
                    <a:lnTo>
                      <a:pt x="1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9" name="Google Shape;5799;p46"/>
              <p:cNvSpPr/>
              <p:nvPr/>
            </p:nvSpPr>
            <p:spPr>
              <a:xfrm>
                <a:off x="899787" y="-1060703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1" y="1"/>
                    </a:moveTo>
                    <a:lnTo>
                      <a:pt x="1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0" name="Google Shape;5800;p46"/>
              <p:cNvSpPr/>
              <p:nvPr/>
            </p:nvSpPr>
            <p:spPr>
              <a:xfrm>
                <a:off x="961176" y="-1060703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1" y="1"/>
                    </a:moveTo>
                    <a:lnTo>
                      <a:pt x="1" y="2197"/>
                    </a:lnTo>
                    <a:lnTo>
                      <a:pt x="2644" y="2197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1" name="Google Shape;5801;p46"/>
              <p:cNvSpPr/>
              <p:nvPr/>
            </p:nvSpPr>
            <p:spPr>
              <a:xfrm>
                <a:off x="1022564" y="-1060703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1" y="1"/>
                    </a:moveTo>
                    <a:lnTo>
                      <a:pt x="1" y="2197"/>
                    </a:lnTo>
                    <a:lnTo>
                      <a:pt x="2645" y="2197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2" name="Google Shape;5802;p46"/>
              <p:cNvSpPr/>
              <p:nvPr/>
            </p:nvSpPr>
            <p:spPr>
              <a:xfrm>
                <a:off x="1083953" y="-1060703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1" y="1"/>
                    </a:moveTo>
                    <a:lnTo>
                      <a:pt x="1" y="2197"/>
                    </a:lnTo>
                    <a:lnTo>
                      <a:pt x="2645" y="2197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3" name="Google Shape;5803;p46"/>
              <p:cNvSpPr/>
              <p:nvPr/>
            </p:nvSpPr>
            <p:spPr>
              <a:xfrm>
                <a:off x="-82447" y="-1010237"/>
                <a:ext cx="49621" cy="41232"/>
              </a:xfrm>
              <a:custGeom>
                <a:rect b="b" l="l" r="r" t="t"/>
                <a:pathLst>
                  <a:path extrusionOk="0" h="2197" w="2644">
                    <a:moveTo>
                      <a:pt x="0" y="1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4" name="Google Shape;5804;p46"/>
              <p:cNvSpPr/>
              <p:nvPr/>
            </p:nvSpPr>
            <p:spPr>
              <a:xfrm>
                <a:off x="-21059" y="-1010237"/>
                <a:ext cx="48796" cy="41232"/>
              </a:xfrm>
              <a:custGeom>
                <a:rect b="b" l="l" r="r" t="t"/>
                <a:pathLst>
                  <a:path extrusionOk="0" h="2197" w="2600">
                    <a:moveTo>
                      <a:pt x="0" y="1"/>
                    </a:moveTo>
                    <a:lnTo>
                      <a:pt x="0" y="2196"/>
                    </a:lnTo>
                    <a:lnTo>
                      <a:pt x="2599" y="2196"/>
                    </a:lnTo>
                    <a:lnTo>
                      <a:pt x="2599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5" name="Google Shape;5805;p46"/>
              <p:cNvSpPr/>
              <p:nvPr/>
            </p:nvSpPr>
            <p:spPr>
              <a:xfrm>
                <a:off x="40330" y="-1010237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0" y="1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6" name="Google Shape;5806;p46"/>
              <p:cNvSpPr/>
              <p:nvPr/>
            </p:nvSpPr>
            <p:spPr>
              <a:xfrm>
                <a:off x="101718" y="-1010237"/>
                <a:ext cx="49640" cy="41232"/>
              </a:xfrm>
              <a:custGeom>
                <a:rect b="b" l="l" r="r" t="t"/>
                <a:pathLst>
                  <a:path extrusionOk="0" h="2197" w="2645">
                    <a:moveTo>
                      <a:pt x="0" y="1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7" name="Google Shape;5807;p46"/>
              <p:cNvSpPr/>
              <p:nvPr/>
            </p:nvSpPr>
            <p:spPr>
              <a:xfrm>
                <a:off x="163107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8" name="Google Shape;5808;p46"/>
              <p:cNvSpPr/>
              <p:nvPr/>
            </p:nvSpPr>
            <p:spPr>
              <a:xfrm>
                <a:off x="224495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9" name="Google Shape;5809;p46"/>
              <p:cNvSpPr/>
              <p:nvPr/>
            </p:nvSpPr>
            <p:spPr>
              <a:xfrm>
                <a:off x="285884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0" name="Google Shape;5810;p46"/>
              <p:cNvSpPr/>
              <p:nvPr/>
            </p:nvSpPr>
            <p:spPr>
              <a:xfrm>
                <a:off x="347272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1" name="Google Shape;5811;p46"/>
              <p:cNvSpPr/>
              <p:nvPr/>
            </p:nvSpPr>
            <p:spPr>
              <a:xfrm>
                <a:off x="408661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2" name="Google Shape;5812;p46"/>
              <p:cNvSpPr/>
              <p:nvPr/>
            </p:nvSpPr>
            <p:spPr>
              <a:xfrm>
                <a:off x="470049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3" name="Google Shape;5813;p46"/>
              <p:cNvSpPr/>
              <p:nvPr/>
            </p:nvSpPr>
            <p:spPr>
              <a:xfrm>
                <a:off x="531456" y="-1010237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4" name="Google Shape;5814;p46"/>
              <p:cNvSpPr/>
              <p:nvPr/>
            </p:nvSpPr>
            <p:spPr>
              <a:xfrm>
                <a:off x="592845" y="-1010237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5" name="Google Shape;5815;p46"/>
              <p:cNvSpPr/>
              <p:nvPr/>
            </p:nvSpPr>
            <p:spPr>
              <a:xfrm>
                <a:off x="654233" y="-1010237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6" name="Google Shape;5816;p46"/>
              <p:cNvSpPr/>
              <p:nvPr/>
            </p:nvSpPr>
            <p:spPr>
              <a:xfrm>
                <a:off x="715622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7" name="Google Shape;5817;p46"/>
              <p:cNvSpPr/>
              <p:nvPr/>
            </p:nvSpPr>
            <p:spPr>
              <a:xfrm>
                <a:off x="777010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8" name="Google Shape;5818;p46"/>
              <p:cNvSpPr/>
              <p:nvPr/>
            </p:nvSpPr>
            <p:spPr>
              <a:xfrm>
                <a:off x="838399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9" name="Google Shape;5819;p46"/>
              <p:cNvSpPr/>
              <p:nvPr/>
            </p:nvSpPr>
            <p:spPr>
              <a:xfrm>
                <a:off x="899787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0" name="Google Shape;5820;p46"/>
              <p:cNvSpPr/>
              <p:nvPr/>
            </p:nvSpPr>
            <p:spPr>
              <a:xfrm>
                <a:off x="961176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4" y="2151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1" name="Google Shape;5821;p46"/>
              <p:cNvSpPr/>
              <p:nvPr/>
            </p:nvSpPr>
            <p:spPr>
              <a:xfrm>
                <a:off x="1022564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2" name="Google Shape;5822;p46"/>
              <p:cNvSpPr/>
              <p:nvPr/>
            </p:nvSpPr>
            <p:spPr>
              <a:xfrm>
                <a:off x="1083953" y="-1010237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1"/>
                    </a:lnTo>
                    <a:lnTo>
                      <a:pt x="2645" y="2151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3" name="Google Shape;5823;p46"/>
              <p:cNvSpPr/>
              <p:nvPr/>
            </p:nvSpPr>
            <p:spPr>
              <a:xfrm>
                <a:off x="-82447" y="-959771"/>
                <a:ext cx="49621" cy="40369"/>
              </a:xfrm>
              <a:custGeom>
                <a:rect b="b" l="l" r="r" t="t"/>
                <a:pathLst>
                  <a:path extrusionOk="0" h="2151" w="2644">
                    <a:moveTo>
                      <a:pt x="0" y="0"/>
                    </a:moveTo>
                    <a:lnTo>
                      <a:pt x="0" y="2151"/>
                    </a:lnTo>
                    <a:lnTo>
                      <a:pt x="2644" y="2151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4" name="Google Shape;5824;p46"/>
              <p:cNvSpPr/>
              <p:nvPr/>
            </p:nvSpPr>
            <p:spPr>
              <a:xfrm>
                <a:off x="-21059" y="-959771"/>
                <a:ext cx="48796" cy="40369"/>
              </a:xfrm>
              <a:custGeom>
                <a:rect b="b" l="l" r="r" t="t"/>
                <a:pathLst>
                  <a:path extrusionOk="0" h="2151" w="2600">
                    <a:moveTo>
                      <a:pt x="0" y="0"/>
                    </a:moveTo>
                    <a:lnTo>
                      <a:pt x="0" y="2151"/>
                    </a:lnTo>
                    <a:lnTo>
                      <a:pt x="2599" y="2151"/>
                    </a:lnTo>
                    <a:lnTo>
                      <a:pt x="2599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5" name="Google Shape;5825;p46"/>
              <p:cNvSpPr/>
              <p:nvPr/>
            </p:nvSpPr>
            <p:spPr>
              <a:xfrm>
                <a:off x="40330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6" name="Google Shape;5826;p46"/>
              <p:cNvSpPr/>
              <p:nvPr/>
            </p:nvSpPr>
            <p:spPr>
              <a:xfrm>
                <a:off x="101718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7" name="Google Shape;5827;p46"/>
              <p:cNvSpPr/>
              <p:nvPr/>
            </p:nvSpPr>
            <p:spPr>
              <a:xfrm>
                <a:off x="163107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8" name="Google Shape;5828;p46"/>
              <p:cNvSpPr/>
              <p:nvPr/>
            </p:nvSpPr>
            <p:spPr>
              <a:xfrm>
                <a:off x="224495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9" name="Google Shape;5829;p46"/>
              <p:cNvSpPr/>
              <p:nvPr/>
            </p:nvSpPr>
            <p:spPr>
              <a:xfrm>
                <a:off x="285884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0" name="Google Shape;5830;p46"/>
              <p:cNvSpPr/>
              <p:nvPr/>
            </p:nvSpPr>
            <p:spPr>
              <a:xfrm>
                <a:off x="347272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1" name="Google Shape;5831;p46"/>
              <p:cNvSpPr/>
              <p:nvPr/>
            </p:nvSpPr>
            <p:spPr>
              <a:xfrm>
                <a:off x="408661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2" name="Google Shape;5832;p46"/>
              <p:cNvSpPr/>
              <p:nvPr/>
            </p:nvSpPr>
            <p:spPr>
              <a:xfrm>
                <a:off x="470049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3" name="Google Shape;5833;p46"/>
              <p:cNvSpPr/>
              <p:nvPr/>
            </p:nvSpPr>
            <p:spPr>
              <a:xfrm>
                <a:off x="531456" y="-960616"/>
                <a:ext cx="49621" cy="41213"/>
              </a:xfrm>
              <a:custGeom>
                <a:rect b="b" l="l" r="r" t="t"/>
                <a:pathLst>
                  <a:path extrusionOk="0" h="2196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4" name="Google Shape;5834;p46"/>
              <p:cNvSpPr/>
              <p:nvPr/>
            </p:nvSpPr>
            <p:spPr>
              <a:xfrm>
                <a:off x="592845" y="-960616"/>
                <a:ext cx="49621" cy="41213"/>
              </a:xfrm>
              <a:custGeom>
                <a:rect b="b" l="l" r="r" t="t"/>
                <a:pathLst>
                  <a:path extrusionOk="0" h="2196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5" name="Google Shape;5835;p46"/>
              <p:cNvSpPr/>
              <p:nvPr/>
            </p:nvSpPr>
            <p:spPr>
              <a:xfrm>
                <a:off x="654233" y="-960616"/>
                <a:ext cx="49621" cy="41213"/>
              </a:xfrm>
              <a:custGeom>
                <a:rect b="b" l="l" r="r" t="t"/>
                <a:pathLst>
                  <a:path extrusionOk="0" h="2196" w="2644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6" name="Google Shape;5836;p46"/>
              <p:cNvSpPr/>
              <p:nvPr/>
            </p:nvSpPr>
            <p:spPr>
              <a:xfrm>
                <a:off x="715622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7" name="Google Shape;5837;p46"/>
              <p:cNvSpPr/>
              <p:nvPr/>
            </p:nvSpPr>
            <p:spPr>
              <a:xfrm>
                <a:off x="777010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0" y="0"/>
                    </a:moveTo>
                    <a:lnTo>
                      <a:pt x="0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8" name="Google Shape;5838;p46"/>
              <p:cNvSpPr/>
              <p:nvPr/>
            </p:nvSpPr>
            <p:spPr>
              <a:xfrm>
                <a:off x="838399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9" name="Google Shape;5839;p46"/>
              <p:cNvSpPr/>
              <p:nvPr/>
            </p:nvSpPr>
            <p:spPr>
              <a:xfrm>
                <a:off x="899787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0" name="Google Shape;5840;p46"/>
              <p:cNvSpPr/>
              <p:nvPr/>
            </p:nvSpPr>
            <p:spPr>
              <a:xfrm>
                <a:off x="961176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4" y="2196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1" name="Google Shape;5841;p46"/>
              <p:cNvSpPr/>
              <p:nvPr/>
            </p:nvSpPr>
            <p:spPr>
              <a:xfrm>
                <a:off x="1022564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2" name="Google Shape;5842;p46"/>
              <p:cNvSpPr/>
              <p:nvPr/>
            </p:nvSpPr>
            <p:spPr>
              <a:xfrm>
                <a:off x="1083953" y="-960616"/>
                <a:ext cx="49640" cy="41213"/>
              </a:xfrm>
              <a:custGeom>
                <a:rect b="b" l="l" r="r" t="t"/>
                <a:pathLst>
                  <a:path extrusionOk="0" h="2196" w="2645">
                    <a:moveTo>
                      <a:pt x="1" y="0"/>
                    </a:moveTo>
                    <a:lnTo>
                      <a:pt x="1" y="2196"/>
                    </a:lnTo>
                    <a:lnTo>
                      <a:pt x="2645" y="2196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3" name="Google Shape;5843;p46"/>
              <p:cNvSpPr/>
              <p:nvPr/>
            </p:nvSpPr>
            <p:spPr>
              <a:xfrm>
                <a:off x="-82447" y="-910169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4" name="Google Shape;5844;p46"/>
              <p:cNvSpPr/>
              <p:nvPr/>
            </p:nvSpPr>
            <p:spPr>
              <a:xfrm>
                <a:off x="-21059" y="-910169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5" name="Google Shape;5845;p46"/>
              <p:cNvSpPr/>
              <p:nvPr/>
            </p:nvSpPr>
            <p:spPr>
              <a:xfrm>
                <a:off x="40330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6" name="Google Shape;5846;p46"/>
              <p:cNvSpPr/>
              <p:nvPr/>
            </p:nvSpPr>
            <p:spPr>
              <a:xfrm>
                <a:off x="101718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7" name="Google Shape;5847;p46"/>
              <p:cNvSpPr/>
              <p:nvPr/>
            </p:nvSpPr>
            <p:spPr>
              <a:xfrm>
                <a:off x="163107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8" name="Google Shape;5848;p46"/>
              <p:cNvSpPr/>
              <p:nvPr/>
            </p:nvSpPr>
            <p:spPr>
              <a:xfrm>
                <a:off x="224495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9" name="Google Shape;5849;p46"/>
              <p:cNvSpPr/>
              <p:nvPr/>
            </p:nvSpPr>
            <p:spPr>
              <a:xfrm>
                <a:off x="285884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0" name="Google Shape;5850;p46"/>
              <p:cNvSpPr/>
              <p:nvPr/>
            </p:nvSpPr>
            <p:spPr>
              <a:xfrm>
                <a:off x="347272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5" y="2152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1" name="Google Shape;5851;p46"/>
              <p:cNvSpPr/>
              <p:nvPr/>
            </p:nvSpPr>
            <p:spPr>
              <a:xfrm>
                <a:off x="408661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5" y="2152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2" name="Google Shape;5852;p46"/>
              <p:cNvSpPr/>
              <p:nvPr/>
            </p:nvSpPr>
            <p:spPr>
              <a:xfrm>
                <a:off x="470049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5" y="2152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3" name="Google Shape;5853;p46"/>
              <p:cNvSpPr/>
              <p:nvPr/>
            </p:nvSpPr>
            <p:spPr>
              <a:xfrm>
                <a:off x="531456" y="-910169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4" name="Google Shape;5854;p46"/>
              <p:cNvSpPr/>
              <p:nvPr/>
            </p:nvSpPr>
            <p:spPr>
              <a:xfrm>
                <a:off x="592845" y="-910169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5" name="Google Shape;5855;p46"/>
              <p:cNvSpPr/>
              <p:nvPr/>
            </p:nvSpPr>
            <p:spPr>
              <a:xfrm>
                <a:off x="654233" y="-910169"/>
                <a:ext cx="49621" cy="40388"/>
              </a:xfrm>
              <a:custGeom>
                <a:rect b="b" l="l" r="r" t="t"/>
                <a:pathLst>
                  <a:path extrusionOk="0" h="2152" w="2644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6" name="Google Shape;5856;p46"/>
              <p:cNvSpPr/>
              <p:nvPr/>
            </p:nvSpPr>
            <p:spPr>
              <a:xfrm>
                <a:off x="715622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7" name="Google Shape;5857;p46"/>
              <p:cNvSpPr/>
              <p:nvPr/>
            </p:nvSpPr>
            <p:spPr>
              <a:xfrm>
                <a:off x="777010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0" y="1"/>
                    </a:moveTo>
                    <a:lnTo>
                      <a:pt x="0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8" name="Google Shape;5858;p46"/>
              <p:cNvSpPr/>
              <p:nvPr/>
            </p:nvSpPr>
            <p:spPr>
              <a:xfrm>
                <a:off x="838399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9" name="Google Shape;5859;p46"/>
              <p:cNvSpPr/>
              <p:nvPr/>
            </p:nvSpPr>
            <p:spPr>
              <a:xfrm>
                <a:off x="899787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0" name="Google Shape;5860;p46"/>
              <p:cNvSpPr/>
              <p:nvPr/>
            </p:nvSpPr>
            <p:spPr>
              <a:xfrm>
                <a:off x="961176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4" y="2152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1" name="Google Shape;5861;p46"/>
              <p:cNvSpPr/>
              <p:nvPr/>
            </p:nvSpPr>
            <p:spPr>
              <a:xfrm>
                <a:off x="1023409" y="-910169"/>
                <a:ext cx="48795" cy="40388"/>
              </a:xfrm>
              <a:custGeom>
                <a:rect b="b" l="l" r="r" t="t"/>
                <a:pathLst>
                  <a:path extrusionOk="0" h="2152" w="2600">
                    <a:moveTo>
                      <a:pt x="1" y="1"/>
                    </a:moveTo>
                    <a:lnTo>
                      <a:pt x="1" y="2152"/>
                    </a:lnTo>
                    <a:lnTo>
                      <a:pt x="2600" y="2152"/>
                    </a:lnTo>
                    <a:lnTo>
                      <a:pt x="2600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2" name="Google Shape;5862;p46"/>
              <p:cNvSpPr/>
              <p:nvPr/>
            </p:nvSpPr>
            <p:spPr>
              <a:xfrm>
                <a:off x="1083953" y="-910169"/>
                <a:ext cx="49640" cy="40388"/>
              </a:xfrm>
              <a:custGeom>
                <a:rect b="b" l="l" r="r" t="t"/>
                <a:pathLst>
                  <a:path extrusionOk="0" h="2152" w="2645">
                    <a:moveTo>
                      <a:pt x="1" y="1"/>
                    </a:moveTo>
                    <a:lnTo>
                      <a:pt x="1" y="2152"/>
                    </a:lnTo>
                    <a:lnTo>
                      <a:pt x="2645" y="2152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3" name="Google Shape;5863;p46"/>
              <p:cNvSpPr/>
              <p:nvPr/>
            </p:nvSpPr>
            <p:spPr>
              <a:xfrm>
                <a:off x="-158137" y="-1237305"/>
                <a:ext cx="1361526" cy="51329"/>
              </a:xfrm>
              <a:custGeom>
                <a:rect b="b" l="l" r="r" t="t"/>
                <a:pathLst>
                  <a:path extrusionOk="0" h="2735" w="72547">
                    <a:moveTo>
                      <a:pt x="1345" y="1"/>
                    </a:moveTo>
                    <a:cubicBezTo>
                      <a:pt x="583" y="1"/>
                      <a:pt x="0" y="628"/>
                      <a:pt x="0" y="1390"/>
                    </a:cubicBezTo>
                    <a:cubicBezTo>
                      <a:pt x="0" y="2152"/>
                      <a:pt x="583" y="2734"/>
                      <a:pt x="1345" y="2734"/>
                    </a:cubicBezTo>
                    <a:lnTo>
                      <a:pt x="71203" y="2734"/>
                    </a:lnTo>
                    <a:cubicBezTo>
                      <a:pt x="71964" y="2734"/>
                      <a:pt x="72547" y="2152"/>
                      <a:pt x="72547" y="1390"/>
                    </a:cubicBezTo>
                    <a:cubicBezTo>
                      <a:pt x="72547" y="628"/>
                      <a:pt x="71964" y="1"/>
                      <a:pt x="71203" y="1"/>
                    </a:cubicBez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4" name="Google Shape;5864;p46"/>
              <p:cNvSpPr/>
              <p:nvPr/>
            </p:nvSpPr>
            <p:spPr>
              <a:xfrm>
                <a:off x="1144516" y="-1809995"/>
                <a:ext cx="323777" cy="220349"/>
              </a:xfrm>
              <a:custGeom>
                <a:rect b="b" l="l" r="r" t="t"/>
                <a:pathLst>
                  <a:path extrusionOk="0" h="11741" w="17252">
                    <a:moveTo>
                      <a:pt x="1210" y="1"/>
                    </a:moveTo>
                    <a:cubicBezTo>
                      <a:pt x="538" y="1"/>
                      <a:pt x="0" y="538"/>
                      <a:pt x="0" y="1211"/>
                    </a:cubicBezTo>
                    <a:lnTo>
                      <a:pt x="0" y="11741"/>
                    </a:lnTo>
                    <a:lnTo>
                      <a:pt x="17252" y="11741"/>
                    </a:lnTo>
                    <a:lnTo>
                      <a:pt x="17252" y="1211"/>
                    </a:lnTo>
                    <a:cubicBezTo>
                      <a:pt x="17252" y="538"/>
                      <a:pt x="16714" y="1"/>
                      <a:pt x="16042" y="1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5" name="Google Shape;5865;p46"/>
              <p:cNvSpPr/>
              <p:nvPr/>
            </p:nvSpPr>
            <p:spPr>
              <a:xfrm>
                <a:off x="1266448" y="-1746073"/>
                <a:ext cx="76553" cy="212786"/>
              </a:xfrm>
              <a:custGeom>
                <a:rect b="b" l="l" r="r" t="t"/>
                <a:pathLst>
                  <a:path extrusionOk="0" h="11338" w="4079">
                    <a:moveTo>
                      <a:pt x="2017" y="0"/>
                    </a:moveTo>
                    <a:cubicBezTo>
                      <a:pt x="897" y="0"/>
                      <a:pt x="1" y="941"/>
                      <a:pt x="1" y="2062"/>
                    </a:cubicBezTo>
                    <a:lnTo>
                      <a:pt x="1" y="9321"/>
                    </a:lnTo>
                    <a:cubicBezTo>
                      <a:pt x="1" y="10441"/>
                      <a:pt x="897" y="11337"/>
                      <a:pt x="2062" y="11337"/>
                    </a:cubicBezTo>
                    <a:cubicBezTo>
                      <a:pt x="3137" y="11337"/>
                      <a:pt x="4078" y="10441"/>
                      <a:pt x="4078" y="9321"/>
                    </a:cubicBezTo>
                    <a:lnTo>
                      <a:pt x="4078" y="2062"/>
                    </a:lnTo>
                    <a:cubicBezTo>
                      <a:pt x="4078" y="941"/>
                      <a:pt x="3137" y="0"/>
                      <a:pt x="2017" y="0"/>
                    </a:cubicBez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6" name="Google Shape;5866;p46"/>
              <p:cNvSpPr/>
              <p:nvPr/>
            </p:nvSpPr>
            <p:spPr>
              <a:xfrm>
                <a:off x="1080594" y="-1821819"/>
                <a:ext cx="451621" cy="34551"/>
              </a:xfrm>
              <a:custGeom>
                <a:rect b="b" l="l" r="r" t="t"/>
                <a:pathLst>
                  <a:path extrusionOk="0" h="1841" w="24064">
                    <a:moveTo>
                      <a:pt x="23191" y="0"/>
                    </a:moveTo>
                    <a:cubicBezTo>
                      <a:pt x="23168" y="0"/>
                      <a:pt x="23145" y="1"/>
                      <a:pt x="23122" y="3"/>
                    </a:cubicBezTo>
                    <a:lnTo>
                      <a:pt x="897" y="3"/>
                    </a:lnTo>
                    <a:cubicBezTo>
                      <a:pt x="404" y="3"/>
                      <a:pt x="1" y="407"/>
                      <a:pt x="1" y="900"/>
                    </a:cubicBezTo>
                    <a:cubicBezTo>
                      <a:pt x="1" y="1393"/>
                      <a:pt x="404" y="1841"/>
                      <a:pt x="897" y="1841"/>
                    </a:cubicBezTo>
                    <a:lnTo>
                      <a:pt x="23122" y="1841"/>
                    </a:lnTo>
                    <a:cubicBezTo>
                      <a:pt x="23615" y="1841"/>
                      <a:pt x="24063" y="1393"/>
                      <a:pt x="24063" y="900"/>
                    </a:cubicBezTo>
                    <a:cubicBezTo>
                      <a:pt x="24063" y="430"/>
                      <a:pt x="23656" y="0"/>
                      <a:pt x="23191" y="0"/>
                    </a:cubicBez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7" name="Google Shape;5867;p46"/>
              <p:cNvSpPr/>
              <p:nvPr/>
            </p:nvSpPr>
            <p:spPr>
              <a:xfrm>
                <a:off x="1111710" y="-2000880"/>
                <a:ext cx="388544" cy="193437"/>
              </a:xfrm>
              <a:custGeom>
                <a:rect b="b" l="l" r="r" t="t"/>
                <a:pathLst>
                  <a:path extrusionOk="0" h="10307" w="20703">
                    <a:moveTo>
                      <a:pt x="10352" y="0"/>
                    </a:moveTo>
                    <a:lnTo>
                      <a:pt x="1" y="10306"/>
                    </a:lnTo>
                    <a:lnTo>
                      <a:pt x="20703" y="10306"/>
                    </a:lnTo>
                    <a:lnTo>
                      <a:pt x="10352" y="0"/>
                    </a:ln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8" name="Google Shape;5868;p46"/>
              <p:cNvSpPr/>
              <p:nvPr/>
            </p:nvSpPr>
            <p:spPr>
              <a:xfrm>
                <a:off x="1069671" y="-1605674"/>
                <a:ext cx="473466" cy="322144"/>
              </a:xfrm>
              <a:custGeom>
                <a:rect b="b" l="l" r="r" t="t"/>
                <a:pathLst>
                  <a:path extrusionOk="0" h="17165" w="25228">
                    <a:moveTo>
                      <a:pt x="1670" y="1"/>
                    </a:moveTo>
                    <a:cubicBezTo>
                      <a:pt x="722" y="1"/>
                      <a:pt x="0" y="790"/>
                      <a:pt x="0" y="1750"/>
                    </a:cubicBezTo>
                    <a:lnTo>
                      <a:pt x="0" y="17164"/>
                    </a:lnTo>
                    <a:lnTo>
                      <a:pt x="25228" y="17164"/>
                    </a:lnTo>
                    <a:lnTo>
                      <a:pt x="25228" y="1750"/>
                    </a:lnTo>
                    <a:cubicBezTo>
                      <a:pt x="25228" y="790"/>
                      <a:pt x="24464" y="1"/>
                      <a:pt x="23514" y="1"/>
                    </a:cubicBezTo>
                    <a:cubicBezTo>
                      <a:pt x="23488" y="1"/>
                      <a:pt x="23462" y="1"/>
                      <a:pt x="23435" y="2"/>
                    </a:cubicBezTo>
                    <a:lnTo>
                      <a:pt x="1748" y="2"/>
                    </a:lnTo>
                    <a:cubicBezTo>
                      <a:pt x="1721" y="1"/>
                      <a:pt x="1695" y="1"/>
                      <a:pt x="1670" y="1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9" name="Google Shape;5869;p46"/>
              <p:cNvSpPr/>
              <p:nvPr/>
            </p:nvSpPr>
            <p:spPr>
              <a:xfrm>
                <a:off x="1153768" y="-1523228"/>
                <a:ext cx="96728" cy="270815"/>
              </a:xfrm>
              <a:custGeom>
                <a:rect b="b" l="l" r="r" t="t"/>
                <a:pathLst>
                  <a:path extrusionOk="0" h="14430" w="5154">
                    <a:moveTo>
                      <a:pt x="2554" y="1"/>
                    </a:moveTo>
                    <a:cubicBezTo>
                      <a:pt x="1165" y="1"/>
                      <a:pt x="0" y="1166"/>
                      <a:pt x="0" y="2600"/>
                    </a:cubicBezTo>
                    <a:lnTo>
                      <a:pt x="0" y="11830"/>
                    </a:lnTo>
                    <a:cubicBezTo>
                      <a:pt x="0" y="13264"/>
                      <a:pt x="1165" y="14429"/>
                      <a:pt x="2554" y="14429"/>
                    </a:cubicBezTo>
                    <a:cubicBezTo>
                      <a:pt x="3988" y="14429"/>
                      <a:pt x="5153" y="13264"/>
                      <a:pt x="5153" y="11830"/>
                    </a:cubicBezTo>
                    <a:lnTo>
                      <a:pt x="5153" y="2600"/>
                    </a:lnTo>
                    <a:cubicBezTo>
                      <a:pt x="5153" y="1166"/>
                      <a:pt x="3988" y="1"/>
                      <a:pt x="2554" y="1"/>
                    </a:cubicBez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0" name="Google Shape;5870;p46"/>
              <p:cNvSpPr/>
              <p:nvPr/>
            </p:nvSpPr>
            <p:spPr>
              <a:xfrm>
                <a:off x="1357264" y="-1523228"/>
                <a:ext cx="96746" cy="270815"/>
              </a:xfrm>
              <a:custGeom>
                <a:rect b="b" l="l" r="r" t="t"/>
                <a:pathLst>
                  <a:path extrusionOk="0" h="14430" w="5155">
                    <a:moveTo>
                      <a:pt x="2600" y="1"/>
                    </a:moveTo>
                    <a:cubicBezTo>
                      <a:pt x="1166" y="1"/>
                      <a:pt x="1" y="1166"/>
                      <a:pt x="1" y="2600"/>
                    </a:cubicBezTo>
                    <a:lnTo>
                      <a:pt x="1" y="11830"/>
                    </a:lnTo>
                    <a:cubicBezTo>
                      <a:pt x="1" y="13264"/>
                      <a:pt x="1166" y="14429"/>
                      <a:pt x="2600" y="14429"/>
                    </a:cubicBezTo>
                    <a:cubicBezTo>
                      <a:pt x="4034" y="14429"/>
                      <a:pt x="5154" y="13264"/>
                      <a:pt x="5154" y="11830"/>
                    </a:cubicBezTo>
                    <a:lnTo>
                      <a:pt x="5154" y="2600"/>
                    </a:lnTo>
                    <a:cubicBezTo>
                      <a:pt x="5154" y="1166"/>
                      <a:pt x="4034" y="1"/>
                      <a:pt x="2600" y="1"/>
                    </a:cubicBezTo>
                    <a:close/>
                  </a:path>
                </a:pathLst>
              </a:custGeom>
              <a:solidFill>
                <a:srgbClr val="938D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1" name="Google Shape;5871;p46"/>
              <p:cNvSpPr/>
              <p:nvPr/>
            </p:nvSpPr>
            <p:spPr>
              <a:xfrm>
                <a:off x="1037710" y="-1619092"/>
                <a:ext cx="537389" cy="42058"/>
              </a:xfrm>
              <a:custGeom>
                <a:rect b="b" l="l" r="r" t="t"/>
                <a:pathLst>
                  <a:path extrusionOk="0" h="2241" w="28634">
                    <a:moveTo>
                      <a:pt x="1076" y="1"/>
                    </a:moveTo>
                    <a:cubicBezTo>
                      <a:pt x="448" y="45"/>
                      <a:pt x="0" y="538"/>
                      <a:pt x="0" y="1121"/>
                    </a:cubicBezTo>
                    <a:cubicBezTo>
                      <a:pt x="0" y="1748"/>
                      <a:pt x="448" y="2241"/>
                      <a:pt x="1076" y="2241"/>
                    </a:cubicBezTo>
                    <a:lnTo>
                      <a:pt x="27513" y="2241"/>
                    </a:lnTo>
                    <a:cubicBezTo>
                      <a:pt x="28141" y="2241"/>
                      <a:pt x="28634" y="1748"/>
                      <a:pt x="28634" y="1121"/>
                    </a:cubicBezTo>
                    <a:cubicBezTo>
                      <a:pt x="28634" y="538"/>
                      <a:pt x="28141" y="45"/>
                      <a:pt x="27513" y="1"/>
                    </a:cubicBez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2" name="Google Shape;5872;p46"/>
              <p:cNvSpPr/>
              <p:nvPr/>
            </p:nvSpPr>
            <p:spPr>
              <a:xfrm>
                <a:off x="841758" y="-1279344"/>
                <a:ext cx="928447" cy="632427"/>
              </a:xfrm>
              <a:custGeom>
                <a:rect b="b" l="l" r="r" t="t"/>
                <a:pathLst>
                  <a:path extrusionOk="0" h="33698" w="49471">
                    <a:moveTo>
                      <a:pt x="3496" y="1"/>
                    </a:moveTo>
                    <a:cubicBezTo>
                      <a:pt x="1569" y="1"/>
                      <a:pt x="1" y="1569"/>
                      <a:pt x="1" y="3496"/>
                    </a:cubicBezTo>
                    <a:lnTo>
                      <a:pt x="1" y="33697"/>
                    </a:lnTo>
                    <a:lnTo>
                      <a:pt x="49470" y="33697"/>
                    </a:lnTo>
                    <a:lnTo>
                      <a:pt x="49470" y="3496"/>
                    </a:lnTo>
                    <a:cubicBezTo>
                      <a:pt x="49470" y="2062"/>
                      <a:pt x="48664" y="807"/>
                      <a:pt x="47364" y="269"/>
                    </a:cubicBezTo>
                    <a:lnTo>
                      <a:pt x="47140" y="180"/>
                    </a:lnTo>
                    <a:cubicBezTo>
                      <a:pt x="46782" y="45"/>
                      <a:pt x="46379" y="1"/>
                      <a:pt x="46020" y="1"/>
                    </a:cubicBez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3" name="Google Shape;5873;p46"/>
              <p:cNvSpPr/>
              <p:nvPr/>
            </p:nvSpPr>
            <p:spPr>
              <a:xfrm>
                <a:off x="816535" y="-1301208"/>
                <a:ext cx="979739" cy="74864"/>
              </a:xfrm>
              <a:custGeom>
                <a:rect b="b" l="l" r="r" t="t"/>
                <a:pathLst>
                  <a:path extrusionOk="0" h="3989" w="52204">
                    <a:moveTo>
                      <a:pt x="1972" y="0"/>
                    </a:moveTo>
                    <a:cubicBezTo>
                      <a:pt x="897" y="0"/>
                      <a:pt x="0" y="897"/>
                      <a:pt x="0" y="2017"/>
                    </a:cubicBezTo>
                    <a:cubicBezTo>
                      <a:pt x="0" y="3092"/>
                      <a:pt x="897" y="3989"/>
                      <a:pt x="1972" y="3989"/>
                    </a:cubicBezTo>
                    <a:lnTo>
                      <a:pt x="50232" y="3989"/>
                    </a:lnTo>
                    <a:cubicBezTo>
                      <a:pt x="51307" y="3989"/>
                      <a:pt x="52204" y="3092"/>
                      <a:pt x="52204" y="1972"/>
                    </a:cubicBezTo>
                    <a:cubicBezTo>
                      <a:pt x="52204" y="897"/>
                      <a:pt x="51307" y="0"/>
                      <a:pt x="50232" y="0"/>
                    </a:cubicBez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4" name="Google Shape;5874;p46"/>
              <p:cNvSpPr/>
              <p:nvPr/>
            </p:nvSpPr>
            <p:spPr>
              <a:xfrm>
                <a:off x="893894" y="-1158238"/>
                <a:ext cx="132067" cy="303602"/>
              </a:xfrm>
              <a:custGeom>
                <a:rect b="b" l="l" r="r" t="t"/>
                <a:pathLst>
                  <a:path extrusionOk="0" h="16177" w="7037">
                    <a:moveTo>
                      <a:pt x="3496" y="0"/>
                    </a:moveTo>
                    <a:cubicBezTo>
                      <a:pt x="1569" y="0"/>
                      <a:pt x="1" y="1568"/>
                      <a:pt x="1" y="3540"/>
                    </a:cubicBezTo>
                    <a:lnTo>
                      <a:pt x="1" y="16176"/>
                    </a:lnTo>
                    <a:lnTo>
                      <a:pt x="7036" y="16176"/>
                    </a:lnTo>
                    <a:lnTo>
                      <a:pt x="7036" y="3540"/>
                    </a:lnTo>
                    <a:cubicBezTo>
                      <a:pt x="7036" y="1568"/>
                      <a:pt x="5468" y="0"/>
                      <a:pt x="3496" y="0"/>
                    </a:cubicBez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5" name="Google Shape;5875;p46"/>
              <p:cNvSpPr/>
              <p:nvPr/>
            </p:nvSpPr>
            <p:spPr>
              <a:xfrm>
                <a:off x="1056215" y="-1158238"/>
                <a:ext cx="132893" cy="303602"/>
              </a:xfrm>
              <a:custGeom>
                <a:rect b="b" l="l" r="r" t="t"/>
                <a:pathLst>
                  <a:path extrusionOk="0" h="16177" w="7081">
                    <a:moveTo>
                      <a:pt x="3540" y="0"/>
                    </a:moveTo>
                    <a:cubicBezTo>
                      <a:pt x="1613" y="0"/>
                      <a:pt x="0" y="1568"/>
                      <a:pt x="0" y="3540"/>
                    </a:cubicBezTo>
                    <a:lnTo>
                      <a:pt x="0" y="16176"/>
                    </a:lnTo>
                    <a:lnTo>
                      <a:pt x="7080" y="16176"/>
                    </a:lnTo>
                    <a:lnTo>
                      <a:pt x="7080" y="3540"/>
                    </a:lnTo>
                    <a:cubicBezTo>
                      <a:pt x="7080" y="1568"/>
                      <a:pt x="5467" y="0"/>
                      <a:pt x="3540" y="0"/>
                    </a:cubicBez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6" name="Google Shape;5876;p46"/>
              <p:cNvSpPr/>
              <p:nvPr/>
            </p:nvSpPr>
            <p:spPr>
              <a:xfrm>
                <a:off x="1416982" y="-1158238"/>
                <a:ext cx="132048" cy="303602"/>
              </a:xfrm>
              <a:custGeom>
                <a:rect b="b" l="l" r="r" t="t"/>
                <a:pathLst>
                  <a:path extrusionOk="0" h="16177" w="7036">
                    <a:moveTo>
                      <a:pt x="3496" y="0"/>
                    </a:moveTo>
                    <a:cubicBezTo>
                      <a:pt x="1569" y="0"/>
                      <a:pt x="0" y="1568"/>
                      <a:pt x="0" y="3540"/>
                    </a:cubicBezTo>
                    <a:lnTo>
                      <a:pt x="0" y="16176"/>
                    </a:lnTo>
                    <a:lnTo>
                      <a:pt x="7036" y="16176"/>
                    </a:lnTo>
                    <a:lnTo>
                      <a:pt x="7036" y="3540"/>
                    </a:lnTo>
                    <a:cubicBezTo>
                      <a:pt x="7036" y="1568"/>
                      <a:pt x="5467" y="0"/>
                      <a:pt x="3496" y="0"/>
                    </a:cubicBez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7" name="Google Shape;5877;p46"/>
              <p:cNvSpPr/>
              <p:nvPr/>
            </p:nvSpPr>
            <p:spPr>
              <a:xfrm>
                <a:off x="1232817" y="-953053"/>
                <a:ext cx="132048" cy="303602"/>
              </a:xfrm>
              <a:custGeom>
                <a:rect b="b" l="l" r="r" t="t"/>
                <a:pathLst>
                  <a:path extrusionOk="0" h="16177" w="7036">
                    <a:moveTo>
                      <a:pt x="3495" y="1"/>
                    </a:moveTo>
                    <a:cubicBezTo>
                      <a:pt x="1568" y="1"/>
                      <a:pt x="0" y="1569"/>
                      <a:pt x="0" y="3541"/>
                    </a:cubicBezTo>
                    <a:lnTo>
                      <a:pt x="0" y="16177"/>
                    </a:lnTo>
                    <a:lnTo>
                      <a:pt x="7035" y="16177"/>
                    </a:lnTo>
                    <a:lnTo>
                      <a:pt x="7035" y="3496"/>
                    </a:lnTo>
                    <a:cubicBezTo>
                      <a:pt x="7035" y="1569"/>
                      <a:pt x="5467" y="1"/>
                      <a:pt x="3495" y="1"/>
                    </a:cubicBezTo>
                    <a:close/>
                  </a:path>
                </a:pathLst>
              </a:custGeom>
              <a:solidFill>
                <a:srgbClr val="3851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8" name="Google Shape;5878;p46"/>
              <p:cNvSpPr/>
              <p:nvPr/>
            </p:nvSpPr>
            <p:spPr>
              <a:xfrm>
                <a:off x="1579284" y="-1158238"/>
                <a:ext cx="132893" cy="303602"/>
              </a:xfrm>
              <a:custGeom>
                <a:rect b="b" l="l" r="r" t="t"/>
                <a:pathLst>
                  <a:path extrusionOk="0" h="16177" w="7081">
                    <a:moveTo>
                      <a:pt x="3541" y="0"/>
                    </a:moveTo>
                    <a:cubicBezTo>
                      <a:pt x="1569" y="0"/>
                      <a:pt x="1" y="1568"/>
                      <a:pt x="1" y="3540"/>
                    </a:cubicBezTo>
                    <a:lnTo>
                      <a:pt x="1" y="16176"/>
                    </a:lnTo>
                    <a:lnTo>
                      <a:pt x="7081" y="16176"/>
                    </a:lnTo>
                    <a:lnTo>
                      <a:pt x="7081" y="3540"/>
                    </a:lnTo>
                    <a:cubicBezTo>
                      <a:pt x="7081" y="1568"/>
                      <a:pt x="5467" y="0"/>
                      <a:pt x="3541" y="0"/>
                    </a:cubicBezTo>
                    <a:close/>
                  </a:path>
                </a:pathLst>
              </a:cu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9" name="Google Shape;5879;p46"/>
              <p:cNvSpPr/>
              <p:nvPr/>
            </p:nvSpPr>
            <p:spPr>
              <a:xfrm>
                <a:off x="-719904" y="-812615"/>
                <a:ext cx="37854" cy="47951"/>
              </a:xfrm>
              <a:custGeom>
                <a:rect b="b" l="l" r="r" t="t"/>
                <a:pathLst>
                  <a:path extrusionOk="0" h="2555" w="2017">
                    <a:moveTo>
                      <a:pt x="1" y="1"/>
                    </a:moveTo>
                    <a:lnTo>
                      <a:pt x="1" y="2555"/>
                    </a:lnTo>
                    <a:lnTo>
                      <a:pt x="2017" y="2555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rgbClr val="EAD3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0" name="Google Shape;5880;p46"/>
              <p:cNvSpPr/>
              <p:nvPr/>
            </p:nvSpPr>
            <p:spPr>
              <a:xfrm>
                <a:off x="-737564" y="-768043"/>
                <a:ext cx="74019" cy="95057"/>
              </a:xfrm>
              <a:custGeom>
                <a:rect b="b" l="l" r="r" t="t"/>
                <a:pathLst>
                  <a:path extrusionOk="0" h="5065" w="3944">
                    <a:moveTo>
                      <a:pt x="1" y="1"/>
                    </a:moveTo>
                    <a:lnTo>
                      <a:pt x="1" y="5064"/>
                    </a:lnTo>
                    <a:lnTo>
                      <a:pt x="3944" y="5064"/>
                    </a:lnTo>
                    <a:lnTo>
                      <a:pt x="3944" y="1"/>
                    </a:lnTo>
                    <a:close/>
                  </a:path>
                </a:pathLst>
              </a:custGeom>
              <a:solidFill>
                <a:srgbClr val="4158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1" name="Google Shape;5881;p46"/>
              <p:cNvSpPr/>
              <p:nvPr/>
            </p:nvSpPr>
            <p:spPr>
              <a:xfrm>
                <a:off x="-275884" y="-812615"/>
                <a:ext cx="37873" cy="47951"/>
              </a:xfrm>
              <a:custGeom>
                <a:rect b="b" l="l" r="r" t="t"/>
                <a:pathLst>
                  <a:path extrusionOk="0" h="2555" w="2018">
                    <a:moveTo>
                      <a:pt x="1" y="1"/>
                    </a:moveTo>
                    <a:lnTo>
                      <a:pt x="1" y="2555"/>
                    </a:lnTo>
                    <a:lnTo>
                      <a:pt x="2017" y="2555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rgbClr val="EAD3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2" name="Google Shape;5882;p46"/>
              <p:cNvSpPr/>
              <p:nvPr/>
            </p:nvSpPr>
            <p:spPr>
              <a:xfrm>
                <a:off x="-293544" y="-768043"/>
                <a:ext cx="73193" cy="95057"/>
              </a:xfrm>
              <a:custGeom>
                <a:rect b="b" l="l" r="r" t="t"/>
                <a:pathLst>
                  <a:path extrusionOk="0" h="5065" w="3900">
                    <a:moveTo>
                      <a:pt x="1" y="1"/>
                    </a:moveTo>
                    <a:lnTo>
                      <a:pt x="1" y="5064"/>
                    </a:lnTo>
                    <a:lnTo>
                      <a:pt x="3899" y="5064"/>
                    </a:lnTo>
                    <a:lnTo>
                      <a:pt x="3899" y="1"/>
                    </a:lnTo>
                    <a:close/>
                  </a:path>
                </a:pathLst>
              </a:custGeom>
              <a:solidFill>
                <a:srgbClr val="4158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3" name="Google Shape;5883;p46"/>
              <p:cNvSpPr/>
              <p:nvPr/>
            </p:nvSpPr>
            <p:spPr>
              <a:xfrm>
                <a:off x="168155" y="-813460"/>
                <a:ext cx="37854" cy="48795"/>
              </a:xfrm>
              <a:custGeom>
                <a:rect b="b" l="l" r="r" t="t"/>
                <a:pathLst>
                  <a:path extrusionOk="0" h="2600" w="2017">
                    <a:moveTo>
                      <a:pt x="0" y="1"/>
                    </a:moveTo>
                    <a:lnTo>
                      <a:pt x="0" y="2600"/>
                    </a:lnTo>
                    <a:lnTo>
                      <a:pt x="2017" y="2600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rgbClr val="EAD3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4" name="Google Shape;5884;p46"/>
              <p:cNvSpPr/>
              <p:nvPr/>
            </p:nvSpPr>
            <p:spPr>
              <a:xfrm>
                <a:off x="150495" y="-768043"/>
                <a:ext cx="73174" cy="95057"/>
              </a:xfrm>
              <a:custGeom>
                <a:rect b="b" l="l" r="r" t="t"/>
                <a:pathLst>
                  <a:path extrusionOk="0" h="5065" w="3899">
                    <a:moveTo>
                      <a:pt x="0" y="1"/>
                    </a:moveTo>
                    <a:lnTo>
                      <a:pt x="0" y="5064"/>
                    </a:lnTo>
                    <a:lnTo>
                      <a:pt x="3899" y="5064"/>
                    </a:lnTo>
                    <a:lnTo>
                      <a:pt x="3899" y="1"/>
                    </a:lnTo>
                    <a:close/>
                  </a:path>
                </a:pathLst>
              </a:custGeom>
              <a:solidFill>
                <a:srgbClr val="4158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5" name="Google Shape;5885;p46"/>
              <p:cNvSpPr/>
              <p:nvPr/>
            </p:nvSpPr>
            <p:spPr>
              <a:xfrm>
                <a:off x="612175" y="-813460"/>
                <a:ext cx="37873" cy="48795"/>
              </a:xfrm>
              <a:custGeom>
                <a:rect b="b" l="l" r="r" t="t"/>
                <a:pathLst>
                  <a:path extrusionOk="0" h="2600" w="2018">
                    <a:moveTo>
                      <a:pt x="1" y="1"/>
                    </a:moveTo>
                    <a:lnTo>
                      <a:pt x="1" y="2600"/>
                    </a:lnTo>
                    <a:lnTo>
                      <a:pt x="2017" y="2600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rgbClr val="EAD3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6" name="Google Shape;5886;p46"/>
              <p:cNvSpPr/>
              <p:nvPr/>
            </p:nvSpPr>
            <p:spPr>
              <a:xfrm>
                <a:off x="594515" y="-768043"/>
                <a:ext cx="73193" cy="95057"/>
              </a:xfrm>
              <a:custGeom>
                <a:rect b="b" l="l" r="r" t="t"/>
                <a:pathLst>
                  <a:path extrusionOk="0" h="5065" w="3900">
                    <a:moveTo>
                      <a:pt x="1" y="1"/>
                    </a:moveTo>
                    <a:lnTo>
                      <a:pt x="1" y="5064"/>
                    </a:lnTo>
                    <a:lnTo>
                      <a:pt x="3899" y="5064"/>
                    </a:lnTo>
                    <a:lnTo>
                      <a:pt x="3899" y="1"/>
                    </a:lnTo>
                    <a:close/>
                  </a:path>
                </a:pathLst>
              </a:custGeom>
              <a:solidFill>
                <a:srgbClr val="4158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7" name="Google Shape;5887;p46"/>
              <p:cNvSpPr/>
              <p:nvPr/>
            </p:nvSpPr>
            <p:spPr>
              <a:xfrm>
                <a:off x="1056215" y="-813460"/>
                <a:ext cx="37010" cy="48795"/>
              </a:xfrm>
              <a:custGeom>
                <a:rect b="b" l="l" r="r" t="t"/>
                <a:pathLst>
                  <a:path extrusionOk="0" h="2600" w="1972">
                    <a:moveTo>
                      <a:pt x="0" y="1"/>
                    </a:moveTo>
                    <a:lnTo>
                      <a:pt x="0" y="2600"/>
                    </a:lnTo>
                    <a:lnTo>
                      <a:pt x="1972" y="2600"/>
                    </a:lnTo>
                    <a:lnTo>
                      <a:pt x="1972" y="1"/>
                    </a:lnTo>
                    <a:close/>
                  </a:path>
                </a:pathLst>
              </a:custGeom>
              <a:solidFill>
                <a:srgbClr val="EAD3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8" name="Google Shape;5888;p46"/>
              <p:cNvSpPr/>
              <p:nvPr/>
            </p:nvSpPr>
            <p:spPr>
              <a:xfrm>
                <a:off x="1037710" y="-768043"/>
                <a:ext cx="74019" cy="94213"/>
              </a:xfrm>
              <a:custGeom>
                <a:rect b="b" l="l" r="r" t="t"/>
                <a:pathLst>
                  <a:path extrusionOk="0" h="5020" w="3944">
                    <a:moveTo>
                      <a:pt x="0" y="1"/>
                    </a:moveTo>
                    <a:lnTo>
                      <a:pt x="0" y="5019"/>
                    </a:lnTo>
                    <a:lnTo>
                      <a:pt x="3944" y="5019"/>
                    </a:lnTo>
                    <a:lnTo>
                      <a:pt x="3944" y="1"/>
                    </a:lnTo>
                    <a:close/>
                  </a:path>
                </a:pathLst>
              </a:custGeom>
              <a:solidFill>
                <a:srgbClr val="4158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9" name="Google Shape;5889;p46"/>
              <p:cNvSpPr/>
              <p:nvPr/>
            </p:nvSpPr>
            <p:spPr>
              <a:xfrm>
                <a:off x="1500235" y="-813460"/>
                <a:ext cx="37028" cy="47970"/>
              </a:xfrm>
              <a:custGeom>
                <a:rect b="b" l="l" r="r" t="t"/>
                <a:pathLst>
                  <a:path extrusionOk="0" h="2556" w="1973">
                    <a:moveTo>
                      <a:pt x="1" y="1"/>
                    </a:moveTo>
                    <a:lnTo>
                      <a:pt x="1" y="2555"/>
                    </a:lnTo>
                    <a:lnTo>
                      <a:pt x="1972" y="2555"/>
                    </a:lnTo>
                    <a:lnTo>
                      <a:pt x="1972" y="1"/>
                    </a:lnTo>
                    <a:close/>
                  </a:path>
                </a:pathLst>
              </a:custGeom>
              <a:solidFill>
                <a:srgbClr val="EAD3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0" name="Google Shape;5890;p46"/>
              <p:cNvSpPr/>
              <p:nvPr/>
            </p:nvSpPr>
            <p:spPr>
              <a:xfrm>
                <a:off x="1481730" y="-768043"/>
                <a:ext cx="74019" cy="94213"/>
              </a:xfrm>
              <a:custGeom>
                <a:rect b="b" l="l" r="r" t="t"/>
                <a:pathLst>
                  <a:path extrusionOk="0" h="5020" w="3944">
                    <a:moveTo>
                      <a:pt x="1" y="1"/>
                    </a:moveTo>
                    <a:lnTo>
                      <a:pt x="1" y="5019"/>
                    </a:lnTo>
                    <a:lnTo>
                      <a:pt x="3944" y="5019"/>
                    </a:lnTo>
                    <a:lnTo>
                      <a:pt x="3944" y="1"/>
                    </a:lnTo>
                    <a:close/>
                  </a:path>
                </a:pathLst>
              </a:custGeom>
              <a:solidFill>
                <a:srgbClr val="4158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1" name="Google Shape;5891;p46"/>
              <p:cNvSpPr/>
              <p:nvPr/>
            </p:nvSpPr>
            <p:spPr>
              <a:xfrm>
                <a:off x="-929300" y="-682251"/>
                <a:ext cx="2699498" cy="193413"/>
              </a:xfrm>
              <a:custGeom>
                <a:rect b="b" l="l" r="r" t="t"/>
                <a:pathLst>
                  <a:path extrusionOk="0" h="12592" w="143839">
                    <a:moveTo>
                      <a:pt x="141732" y="0"/>
                    </a:moveTo>
                    <a:lnTo>
                      <a:pt x="6273" y="90"/>
                    </a:lnTo>
                    <a:cubicBezTo>
                      <a:pt x="2823" y="90"/>
                      <a:pt x="0" y="2868"/>
                      <a:pt x="0" y="6318"/>
                    </a:cubicBezTo>
                    <a:cubicBezTo>
                      <a:pt x="0" y="9769"/>
                      <a:pt x="2823" y="12592"/>
                      <a:pt x="6273" y="12592"/>
                    </a:cubicBezTo>
                    <a:lnTo>
                      <a:pt x="141732" y="12547"/>
                    </a:lnTo>
                    <a:lnTo>
                      <a:pt x="143838" y="12547"/>
                    </a:lnTo>
                    <a:lnTo>
                      <a:pt x="143838" y="0"/>
                    </a:lnTo>
                    <a:close/>
                  </a:path>
                </a:pathLst>
              </a:custGeom>
              <a:solidFill>
                <a:srgbClr val="576C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892" name="Google Shape;5892;p46"/>
          <p:cNvGrpSpPr/>
          <p:nvPr/>
        </p:nvGrpSpPr>
        <p:grpSpPr>
          <a:xfrm>
            <a:off x="4575305" y="1653260"/>
            <a:ext cx="2296096" cy="2237557"/>
            <a:chOff x="4566150" y="1070275"/>
            <a:chExt cx="2663993" cy="2596075"/>
          </a:xfrm>
        </p:grpSpPr>
        <p:sp>
          <p:nvSpPr>
            <p:cNvPr id="5893" name="Google Shape;5893;p46"/>
            <p:cNvSpPr/>
            <p:nvPr/>
          </p:nvSpPr>
          <p:spPr>
            <a:xfrm>
              <a:off x="6253790" y="1070275"/>
              <a:ext cx="714835" cy="714835"/>
            </a:xfrm>
            <a:custGeom>
              <a:rect b="b" l="l" r="r" t="t"/>
              <a:pathLst>
                <a:path extrusionOk="0" h="38089" w="38089">
                  <a:moveTo>
                    <a:pt x="19044" y="0"/>
                  </a:moveTo>
                  <a:cubicBezTo>
                    <a:pt x="8514" y="0"/>
                    <a:pt x="0" y="8514"/>
                    <a:pt x="0" y="19044"/>
                  </a:cubicBezTo>
                  <a:cubicBezTo>
                    <a:pt x="0" y="29574"/>
                    <a:pt x="8514" y="38088"/>
                    <a:pt x="19044" y="38088"/>
                  </a:cubicBezTo>
                  <a:cubicBezTo>
                    <a:pt x="29530" y="38088"/>
                    <a:pt x="38088" y="29574"/>
                    <a:pt x="38088" y="19044"/>
                  </a:cubicBezTo>
                  <a:cubicBezTo>
                    <a:pt x="38088" y="8514"/>
                    <a:pt x="29530" y="0"/>
                    <a:pt x="19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4" name="Google Shape;5894;p46"/>
            <p:cNvSpPr/>
            <p:nvPr/>
          </p:nvSpPr>
          <p:spPr>
            <a:xfrm>
              <a:off x="4568300" y="1287050"/>
              <a:ext cx="2606400" cy="2379300"/>
            </a:xfrm>
            <a:prstGeom prst="rect">
              <a:avLst/>
            </a:prstGeom>
            <a:solidFill>
              <a:srgbClr val="FFBE82">
                <a:alpha val="435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95" name="Google Shape;5895;p46"/>
            <p:cNvGrpSpPr/>
            <p:nvPr/>
          </p:nvGrpSpPr>
          <p:grpSpPr>
            <a:xfrm>
              <a:off x="4566150" y="1614235"/>
              <a:ext cx="2663993" cy="2046051"/>
              <a:chOff x="1766150" y="-2534890"/>
              <a:chExt cx="2663993" cy="2046051"/>
            </a:xfrm>
          </p:grpSpPr>
          <p:sp>
            <p:nvSpPr>
              <p:cNvPr id="5896" name="Google Shape;5896;p46"/>
              <p:cNvSpPr/>
              <p:nvPr/>
            </p:nvSpPr>
            <p:spPr>
              <a:xfrm>
                <a:off x="2303520" y="-2184670"/>
                <a:ext cx="646719" cy="309919"/>
              </a:xfrm>
              <a:custGeom>
                <a:rect b="b" l="l" r="r" t="t"/>
                <a:pathLst>
                  <a:path extrusionOk="0" h="12498" w="26080">
                    <a:moveTo>
                      <a:pt x="13505" y="1"/>
                    </a:moveTo>
                    <a:cubicBezTo>
                      <a:pt x="12142" y="1"/>
                      <a:pt x="10772" y="647"/>
                      <a:pt x="9948" y="2057"/>
                    </a:cubicBezTo>
                    <a:cubicBezTo>
                      <a:pt x="9520" y="1901"/>
                      <a:pt x="9058" y="1779"/>
                      <a:pt x="8592" y="1779"/>
                    </a:cubicBezTo>
                    <a:cubicBezTo>
                      <a:pt x="8521" y="1779"/>
                      <a:pt x="8451" y="1782"/>
                      <a:pt x="8380" y="1788"/>
                    </a:cubicBezTo>
                    <a:cubicBezTo>
                      <a:pt x="5423" y="1788"/>
                      <a:pt x="3406" y="4790"/>
                      <a:pt x="4526" y="7524"/>
                    </a:cubicBezTo>
                    <a:lnTo>
                      <a:pt x="3316" y="7524"/>
                    </a:lnTo>
                    <a:cubicBezTo>
                      <a:pt x="1" y="7524"/>
                      <a:pt x="1" y="12498"/>
                      <a:pt x="3316" y="12498"/>
                    </a:cubicBezTo>
                    <a:lnTo>
                      <a:pt x="22629" y="12498"/>
                    </a:lnTo>
                    <a:cubicBezTo>
                      <a:pt x="25497" y="12498"/>
                      <a:pt x="26080" y="8465"/>
                      <a:pt x="23302" y="7658"/>
                    </a:cubicBezTo>
                    <a:cubicBezTo>
                      <a:pt x="23302" y="5328"/>
                      <a:pt x="21420" y="3446"/>
                      <a:pt x="19134" y="3446"/>
                    </a:cubicBezTo>
                    <a:cubicBezTo>
                      <a:pt x="18641" y="3446"/>
                      <a:pt x="18148" y="3536"/>
                      <a:pt x="17700" y="3715"/>
                    </a:cubicBezTo>
                    <a:cubicBezTo>
                      <a:pt x="17435" y="1356"/>
                      <a:pt x="15477" y="1"/>
                      <a:pt x="135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7" name="Google Shape;5897;p46"/>
              <p:cNvSpPr/>
              <p:nvPr/>
            </p:nvSpPr>
            <p:spPr>
              <a:xfrm>
                <a:off x="3492424" y="-1835519"/>
                <a:ext cx="788554" cy="393048"/>
              </a:xfrm>
              <a:custGeom>
                <a:rect b="b" l="l" r="r" t="t"/>
                <a:pathLst>
                  <a:path extrusionOk="0" h="20943" w="42017">
                    <a:moveTo>
                      <a:pt x="21048" y="0"/>
                    </a:moveTo>
                    <a:cubicBezTo>
                      <a:pt x="18749" y="0"/>
                      <a:pt x="16435" y="1104"/>
                      <a:pt x="15056" y="3512"/>
                    </a:cubicBezTo>
                    <a:cubicBezTo>
                      <a:pt x="14192" y="3164"/>
                      <a:pt x="13312" y="3003"/>
                      <a:pt x="12453" y="3003"/>
                    </a:cubicBezTo>
                    <a:cubicBezTo>
                      <a:pt x="8769" y="3003"/>
                      <a:pt x="5476" y="5975"/>
                      <a:pt x="5512" y="10009"/>
                    </a:cubicBezTo>
                    <a:cubicBezTo>
                      <a:pt x="5467" y="10905"/>
                      <a:pt x="5646" y="11801"/>
                      <a:pt x="6005" y="12653"/>
                    </a:cubicBezTo>
                    <a:lnTo>
                      <a:pt x="3988" y="12653"/>
                    </a:lnTo>
                    <a:cubicBezTo>
                      <a:pt x="1748" y="12742"/>
                      <a:pt x="0" y="14580"/>
                      <a:pt x="0" y="16820"/>
                    </a:cubicBezTo>
                    <a:cubicBezTo>
                      <a:pt x="0" y="19016"/>
                      <a:pt x="1748" y="20853"/>
                      <a:pt x="3988" y="20942"/>
                    </a:cubicBezTo>
                    <a:lnTo>
                      <a:pt x="36251" y="20942"/>
                    </a:lnTo>
                    <a:cubicBezTo>
                      <a:pt x="36267" y="20943"/>
                      <a:pt x="36282" y="20943"/>
                      <a:pt x="36298" y="20943"/>
                    </a:cubicBezTo>
                    <a:cubicBezTo>
                      <a:pt x="41052" y="20943"/>
                      <a:pt x="42017" y="14127"/>
                      <a:pt x="37416" y="12832"/>
                    </a:cubicBezTo>
                    <a:cubicBezTo>
                      <a:pt x="37416" y="8978"/>
                      <a:pt x="34280" y="5842"/>
                      <a:pt x="30426" y="5842"/>
                    </a:cubicBezTo>
                    <a:cubicBezTo>
                      <a:pt x="29619" y="5842"/>
                      <a:pt x="28813" y="5976"/>
                      <a:pt x="28051" y="6245"/>
                    </a:cubicBezTo>
                    <a:cubicBezTo>
                      <a:pt x="27628" y="2281"/>
                      <a:pt x="24353" y="0"/>
                      <a:pt x="210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8" name="Google Shape;5898;p46"/>
              <p:cNvSpPr/>
              <p:nvPr/>
            </p:nvSpPr>
            <p:spPr>
              <a:xfrm>
                <a:off x="2186778" y="-2044627"/>
                <a:ext cx="16853" cy="145504"/>
              </a:xfrm>
              <a:custGeom>
                <a:rect b="b" l="l" r="r" t="t"/>
                <a:pathLst>
                  <a:path extrusionOk="0" h="7753" w="898">
                    <a:moveTo>
                      <a:pt x="1" y="1"/>
                    </a:moveTo>
                    <a:lnTo>
                      <a:pt x="1" y="7753"/>
                    </a:lnTo>
                    <a:lnTo>
                      <a:pt x="897" y="7753"/>
                    </a:lnTo>
                    <a:lnTo>
                      <a:pt x="897" y="1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9" name="Google Shape;5899;p46"/>
              <p:cNvSpPr/>
              <p:nvPr/>
            </p:nvSpPr>
            <p:spPr>
              <a:xfrm>
                <a:off x="1786900" y="-1902500"/>
                <a:ext cx="441926" cy="1231186"/>
              </a:xfrm>
              <a:custGeom>
                <a:rect b="b" l="l" r="r" t="t"/>
                <a:pathLst>
                  <a:path extrusionOk="0" h="65602" w="27873">
                    <a:moveTo>
                      <a:pt x="3630" y="1"/>
                    </a:moveTo>
                    <a:cubicBezTo>
                      <a:pt x="1614" y="1"/>
                      <a:pt x="1" y="1614"/>
                      <a:pt x="1" y="3585"/>
                    </a:cubicBezTo>
                    <a:lnTo>
                      <a:pt x="1" y="65602"/>
                    </a:lnTo>
                    <a:lnTo>
                      <a:pt x="27872" y="65602"/>
                    </a:lnTo>
                    <a:lnTo>
                      <a:pt x="27872" y="3585"/>
                    </a:lnTo>
                    <a:cubicBezTo>
                      <a:pt x="27872" y="1614"/>
                      <a:pt x="26259" y="1"/>
                      <a:pt x="24287" y="1"/>
                    </a:cubicBezTo>
                    <a:close/>
                  </a:path>
                </a:pathLst>
              </a:custGeom>
              <a:solidFill>
                <a:srgbClr val="F284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0" name="Google Shape;5900;p46"/>
              <p:cNvSpPr/>
              <p:nvPr/>
            </p:nvSpPr>
            <p:spPr>
              <a:xfrm>
                <a:off x="2130110" y="-1815870"/>
                <a:ext cx="54688" cy="100932"/>
              </a:xfrm>
              <a:custGeom>
                <a:rect b="b" l="l" r="r" t="t"/>
                <a:pathLst>
                  <a:path extrusionOk="0" h="5378" w="2914">
                    <a:moveTo>
                      <a:pt x="1" y="0"/>
                    </a:moveTo>
                    <a:lnTo>
                      <a:pt x="1" y="5377"/>
                    </a:lnTo>
                    <a:lnTo>
                      <a:pt x="2913" y="537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1" name="Google Shape;5901;p46"/>
              <p:cNvSpPr/>
              <p:nvPr/>
            </p:nvSpPr>
            <p:spPr>
              <a:xfrm>
                <a:off x="2053595" y="-1815870"/>
                <a:ext cx="55514" cy="100932"/>
              </a:xfrm>
              <a:custGeom>
                <a:rect b="b" l="l" r="r" t="t"/>
                <a:pathLst>
                  <a:path extrusionOk="0" h="5378" w="2958">
                    <a:moveTo>
                      <a:pt x="0" y="0"/>
                    </a:moveTo>
                    <a:lnTo>
                      <a:pt x="0" y="5377"/>
                    </a:lnTo>
                    <a:lnTo>
                      <a:pt x="2958" y="5377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2" name="Google Shape;5902;p46"/>
              <p:cNvSpPr/>
              <p:nvPr/>
            </p:nvSpPr>
            <p:spPr>
              <a:xfrm>
                <a:off x="1977905" y="-1815870"/>
                <a:ext cx="54670" cy="100932"/>
              </a:xfrm>
              <a:custGeom>
                <a:rect b="b" l="l" r="r" t="t"/>
                <a:pathLst>
                  <a:path extrusionOk="0" h="5378" w="2913">
                    <a:moveTo>
                      <a:pt x="0" y="0"/>
                    </a:moveTo>
                    <a:lnTo>
                      <a:pt x="0" y="5377"/>
                    </a:lnTo>
                    <a:lnTo>
                      <a:pt x="2913" y="537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3" name="Google Shape;5903;p46"/>
              <p:cNvSpPr/>
              <p:nvPr/>
            </p:nvSpPr>
            <p:spPr>
              <a:xfrm>
                <a:off x="1901371" y="-1815870"/>
                <a:ext cx="55533" cy="100932"/>
              </a:xfrm>
              <a:custGeom>
                <a:rect b="b" l="l" r="r" t="t"/>
                <a:pathLst>
                  <a:path extrusionOk="0" h="5378" w="2959">
                    <a:moveTo>
                      <a:pt x="1" y="0"/>
                    </a:moveTo>
                    <a:lnTo>
                      <a:pt x="1" y="5377"/>
                    </a:lnTo>
                    <a:lnTo>
                      <a:pt x="2958" y="5377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4" name="Google Shape;5904;p46"/>
              <p:cNvSpPr/>
              <p:nvPr/>
            </p:nvSpPr>
            <p:spPr>
              <a:xfrm>
                <a:off x="1825682" y="-1815870"/>
                <a:ext cx="54688" cy="100932"/>
              </a:xfrm>
              <a:custGeom>
                <a:rect b="b" l="l" r="r" t="t"/>
                <a:pathLst>
                  <a:path extrusionOk="0" h="5378" w="2914">
                    <a:moveTo>
                      <a:pt x="1" y="0"/>
                    </a:moveTo>
                    <a:lnTo>
                      <a:pt x="1" y="5377"/>
                    </a:lnTo>
                    <a:lnTo>
                      <a:pt x="2913" y="537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5" name="Google Shape;5905;p46"/>
              <p:cNvSpPr/>
              <p:nvPr/>
            </p:nvSpPr>
            <p:spPr>
              <a:xfrm>
                <a:off x="2130110" y="-1679636"/>
                <a:ext cx="54688" cy="101776"/>
              </a:xfrm>
              <a:custGeom>
                <a:rect b="b" l="l" r="r" t="t"/>
                <a:pathLst>
                  <a:path extrusionOk="0" h="5423" w="2914">
                    <a:moveTo>
                      <a:pt x="1" y="0"/>
                    </a:moveTo>
                    <a:lnTo>
                      <a:pt x="1" y="5422"/>
                    </a:lnTo>
                    <a:lnTo>
                      <a:pt x="2913" y="5422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6" name="Google Shape;5906;p46"/>
              <p:cNvSpPr/>
              <p:nvPr/>
            </p:nvSpPr>
            <p:spPr>
              <a:xfrm>
                <a:off x="2053595" y="-1679636"/>
                <a:ext cx="55514" cy="101776"/>
              </a:xfrm>
              <a:custGeom>
                <a:rect b="b" l="l" r="r" t="t"/>
                <a:pathLst>
                  <a:path extrusionOk="0" h="5423" w="2958">
                    <a:moveTo>
                      <a:pt x="0" y="0"/>
                    </a:moveTo>
                    <a:lnTo>
                      <a:pt x="0" y="5422"/>
                    </a:lnTo>
                    <a:lnTo>
                      <a:pt x="2958" y="5422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7" name="Google Shape;5907;p46"/>
              <p:cNvSpPr/>
              <p:nvPr/>
            </p:nvSpPr>
            <p:spPr>
              <a:xfrm>
                <a:off x="1977905" y="-1679636"/>
                <a:ext cx="54670" cy="101776"/>
              </a:xfrm>
              <a:custGeom>
                <a:rect b="b" l="l" r="r" t="t"/>
                <a:pathLst>
                  <a:path extrusionOk="0" h="5423" w="2913">
                    <a:moveTo>
                      <a:pt x="0" y="0"/>
                    </a:moveTo>
                    <a:lnTo>
                      <a:pt x="0" y="5422"/>
                    </a:lnTo>
                    <a:lnTo>
                      <a:pt x="2913" y="5422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8" name="Google Shape;5908;p46"/>
              <p:cNvSpPr/>
              <p:nvPr/>
            </p:nvSpPr>
            <p:spPr>
              <a:xfrm>
                <a:off x="1901371" y="-1679636"/>
                <a:ext cx="55533" cy="101776"/>
              </a:xfrm>
              <a:custGeom>
                <a:rect b="b" l="l" r="r" t="t"/>
                <a:pathLst>
                  <a:path extrusionOk="0" h="5423" w="2959">
                    <a:moveTo>
                      <a:pt x="1" y="0"/>
                    </a:moveTo>
                    <a:lnTo>
                      <a:pt x="1" y="5422"/>
                    </a:lnTo>
                    <a:lnTo>
                      <a:pt x="2958" y="5422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9" name="Google Shape;5909;p46"/>
              <p:cNvSpPr/>
              <p:nvPr/>
            </p:nvSpPr>
            <p:spPr>
              <a:xfrm>
                <a:off x="1825682" y="-1679636"/>
                <a:ext cx="54688" cy="101776"/>
              </a:xfrm>
              <a:custGeom>
                <a:rect b="b" l="l" r="r" t="t"/>
                <a:pathLst>
                  <a:path extrusionOk="0" h="5423" w="2914">
                    <a:moveTo>
                      <a:pt x="1" y="0"/>
                    </a:moveTo>
                    <a:lnTo>
                      <a:pt x="1" y="5422"/>
                    </a:lnTo>
                    <a:lnTo>
                      <a:pt x="2913" y="5422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0" name="Google Shape;5910;p46"/>
              <p:cNvSpPr/>
              <p:nvPr/>
            </p:nvSpPr>
            <p:spPr>
              <a:xfrm>
                <a:off x="2130110" y="-1543403"/>
                <a:ext cx="54688" cy="102621"/>
              </a:xfrm>
              <a:custGeom>
                <a:rect b="b" l="l" r="r" t="t"/>
                <a:pathLst>
                  <a:path extrusionOk="0" h="5468" w="2914">
                    <a:moveTo>
                      <a:pt x="1" y="0"/>
                    </a:moveTo>
                    <a:lnTo>
                      <a:pt x="1" y="5467"/>
                    </a:lnTo>
                    <a:lnTo>
                      <a:pt x="2913" y="546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1" name="Google Shape;5911;p46"/>
              <p:cNvSpPr/>
              <p:nvPr/>
            </p:nvSpPr>
            <p:spPr>
              <a:xfrm>
                <a:off x="2053595" y="-1543403"/>
                <a:ext cx="55514" cy="102621"/>
              </a:xfrm>
              <a:custGeom>
                <a:rect b="b" l="l" r="r" t="t"/>
                <a:pathLst>
                  <a:path extrusionOk="0" h="5468" w="2958">
                    <a:moveTo>
                      <a:pt x="0" y="0"/>
                    </a:moveTo>
                    <a:lnTo>
                      <a:pt x="0" y="5467"/>
                    </a:lnTo>
                    <a:lnTo>
                      <a:pt x="2958" y="5467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2" name="Google Shape;5912;p46"/>
              <p:cNvSpPr/>
              <p:nvPr/>
            </p:nvSpPr>
            <p:spPr>
              <a:xfrm>
                <a:off x="1977905" y="-1543403"/>
                <a:ext cx="54670" cy="102621"/>
              </a:xfrm>
              <a:custGeom>
                <a:rect b="b" l="l" r="r" t="t"/>
                <a:pathLst>
                  <a:path extrusionOk="0" h="5468" w="2913">
                    <a:moveTo>
                      <a:pt x="0" y="0"/>
                    </a:moveTo>
                    <a:lnTo>
                      <a:pt x="0" y="5467"/>
                    </a:lnTo>
                    <a:lnTo>
                      <a:pt x="2913" y="546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3" name="Google Shape;5913;p46"/>
              <p:cNvSpPr/>
              <p:nvPr/>
            </p:nvSpPr>
            <p:spPr>
              <a:xfrm>
                <a:off x="1901371" y="-1543403"/>
                <a:ext cx="55533" cy="102621"/>
              </a:xfrm>
              <a:custGeom>
                <a:rect b="b" l="l" r="r" t="t"/>
                <a:pathLst>
                  <a:path extrusionOk="0" h="5468" w="2959">
                    <a:moveTo>
                      <a:pt x="1" y="0"/>
                    </a:moveTo>
                    <a:lnTo>
                      <a:pt x="1" y="5467"/>
                    </a:lnTo>
                    <a:lnTo>
                      <a:pt x="2958" y="5467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4" name="Google Shape;5914;p46"/>
              <p:cNvSpPr/>
              <p:nvPr/>
            </p:nvSpPr>
            <p:spPr>
              <a:xfrm>
                <a:off x="1825682" y="-1543403"/>
                <a:ext cx="54688" cy="102621"/>
              </a:xfrm>
              <a:custGeom>
                <a:rect b="b" l="l" r="r" t="t"/>
                <a:pathLst>
                  <a:path extrusionOk="0" h="5468" w="2914">
                    <a:moveTo>
                      <a:pt x="1" y="0"/>
                    </a:moveTo>
                    <a:lnTo>
                      <a:pt x="1" y="5467"/>
                    </a:lnTo>
                    <a:lnTo>
                      <a:pt x="2913" y="5467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5" name="Google Shape;5915;p46"/>
              <p:cNvSpPr/>
              <p:nvPr/>
            </p:nvSpPr>
            <p:spPr>
              <a:xfrm>
                <a:off x="2130110" y="-1408014"/>
                <a:ext cx="54688" cy="103465"/>
              </a:xfrm>
              <a:custGeom>
                <a:rect b="b" l="l" r="r" t="t"/>
                <a:pathLst>
                  <a:path extrusionOk="0" h="5513" w="2914">
                    <a:moveTo>
                      <a:pt x="1" y="1"/>
                    </a:moveTo>
                    <a:lnTo>
                      <a:pt x="1" y="5512"/>
                    </a:lnTo>
                    <a:lnTo>
                      <a:pt x="2913" y="551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6" name="Google Shape;5916;p46"/>
              <p:cNvSpPr/>
              <p:nvPr/>
            </p:nvSpPr>
            <p:spPr>
              <a:xfrm>
                <a:off x="2053595" y="-1408014"/>
                <a:ext cx="55514" cy="103465"/>
              </a:xfrm>
              <a:custGeom>
                <a:rect b="b" l="l" r="r" t="t"/>
                <a:pathLst>
                  <a:path extrusionOk="0" h="5513" w="2958">
                    <a:moveTo>
                      <a:pt x="0" y="1"/>
                    </a:moveTo>
                    <a:lnTo>
                      <a:pt x="0" y="5512"/>
                    </a:lnTo>
                    <a:lnTo>
                      <a:pt x="2958" y="5512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7" name="Google Shape;5917;p46"/>
              <p:cNvSpPr/>
              <p:nvPr/>
            </p:nvSpPr>
            <p:spPr>
              <a:xfrm>
                <a:off x="1977905" y="-1408014"/>
                <a:ext cx="54670" cy="103465"/>
              </a:xfrm>
              <a:custGeom>
                <a:rect b="b" l="l" r="r" t="t"/>
                <a:pathLst>
                  <a:path extrusionOk="0" h="5513" w="2913">
                    <a:moveTo>
                      <a:pt x="0" y="1"/>
                    </a:moveTo>
                    <a:lnTo>
                      <a:pt x="0" y="5512"/>
                    </a:lnTo>
                    <a:lnTo>
                      <a:pt x="2913" y="551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8" name="Google Shape;5918;p46"/>
              <p:cNvSpPr/>
              <p:nvPr/>
            </p:nvSpPr>
            <p:spPr>
              <a:xfrm>
                <a:off x="1901371" y="-1408014"/>
                <a:ext cx="55533" cy="103465"/>
              </a:xfrm>
              <a:custGeom>
                <a:rect b="b" l="l" r="r" t="t"/>
                <a:pathLst>
                  <a:path extrusionOk="0" h="5513" w="2959">
                    <a:moveTo>
                      <a:pt x="1" y="1"/>
                    </a:moveTo>
                    <a:lnTo>
                      <a:pt x="1" y="5512"/>
                    </a:lnTo>
                    <a:lnTo>
                      <a:pt x="2958" y="5512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9" name="Google Shape;5919;p46"/>
              <p:cNvSpPr/>
              <p:nvPr/>
            </p:nvSpPr>
            <p:spPr>
              <a:xfrm>
                <a:off x="1825682" y="-1408014"/>
                <a:ext cx="54688" cy="103465"/>
              </a:xfrm>
              <a:custGeom>
                <a:rect b="b" l="l" r="r" t="t"/>
                <a:pathLst>
                  <a:path extrusionOk="0" h="5513" w="2914">
                    <a:moveTo>
                      <a:pt x="1" y="1"/>
                    </a:moveTo>
                    <a:lnTo>
                      <a:pt x="1" y="5512"/>
                    </a:lnTo>
                    <a:lnTo>
                      <a:pt x="2913" y="551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0" name="Google Shape;5920;p46"/>
              <p:cNvSpPr/>
              <p:nvPr/>
            </p:nvSpPr>
            <p:spPr>
              <a:xfrm>
                <a:off x="2130110" y="-1271781"/>
                <a:ext cx="54688" cy="104310"/>
              </a:xfrm>
              <a:custGeom>
                <a:rect b="b" l="l" r="r" t="t"/>
                <a:pathLst>
                  <a:path extrusionOk="0" h="5558" w="2914">
                    <a:moveTo>
                      <a:pt x="1" y="1"/>
                    </a:moveTo>
                    <a:lnTo>
                      <a:pt x="1" y="5557"/>
                    </a:lnTo>
                    <a:lnTo>
                      <a:pt x="2913" y="5557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1" name="Google Shape;5921;p46"/>
              <p:cNvSpPr/>
              <p:nvPr/>
            </p:nvSpPr>
            <p:spPr>
              <a:xfrm>
                <a:off x="2053595" y="-1271781"/>
                <a:ext cx="55514" cy="104310"/>
              </a:xfrm>
              <a:custGeom>
                <a:rect b="b" l="l" r="r" t="t"/>
                <a:pathLst>
                  <a:path extrusionOk="0" h="5558" w="2958">
                    <a:moveTo>
                      <a:pt x="0" y="1"/>
                    </a:moveTo>
                    <a:lnTo>
                      <a:pt x="0" y="5557"/>
                    </a:lnTo>
                    <a:lnTo>
                      <a:pt x="2958" y="5557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2" name="Google Shape;5922;p46"/>
              <p:cNvSpPr/>
              <p:nvPr/>
            </p:nvSpPr>
            <p:spPr>
              <a:xfrm>
                <a:off x="1977905" y="-1271781"/>
                <a:ext cx="54670" cy="104310"/>
              </a:xfrm>
              <a:custGeom>
                <a:rect b="b" l="l" r="r" t="t"/>
                <a:pathLst>
                  <a:path extrusionOk="0" h="5558" w="2913">
                    <a:moveTo>
                      <a:pt x="0" y="1"/>
                    </a:moveTo>
                    <a:lnTo>
                      <a:pt x="0" y="5557"/>
                    </a:lnTo>
                    <a:lnTo>
                      <a:pt x="2913" y="5557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3" name="Google Shape;5923;p46"/>
              <p:cNvSpPr/>
              <p:nvPr/>
            </p:nvSpPr>
            <p:spPr>
              <a:xfrm>
                <a:off x="1901371" y="-1271781"/>
                <a:ext cx="55533" cy="104310"/>
              </a:xfrm>
              <a:custGeom>
                <a:rect b="b" l="l" r="r" t="t"/>
                <a:pathLst>
                  <a:path extrusionOk="0" h="5558" w="2959">
                    <a:moveTo>
                      <a:pt x="1" y="1"/>
                    </a:moveTo>
                    <a:lnTo>
                      <a:pt x="1" y="5557"/>
                    </a:lnTo>
                    <a:lnTo>
                      <a:pt x="2958" y="5557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4" name="Google Shape;5924;p46"/>
              <p:cNvSpPr/>
              <p:nvPr/>
            </p:nvSpPr>
            <p:spPr>
              <a:xfrm>
                <a:off x="1825682" y="-1271781"/>
                <a:ext cx="54688" cy="104310"/>
              </a:xfrm>
              <a:custGeom>
                <a:rect b="b" l="l" r="r" t="t"/>
                <a:pathLst>
                  <a:path extrusionOk="0" h="5558" w="2914">
                    <a:moveTo>
                      <a:pt x="1" y="1"/>
                    </a:moveTo>
                    <a:lnTo>
                      <a:pt x="1" y="5557"/>
                    </a:lnTo>
                    <a:lnTo>
                      <a:pt x="2913" y="5557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5" name="Google Shape;5925;p46"/>
              <p:cNvSpPr/>
              <p:nvPr/>
            </p:nvSpPr>
            <p:spPr>
              <a:xfrm>
                <a:off x="2130110" y="-1135548"/>
                <a:ext cx="54688" cy="105154"/>
              </a:xfrm>
              <a:custGeom>
                <a:rect b="b" l="l" r="r" t="t"/>
                <a:pathLst>
                  <a:path extrusionOk="0" h="5603" w="2914">
                    <a:moveTo>
                      <a:pt x="1" y="1"/>
                    </a:moveTo>
                    <a:lnTo>
                      <a:pt x="1" y="5602"/>
                    </a:lnTo>
                    <a:lnTo>
                      <a:pt x="2913" y="560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6" name="Google Shape;5926;p46"/>
              <p:cNvSpPr/>
              <p:nvPr/>
            </p:nvSpPr>
            <p:spPr>
              <a:xfrm>
                <a:off x="2053595" y="-1135548"/>
                <a:ext cx="55514" cy="105154"/>
              </a:xfrm>
              <a:custGeom>
                <a:rect b="b" l="l" r="r" t="t"/>
                <a:pathLst>
                  <a:path extrusionOk="0" h="5603" w="2958">
                    <a:moveTo>
                      <a:pt x="0" y="1"/>
                    </a:moveTo>
                    <a:lnTo>
                      <a:pt x="0" y="5602"/>
                    </a:lnTo>
                    <a:lnTo>
                      <a:pt x="2958" y="5602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7" name="Google Shape;5927;p46"/>
              <p:cNvSpPr/>
              <p:nvPr/>
            </p:nvSpPr>
            <p:spPr>
              <a:xfrm>
                <a:off x="1977905" y="-1135548"/>
                <a:ext cx="54670" cy="105154"/>
              </a:xfrm>
              <a:custGeom>
                <a:rect b="b" l="l" r="r" t="t"/>
                <a:pathLst>
                  <a:path extrusionOk="0" h="5603" w="2913">
                    <a:moveTo>
                      <a:pt x="0" y="1"/>
                    </a:moveTo>
                    <a:lnTo>
                      <a:pt x="0" y="5602"/>
                    </a:lnTo>
                    <a:lnTo>
                      <a:pt x="2913" y="560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8" name="Google Shape;5928;p46"/>
              <p:cNvSpPr/>
              <p:nvPr/>
            </p:nvSpPr>
            <p:spPr>
              <a:xfrm>
                <a:off x="1901371" y="-1135548"/>
                <a:ext cx="55533" cy="105154"/>
              </a:xfrm>
              <a:custGeom>
                <a:rect b="b" l="l" r="r" t="t"/>
                <a:pathLst>
                  <a:path extrusionOk="0" h="5603" w="2959">
                    <a:moveTo>
                      <a:pt x="1" y="1"/>
                    </a:moveTo>
                    <a:lnTo>
                      <a:pt x="1" y="5602"/>
                    </a:lnTo>
                    <a:lnTo>
                      <a:pt x="2958" y="5602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9" name="Google Shape;5929;p46"/>
              <p:cNvSpPr/>
              <p:nvPr/>
            </p:nvSpPr>
            <p:spPr>
              <a:xfrm>
                <a:off x="1825682" y="-1135548"/>
                <a:ext cx="54688" cy="105154"/>
              </a:xfrm>
              <a:custGeom>
                <a:rect b="b" l="l" r="r" t="t"/>
                <a:pathLst>
                  <a:path extrusionOk="0" h="5603" w="2914">
                    <a:moveTo>
                      <a:pt x="1" y="1"/>
                    </a:moveTo>
                    <a:lnTo>
                      <a:pt x="1" y="5602"/>
                    </a:lnTo>
                    <a:lnTo>
                      <a:pt x="2913" y="5602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0" name="Google Shape;5930;p46"/>
              <p:cNvSpPr/>
              <p:nvPr/>
            </p:nvSpPr>
            <p:spPr>
              <a:xfrm>
                <a:off x="2130110" y="-999296"/>
                <a:ext cx="54688" cy="105980"/>
              </a:xfrm>
              <a:custGeom>
                <a:rect b="b" l="l" r="r" t="t"/>
                <a:pathLst>
                  <a:path extrusionOk="0" h="5647" w="2914">
                    <a:moveTo>
                      <a:pt x="1" y="0"/>
                    </a:moveTo>
                    <a:lnTo>
                      <a:pt x="1" y="5646"/>
                    </a:lnTo>
                    <a:lnTo>
                      <a:pt x="2913" y="5646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1" name="Google Shape;5931;p46"/>
              <p:cNvSpPr/>
              <p:nvPr/>
            </p:nvSpPr>
            <p:spPr>
              <a:xfrm>
                <a:off x="2053595" y="-999296"/>
                <a:ext cx="55514" cy="105980"/>
              </a:xfrm>
              <a:custGeom>
                <a:rect b="b" l="l" r="r" t="t"/>
                <a:pathLst>
                  <a:path extrusionOk="0" h="5647" w="2958">
                    <a:moveTo>
                      <a:pt x="0" y="0"/>
                    </a:moveTo>
                    <a:lnTo>
                      <a:pt x="0" y="5646"/>
                    </a:lnTo>
                    <a:lnTo>
                      <a:pt x="2958" y="5646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2" name="Google Shape;5932;p46"/>
              <p:cNvSpPr/>
              <p:nvPr/>
            </p:nvSpPr>
            <p:spPr>
              <a:xfrm>
                <a:off x="1977905" y="-999296"/>
                <a:ext cx="54670" cy="105980"/>
              </a:xfrm>
              <a:custGeom>
                <a:rect b="b" l="l" r="r" t="t"/>
                <a:pathLst>
                  <a:path extrusionOk="0" h="5647" w="2913">
                    <a:moveTo>
                      <a:pt x="0" y="0"/>
                    </a:moveTo>
                    <a:lnTo>
                      <a:pt x="0" y="5646"/>
                    </a:lnTo>
                    <a:lnTo>
                      <a:pt x="2913" y="5646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3" name="Google Shape;5933;p46"/>
              <p:cNvSpPr/>
              <p:nvPr/>
            </p:nvSpPr>
            <p:spPr>
              <a:xfrm>
                <a:off x="1901371" y="-999296"/>
                <a:ext cx="55533" cy="105980"/>
              </a:xfrm>
              <a:custGeom>
                <a:rect b="b" l="l" r="r" t="t"/>
                <a:pathLst>
                  <a:path extrusionOk="0" h="5647" w="2959">
                    <a:moveTo>
                      <a:pt x="1" y="0"/>
                    </a:moveTo>
                    <a:lnTo>
                      <a:pt x="1" y="5646"/>
                    </a:lnTo>
                    <a:lnTo>
                      <a:pt x="2958" y="5646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4" name="Google Shape;5934;p46"/>
              <p:cNvSpPr/>
              <p:nvPr/>
            </p:nvSpPr>
            <p:spPr>
              <a:xfrm>
                <a:off x="1825682" y="-999296"/>
                <a:ext cx="54688" cy="105980"/>
              </a:xfrm>
              <a:custGeom>
                <a:rect b="b" l="l" r="r" t="t"/>
                <a:pathLst>
                  <a:path extrusionOk="0" h="5647" w="2914">
                    <a:moveTo>
                      <a:pt x="1" y="0"/>
                    </a:moveTo>
                    <a:lnTo>
                      <a:pt x="1" y="5646"/>
                    </a:lnTo>
                    <a:lnTo>
                      <a:pt x="2913" y="5646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5" name="Google Shape;5935;p46"/>
              <p:cNvSpPr/>
              <p:nvPr/>
            </p:nvSpPr>
            <p:spPr>
              <a:xfrm>
                <a:off x="1806363" y="-2044627"/>
                <a:ext cx="37028" cy="145504"/>
              </a:xfrm>
              <a:custGeom>
                <a:rect b="b" l="l" r="r" t="t"/>
                <a:pathLst>
                  <a:path extrusionOk="0" h="7753" w="1973">
                    <a:moveTo>
                      <a:pt x="1" y="1"/>
                    </a:moveTo>
                    <a:lnTo>
                      <a:pt x="1" y="7753"/>
                    </a:lnTo>
                    <a:lnTo>
                      <a:pt x="1973" y="7753"/>
                    </a:lnTo>
                    <a:lnTo>
                      <a:pt x="1973" y="1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6" name="Google Shape;5936;p46"/>
              <p:cNvSpPr/>
              <p:nvPr/>
            </p:nvSpPr>
            <p:spPr>
              <a:xfrm>
                <a:off x="1985797" y="-2044627"/>
                <a:ext cx="15990" cy="145504"/>
              </a:xfrm>
              <a:custGeom>
                <a:rect b="b" l="l" r="r" t="t"/>
                <a:pathLst>
                  <a:path extrusionOk="0" h="7753" w="852">
                    <a:moveTo>
                      <a:pt x="0" y="1"/>
                    </a:moveTo>
                    <a:lnTo>
                      <a:pt x="0" y="7753"/>
                    </a:lnTo>
                    <a:lnTo>
                      <a:pt x="852" y="7753"/>
                    </a:lnTo>
                    <a:lnTo>
                      <a:pt x="852" y="1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7" name="Google Shape;5937;p46"/>
              <p:cNvSpPr/>
              <p:nvPr/>
            </p:nvSpPr>
            <p:spPr>
              <a:xfrm>
                <a:off x="1766150" y="-1935700"/>
                <a:ext cx="489482" cy="75679"/>
              </a:xfrm>
              <a:custGeom>
                <a:rect b="b" l="l" r="r" t="t"/>
                <a:pathLst>
                  <a:path extrusionOk="0" h="4033" w="30785">
                    <a:moveTo>
                      <a:pt x="2017" y="0"/>
                    </a:moveTo>
                    <a:cubicBezTo>
                      <a:pt x="896" y="0"/>
                      <a:pt x="0" y="896"/>
                      <a:pt x="0" y="2017"/>
                    </a:cubicBezTo>
                    <a:cubicBezTo>
                      <a:pt x="0" y="3137"/>
                      <a:pt x="896" y="4033"/>
                      <a:pt x="2017" y="4033"/>
                    </a:cubicBezTo>
                    <a:lnTo>
                      <a:pt x="28768" y="4033"/>
                    </a:lnTo>
                    <a:cubicBezTo>
                      <a:pt x="29888" y="4033"/>
                      <a:pt x="30784" y="3137"/>
                      <a:pt x="30784" y="2017"/>
                    </a:cubicBezTo>
                    <a:cubicBezTo>
                      <a:pt x="30784" y="896"/>
                      <a:pt x="29888" y="0"/>
                      <a:pt x="28768" y="0"/>
                    </a:cubicBezTo>
                    <a:close/>
                  </a:path>
                </a:pathLst>
              </a:custGeom>
              <a:solidFill>
                <a:srgbClr val="FFCEA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8" name="Google Shape;5938;p46"/>
              <p:cNvSpPr/>
              <p:nvPr/>
            </p:nvSpPr>
            <p:spPr>
              <a:xfrm>
                <a:off x="1957196" y="-2155618"/>
                <a:ext cx="271660" cy="175776"/>
              </a:xfrm>
              <a:custGeom>
                <a:rect b="b" l="l" r="r" t="t"/>
                <a:pathLst>
                  <a:path extrusionOk="0" h="9366" w="14475">
                    <a:moveTo>
                      <a:pt x="1" y="0"/>
                    </a:moveTo>
                    <a:lnTo>
                      <a:pt x="1" y="9365"/>
                    </a:lnTo>
                    <a:lnTo>
                      <a:pt x="14474" y="9365"/>
                    </a:lnTo>
                    <a:lnTo>
                      <a:pt x="14474" y="0"/>
                    </a:lnTo>
                    <a:close/>
                  </a:path>
                </a:pathLst>
              </a:custGeom>
              <a:solidFill>
                <a:srgbClr val="F284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9" name="Google Shape;5939;p46"/>
              <p:cNvSpPr/>
              <p:nvPr/>
            </p:nvSpPr>
            <p:spPr>
              <a:xfrm>
                <a:off x="1982438" y="-2131239"/>
                <a:ext cx="222020" cy="127000"/>
              </a:xfrm>
              <a:custGeom>
                <a:rect b="b" l="l" r="r" t="t"/>
                <a:pathLst>
                  <a:path extrusionOk="0" h="6767" w="11830">
                    <a:moveTo>
                      <a:pt x="0" y="1"/>
                    </a:moveTo>
                    <a:lnTo>
                      <a:pt x="0" y="6767"/>
                    </a:lnTo>
                    <a:lnTo>
                      <a:pt x="11830" y="6767"/>
                    </a:lnTo>
                    <a:lnTo>
                      <a:pt x="11830" y="1"/>
                    </a:lnTo>
                    <a:close/>
                  </a:path>
                </a:pathLst>
              </a:custGeom>
              <a:solidFill>
                <a:srgbClr val="FFBE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0" name="Google Shape;5940;p46"/>
              <p:cNvSpPr/>
              <p:nvPr/>
            </p:nvSpPr>
            <p:spPr>
              <a:xfrm>
                <a:off x="3251956" y="-2370074"/>
                <a:ext cx="646728" cy="1523001"/>
              </a:xfrm>
              <a:custGeom>
                <a:rect b="b" l="l" r="r" t="t"/>
                <a:pathLst>
                  <a:path extrusionOk="0" h="81151" w="34460">
                    <a:moveTo>
                      <a:pt x="4437" y="1"/>
                    </a:moveTo>
                    <a:cubicBezTo>
                      <a:pt x="2017" y="1"/>
                      <a:pt x="1" y="1972"/>
                      <a:pt x="1" y="4437"/>
                    </a:cubicBezTo>
                    <a:lnTo>
                      <a:pt x="1" y="81151"/>
                    </a:lnTo>
                    <a:lnTo>
                      <a:pt x="34459" y="81151"/>
                    </a:lnTo>
                    <a:lnTo>
                      <a:pt x="34459" y="4437"/>
                    </a:lnTo>
                    <a:cubicBezTo>
                      <a:pt x="34459" y="1972"/>
                      <a:pt x="32488" y="1"/>
                      <a:pt x="30023" y="1"/>
                    </a:cubicBezTo>
                    <a:close/>
                  </a:path>
                </a:pathLst>
              </a:custGeom>
              <a:solidFill>
                <a:srgbClr val="FFE8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1" name="Google Shape;5941;p46"/>
              <p:cNvSpPr/>
              <p:nvPr/>
            </p:nvSpPr>
            <p:spPr>
              <a:xfrm>
                <a:off x="3355402" y="-2534890"/>
                <a:ext cx="45417" cy="177447"/>
              </a:xfrm>
              <a:custGeom>
                <a:rect b="b" l="l" r="r" t="t"/>
                <a:pathLst>
                  <a:path extrusionOk="0" h="9455" w="2420">
                    <a:moveTo>
                      <a:pt x="0" y="0"/>
                    </a:moveTo>
                    <a:lnTo>
                      <a:pt x="0" y="9455"/>
                    </a:lnTo>
                    <a:lnTo>
                      <a:pt x="2420" y="9455"/>
                    </a:lnTo>
                    <a:lnTo>
                      <a:pt x="2420" y="0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2" name="Google Shape;5942;p46"/>
              <p:cNvSpPr/>
              <p:nvPr/>
            </p:nvSpPr>
            <p:spPr>
              <a:xfrm>
                <a:off x="3423509" y="-2534890"/>
                <a:ext cx="45436" cy="177447"/>
              </a:xfrm>
              <a:custGeom>
                <a:rect b="b" l="l" r="r" t="t"/>
                <a:pathLst>
                  <a:path extrusionOk="0" h="9455" w="2421">
                    <a:moveTo>
                      <a:pt x="1" y="0"/>
                    </a:moveTo>
                    <a:lnTo>
                      <a:pt x="1" y="9455"/>
                    </a:lnTo>
                    <a:lnTo>
                      <a:pt x="2421" y="9455"/>
                    </a:lnTo>
                    <a:lnTo>
                      <a:pt x="2421" y="0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3" name="Google Shape;5943;p46"/>
              <p:cNvSpPr/>
              <p:nvPr/>
            </p:nvSpPr>
            <p:spPr>
              <a:xfrm>
                <a:off x="3225888" y="-2391938"/>
                <a:ext cx="711476" cy="94213"/>
              </a:xfrm>
              <a:custGeom>
                <a:rect b="b" l="l" r="r" t="t"/>
                <a:pathLst>
                  <a:path extrusionOk="0" h="5020" w="37910">
                    <a:moveTo>
                      <a:pt x="2510" y="1"/>
                    </a:moveTo>
                    <a:cubicBezTo>
                      <a:pt x="1121" y="1"/>
                      <a:pt x="1" y="1121"/>
                      <a:pt x="1" y="2510"/>
                    </a:cubicBezTo>
                    <a:cubicBezTo>
                      <a:pt x="1" y="3899"/>
                      <a:pt x="1121" y="5019"/>
                      <a:pt x="2510" y="5019"/>
                    </a:cubicBezTo>
                    <a:lnTo>
                      <a:pt x="35400" y="5019"/>
                    </a:lnTo>
                    <a:cubicBezTo>
                      <a:pt x="36789" y="5019"/>
                      <a:pt x="37909" y="3899"/>
                      <a:pt x="37909" y="2510"/>
                    </a:cubicBezTo>
                    <a:cubicBezTo>
                      <a:pt x="37865" y="1121"/>
                      <a:pt x="36744" y="1"/>
                      <a:pt x="354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4" name="Google Shape;5944;p46"/>
              <p:cNvSpPr/>
              <p:nvPr/>
            </p:nvSpPr>
            <p:spPr>
              <a:xfrm>
                <a:off x="3296529" y="-2248123"/>
                <a:ext cx="69815" cy="68971"/>
              </a:xfrm>
              <a:custGeom>
                <a:rect b="b" l="l" r="r" t="t"/>
                <a:pathLst>
                  <a:path extrusionOk="0" h="3675" w="3720">
                    <a:moveTo>
                      <a:pt x="1" y="0"/>
                    </a:moveTo>
                    <a:lnTo>
                      <a:pt x="1" y="3674"/>
                    </a:lnTo>
                    <a:lnTo>
                      <a:pt x="3720" y="3674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5" name="Google Shape;5945;p46"/>
              <p:cNvSpPr/>
              <p:nvPr/>
            </p:nvSpPr>
            <p:spPr>
              <a:xfrm>
                <a:off x="3392393" y="-2248123"/>
                <a:ext cx="69834" cy="68971"/>
              </a:xfrm>
              <a:custGeom>
                <a:rect b="b" l="l" r="r" t="t"/>
                <a:pathLst>
                  <a:path extrusionOk="0" h="3675" w="3721">
                    <a:moveTo>
                      <a:pt x="1" y="0"/>
                    </a:moveTo>
                    <a:lnTo>
                      <a:pt x="1" y="3674"/>
                    </a:lnTo>
                    <a:lnTo>
                      <a:pt x="3720" y="3674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6" name="Google Shape;5946;p46"/>
              <p:cNvSpPr/>
              <p:nvPr/>
            </p:nvSpPr>
            <p:spPr>
              <a:xfrm>
                <a:off x="3489102" y="-2248123"/>
                <a:ext cx="68989" cy="68971"/>
              </a:xfrm>
              <a:custGeom>
                <a:rect b="b" l="l" r="r" t="t"/>
                <a:pathLst>
                  <a:path extrusionOk="0" h="3675" w="3676">
                    <a:moveTo>
                      <a:pt x="1" y="0"/>
                    </a:moveTo>
                    <a:lnTo>
                      <a:pt x="1" y="3674"/>
                    </a:lnTo>
                    <a:lnTo>
                      <a:pt x="3675" y="3674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7" name="Google Shape;5947;p46"/>
              <p:cNvSpPr/>
              <p:nvPr/>
            </p:nvSpPr>
            <p:spPr>
              <a:xfrm>
                <a:off x="3584985" y="-2248123"/>
                <a:ext cx="68971" cy="68971"/>
              </a:xfrm>
              <a:custGeom>
                <a:rect b="b" l="l" r="r" t="t"/>
                <a:pathLst>
                  <a:path extrusionOk="0" h="3675" w="3675">
                    <a:moveTo>
                      <a:pt x="0" y="0"/>
                    </a:moveTo>
                    <a:lnTo>
                      <a:pt x="0" y="3674"/>
                    </a:lnTo>
                    <a:lnTo>
                      <a:pt x="3675" y="3674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8" name="Google Shape;5948;p46"/>
              <p:cNvSpPr/>
              <p:nvPr/>
            </p:nvSpPr>
            <p:spPr>
              <a:xfrm>
                <a:off x="3680849" y="-2248123"/>
                <a:ext cx="68971" cy="68971"/>
              </a:xfrm>
              <a:custGeom>
                <a:rect b="b" l="l" r="r" t="t"/>
                <a:pathLst>
                  <a:path extrusionOk="0" h="3675" w="3675">
                    <a:moveTo>
                      <a:pt x="1" y="0"/>
                    </a:moveTo>
                    <a:lnTo>
                      <a:pt x="1" y="3674"/>
                    </a:lnTo>
                    <a:lnTo>
                      <a:pt x="3675" y="3674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9" name="Google Shape;5949;p46"/>
              <p:cNvSpPr/>
              <p:nvPr/>
            </p:nvSpPr>
            <p:spPr>
              <a:xfrm>
                <a:off x="3776714" y="-2248123"/>
                <a:ext cx="68989" cy="68971"/>
              </a:xfrm>
              <a:custGeom>
                <a:rect b="b" l="l" r="r" t="t"/>
                <a:pathLst>
                  <a:path extrusionOk="0" h="3675" w="3676">
                    <a:moveTo>
                      <a:pt x="1" y="0"/>
                    </a:moveTo>
                    <a:lnTo>
                      <a:pt x="1" y="3674"/>
                    </a:lnTo>
                    <a:lnTo>
                      <a:pt x="3675" y="3674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0" name="Google Shape;5950;p46"/>
              <p:cNvSpPr/>
              <p:nvPr/>
            </p:nvSpPr>
            <p:spPr>
              <a:xfrm>
                <a:off x="3296529" y="-2148054"/>
                <a:ext cx="69815" cy="68971"/>
              </a:xfrm>
              <a:custGeom>
                <a:rect b="b" l="l" r="r" t="t"/>
                <a:pathLst>
                  <a:path extrusionOk="0" h="3675" w="3720">
                    <a:moveTo>
                      <a:pt x="1" y="0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1" name="Google Shape;5951;p46"/>
              <p:cNvSpPr/>
              <p:nvPr/>
            </p:nvSpPr>
            <p:spPr>
              <a:xfrm>
                <a:off x="3392393" y="-2148054"/>
                <a:ext cx="69834" cy="68971"/>
              </a:xfrm>
              <a:custGeom>
                <a:rect b="b" l="l" r="r" t="t"/>
                <a:pathLst>
                  <a:path extrusionOk="0" h="3675" w="3721">
                    <a:moveTo>
                      <a:pt x="1" y="0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2" name="Google Shape;5952;p46"/>
              <p:cNvSpPr/>
              <p:nvPr/>
            </p:nvSpPr>
            <p:spPr>
              <a:xfrm>
                <a:off x="3489102" y="-2148054"/>
                <a:ext cx="68989" cy="68971"/>
              </a:xfrm>
              <a:custGeom>
                <a:rect b="b" l="l" r="r" t="t"/>
                <a:pathLst>
                  <a:path extrusionOk="0" h="3675" w="3676">
                    <a:moveTo>
                      <a:pt x="1" y="0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3" name="Google Shape;5953;p46"/>
              <p:cNvSpPr/>
              <p:nvPr/>
            </p:nvSpPr>
            <p:spPr>
              <a:xfrm>
                <a:off x="3584985" y="-2148054"/>
                <a:ext cx="68971" cy="68971"/>
              </a:xfrm>
              <a:custGeom>
                <a:rect b="b" l="l" r="r" t="t"/>
                <a:pathLst>
                  <a:path extrusionOk="0" h="3675" w="3675">
                    <a:moveTo>
                      <a:pt x="0" y="0"/>
                    </a:moveTo>
                    <a:lnTo>
                      <a:pt x="0" y="3675"/>
                    </a:lnTo>
                    <a:lnTo>
                      <a:pt x="3675" y="3675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4" name="Google Shape;5954;p46"/>
              <p:cNvSpPr/>
              <p:nvPr/>
            </p:nvSpPr>
            <p:spPr>
              <a:xfrm>
                <a:off x="3680849" y="-2148054"/>
                <a:ext cx="68971" cy="68971"/>
              </a:xfrm>
              <a:custGeom>
                <a:rect b="b" l="l" r="r" t="t"/>
                <a:pathLst>
                  <a:path extrusionOk="0" h="3675" w="3675">
                    <a:moveTo>
                      <a:pt x="1" y="0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5" name="Google Shape;5955;p46"/>
              <p:cNvSpPr/>
              <p:nvPr/>
            </p:nvSpPr>
            <p:spPr>
              <a:xfrm>
                <a:off x="3776714" y="-2148054"/>
                <a:ext cx="68989" cy="68971"/>
              </a:xfrm>
              <a:custGeom>
                <a:rect b="b" l="l" r="r" t="t"/>
                <a:pathLst>
                  <a:path extrusionOk="0" h="3675" w="3676">
                    <a:moveTo>
                      <a:pt x="1" y="0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6" name="Google Shape;5956;p46"/>
              <p:cNvSpPr/>
              <p:nvPr/>
            </p:nvSpPr>
            <p:spPr>
              <a:xfrm>
                <a:off x="3296529" y="-2048831"/>
                <a:ext cx="69815" cy="69834"/>
              </a:xfrm>
              <a:custGeom>
                <a:rect b="b" l="l" r="r" t="t"/>
                <a:pathLst>
                  <a:path extrusionOk="0" h="3721" w="3720">
                    <a:moveTo>
                      <a:pt x="1" y="1"/>
                    </a:moveTo>
                    <a:lnTo>
                      <a:pt x="1" y="3720"/>
                    </a:lnTo>
                    <a:lnTo>
                      <a:pt x="3720" y="3720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7" name="Google Shape;5957;p46"/>
              <p:cNvSpPr/>
              <p:nvPr/>
            </p:nvSpPr>
            <p:spPr>
              <a:xfrm>
                <a:off x="3392393" y="-2048831"/>
                <a:ext cx="69834" cy="69834"/>
              </a:xfrm>
              <a:custGeom>
                <a:rect b="b" l="l" r="r" t="t"/>
                <a:pathLst>
                  <a:path extrusionOk="0" h="3721" w="3721">
                    <a:moveTo>
                      <a:pt x="1" y="1"/>
                    </a:moveTo>
                    <a:lnTo>
                      <a:pt x="1" y="3720"/>
                    </a:lnTo>
                    <a:lnTo>
                      <a:pt x="3720" y="3720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8" name="Google Shape;5958;p46"/>
              <p:cNvSpPr/>
              <p:nvPr/>
            </p:nvSpPr>
            <p:spPr>
              <a:xfrm>
                <a:off x="3489102" y="-2048831"/>
                <a:ext cx="68989" cy="69834"/>
              </a:xfrm>
              <a:custGeom>
                <a:rect b="b" l="l" r="r" t="t"/>
                <a:pathLst>
                  <a:path extrusionOk="0" h="3721" w="3676">
                    <a:moveTo>
                      <a:pt x="1" y="1"/>
                    </a:moveTo>
                    <a:lnTo>
                      <a:pt x="1" y="3720"/>
                    </a:lnTo>
                    <a:lnTo>
                      <a:pt x="3675" y="3720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9" name="Google Shape;5959;p46"/>
              <p:cNvSpPr/>
              <p:nvPr/>
            </p:nvSpPr>
            <p:spPr>
              <a:xfrm>
                <a:off x="3584985" y="-2048831"/>
                <a:ext cx="68971" cy="69834"/>
              </a:xfrm>
              <a:custGeom>
                <a:rect b="b" l="l" r="r" t="t"/>
                <a:pathLst>
                  <a:path extrusionOk="0" h="3721" w="3675">
                    <a:moveTo>
                      <a:pt x="0" y="1"/>
                    </a:moveTo>
                    <a:lnTo>
                      <a:pt x="0" y="3720"/>
                    </a:lnTo>
                    <a:lnTo>
                      <a:pt x="3675" y="3720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0" name="Google Shape;5960;p46"/>
              <p:cNvSpPr/>
              <p:nvPr/>
            </p:nvSpPr>
            <p:spPr>
              <a:xfrm>
                <a:off x="3680849" y="-2048831"/>
                <a:ext cx="68971" cy="69834"/>
              </a:xfrm>
              <a:custGeom>
                <a:rect b="b" l="l" r="r" t="t"/>
                <a:pathLst>
                  <a:path extrusionOk="0" h="3721" w="3675">
                    <a:moveTo>
                      <a:pt x="1" y="1"/>
                    </a:moveTo>
                    <a:lnTo>
                      <a:pt x="1" y="3720"/>
                    </a:lnTo>
                    <a:lnTo>
                      <a:pt x="3675" y="3720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1" name="Google Shape;5961;p46"/>
              <p:cNvSpPr/>
              <p:nvPr/>
            </p:nvSpPr>
            <p:spPr>
              <a:xfrm>
                <a:off x="3776714" y="-2048831"/>
                <a:ext cx="68989" cy="69834"/>
              </a:xfrm>
              <a:custGeom>
                <a:rect b="b" l="l" r="r" t="t"/>
                <a:pathLst>
                  <a:path extrusionOk="0" h="3721" w="3676">
                    <a:moveTo>
                      <a:pt x="1" y="1"/>
                    </a:moveTo>
                    <a:lnTo>
                      <a:pt x="1" y="3720"/>
                    </a:lnTo>
                    <a:lnTo>
                      <a:pt x="3675" y="3720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2" name="Google Shape;5962;p46"/>
              <p:cNvSpPr/>
              <p:nvPr/>
            </p:nvSpPr>
            <p:spPr>
              <a:xfrm>
                <a:off x="3296529" y="-1948743"/>
                <a:ext cx="69815" cy="69815"/>
              </a:xfrm>
              <a:custGeom>
                <a:rect b="b" l="l" r="r" t="t"/>
                <a:pathLst>
                  <a:path extrusionOk="0" h="3720" w="3720">
                    <a:moveTo>
                      <a:pt x="1" y="0"/>
                    </a:moveTo>
                    <a:lnTo>
                      <a:pt x="1" y="3719"/>
                    </a:lnTo>
                    <a:lnTo>
                      <a:pt x="3720" y="3719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3" name="Google Shape;5963;p46"/>
              <p:cNvSpPr/>
              <p:nvPr/>
            </p:nvSpPr>
            <p:spPr>
              <a:xfrm>
                <a:off x="3392393" y="-1948743"/>
                <a:ext cx="69834" cy="69815"/>
              </a:xfrm>
              <a:custGeom>
                <a:rect b="b" l="l" r="r" t="t"/>
                <a:pathLst>
                  <a:path extrusionOk="0" h="3720" w="3721">
                    <a:moveTo>
                      <a:pt x="1" y="0"/>
                    </a:moveTo>
                    <a:lnTo>
                      <a:pt x="1" y="3719"/>
                    </a:lnTo>
                    <a:lnTo>
                      <a:pt x="3720" y="3719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4" name="Google Shape;5964;p46"/>
              <p:cNvSpPr/>
              <p:nvPr/>
            </p:nvSpPr>
            <p:spPr>
              <a:xfrm>
                <a:off x="3489102" y="-1948743"/>
                <a:ext cx="68989" cy="69815"/>
              </a:xfrm>
              <a:custGeom>
                <a:rect b="b" l="l" r="r" t="t"/>
                <a:pathLst>
                  <a:path extrusionOk="0" h="3720" w="3676">
                    <a:moveTo>
                      <a:pt x="1" y="0"/>
                    </a:moveTo>
                    <a:lnTo>
                      <a:pt x="1" y="3719"/>
                    </a:lnTo>
                    <a:lnTo>
                      <a:pt x="3675" y="3719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5" name="Google Shape;5965;p46"/>
              <p:cNvSpPr/>
              <p:nvPr/>
            </p:nvSpPr>
            <p:spPr>
              <a:xfrm>
                <a:off x="3584985" y="-1948743"/>
                <a:ext cx="68971" cy="69815"/>
              </a:xfrm>
              <a:custGeom>
                <a:rect b="b" l="l" r="r" t="t"/>
                <a:pathLst>
                  <a:path extrusionOk="0" h="3720" w="3675">
                    <a:moveTo>
                      <a:pt x="0" y="0"/>
                    </a:moveTo>
                    <a:lnTo>
                      <a:pt x="0" y="3719"/>
                    </a:lnTo>
                    <a:lnTo>
                      <a:pt x="3675" y="3719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6" name="Google Shape;5966;p46"/>
              <p:cNvSpPr/>
              <p:nvPr/>
            </p:nvSpPr>
            <p:spPr>
              <a:xfrm>
                <a:off x="3680849" y="-1948743"/>
                <a:ext cx="68971" cy="69815"/>
              </a:xfrm>
              <a:custGeom>
                <a:rect b="b" l="l" r="r" t="t"/>
                <a:pathLst>
                  <a:path extrusionOk="0" h="3720" w="3675">
                    <a:moveTo>
                      <a:pt x="1" y="0"/>
                    </a:moveTo>
                    <a:lnTo>
                      <a:pt x="1" y="3719"/>
                    </a:lnTo>
                    <a:lnTo>
                      <a:pt x="3675" y="3719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7" name="Google Shape;5967;p46"/>
              <p:cNvSpPr/>
              <p:nvPr/>
            </p:nvSpPr>
            <p:spPr>
              <a:xfrm>
                <a:off x="3776714" y="-1948743"/>
                <a:ext cx="68989" cy="69815"/>
              </a:xfrm>
              <a:custGeom>
                <a:rect b="b" l="l" r="r" t="t"/>
                <a:pathLst>
                  <a:path extrusionOk="0" h="3720" w="3676">
                    <a:moveTo>
                      <a:pt x="1" y="0"/>
                    </a:moveTo>
                    <a:lnTo>
                      <a:pt x="1" y="3719"/>
                    </a:lnTo>
                    <a:lnTo>
                      <a:pt x="3675" y="3719"/>
                    </a:ln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8" name="Google Shape;5968;p46"/>
              <p:cNvSpPr/>
              <p:nvPr/>
            </p:nvSpPr>
            <p:spPr>
              <a:xfrm>
                <a:off x="3296529" y="-1848675"/>
                <a:ext cx="69815" cy="68971"/>
              </a:xfrm>
              <a:custGeom>
                <a:rect b="b" l="l" r="r" t="t"/>
                <a:pathLst>
                  <a:path extrusionOk="0" h="3675" w="3720">
                    <a:moveTo>
                      <a:pt x="1" y="1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9" name="Google Shape;5969;p46"/>
              <p:cNvSpPr/>
              <p:nvPr/>
            </p:nvSpPr>
            <p:spPr>
              <a:xfrm>
                <a:off x="3392393" y="-1848675"/>
                <a:ext cx="69834" cy="68971"/>
              </a:xfrm>
              <a:custGeom>
                <a:rect b="b" l="l" r="r" t="t"/>
                <a:pathLst>
                  <a:path extrusionOk="0" h="3675" w="3721">
                    <a:moveTo>
                      <a:pt x="1" y="1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0" name="Google Shape;5970;p46"/>
              <p:cNvSpPr/>
              <p:nvPr/>
            </p:nvSpPr>
            <p:spPr>
              <a:xfrm>
                <a:off x="3489102" y="-1848675"/>
                <a:ext cx="68989" cy="68971"/>
              </a:xfrm>
              <a:custGeom>
                <a:rect b="b" l="l" r="r" t="t"/>
                <a:pathLst>
                  <a:path extrusionOk="0" h="3675" w="3676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1" name="Google Shape;5971;p46"/>
              <p:cNvSpPr/>
              <p:nvPr/>
            </p:nvSpPr>
            <p:spPr>
              <a:xfrm>
                <a:off x="3584985" y="-1848675"/>
                <a:ext cx="68971" cy="68971"/>
              </a:xfrm>
              <a:custGeom>
                <a:rect b="b" l="l" r="r" t="t"/>
                <a:pathLst>
                  <a:path extrusionOk="0" h="3675" w="3675">
                    <a:moveTo>
                      <a:pt x="0" y="1"/>
                    </a:moveTo>
                    <a:lnTo>
                      <a:pt x="0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2" name="Google Shape;5972;p46"/>
              <p:cNvSpPr/>
              <p:nvPr/>
            </p:nvSpPr>
            <p:spPr>
              <a:xfrm>
                <a:off x="3680849" y="-1848675"/>
                <a:ext cx="68971" cy="68971"/>
              </a:xfrm>
              <a:custGeom>
                <a:rect b="b" l="l" r="r" t="t"/>
                <a:pathLst>
                  <a:path extrusionOk="0" h="3675" w="3675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3" name="Google Shape;5973;p46"/>
              <p:cNvSpPr/>
              <p:nvPr/>
            </p:nvSpPr>
            <p:spPr>
              <a:xfrm>
                <a:off x="3776714" y="-1848675"/>
                <a:ext cx="68989" cy="68971"/>
              </a:xfrm>
              <a:custGeom>
                <a:rect b="b" l="l" r="r" t="t"/>
                <a:pathLst>
                  <a:path extrusionOk="0" h="3675" w="3676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4" name="Google Shape;5974;p46"/>
              <p:cNvSpPr/>
              <p:nvPr/>
            </p:nvSpPr>
            <p:spPr>
              <a:xfrm>
                <a:off x="3296529" y="-1748607"/>
                <a:ext cx="69815" cy="68989"/>
              </a:xfrm>
              <a:custGeom>
                <a:rect b="b" l="l" r="r" t="t"/>
                <a:pathLst>
                  <a:path extrusionOk="0" h="3676" w="3720">
                    <a:moveTo>
                      <a:pt x="1" y="1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5" name="Google Shape;5975;p46"/>
              <p:cNvSpPr/>
              <p:nvPr/>
            </p:nvSpPr>
            <p:spPr>
              <a:xfrm>
                <a:off x="3392393" y="-1748607"/>
                <a:ext cx="69834" cy="68989"/>
              </a:xfrm>
              <a:custGeom>
                <a:rect b="b" l="l" r="r" t="t"/>
                <a:pathLst>
                  <a:path extrusionOk="0" h="3676" w="3721">
                    <a:moveTo>
                      <a:pt x="1" y="1"/>
                    </a:moveTo>
                    <a:lnTo>
                      <a:pt x="1" y="3675"/>
                    </a:lnTo>
                    <a:lnTo>
                      <a:pt x="3720" y="3675"/>
                    </a:lnTo>
                    <a:lnTo>
                      <a:pt x="3720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6" name="Google Shape;5976;p46"/>
              <p:cNvSpPr/>
              <p:nvPr/>
            </p:nvSpPr>
            <p:spPr>
              <a:xfrm>
                <a:off x="3489102" y="-1748607"/>
                <a:ext cx="68989" cy="68989"/>
              </a:xfrm>
              <a:custGeom>
                <a:rect b="b" l="l" r="r" t="t"/>
                <a:pathLst>
                  <a:path extrusionOk="0" h="3676" w="3676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7" name="Google Shape;5977;p46"/>
              <p:cNvSpPr/>
              <p:nvPr/>
            </p:nvSpPr>
            <p:spPr>
              <a:xfrm>
                <a:off x="3584985" y="-1748607"/>
                <a:ext cx="68971" cy="68989"/>
              </a:xfrm>
              <a:custGeom>
                <a:rect b="b" l="l" r="r" t="t"/>
                <a:pathLst>
                  <a:path extrusionOk="0" h="3676" w="3675">
                    <a:moveTo>
                      <a:pt x="0" y="1"/>
                    </a:moveTo>
                    <a:lnTo>
                      <a:pt x="0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8" name="Google Shape;5978;p46"/>
              <p:cNvSpPr/>
              <p:nvPr/>
            </p:nvSpPr>
            <p:spPr>
              <a:xfrm>
                <a:off x="3680849" y="-1748607"/>
                <a:ext cx="68971" cy="68989"/>
              </a:xfrm>
              <a:custGeom>
                <a:rect b="b" l="l" r="r" t="t"/>
                <a:pathLst>
                  <a:path extrusionOk="0" h="3676" w="3675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9" name="Google Shape;5979;p46"/>
              <p:cNvSpPr/>
              <p:nvPr/>
            </p:nvSpPr>
            <p:spPr>
              <a:xfrm>
                <a:off x="3776714" y="-1748607"/>
                <a:ext cx="68989" cy="68989"/>
              </a:xfrm>
              <a:custGeom>
                <a:rect b="b" l="l" r="r" t="t"/>
                <a:pathLst>
                  <a:path extrusionOk="0" h="3676" w="3676">
                    <a:moveTo>
                      <a:pt x="1" y="1"/>
                    </a:moveTo>
                    <a:lnTo>
                      <a:pt x="1" y="3675"/>
                    </a:lnTo>
                    <a:lnTo>
                      <a:pt x="3675" y="367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0" name="Google Shape;5980;p46"/>
              <p:cNvSpPr/>
              <p:nvPr/>
            </p:nvSpPr>
            <p:spPr>
              <a:xfrm>
                <a:off x="2847460" y="-1593869"/>
                <a:ext cx="241369" cy="242213"/>
              </a:xfrm>
              <a:custGeom>
                <a:rect b="b" l="l" r="r" t="t"/>
                <a:pathLst>
                  <a:path extrusionOk="0" h="12906" w="12861">
                    <a:moveTo>
                      <a:pt x="6408" y="1"/>
                    </a:moveTo>
                    <a:cubicBezTo>
                      <a:pt x="2868" y="1"/>
                      <a:pt x="0" y="2869"/>
                      <a:pt x="0" y="6453"/>
                    </a:cubicBezTo>
                    <a:cubicBezTo>
                      <a:pt x="0" y="9993"/>
                      <a:pt x="2868" y="12906"/>
                      <a:pt x="6408" y="12906"/>
                    </a:cubicBezTo>
                    <a:cubicBezTo>
                      <a:pt x="9993" y="12906"/>
                      <a:pt x="12861" y="9993"/>
                      <a:pt x="12861" y="6453"/>
                    </a:cubicBezTo>
                    <a:cubicBezTo>
                      <a:pt x="12861" y="2869"/>
                      <a:pt x="9993" y="1"/>
                      <a:pt x="6408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1" name="Google Shape;5981;p46"/>
              <p:cNvSpPr/>
              <p:nvPr/>
            </p:nvSpPr>
            <p:spPr>
              <a:xfrm>
                <a:off x="2982004" y="-1593869"/>
                <a:ext cx="242213" cy="242213"/>
              </a:xfrm>
              <a:custGeom>
                <a:rect b="b" l="l" r="r" t="t"/>
                <a:pathLst>
                  <a:path extrusionOk="0" h="12906" w="12906">
                    <a:moveTo>
                      <a:pt x="6453" y="1"/>
                    </a:moveTo>
                    <a:cubicBezTo>
                      <a:pt x="2913" y="1"/>
                      <a:pt x="1" y="2869"/>
                      <a:pt x="1" y="6453"/>
                    </a:cubicBezTo>
                    <a:cubicBezTo>
                      <a:pt x="1" y="9993"/>
                      <a:pt x="2913" y="12906"/>
                      <a:pt x="6453" y="12906"/>
                    </a:cubicBezTo>
                    <a:cubicBezTo>
                      <a:pt x="10038" y="12906"/>
                      <a:pt x="12906" y="9993"/>
                      <a:pt x="12906" y="6453"/>
                    </a:cubicBezTo>
                    <a:cubicBezTo>
                      <a:pt x="12906" y="2869"/>
                      <a:pt x="10038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2" name="Google Shape;5982;p46"/>
              <p:cNvSpPr/>
              <p:nvPr/>
            </p:nvSpPr>
            <p:spPr>
              <a:xfrm>
                <a:off x="3117412" y="-1593869"/>
                <a:ext cx="242213" cy="242213"/>
              </a:xfrm>
              <a:custGeom>
                <a:rect b="b" l="l" r="r" t="t"/>
                <a:pathLst>
                  <a:path extrusionOk="0" h="12906" w="12906">
                    <a:moveTo>
                      <a:pt x="6453" y="1"/>
                    </a:moveTo>
                    <a:cubicBezTo>
                      <a:pt x="2868" y="1"/>
                      <a:pt x="0" y="2869"/>
                      <a:pt x="0" y="6453"/>
                    </a:cubicBezTo>
                    <a:cubicBezTo>
                      <a:pt x="0" y="9993"/>
                      <a:pt x="2868" y="12906"/>
                      <a:pt x="6453" y="12906"/>
                    </a:cubicBezTo>
                    <a:cubicBezTo>
                      <a:pt x="9993" y="12906"/>
                      <a:pt x="12905" y="9993"/>
                      <a:pt x="12905" y="6453"/>
                    </a:cubicBezTo>
                    <a:cubicBezTo>
                      <a:pt x="12905" y="2869"/>
                      <a:pt x="9993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3" name="Google Shape;5983;p46"/>
              <p:cNvSpPr/>
              <p:nvPr/>
            </p:nvSpPr>
            <p:spPr>
              <a:xfrm>
                <a:off x="3252800" y="-1593869"/>
                <a:ext cx="241369" cy="242213"/>
              </a:xfrm>
              <a:custGeom>
                <a:rect b="b" l="l" r="r" t="t"/>
                <a:pathLst>
                  <a:path extrusionOk="0" h="12906" w="12861">
                    <a:moveTo>
                      <a:pt x="6453" y="1"/>
                    </a:moveTo>
                    <a:cubicBezTo>
                      <a:pt x="2868" y="1"/>
                      <a:pt x="1" y="2869"/>
                      <a:pt x="1" y="6453"/>
                    </a:cubicBezTo>
                    <a:cubicBezTo>
                      <a:pt x="1" y="9993"/>
                      <a:pt x="2868" y="12906"/>
                      <a:pt x="6453" y="12906"/>
                    </a:cubicBezTo>
                    <a:cubicBezTo>
                      <a:pt x="9993" y="12906"/>
                      <a:pt x="12861" y="9993"/>
                      <a:pt x="12861" y="6453"/>
                    </a:cubicBezTo>
                    <a:cubicBezTo>
                      <a:pt x="12861" y="2869"/>
                      <a:pt x="9993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4" name="Google Shape;5984;p46"/>
              <p:cNvSpPr/>
              <p:nvPr/>
            </p:nvSpPr>
            <p:spPr>
              <a:xfrm>
                <a:off x="3387363" y="-1593869"/>
                <a:ext cx="242213" cy="242213"/>
              </a:xfrm>
              <a:custGeom>
                <a:rect b="b" l="l" r="r" t="t"/>
                <a:pathLst>
                  <a:path extrusionOk="0" h="12906" w="12906">
                    <a:moveTo>
                      <a:pt x="6453" y="1"/>
                    </a:moveTo>
                    <a:cubicBezTo>
                      <a:pt x="2913" y="1"/>
                      <a:pt x="0" y="2869"/>
                      <a:pt x="0" y="6453"/>
                    </a:cubicBezTo>
                    <a:cubicBezTo>
                      <a:pt x="0" y="9993"/>
                      <a:pt x="2913" y="12906"/>
                      <a:pt x="6453" y="12906"/>
                    </a:cubicBezTo>
                    <a:cubicBezTo>
                      <a:pt x="10037" y="12906"/>
                      <a:pt x="12905" y="9993"/>
                      <a:pt x="12905" y="6453"/>
                    </a:cubicBezTo>
                    <a:cubicBezTo>
                      <a:pt x="12905" y="2869"/>
                      <a:pt x="10037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5" name="Google Shape;5985;p46"/>
              <p:cNvSpPr/>
              <p:nvPr/>
            </p:nvSpPr>
            <p:spPr>
              <a:xfrm>
                <a:off x="3522752" y="-1593869"/>
                <a:ext cx="242213" cy="242213"/>
              </a:xfrm>
              <a:custGeom>
                <a:rect b="b" l="l" r="r" t="t"/>
                <a:pathLst>
                  <a:path extrusionOk="0" h="12906" w="12906">
                    <a:moveTo>
                      <a:pt x="6453" y="1"/>
                    </a:moveTo>
                    <a:cubicBezTo>
                      <a:pt x="2913" y="1"/>
                      <a:pt x="0" y="2869"/>
                      <a:pt x="0" y="6453"/>
                    </a:cubicBezTo>
                    <a:cubicBezTo>
                      <a:pt x="0" y="9993"/>
                      <a:pt x="2913" y="12906"/>
                      <a:pt x="6453" y="12906"/>
                    </a:cubicBezTo>
                    <a:cubicBezTo>
                      <a:pt x="9993" y="12906"/>
                      <a:pt x="12905" y="9993"/>
                      <a:pt x="12905" y="6453"/>
                    </a:cubicBezTo>
                    <a:cubicBezTo>
                      <a:pt x="12905" y="2869"/>
                      <a:pt x="9993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6" name="Google Shape;5986;p46"/>
              <p:cNvSpPr/>
              <p:nvPr/>
            </p:nvSpPr>
            <p:spPr>
              <a:xfrm>
                <a:off x="3658141" y="-1593869"/>
                <a:ext cx="241369" cy="242213"/>
              </a:xfrm>
              <a:custGeom>
                <a:rect b="b" l="l" r="r" t="t"/>
                <a:pathLst>
                  <a:path extrusionOk="0" h="12906" w="12861">
                    <a:moveTo>
                      <a:pt x="6453" y="1"/>
                    </a:moveTo>
                    <a:cubicBezTo>
                      <a:pt x="2868" y="1"/>
                      <a:pt x="1" y="2869"/>
                      <a:pt x="1" y="6453"/>
                    </a:cubicBezTo>
                    <a:cubicBezTo>
                      <a:pt x="1" y="9993"/>
                      <a:pt x="2868" y="12906"/>
                      <a:pt x="6453" y="12906"/>
                    </a:cubicBezTo>
                    <a:cubicBezTo>
                      <a:pt x="9993" y="12906"/>
                      <a:pt x="12861" y="9993"/>
                      <a:pt x="12861" y="6453"/>
                    </a:cubicBezTo>
                    <a:cubicBezTo>
                      <a:pt x="12861" y="2869"/>
                      <a:pt x="9993" y="1"/>
                      <a:pt x="6453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7" name="Google Shape;5987;p46"/>
              <p:cNvSpPr/>
              <p:nvPr/>
            </p:nvSpPr>
            <p:spPr>
              <a:xfrm>
                <a:off x="3793529" y="-1593869"/>
                <a:ext cx="241388" cy="242213"/>
              </a:xfrm>
              <a:custGeom>
                <a:rect b="b" l="l" r="r" t="t"/>
                <a:pathLst>
                  <a:path extrusionOk="0" h="12906" w="12862">
                    <a:moveTo>
                      <a:pt x="6409" y="1"/>
                    </a:moveTo>
                    <a:cubicBezTo>
                      <a:pt x="2869" y="1"/>
                      <a:pt x="1" y="2869"/>
                      <a:pt x="1" y="6453"/>
                    </a:cubicBezTo>
                    <a:cubicBezTo>
                      <a:pt x="1" y="9993"/>
                      <a:pt x="2869" y="12906"/>
                      <a:pt x="6409" y="12906"/>
                    </a:cubicBezTo>
                    <a:cubicBezTo>
                      <a:pt x="9994" y="12906"/>
                      <a:pt x="12861" y="9993"/>
                      <a:pt x="12861" y="6453"/>
                    </a:cubicBezTo>
                    <a:cubicBezTo>
                      <a:pt x="12861" y="2869"/>
                      <a:pt x="9994" y="1"/>
                      <a:pt x="6409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8" name="Google Shape;5988;p46"/>
              <p:cNvSpPr/>
              <p:nvPr/>
            </p:nvSpPr>
            <p:spPr>
              <a:xfrm>
                <a:off x="2839896" y="-1487908"/>
                <a:ext cx="1188283" cy="809029"/>
              </a:xfrm>
              <a:custGeom>
                <a:rect b="b" l="l" r="r" t="t"/>
                <a:pathLst>
                  <a:path extrusionOk="0" h="43108" w="63316">
                    <a:moveTo>
                      <a:pt x="4481" y="1"/>
                    </a:moveTo>
                    <a:cubicBezTo>
                      <a:pt x="2016" y="1"/>
                      <a:pt x="0" y="1972"/>
                      <a:pt x="0" y="4437"/>
                    </a:cubicBezTo>
                    <a:lnTo>
                      <a:pt x="0" y="43107"/>
                    </a:lnTo>
                    <a:lnTo>
                      <a:pt x="63316" y="43107"/>
                    </a:lnTo>
                    <a:lnTo>
                      <a:pt x="63316" y="4437"/>
                    </a:lnTo>
                    <a:cubicBezTo>
                      <a:pt x="63316" y="1972"/>
                      <a:pt x="61299" y="1"/>
                      <a:pt x="58880" y="1"/>
                    </a:cubicBezTo>
                    <a:close/>
                  </a:path>
                </a:pathLst>
              </a:custGeom>
              <a:solidFill>
                <a:srgbClr val="FFE8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9" name="Google Shape;5989;p46"/>
              <p:cNvSpPr/>
              <p:nvPr/>
            </p:nvSpPr>
            <p:spPr>
              <a:xfrm>
                <a:off x="2942480" y="-1346626"/>
                <a:ext cx="120281" cy="420505"/>
              </a:xfrm>
              <a:custGeom>
                <a:rect b="b" l="l" r="r" t="t"/>
                <a:pathLst>
                  <a:path extrusionOk="0" h="22406" w="6409">
                    <a:moveTo>
                      <a:pt x="1" y="1"/>
                    </a:moveTo>
                    <a:lnTo>
                      <a:pt x="1" y="22405"/>
                    </a:lnTo>
                    <a:lnTo>
                      <a:pt x="6409" y="22405"/>
                    </a:lnTo>
                    <a:lnTo>
                      <a:pt x="6409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0" name="Google Shape;5990;p46"/>
              <p:cNvSpPr/>
              <p:nvPr/>
            </p:nvSpPr>
            <p:spPr>
              <a:xfrm>
                <a:off x="3117412" y="-1346626"/>
                <a:ext cx="120262" cy="420505"/>
              </a:xfrm>
              <a:custGeom>
                <a:rect b="b" l="l" r="r" t="t"/>
                <a:pathLst>
                  <a:path extrusionOk="0" h="22406" w="6408">
                    <a:moveTo>
                      <a:pt x="0" y="1"/>
                    </a:moveTo>
                    <a:lnTo>
                      <a:pt x="0" y="22405"/>
                    </a:lnTo>
                    <a:lnTo>
                      <a:pt x="6408" y="22405"/>
                    </a:lnTo>
                    <a:lnTo>
                      <a:pt x="640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1" name="Google Shape;5991;p46"/>
              <p:cNvSpPr/>
              <p:nvPr/>
            </p:nvSpPr>
            <p:spPr>
              <a:xfrm>
                <a:off x="3292325" y="-1346626"/>
                <a:ext cx="120281" cy="420505"/>
              </a:xfrm>
              <a:custGeom>
                <a:rect b="b" l="l" r="r" t="t"/>
                <a:pathLst>
                  <a:path extrusionOk="0" h="22406" w="6409">
                    <a:moveTo>
                      <a:pt x="1" y="1"/>
                    </a:moveTo>
                    <a:lnTo>
                      <a:pt x="1" y="22405"/>
                    </a:lnTo>
                    <a:lnTo>
                      <a:pt x="6408" y="22405"/>
                    </a:lnTo>
                    <a:lnTo>
                      <a:pt x="640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2" name="Google Shape;5992;p46"/>
              <p:cNvSpPr/>
              <p:nvPr/>
            </p:nvSpPr>
            <p:spPr>
              <a:xfrm>
                <a:off x="3467238" y="-1346626"/>
                <a:ext cx="120281" cy="420505"/>
              </a:xfrm>
              <a:custGeom>
                <a:rect b="b" l="l" r="r" t="t"/>
                <a:pathLst>
                  <a:path extrusionOk="0" h="22406" w="6409">
                    <a:moveTo>
                      <a:pt x="1" y="1"/>
                    </a:moveTo>
                    <a:lnTo>
                      <a:pt x="1" y="22405"/>
                    </a:lnTo>
                    <a:lnTo>
                      <a:pt x="6409" y="22405"/>
                    </a:lnTo>
                    <a:lnTo>
                      <a:pt x="6409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3" name="Google Shape;5993;p46"/>
              <p:cNvSpPr/>
              <p:nvPr/>
            </p:nvSpPr>
            <p:spPr>
              <a:xfrm>
                <a:off x="3642170" y="-1346626"/>
                <a:ext cx="119436" cy="420505"/>
              </a:xfrm>
              <a:custGeom>
                <a:rect b="b" l="l" r="r" t="t"/>
                <a:pathLst>
                  <a:path extrusionOk="0" h="22406" w="6364">
                    <a:moveTo>
                      <a:pt x="0" y="1"/>
                    </a:moveTo>
                    <a:lnTo>
                      <a:pt x="0" y="22405"/>
                    </a:lnTo>
                    <a:lnTo>
                      <a:pt x="6363" y="22405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4" name="Google Shape;5994;p46"/>
              <p:cNvSpPr/>
              <p:nvPr/>
            </p:nvSpPr>
            <p:spPr>
              <a:xfrm>
                <a:off x="3817083" y="-1346626"/>
                <a:ext cx="120281" cy="420505"/>
              </a:xfrm>
              <a:custGeom>
                <a:rect b="b" l="l" r="r" t="t"/>
                <a:pathLst>
                  <a:path extrusionOk="0" h="22406" w="6409">
                    <a:moveTo>
                      <a:pt x="1" y="1"/>
                    </a:moveTo>
                    <a:lnTo>
                      <a:pt x="1" y="22405"/>
                    </a:lnTo>
                    <a:lnTo>
                      <a:pt x="6408" y="22405"/>
                    </a:lnTo>
                    <a:lnTo>
                      <a:pt x="640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5" name="Google Shape;5995;p46"/>
              <p:cNvSpPr/>
              <p:nvPr/>
            </p:nvSpPr>
            <p:spPr>
              <a:xfrm>
                <a:off x="2792790" y="-1491267"/>
                <a:ext cx="1279962" cy="84116"/>
              </a:xfrm>
              <a:custGeom>
                <a:rect b="b" l="l" r="r" t="t"/>
                <a:pathLst>
                  <a:path extrusionOk="0" h="4482" w="68201">
                    <a:moveTo>
                      <a:pt x="2241" y="1"/>
                    </a:moveTo>
                    <a:cubicBezTo>
                      <a:pt x="987" y="1"/>
                      <a:pt x="1" y="986"/>
                      <a:pt x="1" y="2241"/>
                    </a:cubicBezTo>
                    <a:cubicBezTo>
                      <a:pt x="1" y="3496"/>
                      <a:pt x="987" y="4481"/>
                      <a:pt x="2241" y="4481"/>
                    </a:cubicBezTo>
                    <a:lnTo>
                      <a:pt x="65960" y="4481"/>
                    </a:lnTo>
                    <a:cubicBezTo>
                      <a:pt x="67170" y="4481"/>
                      <a:pt x="68201" y="3496"/>
                      <a:pt x="68201" y="2241"/>
                    </a:cubicBezTo>
                    <a:cubicBezTo>
                      <a:pt x="68201" y="986"/>
                      <a:pt x="67170" y="1"/>
                      <a:pt x="65960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6" name="Google Shape;5996;p46"/>
              <p:cNvSpPr/>
              <p:nvPr/>
            </p:nvSpPr>
            <p:spPr>
              <a:xfrm>
                <a:off x="3320926" y="-879878"/>
                <a:ext cx="207737" cy="196796"/>
              </a:xfrm>
              <a:custGeom>
                <a:rect b="b" l="l" r="r" t="t"/>
                <a:pathLst>
                  <a:path extrusionOk="0" h="10486" w="11069">
                    <a:moveTo>
                      <a:pt x="0" y="0"/>
                    </a:moveTo>
                    <a:lnTo>
                      <a:pt x="0" y="10485"/>
                    </a:lnTo>
                    <a:lnTo>
                      <a:pt x="11068" y="10485"/>
                    </a:lnTo>
                    <a:lnTo>
                      <a:pt x="11068" y="0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7" name="Google Shape;5997;p46"/>
              <p:cNvSpPr/>
              <p:nvPr/>
            </p:nvSpPr>
            <p:spPr>
              <a:xfrm>
                <a:off x="2205799" y="-1153208"/>
                <a:ext cx="703068" cy="478534"/>
              </a:xfrm>
              <a:custGeom>
                <a:rect b="b" l="l" r="r" t="t"/>
                <a:pathLst>
                  <a:path extrusionOk="0" h="25498" w="37462">
                    <a:moveTo>
                      <a:pt x="2644" y="1"/>
                    </a:moveTo>
                    <a:cubicBezTo>
                      <a:pt x="1166" y="1"/>
                      <a:pt x="1" y="1211"/>
                      <a:pt x="1" y="2645"/>
                    </a:cubicBezTo>
                    <a:lnTo>
                      <a:pt x="1" y="25498"/>
                    </a:lnTo>
                    <a:lnTo>
                      <a:pt x="37461" y="25498"/>
                    </a:lnTo>
                    <a:lnTo>
                      <a:pt x="37461" y="2645"/>
                    </a:lnTo>
                    <a:cubicBezTo>
                      <a:pt x="37461" y="1211"/>
                      <a:pt x="36252" y="1"/>
                      <a:pt x="34818" y="1"/>
                    </a:cubicBezTo>
                    <a:close/>
                  </a:path>
                </a:pathLst>
              </a:custGeom>
              <a:solidFill>
                <a:srgbClr val="FFF1B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8" name="Google Shape;5998;p46"/>
              <p:cNvSpPr/>
              <p:nvPr/>
            </p:nvSpPr>
            <p:spPr>
              <a:xfrm>
                <a:off x="2243653" y="-1070781"/>
                <a:ext cx="77378" cy="28602"/>
              </a:xfrm>
              <a:custGeom>
                <a:rect b="b" l="l" r="r" t="t"/>
                <a:pathLst>
                  <a:path extrusionOk="0" h="1524" w="4123">
                    <a:moveTo>
                      <a:pt x="0" y="0"/>
                    </a:moveTo>
                    <a:lnTo>
                      <a:pt x="0" y="1524"/>
                    </a:lnTo>
                    <a:lnTo>
                      <a:pt x="4123" y="1524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9" name="Google Shape;5999;p46"/>
              <p:cNvSpPr/>
              <p:nvPr/>
            </p:nvSpPr>
            <p:spPr>
              <a:xfrm>
                <a:off x="2350440" y="-1070781"/>
                <a:ext cx="77397" cy="28602"/>
              </a:xfrm>
              <a:custGeom>
                <a:rect b="b" l="l" r="r" t="t"/>
                <a:pathLst>
                  <a:path extrusionOk="0" h="1524" w="4124">
                    <a:moveTo>
                      <a:pt x="1" y="0"/>
                    </a:moveTo>
                    <a:lnTo>
                      <a:pt x="1" y="1524"/>
                    </a:lnTo>
                    <a:lnTo>
                      <a:pt x="4123" y="1524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0" name="Google Shape;6000;p46"/>
              <p:cNvSpPr/>
              <p:nvPr/>
            </p:nvSpPr>
            <p:spPr>
              <a:xfrm>
                <a:off x="2457246" y="-1070781"/>
                <a:ext cx="77397" cy="28602"/>
              </a:xfrm>
              <a:custGeom>
                <a:rect b="b" l="l" r="r" t="t"/>
                <a:pathLst>
                  <a:path extrusionOk="0" h="1524" w="4124">
                    <a:moveTo>
                      <a:pt x="1" y="0"/>
                    </a:moveTo>
                    <a:lnTo>
                      <a:pt x="1" y="1524"/>
                    </a:lnTo>
                    <a:lnTo>
                      <a:pt x="4123" y="1524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1" name="Google Shape;6001;p46"/>
              <p:cNvSpPr/>
              <p:nvPr/>
            </p:nvSpPr>
            <p:spPr>
              <a:xfrm>
                <a:off x="2564896" y="-1070781"/>
                <a:ext cx="76553" cy="28602"/>
              </a:xfrm>
              <a:custGeom>
                <a:rect b="b" l="l" r="r" t="t"/>
                <a:pathLst>
                  <a:path extrusionOk="0" h="1524" w="4079">
                    <a:moveTo>
                      <a:pt x="0" y="0"/>
                    </a:moveTo>
                    <a:lnTo>
                      <a:pt x="0" y="1524"/>
                    </a:lnTo>
                    <a:lnTo>
                      <a:pt x="4078" y="1524"/>
                    </a:lnTo>
                    <a:lnTo>
                      <a:pt x="407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2" name="Google Shape;6002;p46"/>
              <p:cNvSpPr/>
              <p:nvPr/>
            </p:nvSpPr>
            <p:spPr>
              <a:xfrm>
                <a:off x="2671702" y="-1070781"/>
                <a:ext cx="77378" cy="28602"/>
              </a:xfrm>
              <a:custGeom>
                <a:rect b="b" l="l" r="r" t="t"/>
                <a:pathLst>
                  <a:path extrusionOk="0" h="1524" w="4123">
                    <a:moveTo>
                      <a:pt x="0" y="0"/>
                    </a:moveTo>
                    <a:lnTo>
                      <a:pt x="0" y="1524"/>
                    </a:lnTo>
                    <a:lnTo>
                      <a:pt x="4123" y="1524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3" name="Google Shape;6003;p46"/>
              <p:cNvSpPr/>
              <p:nvPr/>
            </p:nvSpPr>
            <p:spPr>
              <a:xfrm>
                <a:off x="2778489" y="-1070781"/>
                <a:ext cx="77397" cy="28602"/>
              </a:xfrm>
              <a:custGeom>
                <a:rect b="b" l="l" r="r" t="t"/>
                <a:pathLst>
                  <a:path extrusionOk="0" h="1524" w="4124">
                    <a:moveTo>
                      <a:pt x="1" y="0"/>
                    </a:moveTo>
                    <a:lnTo>
                      <a:pt x="1" y="1524"/>
                    </a:lnTo>
                    <a:lnTo>
                      <a:pt x="4123" y="1524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4" name="Google Shape;6004;p46"/>
              <p:cNvSpPr/>
              <p:nvPr/>
            </p:nvSpPr>
            <p:spPr>
              <a:xfrm>
                <a:off x="2243653" y="-1025382"/>
                <a:ext cx="77378" cy="29465"/>
              </a:xfrm>
              <a:custGeom>
                <a:rect b="b" l="l" r="r" t="t"/>
                <a:pathLst>
                  <a:path extrusionOk="0" h="1570" w="4123">
                    <a:moveTo>
                      <a:pt x="0" y="1"/>
                    </a:moveTo>
                    <a:lnTo>
                      <a:pt x="0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5" name="Google Shape;6005;p46"/>
              <p:cNvSpPr/>
              <p:nvPr/>
            </p:nvSpPr>
            <p:spPr>
              <a:xfrm>
                <a:off x="2350440" y="-1025382"/>
                <a:ext cx="77397" cy="29465"/>
              </a:xfrm>
              <a:custGeom>
                <a:rect b="b" l="l" r="r" t="t"/>
                <a:pathLst>
                  <a:path extrusionOk="0" h="1570" w="4124">
                    <a:moveTo>
                      <a:pt x="1" y="1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6" name="Google Shape;6006;p46"/>
              <p:cNvSpPr/>
              <p:nvPr/>
            </p:nvSpPr>
            <p:spPr>
              <a:xfrm>
                <a:off x="2457246" y="-1025382"/>
                <a:ext cx="77397" cy="29465"/>
              </a:xfrm>
              <a:custGeom>
                <a:rect b="b" l="l" r="r" t="t"/>
                <a:pathLst>
                  <a:path extrusionOk="0" h="1570" w="4124">
                    <a:moveTo>
                      <a:pt x="1" y="1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7" name="Google Shape;6007;p46"/>
              <p:cNvSpPr/>
              <p:nvPr/>
            </p:nvSpPr>
            <p:spPr>
              <a:xfrm>
                <a:off x="2564896" y="-1025382"/>
                <a:ext cx="76553" cy="29465"/>
              </a:xfrm>
              <a:custGeom>
                <a:rect b="b" l="l" r="r" t="t"/>
                <a:pathLst>
                  <a:path extrusionOk="0" h="1570" w="4079">
                    <a:moveTo>
                      <a:pt x="0" y="1"/>
                    </a:moveTo>
                    <a:lnTo>
                      <a:pt x="0" y="1569"/>
                    </a:lnTo>
                    <a:lnTo>
                      <a:pt x="4078" y="1569"/>
                    </a:lnTo>
                    <a:lnTo>
                      <a:pt x="407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8" name="Google Shape;6008;p46"/>
              <p:cNvSpPr/>
              <p:nvPr/>
            </p:nvSpPr>
            <p:spPr>
              <a:xfrm>
                <a:off x="2671702" y="-1025382"/>
                <a:ext cx="77378" cy="29465"/>
              </a:xfrm>
              <a:custGeom>
                <a:rect b="b" l="l" r="r" t="t"/>
                <a:pathLst>
                  <a:path extrusionOk="0" h="1570" w="4123">
                    <a:moveTo>
                      <a:pt x="0" y="1"/>
                    </a:moveTo>
                    <a:lnTo>
                      <a:pt x="0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9" name="Google Shape;6009;p46"/>
              <p:cNvSpPr/>
              <p:nvPr/>
            </p:nvSpPr>
            <p:spPr>
              <a:xfrm>
                <a:off x="2778489" y="-1025382"/>
                <a:ext cx="77397" cy="29465"/>
              </a:xfrm>
              <a:custGeom>
                <a:rect b="b" l="l" r="r" t="t"/>
                <a:pathLst>
                  <a:path extrusionOk="0" h="1570" w="4124">
                    <a:moveTo>
                      <a:pt x="1" y="1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0" name="Google Shape;6010;p46"/>
              <p:cNvSpPr/>
              <p:nvPr/>
            </p:nvSpPr>
            <p:spPr>
              <a:xfrm>
                <a:off x="2243653" y="-979121"/>
                <a:ext cx="77378" cy="29446"/>
              </a:xfrm>
              <a:custGeom>
                <a:rect b="b" l="l" r="r" t="t"/>
                <a:pathLst>
                  <a:path extrusionOk="0" h="1569" w="4123">
                    <a:moveTo>
                      <a:pt x="0" y="0"/>
                    </a:moveTo>
                    <a:lnTo>
                      <a:pt x="0" y="1569"/>
                    </a:lnTo>
                    <a:lnTo>
                      <a:pt x="4123" y="1569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1" name="Google Shape;6011;p46"/>
              <p:cNvSpPr/>
              <p:nvPr/>
            </p:nvSpPr>
            <p:spPr>
              <a:xfrm>
                <a:off x="2350440" y="-979121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0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2" name="Google Shape;6012;p46"/>
              <p:cNvSpPr/>
              <p:nvPr/>
            </p:nvSpPr>
            <p:spPr>
              <a:xfrm>
                <a:off x="2457246" y="-979121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0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3" name="Google Shape;6013;p46"/>
              <p:cNvSpPr/>
              <p:nvPr/>
            </p:nvSpPr>
            <p:spPr>
              <a:xfrm>
                <a:off x="2564896" y="-979121"/>
                <a:ext cx="76553" cy="29446"/>
              </a:xfrm>
              <a:custGeom>
                <a:rect b="b" l="l" r="r" t="t"/>
                <a:pathLst>
                  <a:path extrusionOk="0" h="1569" w="4079">
                    <a:moveTo>
                      <a:pt x="0" y="0"/>
                    </a:moveTo>
                    <a:lnTo>
                      <a:pt x="0" y="1569"/>
                    </a:lnTo>
                    <a:lnTo>
                      <a:pt x="4078" y="1569"/>
                    </a:lnTo>
                    <a:lnTo>
                      <a:pt x="407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4" name="Google Shape;6014;p46"/>
              <p:cNvSpPr/>
              <p:nvPr/>
            </p:nvSpPr>
            <p:spPr>
              <a:xfrm>
                <a:off x="2671702" y="-979121"/>
                <a:ext cx="77378" cy="29446"/>
              </a:xfrm>
              <a:custGeom>
                <a:rect b="b" l="l" r="r" t="t"/>
                <a:pathLst>
                  <a:path extrusionOk="0" h="1569" w="4123">
                    <a:moveTo>
                      <a:pt x="0" y="0"/>
                    </a:moveTo>
                    <a:lnTo>
                      <a:pt x="0" y="1569"/>
                    </a:lnTo>
                    <a:lnTo>
                      <a:pt x="4123" y="1569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5" name="Google Shape;6015;p46"/>
              <p:cNvSpPr/>
              <p:nvPr/>
            </p:nvSpPr>
            <p:spPr>
              <a:xfrm>
                <a:off x="2778489" y="-979121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0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6" name="Google Shape;6016;p46"/>
              <p:cNvSpPr/>
              <p:nvPr/>
            </p:nvSpPr>
            <p:spPr>
              <a:xfrm>
                <a:off x="2243653" y="-932859"/>
                <a:ext cx="77378" cy="29446"/>
              </a:xfrm>
              <a:custGeom>
                <a:rect b="b" l="l" r="r" t="t"/>
                <a:pathLst>
                  <a:path extrusionOk="0" h="1569" w="4123">
                    <a:moveTo>
                      <a:pt x="0" y="0"/>
                    </a:moveTo>
                    <a:lnTo>
                      <a:pt x="0" y="1568"/>
                    </a:lnTo>
                    <a:lnTo>
                      <a:pt x="4123" y="1568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7" name="Google Shape;6017;p46"/>
              <p:cNvSpPr/>
              <p:nvPr/>
            </p:nvSpPr>
            <p:spPr>
              <a:xfrm>
                <a:off x="2350440" y="-932859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0"/>
                    </a:moveTo>
                    <a:lnTo>
                      <a:pt x="1" y="1568"/>
                    </a:lnTo>
                    <a:lnTo>
                      <a:pt x="4123" y="1568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8" name="Google Shape;6018;p46"/>
              <p:cNvSpPr/>
              <p:nvPr/>
            </p:nvSpPr>
            <p:spPr>
              <a:xfrm>
                <a:off x="2457246" y="-932859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0"/>
                    </a:moveTo>
                    <a:lnTo>
                      <a:pt x="1" y="1568"/>
                    </a:lnTo>
                    <a:lnTo>
                      <a:pt x="4123" y="1568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9" name="Google Shape;6019;p46"/>
              <p:cNvSpPr/>
              <p:nvPr/>
            </p:nvSpPr>
            <p:spPr>
              <a:xfrm>
                <a:off x="2564896" y="-932859"/>
                <a:ext cx="76553" cy="29446"/>
              </a:xfrm>
              <a:custGeom>
                <a:rect b="b" l="l" r="r" t="t"/>
                <a:pathLst>
                  <a:path extrusionOk="0" h="1569" w="4079">
                    <a:moveTo>
                      <a:pt x="0" y="0"/>
                    </a:moveTo>
                    <a:lnTo>
                      <a:pt x="0" y="1568"/>
                    </a:lnTo>
                    <a:lnTo>
                      <a:pt x="4078" y="1568"/>
                    </a:lnTo>
                    <a:lnTo>
                      <a:pt x="407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0" name="Google Shape;6020;p46"/>
              <p:cNvSpPr/>
              <p:nvPr/>
            </p:nvSpPr>
            <p:spPr>
              <a:xfrm>
                <a:off x="2671702" y="-932859"/>
                <a:ext cx="77378" cy="29446"/>
              </a:xfrm>
              <a:custGeom>
                <a:rect b="b" l="l" r="r" t="t"/>
                <a:pathLst>
                  <a:path extrusionOk="0" h="1569" w="4123">
                    <a:moveTo>
                      <a:pt x="0" y="0"/>
                    </a:moveTo>
                    <a:lnTo>
                      <a:pt x="0" y="1568"/>
                    </a:lnTo>
                    <a:lnTo>
                      <a:pt x="4123" y="1568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1" name="Google Shape;6021;p46"/>
              <p:cNvSpPr/>
              <p:nvPr/>
            </p:nvSpPr>
            <p:spPr>
              <a:xfrm>
                <a:off x="2778489" y="-932859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0"/>
                    </a:moveTo>
                    <a:lnTo>
                      <a:pt x="1" y="1568"/>
                    </a:lnTo>
                    <a:lnTo>
                      <a:pt x="4123" y="1568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2" name="Google Shape;6022;p46"/>
              <p:cNvSpPr/>
              <p:nvPr/>
            </p:nvSpPr>
            <p:spPr>
              <a:xfrm>
                <a:off x="2243653" y="-886616"/>
                <a:ext cx="77378" cy="29446"/>
              </a:xfrm>
              <a:custGeom>
                <a:rect b="b" l="l" r="r" t="t"/>
                <a:pathLst>
                  <a:path extrusionOk="0" h="1569" w="4123">
                    <a:moveTo>
                      <a:pt x="0" y="1"/>
                    </a:moveTo>
                    <a:lnTo>
                      <a:pt x="0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3" name="Google Shape;6023;p46"/>
              <p:cNvSpPr/>
              <p:nvPr/>
            </p:nvSpPr>
            <p:spPr>
              <a:xfrm>
                <a:off x="2350440" y="-886616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1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4" name="Google Shape;6024;p46"/>
              <p:cNvSpPr/>
              <p:nvPr/>
            </p:nvSpPr>
            <p:spPr>
              <a:xfrm>
                <a:off x="2457246" y="-886616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1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5" name="Google Shape;6025;p46"/>
              <p:cNvSpPr/>
              <p:nvPr/>
            </p:nvSpPr>
            <p:spPr>
              <a:xfrm>
                <a:off x="2564896" y="-886616"/>
                <a:ext cx="76553" cy="29446"/>
              </a:xfrm>
              <a:custGeom>
                <a:rect b="b" l="l" r="r" t="t"/>
                <a:pathLst>
                  <a:path extrusionOk="0" h="1569" w="4079">
                    <a:moveTo>
                      <a:pt x="0" y="1"/>
                    </a:moveTo>
                    <a:lnTo>
                      <a:pt x="0" y="1569"/>
                    </a:lnTo>
                    <a:lnTo>
                      <a:pt x="4078" y="1569"/>
                    </a:lnTo>
                    <a:lnTo>
                      <a:pt x="4078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6" name="Google Shape;6026;p46"/>
              <p:cNvSpPr/>
              <p:nvPr/>
            </p:nvSpPr>
            <p:spPr>
              <a:xfrm>
                <a:off x="2671702" y="-886616"/>
                <a:ext cx="77378" cy="29446"/>
              </a:xfrm>
              <a:custGeom>
                <a:rect b="b" l="l" r="r" t="t"/>
                <a:pathLst>
                  <a:path extrusionOk="0" h="1569" w="4123">
                    <a:moveTo>
                      <a:pt x="0" y="1"/>
                    </a:moveTo>
                    <a:lnTo>
                      <a:pt x="0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7" name="Google Shape;6027;p46"/>
              <p:cNvSpPr/>
              <p:nvPr/>
            </p:nvSpPr>
            <p:spPr>
              <a:xfrm>
                <a:off x="2778489" y="-886616"/>
                <a:ext cx="77397" cy="29446"/>
              </a:xfrm>
              <a:custGeom>
                <a:rect b="b" l="l" r="r" t="t"/>
                <a:pathLst>
                  <a:path extrusionOk="0" h="1569" w="4124">
                    <a:moveTo>
                      <a:pt x="1" y="1"/>
                    </a:moveTo>
                    <a:lnTo>
                      <a:pt x="1" y="1569"/>
                    </a:lnTo>
                    <a:lnTo>
                      <a:pt x="4123" y="1569"/>
                    </a:lnTo>
                    <a:lnTo>
                      <a:pt x="4123" y="1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8" name="Google Shape;6028;p46"/>
              <p:cNvSpPr/>
              <p:nvPr/>
            </p:nvSpPr>
            <p:spPr>
              <a:xfrm>
                <a:off x="2243653" y="-841198"/>
                <a:ext cx="77378" cy="30291"/>
              </a:xfrm>
              <a:custGeom>
                <a:rect b="b" l="l" r="r" t="t"/>
                <a:pathLst>
                  <a:path extrusionOk="0" h="1614" w="4123">
                    <a:moveTo>
                      <a:pt x="0" y="0"/>
                    </a:moveTo>
                    <a:lnTo>
                      <a:pt x="0" y="1613"/>
                    </a:lnTo>
                    <a:lnTo>
                      <a:pt x="4123" y="1613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9" name="Google Shape;6029;p46"/>
              <p:cNvSpPr/>
              <p:nvPr/>
            </p:nvSpPr>
            <p:spPr>
              <a:xfrm>
                <a:off x="2350440" y="-841198"/>
                <a:ext cx="77397" cy="30291"/>
              </a:xfrm>
              <a:custGeom>
                <a:rect b="b" l="l" r="r" t="t"/>
                <a:pathLst>
                  <a:path extrusionOk="0" h="1614" w="4124">
                    <a:moveTo>
                      <a:pt x="1" y="0"/>
                    </a:moveTo>
                    <a:lnTo>
                      <a:pt x="1" y="1613"/>
                    </a:lnTo>
                    <a:lnTo>
                      <a:pt x="4123" y="1613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0" name="Google Shape;6030;p46"/>
              <p:cNvSpPr/>
              <p:nvPr/>
            </p:nvSpPr>
            <p:spPr>
              <a:xfrm>
                <a:off x="2457246" y="-841198"/>
                <a:ext cx="77397" cy="30291"/>
              </a:xfrm>
              <a:custGeom>
                <a:rect b="b" l="l" r="r" t="t"/>
                <a:pathLst>
                  <a:path extrusionOk="0" h="1614" w="4124">
                    <a:moveTo>
                      <a:pt x="1" y="0"/>
                    </a:moveTo>
                    <a:lnTo>
                      <a:pt x="1" y="1613"/>
                    </a:lnTo>
                    <a:lnTo>
                      <a:pt x="4123" y="1613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1" name="Google Shape;6031;p46"/>
              <p:cNvSpPr/>
              <p:nvPr/>
            </p:nvSpPr>
            <p:spPr>
              <a:xfrm>
                <a:off x="2564896" y="-841198"/>
                <a:ext cx="76553" cy="30291"/>
              </a:xfrm>
              <a:custGeom>
                <a:rect b="b" l="l" r="r" t="t"/>
                <a:pathLst>
                  <a:path extrusionOk="0" h="1614" w="4079">
                    <a:moveTo>
                      <a:pt x="0" y="0"/>
                    </a:moveTo>
                    <a:lnTo>
                      <a:pt x="0" y="1613"/>
                    </a:lnTo>
                    <a:lnTo>
                      <a:pt x="4078" y="1613"/>
                    </a:lnTo>
                    <a:lnTo>
                      <a:pt x="4078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2" name="Google Shape;6032;p46"/>
              <p:cNvSpPr/>
              <p:nvPr/>
            </p:nvSpPr>
            <p:spPr>
              <a:xfrm>
                <a:off x="2671702" y="-841198"/>
                <a:ext cx="77378" cy="30291"/>
              </a:xfrm>
              <a:custGeom>
                <a:rect b="b" l="l" r="r" t="t"/>
                <a:pathLst>
                  <a:path extrusionOk="0" h="1614" w="4123">
                    <a:moveTo>
                      <a:pt x="0" y="0"/>
                    </a:moveTo>
                    <a:lnTo>
                      <a:pt x="0" y="1613"/>
                    </a:lnTo>
                    <a:lnTo>
                      <a:pt x="4123" y="1613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3" name="Google Shape;6033;p46"/>
              <p:cNvSpPr/>
              <p:nvPr/>
            </p:nvSpPr>
            <p:spPr>
              <a:xfrm>
                <a:off x="2778489" y="-841198"/>
                <a:ext cx="77397" cy="30291"/>
              </a:xfrm>
              <a:custGeom>
                <a:rect b="b" l="l" r="r" t="t"/>
                <a:pathLst>
                  <a:path extrusionOk="0" h="1614" w="4124">
                    <a:moveTo>
                      <a:pt x="1" y="0"/>
                    </a:moveTo>
                    <a:lnTo>
                      <a:pt x="1" y="1613"/>
                    </a:lnTo>
                    <a:lnTo>
                      <a:pt x="4123" y="1613"/>
                    </a:lnTo>
                    <a:lnTo>
                      <a:pt x="4123" y="0"/>
                    </a:lnTo>
                    <a:close/>
                  </a:path>
                </a:pathLst>
              </a:custGeom>
              <a:solidFill>
                <a:srgbClr val="F7B5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4" name="Google Shape;6034;p46"/>
              <p:cNvSpPr/>
              <p:nvPr/>
            </p:nvSpPr>
            <p:spPr>
              <a:xfrm>
                <a:off x="2173838" y="-1160771"/>
                <a:ext cx="768660" cy="58892"/>
              </a:xfrm>
              <a:custGeom>
                <a:rect b="b" l="l" r="r" t="t"/>
                <a:pathLst>
                  <a:path extrusionOk="0" h="3138" w="40957">
                    <a:moveTo>
                      <a:pt x="1569" y="1"/>
                    </a:moveTo>
                    <a:cubicBezTo>
                      <a:pt x="718" y="1"/>
                      <a:pt x="1" y="718"/>
                      <a:pt x="1" y="1569"/>
                    </a:cubicBezTo>
                    <a:cubicBezTo>
                      <a:pt x="1" y="2420"/>
                      <a:pt x="718" y="3137"/>
                      <a:pt x="1569" y="3137"/>
                    </a:cubicBezTo>
                    <a:lnTo>
                      <a:pt x="39344" y="3137"/>
                    </a:lnTo>
                    <a:cubicBezTo>
                      <a:pt x="40240" y="3137"/>
                      <a:pt x="40912" y="2420"/>
                      <a:pt x="40912" y="1569"/>
                    </a:cubicBezTo>
                    <a:lnTo>
                      <a:pt x="40957" y="1569"/>
                    </a:lnTo>
                    <a:cubicBezTo>
                      <a:pt x="40957" y="718"/>
                      <a:pt x="40240" y="1"/>
                      <a:pt x="39388" y="1"/>
                    </a:cubicBez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5" name="Google Shape;6035;p46"/>
              <p:cNvSpPr/>
              <p:nvPr/>
            </p:nvSpPr>
            <p:spPr>
              <a:xfrm>
                <a:off x="2413518" y="-1268403"/>
                <a:ext cx="15164" cy="133718"/>
              </a:xfrm>
              <a:custGeom>
                <a:rect b="b" l="l" r="r" t="t"/>
                <a:pathLst>
                  <a:path extrusionOk="0" h="7125" w="808">
                    <a:moveTo>
                      <a:pt x="1" y="0"/>
                    </a:moveTo>
                    <a:lnTo>
                      <a:pt x="1" y="7125"/>
                    </a:lnTo>
                    <a:lnTo>
                      <a:pt x="807" y="7125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6" name="Google Shape;6036;p46"/>
              <p:cNvSpPr/>
              <p:nvPr/>
            </p:nvSpPr>
            <p:spPr>
              <a:xfrm>
                <a:off x="2598528" y="-1268403"/>
                <a:ext cx="15164" cy="133718"/>
              </a:xfrm>
              <a:custGeom>
                <a:rect b="b" l="l" r="r" t="t"/>
                <a:pathLst>
                  <a:path extrusionOk="0" h="7125" w="808">
                    <a:moveTo>
                      <a:pt x="1" y="0"/>
                    </a:moveTo>
                    <a:lnTo>
                      <a:pt x="1" y="7125"/>
                    </a:lnTo>
                    <a:lnTo>
                      <a:pt x="807" y="7125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rgbClr val="E17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7" name="Google Shape;6037;p46"/>
              <p:cNvSpPr/>
              <p:nvPr/>
            </p:nvSpPr>
            <p:spPr>
              <a:xfrm>
                <a:off x="2389964" y="-1370160"/>
                <a:ext cx="249795" cy="161476"/>
              </a:xfrm>
              <a:custGeom>
                <a:rect b="b" l="l" r="r" t="t"/>
                <a:pathLst>
                  <a:path extrusionOk="0" h="8604" w="13310">
                    <a:moveTo>
                      <a:pt x="1" y="0"/>
                    </a:moveTo>
                    <a:lnTo>
                      <a:pt x="1" y="8604"/>
                    </a:lnTo>
                    <a:lnTo>
                      <a:pt x="13309" y="8604"/>
                    </a:lnTo>
                    <a:lnTo>
                      <a:pt x="13309" y="0"/>
                    </a:lnTo>
                    <a:close/>
                  </a:path>
                </a:pathLst>
              </a:custGeom>
              <a:solidFill>
                <a:srgbClr val="F284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8" name="Google Shape;6038;p46"/>
              <p:cNvSpPr/>
              <p:nvPr/>
            </p:nvSpPr>
            <p:spPr>
              <a:xfrm>
                <a:off x="2412673" y="-1348296"/>
                <a:ext cx="204378" cy="116903"/>
              </a:xfrm>
              <a:custGeom>
                <a:rect b="b" l="l" r="r" t="t"/>
                <a:pathLst>
                  <a:path extrusionOk="0" h="6229" w="10890">
                    <a:moveTo>
                      <a:pt x="1" y="0"/>
                    </a:moveTo>
                    <a:lnTo>
                      <a:pt x="1" y="6229"/>
                    </a:lnTo>
                    <a:lnTo>
                      <a:pt x="10890" y="6229"/>
                    </a:lnTo>
                    <a:lnTo>
                      <a:pt x="10890" y="0"/>
                    </a:lnTo>
                    <a:close/>
                  </a:path>
                </a:pathLst>
              </a:custGeom>
              <a:solidFill>
                <a:srgbClr val="FFBE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9" name="Google Shape;6039;p46"/>
              <p:cNvSpPr/>
              <p:nvPr/>
            </p:nvSpPr>
            <p:spPr>
              <a:xfrm>
                <a:off x="2490896" y="-784014"/>
                <a:ext cx="119436" cy="113543"/>
              </a:xfrm>
              <a:custGeom>
                <a:rect b="b" l="l" r="r" t="t"/>
                <a:pathLst>
                  <a:path extrusionOk="0" h="6050" w="6364">
                    <a:moveTo>
                      <a:pt x="0" y="0"/>
                    </a:moveTo>
                    <a:lnTo>
                      <a:pt x="0" y="6050"/>
                    </a:lnTo>
                    <a:lnTo>
                      <a:pt x="6363" y="6050"/>
                    </a:lnTo>
                    <a:lnTo>
                      <a:pt x="6363" y="0"/>
                    </a:lnTo>
                    <a:close/>
                  </a:path>
                </a:pathLst>
              </a:custGeom>
              <a:solidFill>
                <a:srgbClr val="D94D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0" name="Google Shape;6040;p46"/>
              <p:cNvSpPr/>
              <p:nvPr/>
            </p:nvSpPr>
            <p:spPr>
              <a:xfrm>
                <a:off x="1949304" y="-810082"/>
                <a:ext cx="37028" cy="47951"/>
              </a:xfrm>
              <a:custGeom>
                <a:rect b="b" l="l" r="r" t="t"/>
                <a:pathLst>
                  <a:path extrusionOk="0" h="2555" w="1973">
                    <a:moveTo>
                      <a:pt x="1" y="0"/>
                    </a:moveTo>
                    <a:lnTo>
                      <a:pt x="1" y="2554"/>
                    </a:lnTo>
                    <a:lnTo>
                      <a:pt x="1972" y="2554"/>
                    </a:lnTo>
                    <a:lnTo>
                      <a:pt x="19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1" name="Google Shape;6041;p46"/>
              <p:cNvSpPr/>
              <p:nvPr/>
            </p:nvSpPr>
            <p:spPr>
              <a:xfrm>
                <a:off x="1930818" y="-764683"/>
                <a:ext cx="74019" cy="94213"/>
              </a:xfrm>
              <a:custGeom>
                <a:rect b="b" l="l" r="r" t="t"/>
                <a:pathLst>
                  <a:path extrusionOk="0" h="5020" w="3944">
                    <a:moveTo>
                      <a:pt x="0" y="1"/>
                    </a:moveTo>
                    <a:lnTo>
                      <a:pt x="0" y="5020"/>
                    </a:lnTo>
                    <a:lnTo>
                      <a:pt x="3943" y="5020"/>
                    </a:lnTo>
                    <a:lnTo>
                      <a:pt x="3943" y="1"/>
                    </a:lnTo>
                    <a:close/>
                  </a:path>
                </a:pathLst>
              </a:custGeom>
              <a:solidFill>
                <a:srgbClr val="E68A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2" name="Google Shape;6042;p46"/>
              <p:cNvSpPr/>
              <p:nvPr/>
            </p:nvSpPr>
            <p:spPr>
              <a:xfrm>
                <a:off x="2393343" y="-810082"/>
                <a:ext cx="37010" cy="47951"/>
              </a:xfrm>
              <a:custGeom>
                <a:rect b="b" l="l" r="r" t="t"/>
                <a:pathLst>
                  <a:path extrusionOk="0" h="2555" w="1972">
                    <a:moveTo>
                      <a:pt x="0" y="0"/>
                    </a:moveTo>
                    <a:lnTo>
                      <a:pt x="0" y="2554"/>
                    </a:lnTo>
                    <a:lnTo>
                      <a:pt x="1972" y="2554"/>
                    </a:lnTo>
                    <a:lnTo>
                      <a:pt x="19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3" name="Google Shape;6043;p46"/>
              <p:cNvSpPr/>
              <p:nvPr/>
            </p:nvSpPr>
            <p:spPr>
              <a:xfrm>
                <a:off x="2374838" y="-764683"/>
                <a:ext cx="74019" cy="94213"/>
              </a:xfrm>
              <a:custGeom>
                <a:rect b="b" l="l" r="r" t="t"/>
                <a:pathLst>
                  <a:path extrusionOk="0" h="5020" w="3944">
                    <a:moveTo>
                      <a:pt x="0" y="1"/>
                    </a:moveTo>
                    <a:lnTo>
                      <a:pt x="0" y="5020"/>
                    </a:lnTo>
                    <a:lnTo>
                      <a:pt x="3944" y="5020"/>
                    </a:lnTo>
                    <a:lnTo>
                      <a:pt x="3944" y="1"/>
                    </a:lnTo>
                    <a:close/>
                  </a:path>
                </a:pathLst>
              </a:custGeom>
              <a:solidFill>
                <a:srgbClr val="E68A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4" name="Google Shape;6044;p46"/>
              <p:cNvSpPr/>
              <p:nvPr/>
            </p:nvSpPr>
            <p:spPr>
              <a:xfrm>
                <a:off x="2836518" y="-810082"/>
                <a:ext cx="37873" cy="47951"/>
              </a:xfrm>
              <a:custGeom>
                <a:rect b="b" l="l" r="r" t="t"/>
                <a:pathLst>
                  <a:path extrusionOk="0" h="2555" w="2018">
                    <a:moveTo>
                      <a:pt x="1" y="0"/>
                    </a:moveTo>
                    <a:lnTo>
                      <a:pt x="1" y="2554"/>
                    </a:lnTo>
                    <a:lnTo>
                      <a:pt x="2017" y="2554"/>
                    </a:lnTo>
                    <a:lnTo>
                      <a:pt x="20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5" name="Google Shape;6045;p46"/>
              <p:cNvSpPr/>
              <p:nvPr/>
            </p:nvSpPr>
            <p:spPr>
              <a:xfrm>
                <a:off x="2818858" y="-764683"/>
                <a:ext cx="74038" cy="94213"/>
              </a:xfrm>
              <a:custGeom>
                <a:rect b="b" l="l" r="r" t="t"/>
                <a:pathLst>
                  <a:path extrusionOk="0" h="5020" w="3945">
                    <a:moveTo>
                      <a:pt x="1" y="1"/>
                    </a:moveTo>
                    <a:lnTo>
                      <a:pt x="1" y="5020"/>
                    </a:lnTo>
                    <a:lnTo>
                      <a:pt x="3944" y="5020"/>
                    </a:lnTo>
                    <a:lnTo>
                      <a:pt x="3944" y="1"/>
                    </a:lnTo>
                    <a:close/>
                  </a:path>
                </a:pathLst>
              </a:custGeom>
              <a:solidFill>
                <a:srgbClr val="E68A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6" name="Google Shape;6046;p46"/>
              <p:cNvSpPr/>
              <p:nvPr/>
            </p:nvSpPr>
            <p:spPr>
              <a:xfrm>
                <a:off x="3280557" y="-810082"/>
                <a:ext cx="37854" cy="47951"/>
              </a:xfrm>
              <a:custGeom>
                <a:rect b="b" l="l" r="r" t="t"/>
                <a:pathLst>
                  <a:path extrusionOk="0" h="2555" w="2017">
                    <a:moveTo>
                      <a:pt x="0" y="0"/>
                    </a:moveTo>
                    <a:lnTo>
                      <a:pt x="0" y="2554"/>
                    </a:lnTo>
                    <a:lnTo>
                      <a:pt x="2017" y="2554"/>
                    </a:lnTo>
                    <a:lnTo>
                      <a:pt x="20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7" name="Google Shape;6047;p46"/>
              <p:cNvSpPr/>
              <p:nvPr/>
            </p:nvSpPr>
            <p:spPr>
              <a:xfrm>
                <a:off x="3262897" y="-764683"/>
                <a:ext cx="73174" cy="94213"/>
              </a:xfrm>
              <a:custGeom>
                <a:rect b="b" l="l" r="r" t="t"/>
                <a:pathLst>
                  <a:path extrusionOk="0" h="5020" w="3899">
                    <a:moveTo>
                      <a:pt x="0" y="1"/>
                    </a:moveTo>
                    <a:lnTo>
                      <a:pt x="0" y="5020"/>
                    </a:lnTo>
                    <a:lnTo>
                      <a:pt x="3899" y="5020"/>
                    </a:lnTo>
                    <a:lnTo>
                      <a:pt x="3899" y="1"/>
                    </a:lnTo>
                    <a:close/>
                  </a:path>
                </a:pathLst>
              </a:custGeom>
              <a:solidFill>
                <a:srgbClr val="E68A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8" name="Google Shape;6048;p46"/>
              <p:cNvSpPr/>
              <p:nvPr/>
            </p:nvSpPr>
            <p:spPr>
              <a:xfrm>
                <a:off x="3724578" y="-810082"/>
                <a:ext cx="37873" cy="47951"/>
              </a:xfrm>
              <a:custGeom>
                <a:rect b="b" l="l" r="r" t="t"/>
                <a:pathLst>
                  <a:path extrusionOk="0" h="2555" w="2018">
                    <a:moveTo>
                      <a:pt x="1" y="0"/>
                    </a:moveTo>
                    <a:lnTo>
                      <a:pt x="1" y="2554"/>
                    </a:lnTo>
                    <a:lnTo>
                      <a:pt x="2017" y="2554"/>
                    </a:lnTo>
                    <a:lnTo>
                      <a:pt x="20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9" name="Google Shape;6049;p46"/>
              <p:cNvSpPr/>
              <p:nvPr/>
            </p:nvSpPr>
            <p:spPr>
              <a:xfrm>
                <a:off x="3706917" y="-764683"/>
                <a:ext cx="73193" cy="94213"/>
              </a:xfrm>
              <a:custGeom>
                <a:rect b="b" l="l" r="r" t="t"/>
                <a:pathLst>
                  <a:path extrusionOk="0" h="5020" w="3900">
                    <a:moveTo>
                      <a:pt x="1" y="1"/>
                    </a:moveTo>
                    <a:lnTo>
                      <a:pt x="1" y="5020"/>
                    </a:lnTo>
                    <a:lnTo>
                      <a:pt x="3899" y="5020"/>
                    </a:lnTo>
                    <a:lnTo>
                      <a:pt x="3899" y="1"/>
                    </a:lnTo>
                    <a:close/>
                  </a:path>
                </a:pathLst>
              </a:custGeom>
              <a:solidFill>
                <a:srgbClr val="E68A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0" name="Google Shape;6050;p46"/>
              <p:cNvSpPr/>
              <p:nvPr/>
            </p:nvSpPr>
            <p:spPr>
              <a:xfrm>
                <a:off x="4168617" y="-810082"/>
                <a:ext cx="37854" cy="47951"/>
              </a:xfrm>
              <a:custGeom>
                <a:rect b="b" l="l" r="r" t="t"/>
                <a:pathLst>
                  <a:path extrusionOk="0" h="2555" w="2017">
                    <a:moveTo>
                      <a:pt x="0" y="0"/>
                    </a:moveTo>
                    <a:lnTo>
                      <a:pt x="0" y="2554"/>
                    </a:lnTo>
                    <a:lnTo>
                      <a:pt x="2016" y="2554"/>
                    </a:lnTo>
                    <a:lnTo>
                      <a:pt x="20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1" name="Google Shape;6051;p46"/>
              <p:cNvSpPr/>
              <p:nvPr/>
            </p:nvSpPr>
            <p:spPr>
              <a:xfrm>
                <a:off x="4150957" y="-764683"/>
                <a:ext cx="73174" cy="94213"/>
              </a:xfrm>
              <a:custGeom>
                <a:rect b="b" l="l" r="r" t="t"/>
                <a:pathLst>
                  <a:path extrusionOk="0" h="5020" w="3899">
                    <a:moveTo>
                      <a:pt x="0" y="1"/>
                    </a:moveTo>
                    <a:lnTo>
                      <a:pt x="0" y="5020"/>
                    </a:lnTo>
                    <a:lnTo>
                      <a:pt x="3898" y="5020"/>
                    </a:lnTo>
                    <a:lnTo>
                      <a:pt x="3898" y="1"/>
                    </a:lnTo>
                    <a:close/>
                  </a:path>
                </a:pathLst>
              </a:custGeom>
              <a:solidFill>
                <a:srgbClr val="E68A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2" name="Google Shape;6052;p46"/>
              <p:cNvSpPr/>
              <p:nvPr/>
            </p:nvSpPr>
            <p:spPr>
              <a:xfrm>
                <a:off x="1770200" y="-682251"/>
                <a:ext cx="2659943" cy="193412"/>
              </a:xfrm>
              <a:custGeom>
                <a:rect b="b" l="l" r="r" t="t"/>
                <a:pathLst>
                  <a:path extrusionOk="0" h="12547" w="143839">
                    <a:moveTo>
                      <a:pt x="0" y="0"/>
                    </a:moveTo>
                    <a:lnTo>
                      <a:pt x="0" y="12547"/>
                    </a:lnTo>
                    <a:lnTo>
                      <a:pt x="137565" y="12547"/>
                    </a:lnTo>
                    <a:cubicBezTo>
                      <a:pt x="141016" y="12547"/>
                      <a:pt x="143839" y="9769"/>
                      <a:pt x="143839" y="6318"/>
                    </a:cubicBezTo>
                    <a:cubicBezTo>
                      <a:pt x="143839" y="2868"/>
                      <a:pt x="141016" y="45"/>
                      <a:pt x="137565" y="45"/>
                    </a:cubicBezTo>
                    <a:lnTo>
                      <a:pt x="2106" y="0"/>
                    </a:lnTo>
                    <a:close/>
                  </a:path>
                </a:pathLst>
              </a:custGeom>
              <a:solidFill>
                <a:srgbClr val="FFCEA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053" name="Google Shape;6053;p46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Daylight Infographics</a:t>
            </a:r>
            <a:endParaRPr/>
          </a:p>
        </p:txBody>
      </p:sp>
      <p:sp>
        <p:nvSpPr>
          <p:cNvPr id="6054" name="Google Shape;6054;p46"/>
          <p:cNvSpPr txBox="1"/>
          <p:nvPr/>
        </p:nvSpPr>
        <p:spPr>
          <a:xfrm>
            <a:off x="7206239" y="988975"/>
            <a:ext cx="14745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055" name="Google Shape;6055;p46"/>
          <p:cNvSpPr txBox="1"/>
          <p:nvPr/>
        </p:nvSpPr>
        <p:spPr>
          <a:xfrm>
            <a:off x="7206239" y="1200499"/>
            <a:ext cx="1474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s the farthest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56" name="Google Shape;6056;p46"/>
          <p:cNvCxnSpPr>
            <a:endCxn id="6054" idx="1"/>
          </p:cNvCxnSpPr>
          <p:nvPr/>
        </p:nvCxnSpPr>
        <p:spPr>
          <a:xfrm flipH="1" rot="10800000">
            <a:off x="6394139" y="1132825"/>
            <a:ext cx="812100" cy="581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57" name="Google Shape;6057;p46"/>
          <p:cNvSpPr txBox="1"/>
          <p:nvPr/>
        </p:nvSpPr>
        <p:spPr>
          <a:xfrm>
            <a:off x="7141073" y="3841803"/>
            <a:ext cx="14745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058" name="Google Shape;6058;p46"/>
          <p:cNvSpPr txBox="1"/>
          <p:nvPr/>
        </p:nvSpPr>
        <p:spPr>
          <a:xfrm>
            <a:off x="7141073" y="4057527"/>
            <a:ext cx="14745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 a very cold place full of iron oxide dust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59" name="Google Shape;6059;p46"/>
          <p:cNvCxnSpPr>
            <a:endCxn id="6057" idx="1"/>
          </p:cNvCxnSpPr>
          <p:nvPr/>
        </p:nvCxnSpPr>
        <p:spPr>
          <a:xfrm>
            <a:off x="5080973" y="3556053"/>
            <a:ext cx="2060100" cy="429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60" name="Google Shape;6060;p46"/>
          <p:cNvSpPr txBox="1"/>
          <p:nvPr/>
        </p:nvSpPr>
        <p:spPr>
          <a:xfrm>
            <a:off x="463336" y="3841801"/>
            <a:ext cx="15486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061" name="Google Shape;6061;p46"/>
          <p:cNvSpPr txBox="1"/>
          <p:nvPr/>
        </p:nvSpPr>
        <p:spPr>
          <a:xfrm>
            <a:off x="463368" y="4057525"/>
            <a:ext cx="14742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 and is the second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62" name="Google Shape;6062;p46"/>
          <p:cNvCxnSpPr>
            <a:endCxn id="6060" idx="3"/>
          </p:cNvCxnSpPr>
          <p:nvPr/>
        </p:nvCxnSpPr>
        <p:spPr>
          <a:xfrm flipH="1">
            <a:off x="2011936" y="3681451"/>
            <a:ext cx="1127700" cy="302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063" name="Google Shape;6063;p46"/>
          <p:cNvGrpSpPr/>
          <p:nvPr/>
        </p:nvGrpSpPr>
        <p:grpSpPr>
          <a:xfrm>
            <a:off x="7206299" y="2453329"/>
            <a:ext cx="1474450" cy="833425"/>
            <a:chOff x="6498650" y="2510462"/>
            <a:chExt cx="1724100" cy="833425"/>
          </a:xfrm>
        </p:grpSpPr>
        <p:sp>
          <p:nvSpPr>
            <p:cNvPr id="6064" name="Google Shape;6064;p46"/>
            <p:cNvSpPr txBox="1"/>
            <p:nvPr/>
          </p:nvSpPr>
          <p:spPr>
            <a:xfrm>
              <a:off x="6498650" y="2510462"/>
              <a:ext cx="1724100" cy="28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65" name="Google Shape;6065;p46"/>
            <p:cNvSpPr txBox="1"/>
            <p:nvPr/>
          </p:nvSpPr>
          <p:spPr>
            <a:xfrm>
              <a:off x="6498650" y="2721988"/>
              <a:ext cx="17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the ringed one and has several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6066" name="Google Shape;6066;p46"/>
          <p:cNvCxnSpPr/>
          <p:nvPr/>
        </p:nvCxnSpPr>
        <p:spPr>
          <a:xfrm rot="10800000">
            <a:off x="5552700" y="2627950"/>
            <a:ext cx="1657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067" name="Google Shape;6067;p46"/>
          <p:cNvGrpSpPr/>
          <p:nvPr/>
        </p:nvGrpSpPr>
        <p:grpSpPr>
          <a:xfrm>
            <a:off x="463361" y="2453292"/>
            <a:ext cx="1474518" cy="833426"/>
            <a:chOff x="921164" y="2510442"/>
            <a:chExt cx="1724179" cy="833426"/>
          </a:xfrm>
        </p:grpSpPr>
        <p:sp>
          <p:nvSpPr>
            <p:cNvPr id="6068" name="Google Shape;6068;p46"/>
            <p:cNvSpPr txBox="1"/>
            <p:nvPr/>
          </p:nvSpPr>
          <p:spPr>
            <a:xfrm>
              <a:off x="921164" y="2510442"/>
              <a:ext cx="1724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69" name="Google Shape;6069;p46"/>
            <p:cNvSpPr txBox="1"/>
            <p:nvPr/>
          </p:nvSpPr>
          <p:spPr>
            <a:xfrm>
              <a:off x="921243" y="2721968"/>
              <a:ext cx="17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6070" name="Google Shape;6070;p46"/>
          <p:cNvCxnSpPr>
            <a:stCxn id="6068" idx="3"/>
          </p:cNvCxnSpPr>
          <p:nvPr/>
        </p:nvCxnSpPr>
        <p:spPr>
          <a:xfrm flipH="1" rot="10800000">
            <a:off x="1937811" y="2316342"/>
            <a:ext cx="1074300" cy="278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071" name="Google Shape;6071;p46"/>
          <p:cNvGrpSpPr/>
          <p:nvPr/>
        </p:nvGrpSpPr>
        <p:grpSpPr>
          <a:xfrm>
            <a:off x="463327" y="967750"/>
            <a:ext cx="1474518" cy="843576"/>
            <a:chOff x="921125" y="1024900"/>
            <a:chExt cx="1724179" cy="843576"/>
          </a:xfrm>
        </p:grpSpPr>
        <p:sp>
          <p:nvSpPr>
            <p:cNvPr id="6072" name="Google Shape;6072;p46"/>
            <p:cNvSpPr txBox="1"/>
            <p:nvPr/>
          </p:nvSpPr>
          <p:spPr>
            <a:xfrm>
              <a:off x="921125" y="1024900"/>
              <a:ext cx="1724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73" name="Google Shape;6073;p46"/>
            <p:cNvSpPr txBox="1"/>
            <p:nvPr/>
          </p:nvSpPr>
          <p:spPr>
            <a:xfrm>
              <a:off x="921204" y="1246576"/>
              <a:ext cx="1724100" cy="6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the biggest object in the Solar System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6074" name="Google Shape;6074;p46"/>
          <p:cNvCxnSpPr>
            <a:stCxn id="6072" idx="3"/>
          </p:cNvCxnSpPr>
          <p:nvPr/>
        </p:nvCxnSpPr>
        <p:spPr>
          <a:xfrm>
            <a:off x="1937778" y="1109500"/>
            <a:ext cx="663300" cy="930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8" name="Shape 6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9" name="Google Shape;6079;p47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Daylight Infographics</a:t>
            </a:r>
            <a:endParaRPr/>
          </a:p>
        </p:txBody>
      </p:sp>
      <p:sp>
        <p:nvSpPr>
          <p:cNvPr id="6080" name="Google Shape;6080;p47"/>
          <p:cNvSpPr/>
          <p:nvPr/>
        </p:nvSpPr>
        <p:spPr>
          <a:xfrm flipH="1">
            <a:off x="4909775" y="928100"/>
            <a:ext cx="3074100" cy="3808500"/>
          </a:xfrm>
          <a:prstGeom prst="rect">
            <a:avLst/>
          </a:prstGeom>
          <a:solidFill>
            <a:srgbClr val="E6C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81" name="Google Shape;6081;p47"/>
          <p:cNvGrpSpPr/>
          <p:nvPr/>
        </p:nvGrpSpPr>
        <p:grpSpPr>
          <a:xfrm>
            <a:off x="5234868" y="1142356"/>
            <a:ext cx="2712550" cy="1223006"/>
            <a:chOff x="5212436" y="1142338"/>
            <a:chExt cx="2804539" cy="1223006"/>
          </a:xfrm>
        </p:grpSpPr>
        <p:sp>
          <p:nvSpPr>
            <p:cNvPr id="6082" name="Google Shape;6082;p47"/>
            <p:cNvSpPr txBox="1"/>
            <p:nvPr/>
          </p:nvSpPr>
          <p:spPr>
            <a:xfrm>
              <a:off x="6525072" y="1142338"/>
              <a:ext cx="14919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Night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83" name="Google Shape;6083;p47"/>
            <p:cNvSpPr txBox="1"/>
            <p:nvPr/>
          </p:nvSpPr>
          <p:spPr>
            <a:xfrm>
              <a:off x="6525075" y="1535588"/>
              <a:ext cx="1491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084" name="Google Shape;6084;p47"/>
            <p:cNvGrpSpPr/>
            <p:nvPr/>
          </p:nvGrpSpPr>
          <p:grpSpPr>
            <a:xfrm>
              <a:off x="5212436" y="1171472"/>
              <a:ext cx="1194215" cy="1193871"/>
              <a:chOff x="3521618" y="640400"/>
              <a:chExt cx="858900" cy="858900"/>
            </a:xfrm>
          </p:grpSpPr>
          <p:sp>
            <p:nvSpPr>
              <p:cNvPr id="6085" name="Google Shape;6085;p47"/>
              <p:cNvSpPr/>
              <p:nvPr/>
            </p:nvSpPr>
            <p:spPr>
              <a:xfrm>
                <a:off x="3521618" y="640400"/>
                <a:ext cx="858900" cy="858900"/>
              </a:xfrm>
              <a:prstGeom prst="donut">
                <a:avLst>
                  <a:gd fmla="val 10962" name="adj"/>
                </a:avLst>
              </a:prstGeom>
              <a:solidFill>
                <a:srgbClr val="CE99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6" name="Google Shape;6086;p47"/>
              <p:cNvSpPr/>
              <p:nvPr/>
            </p:nvSpPr>
            <p:spPr>
              <a:xfrm>
                <a:off x="3521618" y="640400"/>
                <a:ext cx="858900" cy="858900"/>
              </a:xfrm>
              <a:prstGeom prst="blockArc">
                <a:avLst>
                  <a:gd fmla="val 16248110" name="adj1"/>
                  <a:gd fmla="val 14584126" name="adj2"/>
                  <a:gd fmla="val 10902" name="adj3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87" name="Google Shape;6087;p47"/>
            <p:cNvSpPr txBox="1"/>
            <p:nvPr/>
          </p:nvSpPr>
          <p:spPr>
            <a:xfrm>
              <a:off x="5477176" y="1536007"/>
              <a:ext cx="664800" cy="48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90</a:t>
              </a:r>
              <a:r>
                <a:rPr b="1"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b="1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  <p:sp>
          <p:nvSpPr>
            <p:cNvPr id="6088" name="Google Shape;6088;p47"/>
            <p:cNvSpPr txBox="1"/>
            <p:nvPr/>
          </p:nvSpPr>
          <p:spPr>
            <a:xfrm>
              <a:off x="6856650" y="2108275"/>
              <a:ext cx="10545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89" name="Google Shape;6089;p47"/>
            <p:cNvSpPr/>
            <p:nvPr/>
          </p:nvSpPr>
          <p:spPr>
            <a:xfrm>
              <a:off x="6583567" y="2141843"/>
              <a:ext cx="155400" cy="15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0" name="Google Shape;6090;p47"/>
          <p:cNvGrpSpPr/>
          <p:nvPr/>
        </p:nvGrpSpPr>
        <p:grpSpPr>
          <a:xfrm>
            <a:off x="5139475" y="4229825"/>
            <a:ext cx="2515343" cy="292525"/>
            <a:chOff x="5116800" y="4229825"/>
            <a:chExt cx="2515343" cy="292525"/>
          </a:xfrm>
        </p:grpSpPr>
        <p:sp>
          <p:nvSpPr>
            <p:cNvPr id="6091" name="Google Shape;6091;p47"/>
            <p:cNvSpPr/>
            <p:nvPr/>
          </p:nvSpPr>
          <p:spPr>
            <a:xfrm>
              <a:off x="5856150" y="4281275"/>
              <a:ext cx="1775993" cy="189626"/>
            </a:xfrm>
            <a:custGeom>
              <a:rect b="b" l="l" r="r" t="t"/>
              <a:pathLst>
                <a:path extrusionOk="0" h="1568" w="23320">
                  <a:moveTo>
                    <a:pt x="0" y="0"/>
                  </a:moveTo>
                  <a:lnTo>
                    <a:pt x="0" y="1568"/>
                  </a:lnTo>
                  <a:lnTo>
                    <a:pt x="23319" y="1568"/>
                  </a:lnTo>
                  <a:lnTo>
                    <a:pt x="23319" y="0"/>
                  </a:lnTo>
                  <a:close/>
                </a:path>
              </a:pathLst>
            </a:cu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92" name="Google Shape;6092;p47"/>
            <p:cNvSpPr/>
            <p:nvPr/>
          </p:nvSpPr>
          <p:spPr>
            <a:xfrm>
              <a:off x="5856150" y="4281275"/>
              <a:ext cx="1380530" cy="189626"/>
            </a:xfrm>
            <a:custGeom>
              <a:rect b="b" l="l" r="r" t="t"/>
              <a:pathLst>
                <a:path extrusionOk="0" h="1568" w="19325">
                  <a:moveTo>
                    <a:pt x="0" y="0"/>
                  </a:moveTo>
                  <a:lnTo>
                    <a:pt x="0" y="1568"/>
                  </a:lnTo>
                  <a:lnTo>
                    <a:pt x="19325" y="1568"/>
                  </a:lnTo>
                  <a:lnTo>
                    <a:pt x="19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093" name="Google Shape;6093;p47"/>
            <p:cNvSpPr txBox="1"/>
            <p:nvPr/>
          </p:nvSpPr>
          <p:spPr>
            <a:xfrm>
              <a:off x="5116800" y="4229825"/>
              <a:ext cx="6570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Rest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94" name="Google Shape;6094;p47"/>
            <p:cNvSpPr txBox="1"/>
            <p:nvPr/>
          </p:nvSpPr>
          <p:spPr>
            <a:xfrm>
              <a:off x="5932350" y="4229850"/>
              <a:ext cx="3705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095" name="Google Shape;6095;p47"/>
          <p:cNvGrpSpPr/>
          <p:nvPr/>
        </p:nvGrpSpPr>
        <p:grpSpPr>
          <a:xfrm>
            <a:off x="5121258" y="2560750"/>
            <a:ext cx="2712667" cy="1483038"/>
            <a:chOff x="5098583" y="2560750"/>
            <a:chExt cx="2712667" cy="1483038"/>
          </a:xfrm>
        </p:grpSpPr>
        <p:sp>
          <p:nvSpPr>
            <p:cNvPr id="6096" name="Google Shape;6096;p47"/>
            <p:cNvSpPr txBox="1"/>
            <p:nvPr/>
          </p:nvSpPr>
          <p:spPr>
            <a:xfrm flipH="1">
              <a:off x="5098583" y="3510388"/>
              <a:ext cx="13029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 very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97" name="Google Shape;6097;p47"/>
            <p:cNvSpPr txBox="1"/>
            <p:nvPr/>
          </p:nvSpPr>
          <p:spPr>
            <a:xfrm flipH="1">
              <a:off x="6508350" y="3510388"/>
              <a:ext cx="13029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one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098" name="Google Shape;6098;p47"/>
            <p:cNvGrpSpPr/>
            <p:nvPr/>
          </p:nvGrpSpPr>
          <p:grpSpPr>
            <a:xfrm>
              <a:off x="7030111" y="3128442"/>
              <a:ext cx="259377" cy="338318"/>
              <a:chOff x="-19527458" y="3710075"/>
              <a:chExt cx="232375" cy="302475"/>
            </a:xfrm>
          </p:grpSpPr>
          <p:sp>
            <p:nvSpPr>
              <p:cNvPr id="6099" name="Google Shape;6099;p47"/>
              <p:cNvSpPr/>
              <p:nvPr/>
            </p:nvSpPr>
            <p:spPr>
              <a:xfrm>
                <a:off x="-19384108" y="3874700"/>
                <a:ext cx="89025" cy="119750"/>
              </a:xfrm>
              <a:custGeom>
                <a:rect b="b" l="l" r="r" t="t"/>
                <a:pathLst>
                  <a:path extrusionOk="0" h="4790" w="3561">
                    <a:moveTo>
                      <a:pt x="2300" y="0"/>
                    </a:moveTo>
                    <a:cubicBezTo>
                      <a:pt x="1796" y="883"/>
                      <a:pt x="945" y="1513"/>
                      <a:pt x="0" y="1796"/>
                    </a:cubicBezTo>
                    <a:lnTo>
                      <a:pt x="0" y="1954"/>
                    </a:lnTo>
                    <a:cubicBezTo>
                      <a:pt x="0" y="3529"/>
                      <a:pt x="1324" y="4789"/>
                      <a:pt x="2836" y="4789"/>
                    </a:cubicBezTo>
                    <a:lnTo>
                      <a:pt x="3560" y="4789"/>
                    </a:lnTo>
                    <a:lnTo>
                      <a:pt x="3560" y="4033"/>
                    </a:lnTo>
                    <a:cubicBezTo>
                      <a:pt x="3434" y="4065"/>
                      <a:pt x="3308" y="4065"/>
                      <a:pt x="3214" y="4065"/>
                    </a:cubicBezTo>
                    <a:cubicBezTo>
                      <a:pt x="2993" y="4065"/>
                      <a:pt x="2836" y="4033"/>
                      <a:pt x="2773" y="4033"/>
                    </a:cubicBezTo>
                    <a:cubicBezTo>
                      <a:pt x="1985" y="3844"/>
                      <a:pt x="1418" y="3119"/>
                      <a:pt x="1418" y="2300"/>
                    </a:cubicBezTo>
                    <a:cubicBezTo>
                      <a:pt x="1387" y="2143"/>
                      <a:pt x="1544" y="1985"/>
                      <a:pt x="1733" y="1985"/>
                    </a:cubicBezTo>
                    <a:cubicBezTo>
                      <a:pt x="1954" y="1985"/>
                      <a:pt x="2111" y="2143"/>
                      <a:pt x="2111" y="2332"/>
                    </a:cubicBezTo>
                    <a:cubicBezTo>
                      <a:pt x="2111" y="2804"/>
                      <a:pt x="2426" y="3245"/>
                      <a:pt x="2930" y="3371"/>
                    </a:cubicBezTo>
                    <a:cubicBezTo>
                      <a:pt x="3000" y="3383"/>
                      <a:pt x="3069" y="3390"/>
                      <a:pt x="3141" y="3390"/>
                    </a:cubicBezTo>
                    <a:cubicBezTo>
                      <a:pt x="3266" y="3390"/>
                      <a:pt x="3401" y="3368"/>
                      <a:pt x="3560" y="3308"/>
                    </a:cubicBezTo>
                    <a:lnTo>
                      <a:pt x="3560" y="1954"/>
                    </a:lnTo>
                    <a:cubicBezTo>
                      <a:pt x="3560" y="1072"/>
                      <a:pt x="3056" y="316"/>
                      <a:pt x="23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0" name="Google Shape;6100;p47"/>
              <p:cNvSpPr/>
              <p:nvPr/>
            </p:nvSpPr>
            <p:spPr>
              <a:xfrm>
                <a:off x="-19527458" y="3901475"/>
                <a:ext cx="208750" cy="111075"/>
              </a:xfrm>
              <a:custGeom>
                <a:rect b="b" l="l" r="r" t="t"/>
                <a:pathLst>
                  <a:path extrusionOk="0" h="4443" w="8350">
                    <a:moveTo>
                      <a:pt x="2111" y="1"/>
                    </a:moveTo>
                    <a:lnTo>
                      <a:pt x="2111" y="1261"/>
                    </a:lnTo>
                    <a:cubicBezTo>
                      <a:pt x="2111" y="2300"/>
                      <a:pt x="2584" y="3151"/>
                      <a:pt x="3340" y="3750"/>
                    </a:cubicBezTo>
                    <a:lnTo>
                      <a:pt x="2017" y="3750"/>
                    </a:lnTo>
                    <a:lnTo>
                      <a:pt x="1387" y="2521"/>
                    </a:lnTo>
                    <a:cubicBezTo>
                      <a:pt x="1317" y="2404"/>
                      <a:pt x="1177" y="2339"/>
                      <a:pt x="1046" y="2339"/>
                    </a:cubicBezTo>
                    <a:cubicBezTo>
                      <a:pt x="1000" y="2339"/>
                      <a:pt x="955" y="2347"/>
                      <a:pt x="914" y="2363"/>
                    </a:cubicBezTo>
                    <a:cubicBezTo>
                      <a:pt x="757" y="2458"/>
                      <a:pt x="662" y="2679"/>
                      <a:pt x="757" y="2836"/>
                    </a:cubicBezTo>
                    <a:lnTo>
                      <a:pt x="1229" y="3750"/>
                    </a:lnTo>
                    <a:lnTo>
                      <a:pt x="347" y="3750"/>
                    </a:lnTo>
                    <a:cubicBezTo>
                      <a:pt x="158" y="3750"/>
                      <a:pt x="0" y="3907"/>
                      <a:pt x="0" y="4096"/>
                    </a:cubicBezTo>
                    <a:cubicBezTo>
                      <a:pt x="0" y="4285"/>
                      <a:pt x="158" y="4443"/>
                      <a:pt x="347" y="4443"/>
                    </a:cubicBezTo>
                    <a:lnTo>
                      <a:pt x="8223" y="4443"/>
                    </a:lnTo>
                    <a:cubicBezTo>
                      <a:pt x="8255" y="4443"/>
                      <a:pt x="8318" y="4443"/>
                      <a:pt x="8349" y="4411"/>
                    </a:cubicBezTo>
                    <a:cubicBezTo>
                      <a:pt x="6459" y="4348"/>
                      <a:pt x="5010" y="2805"/>
                      <a:pt x="5010" y="914"/>
                    </a:cubicBezTo>
                    <a:lnTo>
                      <a:pt x="4632" y="914"/>
                    </a:lnTo>
                    <a:cubicBezTo>
                      <a:pt x="3970" y="914"/>
                      <a:pt x="3340" y="757"/>
                      <a:pt x="2741" y="442"/>
                    </a:cubicBezTo>
                    <a:cubicBezTo>
                      <a:pt x="2521" y="316"/>
                      <a:pt x="2332" y="158"/>
                      <a:pt x="2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1" name="Google Shape;6101;p47"/>
              <p:cNvSpPr/>
              <p:nvPr/>
            </p:nvSpPr>
            <p:spPr>
              <a:xfrm>
                <a:off x="-19491233" y="3710075"/>
                <a:ext cx="159925" cy="67775"/>
              </a:xfrm>
              <a:custGeom>
                <a:rect b="b" l="l" r="r" t="t"/>
                <a:pathLst>
                  <a:path extrusionOk="0" h="2711" w="6397">
                    <a:moveTo>
                      <a:pt x="1765" y="1"/>
                    </a:moveTo>
                    <a:cubicBezTo>
                      <a:pt x="788" y="1"/>
                      <a:pt x="1" y="789"/>
                      <a:pt x="1" y="1765"/>
                    </a:cubicBezTo>
                    <a:lnTo>
                      <a:pt x="1" y="2301"/>
                    </a:lnTo>
                    <a:cubicBezTo>
                      <a:pt x="410" y="1954"/>
                      <a:pt x="883" y="1765"/>
                      <a:pt x="1450" y="1765"/>
                    </a:cubicBezTo>
                    <a:cubicBezTo>
                      <a:pt x="2175" y="1765"/>
                      <a:pt x="2805" y="2143"/>
                      <a:pt x="3183" y="2710"/>
                    </a:cubicBezTo>
                    <a:cubicBezTo>
                      <a:pt x="3592" y="2112"/>
                      <a:pt x="4222" y="1765"/>
                      <a:pt x="4978" y="1765"/>
                    </a:cubicBezTo>
                    <a:cubicBezTo>
                      <a:pt x="5514" y="1765"/>
                      <a:pt x="5987" y="1954"/>
                      <a:pt x="6396" y="2301"/>
                    </a:cubicBezTo>
                    <a:lnTo>
                      <a:pt x="6396" y="1765"/>
                    </a:lnTo>
                    <a:cubicBezTo>
                      <a:pt x="6396" y="789"/>
                      <a:pt x="5609" y="1"/>
                      <a:pt x="4600" y="1"/>
                    </a:cubicBezTo>
                    <a:cubicBezTo>
                      <a:pt x="4411" y="1"/>
                      <a:pt x="4254" y="158"/>
                      <a:pt x="4254" y="348"/>
                    </a:cubicBezTo>
                    <a:cubicBezTo>
                      <a:pt x="4254" y="537"/>
                      <a:pt x="4096" y="694"/>
                      <a:pt x="3907" y="694"/>
                    </a:cubicBezTo>
                    <a:lnTo>
                      <a:pt x="2490" y="694"/>
                    </a:lnTo>
                    <a:cubicBezTo>
                      <a:pt x="2301" y="694"/>
                      <a:pt x="2143" y="537"/>
                      <a:pt x="2143" y="348"/>
                    </a:cubicBezTo>
                    <a:cubicBezTo>
                      <a:pt x="2143" y="158"/>
                      <a:pt x="1985" y="1"/>
                      <a:pt x="17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2" name="Google Shape;6102;p47"/>
              <p:cNvSpPr/>
              <p:nvPr/>
            </p:nvSpPr>
            <p:spPr>
              <a:xfrm>
                <a:off x="-19492808" y="3773100"/>
                <a:ext cx="159125" cy="133925"/>
              </a:xfrm>
              <a:custGeom>
                <a:rect b="b" l="l" r="r" t="t"/>
                <a:pathLst>
                  <a:path extrusionOk="0" h="5357" w="6365">
                    <a:moveTo>
                      <a:pt x="1828" y="1040"/>
                    </a:moveTo>
                    <a:cubicBezTo>
                      <a:pt x="2048" y="1040"/>
                      <a:pt x="2206" y="1198"/>
                      <a:pt x="2206" y="1387"/>
                    </a:cubicBezTo>
                    <a:cubicBezTo>
                      <a:pt x="2206" y="1607"/>
                      <a:pt x="2048" y="1765"/>
                      <a:pt x="1828" y="1765"/>
                    </a:cubicBezTo>
                    <a:cubicBezTo>
                      <a:pt x="1639" y="1765"/>
                      <a:pt x="1481" y="1607"/>
                      <a:pt x="1481" y="1387"/>
                    </a:cubicBezTo>
                    <a:cubicBezTo>
                      <a:pt x="1481" y="1198"/>
                      <a:pt x="1639" y="1040"/>
                      <a:pt x="1828" y="1040"/>
                    </a:cubicBezTo>
                    <a:close/>
                    <a:moveTo>
                      <a:pt x="4663" y="1040"/>
                    </a:moveTo>
                    <a:cubicBezTo>
                      <a:pt x="4884" y="1040"/>
                      <a:pt x="5041" y="1198"/>
                      <a:pt x="5041" y="1387"/>
                    </a:cubicBezTo>
                    <a:cubicBezTo>
                      <a:pt x="5041" y="1607"/>
                      <a:pt x="4884" y="1765"/>
                      <a:pt x="4663" y="1765"/>
                    </a:cubicBezTo>
                    <a:cubicBezTo>
                      <a:pt x="4474" y="1765"/>
                      <a:pt x="4317" y="1607"/>
                      <a:pt x="4317" y="1387"/>
                    </a:cubicBezTo>
                    <a:cubicBezTo>
                      <a:pt x="4317" y="1198"/>
                      <a:pt x="4474" y="1040"/>
                      <a:pt x="4663" y="1040"/>
                    </a:cubicBezTo>
                    <a:close/>
                    <a:moveTo>
                      <a:pt x="2887" y="2126"/>
                    </a:moveTo>
                    <a:cubicBezTo>
                      <a:pt x="3056" y="2126"/>
                      <a:pt x="3188" y="2239"/>
                      <a:pt x="3214" y="2395"/>
                    </a:cubicBezTo>
                    <a:cubicBezTo>
                      <a:pt x="3297" y="2230"/>
                      <a:pt x="3451" y="2137"/>
                      <a:pt x="3594" y="2137"/>
                    </a:cubicBezTo>
                    <a:cubicBezTo>
                      <a:pt x="3615" y="2137"/>
                      <a:pt x="3635" y="2139"/>
                      <a:pt x="3655" y="2143"/>
                    </a:cubicBezTo>
                    <a:cubicBezTo>
                      <a:pt x="3844" y="2237"/>
                      <a:pt x="3939" y="2426"/>
                      <a:pt x="3876" y="2584"/>
                    </a:cubicBezTo>
                    <a:lnTo>
                      <a:pt x="3529" y="3655"/>
                    </a:lnTo>
                    <a:cubicBezTo>
                      <a:pt x="3498" y="3812"/>
                      <a:pt x="3340" y="3875"/>
                      <a:pt x="3183" y="3875"/>
                    </a:cubicBezTo>
                    <a:cubicBezTo>
                      <a:pt x="3025" y="3875"/>
                      <a:pt x="2899" y="3812"/>
                      <a:pt x="2836" y="3655"/>
                    </a:cubicBezTo>
                    <a:lnTo>
                      <a:pt x="2458" y="2584"/>
                    </a:lnTo>
                    <a:cubicBezTo>
                      <a:pt x="2521" y="2426"/>
                      <a:pt x="2584" y="2237"/>
                      <a:pt x="2773" y="2143"/>
                    </a:cubicBezTo>
                    <a:cubicBezTo>
                      <a:pt x="2812" y="2132"/>
                      <a:pt x="2850" y="2126"/>
                      <a:pt x="2887" y="2126"/>
                    </a:cubicBezTo>
                    <a:close/>
                    <a:moveTo>
                      <a:pt x="1418" y="0"/>
                    </a:moveTo>
                    <a:cubicBezTo>
                      <a:pt x="631" y="0"/>
                      <a:pt x="1" y="630"/>
                      <a:pt x="1" y="1418"/>
                    </a:cubicBezTo>
                    <a:lnTo>
                      <a:pt x="1" y="1481"/>
                    </a:lnTo>
                    <a:lnTo>
                      <a:pt x="1" y="2111"/>
                    </a:lnTo>
                    <a:cubicBezTo>
                      <a:pt x="1" y="2269"/>
                      <a:pt x="1" y="2458"/>
                      <a:pt x="32" y="2615"/>
                    </a:cubicBezTo>
                    <a:cubicBezTo>
                      <a:pt x="95" y="2678"/>
                      <a:pt x="95" y="2741"/>
                      <a:pt x="95" y="2773"/>
                    </a:cubicBezTo>
                    <a:cubicBezTo>
                      <a:pt x="158" y="2899"/>
                      <a:pt x="158" y="3025"/>
                      <a:pt x="190" y="3151"/>
                    </a:cubicBezTo>
                    <a:cubicBezTo>
                      <a:pt x="190" y="3182"/>
                      <a:pt x="221" y="3214"/>
                      <a:pt x="221" y="3245"/>
                    </a:cubicBezTo>
                    <a:cubicBezTo>
                      <a:pt x="253" y="3371"/>
                      <a:pt x="347" y="3529"/>
                      <a:pt x="379" y="3655"/>
                    </a:cubicBezTo>
                    <a:cubicBezTo>
                      <a:pt x="379" y="3686"/>
                      <a:pt x="410" y="3686"/>
                      <a:pt x="410" y="3718"/>
                    </a:cubicBezTo>
                    <a:cubicBezTo>
                      <a:pt x="505" y="3875"/>
                      <a:pt x="631" y="4033"/>
                      <a:pt x="694" y="4159"/>
                    </a:cubicBezTo>
                    <a:cubicBezTo>
                      <a:pt x="977" y="4474"/>
                      <a:pt x="1292" y="4758"/>
                      <a:pt x="1639" y="4947"/>
                    </a:cubicBezTo>
                    <a:cubicBezTo>
                      <a:pt x="2111" y="5230"/>
                      <a:pt x="2647" y="5356"/>
                      <a:pt x="3183" y="5356"/>
                    </a:cubicBezTo>
                    <a:cubicBezTo>
                      <a:pt x="4285" y="5356"/>
                      <a:pt x="5262" y="4789"/>
                      <a:pt x="5829" y="3938"/>
                    </a:cubicBezTo>
                    <a:cubicBezTo>
                      <a:pt x="5829" y="3938"/>
                      <a:pt x="5829" y="3875"/>
                      <a:pt x="5861" y="3875"/>
                    </a:cubicBezTo>
                    <a:cubicBezTo>
                      <a:pt x="5955" y="3718"/>
                      <a:pt x="6018" y="3623"/>
                      <a:pt x="6081" y="3434"/>
                    </a:cubicBezTo>
                    <a:cubicBezTo>
                      <a:pt x="6144" y="3403"/>
                      <a:pt x="6144" y="3340"/>
                      <a:pt x="6176" y="3277"/>
                    </a:cubicBezTo>
                    <a:cubicBezTo>
                      <a:pt x="6207" y="3182"/>
                      <a:pt x="6270" y="3025"/>
                      <a:pt x="6302" y="2899"/>
                    </a:cubicBezTo>
                    <a:cubicBezTo>
                      <a:pt x="6302" y="2867"/>
                      <a:pt x="6333" y="2773"/>
                      <a:pt x="6333" y="2741"/>
                    </a:cubicBezTo>
                    <a:cubicBezTo>
                      <a:pt x="6365" y="2552"/>
                      <a:pt x="6365" y="2363"/>
                      <a:pt x="6365" y="2143"/>
                    </a:cubicBezTo>
                    <a:lnTo>
                      <a:pt x="6365" y="1292"/>
                    </a:lnTo>
                    <a:cubicBezTo>
                      <a:pt x="6302" y="567"/>
                      <a:pt x="5703" y="0"/>
                      <a:pt x="4947" y="0"/>
                    </a:cubicBezTo>
                    <a:cubicBezTo>
                      <a:pt x="4159" y="0"/>
                      <a:pt x="3529" y="630"/>
                      <a:pt x="3529" y="1418"/>
                    </a:cubicBezTo>
                    <a:cubicBezTo>
                      <a:pt x="3529" y="1607"/>
                      <a:pt x="3372" y="1765"/>
                      <a:pt x="3183" y="1765"/>
                    </a:cubicBezTo>
                    <a:cubicBezTo>
                      <a:pt x="2994" y="1765"/>
                      <a:pt x="2836" y="1607"/>
                      <a:pt x="2836" y="1418"/>
                    </a:cubicBezTo>
                    <a:cubicBezTo>
                      <a:pt x="2836" y="630"/>
                      <a:pt x="2206" y="0"/>
                      <a:pt x="1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03" name="Google Shape;6103;p47"/>
            <p:cNvGrpSpPr/>
            <p:nvPr/>
          </p:nvGrpSpPr>
          <p:grpSpPr>
            <a:xfrm>
              <a:off x="5580854" y="3156629"/>
              <a:ext cx="338337" cy="281944"/>
              <a:chOff x="-20425753" y="3330250"/>
              <a:chExt cx="329250" cy="280625"/>
            </a:xfrm>
          </p:grpSpPr>
          <p:sp>
            <p:nvSpPr>
              <p:cNvPr id="6104" name="Google Shape;6104;p47"/>
              <p:cNvSpPr/>
              <p:nvPr/>
            </p:nvSpPr>
            <p:spPr>
              <a:xfrm>
                <a:off x="-20358803" y="3361750"/>
                <a:ext cx="197725" cy="249125"/>
              </a:xfrm>
              <a:custGeom>
                <a:rect b="b" l="l" r="r" t="t"/>
                <a:pathLst>
                  <a:path extrusionOk="0" h="9965" w="7909">
                    <a:moveTo>
                      <a:pt x="3927" y="1"/>
                    </a:moveTo>
                    <a:cubicBezTo>
                      <a:pt x="3797" y="1"/>
                      <a:pt x="3671" y="56"/>
                      <a:pt x="3624" y="166"/>
                    </a:cubicBezTo>
                    <a:lnTo>
                      <a:pt x="1103" y="5302"/>
                    </a:lnTo>
                    <a:cubicBezTo>
                      <a:pt x="1" y="7412"/>
                      <a:pt x="1607" y="9964"/>
                      <a:pt x="3970" y="9964"/>
                    </a:cubicBezTo>
                    <a:cubicBezTo>
                      <a:pt x="6333" y="9964"/>
                      <a:pt x="7908" y="7412"/>
                      <a:pt x="6837" y="5302"/>
                    </a:cubicBezTo>
                    <a:lnTo>
                      <a:pt x="4254" y="166"/>
                    </a:lnTo>
                    <a:cubicBezTo>
                      <a:pt x="4191" y="56"/>
                      <a:pt x="4057" y="1"/>
                      <a:pt x="39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5" name="Google Shape;6105;p47"/>
              <p:cNvSpPr/>
              <p:nvPr/>
            </p:nvSpPr>
            <p:spPr>
              <a:xfrm>
                <a:off x="-20213103" y="3330250"/>
                <a:ext cx="116600" cy="189250"/>
              </a:xfrm>
              <a:custGeom>
                <a:rect b="b" l="l" r="r" t="t"/>
                <a:pathLst>
                  <a:path extrusionOk="0" h="7570" w="4664">
                    <a:moveTo>
                      <a:pt x="1683" y="1"/>
                    </a:moveTo>
                    <a:cubicBezTo>
                      <a:pt x="1553" y="1"/>
                      <a:pt x="1419" y="56"/>
                      <a:pt x="1356" y="166"/>
                    </a:cubicBezTo>
                    <a:lnTo>
                      <a:pt x="1" y="2939"/>
                    </a:lnTo>
                    <a:lnTo>
                      <a:pt x="1608" y="6215"/>
                    </a:lnTo>
                    <a:cubicBezTo>
                      <a:pt x="1828" y="6625"/>
                      <a:pt x="1954" y="7097"/>
                      <a:pt x="1986" y="7570"/>
                    </a:cubicBezTo>
                    <a:cubicBezTo>
                      <a:pt x="3687" y="7381"/>
                      <a:pt x="4664" y="5585"/>
                      <a:pt x="3876" y="4010"/>
                    </a:cubicBezTo>
                    <a:lnTo>
                      <a:pt x="1986" y="166"/>
                    </a:lnTo>
                    <a:cubicBezTo>
                      <a:pt x="1938" y="56"/>
                      <a:pt x="1812" y="1"/>
                      <a:pt x="16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6" name="Google Shape;6106;p47"/>
              <p:cNvSpPr/>
              <p:nvPr/>
            </p:nvSpPr>
            <p:spPr>
              <a:xfrm>
                <a:off x="-20425753" y="3330250"/>
                <a:ext cx="116600" cy="189250"/>
              </a:xfrm>
              <a:custGeom>
                <a:rect b="b" l="l" r="r" t="t"/>
                <a:pathLst>
                  <a:path extrusionOk="0" h="7570" w="4664">
                    <a:moveTo>
                      <a:pt x="2982" y="1"/>
                    </a:moveTo>
                    <a:cubicBezTo>
                      <a:pt x="2852" y="1"/>
                      <a:pt x="2726" y="56"/>
                      <a:pt x="2679" y="166"/>
                    </a:cubicBezTo>
                    <a:lnTo>
                      <a:pt x="788" y="4010"/>
                    </a:lnTo>
                    <a:cubicBezTo>
                      <a:pt x="1" y="5522"/>
                      <a:pt x="977" y="7381"/>
                      <a:pt x="2679" y="7570"/>
                    </a:cubicBezTo>
                    <a:cubicBezTo>
                      <a:pt x="2710" y="7097"/>
                      <a:pt x="2868" y="6593"/>
                      <a:pt x="3057" y="6152"/>
                    </a:cubicBezTo>
                    <a:lnTo>
                      <a:pt x="4663" y="2876"/>
                    </a:lnTo>
                    <a:lnTo>
                      <a:pt x="3309" y="166"/>
                    </a:lnTo>
                    <a:cubicBezTo>
                      <a:pt x="3246" y="56"/>
                      <a:pt x="3112" y="1"/>
                      <a:pt x="29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107" name="Google Shape;6107;p47"/>
            <p:cNvSpPr txBox="1"/>
            <p:nvPr/>
          </p:nvSpPr>
          <p:spPr>
            <a:xfrm>
              <a:off x="5112525" y="2560750"/>
              <a:ext cx="24729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Activities Night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6108" name="Google Shape;6108;p47"/>
          <p:cNvSpPr/>
          <p:nvPr/>
        </p:nvSpPr>
        <p:spPr>
          <a:xfrm flipH="1">
            <a:off x="1160113" y="928100"/>
            <a:ext cx="3074100" cy="3808500"/>
          </a:xfrm>
          <a:prstGeom prst="rect">
            <a:avLst/>
          </a:prstGeom>
          <a:solidFill>
            <a:srgbClr val="FFBE82">
              <a:alpha val="435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09" name="Google Shape;6109;p47"/>
          <p:cNvGrpSpPr/>
          <p:nvPr/>
        </p:nvGrpSpPr>
        <p:grpSpPr>
          <a:xfrm>
            <a:off x="1492086" y="1142338"/>
            <a:ext cx="2804539" cy="1223006"/>
            <a:chOff x="1492086" y="1142338"/>
            <a:chExt cx="2804539" cy="1223006"/>
          </a:xfrm>
        </p:grpSpPr>
        <p:sp>
          <p:nvSpPr>
            <p:cNvPr id="6110" name="Google Shape;6110;p47"/>
            <p:cNvSpPr txBox="1"/>
            <p:nvPr/>
          </p:nvSpPr>
          <p:spPr>
            <a:xfrm>
              <a:off x="2804722" y="1142338"/>
              <a:ext cx="14919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11" name="Google Shape;6111;p47"/>
            <p:cNvSpPr txBox="1"/>
            <p:nvPr/>
          </p:nvSpPr>
          <p:spPr>
            <a:xfrm>
              <a:off x="2804725" y="1535588"/>
              <a:ext cx="1491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112" name="Google Shape;6112;p47"/>
            <p:cNvGrpSpPr/>
            <p:nvPr/>
          </p:nvGrpSpPr>
          <p:grpSpPr>
            <a:xfrm>
              <a:off x="1492086" y="1171472"/>
              <a:ext cx="1194215" cy="1193871"/>
              <a:chOff x="3521618" y="640400"/>
              <a:chExt cx="858900" cy="858900"/>
            </a:xfrm>
          </p:grpSpPr>
          <p:sp>
            <p:nvSpPr>
              <p:cNvPr id="6113" name="Google Shape;6113;p47"/>
              <p:cNvSpPr/>
              <p:nvPr/>
            </p:nvSpPr>
            <p:spPr>
              <a:xfrm>
                <a:off x="3521618" y="640400"/>
                <a:ext cx="858900" cy="858900"/>
              </a:xfrm>
              <a:prstGeom prst="donut">
                <a:avLst>
                  <a:gd fmla="val 1069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4" name="Google Shape;6114;p47"/>
              <p:cNvSpPr/>
              <p:nvPr/>
            </p:nvSpPr>
            <p:spPr>
              <a:xfrm>
                <a:off x="3521618" y="640400"/>
                <a:ext cx="858900" cy="858900"/>
              </a:xfrm>
              <a:prstGeom prst="blockArc">
                <a:avLst>
                  <a:gd fmla="val 16248110" name="adj1"/>
                  <a:gd fmla="val 21538155" name="adj2"/>
                  <a:gd fmla="val 11200" name="adj3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115" name="Google Shape;6115;p47"/>
            <p:cNvSpPr txBox="1"/>
            <p:nvPr/>
          </p:nvSpPr>
          <p:spPr>
            <a:xfrm>
              <a:off x="1786180" y="1536019"/>
              <a:ext cx="606000" cy="48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25</a:t>
              </a:r>
              <a:r>
                <a:rPr b="1"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b="1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  <p:sp>
          <p:nvSpPr>
            <p:cNvPr id="6116" name="Google Shape;6116;p47"/>
            <p:cNvSpPr txBox="1"/>
            <p:nvPr/>
          </p:nvSpPr>
          <p:spPr>
            <a:xfrm>
              <a:off x="3136300" y="2108275"/>
              <a:ext cx="1054500" cy="2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17" name="Google Shape;6117;p47"/>
            <p:cNvSpPr/>
            <p:nvPr/>
          </p:nvSpPr>
          <p:spPr>
            <a:xfrm>
              <a:off x="2863217" y="2141843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18" name="Google Shape;6118;p47"/>
          <p:cNvGrpSpPr/>
          <p:nvPr/>
        </p:nvGrpSpPr>
        <p:grpSpPr>
          <a:xfrm>
            <a:off x="1378225" y="4229825"/>
            <a:ext cx="2527330" cy="292525"/>
            <a:chOff x="1378225" y="4229825"/>
            <a:chExt cx="2527330" cy="292525"/>
          </a:xfrm>
        </p:grpSpPr>
        <p:sp>
          <p:nvSpPr>
            <p:cNvPr id="6119" name="Google Shape;6119;p47"/>
            <p:cNvSpPr/>
            <p:nvPr/>
          </p:nvSpPr>
          <p:spPr>
            <a:xfrm>
              <a:off x="2135800" y="4281275"/>
              <a:ext cx="1769755" cy="189626"/>
            </a:xfrm>
            <a:custGeom>
              <a:rect b="b" l="l" r="r" t="t"/>
              <a:pathLst>
                <a:path extrusionOk="0" h="1568" w="23320">
                  <a:moveTo>
                    <a:pt x="0" y="0"/>
                  </a:moveTo>
                  <a:lnTo>
                    <a:pt x="0" y="1568"/>
                  </a:lnTo>
                  <a:lnTo>
                    <a:pt x="23319" y="1568"/>
                  </a:lnTo>
                  <a:lnTo>
                    <a:pt x="233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120" name="Google Shape;6120;p47"/>
            <p:cNvSpPr/>
            <p:nvPr/>
          </p:nvSpPr>
          <p:spPr>
            <a:xfrm>
              <a:off x="2135800" y="4281275"/>
              <a:ext cx="479791" cy="189626"/>
            </a:xfrm>
            <a:custGeom>
              <a:rect b="b" l="l" r="r" t="t"/>
              <a:pathLst>
                <a:path extrusionOk="0" h="1568" w="19325">
                  <a:moveTo>
                    <a:pt x="0" y="0"/>
                  </a:moveTo>
                  <a:lnTo>
                    <a:pt x="0" y="1568"/>
                  </a:lnTo>
                  <a:lnTo>
                    <a:pt x="19325" y="1568"/>
                  </a:lnTo>
                  <a:lnTo>
                    <a:pt x="19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6121" name="Google Shape;6121;p47"/>
            <p:cNvSpPr txBox="1"/>
            <p:nvPr/>
          </p:nvSpPr>
          <p:spPr>
            <a:xfrm>
              <a:off x="1378225" y="4229825"/>
              <a:ext cx="6570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Rest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22" name="Google Shape;6122;p47"/>
            <p:cNvSpPr txBox="1"/>
            <p:nvPr/>
          </p:nvSpPr>
          <p:spPr>
            <a:xfrm>
              <a:off x="2212000" y="4229850"/>
              <a:ext cx="3705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123" name="Google Shape;6123;p47"/>
          <p:cNvGrpSpPr/>
          <p:nvPr/>
        </p:nvGrpSpPr>
        <p:grpSpPr>
          <a:xfrm>
            <a:off x="1340846" y="2560750"/>
            <a:ext cx="2712667" cy="1483038"/>
            <a:chOff x="1378233" y="2560750"/>
            <a:chExt cx="2712667" cy="1483038"/>
          </a:xfrm>
        </p:grpSpPr>
        <p:grpSp>
          <p:nvGrpSpPr>
            <p:cNvPr id="6124" name="Google Shape;6124;p47"/>
            <p:cNvGrpSpPr/>
            <p:nvPr/>
          </p:nvGrpSpPr>
          <p:grpSpPr>
            <a:xfrm>
              <a:off x="3270294" y="3128434"/>
              <a:ext cx="338325" cy="338334"/>
              <a:chOff x="-19566768" y="4084200"/>
              <a:chExt cx="304825" cy="303275"/>
            </a:xfrm>
          </p:grpSpPr>
          <p:sp>
            <p:nvSpPr>
              <p:cNvPr id="6125" name="Google Shape;6125;p47"/>
              <p:cNvSpPr/>
              <p:nvPr/>
            </p:nvSpPr>
            <p:spPr>
              <a:xfrm>
                <a:off x="-19509268" y="4274800"/>
                <a:ext cx="103975" cy="94550"/>
              </a:xfrm>
              <a:custGeom>
                <a:rect b="b" l="l" r="r" t="t"/>
                <a:pathLst>
                  <a:path extrusionOk="0" h="3782" w="4159">
                    <a:moveTo>
                      <a:pt x="3403" y="1"/>
                    </a:moveTo>
                    <a:cubicBezTo>
                      <a:pt x="3151" y="1356"/>
                      <a:pt x="1985" y="2364"/>
                      <a:pt x="599" y="2364"/>
                    </a:cubicBezTo>
                    <a:cubicBezTo>
                      <a:pt x="410" y="2364"/>
                      <a:pt x="221" y="2332"/>
                      <a:pt x="0" y="2301"/>
                    </a:cubicBezTo>
                    <a:lnTo>
                      <a:pt x="0" y="2301"/>
                    </a:lnTo>
                    <a:cubicBezTo>
                      <a:pt x="284" y="3151"/>
                      <a:pt x="1071" y="3781"/>
                      <a:pt x="2048" y="3781"/>
                    </a:cubicBezTo>
                    <a:cubicBezTo>
                      <a:pt x="3214" y="3781"/>
                      <a:pt x="4159" y="2836"/>
                      <a:pt x="4159" y="1671"/>
                    </a:cubicBezTo>
                    <a:cubicBezTo>
                      <a:pt x="4159" y="978"/>
                      <a:pt x="3875" y="410"/>
                      <a:pt x="34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6" name="Google Shape;6126;p47"/>
              <p:cNvSpPr/>
              <p:nvPr/>
            </p:nvSpPr>
            <p:spPr>
              <a:xfrm>
                <a:off x="-19429718" y="4281900"/>
                <a:ext cx="78000" cy="105575"/>
              </a:xfrm>
              <a:custGeom>
                <a:rect b="b" l="l" r="r" t="t"/>
                <a:pathLst>
                  <a:path extrusionOk="0" h="4223" w="3120">
                    <a:moveTo>
                      <a:pt x="1323" y="0"/>
                    </a:moveTo>
                    <a:lnTo>
                      <a:pt x="1323" y="0"/>
                    </a:lnTo>
                    <a:cubicBezTo>
                      <a:pt x="1544" y="442"/>
                      <a:pt x="1670" y="914"/>
                      <a:pt x="1670" y="1387"/>
                    </a:cubicBezTo>
                    <a:cubicBezTo>
                      <a:pt x="1670" y="2552"/>
                      <a:pt x="977" y="3529"/>
                      <a:pt x="0" y="3970"/>
                    </a:cubicBezTo>
                    <a:cubicBezTo>
                      <a:pt x="284" y="4128"/>
                      <a:pt x="599" y="4222"/>
                      <a:pt x="977" y="4222"/>
                    </a:cubicBezTo>
                    <a:cubicBezTo>
                      <a:pt x="2142" y="4222"/>
                      <a:pt x="3088" y="3277"/>
                      <a:pt x="3088" y="2080"/>
                    </a:cubicBezTo>
                    <a:cubicBezTo>
                      <a:pt x="3119" y="1072"/>
                      <a:pt x="2331" y="189"/>
                      <a:pt x="13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7" name="Google Shape;6127;p47"/>
              <p:cNvSpPr/>
              <p:nvPr/>
            </p:nvSpPr>
            <p:spPr>
              <a:xfrm>
                <a:off x="-19355693" y="4281100"/>
                <a:ext cx="57525" cy="88250"/>
              </a:xfrm>
              <a:custGeom>
                <a:rect b="b" l="l" r="r" t="t"/>
                <a:pathLst>
                  <a:path extrusionOk="0" h="3530" w="2301">
                    <a:moveTo>
                      <a:pt x="536" y="1"/>
                    </a:moveTo>
                    <a:cubicBezTo>
                      <a:pt x="316" y="1"/>
                      <a:pt x="158" y="32"/>
                      <a:pt x="1" y="64"/>
                    </a:cubicBezTo>
                    <a:cubicBezTo>
                      <a:pt x="568" y="568"/>
                      <a:pt x="883" y="1324"/>
                      <a:pt x="883" y="2112"/>
                    </a:cubicBezTo>
                    <a:cubicBezTo>
                      <a:pt x="883" y="2616"/>
                      <a:pt x="725" y="3088"/>
                      <a:pt x="473" y="3529"/>
                    </a:cubicBezTo>
                    <a:lnTo>
                      <a:pt x="536" y="3529"/>
                    </a:lnTo>
                    <a:cubicBezTo>
                      <a:pt x="1513" y="3529"/>
                      <a:pt x="2300" y="2742"/>
                      <a:pt x="2300" y="1765"/>
                    </a:cubicBezTo>
                    <a:cubicBezTo>
                      <a:pt x="2300" y="820"/>
                      <a:pt x="1513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8" name="Google Shape;6128;p47"/>
              <p:cNvSpPr/>
              <p:nvPr/>
            </p:nvSpPr>
            <p:spPr>
              <a:xfrm>
                <a:off x="-19317093" y="4263000"/>
                <a:ext cx="55150" cy="66975"/>
              </a:xfrm>
              <a:custGeom>
                <a:rect b="b" l="l" r="r" t="t"/>
                <a:pathLst>
                  <a:path extrusionOk="0" h="2679" w="2206">
                    <a:moveTo>
                      <a:pt x="756" y="0"/>
                    </a:moveTo>
                    <a:cubicBezTo>
                      <a:pt x="473" y="0"/>
                      <a:pt x="189" y="95"/>
                      <a:pt x="0" y="252"/>
                    </a:cubicBezTo>
                    <a:cubicBezTo>
                      <a:pt x="882" y="630"/>
                      <a:pt x="1450" y="1513"/>
                      <a:pt x="1450" y="2521"/>
                    </a:cubicBezTo>
                    <a:lnTo>
                      <a:pt x="1450" y="2678"/>
                    </a:lnTo>
                    <a:cubicBezTo>
                      <a:pt x="1891" y="2458"/>
                      <a:pt x="2206" y="1985"/>
                      <a:pt x="2206" y="1450"/>
                    </a:cubicBezTo>
                    <a:cubicBezTo>
                      <a:pt x="2174" y="662"/>
                      <a:pt x="1544" y="0"/>
                      <a:pt x="7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9" name="Google Shape;6129;p47"/>
              <p:cNvSpPr/>
              <p:nvPr/>
            </p:nvSpPr>
            <p:spPr>
              <a:xfrm>
                <a:off x="-19314743" y="4227550"/>
                <a:ext cx="52025" cy="31525"/>
              </a:xfrm>
              <a:custGeom>
                <a:rect b="b" l="l" r="r" t="t"/>
                <a:pathLst>
                  <a:path extrusionOk="0" h="1261" w="2081">
                    <a:moveTo>
                      <a:pt x="1009" y="1"/>
                    </a:moveTo>
                    <a:cubicBezTo>
                      <a:pt x="505" y="1"/>
                      <a:pt x="64" y="347"/>
                      <a:pt x="1" y="820"/>
                    </a:cubicBezTo>
                    <a:cubicBezTo>
                      <a:pt x="221" y="757"/>
                      <a:pt x="410" y="725"/>
                      <a:pt x="662" y="725"/>
                    </a:cubicBezTo>
                    <a:cubicBezTo>
                      <a:pt x="1198" y="725"/>
                      <a:pt x="1671" y="946"/>
                      <a:pt x="2080" y="1261"/>
                    </a:cubicBezTo>
                    <a:lnTo>
                      <a:pt x="2080" y="1072"/>
                    </a:lnTo>
                    <a:cubicBezTo>
                      <a:pt x="2080" y="473"/>
                      <a:pt x="1608" y="1"/>
                      <a:pt x="10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0" name="Google Shape;6130;p47"/>
              <p:cNvSpPr/>
              <p:nvPr/>
            </p:nvSpPr>
            <p:spPr>
              <a:xfrm>
                <a:off x="-19547093" y="4262200"/>
                <a:ext cx="106350" cy="52800"/>
              </a:xfrm>
              <a:custGeom>
                <a:rect b="b" l="l" r="r" t="t"/>
                <a:pathLst>
                  <a:path extrusionOk="0" h="2112" w="4254">
                    <a:moveTo>
                      <a:pt x="1" y="1"/>
                    </a:moveTo>
                    <a:cubicBezTo>
                      <a:pt x="1" y="1167"/>
                      <a:pt x="946" y="2112"/>
                      <a:pt x="2112" y="2112"/>
                    </a:cubicBezTo>
                    <a:cubicBezTo>
                      <a:pt x="3309" y="2112"/>
                      <a:pt x="4254" y="1230"/>
                      <a:pt x="4254" y="32"/>
                    </a:cubicBezTo>
                    <a:lnTo>
                      <a:pt x="4254" y="32"/>
                    </a:lnTo>
                    <a:cubicBezTo>
                      <a:pt x="3655" y="473"/>
                      <a:pt x="2899" y="757"/>
                      <a:pt x="2112" y="757"/>
                    </a:cubicBezTo>
                    <a:cubicBezTo>
                      <a:pt x="1324" y="757"/>
                      <a:pt x="568" y="473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1" name="Google Shape;6131;p47"/>
              <p:cNvSpPr/>
              <p:nvPr/>
            </p:nvSpPr>
            <p:spPr>
              <a:xfrm>
                <a:off x="-19458868" y="4173200"/>
                <a:ext cx="18125" cy="35475"/>
              </a:xfrm>
              <a:custGeom>
                <a:rect b="b" l="l" r="r" t="t"/>
                <a:pathLst>
                  <a:path extrusionOk="0" h="1419" w="725">
                    <a:moveTo>
                      <a:pt x="378" y="1"/>
                    </a:moveTo>
                    <a:cubicBezTo>
                      <a:pt x="189" y="1"/>
                      <a:pt x="0" y="284"/>
                      <a:pt x="0" y="725"/>
                    </a:cubicBezTo>
                    <a:cubicBezTo>
                      <a:pt x="0" y="1166"/>
                      <a:pt x="189" y="1418"/>
                      <a:pt x="378" y="1418"/>
                    </a:cubicBezTo>
                    <a:cubicBezTo>
                      <a:pt x="536" y="1418"/>
                      <a:pt x="725" y="1166"/>
                      <a:pt x="725" y="725"/>
                    </a:cubicBezTo>
                    <a:cubicBezTo>
                      <a:pt x="725" y="284"/>
                      <a:pt x="536" y="1"/>
                      <a:pt x="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2" name="Google Shape;6132;p47"/>
              <p:cNvSpPr/>
              <p:nvPr/>
            </p:nvSpPr>
            <p:spPr>
              <a:xfrm>
                <a:off x="-19548668" y="4173200"/>
                <a:ext cx="18150" cy="35475"/>
              </a:xfrm>
              <a:custGeom>
                <a:rect b="b" l="l" r="r" t="t"/>
                <a:pathLst>
                  <a:path extrusionOk="0" h="1419" w="726">
                    <a:moveTo>
                      <a:pt x="379" y="1"/>
                    </a:moveTo>
                    <a:cubicBezTo>
                      <a:pt x="221" y="1"/>
                      <a:pt x="1" y="284"/>
                      <a:pt x="1" y="725"/>
                    </a:cubicBezTo>
                    <a:cubicBezTo>
                      <a:pt x="1" y="1166"/>
                      <a:pt x="221" y="1418"/>
                      <a:pt x="379" y="1418"/>
                    </a:cubicBezTo>
                    <a:cubicBezTo>
                      <a:pt x="536" y="1418"/>
                      <a:pt x="725" y="1166"/>
                      <a:pt x="725" y="725"/>
                    </a:cubicBezTo>
                    <a:cubicBezTo>
                      <a:pt x="725" y="284"/>
                      <a:pt x="536" y="1"/>
                      <a:pt x="3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3" name="Google Shape;6133;p47"/>
              <p:cNvSpPr/>
              <p:nvPr/>
            </p:nvSpPr>
            <p:spPr>
              <a:xfrm>
                <a:off x="-19566768" y="4084200"/>
                <a:ext cx="143375" cy="178025"/>
              </a:xfrm>
              <a:custGeom>
                <a:rect b="b" l="l" r="r" t="t"/>
                <a:pathLst>
                  <a:path extrusionOk="0" h="7121" w="5735">
                    <a:moveTo>
                      <a:pt x="1418" y="1"/>
                    </a:moveTo>
                    <a:cubicBezTo>
                      <a:pt x="630" y="1"/>
                      <a:pt x="0" y="662"/>
                      <a:pt x="0" y="1450"/>
                    </a:cubicBezTo>
                    <a:cubicBezTo>
                      <a:pt x="0" y="1923"/>
                      <a:pt x="221" y="2301"/>
                      <a:pt x="567" y="2584"/>
                    </a:cubicBezTo>
                    <a:cubicBezTo>
                      <a:pt x="315" y="2962"/>
                      <a:pt x="95" y="3435"/>
                      <a:pt x="32" y="3907"/>
                    </a:cubicBezTo>
                    <a:cubicBezTo>
                      <a:pt x="158" y="3277"/>
                      <a:pt x="536" y="2868"/>
                      <a:pt x="1040" y="2868"/>
                    </a:cubicBezTo>
                    <a:cubicBezTo>
                      <a:pt x="1638" y="2868"/>
                      <a:pt x="2111" y="3498"/>
                      <a:pt x="2111" y="4285"/>
                    </a:cubicBezTo>
                    <a:cubicBezTo>
                      <a:pt x="2111" y="5073"/>
                      <a:pt x="1638" y="5703"/>
                      <a:pt x="1040" y="5703"/>
                    </a:cubicBezTo>
                    <a:cubicBezTo>
                      <a:pt x="567" y="5703"/>
                      <a:pt x="158" y="5262"/>
                      <a:pt x="32" y="4632"/>
                    </a:cubicBezTo>
                    <a:lnTo>
                      <a:pt x="32" y="4632"/>
                    </a:lnTo>
                    <a:cubicBezTo>
                      <a:pt x="189" y="6050"/>
                      <a:pt x="1418" y="7121"/>
                      <a:pt x="2867" y="7121"/>
                    </a:cubicBezTo>
                    <a:cubicBezTo>
                      <a:pt x="4316" y="7121"/>
                      <a:pt x="5514" y="6018"/>
                      <a:pt x="5703" y="4632"/>
                    </a:cubicBezTo>
                    <a:lnTo>
                      <a:pt x="5703" y="4632"/>
                    </a:lnTo>
                    <a:cubicBezTo>
                      <a:pt x="5577" y="5262"/>
                      <a:pt x="5199" y="5703"/>
                      <a:pt x="4694" y="5703"/>
                    </a:cubicBezTo>
                    <a:cubicBezTo>
                      <a:pt x="4096" y="5703"/>
                      <a:pt x="3623" y="5073"/>
                      <a:pt x="3623" y="4285"/>
                    </a:cubicBezTo>
                    <a:cubicBezTo>
                      <a:pt x="3623" y="3498"/>
                      <a:pt x="4096" y="2868"/>
                      <a:pt x="4694" y="2868"/>
                    </a:cubicBezTo>
                    <a:cubicBezTo>
                      <a:pt x="5199" y="2868"/>
                      <a:pt x="5577" y="3277"/>
                      <a:pt x="5703" y="3907"/>
                    </a:cubicBezTo>
                    <a:cubicBezTo>
                      <a:pt x="5608" y="3403"/>
                      <a:pt x="5419" y="2962"/>
                      <a:pt x="5136" y="2584"/>
                    </a:cubicBezTo>
                    <a:cubicBezTo>
                      <a:pt x="5514" y="2301"/>
                      <a:pt x="5734" y="1923"/>
                      <a:pt x="5734" y="1450"/>
                    </a:cubicBezTo>
                    <a:cubicBezTo>
                      <a:pt x="5734" y="662"/>
                      <a:pt x="5104" y="1"/>
                      <a:pt x="4316" y="1"/>
                    </a:cubicBezTo>
                    <a:cubicBezTo>
                      <a:pt x="4127" y="1"/>
                      <a:pt x="3970" y="127"/>
                      <a:pt x="3970" y="347"/>
                    </a:cubicBezTo>
                    <a:cubicBezTo>
                      <a:pt x="3970" y="536"/>
                      <a:pt x="4127" y="694"/>
                      <a:pt x="4316" y="694"/>
                    </a:cubicBezTo>
                    <a:cubicBezTo>
                      <a:pt x="4726" y="694"/>
                      <a:pt x="5041" y="1040"/>
                      <a:pt x="5041" y="1450"/>
                    </a:cubicBezTo>
                    <a:cubicBezTo>
                      <a:pt x="5041" y="1702"/>
                      <a:pt x="4883" y="1954"/>
                      <a:pt x="4631" y="2080"/>
                    </a:cubicBezTo>
                    <a:cubicBezTo>
                      <a:pt x="4159" y="1670"/>
                      <a:pt x="3529" y="1450"/>
                      <a:pt x="2867" y="1450"/>
                    </a:cubicBezTo>
                    <a:cubicBezTo>
                      <a:pt x="2206" y="1450"/>
                      <a:pt x="1607" y="1670"/>
                      <a:pt x="1103" y="2080"/>
                    </a:cubicBezTo>
                    <a:cubicBezTo>
                      <a:pt x="851" y="1954"/>
                      <a:pt x="693" y="1702"/>
                      <a:pt x="693" y="1450"/>
                    </a:cubicBezTo>
                    <a:cubicBezTo>
                      <a:pt x="693" y="1040"/>
                      <a:pt x="1008" y="694"/>
                      <a:pt x="1418" y="694"/>
                    </a:cubicBezTo>
                    <a:cubicBezTo>
                      <a:pt x="1607" y="694"/>
                      <a:pt x="1764" y="536"/>
                      <a:pt x="1764" y="347"/>
                    </a:cubicBezTo>
                    <a:cubicBezTo>
                      <a:pt x="1764" y="127"/>
                      <a:pt x="1607" y="1"/>
                      <a:pt x="1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134" name="Google Shape;6134;p47"/>
            <p:cNvSpPr txBox="1"/>
            <p:nvPr/>
          </p:nvSpPr>
          <p:spPr>
            <a:xfrm flipH="1">
              <a:off x="1378233" y="3510388"/>
              <a:ext cx="13029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35" name="Google Shape;6135;p47"/>
            <p:cNvSpPr txBox="1"/>
            <p:nvPr/>
          </p:nvSpPr>
          <p:spPr>
            <a:xfrm flipH="1">
              <a:off x="2788000" y="3510388"/>
              <a:ext cx="13029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136" name="Google Shape;6136;p47"/>
            <p:cNvGrpSpPr/>
            <p:nvPr/>
          </p:nvGrpSpPr>
          <p:grpSpPr>
            <a:xfrm>
              <a:off x="1860507" y="3128438"/>
              <a:ext cx="338325" cy="338325"/>
              <a:chOff x="-21118393" y="4066875"/>
              <a:chExt cx="304825" cy="304825"/>
            </a:xfrm>
          </p:grpSpPr>
          <p:sp>
            <p:nvSpPr>
              <p:cNvPr id="6137" name="Google Shape;6137;p47"/>
              <p:cNvSpPr/>
              <p:nvPr/>
            </p:nvSpPr>
            <p:spPr>
              <a:xfrm>
                <a:off x="-20932518" y="4211025"/>
                <a:ext cx="118950" cy="160675"/>
              </a:xfrm>
              <a:custGeom>
                <a:rect b="b" l="l" r="r" t="t"/>
                <a:pathLst>
                  <a:path extrusionOk="0" h="6427" w="4758">
                    <a:moveTo>
                      <a:pt x="757" y="0"/>
                    </a:moveTo>
                    <a:cubicBezTo>
                      <a:pt x="473" y="0"/>
                      <a:pt x="221" y="63"/>
                      <a:pt x="1" y="189"/>
                    </a:cubicBezTo>
                    <a:lnTo>
                      <a:pt x="2836" y="6427"/>
                    </a:lnTo>
                    <a:lnTo>
                      <a:pt x="4380" y="6427"/>
                    </a:lnTo>
                    <a:cubicBezTo>
                      <a:pt x="4474" y="6427"/>
                      <a:pt x="4600" y="6332"/>
                      <a:pt x="4695" y="6269"/>
                    </a:cubicBezTo>
                    <a:cubicBezTo>
                      <a:pt x="4758" y="6143"/>
                      <a:pt x="4758" y="6017"/>
                      <a:pt x="4695" y="5891"/>
                    </a:cubicBezTo>
                    <a:lnTo>
                      <a:pt x="2111" y="819"/>
                    </a:lnTo>
                    <a:cubicBezTo>
                      <a:pt x="1891" y="315"/>
                      <a:pt x="1387" y="0"/>
                      <a:pt x="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8" name="Google Shape;6138;p47"/>
              <p:cNvSpPr/>
              <p:nvPr/>
            </p:nvSpPr>
            <p:spPr>
              <a:xfrm>
                <a:off x="-20959293" y="4084875"/>
                <a:ext cx="109500" cy="89925"/>
              </a:xfrm>
              <a:custGeom>
                <a:rect b="b" l="l" r="r" t="t"/>
                <a:pathLst>
                  <a:path extrusionOk="0" h="3597" w="4380">
                    <a:moveTo>
                      <a:pt x="2203" y="0"/>
                    </a:moveTo>
                    <a:cubicBezTo>
                      <a:pt x="2118" y="0"/>
                      <a:pt x="2029" y="10"/>
                      <a:pt x="1922" y="37"/>
                    </a:cubicBezTo>
                    <a:cubicBezTo>
                      <a:pt x="1261" y="194"/>
                      <a:pt x="788" y="824"/>
                      <a:pt x="788" y="1486"/>
                    </a:cubicBezTo>
                    <a:cubicBezTo>
                      <a:pt x="284" y="1707"/>
                      <a:pt x="0" y="2211"/>
                      <a:pt x="126" y="2715"/>
                    </a:cubicBezTo>
                    <a:cubicBezTo>
                      <a:pt x="252" y="3219"/>
                      <a:pt x="694" y="3597"/>
                      <a:pt x="1198" y="3597"/>
                    </a:cubicBezTo>
                    <a:lnTo>
                      <a:pt x="3308" y="3597"/>
                    </a:lnTo>
                    <a:cubicBezTo>
                      <a:pt x="3876" y="3597"/>
                      <a:pt x="4380" y="3124"/>
                      <a:pt x="4380" y="2526"/>
                    </a:cubicBezTo>
                    <a:cubicBezTo>
                      <a:pt x="4380" y="2179"/>
                      <a:pt x="4222" y="1801"/>
                      <a:pt x="3813" y="1580"/>
                    </a:cubicBezTo>
                    <a:cubicBezTo>
                      <a:pt x="3718" y="1549"/>
                      <a:pt x="3655" y="1423"/>
                      <a:pt x="3624" y="1297"/>
                    </a:cubicBezTo>
                    <a:cubicBezTo>
                      <a:pt x="3561" y="635"/>
                      <a:pt x="3119" y="194"/>
                      <a:pt x="2552" y="37"/>
                    </a:cubicBezTo>
                    <a:cubicBezTo>
                      <a:pt x="2425" y="19"/>
                      <a:pt x="2319" y="0"/>
                      <a:pt x="22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9" name="Google Shape;6139;p47"/>
              <p:cNvSpPr/>
              <p:nvPr/>
            </p:nvSpPr>
            <p:spPr>
              <a:xfrm>
                <a:off x="-20878968" y="4066875"/>
                <a:ext cx="64625" cy="80375"/>
              </a:xfrm>
              <a:custGeom>
                <a:rect b="b" l="l" r="r" t="t"/>
                <a:pathLst>
                  <a:path extrusionOk="0" h="3215" w="2585">
                    <a:moveTo>
                      <a:pt x="820" y="1"/>
                    </a:moveTo>
                    <a:cubicBezTo>
                      <a:pt x="505" y="1"/>
                      <a:pt x="221" y="95"/>
                      <a:pt x="1" y="253"/>
                    </a:cubicBezTo>
                    <a:cubicBezTo>
                      <a:pt x="253" y="379"/>
                      <a:pt x="505" y="568"/>
                      <a:pt x="726" y="851"/>
                    </a:cubicBezTo>
                    <a:cubicBezTo>
                      <a:pt x="915" y="1103"/>
                      <a:pt x="1072" y="1418"/>
                      <a:pt x="1135" y="1733"/>
                    </a:cubicBezTo>
                    <a:cubicBezTo>
                      <a:pt x="1356" y="1891"/>
                      <a:pt x="1608" y="2174"/>
                      <a:pt x="1702" y="2490"/>
                    </a:cubicBezTo>
                    <a:cubicBezTo>
                      <a:pt x="1797" y="2679"/>
                      <a:pt x="1860" y="2962"/>
                      <a:pt x="1860" y="3214"/>
                    </a:cubicBezTo>
                    <a:cubicBezTo>
                      <a:pt x="2301" y="2899"/>
                      <a:pt x="2584" y="2363"/>
                      <a:pt x="2584" y="1796"/>
                    </a:cubicBezTo>
                    <a:cubicBezTo>
                      <a:pt x="2584" y="788"/>
                      <a:pt x="1797" y="1"/>
                      <a:pt x="8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0" name="Google Shape;6140;p47"/>
              <p:cNvSpPr/>
              <p:nvPr/>
            </p:nvSpPr>
            <p:spPr>
              <a:xfrm>
                <a:off x="-21100268" y="4103900"/>
                <a:ext cx="107925" cy="89025"/>
              </a:xfrm>
              <a:custGeom>
                <a:rect b="b" l="l" r="r" t="t"/>
                <a:pathLst>
                  <a:path extrusionOk="0" h="3561" w="4317">
                    <a:moveTo>
                      <a:pt x="2174" y="0"/>
                    </a:moveTo>
                    <a:cubicBezTo>
                      <a:pt x="1386" y="0"/>
                      <a:pt x="756" y="630"/>
                      <a:pt x="756" y="1418"/>
                    </a:cubicBezTo>
                    <a:lnTo>
                      <a:pt x="756" y="1481"/>
                    </a:lnTo>
                    <a:cubicBezTo>
                      <a:pt x="284" y="1639"/>
                      <a:pt x="63" y="2048"/>
                      <a:pt x="63" y="2458"/>
                    </a:cubicBezTo>
                    <a:cubicBezTo>
                      <a:pt x="0" y="3088"/>
                      <a:pt x="473" y="3560"/>
                      <a:pt x="1071" y="3560"/>
                    </a:cubicBezTo>
                    <a:lnTo>
                      <a:pt x="3214" y="3560"/>
                    </a:lnTo>
                    <a:cubicBezTo>
                      <a:pt x="3686" y="3560"/>
                      <a:pt x="4159" y="3214"/>
                      <a:pt x="4253" y="2710"/>
                    </a:cubicBezTo>
                    <a:cubicBezTo>
                      <a:pt x="4253" y="2615"/>
                      <a:pt x="4316" y="2552"/>
                      <a:pt x="4316" y="2521"/>
                    </a:cubicBezTo>
                    <a:cubicBezTo>
                      <a:pt x="4316" y="2080"/>
                      <a:pt x="4033" y="1670"/>
                      <a:pt x="3592" y="1481"/>
                    </a:cubicBezTo>
                    <a:cubicBezTo>
                      <a:pt x="3592" y="1135"/>
                      <a:pt x="3529" y="819"/>
                      <a:pt x="3308" y="536"/>
                    </a:cubicBezTo>
                    <a:cubicBezTo>
                      <a:pt x="3056" y="189"/>
                      <a:pt x="2646" y="0"/>
                      <a:pt x="21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1" name="Google Shape;6141;p47"/>
              <p:cNvSpPr/>
              <p:nvPr/>
            </p:nvSpPr>
            <p:spPr>
              <a:xfrm>
                <a:off x="-21061693" y="4168475"/>
                <a:ext cx="119750" cy="91400"/>
              </a:xfrm>
              <a:custGeom>
                <a:rect b="b" l="l" r="r" t="t"/>
                <a:pathLst>
                  <a:path extrusionOk="0" h="3656" w="4790">
                    <a:moveTo>
                      <a:pt x="3435" y="1"/>
                    </a:moveTo>
                    <a:cubicBezTo>
                      <a:pt x="3435" y="316"/>
                      <a:pt x="3372" y="599"/>
                      <a:pt x="3151" y="914"/>
                    </a:cubicBezTo>
                    <a:cubicBezTo>
                      <a:pt x="2773" y="1450"/>
                      <a:pt x="2206" y="1702"/>
                      <a:pt x="1671" y="1702"/>
                    </a:cubicBezTo>
                    <a:lnTo>
                      <a:pt x="473" y="1702"/>
                    </a:lnTo>
                    <a:lnTo>
                      <a:pt x="1" y="2710"/>
                    </a:lnTo>
                    <a:lnTo>
                      <a:pt x="946" y="3655"/>
                    </a:lnTo>
                    <a:lnTo>
                      <a:pt x="2143" y="2490"/>
                    </a:lnTo>
                    <a:cubicBezTo>
                      <a:pt x="2222" y="2411"/>
                      <a:pt x="2309" y="2371"/>
                      <a:pt x="2395" y="2371"/>
                    </a:cubicBezTo>
                    <a:cubicBezTo>
                      <a:pt x="2482" y="2371"/>
                      <a:pt x="2568" y="2411"/>
                      <a:pt x="2647" y="2490"/>
                    </a:cubicBezTo>
                    <a:lnTo>
                      <a:pt x="3844" y="3655"/>
                    </a:lnTo>
                    <a:lnTo>
                      <a:pt x="4790" y="2710"/>
                    </a:lnTo>
                    <a:lnTo>
                      <a:pt x="3718" y="410"/>
                    </a:lnTo>
                    <a:cubicBezTo>
                      <a:pt x="3624" y="253"/>
                      <a:pt x="3561" y="127"/>
                      <a:pt x="3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2" name="Google Shape;6142;p47"/>
              <p:cNvSpPr/>
              <p:nvPr/>
            </p:nvSpPr>
            <p:spPr>
              <a:xfrm>
                <a:off x="-21118393" y="4250400"/>
                <a:ext cx="233950" cy="120525"/>
              </a:xfrm>
              <a:custGeom>
                <a:rect b="b" l="l" r="r" t="t"/>
                <a:pathLst>
                  <a:path extrusionOk="0" h="4821" w="9358">
                    <a:moveTo>
                      <a:pt x="4695" y="0"/>
                    </a:moveTo>
                    <a:lnTo>
                      <a:pt x="3497" y="1166"/>
                    </a:lnTo>
                    <a:cubicBezTo>
                      <a:pt x="3419" y="1245"/>
                      <a:pt x="3332" y="1284"/>
                      <a:pt x="3245" y="1284"/>
                    </a:cubicBezTo>
                    <a:cubicBezTo>
                      <a:pt x="3159" y="1284"/>
                      <a:pt x="3072" y="1245"/>
                      <a:pt x="2993" y="1166"/>
                    </a:cubicBezTo>
                    <a:lnTo>
                      <a:pt x="1954" y="158"/>
                    </a:lnTo>
                    <a:lnTo>
                      <a:pt x="32" y="4316"/>
                    </a:lnTo>
                    <a:cubicBezTo>
                      <a:pt x="0" y="4442"/>
                      <a:pt x="0" y="4568"/>
                      <a:pt x="63" y="4694"/>
                    </a:cubicBezTo>
                    <a:cubicBezTo>
                      <a:pt x="158" y="4789"/>
                      <a:pt x="252" y="4820"/>
                      <a:pt x="379" y="4820"/>
                    </a:cubicBezTo>
                    <a:lnTo>
                      <a:pt x="8979" y="4820"/>
                    </a:lnTo>
                    <a:cubicBezTo>
                      <a:pt x="9105" y="4820"/>
                      <a:pt x="9200" y="4757"/>
                      <a:pt x="9294" y="4694"/>
                    </a:cubicBezTo>
                    <a:cubicBezTo>
                      <a:pt x="9357" y="4568"/>
                      <a:pt x="9357" y="4442"/>
                      <a:pt x="9326" y="4316"/>
                    </a:cubicBezTo>
                    <a:lnTo>
                      <a:pt x="7341" y="158"/>
                    </a:lnTo>
                    <a:lnTo>
                      <a:pt x="6333" y="1166"/>
                    </a:lnTo>
                    <a:cubicBezTo>
                      <a:pt x="6270" y="1260"/>
                      <a:pt x="6175" y="1292"/>
                      <a:pt x="6112" y="1292"/>
                    </a:cubicBezTo>
                    <a:cubicBezTo>
                      <a:pt x="6018" y="1292"/>
                      <a:pt x="5892" y="1260"/>
                      <a:pt x="5860" y="1166"/>
                    </a:cubicBezTo>
                    <a:lnTo>
                      <a:pt x="46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143" name="Google Shape;6143;p47"/>
            <p:cNvSpPr txBox="1"/>
            <p:nvPr/>
          </p:nvSpPr>
          <p:spPr>
            <a:xfrm>
              <a:off x="1526162" y="2560750"/>
              <a:ext cx="24168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Activities Day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6147" name="Shape 6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Google Shape;6148;p48"/>
          <p:cNvSpPr txBox="1"/>
          <p:nvPr>
            <p:ph idx="4294967295"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 (premium users)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9" name="Google Shape;6149;p48"/>
          <p:cNvSpPr txBox="1"/>
          <p:nvPr>
            <p:ph idx="4294967295" type="body"/>
          </p:nvPr>
        </p:nvSpPr>
        <p:spPr>
          <a:xfrm>
            <a:off x="1048350" y="690275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be a Premium user on </a:t>
            </a:r>
            <a:r>
              <a:rPr b="1"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Modify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it for both personal and commercial purposes.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0" name="Google Shape;6150;p48"/>
          <p:cNvSpPr txBox="1"/>
          <p:nvPr>
            <p:ph idx="4294967295" type="body"/>
          </p:nvPr>
        </p:nvSpPr>
        <p:spPr>
          <a:xfrm>
            <a:off x="1048350" y="4314290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FAQs or visit Slidesgo School: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6154" name="Shape 6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Google Shape;6155;p49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Premium infographics...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6" name="Google Shape;6156;p49"/>
          <p:cNvSpPr/>
          <p:nvPr/>
        </p:nvSpPr>
        <p:spPr>
          <a:xfrm>
            <a:off x="1504285" y="2948818"/>
            <a:ext cx="1713187" cy="534976"/>
          </a:xfrm>
          <a:custGeom>
            <a:rect b="b" l="l" r="r" t="t"/>
            <a:pathLst>
              <a:path extrusionOk="0" h="34387" w="110102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cap="flat" cmpd="sng" w="19050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7" name="Google Shape;6157;p49"/>
          <p:cNvSpPr/>
          <p:nvPr/>
        </p:nvSpPr>
        <p:spPr>
          <a:xfrm>
            <a:off x="2653822" y="2845479"/>
            <a:ext cx="687939" cy="741642"/>
          </a:xfrm>
          <a:custGeom>
            <a:rect b="b" l="l" r="r" t="t"/>
            <a:pathLst>
              <a:path extrusionOk="0" h="47671" w="44212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8" name="Google Shape;6158;p49"/>
          <p:cNvSpPr/>
          <p:nvPr/>
        </p:nvSpPr>
        <p:spPr>
          <a:xfrm>
            <a:off x="1380284" y="2845479"/>
            <a:ext cx="687550" cy="741642"/>
          </a:xfrm>
          <a:custGeom>
            <a:rect b="b" l="l" r="r" t="t"/>
            <a:pathLst>
              <a:path extrusionOk="0" h="47671" w="44187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9" name="Google Shape;6159;p49"/>
          <p:cNvSpPr/>
          <p:nvPr/>
        </p:nvSpPr>
        <p:spPr>
          <a:xfrm>
            <a:off x="1998733" y="3922488"/>
            <a:ext cx="724194" cy="588011"/>
          </a:xfrm>
          <a:custGeom>
            <a:rect b="b" l="l" r="r" t="t"/>
            <a:pathLst>
              <a:path extrusionOk="0" h="37796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0" name="Google Shape;6160;p49"/>
          <p:cNvSpPr/>
          <p:nvPr/>
        </p:nvSpPr>
        <p:spPr>
          <a:xfrm>
            <a:off x="2949013" y="3922488"/>
            <a:ext cx="724598" cy="588011"/>
          </a:xfrm>
          <a:custGeom>
            <a:rect b="b" l="l" r="r" t="t"/>
            <a:pathLst>
              <a:path extrusionOk="0" h="37796" w="46568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1" name="Google Shape;6161;p49"/>
          <p:cNvSpPr/>
          <p:nvPr/>
        </p:nvSpPr>
        <p:spPr>
          <a:xfrm>
            <a:off x="1048453" y="3922488"/>
            <a:ext cx="724194" cy="588011"/>
          </a:xfrm>
          <a:custGeom>
            <a:rect b="b" l="l" r="r" t="t"/>
            <a:pathLst>
              <a:path extrusionOk="0" h="37796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2" name="Google Shape;6162;p49"/>
          <p:cNvSpPr/>
          <p:nvPr/>
        </p:nvSpPr>
        <p:spPr>
          <a:xfrm>
            <a:off x="1998733" y="1922125"/>
            <a:ext cx="724194" cy="587996"/>
          </a:xfrm>
          <a:custGeom>
            <a:rect b="b" l="l" r="r" t="t"/>
            <a:pathLst>
              <a:path extrusionOk="0" h="37795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3" name="Google Shape;6163;p49"/>
          <p:cNvSpPr/>
          <p:nvPr/>
        </p:nvSpPr>
        <p:spPr>
          <a:xfrm>
            <a:off x="2949013" y="1922125"/>
            <a:ext cx="724598" cy="587996"/>
          </a:xfrm>
          <a:custGeom>
            <a:rect b="b" l="l" r="r" t="t"/>
            <a:pathLst>
              <a:path extrusionOk="0" h="37795" w="46568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4" name="Google Shape;6164;p49"/>
          <p:cNvSpPr/>
          <p:nvPr/>
        </p:nvSpPr>
        <p:spPr>
          <a:xfrm>
            <a:off x="1048453" y="1922125"/>
            <a:ext cx="724194" cy="587996"/>
          </a:xfrm>
          <a:custGeom>
            <a:rect b="b" l="l" r="r" t="t"/>
            <a:pathLst>
              <a:path extrusionOk="0" h="37795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5" name="Google Shape;6165;p49"/>
          <p:cNvSpPr/>
          <p:nvPr/>
        </p:nvSpPr>
        <p:spPr>
          <a:xfrm>
            <a:off x="1180249" y="2214186"/>
            <a:ext cx="453169" cy="3905"/>
          </a:xfrm>
          <a:custGeom>
            <a:rect b="b" l="l" r="r" t="t"/>
            <a:pathLst>
              <a:path extrusionOk="0" h="251" w="29124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6" name="Google Shape;6166;p49"/>
          <p:cNvSpPr/>
          <p:nvPr/>
        </p:nvSpPr>
        <p:spPr>
          <a:xfrm>
            <a:off x="2132085" y="2214186"/>
            <a:ext cx="453169" cy="3905"/>
          </a:xfrm>
          <a:custGeom>
            <a:rect b="b" l="l" r="r" t="t"/>
            <a:pathLst>
              <a:path extrusionOk="0" h="251" w="29124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7" name="Google Shape;6167;p49"/>
          <p:cNvSpPr/>
          <p:nvPr/>
        </p:nvSpPr>
        <p:spPr>
          <a:xfrm>
            <a:off x="3087047" y="2214186"/>
            <a:ext cx="453169" cy="3905"/>
          </a:xfrm>
          <a:custGeom>
            <a:rect b="b" l="l" r="r" t="t"/>
            <a:pathLst>
              <a:path extrusionOk="0" h="251" w="29124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8" name="Google Shape;6168;p49"/>
          <p:cNvSpPr/>
          <p:nvPr/>
        </p:nvSpPr>
        <p:spPr>
          <a:xfrm>
            <a:off x="3087047" y="4214548"/>
            <a:ext cx="453169" cy="3920"/>
          </a:xfrm>
          <a:custGeom>
            <a:rect b="b" l="l" r="r" t="t"/>
            <a:pathLst>
              <a:path extrusionOk="0" h="252" w="29124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9" name="Google Shape;6169;p49"/>
          <p:cNvSpPr/>
          <p:nvPr/>
        </p:nvSpPr>
        <p:spPr>
          <a:xfrm>
            <a:off x="2132085" y="4214548"/>
            <a:ext cx="453169" cy="3920"/>
          </a:xfrm>
          <a:custGeom>
            <a:rect b="b" l="l" r="r" t="t"/>
            <a:pathLst>
              <a:path extrusionOk="0" h="252" w="29124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0" name="Google Shape;6170;p49"/>
          <p:cNvSpPr/>
          <p:nvPr/>
        </p:nvSpPr>
        <p:spPr>
          <a:xfrm>
            <a:off x="1181416" y="4214548"/>
            <a:ext cx="453169" cy="3920"/>
          </a:xfrm>
          <a:custGeom>
            <a:rect b="b" l="l" r="r" t="t"/>
            <a:pathLst>
              <a:path extrusionOk="0" h="252" w="29124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1" name="Google Shape;6171;p49"/>
          <p:cNvSpPr txBox="1"/>
          <p:nvPr>
            <p:ph idx="4294967295" type="title"/>
          </p:nvPr>
        </p:nvSpPr>
        <p:spPr>
          <a:xfrm>
            <a:off x="1644313" y="3079887"/>
            <a:ext cx="1428600" cy="2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the Title here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2" name="Google Shape;6172;p49"/>
          <p:cNvGrpSpPr/>
          <p:nvPr/>
        </p:nvGrpSpPr>
        <p:grpSpPr>
          <a:xfrm>
            <a:off x="1311648" y="1983281"/>
            <a:ext cx="197743" cy="197743"/>
            <a:chOff x="2676100" y="832575"/>
            <a:chExt cx="483125" cy="483125"/>
          </a:xfrm>
        </p:grpSpPr>
        <p:sp>
          <p:nvSpPr>
            <p:cNvPr id="6173" name="Google Shape;6173;p49"/>
            <p:cNvSpPr/>
            <p:nvPr/>
          </p:nvSpPr>
          <p:spPr>
            <a:xfrm>
              <a:off x="2676100" y="832575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74" name="Google Shape;6174;p49"/>
            <p:cNvSpPr/>
            <p:nvPr/>
          </p:nvSpPr>
          <p:spPr>
            <a:xfrm>
              <a:off x="2762000" y="918475"/>
              <a:ext cx="311400" cy="311400"/>
            </a:xfrm>
            <a:custGeom>
              <a:rect b="b" l="l" r="r" t="t"/>
              <a:pathLst>
                <a:path extrusionOk="0" h="12456" w="12456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75" name="Google Shape;6175;p49"/>
            <p:cNvSpPr/>
            <p:nvPr/>
          </p:nvSpPr>
          <p:spPr>
            <a:xfrm>
              <a:off x="2810775" y="975075"/>
              <a:ext cx="206025" cy="198150"/>
            </a:xfrm>
            <a:custGeom>
              <a:rect b="b" l="l" r="r" t="t"/>
              <a:pathLst>
                <a:path extrusionOk="0" h="7926" w="8241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76" name="Google Shape;6176;p49"/>
          <p:cNvGrpSpPr/>
          <p:nvPr/>
        </p:nvGrpSpPr>
        <p:grpSpPr>
          <a:xfrm>
            <a:off x="2258621" y="1976256"/>
            <a:ext cx="204394" cy="197743"/>
            <a:chOff x="3270550" y="832575"/>
            <a:chExt cx="499375" cy="483125"/>
          </a:xfrm>
        </p:grpSpPr>
        <p:sp>
          <p:nvSpPr>
            <p:cNvPr id="6177" name="Google Shape;6177;p49"/>
            <p:cNvSpPr/>
            <p:nvPr/>
          </p:nvSpPr>
          <p:spPr>
            <a:xfrm>
              <a:off x="3270550" y="865975"/>
              <a:ext cx="463725" cy="449725"/>
            </a:xfrm>
            <a:custGeom>
              <a:rect b="b" l="l" r="r" t="t"/>
              <a:pathLst>
                <a:path extrusionOk="0" h="17989" w="18549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78" name="Google Shape;6178;p49"/>
            <p:cNvSpPr/>
            <p:nvPr/>
          </p:nvSpPr>
          <p:spPr>
            <a:xfrm>
              <a:off x="3562600" y="876075"/>
              <a:ext cx="207325" cy="241775"/>
            </a:xfrm>
            <a:custGeom>
              <a:rect b="b" l="l" r="r" t="t"/>
              <a:pathLst>
                <a:path extrusionOk="0" h="9671" w="8293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79" name="Google Shape;6179;p49"/>
            <p:cNvSpPr/>
            <p:nvPr/>
          </p:nvSpPr>
          <p:spPr>
            <a:xfrm>
              <a:off x="3443500" y="832575"/>
              <a:ext cx="187300" cy="173625"/>
            </a:xfrm>
            <a:custGeom>
              <a:rect b="b" l="l" r="r" t="t"/>
              <a:pathLst>
                <a:path extrusionOk="0" h="6945" w="7492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180" name="Google Shape;6180;p49"/>
          <p:cNvGrpSpPr/>
          <p:nvPr/>
        </p:nvGrpSpPr>
        <p:grpSpPr>
          <a:xfrm>
            <a:off x="3212214" y="1983307"/>
            <a:ext cx="197774" cy="197743"/>
            <a:chOff x="3270475" y="1427025"/>
            <a:chExt cx="483200" cy="483125"/>
          </a:xfrm>
        </p:grpSpPr>
        <p:sp>
          <p:nvSpPr>
            <p:cNvPr id="6181" name="Google Shape;6181;p49"/>
            <p:cNvSpPr/>
            <p:nvPr/>
          </p:nvSpPr>
          <p:spPr>
            <a:xfrm>
              <a:off x="3270475" y="1427025"/>
              <a:ext cx="483200" cy="483125"/>
            </a:xfrm>
            <a:custGeom>
              <a:rect b="b" l="l" r="r" t="t"/>
              <a:pathLst>
                <a:path extrusionOk="0" h="19325" w="19328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82" name="Google Shape;6182;p49"/>
            <p:cNvSpPr/>
            <p:nvPr/>
          </p:nvSpPr>
          <p:spPr>
            <a:xfrm>
              <a:off x="3497550" y="1596875"/>
              <a:ext cx="87650" cy="141525"/>
            </a:xfrm>
            <a:custGeom>
              <a:rect b="b" l="l" r="r" t="t"/>
              <a:pathLst>
                <a:path extrusionOk="0" h="5661" w="3506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83" name="Google Shape;6183;p49"/>
            <p:cNvSpPr/>
            <p:nvPr/>
          </p:nvSpPr>
          <p:spPr>
            <a:xfrm>
              <a:off x="3327100" y="1483625"/>
              <a:ext cx="369975" cy="369925"/>
            </a:xfrm>
            <a:custGeom>
              <a:rect b="b" l="l" r="r" t="t"/>
              <a:pathLst>
                <a:path extrusionOk="0" h="14797" w="14799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184" name="Google Shape;6184;p49"/>
          <p:cNvSpPr/>
          <p:nvPr/>
        </p:nvSpPr>
        <p:spPr>
          <a:xfrm>
            <a:off x="3212183" y="3978579"/>
            <a:ext cx="197784" cy="197743"/>
          </a:xfrm>
          <a:custGeom>
            <a:rect b="b" l="l" r="r" t="t"/>
            <a:pathLst>
              <a:path extrusionOk="0" h="19325" w="19329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6185" name="Google Shape;6185;p49"/>
          <p:cNvSpPr/>
          <p:nvPr/>
        </p:nvSpPr>
        <p:spPr>
          <a:xfrm>
            <a:off x="1309717" y="3978574"/>
            <a:ext cx="199697" cy="197753"/>
          </a:xfrm>
          <a:custGeom>
            <a:rect b="b" l="l" r="r" t="t"/>
            <a:pathLst>
              <a:path extrusionOk="0" h="19326" w="19516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grpSp>
        <p:nvGrpSpPr>
          <p:cNvPr id="6186" name="Google Shape;6186;p49"/>
          <p:cNvGrpSpPr/>
          <p:nvPr/>
        </p:nvGrpSpPr>
        <p:grpSpPr>
          <a:xfrm>
            <a:off x="2258607" y="3980427"/>
            <a:ext cx="204425" cy="194059"/>
            <a:chOff x="6222125" y="2025975"/>
            <a:chExt cx="499450" cy="474125"/>
          </a:xfrm>
        </p:grpSpPr>
        <p:sp>
          <p:nvSpPr>
            <p:cNvPr id="6187" name="Google Shape;6187;p49"/>
            <p:cNvSpPr/>
            <p:nvPr/>
          </p:nvSpPr>
          <p:spPr>
            <a:xfrm>
              <a:off x="6222125" y="2025975"/>
              <a:ext cx="499450" cy="474125"/>
            </a:xfrm>
            <a:custGeom>
              <a:rect b="b" l="l" r="r" t="t"/>
              <a:pathLst>
                <a:path extrusionOk="0" h="18965" w="19978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88" name="Google Shape;6188;p49"/>
            <p:cNvSpPr/>
            <p:nvPr/>
          </p:nvSpPr>
          <p:spPr>
            <a:xfrm>
              <a:off x="6309175" y="2087825"/>
              <a:ext cx="350425" cy="350425"/>
            </a:xfrm>
            <a:custGeom>
              <a:rect b="b" l="l" r="r" t="t"/>
              <a:pathLst>
                <a:path extrusionOk="0" h="14017" w="14017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189" name="Google Shape;6189;p49"/>
            <p:cNvSpPr/>
            <p:nvPr/>
          </p:nvSpPr>
          <p:spPr>
            <a:xfrm>
              <a:off x="6431600" y="2142250"/>
              <a:ext cx="105575" cy="241575"/>
            </a:xfrm>
            <a:custGeom>
              <a:rect b="b" l="l" r="r" t="t"/>
              <a:pathLst>
                <a:path extrusionOk="0" h="9663" w="4223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190" name="Google Shape;6190;p49"/>
          <p:cNvSpPr txBox="1"/>
          <p:nvPr>
            <p:ph idx="4294967295" type="title"/>
          </p:nvPr>
        </p:nvSpPr>
        <p:spPr>
          <a:xfrm>
            <a:off x="1048453" y="2273439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1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1" name="Google Shape;6191;p49"/>
          <p:cNvSpPr txBox="1"/>
          <p:nvPr>
            <p:ph idx="4294967295" type="title"/>
          </p:nvPr>
        </p:nvSpPr>
        <p:spPr>
          <a:xfrm>
            <a:off x="1998736" y="2272486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2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2" name="Google Shape;6192;p49"/>
          <p:cNvSpPr txBox="1"/>
          <p:nvPr>
            <p:ph idx="4294967295" type="title"/>
          </p:nvPr>
        </p:nvSpPr>
        <p:spPr>
          <a:xfrm>
            <a:off x="2949019" y="2272486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3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3" name="Google Shape;6193;p49"/>
          <p:cNvSpPr txBox="1"/>
          <p:nvPr>
            <p:ph idx="4294967295" type="title"/>
          </p:nvPr>
        </p:nvSpPr>
        <p:spPr>
          <a:xfrm>
            <a:off x="1048350" y="4285808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4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4" name="Google Shape;6194;p49"/>
          <p:cNvSpPr txBox="1"/>
          <p:nvPr>
            <p:ph idx="4294967295" type="title"/>
          </p:nvPr>
        </p:nvSpPr>
        <p:spPr>
          <a:xfrm>
            <a:off x="1998684" y="4285808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5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5" name="Google Shape;6195;p49"/>
          <p:cNvSpPr txBox="1"/>
          <p:nvPr>
            <p:ph idx="4294967295" type="title"/>
          </p:nvPr>
        </p:nvSpPr>
        <p:spPr>
          <a:xfrm>
            <a:off x="2949019" y="4285808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6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6" name="Google Shape;6196;p49"/>
          <p:cNvSpPr/>
          <p:nvPr/>
        </p:nvSpPr>
        <p:spPr>
          <a:xfrm>
            <a:off x="1374787" y="255507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7" name="Google Shape;6197;p49"/>
          <p:cNvSpPr/>
          <p:nvPr/>
        </p:nvSpPr>
        <p:spPr>
          <a:xfrm>
            <a:off x="2326630" y="255507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8" name="Google Shape;6198;p49"/>
          <p:cNvSpPr/>
          <p:nvPr/>
        </p:nvSpPr>
        <p:spPr>
          <a:xfrm>
            <a:off x="3278485" y="255507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9" name="Google Shape;6199;p49"/>
          <p:cNvSpPr/>
          <p:nvPr/>
        </p:nvSpPr>
        <p:spPr>
          <a:xfrm>
            <a:off x="1374774" y="381718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0" name="Google Shape;6200;p49"/>
          <p:cNvSpPr/>
          <p:nvPr/>
        </p:nvSpPr>
        <p:spPr>
          <a:xfrm>
            <a:off x="2326617" y="381718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1" name="Google Shape;6201;p49"/>
          <p:cNvSpPr/>
          <p:nvPr/>
        </p:nvSpPr>
        <p:spPr>
          <a:xfrm>
            <a:off x="3278472" y="381718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2" name="Google Shape;6202;p49"/>
          <p:cNvSpPr/>
          <p:nvPr/>
        </p:nvSpPr>
        <p:spPr>
          <a:xfrm>
            <a:off x="2200729" y="282085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3" name="Google Shape;6203;p49"/>
          <p:cNvSpPr/>
          <p:nvPr/>
        </p:nvSpPr>
        <p:spPr>
          <a:xfrm>
            <a:off x="2328782" y="282085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4" name="Google Shape;6204;p49"/>
          <p:cNvSpPr/>
          <p:nvPr/>
        </p:nvSpPr>
        <p:spPr>
          <a:xfrm>
            <a:off x="2456836" y="282085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5" name="Google Shape;6205;p49"/>
          <p:cNvSpPr/>
          <p:nvPr/>
        </p:nvSpPr>
        <p:spPr>
          <a:xfrm>
            <a:off x="2200729" y="354956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6" name="Google Shape;6206;p49"/>
          <p:cNvSpPr/>
          <p:nvPr/>
        </p:nvSpPr>
        <p:spPr>
          <a:xfrm>
            <a:off x="2328782" y="354956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7" name="Google Shape;6207;p49"/>
          <p:cNvSpPr/>
          <p:nvPr/>
        </p:nvSpPr>
        <p:spPr>
          <a:xfrm>
            <a:off x="2456836" y="354956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08" name="Google Shape;6208;p49"/>
          <p:cNvCxnSpPr>
            <a:stCxn id="6196" idx="4"/>
            <a:endCxn id="6202" idx="0"/>
          </p:cNvCxnSpPr>
          <p:nvPr/>
        </p:nvCxnSpPr>
        <p:spPr>
          <a:xfrm flipH="1" rot="-5400000">
            <a:off x="1718737" y="2306976"/>
            <a:ext cx="201900" cy="825900"/>
          </a:xfrm>
          <a:prstGeom prst="curvedConnector3">
            <a:avLst>
              <a:gd fmla="val 50008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09" name="Google Shape;6209;p49"/>
          <p:cNvCxnSpPr>
            <a:stCxn id="6198" idx="4"/>
            <a:endCxn id="6204" idx="0"/>
          </p:cNvCxnSpPr>
          <p:nvPr/>
        </p:nvCxnSpPr>
        <p:spPr>
          <a:xfrm rot="5400000">
            <a:off x="2798635" y="2309076"/>
            <a:ext cx="201900" cy="821700"/>
          </a:xfrm>
          <a:prstGeom prst="curvedConnector3">
            <a:avLst>
              <a:gd fmla="val 50008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10" name="Google Shape;6210;p49"/>
          <p:cNvCxnSpPr>
            <a:stCxn id="6197" idx="4"/>
            <a:endCxn id="6203" idx="0"/>
          </p:cNvCxnSpPr>
          <p:nvPr/>
        </p:nvCxnSpPr>
        <p:spPr>
          <a:xfrm flipH="1" rot="-5400000">
            <a:off x="2258680" y="2718876"/>
            <a:ext cx="201900" cy="2100"/>
          </a:xfrm>
          <a:prstGeom prst="curvedConnector3">
            <a:avLst>
              <a:gd fmla="val 50008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11" name="Google Shape;6211;p49"/>
          <p:cNvCxnSpPr>
            <a:stCxn id="6199" idx="0"/>
            <a:endCxn id="6205" idx="4"/>
          </p:cNvCxnSpPr>
          <p:nvPr/>
        </p:nvCxnSpPr>
        <p:spPr>
          <a:xfrm rot="-5400000">
            <a:off x="1717824" y="3302386"/>
            <a:ext cx="203700" cy="8259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12" name="Google Shape;6212;p49"/>
          <p:cNvCxnSpPr>
            <a:stCxn id="6201" idx="0"/>
            <a:endCxn id="6207" idx="4"/>
          </p:cNvCxnSpPr>
          <p:nvPr/>
        </p:nvCxnSpPr>
        <p:spPr>
          <a:xfrm flipH="1" rot="5400000">
            <a:off x="2797722" y="3304486"/>
            <a:ext cx="203700" cy="8217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13" name="Google Shape;6213;p49"/>
          <p:cNvCxnSpPr>
            <a:stCxn id="6200" idx="0"/>
            <a:endCxn id="6206" idx="4"/>
          </p:cNvCxnSpPr>
          <p:nvPr/>
        </p:nvCxnSpPr>
        <p:spPr>
          <a:xfrm rot="-5400000">
            <a:off x="2257767" y="3714286"/>
            <a:ext cx="203700" cy="21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14" name="Google Shape;6214;p49"/>
          <p:cNvSpPr/>
          <p:nvPr/>
        </p:nvSpPr>
        <p:spPr>
          <a:xfrm>
            <a:off x="4239724" y="3070969"/>
            <a:ext cx="779136" cy="252234"/>
          </a:xfrm>
          <a:custGeom>
            <a:rect b="b" l="l" r="r" t="t"/>
            <a:pathLst>
              <a:path extrusionOk="0" h="14358" w="44351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5" name="Google Shape;6215;p49"/>
          <p:cNvSpPr/>
          <p:nvPr/>
        </p:nvSpPr>
        <p:spPr>
          <a:xfrm>
            <a:off x="5018842" y="3070969"/>
            <a:ext cx="779119" cy="252234"/>
          </a:xfrm>
          <a:custGeom>
            <a:rect b="b" l="l" r="r" t="t"/>
            <a:pathLst>
              <a:path extrusionOk="0" h="14358" w="4435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cap="flat" cmpd="sng" w="9525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6" name="Google Shape;6216;p49"/>
          <p:cNvSpPr/>
          <p:nvPr/>
        </p:nvSpPr>
        <p:spPr>
          <a:xfrm>
            <a:off x="5797943" y="3070969"/>
            <a:ext cx="778732" cy="252234"/>
          </a:xfrm>
          <a:custGeom>
            <a:rect b="b" l="l" r="r" t="t"/>
            <a:pathLst>
              <a:path extrusionOk="0" h="14358" w="44328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7" name="Google Shape;6217;p49"/>
          <p:cNvSpPr/>
          <p:nvPr/>
        </p:nvSpPr>
        <p:spPr>
          <a:xfrm>
            <a:off x="6576658" y="3070969"/>
            <a:ext cx="779136" cy="252234"/>
          </a:xfrm>
          <a:custGeom>
            <a:rect b="b" l="l" r="r" t="t"/>
            <a:pathLst>
              <a:path extrusionOk="0" h="14358" w="44351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cap="flat" cmpd="sng" w="9525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8" name="Google Shape;6218;p49"/>
          <p:cNvSpPr/>
          <p:nvPr/>
        </p:nvSpPr>
        <p:spPr>
          <a:xfrm>
            <a:off x="7355776" y="3070969"/>
            <a:ext cx="779119" cy="252234"/>
          </a:xfrm>
          <a:custGeom>
            <a:rect b="b" l="l" r="r" t="t"/>
            <a:pathLst>
              <a:path extrusionOk="0" h="14358" w="4435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9" name="Google Shape;6219;p49"/>
          <p:cNvSpPr/>
          <p:nvPr/>
        </p:nvSpPr>
        <p:spPr>
          <a:xfrm>
            <a:off x="4429400" y="2025000"/>
            <a:ext cx="342847" cy="386555"/>
          </a:xfrm>
          <a:custGeom>
            <a:rect b="b" l="l" r="r" t="t"/>
            <a:pathLst>
              <a:path extrusionOk="0" h="22004" w="19516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0" name="Google Shape;6220;p49"/>
          <p:cNvSpPr/>
          <p:nvPr/>
        </p:nvSpPr>
        <p:spPr>
          <a:xfrm>
            <a:off x="5244198" y="4020984"/>
            <a:ext cx="342847" cy="386678"/>
          </a:xfrm>
          <a:custGeom>
            <a:rect b="b" l="l" r="r" t="t"/>
            <a:pathLst>
              <a:path extrusionOk="0" h="22011" w="19516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1" name="Google Shape;6221;p49"/>
          <p:cNvSpPr/>
          <p:nvPr/>
        </p:nvSpPr>
        <p:spPr>
          <a:xfrm>
            <a:off x="6007260" y="2025000"/>
            <a:ext cx="342865" cy="386555"/>
          </a:xfrm>
          <a:custGeom>
            <a:rect b="b" l="l" r="r" t="t"/>
            <a:pathLst>
              <a:path extrusionOk="0" h="22004" w="19517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2" name="Google Shape;6222;p49"/>
          <p:cNvSpPr/>
          <p:nvPr/>
        </p:nvSpPr>
        <p:spPr>
          <a:xfrm>
            <a:off x="6796005" y="4021089"/>
            <a:ext cx="343251" cy="386661"/>
          </a:xfrm>
          <a:custGeom>
            <a:rect b="b" l="l" r="r" t="t"/>
            <a:pathLst>
              <a:path extrusionOk="0" h="22010" w="19539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3" name="Google Shape;6223;p49"/>
          <p:cNvSpPr/>
          <p:nvPr/>
        </p:nvSpPr>
        <p:spPr>
          <a:xfrm>
            <a:off x="7585138" y="2025000"/>
            <a:ext cx="342847" cy="386555"/>
          </a:xfrm>
          <a:custGeom>
            <a:rect b="b" l="l" r="r" t="t"/>
            <a:pathLst>
              <a:path extrusionOk="0" h="22004" w="19516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4" name="Google Shape;6224;p49"/>
          <p:cNvSpPr/>
          <p:nvPr/>
        </p:nvSpPr>
        <p:spPr>
          <a:xfrm>
            <a:off x="4569763" y="294203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5" name="Google Shape;6225;p49"/>
          <p:cNvSpPr/>
          <p:nvPr/>
        </p:nvSpPr>
        <p:spPr>
          <a:xfrm>
            <a:off x="6147625" y="294203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6" name="Google Shape;6226;p49"/>
          <p:cNvSpPr/>
          <p:nvPr/>
        </p:nvSpPr>
        <p:spPr>
          <a:xfrm>
            <a:off x="7725475" y="294203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7" name="Google Shape;6227;p49"/>
          <p:cNvSpPr/>
          <p:nvPr/>
        </p:nvSpPr>
        <p:spPr>
          <a:xfrm>
            <a:off x="5384563" y="3362370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8" name="Google Shape;6228;p49"/>
          <p:cNvSpPr/>
          <p:nvPr/>
        </p:nvSpPr>
        <p:spPr>
          <a:xfrm>
            <a:off x="6936563" y="3362420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9" name="Google Shape;6229;p49"/>
          <p:cNvSpPr txBox="1"/>
          <p:nvPr>
            <p:ph idx="4294967295" type="title"/>
          </p:nvPr>
        </p:nvSpPr>
        <p:spPr>
          <a:xfrm>
            <a:off x="433142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0" name="Google Shape;6230;p49"/>
          <p:cNvSpPr/>
          <p:nvPr/>
        </p:nvSpPr>
        <p:spPr>
          <a:xfrm>
            <a:off x="4569763" y="243790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1" name="Google Shape;6231;p49"/>
          <p:cNvSpPr/>
          <p:nvPr/>
        </p:nvSpPr>
        <p:spPr>
          <a:xfrm>
            <a:off x="6153050" y="243790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2" name="Google Shape;6232;p49"/>
          <p:cNvSpPr/>
          <p:nvPr/>
        </p:nvSpPr>
        <p:spPr>
          <a:xfrm>
            <a:off x="7725475" y="243790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3" name="Google Shape;6233;p49"/>
          <p:cNvSpPr/>
          <p:nvPr/>
        </p:nvSpPr>
        <p:spPr>
          <a:xfrm>
            <a:off x="5384166" y="3932246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4" name="Google Shape;6234;p49"/>
          <p:cNvSpPr/>
          <p:nvPr/>
        </p:nvSpPr>
        <p:spPr>
          <a:xfrm>
            <a:off x="6936566" y="3932246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35" name="Google Shape;6235;p49"/>
          <p:cNvCxnSpPr>
            <a:stCxn id="6224" idx="0"/>
            <a:endCxn id="6230" idx="4"/>
          </p:cNvCxnSpPr>
          <p:nvPr/>
        </p:nvCxnSpPr>
        <p:spPr>
          <a:xfrm rot="10800000">
            <a:off x="4600813" y="2500132"/>
            <a:ext cx="0" cy="441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236" name="Google Shape;6236;p49"/>
          <p:cNvCxnSpPr>
            <a:stCxn id="6225" idx="0"/>
            <a:endCxn id="6231" idx="4"/>
          </p:cNvCxnSpPr>
          <p:nvPr/>
        </p:nvCxnSpPr>
        <p:spPr>
          <a:xfrm flipH="1" rot="10800000">
            <a:off x="6178675" y="2500132"/>
            <a:ext cx="5400" cy="441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237" name="Google Shape;6237;p49"/>
          <p:cNvCxnSpPr>
            <a:stCxn id="6226" idx="0"/>
            <a:endCxn id="6232" idx="4"/>
          </p:cNvCxnSpPr>
          <p:nvPr/>
        </p:nvCxnSpPr>
        <p:spPr>
          <a:xfrm rot="10800000">
            <a:off x="7756525" y="2500132"/>
            <a:ext cx="0" cy="441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238" name="Google Shape;6238;p49"/>
          <p:cNvCxnSpPr>
            <a:stCxn id="6227" idx="4"/>
            <a:endCxn id="6233" idx="0"/>
          </p:cNvCxnSpPr>
          <p:nvPr/>
        </p:nvCxnSpPr>
        <p:spPr>
          <a:xfrm flipH="1">
            <a:off x="5415313" y="3424470"/>
            <a:ext cx="300" cy="507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6239" name="Google Shape;6239;p49"/>
          <p:cNvCxnSpPr>
            <a:stCxn id="6228" idx="4"/>
            <a:endCxn id="6234" idx="0"/>
          </p:cNvCxnSpPr>
          <p:nvPr/>
        </p:nvCxnSpPr>
        <p:spPr>
          <a:xfrm>
            <a:off x="6967613" y="3424520"/>
            <a:ext cx="0" cy="5076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240" name="Google Shape;6240;p49"/>
          <p:cNvSpPr txBox="1"/>
          <p:nvPr>
            <p:ph idx="4294967295" type="title"/>
          </p:nvPr>
        </p:nvSpPr>
        <p:spPr>
          <a:xfrm>
            <a:off x="5138997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1" name="Google Shape;6241;p49"/>
          <p:cNvSpPr txBox="1"/>
          <p:nvPr>
            <p:ph idx="4294967295" type="title"/>
          </p:nvPr>
        </p:nvSpPr>
        <p:spPr>
          <a:xfrm>
            <a:off x="590467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2" name="Google Shape;6242;p49"/>
          <p:cNvSpPr txBox="1"/>
          <p:nvPr>
            <p:ph idx="4294967295" type="title"/>
          </p:nvPr>
        </p:nvSpPr>
        <p:spPr>
          <a:xfrm>
            <a:off x="669682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3" name="Google Shape;6243;p49"/>
          <p:cNvSpPr txBox="1"/>
          <p:nvPr>
            <p:ph idx="4294967295" type="title"/>
          </p:nvPr>
        </p:nvSpPr>
        <p:spPr>
          <a:xfrm>
            <a:off x="748897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4" name="Google Shape;6244;p49"/>
          <p:cNvSpPr/>
          <p:nvPr/>
        </p:nvSpPr>
        <p:spPr>
          <a:xfrm>
            <a:off x="6865977" y="4092071"/>
            <a:ext cx="204488" cy="205025"/>
          </a:xfrm>
          <a:custGeom>
            <a:rect b="b" l="l" r="r" t="t"/>
            <a:pathLst>
              <a:path extrusionOk="0" h="11846" w="11815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45" name="Google Shape;6245;p49"/>
          <p:cNvGrpSpPr/>
          <p:nvPr/>
        </p:nvGrpSpPr>
        <p:grpSpPr>
          <a:xfrm>
            <a:off x="5307356" y="4111119"/>
            <a:ext cx="206115" cy="206115"/>
            <a:chOff x="1049375" y="2680675"/>
            <a:chExt cx="297725" cy="297725"/>
          </a:xfrm>
        </p:grpSpPr>
        <p:sp>
          <p:nvSpPr>
            <p:cNvPr id="6246" name="Google Shape;6246;p49"/>
            <p:cNvSpPr/>
            <p:nvPr/>
          </p:nvSpPr>
          <p:spPr>
            <a:xfrm>
              <a:off x="1113175" y="2752350"/>
              <a:ext cx="161475" cy="155975"/>
            </a:xfrm>
            <a:custGeom>
              <a:rect b="b" l="l" r="r" t="t"/>
              <a:pathLst>
                <a:path extrusionOk="0" h="6239" w="6459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7" name="Google Shape;6247;p49"/>
            <p:cNvSpPr/>
            <p:nvPr/>
          </p:nvSpPr>
          <p:spPr>
            <a:xfrm>
              <a:off x="1049375" y="2680675"/>
              <a:ext cx="297725" cy="297725"/>
            </a:xfrm>
            <a:custGeom>
              <a:rect b="b" l="l" r="r" t="t"/>
              <a:pathLst>
                <a:path extrusionOk="0" h="11909" w="11909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8" name="Google Shape;6248;p49"/>
          <p:cNvGrpSpPr/>
          <p:nvPr/>
        </p:nvGrpSpPr>
        <p:grpSpPr>
          <a:xfrm>
            <a:off x="7653299" y="2121502"/>
            <a:ext cx="205578" cy="204332"/>
            <a:chOff x="5045775" y="1946400"/>
            <a:chExt cx="296950" cy="295150"/>
          </a:xfrm>
        </p:grpSpPr>
        <p:sp>
          <p:nvSpPr>
            <p:cNvPr id="6249" name="Google Shape;6249;p49"/>
            <p:cNvSpPr/>
            <p:nvPr/>
          </p:nvSpPr>
          <p:spPr>
            <a:xfrm>
              <a:off x="5113500" y="1998600"/>
              <a:ext cx="160700" cy="155950"/>
            </a:xfrm>
            <a:custGeom>
              <a:rect b="b" l="l" r="r" t="t"/>
              <a:pathLst>
                <a:path extrusionOk="0" h="6238" w="6428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0" name="Google Shape;6250;p49"/>
            <p:cNvSpPr/>
            <p:nvPr/>
          </p:nvSpPr>
          <p:spPr>
            <a:xfrm>
              <a:off x="5045775" y="1946400"/>
              <a:ext cx="296950" cy="295150"/>
            </a:xfrm>
            <a:custGeom>
              <a:rect b="b" l="l" r="r" t="t"/>
              <a:pathLst>
                <a:path extrusionOk="0" h="11806" w="11878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1" name="Google Shape;6251;p49"/>
          <p:cNvGrpSpPr/>
          <p:nvPr/>
        </p:nvGrpSpPr>
        <p:grpSpPr>
          <a:xfrm>
            <a:off x="6076163" y="2127191"/>
            <a:ext cx="205042" cy="204505"/>
            <a:chOff x="3599700" y="1954475"/>
            <a:chExt cx="296175" cy="295400"/>
          </a:xfrm>
        </p:grpSpPr>
        <p:sp>
          <p:nvSpPr>
            <p:cNvPr id="6252" name="Google Shape;6252;p49"/>
            <p:cNvSpPr/>
            <p:nvPr/>
          </p:nvSpPr>
          <p:spPr>
            <a:xfrm>
              <a:off x="3599700" y="1954475"/>
              <a:ext cx="296175" cy="295400"/>
            </a:xfrm>
            <a:custGeom>
              <a:rect b="b" l="l" r="r" t="t"/>
              <a:pathLst>
                <a:path extrusionOk="0" h="11816" w="11847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3" name="Google Shape;6253;p49"/>
            <p:cNvSpPr/>
            <p:nvPr/>
          </p:nvSpPr>
          <p:spPr>
            <a:xfrm>
              <a:off x="3825750" y="2075775"/>
              <a:ext cx="35450" cy="17350"/>
            </a:xfrm>
            <a:custGeom>
              <a:rect b="b" l="l" r="r" t="t"/>
              <a:pathLst>
                <a:path extrusionOk="0" h="694" w="1418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4" name="Google Shape;6254;p49"/>
            <p:cNvSpPr/>
            <p:nvPr/>
          </p:nvSpPr>
          <p:spPr>
            <a:xfrm>
              <a:off x="3633550" y="2075775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5" name="Google Shape;6255;p49"/>
          <p:cNvGrpSpPr/>
          <p:nvPr/>
        </p:nvGrpSpPr>
        <p:grpSpPr>
          <a:xfrm>
            <a:off x="4485399" y="2145958"/>
            <a:ext cx="205596" cy="155421"/>
            <a:chOff x="3962775" y="1990700"/>
            <a:chExt cx="296975" cy="224500"/>
          </a:xfrm>
        </p:grpSpPr>
        <p:sp>
          <p:nvSpPr>
            <p:cNvPr id="6256" name="Google Shape;6256;p49"/>
            <p:cNvSpPr/>
            <p:nvPr/>
          </p:nvSpPr>
          <p:spPr>
            <a:xfrm>
              <a:off x="4216400" y="2093100"/>
              <a:ext cx="43350" cy="18150"/>
            </a:xfrm>
            <a:custGeom>
              <a:rect b="b" l="l" r="r" t="t"/>
              <a:pathLst>
                <a:path extrusionOk="0" h="726" w="1734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7" name="Google Shape;6257;p49"/>
            <p:cNvSpPr/>
            <p:nvPr/>
          </p:nvSpPr>
          <p:spPr>
            <a:xfrm>
              <a:off x="4206950" y="2129325"/>
              <a:ext cx="35475" cy="33900"/>
            </a:xfrm>
            <a:custGeom>
              <a:rect b="b" l="l" r="r" t="t"/>
              <a:pathLst>
                <a:path extrusionOk="0" h="1356" w="1419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8" name="Google Shape;6258;p49"/>
            <p:cNvSpPr/>
            <p:nvPr/>
          </p:nvSpPr>
          <p:spPr>
            <a:xfrm>
              <a:off x="4207750" y="2041900"/>
              <a:ext cx="35450" cy="34500"/>
            </a:xfrm>
            <a:custGeom>
              <a:rect b="b" l="l" r="r" t="t"/>
              <a:pathLst>
                <a:path extrusionOk="0" h="1380" w="1418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9" name="Google Shape;6259;p49"/>
            <p:cNvSpPr/>
            <p:nvPr/>
          </p:nvSpPr>
          <p:spPr>
            <a:xfrm>
              <a:off x="3962775" y="1990700"/>
              <a:ext cx="226075" cy="224500"/>
            </a:xfrm>
            <a:custGeom>
              <a:rect b="b" l="l" r="r" t="t"/>
              <a:pathLst>
                <a:path extrusionOk="0" h="8980" w="9043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60" name="Google Shape;6260;p49"/>
          <p:cNvSpPr txBox="1"/>
          <p:nvPr/>
        </p:nvSpPr>
        <p:spPr>
          <a:xfrm>
            <a:off x="6405263" y="2452959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“Despite being red, Mars is a cold place full of iron oxide”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6261" name="Google Shape;6261;p49"/>
          <p:cNvSpPr txBox="1"/>
          <p:nvPr/>
        </p:nvSpPr>
        <p:spPr>
          <a:xfrm>
            <a:off x="4827411" y="2452959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6262" name="Google Shape;6262;p49"/>
          <p:cNvSpPr txBox="1"/>
          <p:nvPr/>
        </p:nvSpPr>
        <p:spPr>
          <a:xfrm>
            <a:off x="5626377" y="3512396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“Neptune is the farthest-known planet from the Sun”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6263" name="Google Shape;6263;p49"/>
          <p:cNvSpPr txBox="1"/>
          <p:nvPr/>
        </p:nvSpPr>
        <p:spPr>
          <a:xfrm>
            <a:off x="7178777" y="349932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“Saturn is a gas giant and has several rings”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6264" name="Google Shape;6264;p49"/>
          <p:cNvSpPr txBox="1"/>
          <p:nvPr/>
        </p:nvSpPr>
        <p:spPr>
          <a:xfrm>
            <a:off x="4037377" y="349932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“Venus has a beautiful name and is the second planet”</a:t>
            </a:r>
            <a:endParaRPr sz="800">
              <a:solidFill>
                <a:srgbClr val="A5B7C6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6268" name="Shape 6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9" name="Google Shape;6269;p50"/>
          <p:cNvSpPr/>
          <p:nvPr/>
        </p:nvSpPr>
        <p:spPr>
          <a:xfrm>
            <a:off x="3439355" y="2342975"/>
            <a:ext cx="1788300" cy="1788300"/>
          </a:xfrm>
          <a:prstGeom prst="arc">
            <a:avLst>
              <a:gd fmla="val 16200000" name="adj1"/>
              <a:gd fmla="val 5298411" name="adj2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0" name="Google Shape;6270;p50"/>
          <p:cNvSpPr/>
          <p:nvPr/>
        </p:nvSpPr>
        <p:spPr>
          <a:xfrm>
            <a:off x="6549404" y="2094025"/>
            <a:ext cx="1542300" cy="70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1" name="Google Shape;6271;p50"/>
          <p:cNvSpPr/>
          <p:nvPr/>
        </p:nvSpPr>
        <p:spPr>
          <a:xfrm>
            <a:off x="1048350" y="4349971"/>
            <a:ext cx="1655700" cy="738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2" name="Google Shape;6272;p50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Premium infographics...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73" name="Google Shape;6273;p50"/>
          <p:cNvGrpSpPr/>
          <p:nvPr/>
        </p:nvGrpSpPr>
        <p:grpSpPr>
          <a:xfrm>
            <a:off x="1494592" y="1933354"/>
            <a:ext cx="763219" cy="763219"/>
            <a:chOff x="4049800" y="640400"/>
            <a:chExt cx="858900" cy="858900"/>
          </a:xfrm>
        </p:grpSpPr>
        <p:sp>
          <p:nvSpPr>
            <p:cNvPr id="6274" name="Google Shape;6274;p5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11951" name="adj"/>
              </a:avLst>
            </a:prstGeom>
            <a:noFill/>
            <a:ln cap="flat" cmpd="sng" w="19050">
              <a:solidFill>
                <a:srgbClr val="A5B7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5" name="Google Shape;6275;p5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7914150" name="adj1"/>
                <a:gd fmla="val 1926007" name="adj2"/>
                <a:gd fmla="val 12032" name="adj3"/>
              </a:avLst>
            </a:prstGeom>
            <a:solidFill>
              <a:srgbClr val="A5B7C6"/>
            </a:solidFill>
            <a:ln cap="flat" cmpd="sng" w="19050">
              <a:solidFill>
                <a:srgbClr val="A5B7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6" name="Google Shape;6276;p50"/>
          <p:cNvSpPr/>
          <p:nvPr/>
        </p:nvSpPr>
        <p:spPr>
          <a:xfrm>
            <a:off x="1210102" y="2917440"/>
            <a:ext cx="1332000" cy="113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7" name="Google Shape;6277;p50"/>
          <p:cNvSpPr/>
          <p:nvPr/>
        </p:nvSpPr>
        <p:spPr>
          <a:xfrm>
            <a:off x="1759085" y="4269767"/>
            <a:ext cx="234300" cy="234300"/>
          </a:xfrm>
          <a:prstGeom prst="ellipse">
            <a:avLst/>
          </a:prstGeom>
          <a:solidFill>
            <a:srgbClr val="0E2A47"/>
          </a:solidFill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78" name="Google Shape;6278;p50"/>
          <p:cNvCxnSpPr>
            <a:stCxn id="6274" idx="4"/>
            <a:endCxn id="6276" idx="0"/>
          </p:cNvCxnSpPr>
          <p:nvPr/>
        </p:nvCxnSpPr>
        <p:spPr>
          <a:xfrm>
            <a:off x="1876201" y="2696573"/>
            <a:ext cx="0" cy="220800"/>
          </a:xfrm>
          <a:prstGeom prst="straightConnector1">
            <a:avLst/>
          </a:prstGeom>
          <a:noFill/>
          <a:ln cap="flat" cmpd="sng" w="9525">
            <a:solidFill>
              <a:srgbClr val="D7DFE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79" name="Google Shape;6279;p50"/>
          <p:cNvCxnSpPr/>
          <p:nvPr/>
        </p:nvCxnSpPr>
        <p:spPr>
          <a:xfrm>
            <a:off x="1876179" y="4048889"/>
            <a:ext cx="0" cy="220800"/>
          </a:xfrm>
          <a:prstGeom prst="straightConnector1">
            <a:avLst/>
          </a:prstGeom>
          <a:noFill/>
          <a:ln cap="flat" cmpd="sng" w="9525">
            <a:solidFill>
              <a:srgbClr val="D7DFE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80" name="Google Shape;6280;p50"/>
          <p:cNvSpPr txBox="1"/>
          <p:nvPr/>
        </p:nvSpPr>
        <p:spPr>
          <a:xfrm>
            <a:off x="1297398" y="3465509"/>
            <a:ext cx="11577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cxnSp>
        <p:nvCxnSpPr>
          <p:cNvPr id="6281" name="Google Shape;6281;p50"/>
          <p:cNvCxnSpPr/>
          <p:nvPr/>
        </p:nvCxnSpPr>
        <p:spPr>
          <a:xfrm>
            <a:off x="1621737" y="3334746"/>
            <a:ext cx="508800" cy="0"/>
          </a:xfrm>
          <a:prstGeom prst="straightConnector1">
            <a:avLst/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82" name="Google Shape;6282;p50"/>
          <p:cNvSpPr txBox="1"/>
          <p:nvPr/>
        </p:nvSpPr>
        <p:spPr>
          <a:xfrm>
            <a:off x="1454136" y="3081041"/>
            <a:ext cx="8442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A5B7C6"/>
                </a:solidFill>
              </a:rPr>
              <a:t>TITLE 1</a:t>
            </a:r>
            <a:endParaRPr b="1" sz="800">
              <a:solidFill>
                <a:srgbClr val="A5B7C6"/>
              </a:solidFill>
            </a:endParaRPr>
          </a:p>
        </p:txBody>
      </p:sp>
      <p:sp>
        <p:nvSpPr>
          <p:cNvPr id="6283" name="Google Shape;6283;p50"/>
          <p:cNvSpPr txBox="1"/>
          <p:nvPr/>
        </p:nvSpPr>
        <p:spPr>
          <a:xfrm>
            <a:off x="1585964" y="2132282"/>
            <a:ext cx="580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5B7C6"/>
                </a:solidFill>
              </a:rPr>
              <a:t>75%</a:t>
            </a:r>
            <a:endParaRPr b="1" sz="1300">
              <a:solidFill>
                <a:srgbClr val="A5B7C6"/>
              </a:solidFill>
            </a:endParaRPr>
          </a:p>
        </p:txBody>
      </p:sp>
      <p:grpSp>
        <p:nvGrpSpPr>
          <p:cNvPr id="6284" name="Google Shape;6284;p50"/>
          <p:cNvGrpSpPr/>
          <p:nvPr/>
        </p:nvGrpSpPr>
        <p:grpSpPr>
          <a:xfrm>
            <a:off x="3576485" y="2515941"/>
            <a:ext cx="1443832" cy="1443832"/>
            <a:chOff x="5681300" y="2527788"/>
            <a:chExt cx="805800" cy="805800"/>
          </a:xfrm>
        </p:grpSpPr>
        <p:sp>
          <p:nvSpPr>
            <p:cNvPr id="6285" name="Google Shape;6285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6" name="Google Shape;6286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7" name="Google Shape;6287;p50"/>
          <p:cNvGrpSpPr/>
          <p:nvPr/>
        </p:nvGrpSpPr>
        <p:grpSpPr>
          <a:xfrm>
            <a:off x="6240886" y="2131713"/>
            <a:ext cx="626590" cy="626590"/>
            <a:chOff x="5681300" y="2527788"/>
            <a:chExt cx="805800" cy="805800"/>
          </a:xfrm>
        </p:grpSpPr>
        <p:sp>
          <p:nvSpPr>
            <p:cNvPr id="6288" name="Google Shape;6288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9" name="Google Shape;6289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12271918" name="adj1"/>
                <a:gd fmla="val 16200000" name="adj2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90" name="Google Shape;6290;p50"/>
          <p:cNvSpPr txBox="1"/>
          <p:nvPr/>
        </p:nvSpPr>
        <p:spPr>
          <a:xfrm>
            <a:off x="6993115" y="22240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6291" name="Google Shape;6291;p50"/>
          <p:cNvSpPr/>
          <p:nvPr/>
        </p:nvSpPr>
        <p:spPr>
          <a:xfrm>
            <a:off x="6549404" y="2886125"/>
            <a:ext cx="1542300" cy="70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92" name="Google Shape;6292;p50"/>
          <p:cNvGrpSpPr/>
          <p:nvPr/>
        </p:nvGrpSpPr>
        <p:grpSpPr>
          <a:xfrm>
            <a:off x="6240886" y="2923813"/>
            <a:ext cx="626590" cy="626590"/>
            <a:chOff x="5681300" y="2527788"/>
            <a:chExt cx="805800" cy="805800"/>
          </a:xfrm>
        </p:grpSpPr>
        <p:sp>
          <p:nvSpPr>
            <p:cNvPr id="6293" name="Google Shape;6293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4" name="Google Shape;6294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9253407" name="adj1"/>
                <a:gd fmla="val 16200000" name="adj2"/>
              </a:avLst>
            </a:prstGeom>
            <a:solidFill>
              <a:srgbClr val="405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95" name="Google Shape;6295;p50"/>
          <p:cNvSpPr txBox="1"/>
          <p:nvPr/>
        </p:nvSpPr>
        <p:spPr>
          <a:xfrm>
            <a:off x="6993115" y="30161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6296" name="Google Shape;6296;p50"/>
          <p:cNvSpPr/>
          <p:nvPr/>
        </p:nvSpPr>
        <p:spPr>
          <a:xfrm>
            <a:off x="6549404" y="3678225"/>
            <a:ext cx="1542300" cy="70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97" name="Google Shape;6297;p50"/>
          <p:cNvGrpSpPr/>
          <p:nvPr/>
        </p:nvGrpSpPr>
        <p:grpSpPr>
          <a:xfrm>
            <a:off x="6240886" y="3715913"/>
            <a:ext cx="626590" cy="626590"/>
            <a:chOff x="5681300" y="2527788"/>
            <a:chExt cx="805800" cy="805800"/>
          </a:xfrm>
        </p:grpSpPr>
        <p:sp>
          <p:nvSpPr>
            <p:cNvPr id="6298" name="Google Shape;6298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9" name="Google Shape;6299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5544305" name="adj1"/>
                <a:gd fmla="val 16200000" name="adj2"/>
              </a:avLst>
            </a:pr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00" name="Google Shape;6300;p50"/>
          <p:cNvSpPr txBox="1"/>
          <p:nvPr/>
        </p:nvSpPr>
        <p:spPr>
          <a:xfrm>
            <a:off x="6993115" y="38082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6301" name="Google Shape;6301;p50"/>
          <p:cNvSpPr/>
          <p:nvPr/>
        </p:nvSpPr>
        <p:spPr>
          <a:xfrm>
            <a:off x="4229854" y="2277550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2" name="Google Shape;6302;p50"/>
          <p:cNvSpPr/>
          <p:nvPr/>
        </p:nvSpPr>
        <p:spPr>
          <a:xfrm>
            <a:off x="4229854" y="4061075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3" name="Google Shape;6303;p50"/>
          <p:cNvSpPr/>
          <p:nvPr/>
        </p:nvSpPr>
        <p:spPr>
          <a:xfrm>
            <a:off x="5157904" y="3169313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04" name="Google Shape;6304;p50"/>
          <p:cNvCxnSpPr>
            <a:stCxn id="6303" idx="6"/>
            <a:endCxn id="6289" idx="2"/>
          </p:cNvCxnSpPr>
          <p:nvPr/>
        </p:nvCxnSpPr>
        <p:spPr>
          <a:xfrm flipH="1" rot="10800000">
            <a:off x="5295004" y="2444962"/>
            <a:ext cx="945900" cy="792900"/>
          </a:xfrm>
          <a:prstGeom prst="bentConnector3">
            <a:avLst>
              <a:gd fmla="val 51494" name="adj1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05" name="Google Shape;6305;p50"/>
          <p:cNvCxnSpPr>
            <a:stCxn id="6303" idx="6"/>
            <a:endCxn id="6299" idx="2"/>
          </p:cNvCxnSpPr>
          <p:nvPr/>
        </p:nvCxnSpPr>
        <p:spPr>
          <a:xfrm>
            <a:off x="5295004" y="3237862"/>
            <a:ext cx="945900" cy="7914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06" name="Google Shape;6306;p50"/>
          <p:cNvCxnSpPr>
            <a:stCxn id="6303" idx="6"/>
            <a:endCxn id="6294" idx="2"/>
          </p:cNvCxnSpPr>
          <p:nvPr/>
        </p:nvCxnSpPr>
        <p:spPr>
          <a:xfrm flipH="1" rot="10800000">
            <a:off x="5295004" y="3236962"/>
            <a:ext cx="945900" cy="9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07" name="Google Shape;6307;p50"/>
          <p:cNvSpPr txBox="1"/>
          <p:nvPr/>
        </p:nvSpPr>
        <p:spPr>
          <a:xfrm>
            <a:off x="3800713" y="2924518"/>
            <a:ext cx="9954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13B55"/>
                </a:solidFill>
              </a:rPr>
              <a:t>75%</a:t>
            </a:r>
            <a:endParaRPr b="1" sz="3000">
              <a:solidFill>
                <a:srgbClr val="213B55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6311" name="Shape 6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2" name="Google Shape;6312;p51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3" name="Google Shape;6313;p51"/>
          <p:cNvSpPr/>
          <p:nvPr/>
        </p:nvSpPr>
        <p:spPr>
          <a:xfrm>
            <a:off x="1042813" y="1924366"/>
            <a:ext cx="362447" cy="354614"/>
          </a:xfrm>
          <a:custGeom>
            <a:rect b="b" l="l" r="r" t="t"/>
            <a:pathLst>
              <a:path extrusionOk="0" h="11861" w="12123">
                <a:moveTo>
                  <a:pt x="5740" y="334"/>
                </a:moveTo>
                <a:lnTo>
                  <a:pt x="5740" y="1596"/>
                </a:lnTo>
                <a:cubicBezTo>
                  <a:pt x="5621" y="1596"/>
                  <a:pt x="5502" y="1596"/>
                  <a:pt x="5383" y="1644"/>
                </a:cubicBezTo>
                <a:cubicBezTo>
                  <a:pt x="4382" y="1763"/>
                  <a:pt x="3478" y="2192"/>
                  <a:pt x="2811" y="2906"/>
                </a:cubicBezTo>
                <a:lnTo>
                  <a:pt x="2644" y="3073"/>
                </a:lnTo>
                <a:lnTo>
                  <a:pt x="1668" y="2263"/>
                </a:lnTo>
                <a:cubicBezTo>
                  <a:pt x="1668" y="2263"/>
                  <a:pt x="1930" y="1953"/>
                  <a:pt x="1977" y="1953"/>
                </a:cubicBezTo>
                <a:cubicBezTo>
                  <a:pt x="2858" y="1072"/>
                  <a:pt x="4001" y="501"/>
                  <a:pt x="5240" y="358"/>
                </a:cubicBezTo>
                <a:cubicBezTo>
                  <a:pt x="5383" y="334"/>
                  <a:pt x="5549" y="334"/>
                  <a:pt x="5692" y="334"/>
                </a:cubicBezTo>
                <a:close/>
                <a:moveTo>
                  <a:pt x="6073" y="382"/>
                </a:moveTo>
                <a:cubicBezTo>
                  <a:pt x="7502" y="405"/>
                  <a:pt x="8836" y="1001"/>
                  <a:pt x="9860" y="2025"/>
                </a:cubicBezTo>
                <a:cubicBezTo>
                  <a:pt x="10860" y="3025"/>
                  <a:pt x="11432" y="4382"/>
                  <a:pt x="11479" y="5811"/>
                </a:cubicBezTo>
                <a:lnTo>
                  <a:pt x="10217" y="5811"/>
                </a:lnTo>
                <a:cubicBezTo>
                  <a:pt x="10146" y="4406"/>
                  <a:pt x="9431" y="3144"/>
                  <a:pt x="8264" y="2382"/>
                </a:cubicBezTo>
                <a:cubicBezTo>
                  <a:pt x="8239" y="2357"/>
                  <a:pt x="8212" y="2347"/>
                  <a:pt x="8183" y="2347"/>
                </a:cubicBezTo>
                <a:cubicBezTo>
                  <a:pt x="8129" y="2347"/>
                  <a:pt x="8073" y="2383"/>
                  <a:pt x="8026" y="2430"/>
                </a:cubicBezTo>
                <a:cubicBezTo>
                  <a:pt x="7978" y="2525"/>
                  <a:pt x="8002" y="2620"/>
                  <a:pt x="8098" y="2668"/>
                </a:cubicBezTo>
                <a:cubicBezTo>
                  <a:pt x="9217" y="3430"/>
                  <a:pt x="9884" y="4644"/>
                  <a:pt x="9884" y="5978"/>
                </a:cubicBezTo>
                <a:cubicBezTo>
                  <a:pt x="9884" y="8098"/>
                  <a:pt x="8098" y="9884"/>
                  <a:pt x="5930" y="9884"/>
                </a:cubicBezTo>
                <a:cubicBezTo>
                  <a:pt x="3763" y="9884"/>
                  <a:pt x="1977" y="8098"/>
                  <a:pt x="1977" y="5930"/>
                </a:cubicBezTo>
                <a:cubicBezTo>
                  <a:pt x="1977" y="5049"/>
                  <a:pt x="2263" y="4192"/>
                  <a:pt x="2763" y="3501"/>
                </a:cubicBezTo>
                <a:cubicBezTo>
                  <a:pt x="3263" y="2835"/>
                  <a:pt x="4025" y="2311"/>
                  <a:pt x="4835" y="2120"/>
                </a:cubicBezTo>
                <a:cubicBezTo>
                  <a:pt x="5168" y="2025"/>
                  <a:pt x="5549" y="1953"/>
                  <a:pt x="5930" y="1953"/>
                </a:cubicBezTo>
                <a:cubicBezTo>
                  <a:pt x="6431" y="1953"/>
                  <a:pt x="6931" y="2049"/>
                  <a:pt x="7407" y="2263"/>
                </a:cubicBezTo>
                <a:cubicBezTo>
                  <a:pt x="7423" y="2267"/>
                  <a:pt x="7440" y="2269"/>
                  <a:pt x="7457" y="2269"/>
                </a:cubicBezTo>
                <a:cubicBezTo>
                  <a:pt x="7540" y="2269"/>
                  <a:pt x="7625" y="2223"/>
                  <a:pt x="7645" y="2144"/>
                </a:cubicBezTo>
                <a:cubicBezTo>
                  <a:pt x="7645" y="2049"/>
                  <a:pt x="7621" y="2001"/>
                  <a:pt x="7526" y="1953"/>
                </a:cubicBezTo>
                <a:cubicBezTo>
                  <a:pt x="7050" y="1787"/>
                  <a:pt x="6573" y="1668"/>
                  <a:pt x="6073" y="1668"/>
                </a:cubicBezTo>
                <a:lnTo>
                  <a:pt x="6073" y="382"/>
                </a:lnTo>
                <a:close/>
                <a:moveTo>
                  <a:pt x="5502" y="1"/>
                </a:moveTo>
                <a:cubicBezTo>
                  <a:pt x="5264" y="24"/>
                  <a:pt x="5002" y="48"/>
                  <a:pt x="4764" y="96"/>
                </a:cubicBezTo>
                <a:cubicBezTo>
                  <a:pt x="4478" y="144"/>
                  <a:pt x="4144" y="239"/>
                  <a:pt x="3835" y="358"/>
                </a:cubicBezTo>
                <a:cubicBezTo>
                  <a:pt x="3073" y="644"/>
                  <a:pt x="2334" y="1120"/>
                  <a:pt x="1739" y="1715"/>
                </a:cubicBezTo>
                <a:cubicBezTo>
                  <a:pt x="596" y="2858"/>
                  <a:pt x="1" y="4335"/>
                  <a:pt x="1" y="5930"/>
                </a:cubicBezTo>
                <a:cubicBezTo>
                  <a:pt x="1" y="7431"/>
                  <a:pt x="572" y="8860"/>
                  <a:pt x="1572" y="9979"/>
                </a:cubicBezTo>
                <a:cubicBezTo>
                  <a:pt x="1612" y="10005"/>
                  <a:pt x="1665" y="10024"/>
                  <a:pt x="1713" y="10024"/>
                </a:cubicBezTo>
                <a:cubicBezTo>
                  <a:pt x="1753" y="10024"/>
                  <a:pt x="1789" y="10011"/>
                  <a:pt x="1811" y="9979"/>
                </a:cubicBezTo>
                <a:cubicBezTo>
                  <a:pt x="1882" y="9907"/>
                  <a:pt x="1906" y="9788"/>
                  <a:pt x="1811" y="9717"/>
                </a:cubicBezTo>
                <a:cubicBezTo>
                  <a:pt x="858" y="8693"/>
                  <a:pt x="334" y="7335"/>
                  <a:pt x="334" y="5907"/>
                </a:cubicBezTo>
                <a:cubicBezTo>
                  <a:pt x="334" y="4692"/>
                  <a:pt x="715" y="3501"/>
                  <a:pt x="1453" y="2549"/>
                </a:cubicBezTo>
                <a:lnTo>
                  <a:pt x="2477" y="3358"/>
                </a:lnTo>
                <a:cubicBezTo>
                  <a:pt x="1930" y="4097"/>
                  <a:pt x="1620" y="5025"/>
                  <a:pt x="1620" y="6002"/>
                </a:cubicBezTo>
                <a:cubicBezTo>
                  <a:pt x="1644" y="8336"/>
                  <a:pt x="3549" y="10193"/>
                  <a:pt x="5859" y="10241"/>
                </a:cubicBezTo>
                <a:cubicBezTo>
                  <a:pt x="5874" y="10241"/>
                  <a:pt x="5889" y="10241"/>
                  <a:pt x="5904" y="10241"/>
                </a:cubicBezTo>
                <a:cubicBezTo>
                  <a:pt x="8241" y="10241"/>
                  <a:pt x="10146" y="8392"/>
                  <a:pt x="10241" y="6097"/>
                </a:cubicBezTo>
                <a:lnTo>
                  <a:pt x="11527" y="6097"/>
                </a:lnTo>
                <a:cubicBezTo>
                  <a:pt x="11503" y="7526"/>
                  <a:pt x="10908" y="8860"/>
                  <a:pt x="9884" y="9884"/>
                </a:cubicBezTo>
                <a:cubicBezTo>
                  <a:pt x="8836" y="10908"/>
                  <a:pt x="7407" y="11503"/>
                  <a:pt x="5930" y="11503"/>
                </a:cubicBezTo>
                <a:cubicBezTo>
                  <a:pt x="4644" y="11503"/>
                  <a:pt x="3406" y="11074"/>
                  <a:pt x="2382" y="10265"/>
                </a:cubicBezTo>
                <a:cubicBezTo>
                  <a:pt x="2338" y="10231"/>
                  <a:pt x="2299" y="10214"/>
                  <a:pt x="2262" y="10214"/>
                </a:cubicBezTo>
                <a:cubicBezTo>
                  <a:pt x="2220" y="10214"/>
                  <a:pt x="2182" y="10237"/>
                  <a:pt x="2144" y="10288"/>
                </a:cubicBezTo>
                <a:cubicBezTo>
                  <a:pt x="2096" y="10384"/>
                  <a:pt x="2096" y="10479"/>
                  <a:pt x="2168" y="10527"/>
                </a:cubicBezTo>
                <a:cubicBezTo>
                  <a:pt x="3216" y="11384"/>
                  <a:pt x="4549" y="11860"/>
                  <a:pt x="5930" y="11860"/>
                </a:cubicBezTo>
                <a:cubicBezTo>
                  <a:pt x="7931" y="11860"/>
                  <a:pt x="9741" y="10908"/>
                  <a:pt x="10908" y="9193"/>
                </a:cubicBezTo>
                <a:cubicBezTo>
                  <a:pt x="11312" y="8574"/>
                  <a:pt x="11622" y="7859"/>
                  <a:pt x="11765" y="7097"/>
                </a:cubicBezTo>
                <a:cubicBezTo>
                  <a:pt x="12122" y="5097"/>
                  <a:pt x="11527" y="3120"/>
                  <a:pt x="10122" y="1715"/>
                </a:cubicBezTo>
                <a:cubicBezTo>
                  <a:pt x="9002" y="596"/>
                  <a:pt x="7502" y="1"/>
                  <a:pt x="59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14" name="Google Shape;6314;p51"/>
          <p:cNvGrpSpPr/>
          <p:nvPr/>
        </p:nvGrpSpPr>
        <p:grpSpPr>
          <a:xfrm>
            <a:off x="2541658" y="1924331"/>
            <a:ext cx="356737" cy="353239"/>
            <a:chOff x="3192838" y="1931233"/>
            <a:chExt cx="298300" cy="295375"/>
          </a:xfrm>
        </p:grpSpPr>
        <p:sp>
          <p:nvSpPr>
            <p:cNvPr id="6315" name="Google Shape;6315;p51"/>
            <p:cNvSpPr/>
            <p:nvPr/>
          </p:nvSpPr>
          <p:spPr>
            <a:xfrm>
              <a:off x="3192838" y="1931233"/>
              <a:ext cx="91700" cy="295375"/>
            </a:xfrm>
            <a:custGeom>
              <a:rect b="b" l="l" r="r" t="t"/>
              <a:pathLst>
                <a:path extrusionOk="0" h="11815" w="3668">
                  <a:moveTo>
                    <a:pt x="1858" y="336"/>
                  </a:moveTo>
                  <a:cubicBezTo>
                    <a:pt x="2239" y="336"/>
                    <a:pt x="2596" y="479"/>
                    <a:pt x="2882" y="741"/>
                  </a:cubicBezTo>
                  <a:cubicBezTo>
                    <a:pt x="3168" y="1003"/>
                    <a:pt x="3311" y="1384"/>
                    <a:pt x="3311" y="1789"/>
                  </a:cubicBezTo>
                  <a:cubicBezTo>
                    <a:pt x="3311" y="2479"/>
                    <a:pt x="2930" y="3003"/>
                    <a:pt x="2311" y="3218"/>
                  </a:cubicBezTo>
                  <a:cubicBezTo>
                    <a:pt x="2263" y="3218"/>
                    <a:pt x="2239" y="3241"/>
                    <a:pt x="2215" y="3265"/>
                  </a:cubicBezTo>
                  <a:lnTo>
                    <a:pt x="1858" y="3765"/>
                  </a:lnTo>
                  <a:lnTo>
                    <a:pt x="1501" y="3265"/>
                  </a:lnTo>
                  <a:cubicBezTo>
                    <a:pt x="1477" y="3241"/>
                    <a:pt x="1453" y="3218"/>
                    <a:pt x="1406" y="3218"/>
                  </a:cubicBezTo>
                  <a:cubicBezTo>
                    <a:pt x="786" y="3003"/>
                    <a:pt x="358" y="2408"/>
                    <a:pt x="405" y="1765"/>
                  </a:cubicBezTo>
                  <a:cubicBezTo>
                    <a:pt x="429" y="979"/>
                    <a:pt x="1048" y="360"/>
                    <a:pt x="1834" y="336"/>
                  </a:cubicBezTo>
                  <a:close/>
                  <a:moveTo>
                    <a:pt x="1923" y="0"/>
                  </a:moveTo>
                  <a:cubicBezTo>
                    <a:pt x="1894" y="0"/>
                    <a:pt x="1864" y="1"/>
                    <a:pt x="1834" y="3"/>
                  </a:cubicBezTo>
                  <a:cubicBezTo>
                    <a:pt x="882" y="26"/>
                    <a:pt x="72" y="812"/>
                    <a:pt x="48" y="1765"/>
                  </a:cubicBezTo>
                  <a:lnTo>
                    <a:pt x="48" y="1813"/>
                  </a:lnTo>
                  <a:lnTo>
                    <a:pt x="48" y="5766"/>
                  </a:lnTo>
                  <a:cubicBezTo>
                    <a:pt x="48" y="5861"/>
                    <a:pt x="96" y="5956"/>
                    <a:pt x="191" y="5956"/>
                  </a:cubicBezTo>
                  <a:cubicBezTo>
                    <a:pt x="310" y="5956"/>
                    <a:pt x="405" y="5885"/>
                    <a:pt x="405" y="5766"/>
                  </a:cubicBezTo>
                  <a:lnTo>
                    <a:pt x="405" y="2884"/>
                  </a:lnTo>
                  <a:cubicBezTo>
                    <a:pt x="620" y="3194"/>
                    <a:pt x="905" y="3432"/>
                    <a:pt x="1263" y="3551"/>
                  </a:cubicBezTo>
                  <a:lnTo>
                    <a:pt x="1668" y="4099"/>
                  </a:lnTo>
                  <a:cubicBezTo>
                    <a:pt x="1722" y="4171"/>
                    <a:pt x="1818" y="4203"/>
                    <a:pt x="1903" y="4203"/>
                  </a:cubicBezTo>
                  <a:cubicBezTo>
                    <a:pt x="1929" y="4203"/>
                    <a:pt x="1955" y="4200"/>
                    <a:pt x="1977" y="4194"/>
                  </a:cubicBezTo>
                  <a:lnTo>
                    <a:pt x="2072" y="4099"/>
                  </a:lnTo>
                  <a:lnTo>
                    <a:pt x="2477" y="3551"/>
                  </a:lnTo>
                  <a:cubicBezTo>
                    <a:pt x="2834" y="3432"/>
                    <a:pt x="3144" y="3194"/>
                    <a:pt x="3335" y="2884"/>
                  </a:cubicBezTo>
                  <a:lnTo>
                    <a:pt x="3335" y="11434"/>
                  </a:lnTo>
                  <a:cubicBezTo>
                    <a:pt x="3335" y="11457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405" y="11481"/>
                    <a:pt x="358" y="11457"/>
                    <a:pt x="358" y="11434"/>
                  </a:cubicBezTo>
                  <a:lnTo>
                    <a:pt x="358" y="6575"/>
                  </a:lnTo>
                  <a:cubicBezTo>
                    <a:pt x="358" y="6480"/>
                    <a:pt x="310" y="6409"/>
                    <a:pt x="215" y="6409"/>
                  </a:cubicBezTo>
                  <a:cubicBezTo>
                    <a:pt x="96" y="6409"/>
                    <a:pt x="1" y="6456"/>
                    <a:pt x="1" y="6575"/>
                  </a:cubicBezTo>
                  <a:lnTo>
                    <a:pt x="1" y="11434"/>
                  </a:lnTo>
                  <a:cubicBezTo>
                    <a:pt x="1" y="11648"/>
                    <a:pt x="191" y="11815"/>
                    <a:pt x="405" y="11815"/>
                  </a:cubicBezTo>
                  <a:lnTo>
                    <a:pt x="3263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68" y="1312"/>
                    <a:pt x="3501" y="860"/>
                    <a:pt x="3144" y="503"/>
                  </a:cubicBezTo>
                  <a:cubicBezTo>
                    <a:pt x="2809" y="168"/>
                    <a:pt x="2370" y="0"/>
                    <a:pt x="1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6" name="Google Shape;6316;p51"/>
            <p:cNvSpPr/>
            <p:nvPr/>
          </p:nvSpPr>
          <p:spPr>
            <a:xfrm>
              <a:off x="3222013" y="1955483"/>
              <a:ext cx="32175" cy="37850"/>
            </a:xfrm>
            <a:custGeom>
              <a:rect b="b" l="l" r="r" t="t"/>
              <a:pathLst>
                <a:path extrusionOk="0" h="1514" w="1287">
                  <a:moveTo>
                    <a:pt x="691" y="604"/>
                  </a:moveTo>
                  <a:lnTo>
                    <a:pt x="786" y="866"/>
                  </a:lnTo>
                  <a:lnTo>
                    <a:pt x="596" y="866"/>
                  </a:lnTo>
                  <a:lnTo>
                    <a:pt x="691" y="604"/>
                  </a:lnTo>
                  <a:close/>
                  <a:moveTo>
                    <a:pt x="686" y="1"/>
                  </a:moveTo>
                  <a:cubicBezTo>
                    <a:pt x="602" y="1"/>
                    <a:pt x="532" y="36"/>
                    <a:pt x="477" y="128"/>
                  </a:cubicBezTo>
                  <a:lnTo>
                    <a:pt x="48" y="1271"/>
                  </a:lnTo>
                  <a:cubicBezTo>
                    <a:pt x="0" y="1343"/>
                    <a:pt x="72" y="1462"/>
                    <a:pt x="167" y="1509"/>
                  </a:cubicBezTo>
                  <a:cubicBezTo>
                    <a:pt x="177" y="1513"/>
                    <a:pt x="187" y="1514"/>
                    <a:pt x="197" y="1514"/>
                  </a:cubicBezTo>
                  <a:cubicBezTo>
                    <a:pt x="263" y="1514"/>
                    <a:pt x="337" y="1452"/>
                    <a:pt x="358" y="1390"/>
                  </a:cubicBezTo>
                  <a:lnTo>
                    <a:pt x="429" y="1200"/>
                  </a:lnTo>
                  <a:lnTo>
                    <a:pt x="882" y="1200"/>
                  </a:lnTo>
                  <a:lnTo>
                    <a:pt x="929" y="1390"/>
                  </a:lnTo>
                  <a:cubicBezTo>
                    <a:pt x="953" y="1462"/>
                    <a:pt x="1048" y="1509"/>
                    <a:pt x="1120" y="1509"/>
                  </a:cubicBezTo>
                  <a:cubicBezTo>
                    <a:pt x="1239" y="1462"/>
                    <a:pt x="1286" y="1390"/>
                    <a:pt x="1263" y="1271"/>
                  </a:cubicBezTo>
                  <a:lnTo>
                    <a:pt x="882" y="128"/>
                  </a:lnTo>
                  <a:cubicBezTo>
                    <a:pt x="834" y="80"/>
                    <a:pt x="810" y="33"/>
                    <a:pt x="762" y="9"/>
                  </a:cubicBezTo>
                  <a:cubicBezTo>
                    <a:pt x="736" y="4"/>
                    <a:pt x="710" y="1"/>
                    <a:pt x="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7" name="Google Shape;6317;p51"/>
            <p:cNvSpPr/>
            <p:nvPr/>
          </p:nvSpPr>
          <p:spPr>
            <a:xfrm>
              <a:off x="3212488" y="207358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8" name="Google Shape;6318;p51"/>
            <p:cNvSpPr/>
            <p:nvPr/>
          </p:nvSpPr>
          <p:spPr>
            <a:xfrm>
              <a:off x="3212488" y="209323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310"/>
                    <a:pt x="2120" y="214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9" name="Google Shape;6319;p51"/>
            <p:cNvSpPr/>
            <p:nvPr/>
          </p:nvSpPr>
          <p:spPr>
            <a:xfrm>
              <a:off x="3212488" y="2113458"/>
              <a:ext cx="53000" cy="8975"/>
            </a:xfrm>
            <a:custGeom>
              <a:rect b="b" l="l" r="r" t="t"/>
              <a:pathLst>
                <a:path extrusionOk="0" h="359" w="2120">
                  <a:moveTo>
                    <a:pt x="167" y="1"/>
                  </a:moveTo>
                  <a:cubicBezTo>
                    <a:pt x="96" y="1"/>
                    <a:pt x="0" y="72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0" name="Google Shape;6320;p51"/>
            <p:cNvSpPr/>
            <p:nvPr/>
          </p:nvSpPr>
          <p:spPr>
            <a:xfrm>
              <a:off x="3212488" y="2133708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1"/>
                  </a:moveTo>
                  <a:cubicBezTo>
                    <a:pt x="96" y="1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286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1" name="Google Shape;6321;p51"/>
            <p:cNvSpPr/>
            <p:nvPr/>
          </p:nvSpPr>
          <p:spPr>
            <a:xfrm>
              <a:off x="3212488" y="2152758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2" name="Google Shape;6322;p51"/>
            <p:cNvSpPr/>
            <p:nvPr/>
          </p:nvSpPr>
          <p:spPr>
            <a:xfrm>
              <a:off x="3212488" y="2173008"/>
              <a:ext cx="26825" cy="8950"/>
            </a:xfrm>
            <a:custGeom>
              <a:rect b="b" l="l" r="r" t="t"/>
              <a:pathLst>
                <a:path extrusionOk="0" h="358" w="1073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24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3" name="Google Shape;6323;p51"/>
            <p:cNvSpPr/>
            <p:nvPr/>
          </p:nvSpPr>
          <p:spPr>
            <a:xfrm>
              <a:off x="3400013" y="1931233"/>
              <a:ext cx="91125" cy="295375"/>
            </a:xfrm>
            <a:custGeom>
              <a:rect b="b" l="l" r="r" t="t"/>
              <a:pathLst>
                <a:path extrusionOk="0" h="11815" w="3645">
                  <a:moveTo>
                    <a:pt x="1811" y="336"/>
                  </a:moveTo>
                  <a:cubicBezTo>
                    <a:pt x="2216" y="336"/>
                    <a:pt x="2573" y="479"/>
                    <a:pt x="2835" y="741"/>
                  </a:cubicBezTo>
                  <a:cubicBezTo>
                    <a:pt x="3121" y="1003"/>
                    <a:pt x="3287" y="1384"/>
                    <a:pt x="3287" y="1789"/>
                  </a:cubicBezTo>
                  <a:cubicBezTo>
                    <a:pt x="3311" y="2479"/>
                    <a:pt x="2882" y="3003"/>
                    <a:pt x="2263" y="3218"/>
                  </a:cubicBezTo>
                  <a:cubicBezTo>
                    <a:pt x="2240" y="3218"/>
                    <a:pt x="2216" y="3241"/>
                    <a:pt x="2168" y="3265"/>
                  </a:cubicBezTo>
                  <a:lnTo>
                    <a:pt x="1811" y="3765"/>
                  </a:lnTo>
                  <a:lnTo>
                    <a:pt x="1454" y="3265"/>
                  </a:lnTo>
                  <a:cubicBezTo>
                    <a:pt x="1430" y="3241"/>
                    <a:pt x="1406" y="3218"/>
                    <a:pt x="1382" y="3218"/>
                  </a:cubicBezTo>
                  <a:cubicBezTo>
                    <a:pt x="739" y="3003"/>
                    <a:pt x="334" y="2408"/>
                    <a:pt x="358" y="1765"/>
                  </a:cubicBezTo>
                  <a:cubicBezTo>
                    <a:pt x="382" y="979"/>
                    <a:pt x="1025" y="360"/>
                    <a:pt x="1787" y="336"/>
                  </a:cubicBezTo>
                  <a:close/>
                  <a:moveTo>
                    <a:pt x="3311" y="2884"/>
                  </a:moveTo>
                  <a:lnTo>
                    <a:pt x="3311" y="11434"/>
                  </a:lnTo>
                  <a:cubicBezTo>
                    <a:pt x="3311" y="11457"/>
                    <a:pt x="3287" y="11481"/>
                    <a:pt x="3240" y="11481"/>
                  </a:cubicBezTo>
                  <a:lnTo>
                    <a:pt x="382" y="11481"/>
                  </a:lnTo>
                  <a:cubicBezTo>
                    <a:pt x="358" y="11481"/>
                    <a:pt x="334" y="11457"/>
                    <a:pt x="334" y="11434"/>
                  </a:cubicBezTo>
                  <a:lnTo>
                    <a:pt x="334" y="2884"/>
                  </a:lnTo>
                  <a:cubicBezTo>
                    <a:pt x="525" y="3194"/>
                    <a:pt x="834" y="3432"/>
                    <a:pt x="1192" y="3551"/>
                  </a:cubicBezTo>
                  <a:lnTo>
                    <a:pt x="1597" y="4099"/>
                  </a:lnTo>
                  <a:cubicBezTo>
                    <a:pt x="1668" y="4170"/>
                    <a:pt x="1716" y="4194"/>
                    <a:pt x="1811" y="4194"/>
                  </a:cubicBezTo>
                  <a:cubicBezTo>
                    <a:pt x="1906" y="4194"/>
                    <a:pt x="1954" y="4170"/>
                    <a:pt x="2025" y="4099"/>
                  </a:cubicBezTo>
                  <a:lnTo>
                    <a:pt x="2430" y="3551"/>
                  </a:lnTo>
                  <a:cubicBezTo>
                    <a:pt x="2787" y="3432"/>
                    <a:pt x="3097" y="3194"/>
                    <a:pt x="3311" y="2884"/>
                  </a:cubicBezTo>
                  <a:close/>
                  <a:moveTo>
                    <a:pt x="1876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834" y="26"/>
                    <a:pt x="25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40" y="11815"/>
                  </a:lnTo>
                  <a:cubicBezTo>
                    <a:pt x="3454" y="11815"/>
                    <a:pt x="3645" y="11648"/>
                    <a:pt x="3645" y="11434"/>
                  </a:cubicBezTo>
                  <a:lnTo>
                    <a:pt x="3645" y="1813"/>
                  </a:lnTo>
                  <a:cubicBezTo>
                    <a:pt x="3645" y="1312"/>
                    <a:pt x="3454" y="860"/>
                    <a:pt x="3097" y="503"/>
                  </a:cubicBezTo>
                  <a:cubicBezTo>
                    <a:pt x="2762" y="168"/>
                    <a:pt x="2322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4" name="Google Shape;6324;p51"/>
            <p:cNvSpPr/>
            <p:nvPr/>
          </p:nvSpPr>
          <p:spPr>
            <a:xfrm>
              <a:off x="3429788" y="1955108"/>
              <a:ext cx="32775" cy="36925"/>
            </a:xfrm>
            <a:custGeom>
              <a:rect b="b" l="l" r="r" t="t"/>
              <a:pathLst>
                <a:path extrusionOk="0" h="1477" w="1311">
                  <a:moveTo>
                    <a:pt x="739" y="0"/>
                  </a:moveTo>
                  <a:cubicBezTo>
                    <a:pt x="334" y="0"/>
                    <a:pt x="1" y="310"/>
                    <a:pt x="1" y="738"/>
                  </a:cubicBezTo>
                  <a:cubicBezTo>
                    <a:pt x="1" y="1143"/>
                    <a:pt x="334" y="1477"/>
                    <a:pt x="739" y="1477"/>
                  </a:cubicBezTo>
                  <a:cubicBezTo>
                    <a:pt x="929" y="1477"/>
                    <a:pt x="1072" y="1429"/>
                    <a:pt x="1191" y="1334"/>
                  </a:cubicBezTo>
                  <a:lnTo>
                    <a:pt x="1263" y="1262"/>
                  </a:lnTo>
                  <a:cubicBezTo>
                    <a:pt x="1310" y="1215"/>
                    <a:pt x="1287" y="1119"/>
                    <a:pt x="1215" y="1072"/>
                  </a:cubicBezTo>
                  <a:cubicBezTo>
                    <a:pt x="1193" y="1039"/>
                    <a:pt x="1156" y="1021"/>
                    <a:pt x="1115" y="1021"/>
                  </a:cubicBezTo>
                  <a:cubicBezTo>
                    <a:pt x="1067" y="1021"/>
                    <a:pt x="1015" y="1045"/>
                    <a:pt x="977" y="1096"/>
                  </a:cubicBezTo>
                  <a:lnTo>
                    <a:pt x="953" y="1119"/>
                  </a:lnTo>
                  <a:cubicBezTo>
                    <a:pt x="906" y="1191"/>
                    <a:pt x="834" y="1191"/>
                    <a:pt x="739" y="1191"/>
                  </a:cubicBezTo>
                  <a:cubicBezTo>
                    <a:pt x="501" y="1191"/>
                    <a:pt x="334" y="1000"/>
                    <a:pt x="334" y="762"/>
                  </a:cubicBezTo>
                  <a:cubicBezTo>
                    <a:pt x="334" y="524"/>
                    <a:pt x="501" y="357"/>
                    <a:pt x="739" y="357"/>
                  </a:cubicBezTo>
                  <a:cubicBezTo>
                    <a:pt x="834" y="357"/>
                    <a:pt x="906" y="381"/>
                    <a:pt x="977" y="405"/>
                  </a:cubicBezTo>
                  <a:cubicBezTo>
                    <a:pt x="1010" y="430"/>
                    <a:pt x="1043" y="440"/>
                    <a:pt x="1075" y="440"/>
                  </a:cubicBezTo>
                  <a:cubicBezTo>
                    <a:pt x="1133" y="440"/>
                    <a:pt x="1184" y="404"/>
                    <a:pt x="1215" y="357"/>
                  </a:cubicBezTo>
                  <a:cubicBezTo>
                    <a:pt x="1287" y="262"/>
                    <a:pt x="1263" y="167"/>
                    <a:pt x="1168" y="119"/>
                  </a:cubicBezTo>
                  <a:cubicBezTo>
                    <a:pt x="1049" y="24"/>
                    <a:pt x="906" y="0"/>
                    <a:pt x="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5" name="Google Shape;6325;p51"/>
            <p:cNvSpPr/>
            <p:nvPr/>
          </p:nvSpPr>
          <p:spPr>
            <a:xfrm>
              <a:off x="3419663" y="2074183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6" name="Google Shape;6326;p51"/>
            <p:cNvSpPr/>
            <p:nvPr/>
          </p:nvSpPr>
          <p:spPr>
            <a:xfrm>
              <a:off x="3419663" y="2093233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310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7" name="Google Shape;6327;p51"/>
            <p:cNvSpPr/>
            <p:nvPr/>
          </p:nvSpPr>
          <p:spPr>
            <a:xfrm>
              <a:off x="3419663" y="2113458"/>
              <a:ext cx="52425" cy="8975"/>
            </a:xfrm>
            <a:custGeom>
              <a:rect b="b" l="l" r="r" t="t"/>
              <a:pathLst>
                <a:path extrusionOk="0" h="359" w="2097">
                  <a:moveTo>
                    <a:pt x="168" y="1"/>
                  </a:moveTo>
                  <a:cubicBezTo>
                    <a:pt x="72" y="1"/>
                    <a:pt x="1" y="48"/>
                    <a:pt x="1" y="144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8" name="Google Shape;6328;p51"/>
            <p:cNvSpPr/>
            <p:nvPr/>
          </p:nvSpPr>
          <p:spPr>
            <a:xfrm>
              <a:off x="3419663" y="2133708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9" name="Google Shape;6329;p51"/>
            <p:cNvSpPr/>
            <p:nvPr/>
          </p:nvSpPr>
          <p:spPr>
            <a:xfrm>
              <a:off x="3419663" y="2152758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86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0" name="Google Shape;6330;p51"/>
            <p:cNvSpPr/>
            <p:nvPr/>
          </p:nvSpPr>
          <p:spPr>
            <a:xfrm>
              <a:off x="3419663" y="2173008"/>
              <a:ext cx="26825" cy="8950"/>
            </a:xfrm>
            <a:custGeom>
              <a:rect b="b" l="l" r="r" t="t"/>
              <a:pathLst>
                <a:path extrusionOk="0" h="358" w="1073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1" name="Google Shape;6331;p51"/>
            <p:cNvSpPr/>
            <p:nvPr/>
          </p:nvSpPr>
          <p:spPr>
            <a:xfrm>
              <a:off x="3329188" y="2163483"/>
              <a:ext cx="26200" cy="36925"/>
            </a:xfrm>
            <a:custGeom>
              <a:rect b="b" l="l" r="r" t="t"/>
              <a:pathLst>
                <a:path extrusionOk="0" h="1477" w="1048">
                  <a:moveTo>
                    <a:pt x="524" y="334"/>
                  </a:moveTo>
                  <a:cubicBezTo>
                    <a:pt x="548" y="334"/>
                    <a:pt x="595" y="357"/>
                    <a:pt x="595" y="381"/>
                  </a:cubicBezTo>
                  <a:cubicBezTo>
                    <a:pt x="595" y="429"/>
                    <a:pt x="572" y="500"/>
                    <a:pt x="524" y="500"/>
                  </a:cubicBezTo>
                  <a:lnTo>
                    <a:pt x="357" y="500"/>
                  </a:lnTo>
                  <a:lnTo>
                    <a:pt x="357" y="334"/>
                  </a:lnTo>
                  <a:close/>
                  <a:moveTo>
                    <a:pt x="572" y="858"/>
                  </a:moveTo>
                  <a:cubicBezTo>
                    <a:pt x="643" y="858"/>
                    <a:pt x="691" y="881"/>
                    <a:pt x="714" y="977"/>
                  </a:cubicBezTo>
                  <a:cubicBezTo>
                    <a:pt x="714" y="1048"/>
                    <a:pt x="667" y="1120"/>
                    <a:pt x="572" y="1120"/>
                  </a:cubicBezTo>
                  <a:lnTo>
                    <a:pt x="357" y="1120"/>
                  </a:lnTo>
                  <a:lnTo>
                    <a:pt x="357" y="858"/>
                  </a:lnTo>
                  <a:close/>
                  <a:moveTo>
                    <a:pt x="191" y="0"/>
                  </a:moveTo>
                  <a:cubicBezTo>
                    <a:pt x="95" y="0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5"/>
                  </a:lnTo>
                  <a:cubicBezTo>
                    <a:pt x="48" y="1429"/>
                    <a:pt x="95" y="1477"/>
                    <a:pt x="191" y="1477"/>
                  </a:cubicBezTo>
                  <a:lnTo>
                    <a:pt x="572" y="1477"/>
                  </a:lnTo>
                  <a:cubicBezTo>
                    <a:pt x="834" y="1477"/>
                    <a:pt x="1048" y="1286"/>
                    <a:pt x="1048" y="1000"/>
                  </a:cubicBezTo>
                  <a:cubicBezTo>
                    <a:pt x="1048" y="858"/>
                    <a:pt x="1000" y="738"/>
                    <a:pt x="905" y="643"/>
                  </a:cubicBezTo>
                  <a:cubicBezTo>
                    <a:pt x="953" y="572"/>
                    <a:pt x="953" y="477"/>
                    <a:pt x="953" y="357"/>
                  </a:cubicBezTo>
                  <a:cubicBezTo>
                    <a:pt x="929" y="143"/>
                    <a:pt x="71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2" name="Google Shape;6332;p51"/>
            <p:cNvSpPr/>
            <p:nvPr/>
          </p:nvSpPr>
          <p:spPr>
            <a:xfrm>
              <a:off x="3297613" y="1931283"/>
              <a:ext cx="90525" cy="295325"/>
            </a:xfrm>
            <a:custGeom>
              <a:rect b="b" l="l" r="r" t="t"/>
              <a:pathLst>
                <a:path extrusionOk="0" h="11813" w="3621">
                  <a:moveTo>
                    <a:pt x="1811" y="8026"/>
                  </a:moveTo>
                  <a:lnTo>
                    <a:pt x="2168" y="8550"/>
                  </a:lnTo>
                  <a:cubicBezTo>
                    <a:pt x="2192" y="8574"/>
                    <a:pt x="2216" y="8598"/>
                    <a:pt x="2263" y="8598"/>
                  </a:cubicBezTo>
                  <a:cubicBezTo>
                    <a:pt x="2882" y="8812"/>
                    <a:pt x="3287" y="9407"/>
                    <a:pt x="3263" y="10050"/>
                  </a:cubicBezTo>
                  <a:cubicBezTo>
                    <a:pt x="3240" y="10836"/>
                    <a:pt x="2620" y="11455"/>
                    <a:pt x="1835" y="11479"/>
                  </a:cubicBezTo>
                  <a:cubicBezTo>
                    <a:pt x="1454" y="11479"/>
                    <a:pt x="1049" y="11336"/>
                    <a:pt x="763" y="11074"/>
                  </a:cubicBezTo>
                  <a:cubicBezTo>
                    <a:pt x="453" y="10812"/>
                    <a:pt x="310" y="10408"/>
                    <a:pt x="310" y="10026"/>
                  </a:cubicBezTo>
                  <a:cubicBezTo>
                    <a:pt x="310" y="9384"/>
                    <a:pt x="739" y="8812"/>
                    <a:pt x="1358" y="8598"/>
                  </a:cubicBezTo>
                  <a:cubicBezTo>
                    <a:pt x="1382" y="8598"/>
                    <a:pt x="1430" y="8574"/>
                    <a:pt x="1454" y="8550"/>
                  </a:cubicBezTo>
                  <a:lnTo>
                    <a:pt x="1811" y="8026"/>
                  </a:lnTo>
                  <a:close/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lnTo>
                    <a:pt x="1" y="9979"/>
                  </a:lnTo>
                  <a:cubicBezTo>
                    <a:pt x="1" y="10455"/>
                    <a:pt x="168" y="10884"/>
                    <a:pt x="501" y="11241"/>
                  </a:cubicBezTo>
                  <a:cubicBezTo>
                    <a:pt x="858" y="11598"/>
                    <a:pt x="1287" y="11813"/>
                    <a:pt x="1811" y="11813"/>
                  </a:cubicBezTo>
                  <a:lnTo>
                    <a:pt x="1835" y="11813"/>
                  </a:lnTo>
                  <a:cubicBezTo>
                    <a:pt x="2787" y="11789"/>
                    <a:pt x="3597" y="11003"/>
                    <a:pt x="3621" y="10050"/>
                  </a:cubicBezTo>
                  <a:lnTo>
                    <a:pt x="3621" y="10003"/>
                  </a:lnTo>
                  <a:lnTo>
                    <a:pt x="3621" y="1953"/>
                  </a:lnTo>
                  <a:cubicBezTo>
                    <a:pt x="3621" y="1882"/>
                    <a:pt x="3573" y="1787"/>
                    <a:pt x="3478" y="1787"/>
                  </a:cubicBezTo>
                  <a:cubicBezTo>
                    <a:pt x="3359" y="1787"/>
                    <a:pt x="3263" y="1834"/>
                    <a:pt x="3263" y="1953"/>
                  </a:cubicBezTo>
                  <a:lnTo>
                    <a:pt x="3263" y="8931"/>
                  </a:lnTo>
                  <a:cubicBezTo>
                    <a:pt x="3049" y="8621"/>
                    <a:pt x="2763" y="8383"/>
                    <a:pt x="2406" y="8264"/>
                  </a:cubicBezTo>
                  <a:lnTo>
                    <a:pt x="1977" y="7716"/>
                  </a:lnTo>
                  <a:lnTo>
                    <a:pt x="1906" y="7621"/>
                  </a:lnTo>
                  <a:cubicBezTo>
                    <a:pt x="1868" y="7598"/>
                    <a:pt x="1830" y="7588"/>
                    <a:pt x="1793" y="7588"/>
                  </a:cubicBezTo>
                  <a:cubicBezTo>
                    <a:pt x="1715" y="7588"/>
                    <a:pt x="1645" y="7636"/>
                    <a:pt x="1596" y="7716"/>
                  </a:cubicBezTo>
                  <a:lnTo>
                    <a:pt x="1192" y="8264"/>
                  </a:lnTo>
                  <a:cubicBezTo>
                    <a:pt x="834" y="8383"/>
                    <a:pt x="525" y="8621"/>
                    <a:pt x="310" y="8931"/>
                  </a:cubicBezTo>
                  <a:lnTo>
                    <a:pt x="310" y="382"/>
                  </a:lnTo>
                  <a:cubicBezTo>
                    <a:pt x="310" y="358"/>
                    <a:pt x="358" y="334"/>
                    <a:pt x="382" y="334"/>
                  </a:cubicBezTo>
                  <a:lnTo>
                    <a:pt x="3240" y="334"/>
                  </a:lnTo>
                  <a:cubicBezTo>
                    <a:pt x="3263" y="334"/>
                    <a:pt x="3287" y="358"/>
                    <a:pt x="3287" y="382"/>
                  </a:cubicBezTo>
                  <a:lnTo>
                    <a:pt x="3287" y="1168"/>
                  </a:lnTo>
                  <a:cubicBezTo>
                    <a:pt x="3263" y="1239"/>
                    <a:pt x="3311" y="1334"/>
                    <a:pt x="3454" y="1334"/>
                  </a:cubicBezTo>
                  <a:cubicBezTo>
                    <a:pt x="3525" y="1334"/>
                    <a:pt x="3621" y="1239"/>
                    <a:pt x="3621" y="1168"/>
                  </a:cubicBezTo>
                  <a:lnTo>
                    <a:pt x="3621" y="382"/>
                  </a:lnTo>
                  <a:cubicBezTo>
                    <a:pt x="3621" y="167"/>
                    <a:pt x="3454" y="1"/>
                    <a:pt x="3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3" name="Google Shape;6333;p51"/>
            <p:cNvSpPr/>
            <p:nvPr/>
          </p:nvSpPr>
          <p:spPr>
            <a:xfrm>
              <a:off x="3316088" y="197593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4" name="Google Shape;6334;p51"/>
            <p:cNvSpPr/>
            <p:nvPr/>
          </p:nvSpPr>
          <p:spPr>
            <a:xfrm>
              <a:off x="3316088" y="199618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5" name="Google Shape;6335;p51"/>
            <p:cNvSpPr/>
            <p:nvPr/>
          </p:nvSpPr>
          <p:spPr>
            <a:xfrm>
              <a:off x="3316088" y="201583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310"/>
                    <a:pt x="2120" y="215"/>
                  </a:cubicBezTo>
                  <a:cubicBezTo>
                    <a:pt x="2120" y="96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6" name="Google Shape;6336;p51"/>
            <p:cNvSpPr/>
            <p:nvPr/>
          </p:nvSpPr>
          <p:spPr>
            <a:xfrm>
              <a:off x="3316088" y="203548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286"/>
                    <a:pt x="2120" y="191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7" name="Google Shape;6337;p51"/>
            <p:cNvSpPr/>
            <p:nvPr/>
          </p:nvSpPr>
          <p:spPr>
            <a:xfrm>
              <a:off x="3316088" y="2055708"/>
              <a:ext cx="53000" cy="8975"/>
            </a:xfrm>
            <a:custGeom>
              <a:rect b="b" l="l" r="r" t="t"/>
              <a:pathLst>
                <a:path extrusionOk="0" h="359" w="212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63"/>
                    <a:pt x="2120" y="144"/>
                  </a:cubicBezTo>
                  <a:cubicBezTo>
                    <a:pt x="2120" y="48"/>
                    <a:pt x="2024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8" name="Google Shape;6338;p51"/>
            <p:cNvSpPr/>
            <p:nvPr/>
          </p:nvSpPr>
          <p:spPr>
            <a:xfrm>
              <a:off x="3316088" y="2075358"/>
              <a:ext cx="26800" cy="8950"/>
            </a:xfrm>
            <a:custGeom>
              <a:rect b="b" l="l" r="r" t="t"/>
              <a:pathLst>
                <a:path extrusionOk="0" h="358" w="1072">
                  <a:moveTo>
                    <a:pt x="167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358"/>
                    <a:pt x="167" y="358"/>
                  </a:cubicBezTo>
                  <a:lnTo>
                    <a:pt x="881" y="358"/>
                  </a:lnTo>
                  <a:cubicBezTo>
                    <a:pt x="976" y="358"/>
                    <a:pt x="1072" y="310"/>
                    <a:pt x="1072" y="215"/>
                  </a:cubicBezTo>
                  <a:cubicBezTo>
                    <a:pt x="1072" y="96"/>
                    <a:pt x="1000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9" name="Google Shape;6339;p51"/>
          <p:cNvGrpSpPr/>
          <p:nvPr/>
        </p:nvGrpSpPr>
        <p:grpSpPr>
          <a:xfrm>
            <a:off x="3272903" y="1922986"/>
            <a:ext cx="342506" cy="355302"/>
            <a:chOff x="3676863" y="1930108"/>
            <a:chExt cx="286400" cy="297100"/>
          </a:xfrm>
        </p:grpSpPr>
        <p:sp>
          <p:nvSpPr>
            <p:cNvPr id="6340" name="Google Shape;6340;p51"/>
            <p:cNvSpPr/>
            <p:nvPr/>
          </p:nvSpPr>
          <p:spPr>
            <a:xfrm>
              <a:off x="3779863" y="1930108"/>
              <a:ext cx="79200" cy="79200"/>
            </a:xfrm>
            <a:custGeom>
              <a:rect b="b" l="l" r="r" t="t"/>
              <a:pathLst>
                <a:path extrusionOk="0" h="3168" w="3168">
                  <a:moveTo>
                    <a:pt x="1596" y="500"/>
                  </a:moveTo>
                  <a:lnTo>
                    <a:pt x="2763" y="2810"/>
                  </a:lnTo>
                  <a:lnTo>
                    <a:pt x="429" y="2810"/>
                  </a:lnTo>
                  <a:lnTo>
                    <a:pt x="1596" y="500"/>
                  </a:lnTo>
                  <a:close/>
                  <a:moveTo>
                    <a:pt x="1596" y="0"/>
                  </a:moveTo>
                  <a:cubicBezTo>
                    <a:pt x="1501" y="0"/>
                    <a:pt x="1406" y="71"/>
                    <a:pt x="1382" y="167"/>
                  </a:cubicBezTo>
                  <a:lnTo>
                    <a:pt x="48" y="2810"/>
                  </a:lnTo>
                  <a:cubicBezTo>
                    <a:pt x="1" y="2905"/>
                    <a:pt x="24" y="3024"/>
                    <a:pt x="120" y="3096"/>
                  </a:cubicBezTo>
                  <a:cubicBezTo>
                    <a:pt x="143" y="3144"/>
                    <a:pt x="191" y="3167"/>
                    <a:pt x="263" y="3167"/>
                  </a:cubicBezTo>
                  <a:lnTo>
                    <a:pt x="2906" y="3167"/>
                  </a:lnTo>
                  <a:cubicBezTo>
                    <a:pt x="3001" y="3167"/>
                    <a:pt x="3049" y="3144"/>
                    <a:pt x="3120" y="3072"/>
                  </a:cubicBezTo>
                  <a:cubicBezTo>
                    <a:pt x="3168" y="2977"/>
                    <a:pt x="3168" y="2905"/>
                    <a:pt x="3144" y="2810"/>
                  </a:cubicBezTo>
                  <a:lnTo>
                    <a:pt x="1810" y="167"/>
                  </a:lnTo>
                  <a:cubicBezTo>
                    <a:pt x="1763" y="71"/>
                    <a:pt x="1691" y="0"/>
                    <a:pt x="1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1" name="Google Shape;6341;p51"/>
            <p:cNvSpPr/>
            <p:nvPr/>
          </p:nvSpPr>
          <p:spPr>
            <a:xfrm>
              <a:off x="3732838" y="2021183"/>
              <a:ext cx="175650" cy="92900"/>
            </a:xfrm>
            <a:custGeom>
              <a:rect b="b" l="l" r="r" t="t"/>
              <a:pathLst>
                <a:path extrusionOk="0" h="3716" w="7026">
                  <a:moveTo>
                    <a:pt x="1834" y="1"/>
                  </a:moveTo>
                  <a:cubicBezTo>
                    <a:pt x="1763" y="1"/>
                    <a:pt x="1667" y="48"/>
                    <a:pt x="1643" y="143"/>
                  </a:cubicBezTo>
                  <a:lnTo>
                    <a:pt x="24" y="3358"/>
                  </a:lnTo>
                  <a:cubicBezTo>
                    <a:pt x="0" y="3454"/>
                    <a:pt x="0" y="3549"/>
                    <a:pt x="24" y="3597"/>
                  </a:cubicBezTo>
                  <a:cubicBezTo>
                    <a:pt x="48" y="3692"/>
                    <a:pt x="143" y="3716"/>
                    <a:pt x="238" y="3716"/>
                  </a:cubicBezTo>
                  <a:lnTo>
                    <a:pt x="6764" y="3716"/>
                  </a:lnTo>
                  <a:cubicBezTo>
                    <a:pt x="6835" y="3716"/>
                    <a:pt x="6906" y="3692"/>
                    <a:pt x="6954" y="3644"/>
                  </a:cubicBezTo>
                  <a:cubicBezTo>
                    <a:pt x="7026" y="3549"/>
                    <a:pt x="7026" y="3454"/>
                    <a:pt x="7002" y="3358"/>
                  </a:cubicBezTo>
                  <a:lnTo>
                    <a:pt x="5382" y="143"/>
                  </a:lnTo>
                  <a:cubicBezTo>
                    <a:pt x="5358" y="48"/>
                    <a:pt x="5263" y="1"/>
                    <a:pt x="5168" y="1"/>
                  </a:cubicBezTo>
                  <a:lnTo>
                    <a:pt x="3334" y="1"/>
                  </a:lnTo>
                  <a:cubicBezTo>
                    <a:pt x="3239" y="1"/>
                    <a:pt x="3191" y="48"/>
                    <a:pt x="3144" y="143"/>
                  </a:cubicBezTo>
                  <a:cubicBezTo>
                    <a:pt x="3120" y="263"/>
                    <a:pt x="3215" y="358"/>
                    <a:pt x="3334" y="358"/>
                  </a:cubicBezTo>
                  <a:lnTo>
                    <a:pt x="5120" y="358"/>
                  </a:lnTo>
                  <a:lnTo>
                    <a:pt x="6644" y="3358"/>
                  </a:lnTo>
                  <a:lnTo>
                    <a:pt x="381" y="3358"/>
                  </a:lnTo>
                  <a:lnTo>
                    <a:pt x="1905" y="358"/>
                  </a:lnTo>
                  <a:lnTo>
                    <a:pt x="2477" y="358"/>
                  </a:lnTo>
                  <a:cubicBezTo>
                    <a:pt x="2548" y="358"/>
                    <a:pt x="2620" y="310"/>
                    <a:pt x="2644" y="215"/>
                  </a:cubicBezTo>
                  <a:cubicBezTo>
                    <a:pt x="2667" y="96"/>
                    <a:pt x="2596" y="1"/>
                    <a:pt x="2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2" name="Google Shape;6342;p51"/>
            <p:cNvSpPr/>
            <p:nvPr/>
          </p:nvSpPr>
          <p:spPr>
            <a:xfrm>
              <a:off x="3676863" y="2125383"/>
              <a:ext cx="286400" cy="101825"/>
            </a:xfrm>
            <a:custGeom>
              <a:rect b="b" l="l" r="r" t="t"/>
              <a:pathLst>
                <a:path extrusionOk="0" h="4073" w="11456">
                  <a:moveTo>
                    <a:pt x="2049" y="0"/>
                  </a:moveTo>
                  <a:cubicBezTo>
                    <a:pt x="1977" y="0"/>
                    <a:pt x="1882" y="72"/>
                    <a:pt x="1858" y="143"/>
                  </a:cubicBezTo>
                  <a:lnTo>
                    <a:pt x="72" y="3715"/>
                  </a:lnTo>
                  <a:cubicBezTo>
                    <a:pt x="1" y="3810"/>
                    <a:pt x="24" y="3929"/>
                    <a:pt x="96" y="4001"/>
                  </a:cubicBezTo>
                  <a:cubicBezTo>
                    <a:pt x="144" y="4049"/>
                    <a:pt x="215" y="4072"/>
                    <a:pt x="263" y="4072"/>
                  </a:cubicBezTo>
                  <a:lnTo>
                    <a:pt x="11170" y="4072"/>
                  </a:lnTo>
                  <a:cubicBezTo>
                    <a:pt x="11217" y="4072"/>
                    <a:pt x="11313" y="4049"/>
                    <a:pt x="11336" y="4001"/>
                  </a:cubicBezTo>
                  <a:cubicBezTo>
                    <a:pt x="11432" y="3929"/>
                    <a:pt x="11455" y="3810"/>
                    <a:pt x="11408" y="3715"/>
                  </a:cubicBezTo>
                  <a:lnTo>
                    <a:pt x="10384" y="1667"/>
                  </a:lnTo>
                  <a:cubicBezTo>
                    <a:pt x="10366" y="1594"/>
                    <a:pt x="10292" y="1563"/>
                    <a:pt x="10216" y="1563"/>
                  </a:cubicBezTo>
                  <a:cubicBezTo>
                    <a:pt x="10192" y="1563"/>
                    <a:pt x="10168" y="1566"/>
                    <a:pt x="10146" y="1572"/>
                  </a:cubicBezTo>
                  <a:cubicBezTo>
                    <a:pt x="10074" y="1620"/>
                    <a:pt x="10027" y="1739"/>
                    <a:pt x="10074" y="1810"/>
                  </a:cubicBezTo>
                  <a:lnTo>
                    <a:pt x="11027" y="3715"/>
                  </a:lnTo>
                  <a:lnTo>
                    <a:pt x="429" y="3715"/>
                  </a:lnTo>
                  <a:lnTo>
                    <a:pt x="2120" y="357"/>
                  </a:lnTo>
                  <a:lnTo>
                    <a:pt x="9312" y="357"/>
                  </a:lnTo>
                  <a:lnTo>
                    <a:pt x="9693" y="1096"/>
                  </a:lnTo>
                  <a:cubicBezTo>
                    <a:pt x="9730" y="1168"/>
                    <a:pt x="9808" y="1199"/>
                    <a:pt x="9885" y="1199"/>
                  </a:cubicBezTo>
                  <a:cubicBezTo>
                    <a:pt x="9909" y="1199"/>
                    <a:pt x="9933" y="1196"/>
                    <a:pt x="9955" y="1191"/>
                  </a:cubicBezTo>
                  <a:cubicBezTo>
                    <a:pt x="10027" y="1167"/>
                    <a:pt x="10050" y="1048"/>
                    <a:pt x="10027" y="953"/>
                  </a:cubicBezTo>
                  <a:lnTo>
                    <a:pt x="9622" y="143"/>
                  </a:lnTo>
                  <a:cubicBezTo>
                    <a:pt x="9598" y="72"/>
                    <a:pt x="9503" y="0"/>
                    <a:pt x="9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3" name="Google Shape;6343;p51"/>
          <p:cNvGrpSpPr/>
          <p:nvPr/>
        </p:nvGrpSpPr>
        <p:grpSpPr>
          <a:xfrm>
            <a:off x="1797586" y="1922149"/>
            <a:ext cx="357454" cy="356139"/>
            <a:chOff x="2698088" y="1929408"/>
            <a:chExt cx="298900" cy="297800"/>
          </a:xfrm>
        </p:grpSpPr>
        <p:sp>
          <p:nvSpPr>
            <p:cNvPr id="6344" name="Google Shape;6344;p51"/>
            <p:cNvSpPr/>
            <p:nvPr/>
          </p:nvSpPr>
          <p:spPr>
            <a:xfrm>
              <a:off x="2735013" y="1931283"/>
              <a:ext cx="170300" cy="140675"/>
            </a:xfrm>
            <a:custGeom>
              <a:rect b="b" l="l" r="r" t="t"/>
              <a:pathLst>
                <a:path extrusionOk="0" h="5627" w="6812">
                  <a:moveTo>
                    <a:pt x="6192" y="286"/>
                  </a:moveTo>
                  <a:cubicBezTo>
                    <a:pt x="6240" y="286"/>
                    <a:pt x="6335" y="334"/>
                    <a:pt x="6382" y="358"/>
                  </a:cubicBezTo>
                  <a:cubicBezTo>
                    <a:pt x="6454" y="405"/>
                    <a:pt x="6454" y="477"/>
                    <a:pt x="6454" y="572"/>
                  </a:cubicBezTo>
                  <a:lnTo>
                    <a:pt x="6216" y="1691"/>
                  </a:lnTo>
                  <a:cubicBezTo>
                    <a:pt x="6183" y="1811"/>
                    <a:pt x="6082" y="1866"/>
                    <a:pt x="5983" y="1866"/>
                  </a:cubicBezTo>
                  <a:cubicBezTo>
                    <a:pt x="5865" y="1866"/>
                    <a:pt x="5750" y="1787"/>
                    <a:pt x="5763" y="1644"/>
                  </a:cubicBezTo>
                  <a:cubicBezTo>
                    <a:pt x="5763" y="1572"/>
                    <a:pt x="5739" y="1525"/>
                    <a:pt x="5668" y="1477"/>
                  </a:cubicBezTo>
                  <a:cubicBezTo>
                    <a:pt x="5651" y="1468"/>
                    <a:pt x="5630" y="1463"/>
                    <a:pt x="5608" y="1463"/>
                  </a:cubicBezTo>
                  <a:cubicBezTo>
                    <a:pt x="5571" y="1463"/>
                    <a:pt x="5532" y="1479"/>
                    <a:pt x="5501" y="1525"/>
                  </a:cubicBezTo>
                  <a:lnTo>
                    <a:pt x="810" y="5216"/>
                  </a:lnTo>
                  <a:cubicBezTo>
                    <a:pt x="762" y="5240"/>
                    <a:pt x="691" y="5264"/>
                    <a:pt x="643" y="5264"/>
                  </a:cubicBezTo>
                  <a:cubicBezTo>
                    <a:pt x="596" y="5264"/>
                    <a:pt x="524" y="5240"/>
                    <a:pt x="500" y="5168"/>
                  </a:cubicBezTo>
                  <a:cubicBezTo>
                    <a:pt x="476" y="5121"/>
                    <a:pt x="405" y="5049"/>
                    <a:pt x="405" y="5002"/>
                  </a:cubicBezTo>
                  <a:cubicBezTo>
                    <a:pt x="405" y="4930"/>
                    <a:pt x="429" y="4883"/>
                    <a:pt x="500" y="4859"/>
                  </a:cubicBezTo>
                  <a:lnTo>
                    <a:pt x="5073" y="1215"/>
                  </a:lnTo>
                  <a:cubicBezTo>
                    <a:pt x="5144" y="1191"/>
                    <a:pt x="5168" y="1096"/>
                    <a:pt x="5144" y="1048"/>
                  </a:cubicBezTo>
                  <a:cubicBezTo>
                    <a:pt x="5144" y="977"/>
                    <a:pt x="5073" y="929"/>
                    <a:pt x="5025" y="929"/>
                  </a:cubicBezTo>
                  <a:cubicBezTo>
                    <a:pt x="4930" y="882"/>
                    <a:pt x="4882" y="834"/>
                    <a:pt x="4835" y="715"/>
                  </a:cubicBezTo>
                  <a:cubicBezTo>
                    <a:pt x="4811" y="596"/>
                    <a:pt x="4930" y="477"/>
                    <a:pt x="5049" y="453"/>
                  </a:cubicBezTo>
                  <a:lnTo>
                    <a:pt x="6192" y="286"/>
                  </a:lnTo>
                  <a:close/>
                  <a:moveTo>
                    <a:pt x="6144" y="1"/>
                  </a:moveTo>
                  <a:lnTo>
                    <a:pt x="5025" y="144"/>
                  </a:lnTo>
                  <a:cubicBezTo>
                    <a:pt x="4882" y="167"/>
                    <a:pt x="4715" y="239"/>
                    <a:pt x="4644" y="358"/>
                  </a:cubicBezTo>
                  <a:cubicBezTo>
                    <a:pt x="4549" y="477"/>
                    <a:pt x="4477" y="620"/>
                    <a:pt x="4525" y="763"/>
                  </a:cubicBezTo>
                  <a:cubicBezTo>
                    <a:pt x="4549" y="882"/>
                    <a:pt x="4596" y="1001"/>
                    <a:pt x="4692" y="1096"/>
                  </a:cubicBezTo>
                  <a:lnTo>
                    <a:pt x="286" y="4549"/>
                  </a:lnTo>
                  <a:cubicBezTo>
                    <a:pt x="48" y="4764"/>
                    <a:pt x="0" y="5121"/>
                    <a:pt x="191" y="5359"/>
                  </a:cubicBezTo>
                  <a:cubicBezTo>
                    <a:pt x="286" y="5502"/>
                    <a:pt x="405" y="5597"/>
                    <a:pt x="596" y="5621"/>
                  </a:cubicBezTo>
                  <a:cubicBezTo>
                    <a:pt x="620" y="5625"/>
                    <a:pt x="645" y="5627"/>
                    <a:pt x="669" y="5627"/>
                  </a:cubicBezTo>
                  <a:cubicBezTo>
                    <a:pt x="787" y="5627"/>
                    <a:pt x="902" y="5581"/>
                    <a:pt x="1000" y="5502"/>
                  </a:cubicBezTo>
                  <a:lnTo>
                    <a:pt x="5477" y="1977"/>
                  </a:lnTo>
                  <a:cubicBezTo>
                    <a:pt x="5549" y="2144"/>
                    <a:pt x="5668" y="2239"/>
                    <a:pt x="5859" y="2263"/>
                  </a:cubicBezTo>
                  <a:cubicBezTo>
                    <a:pt x="5891" y="2268"/>
                    <a:pt x="5923" y="2271"/>
                    <a:pt x="5956" y="2271"/>
                  </a:cubicBezTo>
                  <a:cubicBezTo>
                    <a:pt x="6216" y="2271"/>
                    <a:pt x="6486" y="2106"/>
                    <a:pt x="6549" y="1811"/>
                  </a:cubicBezTo>
                  <a:lnTo>
                    <a:pt x="6787" y="667"/>
                  </a:lnTo>
                  <a:cubicBezTo>
                    <a:pt x="6811" y="501"/>
                    <a:pt x="6787" y="286"/>
                    <a:pt x="6621" y="167"/>
                  </a:cubicBezTo>
                  <a:cubicBezTo>
                    <a:pt x="6502" y="48"/>
                    <a:pt x="6359" y="1"/>
                    <a:pt x="6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5" name="Google Shape;6345;p51"/>
            <p:cNvSpPr/>
            <p:nvPr/>
          </p:nvSpPr>
          <p:spPr>
            <a:xfrm>
              <a:off x="2698088" y="1929408"/>
              <a:ext cx="298900" cy="297800"/>
            </a:xfrm>
            <a:custGeom>
              <a:rect b="b" l="l" r="r" t="t"/>
              <a:pathLst>
                <a:path extrusionOk="0" h="11912" w="11956">
                  <a:moveTo>
                    <a:pt x="7336" y="5124"/>
                  </a:moveTo>
                  <a:lnTo>
                    <a:pt x="7336" y="10768"/>
                  </a:lnTo>
                  <a:lnTo>
                    <a:pt x="5359" y="10768"/>
                  </a:lnTo>
                  <a:lnTo>
                    <a:pt x="5359" y="5124"/>
                  </a:lnTo>
                  <a:close/>
                  <a:moveTo>
                    <a:pt x="11598" y="11126"/>
                  </a:moveTo>
                  <a:lnTo>
                    <a:pt x="11598" y="11602"/>
                  </a:lnTo>
                  <a:lnTo>
                    <a:pt x="406" y="11602"/>
                  </a:lnTo>
                  <a:lnTo>
                    <a:pt x="406" y="11126"/>
                  </a:lnTo>
                  <a:close/>
                  <a:moveTo>
                    <a:pt x="893" y="1"/>
                  </a:moveTo>
                  <a:cubicBezTo>
                    <a:pt x="792" y="1"/>
                    <a:pt x="715" y="88"/>
                    <a:pt x="715" y="195"/>
                  </a:cubicBezTo>
                  <a:lnTo>
                    <a:pt x="715" y="1004"/>
                  </a:lnTo>
                  <a:lnTo>
                    <a:pt x="525" y="1004"/>
                  </a:lnTo>
                  <a:cubicBezTo>
                    <a:pt x="429" y="1004"/>
                    <a:pt x="334" y="1052"/>
                    <a:pt x="334" y="1147"/>
                  </a:cubicBezTo>
                  <a:cubicBezTo>
                    <a:pt x="334" y="1266"/>
                    <a:pt x="406" y="1338"/>
                    <a:pt x="525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25" y="2243"/>
                  </a:lnTo>
                  <a:cubicBezTo>
                    <a:pt x="429" y="2243"/>
                    <a:pt x="358" y="2290"/>
                    <a:pt x="334" y="2386"/>
                  </a:cubicBezTo>
                  <a:cubicBezTo>
                    <a:pt x="310" y="2505"/>
                    <a:pt x="406" y="2600"/>
                    <a:pt x="525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25" y="3481"/>
                  </a:lnTo>
                  <a:cubicBezTo>
                    <a:pt x="429" y="3481"/>
                    <a:pt x="358" y="3553"/>
                    <a:pt x="334" y="3648"/>
                  </a:cubicBezTo>
                  <a:cubicBezTo>
                    <a:pt x="310" y="3767"/>
                    <a:pt x="406" y="3838"/>
                    <a:pt x="525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25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406" y="5100"/>
                    <a:pt x="525" y="5100"/>
                  </a:cubicBezTo>
                  <a:lnTo>
                    <a:pt x="715" y="5100"/>
                  </a:lnTo>
                  <a:lnTo>
                    <a:pt x="715" y="5982"/>
                  </a:lnTo>
                  <a:lnTo>
                    <a:pt x="525" y="5982"/>
                  </a:lnTo>
                  <a:cubicBezTo>
                    <a:pt x="429" y="5982"/>
                    <a:pt x="334" y="6053"/>
                    <a:pt x="334" y="6148"/>
                  </a:cubicBezTo>
                  <a:cubicBezTo>
                    <a:pt x="334" y="6267"/>
                    <a:pt x="406" y="6339"/>
                    <a:pt x="525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25" y="7244"/>
                  </a:lnTo>
                  <a:cubicBezTo>
                    <a:pt x="429" y="7244"/>
                    <a:pt x="358" y="7291"/>
                    <a:pt x="334" y="7387"/>
                  </a:cubicBezTo>
                  <a:cubicBezTo>
                    <a:pt x="310" y="7506"/>
                    <a:pt x="406" y="7601"/>
                    <a:pt x="525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25" y="8482"/>
                  </a:lnTo>
                  <a:cubicBezTo>
                    <a:pt x="429" y="8482"/>
                    <a:pt x="358" y="8554"/>
                    <a:pt x="334" y="8649"/>
                  </a:cubicBezTo>
                  <a:cubicBezTo>
                    <a:pt x="310" y="8768"/>
                    <a:pt x="406" y="8839"/>
                    <a:pt x="525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25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406" y="10101"/>
                    <a:pt x="525" y="10101"/>
                  </a:cubicBezTo>
                  <a:lnTo>
                    <a:pt x="715" y="10101"/>
                  </a:lnTo>
                  <a:lnTo>
                    <a:pt x="715" y="10721"/>
                  </a:lnTo>
                  <a:lnTo>
                    <a:pt x="310" y="10721"/>
                  </a:lnTo>
                  <a:cubicBezTo>
                    <a:pt x="167" y="10721"/>
                    <a:pt x="1" y="10840"/>
                    <a:pt x="1" y="11030"/>
                  </a:cubicBezTo>
                  <a:lnTo>
                    <a:pt x="1" y="11626"/>
                  </a:lnTo>
                  <a:cubicBezTo>
                    <a:pt x="1" y="11768"/>
                    <a:pt x="120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8" y="11792"/>
                    <a:pt x="11908" y="11626"/>
                  </a:cubicBezTo>
                  <a:lnTo>
                    <a:pt x="11908" y="11030"/>
                  </a:lnTo>
                  <a:cubicBezTo>
                    <a:pt x="11956" y="10911"/>
                    <a:pt x="11789" y="10768"/>
                    <a:pt x="11646" y="10768"/>
                  </a:cubicBezTo>
                  <a:lnTo>
                    <a:pt x="11146" y="10768"/>
                  </a:lnTo>
                  <a:lnTo>
                    <a:pt x="11146" y="3195"/>
                  </a:lnTo>
                  <a:cubicBezTo>
                    <a:pt x="11146" y="3100"/>
                    <a:pt x="11074" y="3029"/>
                    <a:pt x="11003" y="3029"/>
                  </a:cubicBezTo>
                  <a:cubicBezTo>
                    <a:pt x="10884" y="3029"/>
                    <a:pt x="10789" y="3076"/>
                    <a:pt x="10789" y="3195"/>
                  </a:cubicBezTo>
                  <a:lnTo>
                    <a:pt x="10789" y="10792"/>
                  </a:lnTo>
                  <a:lnTo>
                    <a:pt x="8812" y="10792"/>
                  </a:lnTo>
                  <a:lnTo>
                    <a:pt x="8812" y="1385"/>
                  </a:lnTo>
                  <a:lnTo>
                    <a:pt x="10789" y="1385"/>
                  </a:lnTo>
                  <a:lnTo>
                    <a:pt x="10789" y="2386"/>
                  </a:lnTo>
                  <a:cubicBezTo>
                    <a:pt x="10789" y="2481"/>
                    <a:pt x="10836" y="2576"/>
                    <a:pt x="10932" y="2576"/>
                  </a:cubicBezTo>
                  <a:cubicBezTo>
                    <a:pt x="11051" y="2576"/>
                    <a:pt x="11146" y="2505"/>
                    <a:pt x="11146" y="2386"/>
                  </a:cubicBezTo>
                  <a:lnTo>
                    <a:pt x="11146" y="1266"/>
                  </a:lnTo>
                  <a:cubicBezTo>
                    <a:pt x="11146" y="1123"/>
                    <a:pt x="11027" y="1028"/>
                    <a:pt x="10908" y="1028"/>
                  </a:cubicBezTo>
                  <a:lnTo>
                    <a:pt x="8741" y="1028"/>
                  </a:lnTo>
                  <a:cubicBezTo>
                    <a:pt x="8574" y="1028"/>
                    <a:pt x="8502" y="1147"/>
                    <a:pt x="8502" y="1266"/>
                  </a:cubicBezTo>
                  <a:lnTo>
                    <a:pt x="8502" y="10768"/>
                  </a:lnTo>
                  <a:lnTo>
                    <a:pt x="7693" y="10768"/>
                  </a:lnTo>
                  <a:lnTo>
                    <a:pt x="7693" y="5005"/>
                  </a:lnTo>
                  <a:cubicBezTo>
                    <a:pt x="7693" y="4862"/>
                    <a:pt x="7574" y="4767"/>
                    <a:pt x="7455" y="4767"/>
                  </a:cubicBezTo>
                  <a:lnTo>
                    <a:pt x="5264" y="4767"/>
                  </a:lnTo>
                  <a:cubicBezTo>
                    <a:pt x="5121" y="4767"/>
                    <a:pt x="5026" y="4886"/>
                    <a:pt x="5026" y="5005"/>
                  </a:cubicBezTo>
                  <a:lnTo>
                    <a:pt x="5026" y="10768"/>
                  </a:lnTo>
                  <a:lnTo>
                    <a:pt x="4240" y="10768"/>
                  </a:lnTo>
                  <a:lnTo>
                    <a:pt x="4240" y="7506"/>
                  </a:lnTo>
                  <a:cubicBezTo>
                    <a:pt x="4240" y="7363"/>
                    <a:pt x="4121" y="7268"/>
                    <a:pt x="4001" y="7268"/>
                  </a:cubicBezTo>
                  <a:lnTo>
                    <a:pt x="1763" y="7268"/>
                  </a:lnTo>
                  <a:cubicBezTo>
                    <a:pt x="1668" y="7268"/>
                    <a:pt x="1572" y="7363"/>
                    <a:pt x="1572" y="7458"/>
                  </a:cubicBezTo>
                  <a:lnTo>
                    <a:pt x="1572" y="8744"/>
                  </a:lnTo>
                  <a:cubicBezTo>
                    <a:pt x="1572" y="8768"/>
                    <a:pt x="1620" y="8816"/>
                    <a:pt x="1644" y="8863"/>
                  </a:cubicBezTo>
                  <a:cubicBezTo>
                    <a:pt x="1681" y="8882"/>
                    <a:pt x="1719" y="8891"/>
                    <a:pt x="1753" y="8891"/>
                  </a:cubicBezTo>
                  <a:cubicBezTo>
                    <a:pt x="1852" y="8891"/>
                    <a:pt x="1930" y="8820"/>
                    <a:pt x="1930" y="8696"/>
                  </a:cubicBezTo>
                  <a:lnTo>
                    <a:pt x="1930" y="7601"/>
                  </a:lnTo>
                  <a:lnTo>
                    <a:pt x="3906" y="7601"/>
                  </a:lnTo>
                  <a:lnTo>
                    <a:pt x="3906" y="10721"/>
                  </a:lnTo>
                  <a:lnTo>
                    <a:pt x="1882" y="10721"/>
                  </a:lnTo>
                  <a:lnTo>
                    <a:pt x="1882" y="9506"/>
                  </a:lnTo>
                  <a:cubicBezTo>
                    <a:pt x="1882" y="9411"/>
                    <a:pt x="1834" y="9339"/>
                    <a:pt x="1739" y="9339"/>
                  </a:cubicBezTo>
                  <a:cubicBezTo>
                    <a:pt x="1620" y="9339"/>
                    <a:pt x="1525" y="9387"/>
                    <a:pt x="1525" y="9506"/>
                  </a:cubicBezTo>
                  <a:lnTo>
                    <a:pt x="1525" y="10721"/>
                  </a:lnTo>
                  <a:lnTo>
                    <a:pt x="1072" y="10721"/>
                  </a:lnTo>
                  <a:lnTo>
                    <a:pt x="1072" y="195"/>
                  </a:lnTo>
                  <a:cubicBezTo>
                    <a:pt x="1072" y="99"/>
                    <a:pt x="1025" y="52"/>
                    <a:pt x="929" y="4"/>
                  </a:cubicBezTo>
                  <a:cubicBezTo>
                    <a:pt x="917" y="2"/>
                    <a:pt x="905" y="1"/>
                    <a:pt x="8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6" name="Google Shape;6346;p51"/>
          <p:cNvGrpSpPr/>
          <p:nvPr/>
        </p:nvGrpSpPr>
        <p:grpSpPr>
          <a:xfrm>
            <a:off x="4822994" y="1923674"/>
            <a:ext cx="288391" cy="354734"/>
            <a:chOff x="4718163" y="1930683"/>
            <a:chExt cx="241150" cy="296625"/>
          </a:xfrm>
        </p:grpSpPr>
        <p:sp>
          <p:nvSpPr>
            <p:cNvPr id="6347" name="Google Shape;6347;p51"/>
            <p:cNvSpPr/>
            <p:nvPr/>
          </p:nvSpPr>
          <p:spPr>
            <a:xfrm>
              <a:off x="4852713" y="2030708"/>
              <a:ext cx="106000" cy="196500"/>
            </a:xfrm>
            <a:custGeom>
              <a:rect b="b" l="l" r="r" t="t"/>
              <a:pathLst>
                <a:path extrusionOk="0" h="7860" w="4240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88"/>
                    <a:pt x="119" y="7859"/>
                    <a:pt x="238" y="7859"/>
                  </a:cubicBezTo>
                  <a:lnTo>
                    <a:pt x="4049" y="7859"/>
                  </a:lnTo>
                  <a:cubicBezTo>
                    <a:pt x="4144" y="7859"/>
                    <a:pt x="4239" y="7788"/>
                    <a:pt x="4239" y="7693"/>
                  </a:cubicBezTo>
                  <a:lnTo>
                    <a:pt x="4239" y="6026"/>
                  </a:lnTo>
                  <a:cubicBezTo>
                    <a:pt x="4239" y="6002"/>
                    <a:pt x="4192" y="5930"/>
                    <a:pt x="4168" y="5907"/>
                  </a:cubicBezTo>
                  <a:cubicBezTo>
                    <a:pt x="4128" y="5880"/>
                    <a:pt x="4086" y="5868"/>
                    <a:pt x="4047" y="5868"/>
                  </a:cubicBezTo>
                  <a:cubicBezTo>
                    <a:pt x="3945" y="5868"/>
                    <a:pt x="3858" y="5947"/>
                    <a:pt x="3858" y="6049"/>
                  </a:cubicBezTo>
                  <a:lnTo>
                    <a:pt x="3858" y="7502"/>
                  </a:lnTo>
                  <a:lnTo>
                    <a:pt x="358" y="7502"/>
                  </a:lnTo>
                  <a:lnTo>
                    <a:pt x="358" y="334"/>
                  </a:lnTo>
                  <a:lnTo>
                    <a:pt x="3858" y="334"/>
                  </a:lnTo>
                  <a:lnTo>
                    <a:pt x="3858" y="5240"/>
                  </a:lnTo>
                  <a:cubicBezTo>
                    <a:pt x="3858" y="5335"/>
                    <a:pt x="3930" y="5407"/>
                    <a:pt x="4025" y="5430"/>
                  </a:cubicBezTo>
                  <a:cubicBezTo>
                    <a:pt x="4037" y="5433"/>
                    <a:pt x="4050" y="5434"/>
                    <a:pt x="4061" y="5434"/>
                  </a:cubicBezTo>
                  <a:cubicBezTo>
                    <a:pt x="4163" y="5434"/>
                    <a:pt x="4239" y="5346"/>
                    <a:pt x="4239" y="5240"/>
                  </a:cubicBezTo>
                  <a:lnTo>
                    <a:pt x="4239" y="239"/>
                  </a:lnTo>
                  <a:cubicBezTo>
                    <a:pt x="4239" y="96"/>
                    <a:pt x="4120" y="1"/>
                    <a:pt x="4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8" name="Google Shape;6348;p51"/>
            <p:cNvSpPr/>
            <p:nvPr/>
          </p:nvSpPr>
          <p:spPr>
            <a:xfrm>
              <a:off x="4846763" y="1968708"/>
              <a:ext cx="31575" cy="45350"/>
            </a:xfrm>
            <a:custGeom>
              <a:rect b="b" l="l" r="r" t="t"/>
              <a:pathLst>
                <a:path extrusionOk="0" h="1814" w="1263">
                  <a:moveTo>
                    <a:pt x="619" y="980"/>
                  </a:moveTo>
                  <a:cubicBezTo>
                    <a:pt x="786" y="980"/>
                    <a:pt x="857" y="1099"/>
                    <a:pt x="857" y="1218"/>
                  </a:cubicBezTo>
                  <a:cubicBezTo>
                    <a:pt x="857" y="1338"/>
                    <a:pt x="738" y="1457"/>
                    <a:pt x="619" y="1457"/>
                  </a:cubicBezTo>
                  <a:cubicBezTo>
                    <a:pt x="609" y="1459"/>
                    <a:pt x="599" y="1460"/>
                    <a:pt x="589" y="1460"/>
                  </a:cubicBezTo>
                  <a:cubicBezTo>
                    <a:pt x="481" y="1460"/>
                    <a:pt x="381" y="1349"/>
                    <a:pt x="381" y="1218"/>
                  </a:cubicBezTo>
                  <a:cubicBezTo>
                    <a:pt x="381" y="1052"/>
                    <a:pt x="500" y="980"/>
                    <a:pt x="619" y="980"/>
                  </a:cubicBezTo>
                  <a:close/>
                  <a:moveTo>
                    <a:pt x="738" y="1"/>
                  </a:moveTo>
                  <a:cubicBezTo>
                    <a:pt x="696" y="1"/>
                    <a:pt x="652" y="18"/>
                    <a:pt x="619" y="52"/>
                  </a:cubicBezTo>
                  <a:cubicBezTo>
                    <a:pt x="596" y="75"/>
                    <a:pt x="119" y="433"/>
                    <a:pt x="24" y="1123"/>
                  </a:cubicBezTo>
                  <a:cubicBezTo>
                    <a:pt x="0" y="1480"/>
                    <a:pt x="238" y="1814"/>
                    <a:pt x="619" y="1814"/>
                  </a:cubicBezTo>
                  <a:cubicBezTo>
                    <a:pt x="977" y="1814"/>
                    <a:pt x="1262" y="1528"/>
                    <a:pt x="1262" y="1218"/>
                  </a:cubicBezTo>
                  <a:cubicBezTo>
                    <a:pt x="1262" y="885"/>
                    <a:pt x="977" y="623"/>
                    <a:pt x="667" y="623"/>
                  </a:cubicBezTo>
                  <a:lnTo>
                    <a:pt x="596" y="623"/>
                  </a:lnTo>
                  <a:cubicBezTo>
                    <a:pt x="715" y="433"/>
                    <a:pt x="834" y="314"/>
                    <a:pt x="834" y="314"/>
                  </a:cubicBezTo>
                  <a:cubicBezTo>
                    <a:pt x="929" y="266"/>
                    <a:pt x="929" y="147"/>
                    <a:pt x="857" y="75"/>
                  </a:cubicBezTo>
                  <a:cubicBezTo>
                    <a:pt x="832" y="24"/>
                    <a:pt x="786" y="1"/>
                    <a:pt x="7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9" name="Google Shape;6349;p51"/>
            <p:cNvSpPr/>
            <p:nvPr/>
          </p:nvSpPr>
          <p:spPr>
            <a:xfrm>
              <a:off x="4884263" y="1969958"/>
              <a:ext cx="28600" cy="47075"/>
            </a:xfrm>
            <a:custGeom>
              <a:rect b="b" l="l" r="r" t="t"/>
              <a:pathLst>
                <a:path extrusionOk="0" h="1883" w="1144">
                  <a:moveTo>
                    <a:pt x="524" y="324"/>
                  </a:moveTo>
                  <a:cubicBezTo>
                    <a:pt x="547" y="324"/>
                    <a:pt x="571" y="328"/>
                    <a:pt x="596" y="335"/>
                  </a:cubicBezTo>
                  <a:cubicBezTo>
                    <a:pt x="691" y="335"/>
                    <a:pt x="786" y="454"/>
                    <a:pt x="786" y="573"/>
                  </a:cubicBezTo>
                  <a:lnTo>
                    <a:pt x="786" y="1216"/>
                  </a:lnTo>
                  <a:cubicBezTo>
                    <a:pt x="786" y="1335"/>
                    <a:pt x="715" y="1454"/>
                    <a:pt x="596" y="1454"/>
                  </a:cubicBezTo>
                  <a:cubicBezTo>
                    <a:pt x="429" y="1454"/>
                    <a:pt x="310" y="1359"/>
                    <a:pt x="310" y="1216"/>
                  </a:cubicBezTo>
                  <a:lnTo>
                    <a:pt x="310" y="573"/>
                  </a:lnTo>
                  <a:cubicBezTo>
                    <a:pt x="310" y="432"/>
                    <a:pt x="396" y="324"/>
                    <a:pt x="524" y="324"/>
                  </a:cubicBezTo>
                  <a:close/>
                  <a:moveTo>
                    <a:pt x="566" y="0"/>
                  </a:moveTo>
                  <a:cubicBezTo>
                    <a:pt x="552" y="0"/>
                    <a:pt x="538" y="1"/>
                    <a:pt x="524" y="2"/>
                  </a:cubicBezTo>
                  <a:cubicBezTo>
                    <a:pt x="215" y="25"/>
                    <a:pt x="0" y="264"/>
                    <a:pt x="0" y="597"/>
                  </a:cubicBezTo>
                  <a:lnTo>
                    <a:pt x="0" y="1288"/>
                  </a:lnTo>
                  <a:cubicBezTo>
                    <a:pt x="0" y="1573"/>
                    <a:pt x="215" y="1835"/>
                    <a:pt x="524" y="1883"/>
                  </a:cubicBezTo>
                  <a:cubicBezTo>
                    <a:pt x="882" y="1883"/>
                    <a:pt x="1144" y="1573"/>
                    <a:pt x="1144" y="1216"/>
                  </a:cubicBezTo>
                  <a:lnTo>
                    <a:pt x="1144" y="597"/>
                  </a:lnTo>
                  <a:cubicBezTo>
                    <a:pt x="1144" y="255"/>
                    <a:pt x="881" y="0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0" name="Google Shape;6350;p51"/>
            <p:cNvSpPr/>
            <p:nvPr/>
          </p:nvSpPr>
          <p:spPr>
            <a:xfrm>
              <a:off x="4928913" y="1968908"/>
              <a:ext cx="24425" cy="46350"/>
            </a:xfrm>
            <a:custGeom>
              <a:rect b="b" l="l" r="r" t="t"/>
              <a:pathLst>
                <a:path extrusionOk="0" h="1854" w="977">
                  <a:moveTo>
                    <a:pt x="779" y="1"/>
                  </a:moveTo>
                  <a:cubicBezTo>
                    <a:pt x="713" y="1"/>
                    <a:pt x="654" y="40"/>
                    <a:pt x="620" y="91"/>
                  </a:cubicBezTo>
                  <a:lnTo>
                    <a:pt x="1" y="1592"/>
                  </a:lnTo>
                  <a:cubicBezTo>
                    <a:pt x="1" y="1711"/>
                    <a:pt x="48" y="1830"/>
                    <a:pt x="96" y="1853"/>
                  </a:cubicBezTo>
                  <a:lnTo>
                    <a:pt x="167" y="1853"/>
                  </a:lnTo>
                  <a:cubicBezTo>
                    <a:pt x="239" y="1853"/>
                    <a:pt x="286" y="1830"/>
                    <a:pt x="310" y="1734"/>
                  </a:cubicBezTo>
                  <a:lnTo>
                    <a:pt x="953" y="258"/>
                  </a:lnTo>
                  <a:cubicBezTo>
                    <a:pt x="977" y="163"/>
                    <a:pt x="953" y="67"/>
                    <a:pt x="858" y="20"/>
                  </a:cubicBezTo>
                  <a:cubicBezTo>
                    <a:pt x="831" y="6"/>
                    <a:pt x="805" y="1"/>
                    <a:pt x="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1" name="Google Shape;6351;p51"/>
            <p:cNvSpPr/>
            <p:nvPr/>
          </p:nvSpPr>
          <p:spPr>
            <a:xfrm>
              <a:off x="4923563" y="1972958"/>
              <a:ext cx="10150" cy="10150"/>
            </a:xfrm>
            <a:custGeom>
              <a:rect b="b" l="l" r="r" t="t"/>
              <a:pathLst>
                <a:path extrusionOk="0" h="406" w="406">
                  <a:moveTo>
                    <a:pt x="215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405"/>
                    <a:pt x="215" y="405"/>
                  </a:cubicBezTo>
                  <a:cubicBezTo>
                    <a:pt x="310" y="405"/>
                    <a:pt x="405" y="310"/>
                    <a:pt x="405" y="215"/>
                  </a:cubicBezTo>
                  <a:cubicBezTo>
                    <a:pt x="405" y="96"/>
                    <a:pt x="31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2" name="Google Shape;6352;p51"/>
            <p:cNvSpPr/>
            <p:nvPr/>
          </p:nvSpPr>
          <p:spPr>
            <a:xfrm>
              <a:off x="4948563" y="2001533"/>
              <a:ext cx="10750" cy="10750"/>
            </a:xfrm>
            <a:custGeom>
              <a:rect b="b" l="l" r="r" t="t"/>
              <a:pathLst>
                <a:path extrusionOk="0" h="430" w="43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3" name="Google Shape;6353;p51"/>
            <p:cNvSpPr/>
            <p:nvPr/>
          </p:nvSpPr>
          <p:spPr>
            <a:xfrm>
              <a:off x="4739588" y="1930683"/>
              <a:ext cx="57775" cy="57775"/>
            </a:xfrm>
            <a:custGeom>
              <a:rect b="b" l="l" r="r" t="t"/>
              <a:pathLst>
                <a:path extrusionOk="0" h="2311" w="2311">
                  <a:moveTo>
                    <a:pt x="1167" y="358"/>
                  </a:moveTo>
                  <a:cubicBezTo>
                    <a:pt x="1620" y="358"/>
                    <a:pt x="1977" y="715"/>
                    <a:pt x="1977" y="1144"/>
                  </a:cubicBezTo>
                  <a:cubicBezTo>
                    <a:pt x="1977" y="1596"/>
                    <a:pt x="1620" y="1954"/>
                    <a:pt x="1167" y="1954"/>
                  </a:cubicBezTo>
                  <a:cubicBezTo>
                    <a:pt x="715" y="1954"/>
                    <a:pt x="358" y="1596"/>
                    <a:pt x="358" y="1144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24" y="1811"/>
                    <a:pt x="548" y="2311"/>
                    <a:pt x="1167" y="2311"/>
                  </a:cubicBezTo>
                  <a:cubicBezTo>
                    <a:pt x="1787" y="2311"/>
                    <a:pt x="2311" y="1811"/>
                    <a:pt x="2311" y="1144"/>
                  </a:cubicBezTo>
                  <a:cubicBezTo>
                    <a:pt x="2311" y="501"/>
                    <a:pt x="1810" y="1"/>
                    <a:pt x="1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4" name="Google Shape;6354;p51"/>
            <p:cNvSpPr/>
            <p:nvPr/>
          </p:nvSpPr>
          <p:spPr>
            <a:xfrm>
              <a:off x="4718163" y="1997383"/>
              <a:ext cx="106575" cy="229925"/>
            </a:xfrm>
            <a:custGeom>
              <a:rect b="b" l="l" r="r" t="t"/>
              <a:pathLst>
                <a:path extrusionOk="0" h="9197" w="4263">
                  <a:moveTo>
                    <a:pt x="3025" y="5954"/>
                  </a:moveTo>
                  <a:lnTo>
                    <a:pt x="3025" y="8430"/>
                  </a:lnTo>
                  <a:cubicBezTo>
                    <a:pt x="3025" y="8645"/>
                    <a:pt x="2882" y="8811"/>
                    <a:pt x="2715" y="8835"/>
                  </a:cubicBezTo>
                  <a:cubicBezTo>
                    <a:pt x="2677" y="8845"/>
                    <a:pt x="2640" y="8849"/>
                    <a:pt x="2605" y="8849"/>
                  </a:cubicBezTo>
                  <a:cubicBezTo>
                    <a:pt x="2370" y="8849"/>
                    <a:pt x="2191" y="8658"/>
                    <a:pt x="2191" y="8430"/>
                  </a:cubicBezTo>
                  <a:lnTo>
                    <a:pt x="2191" y="5954"/>
                  </a:lnTo>
                  <a:close/>
                  <a:moveTo>
                    <a:pt x="1882" y="5977"/>
                  </a:moveTo>
                  <a:lnTo>
                    <a:pt x="1882" y="8454"/>
                  </a:lnTo>
                  <a:cubicBezTo>
                    <a:pt x="1882" y="8680"/>
                    <a:pt x="1689" y="8885"/>
                    <a:pt x="1425" y="8885"/>
                  </a:cubicBezTo>
                  <a:cubicBezTo>
                    <a:pt x="1411" y="8885"/>
                    <a:pt x="1396" y="8884"/>
                    <a:pt x="1381" y="8883"/>
                  </a:cubicBezTo>
                  <a:cubicBezTo>
                    <a:pt x="1191" y="8835"/>
                    <a:pt x="1048" y="8668"/>
                    <a:pt x="1048" y="8454"/>
                  </a:cubicBezTo>
                  <a:lnTo>
                    <a:pt x="1048" y="5977"/>
                  </a:lnTo>
                  <a:close/>
                  <a:moveTo>
                    <a:pt x="2001" y="0"/>
                  </a:moveTo>
                  <a:cubicBezTo>
                    <a:pt x="1596" y="0"/>
                    <a:pt x="1215" y="119"/>
                    <a:pt x="858" y="310"/>
                  </a:cubicBezTo>
                  <a:cubicBezTo>
                    <a:pt x="762" y="357"/>
                    <a:pt x="738" y="453"/>
                    <a:pt x="810" y="548"/>
                  </a:cubicBezTo>
                  <a:cubicBezTo>
                    <a:pt x="844" y="599"/>
                    <a:pt x="916" y="638"/>
                    <a:pt x="989" y="638"/>
                  </a:cubicBezTo>
                  <a:cubicBezTo>
                    <a:pt x="1017" y="638"/>
                    <a:pt x="1045" y="633"/>
                    <a:pt x="1072" y="619"/>
                  </a:cubicBezTo>
                  <a:cubicBezTo>
                    <a:pt x="1358" y="453"/>
                    <a:pt x="1667" y="357"/>
                    <a:pt x="2024" y="357"/>
                  </a:cubicBezTo>
                  <a:lnTo>
                    <a:pt x="2048" y="357"/>
                  </a:lnTo>
                  <a:cubicBezTo>
                    <a:pt x="3025" y="357"/>
                    <a:pt x="3834" y="1167"/>
                    <a:pt x="3834" y="2143"/>
                  </a:cubicBezTo>
                  <a:lnTo>
                    <a:pt x="3834" y="3763"/>
                  </a:lnTo>
                  <a:lnTo>
                    <a:pt x="3834" y="3787"/>
                  </a:lnTo>
                  <a:cubicBezTo>
                    <a:pt x="3834" y="3906"/>
                    <a:pt x="3715" y="3953"/>
                    <a:pt x="3620" y="3953"/>
                  </a:cubicBezTo>
                  <a:cubicBezTo>
                    <a:pt x="3477" y="3953"/>
                    <a:pt x="3430" y="3834"/>
                    <a:pt x="3430" y="3715"/>
                  </a:cubicBezTo>
                  <a:lnTo>
                    <a:pt x="3430" y="2048"/>
                  </a:lnTo>
                  <a:cubicBezTo>
                    <a:pt x="3430" y="1977"/>
                    <a:pt x="3358" y="1905"/>
                    <a:pt x="3310" y="1881"/>
                  </a:cubicBezTo>
                  <a:cubicBezTo>
                    <a:pt x="3295" y="1878"/>
                    <a:pt x="3280" y="1877"/>
                    <a:pt x="3266" y="1877"/>
                  </a:cubicBezTo>
                  <a:cubicBezTo>
                    <a:pt x="3168" y="1877"/>
                    <a:pt x="3096" y="1944"/>
                    <a:pt x="3096" y="2048"/>
                  </a:cubicBezTo>
                  <a:lnTo>
                    <a:pt x="3096" y="3763"/>
                  </a:lnTo>
                  <a:cubicBezTo>
                    <a:pt x="3096" y="4001"/>
                    <a:pt x="3263" y="4239"/>
                    <a:pt x="3477" y="4287"/>
                  </a:cubicBezTo>
                  <a:lnTo>
                    <a:pt x="3668" y="5596"/>
                  </a:lnTo>
                  <a:lnTo>
                    <a:pt x="3668" y="5620"/>
                  </a:lnTo>
                  <a:lnTo>
                    <a:pt x="500" y="5620"/>
                  </a:lnTo>
                  <a:lnTo>
                    <a:pt x="500" y="5596"/>
                  </a:lnTo>
                  <a:lnTo>
                    <a:pt x="691" y="4287"/>
                  </a:lnTo>
                  <a:cubicBezTo>
                    <a:pt x="929" y="4239"/>
                    <a:pt x="1096" y="4025"/>
                    <a:pt x="1096" y="3763"/>
                  </a:cubicBezTo>
                  <a:lnTo>
                    <a:pt x="1096" y="2048"/>
                  </a:lnTo>
                  <a:cubicBezTo>
                    <a:pt x="1096" y="1977"/>
                    <a:pt x="1048" y="1905"/>
                    <a:pt x="953" y="1881"/>
                  </a:cubicBezTo>
                  <a:cubicBezTo>
                    <a:pt x="937" y="1878"/>
                    <a:pt x="922" y="1877"/>
                    <a:pt x="908" y="1877"/>
                  </a:cubicBezTo>
                  <a:cubicBezTo>
                    <a:pt x="811" y="1877"/>
                    <a:pt x="738" y="1944"/>
                    <a:pt x="738" y="2048"/>
                  </a:cubicBezTo>
                  <a:lnTo>
                    <a:pt x="738" y="3787"/>
                  </a:lnTo>
                  <a:cubicBezTo>
                    <a:pt x="738" y="3906"/>
                    <a:pt x="643" y="4001"/>
                    <a:pt x="524" y="4001"/>
                  </a:cubicBezTo>
                  <a:cubicBezTo>
                    <a:pt x="405" y="4001"/>
                    <a:pt x="334" y="3906"/>
                    <a:pt x="334" y="3787"/>
                  </a:cubicBezTo>
                  <a:lnTo>
                    <a:pt x="334" y="2167"/>
                  </a:lnTo>
                  <a:cubicBezTo>
                    <a:pt x="334" y="1810"/>
                    <a:pt x="453" y="1453"/>
                    <a:pt x="643" y="1143"/>
                  </a:cubicBezTo>
                  <a:cubicBezTo>
                    <a:pt x="715" y="1048"/>
                    <a:pt x="691" y="953"/>
                    <a:pt x="619" y="905"/>
                  </a:cubicBezTo>
                  <a:cubicBezTo>
                    <a:pt x="579" y="875"/>
                    <a:pt x="544" y="862"/>
                    <a:pt x="510" y="862"/>
                  </a:cubicBezTo>
                  <a:cubicBezTo>
                    <a:pt x="464" y="862"/>
                    <a:pt x="423" y="887"/>
                    <a:pt x="381" y="929"/>
                  </a:cubicBezTo>
                  <a:cubicBezTo>
                    <a:pt x="119" y="1286"/>
                    <a:pt x="0" y="1691"/>
                    <a:pt x="0" y="2143"/>
                  </a:cubicBezTo>
                  <a:lnTo>
                    <a:pt x="0" y="3763"/>
                  </a:lnTo>
                  <a:cubicBezTo>
                    <a:pt x="0" y="3953"/>
                    <a:pt x="119" y="4144"/>
                    <a:pt x="286" y="4239"/>
                  </a:cubicBezTo>
                  <a:cubicBezTo>
                    <a:pt x="334" y="4239"/>
                    <a:pt x="334" y="4263"/>
                    <a:pt x="357" y="4263"/>
                  </a:cubicBezTo>
                  <a:lnTo>
                    <a:pt x="167" y="5573"/>
                  </a:lnTo>
                  <a:cubicBezTo>
                    <a:pt x="167" y="5692"/>
                    <a:pt x="215" y="5763"/>
                    <a:pt x="262" y="5858"/>
                  </a:cubicBezTo>
                  <a:cubicBezTo>
                    <a:pt x="334" y="5954"/>
                    <a:pt x="453" y="5977"/>
                    <a:pt x="524" y="5977"/>
                  </a:cubicBezTo>
                  <a:lnTo>
                    <a:pt x="762" y="5977"/>
                  </a:lnTo>
                  <a:lnTo>
                    <a:pt x="762" y="8430"/>
                  </a:lnTo>
                  <a:cubicBezTo>
                    <a:pt x="762" y="8811"/>
                    <a:pt x="1048" y="9145"/>
                    <a:pt x="1429" y="9192"/>
                  </a:cubicBezTo>
                  <a:cubicBezTo>
                    <a:pt x="1452" y="9194"/>
                    <a:pt x="1474" y="9195"/>
                    <a:pt x="1496" y="9195"/>
                  </a:cubicBezTo>
                  <a:cubicBezTo>
                    <a:pt x="1735" y="9195"/>
                    <a:pt x="1967" y="9083"/>
                    <a:pt x="2120" y="8930"/>
                  </a:cubicBezTo>
                  <a:cubicBezTo>
                    <a:pt x="2245" y="9119"/>
                    <a:pt x="2463" y="9197"/>
                    <a:pt x="2691" y="9197"/>
                  </a:cubicBezTo>
                  <a:cubicBezTo>
                    <a:pt x="2723" y="9197"/>
                    <a:pt x="2755" y="9195"/>
                    <a:pt x="2787" y="9192"/>
                  </a:cubicBezTo>
                  <a:cubicBezTo>
                    <a:pt x="3191" y="9145"/>
                    <a:pt x="3453" y="8811"/>
                    <a:pt x="3453" y="8430"/>
                  </a:cubicBezTo>
                  <a:lnTo>
                    <a:pt x="3453" y="5977"/>
                  </a:lnTo>
                  <a:lnTo>
                    <a:pt x="3691" y="5977"/>
                  </a:lnTo>
                  <a:cubicBezTo>
                    <a:pt x="3787" y="5977"/>
                    <a:pt x="3834" y="5954"/>
                    <a:pt x="3930" y="5930"/>
                  </a:cubicBezTo>
                  <a:cubicBezTo>
                    <a:pt x="4049" y="5835"/>
                    <a:pt x="4096" y="5715"/>
                    <a:pt x="4072" y="5573"/>
                  </a:cubicBezTo>
                  <a:lnTo>
                    <a:pt x="3906" y="4263"/>
                  </a:lnTo>
                  <a:lnTo>
                    <a:pt x="3930" y="4263"/>
                  </a:lnTo>
                  <a:cubicBezTo>
                    <a:pt x="4025" y="4239"/>
                    <a:pt x="4072" y="4168"/>
                    <a:pt x="4144" y="4072"/>
                  </a:cubicBezTo>
                  <a:cubicBezTo>
                    <a:pt x="4192" y="4001"/>
                    <a:pt x="4263" y="3882"/>
                    <a:pt x="4263" y="3763"/>
                  </a:cubicBezTo>
                  <a:lnTo>
                    <a:pt x="4263" y="2143"/>
                  </a:lnTo>
                  <a:cubicBezTo>
                    <a:pt x="4168" y="953"/>
                    <a:pt x="3215" y="0"/>
                    <a:pt x="2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5" name="Google Shape;6355;p51"/>
          <p:cNvGrpSpPr/>
          <p:nvPr/>
        </p:nvGrpSpPr>
        <p:grpSpPr>
          <a:xfrm>
            <a:off x="5516509" y="1922268"/>
            <a:ext cx="356019" cy="355302"/>
            <a:chOff x="5170638" y="1929508"/>
            <a:chExt cx="297700" cy="297100"/>
          </a:xfrm>
        </p:grpSpPr>
        <p:sp>
          <p:nvSpPr>
            <p:cNvPr id="6356" name="Google Shape;6356;p51"/>
            <p:cNvSpPr/>
            <p:nvPr/>
          </p:nvSpPr>
          <p:spPr>
            <a:xfrm>
              <a:off x="5170638" y="1929508"/>
              <a:ext cx="297700" cy="297100"/>
            </a:xfrm>
            <a:custGeom>
              <a:rect b="b" l="l" r="r" t="t"/>
              <a:pathLst>
                <a:path extrusionOk="0" h="11884" w="11908">
                  <a:moveTo>
                    <a:pt x="5644" y="1548"/>
                  </a:moveTo>
                  <a:lnTo>
                    <a:pt x="5644" y="2429"/>
                  </a:lnTo>
                  <a:cubicBezTo>
                    <a:pt x="4763" y="2453"/>
                    <a:pt x="3930" y="2834"/>
                    <a:pt x="3263" y="3501"/>
                  </a:cubicBezTo>
                  <a:cubicBezTo>
                    <a:pt x="2620" y="4168"/>
                    <a:pt x="2263" y="5025"/>
                    <a:pt x="2263" y="6001"/>
                  </a:cubicBezTo>
                  <a:cubicBezTo>
                    <a:pt x="2263" y="7811"/>
                    <a:pt x="3691" y="9335"/>
                    <a:pt x="5478" y="9502"/>
                  </a:cubicBezTo>
                  <a:cubicBezTo>
                    <a:pt x="5568" y="9508"/>
                    <a:pt x="5657" y="9511"/>
                    <a:pt x="5747" y="9511"/>
                  </a:cubicBezTo>
                  <a:cubicBezTo>
                    <a:pt x="6038" y="9511"/>
                    <a:pt x="6330" y="9480"/>
                    <a:pt x="6621" y="9407"/>
                  </a:cubicBezTo>
                  <a:cubicBezTo>
                    <a:pt x="6954" y="9335"/>
                    <a:pt x="7264" y="9216"/>
                    <a:pt x="7549" y="9050"/>
                  </a:cubicBezTo>
                  <a:cubicBezTo>
                    <a:pt x="7764" y="8931"/>
                    <a:pt x="7978" y="8788"/>
                    <a:pt x="8145" y="8645"/>
                  </a:cubicBezTo>
                  <a:cubicBezTo>
                    <a:pt x="8192" y="8645"/>
                    <a:pt x="8335" y="8454"/>
                    <a:pt x="8335" y="8454"/>
                  </a:cubicBezTo>
                  <a:cubicBezTo>
                    <a:pt x="8383" y="8502"/>
                    <a:pt x="9074" y="9002"/>
                    <a:pt x="9074" y="9026"/>
                  </a:cubicBezTo>
                  <a:cubicBezTo>
                    <a:pt x="8859" y="9264"/>
                    <a:pt x="8621" y="9455"/>
                    <a:pt x="8359" y="9621"/>
                  </a:cubicBezTo>
                  <a:cubicBezTo>
                    <a:pt x="8097" y="9812"/>
                    <a:pt x="7859" y="9931"/>
                    <a:pt x="7549" y="10050"/>
                  </a:cubicBezTo>
                  <a:cubicBezTo>
                    <a:pt x="7030" y="10261"/>
                    <a:pt x="6464" y="10380"/>
                    <a:pt x="5889" y="10380"/>
                  </a:cubicBezTo>
                  <a:cubicBezTo>
                    <a:pt x="5752" y="10380"/>
                    <a:pt x="5615" y="10373"/>
                    <a:pt x="5478" y="10359"/>
                  </a:cubicBezTo>
                  <a:cubicBezTo>
                    <a:pt x="4430" y="10288"/>
                    <a:pt x="3453" y="9812"/>
                    <a:pt x="2715" y="9050"/>
                  </a:cubicBezTo>
                  <a:cubicBezTo>
                    <a:pt x="2477" y="8788"/>
                    <a:pt x="2239" y="8526"/>
                    <a:pt x="2048" y="8216"/>
                  </a:cubicBezTo>
                  <a:cubicBezTo>
                    <a:pt x="1596" y="7478"/>
                    <a:pt x="1381" y="6597"/>
                    <a:pt x="1453" y="5692"/>
                  </a:cubicBezTo>
                  <a:cubicBezTo>
                    <a:pt x="1524" y="5049"/>
                    <a:pt x="1691" y="4382"/>
                    <a:pt x="2024" y="3810"/>
                  </a:cubicBezTo>
                  <a:cubicBezTo>
                    <a:pt x="2405" y="3120"/>
                    <a:pt x="3001" y="2525"/>
                    <a:pt x="3644" y="2143"/>
                  </a:cubicBezTo>
                  <a:cubicBezTo>
                    <a:pt x="4049" y="1953"/>
                    <a:pt x="4430" y="1786"/>
                    <a:pt x="4835" y="1667"/>
                  </a:cubicBezTo>
                  <a:cubicBezTo>
                    <a:pt x="4906" y="1667"/>
                    <a:pt x="5644" y="1548"/>
                    <a:pt x="5644" y="1548"/>
                  </a:cubicBezTo>
                  <a:close/>
                  <a:moveTo>
                    <a:pt x="5882" y="0"/>
                  </a:moveTo>
                  <a:cubicBezTo>
                    <a:pt x="4311" y="24"/>
                    <a:pt x="2858" y="667"/>
                    <a:pt x="1715" y="1762"/>
                  </a:cubicBezTo>
                  <a:cubicBezTo>
                    <a:pt x="619" y="2906"/>
                    <a:pt x="0" y="4358"/>
                    <a:pt x="0" y="5930"/>
                  </a:cubicBezTo>
                  <a:cubicBezTo>
                    <a:pt x="0" y="7502"/>
                    <a:pt x="619" y="9002"/>
                    <a:pt x="1762" y="10121"/>
                  </a:cubicBezTo>
                  <a:cubicBezTo>
                    <a:pt x="2882" y="11264"/>
                    <a:pt x="4382" y="11884"/>
                    <a:pt x="5954" y="11884"/>
                  </a:cubicBezTo>
                  <a:cubicBezTo>
                    <a:pt x="7168" y="11884"/>
                    <a:pt x="8359" y="11503"/>
                    <a:pt x="9383" y="10812"/>
                  </a:cubicBezTo>
                  <a:cubicBezTo>
                    <a:pt x="10360" y="10121"/>
                    <a:pt x="11098" y="9145"/>
                    <a:pt x="11526" y="8002"/>
                  </a:cubicBezTo>
                  <a:lnTo>
                    <a:pt x="11526" y="7883"/>
                  </a:lnTo>
                  <a:cubicBezTo>
                    <a:pt x="11484" y="7820"/>
                    <a:pt x="11423" y="7789"/>
                    <a:pt x="11365" y="7789"/>
                  </a:cubicBezTo>
                  <a:cubicBezTo>
                    <a:pt x="11291" y="7789"/>
                    <a:pt x="11220" y="7837"/>
                    <a:pt x="11193" y="7930"/>
                  </a:cubicBezTo>
                  <a:cubicBezTo>
                    <a:pt x="10812" y="8954"/>
                    <a:pt x="10098" y="9859"/>
                    <a:pt x="9169" y="10502"/>
                  </a:cubicBezTo>
                  <a:cubicBezTo>
                    <a:pt x="8216" y="11169"/>
                    <a:pt x="7121" y="11526"/>
                    <a:pt x="5954" y="11526"/>
                  </a:cubicBezTo>
                  <a:cubicBezTo>
                    <a:pt x="4454" y="11526"/>
                    <a:pt x="3072" y="10931"/>
                    <a:pt x="2001" y="9883"/>
                  </a:cubicBezTo>
                  <a:cubicBezTo>
                    <a:pt x="929" y="8812"/>
                    <a:pt x="357" y="7406"/>
                    <a:pt x="357" y="5930"/>
                  </a:cubicBezTo>
                  <a:cubicBezTo>
                    <a:pt x="357" y="3334"/>
                    <a:pt x="2263" y="977"/>
                    <a:pt x="4763" y="453"/>
                  </a:cubicBezTo>
                  <a:cubicBezTo>
                    <a:pt x="5097" y="381"/>
                    <a:pt x="5406" y="334"/>
                    <a:pt x="5763" y="334"/>
                  </a:cubicBezTo>
                  <a:lnTo>
                    <a:pt x="5763" y="1167"/>
                  </a:lnTo>
                  <a:cubicBezTo>
                    <a:pt x="5335" y="1191"/>
                    <a:pt x="4858" y="1262"/>
                    <a:pt x="4430" y="1405"/>
                  </a:cubicBezTo>
                  <a:cubicBezTo>
                    <a:pt x="4096" y="1524"/>
                    <a:pt x="3787" y="1667"/>
                    <a:pt x="3477" y="1858"/>
                  </a:cubicBezTo>
                  <a:cubicBezTo>
                    <a:pt x="3144" y="2048"/>
                    <a:pt x="2882" y="2263"/>
                    <a:pt x="2596" y="2525"/>
                  </a:cubicBezTo>
                  <a:cubicBezTo>
                    <a:pt x="1810" y="3287"/>
                    <a:pt x="1334" y="4263"/>
                    <a:pt x="1215" y="5335"/>
                  </a:cubicBezTo>
                  <a:cubicBezTo>
                    <a:pt x="1191" y="5597"/>
                    <a:pt x="1191" y="5882"/>
                    <a:pt x="1191" y="6097"/>
                  </a:cubicBezTo>
                  <a:cubicBezTo>
                    <a:pt x="1215" y="6621"/>
                    <a:pt x="1310" y="7121"/>
                    <a:pt x="1477" y="7621"/>
                  </a:cubicBezTo>
                  <a:cubicBezTo>
                    <a:pt x="1667" y="8097"/>
                    <a:pt x="1929" y="8550"/>
                    <a:pt x="2239" y="8931"/>
                  </a:cubicBezTo>
                  <a:cubicBezTo>
                    <a:pt x="3134" y="10059"/>
                    <a:pt x="4541" y="10689"/>
                    <a:pt x="5974" y="10689"/>
                  </a:cubicBezTo>
                  <a:cubicBezTo>
                    <a:pt x="6447" y="10689"/>
                    <a:pt x="6922" y="10620"/>
                    <a:pt x="7383" y="10479"/>
                  </a:cubicBezTo>
                  <a:cubicBezTo>
                    <a:pt x="7859" y="10336"/>
                    <a:pt x="8335" y="10097"/>
                    <a:pt x="8740" y="9788"/>
                  </a:cubicBezTo>
                  <a:cubicBezTo>
                    <a:pt x="9383" y="9359"/>
                    <a:pt x="9883" y="8716"/>
                    <a:pt x="10240" y="8002"/>
                  </a:cubicBezTo>
                  <a:cubicBezTo>
                    <a:pt x="10360" y="7764"/>
                    <a:pt x="10455" y="7502"/>
                    <a:pt x="10526" y="7240"/>
                  </a:cubicBezTo>
                  <a:cubicBezTo>
                    <a:pt x="10574" y="7121"/>
                    <a:pt x="10598" y="6978"/>
                    <a:pt x="10621" y="6859"/>
                  </a:cubicBezTo>
                  <a:cubicBezTo>
                    <a:pt x="10645" y="6740"/>
                    <a:pt x="10717" y="6144"/>
                    <a:pt x="10717" y="6144"/>
                  </a:cubicBezTo>
                  <a:lnTo>
                    <a:pt x="11550" y="6144"/>
                  </a:lnTo>
                  <a:cubicBezTo>
                    <a:pt x="11550" y="6502"/>
                    <a:pt x="11479" y="6859"/>
                    <a:pt x="11407" y="7216"/>
                  </a:cubicBezTo>
                  <a:cubicBezTo>
                    <a:pt x="11407" y="7240"/>
                    <a:pt x="11407" y="7287"/>
                    <a:pt x="11431" y="7335"/>
                  </a:cubicBezTo>
                  <a:cubicBezTo>
                    <a:pt x="11474" y="7378"/>
                    <a:pt x="11523" y="7396"/>
                    <a:pt x="11571" y="7396"/>
                  </a:cubicBezTo>
                  <a:cubicBezTo>
                    <a:pt x="11655" y="7396"/>
                    <a:pt x="11734" y="7340"/>
                    <a:pt x="11765" y="7264"/>
                  </a:cubicBezTo>
                  <a:cubicBezTo>
                    <a:pt x="11836" y="6883"/>
                    <a:pt x="11907" y="6454"/>
                    <a:pt x="11907" y="6049"/>
                  </a:cubicBezTo>
                  <a:cubicBezTo>
                    <a:pt x="11812" y="6001"/>
                    <a:pt x="11788" y="5930"/>
                    <a:pt x="11765" y="5882"/>
                  </a:cubicBezTo>
                  <a:cubicBezTo>
                    <a:pt x="11693" y="5811"/>
                    <a:pt x="11646" y="5811"/>
                    <a:pt x="11574" y="5811"/>
                  </a:cubicBezTo>
                  <a:lnTo>
                    <a:pt x="10526" y="5811"/>
                  </a:lnTo>
                  <a:cubicBezTo>
                    <a:pt x="10407" y="5811"/>
                    <a:pt x="10288" y="5930"/>
                    <a:pt x="10288" y="6049"/>
                  </a:cubicBezTo>
                  <a:cubicBezTo>
                    <a:pt x="10288" y="7025"/>
                    <a:pt x="9931" y="7978"/>
                    <a:pt x="9336" y="8740"/>
                  </a:cubicBezTo>
                  <a:lnTo>
                    <a:pt x="8526" y="8145"/>
                  </a:lnTo>
                  <a:cubicBezTo>
                    <a:pt x="8493" y="8112"/>
                    <a:pt x="8439" y="8094"/>
                    <a:pt x="8384" y="8094"/>
                  </a:cubicBezTo>
                  <a:cubicBezTo>
                    <a:pt x="8320" y="8094"/>
                    <a:pt x="8255" y="8117"/>
                    <a:pt x="8216" y="8169"/>
                  </a:cubicBezTo>
                  <a:cubicBezTo>
                    <a:pt x="7645" y="8764"/>
                    <a:pt x="6859" y="9121"/>
                    <a:pt x="6073" y="9145"/>
                  </a:cubicBezTo>
                  <a:lnTo>
                    <a:pt x="6073" y="8192"/>
                  </a:lnTo>
                  <a:cubicBezTo>
                    <a:pt x="6073" y="8073"/>
                    <a:pt x="5978" y="7954"/>
                    <a:pt x="5835" y="7954"/>
                  </a:cubicBezTo>
                  <a:cubicBezTo>
                    <a:pt x="4906" y="7930"/>
                    <a:pt x="4120" y="7264"/>
                    <a:pt x="3953" y="6382"/>
                  </a:cubicBezTo>
                  <a:cubicBezTo>
                    <a:pt x="3934" y="6304"/>
                    <a:pt x="3865" y="6257"/>
                    <a:pt x="3788" y="6257"/>
                  </a:cubicBezTo>
                  <a:cubicBezTo>
                    <a:pt x="3772" y="6257"/>
                    <a:pt x="3755" y="6259"/>
                    <a:pt x="3739" y="6263"/>
                  </a:cubicBezTo>
                  <a:cubicBezTo>
                    <a:pt x="3644" y="6287"/>
                    <a:pt x="3596" y="6382"/>
                    <a:pt x="3620" y="6478"/>
                  </a:cubicBezTo>
                  <a:cubicBezTo>
                    <a:pt x="3834" y="7478"/>
                    <a:pt x="4692" y="8216"/>
                    <a:pt x="5740" y="8311"/>
                  </a:cubicBezTo>
                  <a:lnTo>
                    <a:pt x="5740" y="9169"/>
                  </a:lnTo>
                  <a:lnTo>
                    <a:pt x="5716" y="9169"/>
                  </a:lnTo>
                  <a:cubicBezTo>
                    <a:pt x="5382" y="9145"/>
                    <a:pt x="5025" y="9073"/>
                    <a:pt x="4715" y="8931"/>
                  </a:cubicBezTo>
                  <a:cubicBezTo>
                    <a:pt x="4049" y="8669"/>
                    <a:pt x="3477" y="8169"/>
                    <a:pt x="3120" y="7549"/>
                  </a:cubicBezTo>
                  <a:cubicBezTo>
                    <a:pt x="2858" y="7073"/>
                    <a:pt x="2715" y="6406"/>
                    <a:pt x="2715" y="5835"/>
                  </a:cubicBezTo>
                  <a:cubicBezTo>
                    <a:pt x="2739" y="5073"/>
                    <a:pt x="3072" y="4287"/>
                    <a:pt x="3596" y="3739"/>
                  </a:cubicBezTo>
                  <a:cubicBezTo>
                    <a:pt x="3739" y="3572"/>
                    <a:pt x="3858" y="3453"/>
                    <a:pt x="4049" y="3334"/>
                  </a:cubicBezTo>
                  <a:cubicBezTo>
                    <a:pt x="4120" y="3287"/>
                    <a:pt x="4263" y="3191"/>
                    <a:pt x="4382" y="3144"/>
                  </a:cubicBezTo>
                  <a:lnTo>
                    <a:pt x="4739" y="3930"/>
                  </a:lnTo>
                  <a:cubicBezTo>
                    <a:pt x="4144" y="4287"/>
                    <a:pt x="3691" y="4930"/>
                    <a:pt x="3596" y="5597"/>
                  </a:cubicBezTo>
                  <a:cubicBezTo>
                    <a:pt x="3596" y="5620"/>
                    <a:pt x="3596" y="5692"/>
                    <a:pt x="3620" y="5716"/>
                  </a:cubicBezTo>
                  <a:cubicBezTo>
                    <a:pt x="3665" y="5761"/>
                    <a:pt x="3720" y="5782"/>
                    <a:pt x="3773" y="5782"/>
                  </a:cubicBezTo>
                  <a:cubicBezTo>
                    <a:pt x="3859" y="5782"/>
                    <a:pt x="3939" y="5724"/>
                    <a:pt x="3953" y="5620"/>
                  </a:cubicBezTo>
                  <a:cubicBezTo>
                    <a:pt x="4049" y="5025"/>
                    <a:pt x="4430" y="4477"/>
                    <a:pt x="5001" y="4192"/>
                  </a:cubicBezTo>
                  <a:cubicBezTo>
                    <a:pt x="5120" y="4144"/>
                    <a:pt x="5144" y="4001"/>
                    <a:pt x="5120" y="3882"/>
                  </a:cubicBezTo>
                  <a:lnTo>
                    <a:pt x="4739" y="2977"/>
                  </a:lnTo>
                  <a:cubicBezTo>
                    <a:pt x="5097" y="2834"/>
                    <a:pt x="5478" y="2739"/>
                    <a:pt x="5882" y="2739"/>
                  </a:cubicBezTo>
                  <a:cubicBezTo>
                    <a:pt x="6001" y="2739"/>
                    <a:pt x="6121" y="2620"/>
                    <a:pt x="6121" y="2501"/>
                  </a:cubicBezTo>
                  <a:lnTo>
                    <a:pt x="6121" y="238"/>
                  </a:lnTo>
                  <a:lnTo>
                    <a:pt x="6121" y="191"/>
                  </a:lnTo>
                  <a:cubicBezTo>
                    <a:pt x="6097" y="72"/>
                    <a:pt x="5978" y="0"/>
                    <a:pt x="5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7" name="Google Shape;6357;p51"/>
            <p:cNvSpPr/>
            <p:nvPr/>
          </p:nvSpPr>
          <p:spPr>
            <a:xfrm>
              <a:off x="5333763" y="1994383"/>
              <a:ext cx="33950" cy="53025"/>
            </a:xfrm>
            <a:custGeom>
              <a:rect b="b" l="l" r="r" t="t"/>
              <a:pathLst>
                <a:path extrusionOk="0" h="2121" w="1358">
                  <a:moveTo>
                    <a:pt x="191" y="1"/>
                  </a:moveTo>
                  <a:cubicBezTo>
                    <a:pt x="72" y="1"/>
                    <a:pt x="0" y="120"/>
                    <a:pt x="24" y="239"/>
                  </a:cubicBezTo>
                  <a:cubicBezTo>
                    <a:pt x="48" y="311"/>
                    <a:pt x="119" y="358"/>
                    <a:pt x="191" y="358"/>
                  </a:cubicBezTo>
                  <a:lnTo>
                    <a:pt x="882" y="358"/>
                  </a:lnTo>
                  <a:lnTo>
                    <a:pt x="239" y="1882"/>
                  </a:lnTo>
                  <a:cubicBezTo>
                    <a:pt x="191" y="1978"/>
                    <a:pt x="239" y="2025"/>
                    <a:pt x="286" y="2097"/>
                  </a:cubicBezTo>
                  <a:cubicBezTo>
                    <a:pt x="310" y="2120"/>
                    <a:pt x="381" y="2120"/>
                    <a:pt x="405" y="2120"/>
                  </a:cubicBezTo>
                  <a:cubicBezTo>
                    <a:pt x="477" y="2120"/>
                    <a:pt x="548" y="2097"/>
                    <a:pt x="548" y="2025"/>
                  </a:cubicBezTo>
                  <a:lnTo>
                    <a:pt x="1334" y="263"/>
                  </a:lnTo>
                  <a:cubicBezTo>
                    <a:pt x="1358" y="191"/>
                    <a:pt x="1334" y="96"/>
                    <a:pt x="1239" y="25"/>
                  </a:cubicBezTo>
                  <a:cubicBezTo>
                    <a:pt x="1215" y="1"/>
                    <a:pt x="1191" y="1"/>
                    <a:pt x="1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8" name="Google Shape;6358;p51"/>
            <p:cNvSpPr/>
            <p:nvPr/>
          </p:nvSpPr>
          <p:spPr>
            <a:xfrm>
              <a:off x="5369488" y="1993808"/>
              <a:ext cx="36325" cy="54800"/>
            </a:xfrm>
            <a:custGeom>
              <a:rect b="b" l="l" r="r" t="t"/>
              <a:pathLst>
                <a:path extrusionOk="0" h="2192" w="1453">
                  <a:moveTo>
                    <a:pt x="381" y="0"/>
                  </a:moveTo>
                  <a:cubicBezTo>
                    <a:pt x="357" y="0"/>
                    <a:pt x="310" y="24"/>
                    <a:pt x="310" y="48"/>
                  </a:cubicBezTo>
                  <a:lnTo>
                    <a:pt x="167" y="977"/>
                  </a:lnTo>
                  <a:lnTo>
                    <a:pt x="167" y="1000"/>
                  </a:lnTo>
                  <a:cubicBezTo>
                    <a:pt x="185" y="1127"/>
                    <a:pt x="285" y="1185"/>
                    <a:pt x="363" y="1185"/>
                  </a:cubicBezTo>
                  <a:cubicBezTo>
                    <a:pt x="389" y="1185"/>
                    <a:pt x="412" y="1179"/>
                    <a:pt x="429" y="1167"/>
                  </a:cubicBezTo>
                  <a:cubicBezTo>
                    <a:pt x="524" y="1119"/>
                    <a:pt x="596" y="1096"/>
                    <a:pt x="762" y="1096"/>
                  </a:cubicBezTo>
                  <a:lnTo>
                    <a:pt x="786" y="1096"/>
                  </a:lnTo>
                  <a:cubicBezTo>
                    <a:pt x="977" y="1167"/>
                    <a:pt x="1072" y="1334"/>
                    <a:pt x="1072" y="1477"/>
                  </a:cubicBezTo>
                  <a:cubicBezTo>
                    <a:pt x="1072" y="1691"/>
                    <a:pt x="881" y="1834"/>
                    <a:pt x="715" y="1834"/>
                  </a:cubicBezTo>
                  <a:cubicBezTo>
                    <a:pt x="524" y="1834"/>
                    <a:pt x="381" y="1715"/>
                    <a:pt x="357" y="1548"/>
                  </a:cubicBezTo>
                  <a:lnTo>
                    <a:pt x="357" y="1477"/>
                  </a:lnTo>
                  <a:cubicBezTo>
                    <a:pt x="357" y="1379"/>
                    <a:pt x="269" y="1293"/>
                    <a:pt x="168" y="1293"/>
                  </a:cubicBezTo>
                  <a:cubicBezTo>
                    <a:pt x="120" y="1293"/>
                    <a:pt x="70" y="1312"/>
                    <a:pt x="24" y="1358"/>
                  </a:cubicBezTo>
                  <a:cubicBezTo>
                    <a:pt x="0" y="1358"/>
                    <a:pt x="0" y="1405"/>
                    <a:pt x="0" y="1405"/>
                  </a:cubicBezTo>
                  <a:lnTo>
                    <a:pt x="0" y="1572"/>
                  </a:lnTo>
                  <a:cubicBezTo>
                    <a:pt x="48" y="1929"/>
                    <a:pt x="334" y="2191"/>
                    <a:pt x="715" y="2191"/>
                  </a:cubicBezTo>
                  <a:cubicBezTo>
                    <a:pt x="1096" y="2191"/>
                    <a:pt x="1382" y="1905"/>
                    <a:pt x="1429" y="1453"/>
                  </a:cubicBezTo>
                  <a:cubicBezTo>
                    <a:pt x="1453" y="1119"/>
                    <a:pt x="1262" y="834"/>
                    <a:pt x="905" y="715"/>
                  </a:cubicBezTo>
                  <a:lnTo>
                    <a:pt x="596" y="715"/>
                  </a:lnTo>
                  <a:lnTo>
                    <a:pt x="643" y="357"/>
                  </a:lnTo>
                  <a:lnTo>
                    <a:pt x="1143" y="357"/>
                  </a:lnTo>
                  <a:cubicBezTo>
                    <a:pt x="1262" y="357"/>
                    <a:pt x="1382" y="167"/>
                    <a:pt x="1239" y="24"/>
                  </a:cubicBezTo>
                  <a:cubicBezTo>
                    <a:pt x="1239" y="0"/>
                    <a:pt x="1239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9" name="Google Shape;6359;p51"/>
            <p:cNvSpPr/>
            <p:nvPr/>
          </p:nvSpPr>
          <p:spPr>
            <a:xfrm>
              <a:off x="5421288" y="1991808"/>
              <a:ext cx="30975" cy="60950"/>
            </a:xfrm>
            <a:custGeom>
              <a:rect b="b" l="l" r="r" t="t"/>
              <a:pathLst>
                <a:path extrusionOk="0" h="2438" w="1239">
                  <a:moveTo>
                    <a:pt x="1073" y="0"/>
                  </a:moveTo>
                  <a:cubicBezTo>
                    <a:pt x="997" y="0"/>
                    <a:pt x="923" y="31"/>
                    <a:pt x="905" y="104"/>
                  </a:cubicBezTo>
                  <a:lnTo>
                    <a:pt x="24" y="2200"/>
                  </a:lnTo>
                  <a:cubicBezTo>
                    <a:pt x="0" y="2271"/>
                    <a:pt x="24" y="2390"/>
                    <a:pt x="119" y="2438"/>
                  </a:cubicBezTo>
                  <a:lnTo>
                    <a:pt x="191" y="2438"/>
                  </a:lnTo>
                  <a:cubicBezTo>
                    <a:pt x="238" y="2438"/>
                    <a:pt x="310" y="2390"/>
                    <a:pt x="357" y="2343"/>
                  </a:cubicBezTo>
                  <a:lnTo>
                    <a:pt x="1215" y="247"/>
                  </a:lnTo>
                  <a:cubicBezTo>
                    <a:pt x="1238" y="152"/>
                    <a:pt x="1215" y="33"/>
                    <a:pt x="1143" y="9"/>
                  </a:cubicBezTo>
                  <a:cubicBezTo>
                    <a:pt x="1121" y="3"/>
                    <a:pt x="1097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0" name="Google Shape;6360;p51"/>
            <p:cNvSpPr/>
            <p:nvPr/>
          </p:nvSpPr>
          <p:spPr>
            <a:xfrm>
              <a:off x="5412338" y="1994983"/>
              <a:ext cx="13125" cy="13725"/>
            </a:xfrm>
            <a:custGeom>
              <a:rect b="b" l="l" r="r" t="t"/>
              <a:pathLst>
                <a:path extrusionOk="0" h="549" w="525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29"/>
                    <a:pt x="120" y="549"/>
                    <a:pt x="263" y="549"/>
                  </a:cubicBezTo>
                  <a:cubicBezTo>
                    <a:pt x="406" y="549"/>
                    <a:pt x="525" y="429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1" name="Google Shape;6361;p51"/>
            <p:cNvSpPr/>
            <p:nvPr/>
          </p:nvSpPr>
          <p:spPr>
            <a:xfrm>
              <a:off x="5447463" y="2036058"/>
              <a:ext cx="13125" cy="13125"/>
            </a:xfrm>
            <a:custGeom>
              <a:rect b="b" l="l" r="r" t="t"/>
              <a:pathLst>
                <a:path extrusionOk="0" h="525" w="525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406" y="525"/>
                    <a:pt x="525" y="406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2" name="Google Shape;6362;p51"/>
          <p:cNvGrpSpPr/>
          <p:nvPr/>
        </p:nvGrpSpPr>
        <p:grpSpPr>
          <a:xfrm>
            <a:off x="6274094" y="1923674"/>
            <a:ext cx="356019" cy="353897"/>
            <a:chOff x="5676688" y="1930683"/>
            <a:chExt cx="297700" cy="295925"/>
          </a:xfrm>
        </p:grpSpPr>
        <p:sp>
          <p:nvSpPr>
            <p:cNvPr id="6363" name="Google Shape;6363;p51"/>
            <p:cNvSpPr/>
            <p:nvPr/>
          </p:nvSpPr>
          <p:spPr>
            <a:xfrm>
              <a:off x="5776113" y="2057508"/>
              <a:ext cx="86350" cy="8950"/>
            </a:xfrm>
            <a:custGeom>
              <a:rect b="b" l="l" r="r" t="t"/>
              <a:pathLst>
                <a:path extrusionOk="0" h="358" w="3454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239" y="358"/>
                  </a:lnTo>
                  <a:cubicBezTo>
                    <a:pt x="3335" y="358"/>
                    <a:pt x="3406" y="310"/>
                    <a:pt x="3430" y="215"/>
                  </a:cubicBezTo>
                  <a:cubicBezTo>
                    <a:pt x="3454" y="96"/>
                    <a:pt x="3358" y="0"/>
                    <a:pt x="3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4" name="Google Shape;6364;p51"/>
            <p:cNvSpPr/>
            <p:nvPr/>
          </p:nvSpPr>
          <p:spPr>
            <a:xfrm>
              <a:off x="5776113" y="2080133"/>
              <a:ext cx="87550" cy="8950"/>
            </a:xfrm>
            <a:custGeom>
              <a:rect b="b" l="l" r="r" t="t"/>
              <a:pathLst>
                <a:path extrusionOk="0" h="358" w="3502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406" y="357"/>
                    <a:pt x="3501" y="262"/>
                    <a:pt x="3454" y="143"/>
                  </a:cubicBezTo>
                  <a:cubicBezTo>
                    <a:pt x="3430" y="48"/>
                    <a:pt x="3335" y="0"/>
                    <a:pt x="3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5" name="Google Shape;6365;p51"/>
            <p:cNvSpPr/>
            <p:nvPr/>
          </p:nvSpPr>
          <p:spPr>
            <a:xfrm>
              <a:off x="5795763" y="2101558"/>
              <a:ext cx="48850" cy="8950"/>
            </a:xfrm>
            <a:custGeom>
              <a:rect b="b" l="l" r="r" t="t"/>
              <a:pathLst>
                <a:path extrusionOk="0" h="358" w="1954">
                  <a:moveTo>
                    <a:pt x="215" y="1"/>
                  </a:moveTo>
                  <a:cubicBezTo>
                    <a:pt x="120" y="1"/>
                    <a:pt x="48" y="72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763" y="358"/>
                  </a:lnTo>
                  <a:cubicBezTo>
                    <a:pt x="1882" y="358"/>
                    <a:pt x="1953" y="263"/>
                    <a:pt x="1929" y="143"/>
                  </a:cubicBezTo>
                  <a:cubicBezTo>
                    <a:pt x="1882" y="72"/>
                    <a:pt x="1787" y="1"/>
                    <a:pt x="1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6" name="Google Shape;6366;p51"/>
            <p:cNvSpPr/>
            <p:nvPr/>
          </p:nvSpPr>
          <p:spPr>
            <a:xfrm>
              <a:off x="5676688" y="1930683"/>
              <a:ext cx="297700" cy="295925"/>
            </a:xfrm>
            <a:custGeom>
              <a:rect b="b" l="l" r="r" t="t"/>
              <a:pathLst>
                <a:path extrusionOk="0" h="11837" w="11908">
                  <a:moveTo>
                    <a:pt x="5740" y="310"/>
                  </a:moveTo>
                  <a:lnTo>
                    <a:pt x="5740" y="2668"/>
                  </a:lnTo>
                  <a:cubicBezTo>
                    <a:pt x="4073" y="2763"/>
                    <a:pt x="2763" y="4097"/>
                    <a:pt x="2644" y="5740"/>
                  </a:cubicBezTo>
                  <a:lnTo>
                    <a:pt x="334" y="5740"/>
                  </a:lnTo>
                  <a:cubicBezTo>
                    <a:pt x="382" y="4311"/>
                    <a:pt x="953" y="2978"/>
                    <a:pt x="1953" y="1954"/>
                  </a:cubicBezTo>
                  <a:cubicBezTo>
                    <a:pt x="2977" y="953"/>
                    <a:pt x="4311" y="382"/>
                    <a:pt x="5740" y="310"/>
                  </a:cubicBezTo>
                  <a:close/>
                  <a:moveTo>
                    <a:pt x="11003" y="6121"/>
                  </a:moveTo>
                  <a:cubicBezTo>
                    <a:pt x="10955" y="7407"/>
                    <a:pt x="10455" y="8622"/>
                    <a:pt x="9526" y="9550"/>
                  </a:cubicBezTo>
                  <a:cubicBezTo>
                    <a:pt x="8598" y="10479"/>
                    <a:pt x="7407" y="10979"/>
                    <a:pt x="6097" y="11027"/>
                  </a:cubicBezTo>
                  <a:lnTo>
                    <a:pt x="6097" y="9908"/>
                  </a:lnTo>
                  <a:cubicBezTo>
                    <a:pt x="7073" y="9884"/>
                    <a:pt x="8002" y="9455"/>
                    <a:pt x="8717" y="8741"/>
                  </a:cubicBezTo>
                  <a:cubicBezTo>
                    <a:pt x="9431" y="8026"/>
                    <a:pt x="9812" y="7098"/>
                    <a:pt x="9884" y="6121"/>
                  </a:cubicBezTo>
                  <a:close/>
                  <a:moveTo>
                    <a:pt x="5978" y="3001"/>
                  </a:moveTo>
                  <a:cubicBezTo>
                    <a:pt x="6764" y="3001"/>
                    <a:pt x="7478" y="3287"/>
                    <a:pt x="8002" y="3835"/>
                  </a:cubicBezTo>
                  <a:cubicBezTo>
                    <a:pt x="8550" y="4359"/>
                    <a:pt x="8860" y="5073"/>
                    <a:pt x="8860" y="5859"/>
                  </a:cubicBezTo>
                  <a:cubicBezTo>
                    <a:pt x="8860" y="6002"/>
                    <a:pt x="8979" y="6097"/>
                    <a:pt x="9098" y="6097"/>
                  </a:cubicBezTo>
                  <a:lnTo>
                    <a:pt x="9550" y="6097"/>
                  </a:lnTo>
                  <a:cubicBezTo>
                    <a:pt x="9526" y="6978"/>
                    <a:pt x="9145" y="7812"/>
                    <a:pt x="8502" y="8455"/>
                  </a:cubicBezTo>
                  <a:cubicBezTo>
                    <a:pt x="7883" y="9074"/>
                    <a:pt x="7050" y="9455"/>
                    <a:pt x="6121" y="9479"/>
                  </a:cubicBezTo>
                  <a:lnTo>
                    <a:pt x="6121" y="9050"/>
                  </a:lnTo>
                  <a:cubicBezTo>
                    <a:pt x="6097" y="8955"/>
                    <a:pt x="5978" y="8860"/>
                    <a:pt x="5859" y="8836"/>
                  </a:cubicBezTo>
                  <a:cubicBezTo>
                    <a:pt x="5025" y="8812"/>
                    <a:pt x="4216" y="8407"/>
                    <a:pt x="3692" y="7764"/>
                  </a:cubicBezTo>
                  <a:cubicBezTo>
                    <a:pt x="3650" y="7723"/>
                    <a:pt x="3593" y="7697"/>
                    <a:pt x="3542" y="7697"/>
                  </a:cubicBezTo>
                  <a:cubicBezTo>
                    <a:pt x="3506" y="7697"/>
                    <a:pt x="3474" y="7711"/>
                    <a:pt x="3454" y="7740"/>
                  </a:cubicBezTo>
                  <a:cubicBezTo>
                    <a:pt x="3382" y="7788"/>
                    <a:pt x="3358" y="7907"/>
                    <a:pt x="3430" y="7979"/>
                  </a:cubicBezTo>
                  <a:cubicBezTo>
                    <a:pt x="4025" y="8693"/>
                    <a:pt x="4859" y="9098"/>
                    <a:pt x="5764" y="9169"/>
                  </a:cubicBezTo>
                  <a:lnTo>
                    <a:pt x="5764" y="11503"/>
                  </a:lnTo>
                  <a:cubicBezTo>
                    <a:pt x="4335" y="11479"/>
                    <a:pt x="2977" y="10884"/>
                    <a:pt x="1953" y="9836"/>
                  </a:cubicBezTo>
                  <a:cubicBezTo>
                    <a:pt x="953" y="8836"/>
                    <a:pt x="382" y="7502"/>
                    <a:pt x="358" y="6097"/>
                  </a:cubicBezTo>
                  <a:lnTo>
                    <a:pt x="2715" y="6097"/>
                  </a:lnTo>
                  <a:cubicBezTo>
                    <a:pt x="2739" y="6502"/>
                    <a:pt x="2834" y="6907"/>
                    <a:pt x="3001" y="7264"/>
                  </a:cubicBezTo>
                  <a:cubicBezTo>
                    <a:pt x="3018" y="7316"/>
                    <a:pt x="3073" y="7355"/>
                    <a:pt x="3137" y="7355"/>
                  </a:cubicBezTo>
                  <a:cubicBezTo>
                    <a:pt x="3162" y="7355"/>
                    <a:pt x="3189" y="7349"/>
                    <a:pt x="3215" y="7336"/>
                  </a:cubicBezTo>
                  <a:cubicBezTo>
                    <a:pt x="3335" y="7312"/>
                    <a:pt x="3382" y="7193"/>
                    <a:pt x="3335" y="7098"/>
                  </a:cubicBezTo>
                  <a:cubicBezTo>
                    <a:pt x="3144" y="6716"/>
                    <a:pt x="3073" y="6335"/>
                    <a:pt x="3073" y="5907"/>
                  </a:cubicBezTo>
                  <a:cubicBezTo>
                    <a:pt x="3073" y="4311"/>
                    <a:pt x="4382" y="3001"/>
                    <a:pt x="5978" y="3001"/>
                  </a:cubicBezTo>
                  <a:close/>
                  <a:moveTo>
                    <a:pt x="5954" y="1"/>
                  </a:moveTo>
                  <a:cubicBezTo>
                    <a:pt x="4382" y="1"/>
                    <a:pt x="2882" y="620"/>
                    <a:pt x="1763" y="1715"/>
                  </a:cubicBezTo>
                  <a:cubicBezTo>
                    <a:pt x="620" y="2859"/>
                    <a:pt x="1" y="4335"/>
                    <a:pt x="1" y="5907"/>
                  </a:cubicBezTo>
                  <a:cubicBezTo>
                    <a:pt x="1" y="7502"/>
                    <a:pt x="620" y="8979"/>
                    <a:pt x="1715" y="10074"/>
                  </a:cubicBezTo>
                  <a:cubicBezTo>
                    <a:pt x="2834" y="11194"/>
                    <a:pt x="4311" y="11813"/>
                    <a:pt x="5883" y="11837"/>
                  </a:cubicBezTo>
                  <a:cubicBezTo>
                    <a:pt x="5954" y="11837"/>
                    <a:pt x="6049" y="11813"/>
                    <a:pt x="6073" y="11741"/>
                  </a:cubicBezTo>
                  <a:cubicBezTo>
                    <a:pt x="6097" y="11717"/>
                    <a:pt x="6121" y="11670"/>
                    <a:pt x="6121" y="11598"/>
                  </a:cubicBezTo>
                  <a:lnTo>
                    <a:pt x="6121" y="11336"/>
                  </a:lnTo>
                  <a:cubicBezTo>
                    <a:pt x="7502" y="11265"/>
                    <a:pt x="8812" y="10741"/>
                    <a:pt x="9788" y="9741"/>
                  </a:cubicBezTo>
                  <a:cubicBezTo>
                    <a:pt x="10765" y="8765"/>
                    <a:pt x="11336" y="7502"/>
                    <a:pt x="11360" y="6097"/>
                  </a:cubicBezTo>
                  <a:lnTo>
                    <a:pt x="11646" y="6097"/>
                  </a:lnTo>
                  <a:cubicBezTo>
                    <a:pt x="11693" y="6097"/>
                    <a:pt x="11717" y="6097"/>
                    <a:pt x="11789" y="6050"/>
                  </a:cubicBezTo>
                  <a:cubicBezTo>
                    <a:pt x="11836" y="6002"/>
                    <a:pt x="11908" y="5931"/>
                    <a:pt x="11908" y="5859"/>
                  </a:cubicBezTo>
                  <a:cubicBezTo>
                    <a:pt x="11884" y="5383"/>
                    <a:pt x="11813" y="4883"/>
                    <a:pt x="11693" y="4430"/>
                  </a:cubicBezTo>
                  <a:cubicBezTo>
                    <a:pt x="11675" y="4338"/>
                    <a:pt x="11599" y="4303"/>
                    <a:pt x="11522" y="4303"/>
                  </a:cubicBezTo>
                  <a:cubicBezTo>
                    <a:pt x="11499" y="4303"/>
                    <a:pt x="11477" y="4306"/>
                    <a:pt x="11455" y="4311"/>
                  </a:cubicBezTo>
                  <a:cubicBezTo>
                    <a:pt x="11408" y="4335"/>
                    <a:pt x="11336" y="4430"/>
                    <a:pt x="11360" y="4526"/>
                  </a:cubicBezTo>
                  <a:cubicBezTo>
                    <a:pt x="11479" y="4930"/>
                    <a:pt x="11551" y="5359"/>
                    <a:pt x="11551" y="5764"/>
                  </a:cubicBezTo>
                  <a:lnTo>
                    <a:pt x="9193" y="5764"/>
                  </a:lnTo>
                  <a:cubicBezTo>
                    <a:pt x="9169" y="4954"/>
                    <a:pt x="8812" y="4192"/>
                    <a:pt x="8217" y="3621"/>
                  </a:cubicBezTo>
                  <a:cubicBezTo>
                    <a:pt x="7645" y="3049"/>
                    <a:pt x="6907" y="2739"/>
                    <a:pt x="6097" y="2692"/>
                  </a:cubicBezTo>
                  <a:lnTo>
                    <a:pt x="6097" y="358"/>
                  </a:lnTo>
                  <a:cubicBezTo>
                    <a:pt x="8264" y="406"/>
                    <a:pt x="10217" y="1715"/>
                    <a:pt x="11074" y="3716"/>
                  </a:cubicBezTo>
                  <a:lnTo>
                    <a:pt x="11098" y="3740"/>
                  </a:lnTo>
                  <a:cubicBezTo>
                    <a:pt x="11122" y="3835"/>
                    <a:pt x="11217" y="3859"/>
                    <a:pt x="11312" y="3859"/>
                  </a:cubicBezTo>
                  <a:cubicBezTo>
                    <a:pt x="11431" y="3835"/>
                    <a:pt x="11479" y="3716"/>
                    <a:pt x="11431" y="3621"/>
                  </a:cubicBezTo>
                  <a:lnTo>
                    <a:pt x="11408" y="3597"/>
                  </a:lnTo>
                  <a:cubicBezTo>
                    <a:pt x="10455" y="1406"/>
                    <a:pt x="8336" y="25"/>
                    <a:pt x="5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67" name="Google Shape;6367;p51"/>
          <p:cNvSpPr/>
          <p:nvPr/>
        </p:nvSpPr>
        <p:spPr>
          <a:xfrm>
            <a:off x="7034468" y="1925083"/>
            <a:ext cx="302622" cy="357454"/>
          </a:xfrm>
          <a:custGeom>
            <a:rect b="b" l="l" r="r" t="t"/>
            <a:pathLst>
              <a:path extrusionOk="0" h="11956" w="10122">
                <a:moveTo>
                  <a:pt x="2644" y="1620"/>
                </a:moveTo>
                <a:lnTo>
                  <a:pt x="4858" y="4144"/>
                </a:lnTo>
                <a:lnTo>
                  <a:pt x="4096" y="4144"/>
                </a:lnTo>
                <a:cubicBezTo>
                  <a:pt x="4001" y="4144"/>
                  <a:pt x="3953" y="4239"/>
                  <a:pt x="3953" y="4311"/>
                </a:cubicBezTo>
                <a:lnTo>
                  <a:pt x="3953" y="11503"/>
                </a:lnTo>
                <a:lnTo>
                  <a:pt x="1358" y="11503"/>
                </a:lnTo>
                <a:lnTo>
                  <a:pt x="1358" y="4311"/>
                </a:lnTo>
                <a:cubicBezTo>
                  <a:pt x="1358" y="4239"/>
                  <a:pt x="1262" y="4144"/>
                  <a:pt x="1191" y="4144"/>
                </a:cubicBezTo>
                <a:lnTo>
                  <a:pt x="405" y="4144"/>
                </a:lnTo>
                <a:lnTo>
                  <a:pt x="2644" y="1620"/>
                </a:lnTo>
                <a:close/>
                <a:moveTo>
                  <a:pt x="5025" y="0"/>
                </a:moveTo>
                <a:cubicBezTo>
                  <a:pt x="4954" y="0"/>
                  <a:pt x="4930" y="24"/>
                  <a:pt x="4858" y="48"/>
                </a:cubicBezTo>
                <a:lnTo>
                  <a:pt x="4263" y="739"/>
                </a:lnTo>
                <a:cubicBezTo>
                  <a:pt x="4239" y="763"/>
                  <a:pt x="4239" y="810"/>
                  <a:pt x="4239" y="834"/>
                </a:cubicBezTo>
                <a:cubicBezTo>
                  <a:pt x="4254" y="954"/>
                  <a:pt x="4335" y="1007"/>
                  <a:pt x="4416" y="1007"/>
                </a:cubicBezTo>
                <a:cubicBezTo>
                  <a:pt x="4465" y="1007"/>
                  <a:pt x="4513" y="988"/>
                  <a:pt x="4549" y="953"/>
                </a:cubicBezTo>
                <a:lnTo>
                  <a:pt x="5049" y="381"/>
                </a:lnTo>
                <a:lnTo>
                  <a:pt x="7311" y="2953"/>
                </a:lnTo>
                <a:lnTo>
                  <a:pt x="6549" y="2953"/>
                </a:lnTo>
                <a:cubicBezTo>
                  <a:pt x="6454" y="2953"/>
                  <a:pt x="6359" y="3049"/>
                  <a:pt x="6359" y="3120"/>
                </a:cubicBezTo>
                <a:lnTo>
                  <a:pt x="6359" y="5906"/>
                </a:lnTo>
                <a:lnTo>
                  <a:pt x="4858" y="7573"/>
                </a:lnTo>
                <a:cubicBezTo>
                  <a:pt x="4787" y="7645"/>
                  <a:pt x="4787" y="7764"/>
                  <a:pt x="4834" y="7883"/>
                </a:cubicBezTo>
                <a:cubicBezTo>
                  <a:pt x="4906" y="7978"/>
                  <a:pt x="4977" y="8050"/>
                  <a:pt x="5096" y="8050"/>
                </a:cubicBezTo>
                <a:lnTo>
                  <a:pt x="5811" y="8050"/>
                </a:lnTo>
                <a:lnTo>
                  <a:pt x="5811" y="11550"/>
                </a:lnTo>
                <a:lnTo>
                  <a:pt x="4311" y="11550"/>
                </a:lnTo>
                <a:lnTo>
                  <a:pt x="4311" y="4549"/>
                </a:lnTo>
                <a:lnTo>
                  <a:pt x="5025" y="4549"/>
                </a:lnTo>
                <a:cubicBezTo>
                  <a:pt x="5144" y="4549"/>
                  <a:pt x="5215" y="4501"/>
                  <a:pt x="5287" y="4406"/>
                </a:cubicBezTo>
                <a:cubicBezTo>
                  <a:pt x="5335" y="4287"/>
                  <a:pt x="5311" y="4168"/>
                  <a:pt x="5263" y="4073"/>
                </a:cubicBezTo>
                <a:lnTo>
                  <a:pt x="3525" y="2120"/>
                </a:lnTo>
                <a:lnTo>
                  <a:pt x="4001" y="1572"/>
                </a:lnTo>
                <a:cubicBezTo>
                  <a:pt x="4072" y="1525"/>
                  <a:pt x="4072" y="1429"/>
                  <a:pt x="4001" y="1382"/>
                </a:cubicBezTo>
                <a:cubicBezTo>
                  <a:pt x="3977" y="1334"/>
                  <a:pt x="3924" y="1310"/>
                  <a:pt x="3870" y="1310"/>
                </a:cubicBezTo>
                <a:cubicBezTo>
                  <a:pt x="3816" y="1310"/>
                  <a:pt x="3763" y="1334"/>
                  <a:pt x="3739" y="1382"/>
                </a:cubicBezTo>
                <a:lnTo>
                  <a:pt x="3287" y="1882"/>
                </a:lnTo>
                <a:lnTo>
                  <a:pt x="2882" y="1429"/>
                </a:lnTo>
                <a:cubicBezTo>
                  <a:pt x="2834" y="1406"/>
                  <a:pt x="2810" y="1382"/>
                  <a:pt x="2786" y="1382"/>
                </a:cubicBezTo>
                <a:cubicBezTo>
                  <a:pt x="2739" y="1354"/>
                  <a:pt x="2689" y="1340"/>
                  <a:pt x="2640" y="1340"/>
                </a:cubicBezTo>
                <a:cubicBezTo>
                  <a:pt x="2566" y="1340"/>
                  <a:pt x="2496" y="1372"/>
                  <a:pt x="2453" y="1429"/>
                </a:cubicBezTo>
                <a:lnTo>
                  <a:pt x="72" y="4144"/>
                </a:lnTo>
                <a:cubicBezTo>
                  <a:pt x="0" y="4239"/>
                  <a:pt x="0" y="4335"/>
                  <a:pt x="48" y="4478"/>
                </a:cubicBezTo>
                <a:cubicBezTo>
                  <a:pt x="95" y="4549"/>
                  <a:pt x="191" y="4620"/>
                  <a:pt x="310" y="4620"/>
                </a:cubicBezTo>
                <a:lnTo>
                  <a:pt x="1048" y="4620"/>
                </a:lnTo>
                <a:lnTo>
                  <a:pt x="1048" y="11789"/>
                </a:lnTo>
                <a:cubicBezTo>
                  <a:pt x="1048" y="11884"/>
                  <a:pt x="1143" y="11955"/>
                  <a:pt x="1238" y="11955"/>
                </a:cubicBezTo>
                <a:lnTo>
                  <a:pt x="8954" y="11955"/>
                </a:lnTo>
                <a:cubicBezTo>
                  <a:pt x="9026" y="11955"/>
                  <a:pt x="9121" y="11884"/>
                  <a:pt x="9121" y="11789"/>
                </a:cubicBezTo>
                <a:lnTo>
                  <a:pt x="9121" y="10360"/>
                </a:lnTo>
                <a:cubicBezTo>
                  <a:pt x="9121" y="10264"/>
                  <a:pt x="9073" y="10217"/>
                  <a:pt x="8978" y="10169"/>
                </a:cubicBezTo>
                <a:cubicBezTo>
                  <a:pt x="8966" y="10167"/>
                  <a:pt x="8954" y="10166"/>
                  <a:pt x="8942" y="10166"/>
                </a:cubicBezTo>
                <a:cubicBezTo>
                  <a:pt x="8840" y="10166"/>
                  <a:pt x="8764" y="10253"/>
                  <a:pt x="8764" y="10360"/>
                </a:cubicBezTo>
                <a:lnTo>
                  <a:pt x="8764" y="11646"/>
                </a:lnTo>
                <a:lnTo>
                  <a:pt x="6168" y="11646"/>
                </a:lnTo>
                <a:lnTo>
                  <a:pt x="6168" y="7954"/>
                </a:lnTo>
                <a:cubicBezTo>
                  <a:pt x="6168" y="7859"/>
                  <a:pt x="6097" y="7764"/>
                  <a:pt x="6001" y="7764"/>
                </a:cubicBezTo>
                <a:lnTo>
                  <a:pt x="5192" y="7764"/>
                </a:lnTo>
                <a:lnTo>
                  <a:pt x="7454" y="5240"/>
                </a:lnTo>
                <a:lnTo>
                  <a:pt x="9716" y="7764"/>
                </a:lnTo>
                <a:lnTo>
                  <a:pt x="8954" y="7764"/>
                </a:lnTo>
                <a:cubicBezTo>
                  <a:pt x="8859" y="7764"/>
                  <a:pt x="8764" y="7859"/>
                  <a:pt x="8764" y="7954"/>
                </a:cubicBezTo>
                <a:lnTo>
                  <a:pt x="8764" y="9550"/>
                </a:lnTo>
                <a:cubicBezTo>
                  <a:pt x="8764" y="9645"/>
                  <a:pt x="8835" y="9693"/>
                  <a:pt x="8907" y="9741"/>
                </a:cubicBezTo>
                <a:cubicBezTo>
                  <a:pt x="8919" y="9743"/>
                  <a:pt x="8931" y="9744"/>
                  <a:pt x="8943" y="9744"/>
                </a:cubicBezTo>
                <a:cubicBezTo>
                  <a:pt x="9045" y="9744"/>
                  <a:pt x="9121" y="9657"/>
                  <a:pt x="9121" y="9550"/>
                </a:cubicBezTo>
                <a:lnTo>
                  <a:pt x="9121" y="8097"/>
                </a:lnTo>
                <a:lnTo>
                  <a:pt x="9835" y="8097"/>
                </a:lnTo>
                <a:cubicBezTo>
                  <a:pt x="9931" y="8097"/>
                  <a:pt x="10050" y="8050"/>
                  <a:pt x="10097" y="7954"/>
                </a:cubicBezTo>
                <a:cubicBezTo>
                  <a:pt x="10121" y="7716"/>
                  <a:pt x="10121" y="7573"/>
                  <a:pt x="10026" y="7478"/>
                </a:cubicBezTo>
                <a:lnTo>
                  <a:pt x="7645" y="4787"/>
                </a:lnTo>
                <a:cubicBezTo>
                  <a:pt x="7621" y="4763"/>
                  <a:pt x="7573" y="4740"/>
                  <a:pt x="7549" y="4740"/>
                </a:cubicBezTo>
                <a:cubicBezTo>
                  <a:pt x="7508" y="4715"/>
                  <a:pt x="7463" y="4704"/>
                  <a:pt x="7420" y="4704"/>
                </a:cubicBezTo>
                <a:cubicBezTo>
                  <a:pt x="7339" y="4704"/>
                  <a:pt x="7262" y="4741"/>
                  <a:pt x="7216" y="4787"/>
                </a:cubicBezTo>
                <a:lnTo>
                  <a:pt x="6692" y="5430"/>
                </a:lnTo>
                <a:lnTo>
                  <a:pt x="6692" y="3239"/>
                </a:lnTo>
                <a:lnTo>
                  <a:pt x="7406" y="3239"/>
                </a:lnTo>
                <a:cubicBezTo>
                  <a:pt x="7525" y="3239"/>
                  <a:pt x="7621" y="3192"/>
                  <a:pt x="7668" y="3096"/>
                </a:cubicBezTo>
                <a:cubicBezTo>
                  <a:pt x="7740" y="2977"/>
                  <a:pt x="7692" y="2858"/>
                  <a:pt x="7645" y="2763"/>
                </a:cubicBezTo>
                <a:lnTo>
                  <a:pt x="5263" y="96"/>
                </a:lnTo>
                <a:cubicBezTo>
                  <a:pt x="5192" y="24"/>
                  <a:pt x="5120" y="0"/>
                  <a:pt x="50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68" name="Google Shape;6368;p51"/>
          <p:cNvGrpSpPr/>
          <p:nvPr/>
        </p:nvGrpSpPr>
        <p:grpSpPr>
          <a:xfrm>
            <a:off x="7742295" y="1924391"/>
            <a:ext cx="354614" cy="355332"/>
            <a:chOff x="6649513" y="1931283"/>
            <a:chExt cx="296525" cy="297125"/>
          </a:xfrm>
        </p:grpSpPr>
        <p:sp>
          <p:nvSpPr>
            <p:cNvPr id="6369" name="Google Shape;6369;p51"/>
            <p:cNvSpPr/>
            <p:nvPr/>
          </p:nvSpPr>
          <p:spPr>
            <a:xfrm>
              <a:off x="6762638" y="1953308"/>
              <a:ext cx="69675" cy="8950"/>
            </a:xfrm>
            <a:custGeom>
              <a:rect b="b" l="l" r="r" t="t"/>
              <a:pathLst>
                <a:path extrusionOk="0" h="358" w="2787">
                  <a:moveTo>
                    <a:pt x="191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7"/>
                    <a:pt x="72" y="358"/>
                    <a:pt x="191" y="358"/>
                  </a:cubicBezTo>
                  <a:lnTo>
                    <a:pt x="2572" y="358"/>
                  </a:lnTo>
                  <a:cubicBezTo>
                    <a:pt x="2691" y="358"/>
                    <a:pt x="2786" y="263"/>
                    <a:pt x="2763" y="167"/>
                  </a:cubicBezTo>
                  <a:cubicBezTo>
                    <a:pt x="2739" y="72"/>
                    <a:pt x="2644" y="1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0" name="Google Shape;6370;p51"/>
            <p:cNvSpPr/>
            <p:nvPr/>
          </p:nvSpPr>
          <p:spPr>
            <a:xfrm>
              <a:off x="6777513" y="1972958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191" y="1"/>
                  </a:moveTo>
                  <a:cubicBezTo>
                    <a:pt x="72" y="1"/>
                    <a:pt x="1" y="96"/>
                    <a:pt x="24" y="215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358" y="358"/>
                  </a:lnTo>
                  <a:cubicBezTo>
                    <a:pt x="1453" y="358"/>
                    <a:pt x="1501" y="286"/>
                    <a:pt x="1548" y="215"/>
                  </a:cubicBezTo>
                  <a:cubicBezTo>
                    <a:pt x="1572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1" name="Google Shape;6371;p51"/>
            <p:cNvSpPr/>
            <p:nvPr/>
          </p:nvSpPr>
          <p:spPr>
            <a:xfrm>
              <a:off x="6649513" y="1931283"/>
              <a:ext cx="296525" cy="297125"/>
            </a:xfrm>
            <a:custGeom>
              <a:rect b="b" l="l" r="r" t="t"/>
              <a:pathLst>
                <a:path extrusionOk="0" h="11885" w="11861">
                  <a:moveTo>
                    <a:pt x="11503" y="6550"/>
                  </a:moveTo>
                  <a:lnTo>
                    <a:pt x="11503" y="7716"/>
                  </a:lnTo>
                  <a:lnTo>
                    <a:pt x="8836" y="7716"/>
                  </a:lnTo>
                  <a:lnTo>
                    <a:pt x="8836" y="6550"/>
                  </a:lnTo>
                  <a:close/>
                  <a:moveTo>
                    <a:pt x="3001" y="6573"/>
                  </a:moveTo>
                  <a:lnTo>
                    <a:pt x="3001" y="7740"/>
                  </a:lnTo>
                  <a:lnTo>
                    <a:pt x="310" y="7740"/>
                  </a:lnTo>
                  <a:lnTo>
                    <a:pt x="310" y="6573"/>
                  </a:lnTo>
                  <a:close/>
                  <a:moveTo>
                    <a:pt x="7264" y="6573"/>
                  </a:moveTo>
                  <a:lnTo>
                    <a:pt x="7264" y="7740"/>
                  </a:lnTo>
                  <a:lnTo>
                    <a:pt x="4573" y="7740"/>
                  </a:lnTo>
                  <a:lnTo>
                    <a:pt x="4573" y="6573"/>
                  </a:lnTo>
                  <a:close/>
                  <a:moveTo>
                    <a:pt x="7216" y="10336"/>
                  </a:moveTo>
                  <a:lnTo>
                    <a:pt x="7216" y="11479"/>
                  </a:lnTo>
                  <a:lnTo>
                    <a:pt x="4549" y="11479"/>
                  </a:lnTo>
                  <a:lnTo>
                    <a:pt x="4549" y="10336"/>
                  </a:lnTo>
                  <a:close/>
                  <a:moveTo>
                    <a:pt x="11503" y="10336"/>
                  </a:moveTo>
                  <a:lnTo>
                    <a:pt x="11503" y="11479"/>
                  </a:lnTo>
                  <a:lnTo>
                    <a:pt x="8836" y="11479"/>
                  </a:lnTo>
                  <a:lnTo>
                    <a:pt x="8836" y="10336"/>
                  </a:lnTo>
                  <a:close/>
                  <a:moveTo>
                    <a:pt x="3358" y="1"/>
                  </a:moveTo>
                  <a:cubicBezTo>
                    <a:pt x="3168" y="1"/>
                    <a:pt x="3025" y="358"/>
                    <a:pt x="3025" y="358"/>
                  </a:cubicBezTo>
                  <a:lnTo>
                    <a:pt x="3025" y="2596"/>
                  </a:lnTo>
                  <a:cubicBezTo>
                    <a:pt x="3025" y="2763"/>
                    <a:pt x="3168" y="2954"/>
                    <a:pt x="3382" y="2954"/>
                  </a:cubicBezTo>
                  <a:lnTo>
                    <a:pt x="5764" y="2954"/>
                  </a:lnTo>
                  <a:lnTo>
                    <a:pt x="5764" y="4502"/>
                  </a:lnTo>
                  <a:lnTo>
                    <a:pt x="1977" y="4502"/>
                  </a:lnTo>
                  <a:cubicBezTo>
                    <a:pt x="1715" y="4502"/>
                    <a:pt x="1501" y="4692"/>
                    <a:pt x="1501" y="4978"/>
                  </a:cubicBezTo>
                  <a:lnTo>
                    <a:pt x="1501" y="6240"/>
                  </a:lnTo>
                  <a:lnTo>
                    <a:pt x="358" y="6240"/>
                  </a:lnTo>
                  <a:cubicBezTo>
                    <a:pt x="167" y="6240"/>
                    <a:pt x="0" y="6407"/>
                    <a:pt x="0" y="6597"/>
                  </a:cubicBezTo>
                  <a:lnTo>
                    <a:pt x="0" y="7740"/>
                  </a:lnTo>
                  <a:cubicBezTo>
                    <a:pt x="0" y="7907"/>
                    <a:pt x="143" y="8098"/>
                    <a:pt x="358" y="8098"/>
                  </a:cubicBezTo>
                  <a:lnTo>
                    <a:pt x="1501" y="8098"/>
                  </a:lnTo>
                  <a:lnTo>
                    <a:pt x="1501" y="10003"/>
                  </a:lnTo>
                  <a:lnTo>
                    <a:pt x="358" y="10003"/>
                  </a:lnTo>
                  <a:cubicBezTo>
                    <a:pt x="167" y="10003"/>
                    <a:pt x="0" y="10146"/>
                    <a:pt x="0" y="10360"/>
                  </a:cubicBezTo>
                  <a:lnTo>
                    <a:pt x="0" y="11693"/>
                  </a:lnTo>
                  <a:cubicBezTo>
                    <a:pt x="0" y="11789"/>
                    <a:pt x="72" y="11884"/>
                    <a:pt x="167" y="11884"/>
                  </a:cubicBezTo>
                  <a:lnTo>
                    <a:pt x="1001" y="11884"/>
                  </a:lnTo>
                  <a:cubicBezTo>
                    <a:pt x="1024" y="11884"/>
                    <a:pt x="1072" y="11884"/>
                    <a:pt x="1072" y="11836"/>
                  </a:cubicBezTo>
                  <a:cubicBezTo>
                    <a:pt x="1191" y="11693"/>
                    <a:pt x="1096" y="11527"/>
                    <a:pt x="953" y="11527"/>
                  </a:cubicBezTo>
                  <a:lnTo>
                    <a:pt x="310" y="11527"/>
                  </a:lnTo>
                  <a:lnTo>
                    <a:pt x="310" y="10360"/>
                  </a:lnTo>
                  <a:lnTo>
                    <a:pt x="3001" y="10360"/>
                  </a:lnTo>
                  <a:lnTo>
                    <a:pt x="3001" y="11527"/>
                  </a:lnTo>
                  <a:lnTo>
                    <a:pt x="1739" y="11527"/>
                  </a:lnTo>
                  <a:cubicBezTo>
                    <a:pt x="1667" y="11527"/>
                    <a:pt x="1596" y="11574"/>
                    <a:pt x="1572" y="11670"/>
                  </a:cubicBezTo>
                  <a:cubicBezTo>
                    <a:pt x="1548" y="11789"/>
                    <a:pt x="1620" y="11884"/>
                    <a:pt x="1739" y="11884"/>
                  </a:cubicBezTo>
                  <a:lnTo>
                    <a:pt x="3025" y="11884"/>
                  </a:lnTo>
                  <a:cubicBezTo>
                    <a:pt x="3215" y="11884"/>
                    <a:pt x="3382" y="11717"/>
                    <a:pt x="3382" y="11527"/>
                  </a:cubicBezTo>
                  <a:lnTo>
                    <a:pt x="3382" y="10360"/>
                  </a:lnTo>
                  <a:cubicBezTo>
                    <a:pt x="3382" y="10169"/>
                    <a:pt x="3239" y="10003"/>
                    <a:pt x="3025" y="10003"/>
                  </a:cubicBezTo>
                  <a:lnTo>
                    <a:pt x="1858" y="10003"/>
                  </a:lnTo>
                  <a:lnTo>
                    <a:pt x="1858" y="8098"/>
                  </a:lnTo>
                  <a:lnTo>
                    <a:pt x="3025" y="8098"/>
                  </a:lnTo>
                  <a:cubicBezTo>
                    <a:pt x="3215" y="8098"/>
                    <a:pt x="3382" y="7955"/>
                    <a:pt x="3382" y="7740"/>
                  </a:cubicBezTo>
                  <a:lnTo>
                    <a:pt x="3382" y="6597"/>
                  </a:lnTo>
                  <a:cubicBezTo>
                    <a:pt x="3382" y="6431"/>
                    <a:pt x="3239" y="6240"/>
                    <a:pt x="3025" y="6240"/>
                  </a:cubicBezTo>
                  <a:lnTo>
                    <a:pt x="1858" y="6240"/>
                  </a:lnTo>
                  <a:lnTo>
                    <a:pt x="1858" y="4978"/>
                  </a:lnTo>
                  <a:cubicBezTo>
                    <a:pt x="1858" y="4883"/>
                    <a:pt x="1929" y="4811"/>
                    <a:pt x="2025" y="4811"/>
                  </a:cubicBezTo>
                  <a:lnTo>
                    <a:pt x="5764" y="4811"/>
                  </a:lnTo>
                  <a:lnTo>
                    <a:pt x="5764" y="6240"/>
                  </a:lnTo>
                  <a:lnTo>
                    <a:pt x="4573" y="6240"/>
                  </a:lnTo>
                  <a:cubicBezTo>
                    <a:pt x="4406" y="6240"/>
                    <a:pt x="4216" y="6407"/>
                    <a:pt x="4216" y="6597"/>
                  </a:cubicBezTo>
                  <a:lnTo>
                    <a:pt x="4216" y="7740"/>
                  </a:lnTo>
                  <a:cubicBezTo>
                    <a:pt x="4216" y="7907"/>
                    <a:pt x="4358" y="8098"/>
                    <a:pt x="4573" y="8098"/>
                  </a:cubicBezTo>
                  <a:lnTo>
                    <a:pt x="5764" y="8098"/>
                  </a:lnTo>
                  <a:lnTo>
                    <a:pt x="5764" y="10003"/>
                  </a:lnTo>
                  <a:lnTo>
                    <a:pt x="4573" y="10003"/>
                  </a:lnTo>
                  <a:cubicBezTo>
                    <a:pt x="4406" y="10003"/>
                    <a:pt x="4216" y="10146"/>
                    <a:pt x="4216" y="10360"/>
                  </a:cubicBezTo>
                  <a:lnTo>
                    <a:pt x="4216" y="11527"/>
                  </a:lnTo>
                  <a:cubicBezTo>
                    <a:pt x="4216" y="11693"/>
                    <a:pt x="4358" y="11884"/>
                    <a:pt x="4573" y="11884"/>
                  </a:cubicBezTo>
                  <a:lnTo>
                    <a:pt x="7264" y="11884"/>
                  </a:lnTo>
                  <a:cubicBezTo>
                    <a:pt x="7431" y="11884"/>
                    <a:pt x="7621" y="11717"/>
                    <a:pt x="7621" y="11527"/>
                  </a:cubicBezTo>
                  <a:lnTo>
                    <a:pt x="7621" y="10360"/>
                  </a:lnTo>
                  <a:cubicBezTo>
                    <a:pt x="7621" y="10169"/>
                    <a:pt x="7454" y="10003"/>
                    <a:pt x="7264" y="10003"/>
                  </a:cubicBezTo>
                  <a:lnTo>
                    <a:pt x="6097" y="10003"/>
                  </a:lnTo>
                  <a:lnTo>
                    <a:pt x="6097" y="8098"/>
                  </a:lnTo>
                  <a:lnTo>
                    <a:pt x="7264" y="8098"/>
                  </a:lnTo>
                  <a:cubicBezTo>
                    <a:pt x="7431" y="8098"/>
                    <a:pt x="7621" y="7955"/>
                    <a:pt x="7621" y="7740"/>
                  </a:cubicBezTo>
                  <a:lnTo>
                    <a:pt x="7621" y="6597"/>
                  </a:lnTo>
                  <a:cubicBezTo>
                    <a:pt x="7621" y="6431"/>
                    <a:pt x="7454" y="6240"/>
                    <a:pt x="7264" y="6240"/>
                  </a:cubicBezTo>
                  <a:lnTo>
                    <a:pt x="6097" y="6240"/>
                  </a:lnTo>
                  <a:lnTo>
                    <a:pt x="6097" y="4811"/>
                  </a:lnTo>
                  <a:lnTo>
                    <a:pt x="9836" y="4811"/>
                  </a:lnTo>
                  <a:cubicBezTo>
                    <a:pt x="9931" y="4811"/>
                    <a:pt x="10002" y="4883"/>
                    <a:pt x="10002" y="4978"/>
                  </a:cubicBezTo>
                  <a:lnTo>
                    <a:pt x="10002" y="6240"/>
                  </a:lnTo>
                  <a:lnTo>
                    <a:pt x="8836" y="6240"/>
                  </a:lnTo>
                  <a:cubicBezTo>
                    <a:pt x="8645" y="6240"/>
                    <a:pt x="8478" y="6407"/>
                    <a:pt x="8478" y="6597"/>
                  </a:cubicBezTo>
                  <a:lnTo>
                    <a:pt x="8478" y="7740"/>
                  </a:lnTo>
                  <a:cubicBezTo>
                    <a:pt x="8478" y="7907"/>
                    <a:pt x="8621" y="8098"/>
                    <a:pt x="8836" y="8098"/>
                  </a:cubicBezTo>
                  <a:lnTo>
                    <a:pt x="10002" y="8098"/>
                  </a:lnTo>
                  <a:lnTo>
                    <a:pt x="10002" y="10003"/>
                  </a:lnTo>
                  <a:lnTo>
                    <a:pt x="8836" y="10003"/>
                  </a:lnTo>
                  <a:cubicBezTo>
                    <a:pt x="8645" y="10003"/>
                    <a:pt x="8478" y="10146"/>
                    <a:pt x="8478" y="10360"/>
                  </a:cubicBezTo>
                  <a:lnTo>
                    <a:pt x="8478" y="11527"/>
                  </a:lnTo>
                  <a:cubicBezTo>
                    <a:pt x="8478" y="11693"/>
                    <a:pt x="8621" y="11884"/>
                    <a:pt x="8836" y="11884"/>
                  </a:cubicBezTo>
                  <a:lnTo>
                    <a:pt x="11503" y="11884"/>
                  </a:lnTo>
                  <a:cubicBezTo>
                    <a:pt x="11693" y="11884"/>
                    <a:pt x="11860" y="11717"/>
                    <a:pt x="11860" y="11527"/>
                  </a:cubicBezTo>
                  <a:lnTo>
                    <a:pt x="11860" y="10360"/>
                  </a:lnTo>
                  <a:cubicBezTo>
                    <a:pt x="11860" y="10169"/>
                    <a:pt x="11717" y="10003"/>
                    <a:pt x="11503" y="10003"/>
                  </a:cubicBezTo>
                  <a:lnTo>
                    <a:pt x="10312" y="10003"/>
                  </a:lnTo>
                  <a:lnTo>
                    <a:pt x="10312" y="8098"/>
                  </a:lnTo>
                  <a:lnTo>
                    <a:pt x="11479" y="8074"/>
                  </a:lnTo>
                  <a:cubicBezTo>
                    <a:pt x="11670" y="8074"/>
                    <a:pt x="11836" y="7907"/>
                    <a:pt x="11836" y="7716"/>
                  </a:cubicBezTo>
                  <a:lnTo>
                    <a:pt x="11836" y="6573"/>
                  </a:lnTo>
                  <a:cubicBezTo>
                    <a:pt x="11836" y="6407"/>
                    <a:pt x="11693" y="6216"/>
                    <a:pt x="11479" y="6216"/>
                  </a:cubicBezTo>
                  <a:lnTo>
                    <a:pt x="10312" y="6216"/>
                  </a:lnTo>
                  <a:lnTo>
                    <a:pt x="10312" y="4930"/>
                  </a:lnTo>
                  <a:cubicBezTo>
                    <a:pt x="10312" y="4668"/>
                    <a:pt x="10122" y="4454"/>
                    <a:pt x="9836" y="4454"/>
                  </a:cubicBezTo>
                  <a:lnTo>
                    <a:pt x="6097" y="4454"/>
                  </a:lnTo>
                  <a:lnTo>
                    <a:pt x="6097" y="2906"/>
                  </a:lnTo>
                  <a:lnTo>
                    <a:pt x="8478" y="2906"/>
                  </a:lnTo>
                  <a:cubicBezTo>
                    <a:pt x="8645" y="2906"/>
                    <a:pt x="8836" y="2763"/>
                    <a:pt x="8836" y="2549"/>
                  </a:cubicBezTo>
                  <a:lnTo>
                    <a:pt x="8836" y="167"/>
                  </a:lnTo>
                  <a:cubicBezTo>
                    <a:pt x="8836" y="96"/>
                    <a:pt x="8740" y="1"/>
                    <a:pt x="8645" y="1"/>
                  </a:cubicBezTo>
                  <a:lnTo>
                    <a:pt x="7335" y="1"/>
                  </a:lnTo>
                  <a:cubicBezTo>
                    <a:pt x="7311" y="1"/>
                    <a:pt x="7288" y="1"/>
                    <a:pt x="7288" y="24"/>
                  </a:cubicBezTo>
                  <a:cubicBezTo>
                    <a:pt x="7169" y="167"/>
                    <a:pt x="7264" y="358"/>
                    <a:pt x="7407" y="358"/>
                  </a:cubicBezTo>
                  <a:lnTo>
                    <a:pt x="8502" y="358"/>
                  </a:lnTo>
                  <a:lnTo>
                    <a:pt x="8502" y="2596"/>
                  </a:lnTo>
                  <a:lnTo>
                    <a:pt x="3358" y="2596"/>
                  </a:lnTo>
                  <a:lnTo>
                    <a:pt x="3358" y="358"/>
                  </a:lnTo>
                  <a:lnTo>
                    <a:pt x="6597" y="358"/>
                  </a:lnTo>
                  <a:cubicBezTo>
                    <a:pt x="6692" y="358"/>
                    <a:pt x="6788" y="263"/>
                    <a:pt x="6788" y="167"/>
                  </a:cubicBezTo>
                  <a:cubicBezTo>
                    <a:pt x="6788" y="96"/>
                    <a:pt x="6692" y="1"/>
                    <a:pt x="6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2" name="Google Shape;6372;p51"/>
          <p:cNvGrpSpPr/>
          <p:nvPr/>
        </p:nvGrpSpPr>
        <p:grpSpPr>
          <a:xfrm>
            <a:off x="7740143" y="2448434"/>
            <a:ext cx="356767" cy="354584"/>
            <a:chOff x="6647713" y="2369483"/>
            <a:chExt cx="298325" cy="296500"/>
          </a:xfrm>
        </p:grpSpPr>
        <p:sp>
          <p:nvSpPr>
            <p:cNvPr id="6373" name="Google Shape;6373;p51"/>
            <p:cNvSpPr/>
            <p:nvPr/>
          </p:nvSpPr>
          <p:spPr>
            <a:xfrm>
              <a:off x="6648313" y="2370058"/>
              <a:ext cx="144700" cy="144100"/>
            </a:xfrm>
            <a:custGeom>
              <a:rect b="b" l="l" r="r" t="t"/>
              <a:pathLst>
                <a:path extrusionOk="0" h="5764" w="5788">
                  <a:moveTo>
                    <a:pt x="5550" y="1"/>
                  </a:moveTo>
                  <a:cubicBezTo>
                    <a:pt x="4573" y="1"/>
                    <a:pt x="3573" y="310"/>
                    <a:pt x="2739" y="811"/>
                  </a:cubicBezTo>
                  <a:cubicBezTo>
                    <a:pt x="1930" y="1287"/>
                    <a:pt x="1263" y="2001"/>
                    <a:pt x="787" y="2835"/>
                  </a:cubicBezTo>
                  <a:cubicBezTo>
                    <a:pt x="715" y="2930"/>
                    <a:pt x="739" y="3001"/>
                    <a:pt x="834" y="3073"/>
                  </a:cubicBezTo>
                  <a:cubicBezTo>
                    <a:pt x="867" y="3098"/>
                    <a:pt x="901" y="3108"/>
                    <a:pt x="932" y="3108"/>
                  </a:cubicBezTo>
                  <a:cubicBezTo>
                    <a:pt x="990" y="3108"/>
                    <a:pt x="1041" y="3072"/>
                    <a:pt x="1072" y="3025"/>
                  </a:cubicBezTo>
                  <a:cubicBezTo>
                    <a:pt x="1525" y="2239"/>
                    <a:pt x="2144" y="1573"/>
                    <a:pt x="2930" y="1144"/>
                  </a:cubicBezTo>
                  <a:cubicBezTo>
                    <a:pt x="3668" y="691"/>
                    <a:pt x="4573" y="429"/>
                    <a:pt x="5430" y="382"/>
                  </a:cubicBezTo>
                  <a:lnTo>
                    <a:pt x="5430" y="5454"/>
                  </a:lnTo>
                  <a:lnTo>
                    <a:pt x="358" y="5454"/>
                  </a:lnTo>
                  <a:cubicBezTo>
                    <a:pt x="406" y="4859"/>
                    <a:pt x="525" y="4287"/>
                    <a:pt x="715" y="3740"/>
                  </a:cubicBezTo>
                  <a:cubicBezTo>
                    <a:pt x="763" y="3644"/>
                    <a:pt x="715" y="3549"/>
                    <a:pt x="644" y="3478"/>
                  </a:cubicBezTo>
                  <a:cubicBezTo>
                    <a:pt x="621" y="3472"/>
                    <a:pt x="599" y="3469"/>
                    <a:pt x="577" y="3469"/>
                  </a:cubicBezTo>
                  <a:cubicBezTo>
                    <a:pt x="506" y="3469"/>
                    <a:pt x="442" y="3500"/>
                    <a:pt x="406" y="3573"/>
                  </a:cubicBezTo>
                  <a:cubicBezTo>
                    <a:pt x="167" y="4216"/>
                    <a:pt x="48" y="4859"/>
                    <a:pt x="1" y="5526"/>
                  </a:cubicBezTo>
                  <a:cubicBezTo>
                    <a:pt x="1" y="5573"/>
                    <a:pt x="48" y="5621"/>
                    <a:pt x="72" y="5669"/>
                  </a:cubicBezTo>
                  <a:cubicBezTo>
                    <a:pt x="120" y="5716"/>
                    <a:pt x="191" y="5764"/>
                    <a:pt x="287" y="5764"/>
                  </a:cubicBezTo>
                  <a:lnTo>
                    <a:pt x="5597" y="5764"/>
                  </a:lnTo>
                  <a:cubicBezTo>
                    <a:pt x="5692" y="5764"/>
                    <a:pt x="5788" y="5669"/>
                    <a:pt x="5788" y="5573"/>
                  </a:cubicBezTo>
                  <a:lnTo>
                    <a:pt x="5788" y="239"/>
                  </a:lnTo>
                  <a:cubicBezTo>
                    <a:pt x="5788" y="191"/>
                    <a:pt x="5764" y="120"/>
                    <a:pt x="5716" y="96"/>
                  </a:cubicBezTo>
                  <a:cubicBezTo>
                    <a:pt x="5669" y="48"/>
                    <a:pt x="5597" y="1"/>
                    <a:pt x="5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4" name="Google Shape;6374;p51"/>
            <p:cNvSpPr/>
            <p:nvPr/>
          </p:nvSpPr>
          <p:spPr>
            <a:xfrm>
              <a:off x="6647713" y="2521883"/>
              <a:ext cx="240550" cy="144100"/>
            </a:xfrm>
            <a:custGeom>
              <a:rect b="b" l="l" r="r" t="t"/>
              <a:pathLst>
                <a:path extrusionOk="0" h="5764" w="9622">
                  <a:moveTo>
                    <a:pt x="5859" y="358"/>
                  </a:moveTo>
                  <a:lnTo>
                    <a:pt x="9193" y="4025"/>
                  </a:lnTo>
                  <a:cubicBezTo>
                    <a:pt x="8217" y="4930"/>
                    <a:pt x="6979" y="5430"/>
                    <a:pt x="5621" y="5430"/>
                  </a:cubicBezTo>
                  <a:cubicBezTo>
                    <a:pt x="4216" y="5430"/>
                    <a:pt x="2930" y="4882"/>
                    <a:pt x="1930" y="3906"/>
                  </a:cubicBezTo>
                  <a:cubicBezTo>
                    <a:pt x="977" y="2953"/>
                    <a:pt x="430" y="1715"/>
                    <a:pt x="382" y="358"/>
                  </a:cubicBezTo>
                  <a:close/>
                  <a:moveTo>
                    <a:pt x="263" y="0"/>
                  </a:moveTo>
                  <a:cubicBezTo>
                    <a:pt x="215" y="0"/>
                    <a:pt x="191" y="0"/>
                    <a:pt x="120" y="48"/>
                  </a:cubicBezTo>
                  <a:cubicBezTo>
                    <a:pt x="49" y="96"/>
                    <a:pt x="1" y="167"/>
                    <a:pt x="1" y="239"/>
                  </a:cubicBezTo>
                  <a:cubicBezTo>
                    <a:pt x="25" y="1739"/>
                    <a:pt x="596" y="3096"/>
                    <a:pt x="1668" y="4144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50" y="5764"/>
                    <a:pt x="8455" y="5192"/>
                    <a:pt x="9503" y="4168"/>
                  </a:cubicBezTo>
                  <a:cubicBezTo>
                    <a:pt x="9622" y="4120"/>
                    <a:pt x="9622" y="3954"/>
                    <a:pt x="9527" y="3858"/>
                  </a:cubicBezTo>
                  <a:lnTo>
                    <a:pt x="6050" y="72"/>
                  </a:lnTo>
                  <a:cubicBezTo>
                    <a:pt x="6002" y="48"/>
                    <a:pt x="5955" y="0"/>
                    <a:pt x="5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5" name="Google Shape;6375;p51"/>
            <p:cNvSpPr/>
            <p:nvPr/>
          </p:nvSpPr>
          <p:spPr>
            <a:xfrm>
              <a:off x="6801913" y="2369483"/>
              <a:ext cx="144125" cy="243525"/>
            </a:xfrm>
            <a:custGeom>
              <a:rect b="b" l="l" r="r" t="t"/>
              <a:pathLst>
                <a:path extrusionOk="0" h="9741" w="5765">
                  <a:moveTo>
                    <a:pt x="239" y="0"/>
                  </a:moveTo>
                  <a:cubicBezTo>
                    <a:pt x="144" y="0"/>
                    <a:pt x="49" y="71"/>
                    <a:pt x="25" y="143"/>
                  </a:cubicBezTo>
                  <a:cubicBezTo>
                    <a:pt x="1" y="191"/>
                    <a:pt x="1" y="214"/>
                    <a:pt x="1" y="262"/>
                  </a:cubicBezTo>
                  <a:lnTo>
                    <a:pt x="1" y="5596"/>
                  </a:lnTo>
                  <a:cubicBezTo>
                    <a:pt x="1" y="5620"/>
                    <a:pt x="25" y="5692"/>
                    <a:pt x="49" y="5715"/>
                  </a:cubicBezTo>
                  <a:lnTo>
                    <a:pt x="1001" y="6763"/>
                  </a:lnTo>
                  <a:cubicBezTo>
                    <a:pt x="1040" y="6789"/>
                    <a:pt x="1094" y="6808"/>
                    <a:pt x="1142" y="6808"/>
                  </a:cubicBezTo>
                  <a:cubicBezTo>
                    <a:pt x="1182" y="6808"/>
                    <a:pt x="1218" y="6796"/>
                    <a:pt x="1239" y="6763"/>
                  </a:cubicBezTo>
                  <a:cubicBezTo>
                    <a:pt x="1311" y="6692"/>
                    <a:pt x="1335" y="6573"/>
                    <a:pt x="1239" y="6525"/>
                  </a:cubicBezTo>
                  <a:lnTo>
                    <a:pt x="358" y="5525"/>
                  </a:lnTo>
                  <a:lnTo>
                    <a:pt x="358" y="381"/>
                  </a:lnTo>
                  <a:cubicBezTo>
                    <a:pt x="1692" y="405"/>
                    <a:pt x="2954" y="976"/>
                    <a:pt x="3906" y="1929"/>
                  </a:cubicBezTo>
                  <a:cubicBezTo>
                    <a:pt x="4883" y="2905"/>
                    <a:pt x="5407" y="4215"/>
                    <a:pt x="5407" y="5596"/>
                  </a:cubicBezTo>
                  <a:cubicBezTo>
                    <a:pt x="5407" y="6882"/>
                    <a:pt x="4811" y="8311"/>
                    <a:pt x="3835" y="9311"/>
                  </a:cubicBezTo>
                  <a:lnTo>
                    <a:pt x="1787" y="7073"/>
                  </a:lnTo>
                  <a:cubicBezTo>
                    <a:pt x="1748" y="7047"/>
                    <a:pt x="1694" y="7028"/>
                    <a:pt x="1646" y="7028"/>
                  </a:cubicBezTo>
                  <a:cubicBezTo>
                    <a:pt x="1606" y="7028"/>
                    <a:pt x="1570" y="7041"/>
                    <a:pt x="1549" y="7073"/>
                  </a:cubicBezTo>
                  <a:cubicBezTo>
                    <a:pt x="1477" y="7144"/>
                    <a:pt x="1454" y="7263"/>
                    <a:pt x="1549" y="7311"/>
                  </a:cubicBezTo>
                  <a:lnTo>
                    <a:pt x="3668" y="9645"/>
                  </a:lnTo>
                  <a:cubicBezTo>
                    <a:pt x="3716" y="9692"/>
                    <a:pt x="3787" y="9740"/>
                    <a:pt x="3835" y="9740"/>
                  </a:cubicBezTo>
                  <a:cubicBezTo>
                    <a:pt x="3906" y="9740"/>
                    <a:pt x="3954" y="9692"/>
                    <a:pt x="4026" y="9669"/>
                  </a:cubicBezTo>
                  <a:cubicBezTo>
                    <a:pt x="5097" y="8573"/>
                    <a:pt x="5764" y="7025"/>
                    <a:pt x="5764" y="5620"/>
                  </a:cubicBezTo>
                  <a:cubicBezTo>
                    <a:pt x="5740" y="4120"/>
                    <a:pt x="5169" y="2715"/>
                    <a:pt x="4145" y="1667"/>
                  </a:cubicBezTo>
                  <a:cubicBezTo>
                    <a:pt x="3097" y="619"/>
                    <a:pt x="1716" y="24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6" name="Google Shape;6376;p51"/>
          <p:cNvGrpSpPr/>
          <p:nvPr/>
        </p:nvGrpSpPr>
        <p:grpSpPr>
          <a:xfrm>
            <a:off x="7007492" y="2448434"/>
            <a:ext cx="355302" cy="354584"/>
            <a:chOff x="6162513" y="2369483"/>
            <a:chExt cx="297100" cy="296500"/>
          </a:xfrm>
        </p:grpSpPr>
        <p:sp>
          <p:nvSpPr>
            <p:cNvPr id="6377" name="Google Shape;6377;p51"/>
            <p:cNvSpPr/>
            <p:nvPr/>
          </p:nvSpPr>
          <p:spPr>
            <a:xfrm>
              <a:off x="6197638" y="2404608"/>
              <a:ext cx="87525" cy="87525"/>
            </a:xfrm>
            <a:custGeom>
              <a:rect b="b" l="l" r="r" t="t"/>
              <a:pathLst>
                <a:path extrusionOk="0" h="3501" w="3501">
                  <a:moveTo>
                    <a:pt x="1762" y="0"/>
                  </a:moveTo>
                  <a:cubicBezTo>
                    <a:pt x="1548" y="0"/>
                    <a:pt x="1334" y="24"/>
                    <a:pt x="1167" y="119"/>
                  </a:cubicBezTo>
                  <a:cubicBezTo>
                    <a:pt x="1072" y="143"/>
                    <a:pt x="1000" y="238"/>
                    <a:pt x="1072" y="333"/>
                  </a:cubicBezTo>
                  <a:cubicBezTo>
                    <a:pt x="1089" y="384"/>
                    <a:pt x="1141" y="434"/>
                    <a:pt x="1204" y="434"/>
                  </a:cubicBezTo>
                  <a:cubicBezTo>
                    <a:pt x="1230" y="434"/>
                    <a:pt x="1258" y="426"/>
                    <a:pt x="1286" y="405"/>
                  </a:cubicBezTo>
                  <a:cubicBezTo>
                    <a:pt x="1429" y="357"/>
                    <a:pt x="1596" y="333"/>
                    <a:pt x="1762" y="333"/>
                  </a:cubicBezTo>
                  <a:cubicBezTo>
                    <a:pt x="2525" y="333"/>
                    <a:pt x="3144" y="953"/>
                    <a:pt x="3144" y="1715"/>
                  </a:cubicBezTo>
                  <a:cubicBezTo>
                    <a:pt x="3144" y="2501"/>
                    <a:pt x="2525" y="3120"/>
                    <a:pt x="1762" y="3120"/>
                  </a:cubicBezTo>
                  <a:cubicBezTo>
                    <a:pt x="977" y="3120"/>
                    <a:pt x="357" y="2501"/>
                    <a:pt x="357" y="1715"/>
                  </a:cubicBezTo>
                  <a:cubicBezTo>
                    <a:pt x="357" y="1405"/>
                    <a:pt x="476" y="1072"/>
                    <a:pt x="691" y="834"/>
                  </a:cubicBezTo>
                  <a:cubicBezTo>
                    <a:pt x="738" y="762"/>
                    <a:pt x="738" y="643"/>
                    <a:pt x="643" y="595"/>
                  </a:cubicBezTo>
                  <a:cubicBezTo>
                    <a:pt x="621" y="562"/>
                    <a:pt x="584" y="544"/>
                    <a:pt x="543" y="544"/>
                  </a:cubicBezTo>
                  <a:cubicBezTo>
                    <a:pt x="495" y="544"/>
                    <a:pt x="443" y="568"/>
                    <a:pt x="405" y="619"/>
                  </a:cubicBezTo>
                  <a:cubicBezTo>
                    <a:pt x="143" y="953"/>
                    <a:pt x="0" y="1334"/>
                    <a:pt x="0" y="1762"/>
                  </a:cubicBezTo>
                  <a:cubicBezTo>
                    <a:pt x="0" y="2691"/>
                    <a:pt x="762" y="3501"/>
                    <a:pt x="1762" y="3501"/>
                  </a:cubicBezTo>
                  <a:cubicBezTo>
                    <a:pt x="2739" y="3501"/>
                    <a:pt x="3501" y="2739"/>
                    <a:pt x="3501" y="1739"/>
                  </a:cubicBezTo>
                  <a:cubicBezTo>
                    <a:pt x="3477" y="810"/>
                    <a:pt x="2715" y="0"/>
                    <a:pt x="1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8" name="Google Shape;6378;p51"/>
            <p:cNvSpPr/>
            <p:nvPr/>
          </p:nvSpPr>
          <p:spPr>
            <a:xfrm>
              <a:off x="6162513" y="2369483"/>
              <a:ext cx="158375" cy="157775"/>
            </a:xfrm>
            <a:custGeom>
              <a:rect b="b" l="l" r="r" t="t"/>
              <a:pathLst>
                <a:path extrusionOk="0" h="6311" w="6335">
                  <a:moveTo>
                    <a:pt x="3453" y="452"/>
                  </a:moveTo>
                  <a:lnTo>
                    <a:pt x="3453" y="738"/>
                  </a:lnTo>
                  <a:cubicBezTo>
                    <a:pt x="3453" y="881"/>
                    <a:pt x="3549" y="1000"/>
                    <a:pt x="3691" y="1072"/>
                  </a:cubicBezTo>
                  <a:cubicBezTo>
                    <a:pt x="3930" y="1119"/>
                    <a:pt x="4144" y="1215"/>
                    <a:pt x="4358" y="1334"/>
                  </a:cubicBezTo>
                  <a:cubicBezTo>
                    <a:pt x="4408" y="1373"/>
                    <a:pt x="4466" y="1392"/>
                    <a:pt x="4524" y="1392"/>
                  </a:cubicBezTo>
                  <a:cubicBezTo>
                    <a:pt x="4604" y="1392"/>
                    <a:pt x="4684" y="1355"/>
                    <a:pt x="4739" y="1286"/>
                  </a:cubicBezTo>
                  <a:lnTo>
                    <a:pt x="4977" y="1048"/>
                  </a:lnTo>
                  <a:lnTo>
                    <a:pt x="5335" y="1429"/>
                  </a:lnTo>
                  <a:lnTo>
                    <a:pt x="5096" y="1667"/>
                  </a:lnTo>
                  <a:cubicBezTo>
                    <a:pt x="4977" y="1786"/>
                    <a:pt x="4977" y="1929"/>
                    <a:pt x="5025" y="2048"/>
                  </a:cubicBezTo>
                  <a:cubicBezTo>
                    <a:pt x="5144" y="2262"/>
                    <a:pt x="5239" y="2477"/>
                    <a:pt x="5287" y="2715"/>
                  </a:cubicBezTo>
                  <a:cubicBezTo>
                    <a:pt x="5335" y="2858"/>
                    <a:pt x="5454" y="2953"/>
                    <a:pt x="5597" y="2953"/>
                  </a:cubicBezTo>
                  <a:lnTo>
                    <a:pt x="5930" y="2953"/>
                  </a:lnTo>
                  <a:lnTo>
                    <a:pt x="5930" y="3477"/>
                  </a:lnTo>
                  <a:lnTo>
                    <a:pt x="5597" y="3477"/>
                  </a:lnTo>
                  <a:cubicBezTo>
                    <a:pt x="5454" y="3477"/>
                    <a:pt x="5335" y="3572"/>
                    <a:pt x="5311" y="3715"/>
                  </a:cubicBezTo>
                  <a:cubicBezTo>
                    <a:pt x="5239" y="3953"/>
                    <a:pt x="5144" y="4168"/>
                    <a:pt x="5025" y="4382"/>
                  </a:cubicBezTo>
                  <a:cubicBezTo>
                    <a:pt x="4954" y="4501"/>
                    <a:pt x="4977" y="4668"/>
                    <a:pt x="5096" y="4763"/>
                  </a:cubicBezTo>
                  <a:lnTo>
                    <a:pt x="5335" y="5001"/>
                  </a:lnTo>
                  <a:lnTo>
                    <a:pt x="4977" y="5382"/>
                  </a:lnTo>
                  <a:lnTo>
                    <a:pt x="4739" y="5144"/>
                  </a:lnTo>
                  <a:cubicBezTo>
                    <a:pt x="4654" y="5058"/>
                    <a:pt x="4559" y="5015"/>
                    <a:pt x="4472" y="5015"/>
                  </a:cubicBezTo>
                  <a:cubicBezTo>
                    <a:pt x="4413" y="5015"/>
                    <a:pt x="4358" y="5034"/>
                    <a:pt x="4311" y="5072"/>
                  </a:cubicBezTo>
                  <a:cubicBezTo>
                    <a:pt x="4120" y="5192"/>
                    <a:pt x="3906" y="5263"/>
                    <a:pt x="3668" y="5334"/>
                  </a:cubicBezTo>
                  <a:cubicBezTo>
                    <a:pt x="3525" y="5358"/>
                    <a:pt x="3429" y="5477"/>
                    <a:pt x="3429" y="5668"/>
                  </a:cubicBezTo>
                  <a:lnTo>
                    <a:pt x="3429" y="5977"/>
                  </a:lnTo>
                  <a:lnTo>
                    <a:pt x="2882" y="5977"/>
                  </a:lnTo>
                  <a:lnTo>
                    <a:pt x="2882" y="5668"/>
                  </a:lnTo>
                  <a:cubicBezTo>
                    <a:pt x="2882" y="5501"/>
                    <a:pt x="2810" y="5382"/>
                    <a:pt x="2644" y="5334"/>
                  </a:cubicBezTo>
                  <a:cubicBezTo>
                    <a:pt x="2405" y="5263"/>
                    <a:pt x="2215" y="5192"/>
                    <a:pt x="2001" y="5072"/>
                  </a:cubicBezTo>
                  <a:cubicBezTo>
                    <a:pt x="1951" y="5033"/>
                    <a:pt x="1889" y="5014"/>
                    <a:pt x="1828" y="5014"/>
                  </a:cubicBezTo>
                  <a:cubicBezTo>
                    <a:pt x="1743" y="5014"/>
                    <a:pt x="1661" y="5051"/>
                    <a:pt x="1620" y="5120"/>
                  </a:cubicBezTo>
                  <a:lnTo>
                    <a:pt x="1381" y="5358"/>
                  </a:lnTo>
                  <a:lnTo>
                    <a:pt x="1024" y="4977"/>
                  </a:lnTo>
                  <a:lnTo>
                    <a:pt x="1262" y="4739"/>
                  </a:lnTo>
                  <a:cubicBezTo>
                    <a:pt x="1381" y="4620"/>
                    <a:pt x="1381" y="4477"/>
                    <a:pt x="1310" y="4358"/>
                  </a:cubicBezTo>
                  <a:cubicBezTo>
                    <a:pt x="1191" y="4144"/>
                    <a:pt x="1096" y="3929"/>
                    <a:pt x="1048" y="3691"/>
                  </a:cubicBezTo>
                  <a:cubicBezTo>
                    <a:pt x="1024" y="3548"/>
                    <a:pt x="905" y="3453"/>
                    <a:pt x="738" y="3453"/>
                  </a:cubicBezTo>
                  <a:lnTo>
                    <a:pt x="429" y="3453"/>
                  </a:lnTo>
                  <a:lnTo>
                    <a:pt x="429" y="2905"/>
                  </a:lnTo>
                  <a:lnTo>
                    <a:pt x="715" y="2905"/>
                  </a:lnTo>
                  <a:cubicBezTo>
                    <a:pt x="857" y="2905"/>
                    <a:pt x="977" y="2834"/>
                    <a:pt x="1048" y="2667"/>
                  </a:cubicBezTo>
                  <a:cubicBezTo>
                    <a:pt x="1096" y="2429"/>
                    <a:pt x="1191" y="2239"/>
                    <a:pt x="1310" y="2024"/>
                  </a:cubicBezTo>
                  <a:cubicBezTo>
                    <a:pt x="1405" y="1905"/>
                    <a:pt x="1381" y="1715"/>
                    <a:pt x="1262" y="1643"/>
                  </a:cubicBezTo>
                  <a:lnTo>
                    <a:pt x="1024" y="1405"/>
                  </a:lnTo>
                  <a:lnTo>
                    <a:pt x="1405" y="1048"/>
                  </a:lnTo>
                  <a:lnTo>
                    <a:pt x="1643" y="1286"/>
                  </a:lnTo>
                  <a:cubicBezTo>
                    <a:pt x="1710" y="1353"/>
                    <a:pt x="1785" y="1382"/>
                    <a:pt x="1859" y="1382"/>
                  </a:cubicBezTo>
                  <a:cubicBezTo>
                    <a:pt x="1916" y="1382"/>
                    <a:pt x="1972" y="1365"/>
                    <a:pt x="2024" y="1334"/>
                  </a:cubicBezTo>
                  <a:cubicBezTo>
                    <a:pt x="2239" y="1215"/>
                    <a:pt x="2453" y="1119"/>
                    <a:pt x="2691" y="1072"/>
                  </a:cubicBezTo>
                  <a:cubicBezTo>
                    <a:pt x="2834" y="1048"/>
                    <a:pt x="2929" y="929"/>
                    <a:pt x="2929" y="762"/>
                  </a:cubicBezTo>
                  <a:lnTo>
                    <a:pt x="2929" y="452"/>
                  </a:lnTo>
                  <a:close/>
                  <a:moveTo>
                    <a:pt x="2858" y="0"/>
                  </a:moveTo>
                  <a:cubicBezTo>
                    <a:pt x="2691" y="0"/>
                    <a:pt x="2524" y="143"/>
                    <a:pt x="2524" y="333"/>
                  </a:cubicBezTo>
                  <a:lnTo>
                    <a:pt x="2524" y="667"/>
                  </a:lnTo>
                  <a:cubicBezTo>
                    <a:pt x="2286" y="714"/>
                    <a:pt x="2024" y="810"/>
                    <a:pt x="1810" y="953"/>
                  </a:cubicBezTo>
                  <a:lnTo>
                    <a:pt x="1572" y="714"/>
                  </a:lnTo>
                  <a:cubicBezTo>
                    <a:pt x="1512" y="655"/>
                    <a:pt x="1435" y="625"/>
                    <a:pt x="1358" y="625"/>
                  </a:cubicBezTo>
                  <a:cubicBezTo>
                    <a:pt x="1280" y="625"/>
                    <a:pt x="1203" y="655"/>
                    <a:pt x="1143" y="714"/>
                  </a:cubicBezTo>
                  <a:lnTo>
                    <a:pt x="715" y="1119"/>
                  </a:lnTo>
                  <a:cubicBezTo>
                    <a:pt x="596" y="1262"/>
                    <a:pt x="596" y="1453"/>
                    <a:pt x="715" y="1572"/>
                  </a:cubicBezTo>
                  <a:lnTo>
                    <a:pt x="953" y="1810"/>
                  </a:lnTo>
                  <a:cubicBezTo>
                    <a:pt x="810" y="2048"/>
                    <a:pt x="715" y="2286"/>
                    <a:pt x="667" y="2524"/>
                  </a:cubicBezTo>
                  <a:lnTo>
                    <a:pt x="334" y="2524"/>
                  </a:lnTo>
                  <a:cubicBezTo>
                    <a:pt x="143" y="2524"/>
                    <a:pt x="0" y="2691"/>
                    <a:pt x="0" y="2858"/>
                  </a:cubicBezTo>
                  <a:lnTo>
                    <a:pt x="0" y="3453"/>
                  </a:lnTo>
                  <a:cubicBezTo>
                    <a:pt x="0" y="3644"/>
                    <a:pt x="143" y="3786"/>
                    <a:pt x="334" y="3786"/>
                  </a:cubicBezTo>
                  <a:lnTo>
                    <a:pt x="667" y="3786"/>
                  </a:lnTo>
                  <a:cubicBezTo>
                    <a:pt x="715" y="4025"/>
                    <a:pt x="810" y="4287"/>
                    <a:pt x="953" y="4501"/>
                  </a:cubicBezTo>
                  <a:lnTo>
                    <a:pt x="715" y="4739"/>
                  </a:lnTo>
                  <a:cubicBezTo>
                    <a:pt x="596" y="4858"/>
                    <a:pt x="596" y="5072"/>
                    <a:pt x="715" y="5192"/>
                  </a:cubicBezTo>
                  <a:lnTo>
                    <a:pt x="1143" y="5596"/>
                  </a:lnTo>
                  <a:cubicBezTo>
                    <a:pt x="1203" y="5656"/>
                    <a:pt x="1280" y="5686"/>
                    <a:pt x="1358" y="5686"/>
                  </a:cubicBezTo>
                  <a:cubicBezTo>
                    <a:pt x="1435" y="5686"/>
                    <a:pt x="1512" y="5656"/>
                    <a:pt x="1572" y="5596"/>
                  </a:cubicBezTo>
                  <a:lnTo>
                    <a:pt x="1810" y="5358"/>
                  </a:lnTo>
                  <a:cubicBezTo>
                    <a:pt x="2048" y="5501"/>
                    <a:pt x="2286" y="5596"/>
                    <a:pt x="2524" y="5644"/>
                  </a:cubicBezTo>
                  <a:lnTo>
                    <a:pt x="2524" y="5977"/>
                  </a:lnTo>
                  <a:cubicBezTo>
                    <a:pt x="2524" y="6168"/>
                    <a:pt x="2691" y="6311"/>
                    <a:pt x="2858" y="6311"/>
                  </a:cubicBezTo>
                  <a:lnTo>
                    <a:pt x="3453" y="6311"/>
                  </a:lnTo>
                  <a:cubicBezTo>
                    <a:pt x="3644" y="6311"/>
                    <a:pt x="3787" y="6168"/>
                    <a:pt x="3787" y="5977"/>
                  </a:cubicBezTo>
                  <a:lnTo>
                    <a:pt x="3787" y="5644"/>
                  </a:lnTo>
                  <a:cubicBezTo>
                    <a:pt x="4049" y="5596"/>
                    <a:pt x="4287" y="5501"/>
                    <a:pt x="4501" y="5358"/>
                  </a:cubicBezTo>
                  <a:lnTo>
                    <a:pt x="4739" y="5596"/>
                  </a:lnTo>
                  <a:cubicBezTo>
                    <a:pt x="4799" y="5656"/>
                    <a:pt x="4870" y="5686"/>
                    <a:pt x="4948" y="5686"/>
                  </a:cubicBezTo>
                  <a:cubicBezTo>
                    <a:pt x="5025" y="5686"/>
                    <a:pt x="5108" y="5656"/>
                    <a:pt x="5192" y="5596"/>
                  </a:cubicBezTo>
                  <a:lnTo>
                    <a:pt x="5597" y="5192"/>
                  </a:lnTo>
                  <a:cubicBezTo>
                    <a:pt x="5716" y="5072"/>
                    <a:pt x="5716" y="4858"/>
                    <a:pt x="5597" y="4739"/>
                  </a:cubicBezTo>
                  <a:lnTo>
                    <a:pt x="5358" y="4501"/>
                  </a:lnTo>
                  <a:cubicBezTo>
                    <a:pt x="5501" y="4287"/>
                    <a:pt x="5597" y="4025"/>
                    <a:pt x="5668" y="3786"/>
                  </a:cubicBezTo>
                  <a:lnTo>
                    <a:pt x="6025" y="3786"/>
                  </a:lnTo>
                  <a:cubicBezTo>
                    <a:pt x="6192" y="3786"/>
                    <a:pt x="6335" y="3644"/>
                    <a:pt x="6335" y="3453"/>
                  </a:cubicBezTo>
                  <a:lnTo>
                    <a:pt x="6335" y="2858"/>
                  </a:lnTo>
                  <a:cubicBezTo>
                    <a:pt x="6335" y="2691"/>
                    <a:pt x="6192" y="2524"/>
                    <a:pt x="6025" y="2524"/>
                  </a:cubicBezTo>
                  <a:lnTo>
                    <a:pt x="5668" y="2524"/>
                  </a:lnTo>
                  <a:cubicBezTo>
                    <a:pt x="5597" y="2286"/>
                    <a:pt x="5501" y="2024"/>
                    <a:pt x="5358" y="1810"/>
                  </a:cubicBezTo>
                  <a:lnTo>
                    <a:pt x="5597" y="1572"/>
                  </a:lnTo>
                  <a:cubicBezTo>
                    <a:pt x="5716" y="1453"/>
                    <a:pt x="5716" y="1262"/>
                    <a:pt x="5597" y="1119"/>
                  </a:cubicBezTo>
                  <a:lnTo>
                    <a:pt x="5192" y="714"/>
                  </a:lnTo>
                  <a:cubicBezTo>
                    <a:pt x="5132" y="655"/>
                    <a:pt x="5049" y="625"/>
                    <a:pt x="4965" y="625"/>
                  </a:cubicBezTo>
                  <a:cubicBezTo>
                    <a:pt x="4882" y="625"/>
                    <a:pt x="4799" y="655"/>
                    <a:pt x="4739" y="714"/>
                  </a:cubicBezTo>
                  <a:lnTo>
                    <a:pt x="4501" y="953"/>
                  </a:lnTo>
                  <a:cubicBezTo>
                    <a:pt x="4263" y="810"/>
                    <a:pt x="4025" y="714"/>
                    <a:pt x="3787" y="667"/>
                  </a:cubicBezTo>
                  <a:lnTo>
                    <a:pt x="3787" y="333"/>
                  </a:lnTo>
                  <a:cubicBezTo>
                    <a:pt x="3787" y="143"/>
                    <a:pt x="3644" y="0"/>
                    <a:pt x="3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9" name="Google Shape;6379;p51"/>
            <p:cNvSpPr/>
            <p:nvPr/>
          </p:nvSpPr>
          <p:spPr>
            <a:xfrm>
              <a:off x="6232763" y="2427808"/>
              <a:ext cx="16100" cy="41700"/>
            </a:xfrm>
            <a:custGeom>
              <a:rect b="b" l="l" r="r" t="t"/>
              <a:pathLst>
                <a:path extrusionOk="0" h="1668" w="644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lnTo>
                    <a:pt x="310" y="1477"/>
                  </a:lnTo>
                  <a:cubicBezTo>
                    <a:pt x="286" y="1573"/>
                    <a:pt x="381" y="1668"/>
                    <a:pt x="477" y="1668"/>
                  </a:cubicBezTo>
                  <a:cubicBezTo>
                    <a:pt x="548" y="1668"/>
                    <a:pt x="643" y="1573"/>
                    <a:pt x="643" y="1477"/>
                  </a:cubicBezTo>
                  <a:lnTo>
                    <a:pt x="643" y="168"/>
                  </a:lnTo>
                  <a:cubicBezTo>
                    <a:pt x="643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0" name="Google Shape;6380;p51"/>
            <p:cNvSpPr/>
            <p:nvPr/>
          </p:nvSpPr>
          <p:spPr>
            <a:xfrm>
              <a:off x="6319088" y="2526658"/>
              <a:ext cx="100050" cy="99425"/>
            </a:xfrm>
            <a:custGeom>
              <a:rect b="b" l="l" r="r" t="t"/>
              <a:pathLst>
                <a:path extrusionOk="0" h="3977" w="4002">
                  <a:moveTo>
                    <a:pt x="1977" y="0"/>
                  </a:moveTo>
                  <a:cubicBezTo>
                    <a:pt x="881" y="0"/>
                    <a:pt x="0" y="881"/>
                    <a:pt x="0" y="1977"/>
                  </a:cubicBezTo>
                  <a:cubicBezTo>
                    <a:pt x="0" y="3096"/>
                    <a:pt x="881" y="3977"/>
                    <a:pt x="1977" y="3977"/>
                  </a:cubicBezTo>
                  <a:cubicBezTo>
                    <a:pt x="2334" y="3977"/>
                    <a:pt x="2691" y="3882"/>
                    <a:pt x="3001" y="3715"/>
                  </a:cubicBezTo>
                  <a:cubicBezTo>
                    <a:pt x="3072" y="3667"/>
                    <a:pt x="3120" y="3572"/>
                    <a:pt x="3049" y="3477"/>
                  </a:cubicBezTo>
                  <a:cubicBezTo>
                    <a:pt x="3020" y="3419"/>
                    <a:pt x="2973" y="3388"/>
                    <a:pt x="2920" y="3388"/>
                  </a:cubicBezTo>
                  <a:cubicBezTo>
                    <a:pt x="2886" y="3388"/>
                    <a:pt x="2848" y="3401"/>
                    <a:pt x="2810" y="3429"/>
                  </a:cubicBezTo>
                  <a:cubicBezTo>
                    <a:pt x="2572" y="3572"/>
                    <a:pt x="2287" y="3667"/>
                    <a:pt x="1977" y="3667"/>
                  </a:cubicBezTo>
                  <a:cubicBezTo>
                    <a:pt x="1072" y="3667"/>
                    <a:pt x="310" y="2905"/>
                    <a:pt x="310" y="1977"/>
                  </a:cubicBezTo>
                  <a:cubicBezTo>
                    <a:pt x="310" y="1072"/>
                    <a:pt x="1072" y="310"/>
                    <a:pt x="1977" y="310"/>
                  </a:cubicBezTo>
                  <a:cubicBezTo>
                    <a:pt x="2906" y="310"/>
                    <a:pt x="3644" y="1072"/>
                    <a:pt x="3644" y="1977"/>
                  </a:cubicBezTo>
                  <a:cubicBezTo>
                    <a:pt x="3644" y="2310"/>
                    <a:pt x="3573" y="2643"/>
                    <a:pt x="3358" y="2905"/>
                  </a:cubicBezTo>
                  <a:cubicBezTo>
                    <a:pt x="3287" y="3001"/>
                    <a:pt x="3334" y="3096"/>
                    <a:pt x="3406" y="3143"/>
                  </a:cubicBezTo>
                  <a:cubicBezTo>
                    <a:pt x="3443" y="3172"/>
                    <a:pt x="3481" y="3185"/>
                    <a:pt x="3516" y="3185"/>
                  </a:cubicBezTo>
                  <a:cubicBezTo>
                    <a:pt x="3569" y="3185"/>
                    <a:pt x="3615" y="3154"/>
                    <a:pt x="3644" y="3096"/>
                  </a:cubicBezTo>
                  <a:cubicBezTo>
                    <a:pt x="3882" y="2762"/>
                    <a:pt x="4001" y="2381"/>
                    <a:pt x="4001" y="1953"/>
                  </a:cubicBezTo>
                  <a:cubicBezTo>
                    <a:pt x="4001" y="881"/>
                    <a:pt x="3096" y="0"/>
                    <a:pt x="1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1" name="Google Shape;6381;p51"/>
            <p:cNvSpPr/>
            <p:nvPr/>
          </p:nvSpPr>
          <p:spPr>
            <a:xfrm>
              <a:off x="6278588" y="2486158"/>
              <a:ext cx="181025" cy="179825"/>
            </a:xfrm>
            <a:custGeom>
              <a:rect b="b" l="l" r="r" t="t"/>
              <a:pathLst>
                <a:path extrusionOk="0" h="7193" w="7241">
                  <a:moveTo>
                    <a:pt x="3930" y="334"/>
                  </a:moveTo>
                  <a:lnTo>
                    <a:pt x="3930" y="715"/>
                  </a:lnTo>
                  <a:cubicBezTo>
                    <a:pt x="3930" y="858"/>
                    <a:pt x="4049" y="1025"/>
                    <a:pt x="4192" y="1048"/>
                  </a:cubicBezTo>
                  <a:cubicBezTo>
                    <a:pt x="4478" y="1096"/>
                    <a:pt x="4740" y="1215"/>
                    <a:pt x="4978" y="1382"/>
                  </a:cubicBezTo>
                  <a:cubicBezTo>
                    <a:pt x="5031" y="1417"/>
                    <a:pt x="5083" y="1433"/>
                    <a:pt x="5134" y="1433"/>
                  </a:cubicBezTo>
                  <a:cubicBezTo>
                    <a:pt x="5223" y="1433"/>
                    <a:pt x="5308" y="1386"/>
                    <a:pt x="5383" y="1310"/>
                  </a:cubicBezTo>
                  <a:lnTo>
                    <a:pt x="5693" y="1025"/>
                  </a:lnTo>
                  <a:lnTo>
                    <a:pt x="6169" y="1501"/>
                  </a:lnTo>
                  <a:lnTo>
                    <a:pt x="5859" y="1787"/>
                  </a:lnTo>
                  <a:cubicBezTo>
                    <a:pt x="5740" y="1906"/>
                    <a:pt x="5740" y="2096"/>
                    <a:pt x="5812" y="2215"/>
                  </a:cubicBezTo>
                  <a:cubicBezTo>
                    <a:pt x="5955" y="2454"/>
                    <a:pt x="6074" y="2715"/>
                    <a:pt x="6145" y="2977"/>
                  </a:cubicBezTo>
                  <a:cubicBezTo>
                    <a:pt x="6169" y="3144"/>
                    <a:pt x="6312" y="3263"/>
                    <a:pt x="6455" y="3263"/>
                  </a:cubicBezTo>
                  <a:lnTo>
                    <a:pt x="6883" y="3263"/>
                  </a:lnTo>
                  <a:lnTo>
                    <a:pt x="6883" y="3930"/>
                  </a:lnTo>
                  <a:lnTo>
                    <a:pt x="6502" y="3930"/>
                  </a:lnTo>
                  <a:cubicBezTo>
                    <a:pt x="6336" y="3930"/>
                    <a:pt x="6193" y="4049"/>
                    <a:pt x="6169" y="4192"/>
                  </a:cubicBezTo>
                  <a:cubicBezTo>
                    <a:pt x="6097" y="4478"/>
                    <a:pt x="5978" y="4740"/>
                    <a:pt x="5836" y="4978"/>
                  </a:cubicBezTo>
                  <a:cubicBezTo>
                    <a:pt x="5740" y="5121"/>
                    <a:pt x="5788" y="5287"/>
                    <a:pt x="5907" y="5383"/>
                  </a:cubicBezTo>
                  <a:lnTo>
                    <a:pt x="6193" y="5692"/>
                  </a:lnTo>
                  <a:lnTo>
                    <a:pt x="5716" y="6169"/>
                  </a:lnTo>
                  <a:lnTo>
                    <a:pt x="5431" y="5883"/>
                  </a:lnTo>
                  <a:cubicBezTo>
                    <a:pt x="5358" y="5810"/>
                    <a:pt x="5258" y="5782"/>
                    <a:pt x="5164" y="5782"/>
                  </a:cubicBezTo>
                  <a:cubicBezTo>
                    <a:pt x="5105" y="5782"/>
                    <a:pt x="5048" y="5793"/>
                    <a:pt x="5002" y="5811"/>
                  </a:cubicBezTo>
                  <a:cubicBezTo>
                    <a:pt x="4764" y="5954"/>
                    <a:pt x="4502" y="6073"/>
                    <a:pt x="4240" y="6145"/>
                  </a:cubicBezTo>
                  <a:cubicBezTo>
                    <a:pt x="4073" y="6169"/>
                    <a:pt x="3954" y="6311"/>
                    <a:pt x="3954" y="6478"/>
                  </a:cubicBezTo>
                  <a:lnTo>
                    <a:pt x="3954" y="6883"/>
                  </a:lnTo>
                  <a:lnTo>
                    <a:pt x="3287" y="6883"/>
                  </a:lnTo>
                  <a:lnTo>
                    <a:pt x="3287" y="6502"/>
                  </a:lnTo>
                  <a:cubicBezTo>
                    <a:pt x="3287" y="6359"/>
                    <a:pt x="3168" y="6192"/>
                    <a:pt x="3002" y="6169"/>
                  </a:cubicBezTo>
                  <a:cubicBezTo>
                    <a:pt x="2740" y="6121"/>
                    <a:pt x="2478" y="5978"/>
                    <a:pt x="2240" y="5835"/>
                  </a:cubicBezTo>
                  <a:cubicBezTo>
                    <a:pt x="2187" y="5800"/>
                    <a:pt x="2131" y="5784"/>
                    <a:pt x="2076" y="5784"/>
                  </a:cubicBezTo>
                  <a:cubicBezTo>
                    <a:pt x="1981" y="5784"/>
                    <a:pt x="1886" y="5831"/>
                    <a:pt x="1811" y="5907"/>
                  </a:cubicBezTo>
                  <a:lnTo>
                    <a:pt x="1525" y="6192"/>
                  </a:lnTo>
                  <a:lnTo>
                    <a:pt x="1049" y="5716"/>
                  </a:lnTo>
                  <a:lnTo>
                    <a:pt x="1335" y="5430"/>
                  </a:lnTo>
                  <a:cubicBezTo>
                    <a:pt x="1454" y="5311"/>
                    <a:pt x="1454" y="5121"/>
                    <a:pt x="1406" y="5002"/>
                  </a:cubicBezTo>
                  <a:cubicBezTo>
                    <a:pt x="1263" y="4763"/>
                    <a:pt x="1144" y="4502"/>
                    <a:pt x="1073" y="4240"/>
                  </a:cubicBezTo>
                  <a:cubicBezTo>
                    <a:pt x="1049" y="4073"/>
                    <a:pt x="906" y="3954"/>
                    <a:pt x="739" y="3954"/>
                  </a:cubicBezTo>
                  <a:lnTo>
                    <a:pt x="334" y="3954"/>
                  </a:lnTo>
                  <a:lnTo>
                    <a:pt x="334" y="3287"/>
                  </a:lnTo>
                  <a:lnTo>
                    <a:pt x="715" y="3287"/>
                  </a:lnTo>
                  <a:cubicBezTo>
                    <a:pt x="858" y="3287"/>
                    <a:pt x="1025" y="3168"/>
                    <a:pt x="1049" y="3001"/>
                  </a:cubicBezTo>
                  <a:cubicBezTo>
                    <a:pt x="1096" y="2739"/>
                    <a:pt x="1216" y="2477"/>
                    <a:pt x="1382" y="2239"/>
                  </a:cubicBezTo>
                  <a:cubicBezTo>
                    <a:pt x="1454" y="2096"/>
                    <a:pt x="1430" y="1930"/>
                    <a:pt x="1311" y="1811"/>
                  </a:cubicBezTo>
                  <a:lnTo>
                    <a:pt x="1025" y="1525"/>
                  </a:lnTo>
                  <a:lnTo>
                    <a:pt x="1501" y="1048"/>
                  </a:lnTo>
                  <a:lnTo>
                    <a:pt x="1787" y="1334"/>
                  </a:lnTo>
                  <a:cubicBezTo>
                    <a:pt x="1860" y="1407"/>
                    <a:pt x="1960" y="1435"/>
                    <a:pt x="2053" y="1435"/>
                  </a:cubicBezTo>
                  <a:cubicBezTo>
                    <a:pt x="2113" y="1435"/>
                    <a:pt x="2170" y="1424"/>
                    <a:pt x="2216" y="1406"/>
                  </a:cubicBezTo>
                  <a:cubicBezTo>
                    <a:pt x="2454" y="1263"/>
                    <a:pt x="2716" y="1144"/>
                    <a:pt x="2978" y="1072"/>
                  </a:cubicBezTo>
                  <a:cubicBezTo>
                    <a:pt x="3121" y="1048"/>
                    <a:pt x="3240" y="906"/>
                    <a:pt x="3240" y="739"/>
                  </a:cubicBezTo>
                  <a:lnTo>
                    <a:pt x="3240" y="334"/>
                  </a:lnTo>
                  <a:close/>
                  <a:moveTo>
                    <a:pt x="3240" y="1"/>
                  </a:moveTo>
                  <a:cubicBezTo>
                    <a:pt x="3073" y="1"/>
                    <a:pt x="2906" y="167"/>
                    <a:pt x="2906" y="334"/>
                  </a:cubicBezTo>
                  <a:lnTo>
                    <a:pt x="2906" y="763"/>
                  </a:lnTo>
                  <a:cubicBezTo>
                    <a:pt x="2621" y="810"/>
                    <a:pt x="2311" y="953"/>
                    <a:pt x="2049" y="1120"/>
                  </a:cubicBezTo>
                  <a:lnTo>
                    <a:pt x="1763" y="810"/>
                  </a:lnTo>
                  <a:cubicBezTo>
                    <a:pt x="1704" y="739"/>
                    <a:pt x="1614" y="703"/>
                    <a:pt x="1525" y="703"/>
                  </a:cubicBezTo>
                  <a:cubicBezTo>
                    <a:pt x="1436" y="703"/>
                    <a:pt x="1346" y="739"/>
                    <a:pt x="1287" y="810"/>
                  </a:cubicBezTo>
                  <a:lnTo>
                    <a:pt x="811" y="1287"/>
                  </a:lnTo>
                  <a:cubicBezTo>
                    <a:pt x="692" y="1406"/>
                    <a:pt x="692" y="1644"/>
                    <a:pt x="811" y="1763"/>
                  </a:cubicBezTo>
                  <a:lnTo>
                    <a:pt x="1096" y="2072"/>
                  </a:lnTo>
                  <a:cubicBezTo>
                    <a:pt x="930" y="2334"/>
                    <a:pt x="811" y="2620"/>
                    <a:pt x="739" y="2930"/>
                  </a:cubicBezTo>
                  <a:lnTo>
                    <a:pt x="334" y="2930"/>
                  </a:lnTo>
                  <a:cubicBezTo>
                    <a:pt x="144" y="2930"/>
                    <a:pt x="1" y="3073"/>
                    <a:pt x="1" y="3263"/>
                  </a:cubicBezTo>
                  <a:lnTo>
                    <a:pt x="1" y="3930"/>
                  </a:lnTo>
                  <a:cubicBezTo>
                    <a:pt x="1" y="4121"/>
                    <a:pt x="144" y="4263"/>
                    <a:pt x="334" y="4263"/>
                  </a:cubicBezTo>
                  <a:lnTo>
                    <a:pt x="715" y="4263"/>
                  </a:lnTo>
                  <a:cubicBezTo>
                    <a:pt x="763" y="4573"/>
                    <a:pt x="930" y="4859"/>
                    <a:pt x="1073" y="5121"/>
                  </a:cubicBezTo>
                  <a:lnTo>
                    <a:pt x="763" y="5430"/>
                  </a:lnTo>
                  <a:cubicBezTo>
                    <a:pt x="644" y="5549"/>
                    <a:pt x="644" y="5788"/>
                    <a:pt x="763" y="5907"/>
                  </a:cubicBezTo>
                  <a:lnTo>
                    <a:pt x="1239" y="6383"/>
                  </a:lnTo>
                  <a:cubicBezTo>
                    <a:pt x="1299" y="6442"/>
                    <a:pt x="1394" y="6472"/>
                    <a:pt x="1486" y="6472"/>
                  </a:cubicBezTo>
                  <a:cubicBezTo>
                    <a:pt x="1579" y="6472"/>
                    <a:pt x="1668" y="6442"/>
                    <a:pt x="1716" y="6383"/>
                  </a:cubicBezTo>
                  <a:lnTo>
                    <a:pt x="2025" y="6073"/>
                  </a:lnTo>
                  <a:cubicBezTo>
                    <a:pt x="2287" y="6264"/>
                    <a:pt x="2597" y="6383"/>
                    <a:pt x="2883" y="6431"/>
                  </a:cubicBezTo>
                  <a:lnTo>
                    <a:pt x="2883" y="6859"/>
                  </a:lnTo>
                  <a:cubicBezTo>
                    <a:pt x="2883" y="7026"/>
                    <a:pt x="3025" y="7193"/>
                    <a:pt x="3216" y="7193"/>
                  </a:cubicBezTo>
                  <a:lnTo>
                    <a:pt x="3907" y="7193"/>
                  </a:lnTo>
                  <a:cubicBezTo>
                    <a:pt x="4073" y="7193"/>
                    <a:pt x="4216" y="7026"/>
                    <a:pt x="4216" y="6859"/>
                  </a:cubicBezTo>
                  <a:lnTo>
                    <a:pt x="4216" y="6478"/>
                  </a:lnTo>
                  <a:cubicBezTo>
                    <a:pt x="4526" y="6407"/>
                    <a:pt x="4812" y="6264"/>
                    <a:pt x="5097" y="6121"/>
                  </a:cubicBezTo>
                  <a:lnTo>
                    <a:pt x="5383" y="6407"/>
                  </a:lnTo>
                  <a:cubicBezTo>
                    <a:pt x="5443" y="6466"/>
                    <a:pt x="5532" y="6496"/>
                    <a:pt x="5621" y="6496"/>
                  </a:cubicBezTo>
                  <a:cubicBezTo>
                    <a:pt x="5711" y="6496"/>
                    <a:pt x="5800" y="6466"/>
                    <a:pt x="5859" y="6407"/>
                  </a:cubicBezTo>
                  <a:lnTo>
                    <a:pt x="6336" y="5930"/>
                  </a:lnTo>
                  <a:cubicBezTo>
                    <a:pt x="6455" y="5811"/>
                    <a:pt x="6455" y="5573"/>
                    <a:pt x="6336" y="5454"/>
                  </a:cubicBezTo>
                  <a:lnTo>
                    <a:pt x="6050" y="5168"/>
                  </a:lnTo>
                  <a:cubicBezTo>
                    <a:pt x="6217" y="4883"/>
                    <a:pt x="6336" y="4597"/>
                    <a:pt x="6407" y="4287"/>
                  </a:cubicBezTo>
                  <a:lnTo>
                    <a:pt x="6812" y="4287"/>
                  </a:lnTo>
                  <a:cubicBezTo>
                    <a:pt x="7002" y="4287"/>
                    <a:pt x="7145" y="4144"/>
                    <a:pt x="7145" y="3978"/>
                  </a:cubicBezTo>
                  <a:lnTo>
                    <a:pt x="7145" y="3287"/>
                  </a:lnTo>
                  <a:cubicBezTo>
                    <a:pt x="7241" y="3073"/>
                    <a:pt x="7098" y="2930"/>
                    <a:pt x="6883" y="2930"/>
                  </a:cubicBezTo>
                  <a:lnTo>
                    <a:pt x="6455" y="2930"/>
                  </a:lnTo>
                  <a:cubicBezTo>
                    <a:pt x="6407" y="2620"/>
                    <a:pt x="6264" y="2334"/>
                    <a:pt x="6097" y="2072"/>
                  </a:cubicBezTo>
                  <a:lnTo>
                    <a:pt x="6407" y="1763"/>
                  </a:lnTo>
                  <a:cubicBezTo>
                    <a:pt x="6455" y="1715"/>
                    <a:pt x="6479" y="1644"/>
                    <a:pt x="6479" y="1596"/>
                  </a:cubicBezTo>
                  <a:cubicBezTo>
                    <a:pt x="6526" y="1477"/>
                    <a:pt x="6455" y="1382"/>
                    <a:pt x="6407" y="1287"/>
                  </a:cubicBezTo>
                  <a:lnTo>
                    <a:pt x="5931" y="810"/>
                  </a:lnTo>
                  <a:cubicBezTo>
                    <a:pt x="5859" y="763"/>
                    <a:pt x="5836" y="715"/>
                    <a:pt x="5740" y="715"/>
                  </a:cubicBezTo>
                  <a:cubicBezTo>
                    <a:pt x="5712" y="709"/>
                    <a:pt x="5684" y="706"/>
                    <a:pt x="5656" y="706"/>
                  </a:cubicBezTo>
                  <a:cubicBezTo>
                    <a:pt x="5566" y="706"/>
                    <a:pt x="5480" y="738"/>
                    <a:pt x="5407" y="810"/>
                  </a:cubicBezTo>
                  <a:lnTo>
                    <a:pt x="5121" y="1120"/>
                  </a:lnTo>
                  <a:cubicBezTo>
                    <a:pt x="4859" y="929"/>
                    <a:pt x="4550" y="810"/>
                    <a:pt x="4264" y="763"/>
                  </a:cubicBezTo>
                  <a:lnTo>
                    <a:pt x="4264" y="334"/>
                  </a:lnTo>
                  <a:cubicBezTo>
                    <a:pt x="4264" y="167"/>
                    <a:pt x="4097" y="1"/>
                    <a:pt x="3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2" name="Google Shape;6382;p51"/>
            <p:cNvSpPr/>
            <p:nvPr/>
          </p:nvSpPr>
          <p:spPr>
            <a:xfrm>
              <a:off x="6355988" y="2553433"/>
              <a:ext cx="26825" cy="42900"/>
            </a:xfrm>
            <a:custGeom>
              <a:rect b="b" l="l" r="r" t="t"/>
              <a:pathLst>
                <a:path extrusionOk="0" h="1716" w="1073">
                  <a:moveTo>
                    <a:pt x="549" y="1"/>
                  </a:moveTo>
                  <a:cubicBezTo>
                    <a:pt x="310" y="1"/>
                    <a:pt x="96" y="167"/>
                    <a:pt x="25" y="382"/>
                  </a:cubicBezTo>
                  <a:cubicBezTo>
                    <a:pt x="1" y="477"/>
                    <a:pt x="72" y="572"/>
                    <a:pt x="120" y="596"/>
                  </a:cubicBezTo>
                  <a:cubicBezTo>
                    <a:pt x="136" y="599"/>
                    <a:pt x="151" y="601"/>
                    <a:pt x="166" y="601"/>
                  </a:cubicBezTo>
                  <a:cubicBezTo>
                    <a:pt x="263" y="601"/>
                    <a:pt x="337" y="539"/>
                    <a:pt x="358" y="477"/>
                  </a:cubicBezTo>
                  <a:cubicBezTo>
                    <a:pt x="382" y="382"/>
                    <a:pt x="453" y="358"/>
                    <a:pt x="501" y="358"/>
                  </a:cubicBezTo>
                  <a:cubicBezTo>
                    <a:pt x="596" y="358"/>
                    <a:pt x="644" y="405"/>
                    <a:pt x="644" y="501"/>
                  </a:cubicBezTo>
                  <a:lnTo>
                    <a:pt x="644" y="525"/>
                  </a:lnTo>
                  <a:cubicBezTo>
                    <a:pt x="620" y="644"/>
                    <a:pt x="596" y="739"/>
                    <a:pt x="549" y="810"/>
                  </a:cubicBezTo>
                  <a:cubicBezTo>
                    <a:pt x="334" y="1096"/>
                    <a:pt x="215" y="1239"/>
                    <a:pt x="144" y="1334"/>
                  </a:cubicBezTo>
                  <a:cubicBezTo>
                    <a:pt x="72" y="1453"/>
                    <a:pt x="25" y="1525"/>
                    <a:pt x="72" y="1596"/>
                  </a:cubicBezTo>
                  <a:cubicBezTo>
                    <a:pt x="96" y="1668"/>
                    <a:pt x="120" y="1691"/>
                    <a:pt x="191" y="1715"/>
                  </a:cubicBezTo>
                  <a:lnTo>
                    <a:pt x="906" y="1715"/>
                  </a:lnTo>
                  <a:cubicBezTo>
                    <a:pt x="977" y="1715"/>
                    <a:pt x="1073" y="1668"/>
                    <a:pt x="1073" y="1572"/>
                  </a:cubicBezTo>
                  <a:cubicBezTo>
                    <a:pt x="1073" y="1453"/>
                    <a:pt x="1025" y="1358"/>
                    <a:pt x="906" y="1358"/>
                  </a:cubicBezTo>
                  <a:lnTo>
                    <a:pt x="572" y="1358"/>
                  </a:lnTo>
                  <a:cubicBezTo>
                    <a:pt x="620" y="1263"/>
                    <a:pt x="715" y="1168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96"/>
                  </a:lnTo>
                  <a:lnTo>
                    <a:pt x="1049" y="525"/>
                  </a:lnTo>
                  <a:lnTo>
                    <a:pt x="1049" y="501"/>
                  </a:lnTo>
                  <a:cubicBezTo>
                    <a:pt x="1049" y="239"/>
                    <a:pt x="811" y="1"/>
                    <a:pt x="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3" name="Google Shape;6383;p51"/>
          <p:cNvGrpSpPr/>
          <p:nvPr/>
        </p:nvGrpSpPr>
        <p:grpSpPr>
          <a:xfrm>
            <a:off x="6273376" y="2449122"/>
            <a:ext cx="356019" cy="354614"/>
            <a:chOff x="5676088" y="2370058"/>
            <a:chExt cx="297700" cy="296525"/>
          </a:xfrm>
        </p:grpSpPr>
        <p:sp>
          <p:nvSpPr>
            <p:cNvPr id="6384" name="Google Shape;6384;p51"/>
            <p:cNvSpPr/>
            <p:nvPr/>
          </p:nvSpPr>
          <p:spPr>
            <a:xfrm>
              <a:off x="5787438" y="249210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120"/>
                    <a:pt x="2929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5" name="Google Shape;6385;p51"/>
            <p:cNvSpPr/>
            <p:nvPr/>
          </p:nvSpPr>
          <p:spPr>
            <a:xfrm>
              <a:off x="5787438" y="251295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0"/>
                  </a:moveTo>
                  <a:cubicBezTo>
                    <a:pt x="119" y="0"/>
                    <a:pt x="71" y="72"/>
                    <a:pt x="24" y="143"/>
                  </a:cubicBezTo>
                  <a:cubicBezTo>
                    <a:pt x="0" y="262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3001" y="310"/>
                    <a:pt x="3001" y="191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6" name="Google Shape;6386;p51"/>
            <p:cNvSpPr/>
            <p:nvPr/>
          </p:nvSpPr>
          <p:spPr>
            <a:xfrm>
              <a:off x="5804088" y="2534983"/>
              <a:ext cx="42900" cy="8950"/>
            </a:xfrm>
            <a:custGeom>
              <a:rect b="b" l="l" r="r" t="t"/>
              <a:pathLst>
                <a:path extrusionOk="0" h="358" w="1716">
                  <a:moveTo>
                    <a:pt x="191" y="0"/>
                  </a:moveTo>
                  <a:cubicBezTo>
                    <a:pt x="72" y="0"/>
                    <a:pt x="1" y="72"/>
                    <a:pt x="25" y="191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5" y="72"/>
                    <a:pt x="1620" y="0"/>
                    <a:pt x="1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7" name="Google Shape;6387;p51"/>
            <p:cNvSpPr/>
            <p:nvPr/>
          </p:nvSpPr>
          <p:spPr>
            <a:xfrm>
              <a:off x="5753488" y="2448658"/>
              <a:ext cx="141125" cy="140525"/>
            </a:xfrm>
            <a:custGeom>
              <a:rect b="b" l="l" r="r" t="t"/>
              <a:pathLst>
                <a:path extrusionOk="0" h="5621" w="5645">
                  <a:moveTo>
                    <a:pt x="2811" y="0"/>
                  </a:moveTo>
                  <a:cubicBezTo>
                    <a:pt x="1263" y="0"/>
                    <a:pt x="1" y="1262"/>
                    <a:pt x="1" y="2810"/>
                  </a:cubicBezTo>
                  <a:cubicBezTo>
                    <a:pt x="48" y="4335"/>
                    <a:pt x="1310" y="5621"/>
                    <a:pt x="2882" y="5621"/>
                  </a:cubicBezTo>
                  <a:cubicBezTo>
                    <a:pt x="3358" y="5621"/>
                    <a:pt x="3835" y="5501"/>
                    <a:pt x="4240" y="5263"/>
                  </a:cubicBezTo>
                  <a:cubicBezTo>
                    <a:pt x="4335" y="5192"/>
                    <a:pt x="4359" y="5120"/>
                    <a:pt x="4311" y="5025"/>
                  </a:cubicBezTo>
                  <a:cubicBezTo>
                    <a:pt x="4263" y="4962"/>
                    <a:pt x="4216" y="4930"/>
                    <a:pt x="4161" y="4930"/>
                  </a:cubicBezTo>
                  <a:cubicBezTo>
                    <a:pt x="4134" y="4930"/>
                    <a:pt x="4105" y="4938"/>
                    <a:pt x="4073" y="4954"/>
                  </a:cubicBezTo>
                  <a:cubicBezTo>
                    <a:pt x="3716" y="5168"/>
                    <a:pt x="3287" y="5287"/>
                    <a:pt x="2858" y="5287"/>
                  </a:cubicBezTo>
                  <a:cubicBezTo>
                    <a:pt x="1477" y="5287"/>
                    <a:pt x="382" y="4192"/>
                    <a:pt x="382" y="2810"/>
                  </a:cubicBezTo>
                  <a:cubicBezTo>
                    <a:pt x="382" y="1453"/>
                    <a:pt x="1477" y="358"/>
                    <a:pt x="2858" y="358"/>
                  </a:cubicBezTo>
                  <a:cubicBezTo>
                    <a:pt x="4216" y="358"/>
                    <a:pt x="5311" y="1453"/>
                    <a:pt x="5311" y="2810"/>
                  </a:cubicBezTo>
                  <a:cubicBezTo>
                    <a:pt x="5311" y="3453"/>
                    <a:pt x="5073" y="4073"/>
                    <a:pt x="4644" y="4525"/>
                  </a:cubicBezTo>
                  <a:cubicBezTo>
                    <a:pt x="4573" y="4573"/>
                    <a:pt x="4573" y="4692"/>
                    <a:pt x="4644" y="4763"/>
                  </a:cubicBezTo>
                  <a:cubicBezTo>
                    <a:pt x="4668" y="4787"/>
                    <a:pt x="4710" y="4799"/>
                    <a:pt x="4755" y="4799"/>
                  </a:cubicBezTo>
                  <a:cubicBezTo>
                    <a:pt x="4799" y="4799"/>
                    <a:pt x="4847" y="4787"/>
                    <a:pt x="4883" y="4763"/>
                  </a:cubicBezTo>
                  <a:cubicBezTo>
                    <a:pt x="5383" y="4215"/>
                    <a:pt x="5645" y="3525"/>
                    <a:pt x="5645" y="2810"/>
                  </a:cubicBezTo>
                  <a:cubicBezTo>
                    <a:pt x="5645" y="1262"/>
                    <a:pt x="4359" y="0"/>
                    <a:pt x="2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8" name="Google Shape;6388;p51"/>
            <p:cNvSpPr/>
            <p:nvPr/>
          </p:nvSpPr>
          <p:spPr>
            <a:xfrm>
              <a:off x="5676088" y="2370058"/>
              <a:ext cx="297700" cy="296525"/>
            </a:xfrm>
            <a:custGeom>
              <a:rect b="b" l="l" r="r" t="t"/>
              <a:pathLst>
                <a:path extrusionOk="0" h="11861" w="11908">
                  <a:moveTo>
                    <a:pt x="8931" y="1168"/>
                  </a:moveTo>
                  <a:cubicBezTo>
                    <a:pt x="9693" y="1644"/>
                    <a:pt x="10336" y="2311"/>
                    <a:pt x="10789" y="3073"/>
                  </a:cubicBezTo>
                  <a:cubicBezTo>
                    <a:pt x="11265" y="3883"/>
                    <a:pt x="11527" y="4811"/>
                    <a:pt x="11575" y="5716"/>
                  </a:cubicBezTo>
                  <a:lnTo>
                    <a:pt x="10408" y="5716"/>
                  </a:lnTo>
                  <a:cubicBezTo>
                    <a:pt x="10384" y="5192"/>
                    <a:pt x="10265" y="4645"/>
                    <a:pt x="10050" y="4168"/>
                  </a:cubicBezTo>
                  <a:cubicBezTo>
                    <a:pt x="10027" y="4121"/>
                    <a:pt x="9955" y="4073"/>
                    <a:pt x="9908" y="4049"/>
                  </a:cubicBezTo>
                  <a:lnTo>
                    <a:pt x="9241" y="4002"/>
                  </a:lnTo>
                  <a:lnTo>
                    <a:pt x="9503" y="3406"/>
                  </a:lnTo>
                  <a:cubicBezTo>
                    <a:pt x="9550" y="3335"/>
                    <a:pt x="9550" y="3287"/>
                    <a:pt x="9479" y="3216"/>
                  </a:cubicBezTo>
                  <a:cubicBezTo>
                    <a:pt x="9145" y="2811"/>
                    <a:pt x="8764" y="2430"/>
                    <a:pt x="8312" y="2144"/>
                  </a:cubicBezTo>
                  <a:lnTo>
                    <a:pt x="8931" y="1168"/>
                  </a:lnTo>
                  <a:close/>
                  <a:moveTo>
                    <a:pt x="3025" y="1192"/>
                  </a:moveTo>
                  <a:lnTo>
                    <a:pt x="3621" y="2216"/>
                  </a:lnTo>
                  <a:cubicBezTo>
                    <a:pt x="3168" y="2501"/>
                    <a:pt x="2763" y="2859"/>
                    <a:pt x="2454" y="3287"/>
                  </a:cubicBezTo>
                  <a:cubicBezTo>
                    <a:pt x="2430" y="3335"/>
                    <a:pt x="2406" y="3406"/>
                    <a:pt x="2430" y="3454"/>
                  </a:cubicBezTo>
                  <a:lnTo>
                    <a:pt x="2692" y="4049"/>
                  </a:lnTo>
                  <a:lnTo>
                    <a:pt x="2049" y="4121"/>
                  </a:lnTo>
                  <a:cubicBezTo>
                    <a:pt x="1977" y="4121"/>
                    <a:pt x="1930" y="4168"/>
                    <a:pt x="1882" y="4240"/>
                  </a:cubicBezTo>
                  <a:cubicBezTo>
                    <a:pt x="1692" y="4740"/>
                    <a:pt x="1572" y="5240"/>
                    <a:pt x="1525" y="5788"/>
                  </a:cubicBezTo>
                  <a:lnTo>
                    <a:pt x="382" y="5788"/>
                  </a:lnTo>
                  <a:cubicBezTo>
                    <a:pt x="406" y="4692"/>
                    <a:pt x="763" y="3644"/>
                    <a:pt x="1382" y="2739"/>
                  </a:cubicBezTo>
                  <a:cubicBezTo>
                    <a:pt x="1834" y="2120"/>
                    <a:pt x="2406" y="1596"/>
                    <a:pt x="3025" y="1192"/>
                  </a:cubicBezTo>
                  <a:close/>
                  <a:moveTo>
                    <a:pt x="6550" y="1882"/>
                  </a:moveTo>
                  <a:cubicBezTo>
                    <a:pt x="7050" y="1977"/>
                    <a:pt x="7526" y="2120"/>
                    <a:pt x="7979" y="2382"/>
                  </a:cubicBezTo>
                  <a:cubicBezTo>
                    <a:pt x="8407" y="2668"/>
                    <a:pt x="8812" y="2978"/>
                    <a:pt x="9122" y="3382"/>
                  </a:cubicBezTo>
                  <a:lnTo>
                    <a:pt x="8860" y="3930"/>
                  </a:lnTo>
                  <a:cubicBezTo>
                    <a:pt x="8836" y="4025"/>
                    <a:pt x="8836" y="4121"/>
                    <a:pt x="8860" y="4216"/>
                  </a:cubicBezTo>
                  <a:cubicBezTo>
                    <a:pt x="8931" y="4287"/>
                    <a:pt x="8979" y="4359"/>
                    <a:pt x="9098" y="4359"/>
                  </a:cubicBezTo>
                  <a:lnTo>
                    <a:pt x="9717" y="4406"/>
                  </a:lnTo>
                  <a:cubicBezTo>
                    <a:pt x="9908" y="4883"/>
                    <a:pt x="10027" y="5407"/>
                    <a:pt x="10027" y="5907"/>
                  </a:cubicBezTo>
                  <a:cubicBezTo>
                    <a:pt x="10027" y="6407"/>
                    <a:pt x="9931" y="6907"/>
                    <a:pt x="9717" y="7383"/>
                  </a:cubicBezTo>
                  <a:lnTo>
                    <a:pt x="9098" y="7455"/>
                  </a:lnTo>
                  <a:cubicBezTo>
                    <a:pt x="9003" y="7455"/>
                    <a:pt x="8931" y="7502"/>
                    <a:pt x="8860" y="7598"/>
                  </a:cubicBezTo>
                  <a:cubicBezTo>
                    <a:pt x="8812" y="7693"/>
                    <a:pt x="8812" y="7788"/>
                    <a:pt x="8860" y="7860"/>
                  </a:cubicBezTo>
                  <a:lnTo>
                    <a:pt x="9122" y="8431"/>
                  </a:lnTo>
                  <a:cubicBezTo>
                    <a:pt x="8812" y="8836"/>
                    <a:pt x="8407" y="9169"/>
                    <a:pt x="7979" y="9407"/>
                  </a:cubicBezTo>
                  <a:cubicBezTo>
                    <a:pt x="7526" y="9669"/>
                    <a:pt x="7050" y="9836"/>
                    <a:pt x="6550" y="9908"/>
                  </a:cubicBezTo>
                  <a:lnTo>
                    <a:pt x="6192" y="9407"/>
                  </a:lnTo>
                  <a:cubicBezTo>
                    <a:pt x="6121" y="9312"/>
                    <a:pt x="6026" y="9288"/>
                    <a:pt x="5954" y="9288"/>
                  </a:cubicBezTo>
                  <a:cubicBezTo>
                    <a:pt x="5859" y="9288"/>
                    <a:pt x="5764" y="9360"/>
                    <a:pt x="5716" y="9407"/>
                  </a:cubicBezTo>
                  <a:lnTo>
                    <a:pt x="5359" y="9908"/>
                  </a:lnTo>
                  <a:cubicBezTo>
                    <a:pt x="4835" y="9836"/>
                    <a:pt x="4359" y="9669"/>
                    <a:pt x="3930" y="9407"/>
                  </a:cubicBezTo>
                  <a:cubicBezTo>
                    <a:pt x="3478" y="9146"/>
                    <a:pt x="3097" y="8812"/>
                    <a:pt x="2763" y="8431"/>
                  </a:cubicBezTo>
                  <a:lnTo>
                    <a:pt x="3025" y="7860"/>
                  </a:lnTo>
                  <a:cubicBezTo>
                    <a:pt x="3049" y="7764"/>
                    <a:pt x="3049" y="7693"/>
                    <a:pt x="3025" y="7598"/>
                  </a:cubicBezTo>
                  <a:cubicBezTo>
                    <a:pt x="2978" y="7502"/>
                    <a:pt x="2906" y="7455"/>
                    <a:pt x="2787" y="7455"/>
                  </a:cubicBezTo>
                  <a:lnTo>
                    <a:pt x="2168" y="7383"/>
                  </a:lnTo>
                  <a:cubicBezTo>
                    <a:pt x="1977" y="6955"/>
                    <a:pt x="1906" y="6502"/>
                    <a:pt x="1906" y="6026"/>
                  </a:cubicBezTo>
                  <a:lnTo>
                    <a:pt x="1906" y="5859"/>
                  </a:lnTo>
                  <a:cubicBezTo>
                    <a:pt x="1906" y="5359"/>
                    <a:pt x="1977" y="4859"/>
                    <a:pt x="2192" y="4383"/>
                  </a:cubicBezTo>
                  <a:lnTo>
                    <a:pt x="2811" y="4335"/>
                  </a:lnTo>
                  <a:cubicBezTo>
                    <a:pt x="2906" y="4335"/>
                    <a:pt x="3001" y="4264"/>
                    <a:pt x="3049" y="4168"/>
                  </a:cubicBezTo>
                  <a:cubicBezTo>
                    <a:pt x="3120" y="4073"/>
                    <a:pt x="3120" y="4002"/>
                    <a:pt x="3049" y="3906"/>
                  </a:cubicBezTo>
                  <a:lnTo>
                    <a:pt x="2787" y="3335"/>
                  </a:lnTo>
                  <a:cubicBezTo>
                    <a:pt x="3120" y="2954"/>
                    <a:pt x="3525" y="2597"/>
                    <a:pt x="3978" y="2358"/>
                  </a:cubicBezTo>
                  <a:cubicBezTo>
                    <a:pt x="4406" y="2120"/>
                    <a:pt x="4883" y="1977"/>
                    <a:pt x="5359" y="1882"/>
                  </a:cubicBezTo>
                  <a:lnTo>
                    <a:pt x="5716" y="2382"/>
                  </a:lnTo>
                  <a:cubicBezTo>
                    <a:pt x="5764" y="2478"/>
                    <a:pt x="5859" y="2501"/>
                    <a:pt x="5954" y="2501"/>
                  </a:cubicBezTo>
                  <a:cubicBezTo>
                    <a:pt x="6026" y="2501"/>
                    <a:pt x="6121" y="2454"/>
                    <a:pt x="6192" y="2382"/>
                  </a:cubicBezTo>
                  <a:lnTo>
                    <a:pt x="6550" y="1882"/>
                  </a:lnTo>
                  <a:close/>
                  <a:moveTo>
                    <a:pt x="11575" y="6073"/>
                  </a:moveTo>
                  <a:cubicBezTo>
                    <a:pt x="11551" y="7026"/>
                    <a:pt x="11265" y="7955"/>
                    <a:pt x="10789" y="8765"/>
                  </a:cubicBezTo>
                  <a:cubicBezTo>
                    <a:pt x="10360" y="9527"/>
                    <a:pt x="9693" y="10193"/>
                    <a:pt x="8931" y="10670"/>
                  </a:cubicBezTo>
                  <a:lnTo>
                    <a:pt x="8336" y="9646"/>
                  </a:lnTo>
                  <a:cubicBezTo>
                    <a:pt x="8764" y="9360"/>
                    <a:pt x="9169" y="9003"/>
                    <a:pt x="9479" y="8574"/>
                  </a:cubicBezTo>
                  <a:cubicBezTo>
                    <a:pt x="9527" y="8526"/>
                    <a:pt x="9550" y="8455"/>
                    <a:pt x="9527" y="8407"/>
                  </a:cubicBezTo>
                  <a:lnTo>
                    <a:pt x="9241" y="7812"/>
                  </a:lnTo>
                  <a:lnTo>
                    <a:pt x="9908" y="7740"/>
                  </a:lnTo>
                  <a:cubicBezTo>
                    <a:pt x="9955" y="7740"/>
                    <a:pt x="10027" y="7693"/>
                    <a:pt x="10050" y="7621"/>
                  </a:cubicBezTo>
                  <a:cubicBezTo>
                    <a:pt x="10265" y="7121"/>
                    <a:pt x="10384" y="6621"/>
                    <a:pt x="10408" y="6073"/>
                  </a:cubicBezTo>
                  <a:close/>
                  <a:moveTo>
                    <a:pt x="1549" y="6121"/>
                  </a:moveTo>
                  <a:lnTo>
                    <a:pt x="1549" y="6169"/>
                  </a:lnTo>
                  <a:cubicBezTo>
                    <a:pt x="1549" y="6407"/>
                    <a:pt x="1596" y="6669"/>
                    <a:pt x="1620" y="6907"/>
                  </a:cubicBezTo>
                  <a:cubicBezTo>
                    <a:pt x="1692" y="7145"/>
                    <a:pt x="1739" y="7383"/>
                    <a:pt x="1858" y="7621"/>
                  </a:cubicBezTo>
                  <a:cubicBezTo>
                    <a:pt x="1858" y="7669"/>
                    <a:pt x="1858" y="7669"/>
                    <a:pt x="1882" y="7693"/>
                  </a:cubicBezTo>
                  <a:cubicBezTo>
                    <a:pt x="1930" y="7740"/>
                    <a:pt x="1977" y="7788"/>
                    <a:pt x="2049" y="7812"/>
                  </a:cubicBezTo>
                  <a:lnTo>
                    <a:pt x="2692" y="7860"/>
                  </a:lnTo>
                  <a:lnTo>
                    <a:pt x="2430" y="8455"/>
                  </a:lnTo>
                  <a:cubicBezTo>
                    <a:pt x="2406" y="8526"/>
                    <a:pt x="2406" y="8574"/>
                    <a:pt x="2454" y="8645"/>
                  </a:cubicBezTo>
                  <a:cubicBezTo>
                    <a:pt x="2787" y="9050"/>
                    <a:pt x="3168" y="9431"/>
                    <a:pt x="3621" y="9717"/>
                  </a:cubicBezTo>
                  <a:lnTo>
                    <a:pt x="3049" y="10693"/>
                  </a:lnTo>
                  <a:cubicBezTo>
                    <a:pt x="2263" y="10193"/>
                    <a:pt x="1596" y="9527"/>
                    <a:pt x="1144" y="8765"/>
                  </a:cubicBezTo>
                  <a:cubicBezTo>
                    <a:pt x="668" y="7955"/>
                    <a:pt x="406" y="7026"/>
                    <a:pt x="382" y="6121"/>
                  </a:cubicBezTo>
                  <a:close/>
                  <a:moveTo>
                    <a:pt x="5978" y="9741"/>
                  </a:moveTo>
                  <a:lnTo>
                    <a:pt x="6359" y="10289"/>
                  </a:lnTo>
                  <a:cubicBezTo>
                    <a:pt x="6377" y="10323"/>
                    <a:pt x="6420" y="10346"/>
                    <a:pt x="6460" y="10346"/>
                  </a:cubicBezTo>
                  <a:cubicBezTo>
                    <a:pt x="6475" y="10346"/>
                    <a:pt x="6489" y="10343"/>
                    <a:pt x="6502" y="10336"/>
                  </a:cubicBezTo>
                  <a:cubicBezTo>
                    <a:pt x="7050" y="10289"/>
                    <a:pt x="7550" y="10098"/>
                    <a:pt x="8026" y="9860"/>
                  </a:cubicBezTo>
                  <a:lnTo>
                    <a:pt x="8288" y="10336"/>
                  </a:lnTo>
                  <a:lnTo>
                    <a:pt x="8598" y="10884"/>
                  </a:lnTo>
                  <a:cubicBezTo>
                    <a:pt x="7788" y="11289"/>
                    <a:pt x="6907" y="11527"/>
                    <a:pt x="5978" y="11527"/>
                  </a:cubicBezTo>
                  <a:cubicBezTo>
                    <a:pt x="5049" y="11527"/>
                    <a:pt x="4121" y="11289"/>
                    <a:pt x="3335" y="10884"/>
                  </a:cubicBezTo>
                  <a:lnTo>
                    <a:pt x="3930" y="9860"/>
                  </a:lnTo>
                  <a:cubicBezTo>
                    <a:pt x="4406" y="10098"/>
                    <a:pt x="4907" y="10289"/>
                    <a:pt x="5430" y="10336"/>
                  </a:cubicBezTo>
                  <a:cubicBezTo>
                    <a:pt x="5502" y="10336"/>
                    <a:pt x="5549" y="10312"/>
                    <a:pt x="5597" y="10289"/>
                  </a:cubicBezTo>
                  <a:lnTo>
                    <a:pt x="5978" y="9741"/>
                  </a:lnTo>
                  <a:close/>
                  <a:moveTo>
                    <a:pt x="5978" y="1"/>
                  </a:moveTo>
                  <a:cubicBezTo>
                    <a:pt x="5526" y="1"/>
                    <a:pt x="5073" y="72"/>
                    <a:pt x="4645" y="168"/>
                  </a:cubicBezTo>
                  <a:cubicBezTo>
                    <a:pt x="4549" y="191"/>
                    <a:pt x="4478" y="287"/>
                    <a:pt x="4525" y="358"/>
                  </a:cubicBezTo>
                  <a:cubicBezTo>
                    <a:pt x="4545" y="437"/>
                    <a:pt x="4614" y="483"/>
                    <a:pt x="4678" y="483"/>
                  </a:cubicBezTo>
                  <a:cubicBezTo>
                    <a:pt x="4691" y="483"/>
                    <a:pt x="4704" y="481"/>
                    <a:pt x="4716" y="477"/>
                  </a:cubicBezTo>
                  <a:cubicBezTo>
                    <a:pt x="5145" y="382"/>
                    <a:pt x="5549" y="334"/>
                    <a:pt x="5978" y="334"/>
                  </a:cubicBezTo>
                  <a:cubicBezTo>
                    <a:pt x="6931" y="334"/>
                    <a:pt x="7812" y="572"/>
                    <a:pt x="8622" y="977"/>
                  </a:cubicBezTo>
                  <a:lnTo>
                    <a:pt x="8026" y="2001"/>
                  </a:lnTo>
                  <a:cubicBezTo>
                    <a:pt x="7550" y="1763"/>
                    <a:pt x="7050" y="1573"/>
                    <a:pt x="6502" y="1525"/>
                  </a:cubicBezTo>
                  <a:cubicBezTo>
                    <a:pt x="6454" y="1525"/>
                    <a:pt x="6383" y="1549"/>
                    <a:pt x="6359" y="1573"/>
                  </a:cubicBezTo>
                  <a:lnTo>
                    <a:pt x="5978" y="2120"/>
                  </a:lnTo>
                  <a:lnTo>
                    <a:pt x="5597" y="1573"/>
                  </a:lnTo>
                  <a:cubicBezTo>
                    <a:pt x="5562" y="1538"/>
                    <a:pt x="5527" y="1516"/>
                    <a:pt x="5483" y="1516"/>
                  </a:cubicBezTo>
                  <a:cubicBezTo>
                    <a:pt x="5467" y="1516"/>
                    <a:pt x="5450" y="1519"/>
                    <a:pt x="5430" y="1525"/>
                  </a:cubicBezTo>
                  <a:cubicBezTo>
                    <a:pt x="4907" y="1573"/>
                    <a:pt x="4406" y="1763"/>
                    <a:pt x="3930" y="2001"/>
                  </a:cubicBezTo>
                  <a:lnTo>
                    <a:pt x="3335" y="977"/>
                  </a:lnTo>
                  <a:cubicBezTo>
                    <a:pt x="3525" y="858"/>
                    <a:pt x="3740" y="787"/>
                    <a:pt x="3954" y="691"/>
                  </a:cubicBezTo>
                  <a:lnTo>
                    <a:pt x="3978" y="691"/>
                  </a:lnTo>
                  <a:cubicBezTo>
                    <a:pt x="4073" y="668"/>
                    <a:pt x="4121" y="549"/>
                    <a:pt x="4073" y="453"/>
                  </a:cubicBezTo>
                  <a:cubicBezTo>
                    <a:pt x="4056" y="384"/>
                    <a:pt x="3987" y="339"/>
                    <a:pt x="3914" y="339"/>
                  </a:cubicBezTo>
                  <a:cubicBezTo>
                    <a:pt x="3888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7"/>
                    <a:pt x="1739" y="1525"/>
                    <a:pt x="1072" y="2501"/>
                  </a:cubicBezTo>
                  <a:cubicBezTo>
                    <a:pt x="382" y="3525"/>
                    <a:pt x="1" y="4668"/>
                    <a:pt x="1" y="5907"/>
                  </a:cubicBezTo>
                  <a:cubicBezTo>
                    <a:pt x="1" y="6978"/>
                    <a:pt x="286" y="8002"/>
                    <a:pt x="834" y="8907"/>
                  </a:cubicBezTo>
                  <a:cubicBezTo>
                    <a:pt x="1334" y="9789"/>
                    <a:pt x="2073" y="10503"/>
                    <a:pt x="2978" y="11051"/>
                  </a:cubicBezTo>
                  <a:cubicBezTo>
                    <a:pt x="3859" y="11551"/>
                    <a:pt x="4907" y="11860"/>
                    <a:pt x="5954" y="11860"/>
                  </a:cubicBezTo>
                  <a:cubicBezTo>
                    <a:pt x="6978" y="11860"/>
                    <a:pt x="8026" y="11575"/>
                    <a:pt x="8931" y="11051"/>
                  </a:cubicBezTo>
                  <a:cubicBezTo>
                    <a:pt x="9812" y="10551"/>
                    <a:pt x="10551" y="9789"/>
                    <a:pt x="11074" y="8907"/>
                  </a:cubicBezTo>
                  <a:cubicBezTo>
                    <a:pt x="11598" y="7979"/>
                    <a:pt x="11908" y="6931"/>
                    <a:pt x="11908" y="5907"/>
                  </a:cubicBezTo>
                  <a:cubicBezTo>
                    <a:pt x="11908" y="4859"/>
                    <a:pt x="11622" y="3811"/>
                    <a:pt x="11098" y="2930"/>
                  </a:cubicBezTo>
                  <a:cubicBezTo>
                    <a:pt x="10598" y="2073"/>
                    <a:pt x="9884" y="1358"/>
                    <a:pt x="9003" y="834"/>
                  </a:cubicBezTo>
                  <a:cubicBezTo>
                    <a:pt x="8098" y="310"/>
                    <a:pt x="7050" y="1"/>
                    <a:pt x="59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9" name="Google Shape;6389;p51"/>
          <p:cNvGrpSpPr/>
          <p:nvPr/>
        </p:nvGrpSpPr>
        <p:grpSpPr>
          <a:xfrm>
            <a:off x="5514356" y="2449122"/>
            <a:ext cx="356049" cy="355332"/>
            <a:chOff x="5168838" y="2370058"/>
            <a:chExt cx="297725" cy="297125"/>
          </a:xfrm>
        </p:grpSpPr>
        <p:sp>
          <p:nvSpPr>
            <p:cNvPr id="6390" name="Google Shape;6390;p51"/>
            <p:cNvSpPr/>
            <p:nvPr/>
          </p:nvSpPr>
          <p:spPr>
            <a:xfrm>
              <a:off x="5208738" y="24248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286" y="358"/>
                  </a:lnTo>
                  <a:cubicBezTo>
                    <a:pt x="381" y="358"/>
                    <a:pt x="477" y="287"/>
                    <a:pt x="477" y="191"/>
                  </a:cubicBezTo>
                  <a:cubicBezTo>
                    <a:pt x="477" y="72"/>
                    <a:pt x="405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1" name="Google Shape;6391;p51"/>
            <p:cNvSpPr/>
            <p:nvPr/>
          </p:nvSpPr>
          <p:spPr>
            <a:xfrm>
              <a:off x="5276013" y="2424833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6" y="287"/>
                    <a:pt x="596" y="191"/>
                  </a:cubicBezTo>
                  <a:cubicBezTo>
                    <a:pt x="596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2" name="Google Shape;6392;p51"/>
            <p:cNvSpPr/>
            <p:nvPr/>
          </p:nvSpPr>
          <p:spPr>
            <a:xfrm>
              <a:off x="5299813" y="2424833"/>
              <a:ext cx="14925" cy="8950"/>
            </a:xfrm>
            <a:custGeom>
              <a:rect b="b" l="l" r="r" t="t"/>
              <a:pathLst>
                <a:path extrusionOk="0" h="358" w="59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3" name="Google Shape;6393;p51"/>
            <p:cNvSpPr/>
            <p:nvPr/>
          </p:nvSpPr>
          <p:spPr>
            <a:xfrm>
              <a:off x="5253388" y="2424833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4" name="Google Shape;6394;p51"/>
            <p:cNvSpPr/>
            <p:nvPr/>
          </p:nvSpPr>
          <p:spPr>
            <a:xfrm>
              <a:off x="5228988" y="2424833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191"/>
                  </a:cubicBezTo>
                  <a:cubicBezTo>
                    <a:pt x="595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5" name="Google Shape;6395;p51"/>
            <p:cNvSpPr/>
            <p:nvPr/>
          </p:nvSpPr>
          <p:spPr>
            <a:xfrm>
              <a:off x="5323638" y="24248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6" name="Google Shape;6396;p51"/>
            <p:cNvSpPr/>
            <p:nvPr/>
          </p:nvSpPr>
          <p:spPr>
            <a:xfrm>
              <a:off x="5394488" y="24248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7" name="Google Shape;6397;p51"/>
            <p:cNvSpPr/>
            <p:nvPr/>
          </p:nvSpPr>
          <p:spPr>
            <a:xfrm>
              <a:off x="5415913" y="2424833"/>
              <a:ext cx="14925" cy="8950"/>
            </a:xfrm>
            <a:custGeom>
              <a:rect b="b" l="l" r="r" t="t"/>
              <a:pathLst>
                <a:path extrusionOk="0" h="358" w="59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8" name="Google Shape;6398;p51"/>
            <p:cNvSpPr/>
            <p:nvPr/>
          </p:nvSpPr>
          <p:spPr>
            <a:xfrm>
              <a:off x="5441513" y="2424833"/>
              <a:ext cx="11950" cy="8950"/>
            </a:xfrm>
            <a:custGeom>
              <a:rect b="b" l="l" r="r" t="t"/>
              <a:pathLst>
                <a:path extrusionOk="0" h="358" w="478">
                  <a:moveTo>
                    <a:pt x="215" y="1"/>
                  </a:moveTo>
                  <a:cubicBezTo>
                    <a:pt x="120" y="1"/>
                    <a:pt x="25" y="48"/>
                    <a:pt x="25" y="144"/>
                  </a:cubicBezTo>
                  <a:cubicBezTo>
                    <a:pt x="1" y="263"/>
                    <a:pt x="96" y="358"/>
                    <a:pt x="168" y="358"/>
                  </a:cubicBezTo>
                  <a:lnTo>
                    <a:pt x="287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06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9" name="Google Shape;6399;p51"/>
            <p:cNvSpPr/>
            <p:nvPr/>
          </p:nvSpPr>
          <p:spPr>
            <a:xfrm>
              <a:off x="5168838" y="2370058"/>
              <a:ext cx="297725" cy="297125"/>
            </a:xfrm>
            <a:custGeom>
              <a:rect b="b" l="l" r="r" t="t"/>
              <a:pathLst>
                <a:path extrusionOk="0" h="11885" w="11909">
                  <a:moveTo>
                    <a:pt x="11527" y="11051"/>
                  </a:moveTo>
                  <a:lnTo>
                    <a:pt x="11527" y="11527"/>
                  </a:lnTo>
                  <a:lnTo>
                    <a:pt x="334" y="11527"/>
                  </a:lnTo>
                  <a:lnTo>
                    <a:pt x="334" y="11051"/>
                  </a:lnTo>
                  <a:close/>
                  <a:moveTo>
                    <a:pt x="930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29" y="4740"/>
                    <a:pt x="334" y="4788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5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29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4" y="10717"/>
                    <a:pt x="1" y="10836"/>
                    <a:pt x="1" y="11027"/>
                  </a:cubicBezTo>
                  <a:lnTo>
                    <a:pt x="1" y="11575"/>
                  </a:lnTo>
                  <a:cubicBezTo>
                    <a:pt x="1" y="11741"/>
                    <a:pt x="120" y="11884"/>
                    <a:pt x="310" y="11884"/>
                  </a:cubicBezTo>
                  <a:lnTo>
                    <a:pt x="11622" y="11884"/>
                  </a:lnTo>
                  <a:cubicBezTo>
                    <a:pt x="11765" y="11884"/>
                    <a:pt x="11908" y="11765"/>
                    <a:pt x="11908" y="11575"/>
                  </a:cubicBezTo>
                  <a:lnTo>
                    <a:pt x="11908" y="10979"/>
                  </a:lnTo>
                  <a:cubicBezTo>
                    <a:pt x="11884" y="10908"/>
                    <a:pt x="11860" y="10813"/>
                    <a:pt x="11789" y="10789"/>
                  </a:cubicBezTo>
                  <a:cubicBezTo>
                    <a:pt x="11765" y="10741"/>
                    <a:pt x="11741" y="10717"/>
                    <a:pt x="11670" y="10717"/>
                  </a:cubicBezTo>
                  <a:cubicBezTo>
                    <a:pt x="11646" y="10717"/>
                    <a:pt x="11622" y="10717"/>
                    <a:pt x="11598" y="10693"/>
                  </a:cubicBezTo>
                  <a:cubicBezTo>
                    <a:pt x="11479" y="10670"/>
                    <a:pt x="11313" y="10670"/>
                    <a:pt x="11194" y="10598"/>
                  </a:cubicBezTo>
                  <a:cubicBezTo>
                    <a:pt x="11051" y="10551"/>
                    <a:pt x="10908" y="10432"/>
                    <a:pt x="10813" y="10265"/>
                  </a:cubicBezTo>
                  <a:cubicBezTo>
                    <a:pt x="10717" y="10122"/>
                    <a:pt x="10670" y="9955"/>
                    <a:pt x="10646" y="9765"/>
                  </a:cubicBezTo>
                  <a:lnTo>
                    <a:pt x="10646" y="9741"/>
                  </a:lnTo>
                  <a:lnTo>
                    <a:pt x="9717" y="4526"/>
                  </a:lnTo>
                  <a:lnTo>
                    <a:pt x="9717" y="4478"/>
                  </a:lnTo>
                  <a:cubicBezTo>
                    <a:pt x="9693" y="4383"/>
                    <a:pt x="9622" y="4311"/>
                    <a:pt x="9527" y="4311"/>
                  </a:cubicBezTo>
                  <a:cubicBezTo>
                    <a:pt x="9408" y="4311"/>
                    <a:pt x="9360" y="4406"/>
                    <a:pt x="9384" y="4526"/>
                  </a:cubicBezTo>
                  <a:lnTo>
                    <a:pt x="10336" y="9836"/>
                  </a:lnTo>
                  <a:cubicBezTo>
                    <a:pt x="10360" y="10193"/>
                    <a:pt x="10527" y="10479"/>
                    <a:pt x="10717" y="10693"/>
                  </a:cubicBezTo>
                  <a:lnTo>
                    <a:pt x="6740" y="10693"/>
                  </a:lnTo>
                  <a:lnTo>
                    <a:pt x="6740" y="10717"/>
                  </a:lnTo>
                  <a:cubicBezTo>
                    <a:pt x="6740" y="10717"/>
                    <a:pt x="6264" y="10455"/>
                    <a:pt x="6240" y="10146"/>
                  </a:cubicBezTo>
                  <a:lnTo>
                    <a:pt x="6240" y="10122"/>
                  </a:lnTo>
                  <a:lnTo>
                    <a:pt x="5788" y="7598"/>
                  </a:lnTo>
                  <a:lnTo>
                    <a:pt x="6407" y="4002"/>
                  </a:lnTo>
                  <a:cubicBezTo>
                    <a:pt x="6431" y="3763"/>
                    <a:pt x="6526" y="3525"/>
                    <a:pt x="6669" y="3311"/>
                  </a:cubicBezTo>
                  <a:cubicBezTo>
                    <a:pt x="6836" y="3097"/>
                    <a:pt x="6978" y="2930"/>
                    <a:pt x="7193" y="2763"/>
                  </a:cubicBezTo>
                  <a:cubicBezTo>
                    <a:pt x="7393" y="2630"/>
                    <a:pt x="7629" y="2555"/>
                    <a:pt x="7867" y="2555"/>
                  </a:cubicBezTo>
                  <a:cubicBezTo>
                    <a:pt x="7968" y="2555"/>
                    <a:pt x="8070" y="2568"/>
                    <a:pt x="8169" y="2597"/>
                  </a:cubicBezTo>
                  <a:cubicBezTo>
                    <a:pt x="8741" y="2739"/>
                    <a:pt x="9122" y="3287"/>
                    <a:pt x="9265" y="3811"/>
                  </a:cubicBezTo>
                  <a:cubicBezTo>
                    <a:pt x="9284" y="3890"/>
                    <a:pt x="9353" y="3936"/>
                    <a:pt x="9430" y="3936"/>
                  </a:cubicBezTo>
                  <a:cubicBezTo>
                    <a:pt x="9446" y="3936"/>
                    <a:pt x="9463" y="3934"/>
                    <a:pt x="9479" y="3930"/>
                  </a:cubicBezTo>
                  <a:cubicBezTo>
                    <a:pt x="9574" y="3906"/>
                    <a:pt x="9622" y="3811"/>
                    <a:pt x="9598" y="3716"/>
                  </a:cubicBezTo>
                  <a:cubicBezTo>
                    <a:pt x="9574" y="3573"/>
                    <a:pt x="9503" y="3430"/>
                    <a:pt x="9408" y="3287"/>
                  </a:cubicBezTo>
                  <a:lnTo>
                    <a:pt x="9336" y="3097"/>
                  </a:lnTo>
                  <a:cubicBezTo>
                    <a:pt x="9146" y="2835"/>
                    <a:pt x="8931" y="2597"/>
                    <a:pt x="8669" y="2454"/>
                  </a:cubicBezTo>
                  <a:cubicBezTo>
                    <a:pt x="8410" y="2291"/>
                    <a:pt x="8095" y="2207"/>
                    <a:pt x="7785" y="2207"/>
                  </a:cubicBezTo>
                  <a:cubicBezTo>
                    <a:pt x="7640" y="2207"/>
                    <a:pt x="7496" y="2225"/>
                    <a:pt x="7359" y="2263"/>
                  </a:cubicBezTo>
                  <a:cubicBezTo>
                    <a:pt x="7074" y="2358"/>
                    <a:pt x="6836" y="2525"/>
                    <a:pt x="6645" y="2739"/>
                  </a:cubicBezTo>
                  <a:cubicBezTo>
                    <a:pt x="6526" y="2859"/>
                    <a:pt x="6431" y="2978"/>
                    <a:pt x="6383" y="3097"/>
                  </a:cubicBezTo>
                  <a:cubicBezTo>
                    <a:pt x="6240" y="3335"/>
                    <a:pt x="6145" y="3597"/>
                    <a:pt x="6073" y="3906"/>
                  </a:cubicBezTo>
                  <a:lnTo>
                    <a:pt x="5597" y="6574"/>
                  </a:lnTo>
                  <a:lnTo>
                    <a:pt x="5550" y="6193"/>
                  </a:lnTo>
                  <a:cubicBezTo>
                    <a:pt x="5550" y="6169"/>
                    <a:pt x="5550" y="6097"/>
                    <a:pt x="5526" y="6073"/>
                  </a:cubicBezTo>
                  <a:cubicBezTo>
                    <a:pt x="5454" y="5835"/>
                    <a:pt x="5335" y="5621"/>
                    <a:pt x="5192" y="5454"/>
                  </a:cubicBezTo>
                  <a:cubicBezTo>
                    <a:pt x="4960" y="5186"/>
                    <a:pt x="4621" y="5012"/>
                    <a:pt x="4275" y="5012"/>
                  </a:cubicBezTo>
                  <a:cubicBezTo>
                    <a:pt x="4159" y="5012"/>
                    <a:pt x="4043" y="5032"/>
                    <a:pt x="3930" y="5073"/>
                  </a:cubicBezTo>
                  <a:cubicBezTo>
                    <a:pt x="3859" y="5097"/>
                    <a:pt x="3763" y="5145"/>
                    <a:pt x="3668" y="5216"/>
                  </a:cubicBezTo>
                  <a:cubicBezTo>
                    <a:pt x="3502" y="5335"/>
                    <a:pt x="3382" y="5478"/>
                    <a:pt x="3263" y="5669"/>
                  </a:cubicBezTo>
                  <a:cubicBezTo>
                    <a:pt x="3144" y="5835"/>
                    <a:pt x="3073" y="6026"/>
                    <a:pt x="3049" y="6216"/>
                  </a:cubicBezTo>
                  <a:lnTo>
                    <a:pt x="2620" y="8574"/>
                  </a:lnTo>
                  <a:cubicBezTo>
                    <a:pt x="2597" y="8669"/>
                    <a:pt x="2692" y="8765"/>
                    <a:pt x="2787" y="8788"/>
                  </a:cubicBezTo>
                  <a:cubicBezTo>
                    <a:pt x="2795" y="8791"/>
                    <a:pt x="2803" y="8792"/>
                    <a:pt x="2811" y="8792"/>
                  </a:cubicBezTo>
                  <a:cubicBezTo>
                    <a:pt x="2878" y="8792"/>
                    <a:pt x="2956" y="8709"/>
                    <a:pt x="2978" y="8645"/>
                  </a:cubicBezTo>
                  <a:lnTo>
                    <a:pt x="3406" y="6288"/>
                  </a:lnTo>
                  <a:cubicBezTo>
                    <a:pt x="3430" y="6145"/>
                    <a:pt x="3502" y="5978"/>
                    <a:pt x="3573" y="5835"/>
                  </a:cubicBezTo>
                  <a:cubicBezTo>
                    <a:pt x="3738" y="5571"/>
                    <a:pt x="4040" y="5376"/>
                    <a:pt x="4353" y="5376"/>
                  </a:cubicBezTo>
                  <a:cubicBezTo>
                    <a:pt x="4492" y="5376"/>
                    <a:pt x="4632" y="5414"/>
                    <a:pt x="4764" y="5502"/>
                  </a:cubicBezTo>
                  <a:cubicBezTo>
                    <a:pt x="4859" y="5573"/>
                    <a:pt x="4930" y="5669"/>
                    <a:pt x="5002" y="5740"/>
                  </a:cubicBezTo>
                  <a:cubicBezTo>
                    <a:pt x="5121" y="5907"/>
                    <a:pt x="5216" y="6073"/>
                    <a:pt x="5240" y="6288"/>
                  </a:cubicBezTo>
                  <a:lnTo>
                    <a:pt x="5931" y="10193"/>
                  </a:lnTo>
                  <a:cubicBezTo>
                    <a:pt x="5954" y="10384"/>
                    <a:pt x="6097" y="10693"/>
                    <a:pt x="6097" y="10693"/>
                  </a:cubicBezTo>
                  <a:lnTo>
                    <a:pt x="2501" y="10693"/>
                  </a:lnTo>
                  <a:cubicBezTo>
                    <a:pt x="2501" y="10693"/>
                    <a:pt x="2692" y="10384"/>
                    <a:pt x="2692" y="10193"/>
                  </a:cubicBezTo>
                  <a:lnTo>
                    <a:pt x="2811" y="9431"/>
                  </a:lnTo>
                  <a:cubicBezTo>
                    <a:pt x="2835" y="9360"/>
                    <a:pt x="2739" y="9265"/>
                    <a:pt x="2644" y="9241"/>
                  </a:cubicBezTo>
                  <a:cubicBezTo>
                    <a:pt x="2631" y="9232"/>
                    <a:pt x="2617" y="9228"/>
                    <a:pt x="2603" y="9228"/>
                  </a:cubicBezTo>
                  <a:cubicBezTo>
                    <a:pt x="2540" y="9228"/>
                    <a:pt x="2473" y="9306"/>
                    <a:pt x="2454" y="9384"/>
                  </a:cubicBezTo>
                  <a:lnTo>
                    <a:pt x="2335" y="10122"/>
                  </a:lnTo>
                  <a:lnTo>
                    <a:pt x="2335" y="10146"/>
                  </a:lnTo>
                  <a:cubicBezTo>
                    <a:pt x="2287" y="10455"/>
                    <a:pt x="2096" y="10693"/>
                    <a:pt x="1811" y="10693"/>
                  </a:cubicBezTo>
                  <a:cubicBezTo>
                    <a:pt x="1811" y="10693"/>
                    <a:pt x="1787" y="10693"/>
                    <a:pt x="1763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0" name="Google Shape;6400;p51"/>
          <p:cNvGrpSpPr/>
          <p:nvPr/>
        </p:nvGrpSpPr>
        <p:grpSpPr>
          <a:xfrm>
            <a:off x="4770285" y="2512505"/>
            <a:ext cx="355332" cy="227849"/>
            <a:chOff x="4674088" y="2423058"/>
            <a:chExt cx="297125" cy="190525"/>
          </a:xfrm>
        </p:grpSpPr>
        <p:sp>
          <p:nvSpPr>
            <p:cNvPr id="6401" name="Google Shape;6401;p51"/>
            <p:cNvSpPr/>
            <p:nvPr/>
          </p:nvSpPr>
          <p:spPr>
            <a:xfrm>
              <a:off x="4674088" y="2423058"/>
              <a:ext cx="297125" cy="190525"/>
            </a:xfrm>
            <a:custGeom>
              <a:rect b="b" l="l" r="r" t="t"/>
              <a:pathLst>
                <a:path extrusionOk="0" h="7621" w="11885">
                  <a:moveTo>
                    <a:pt x="5931" y="1048"/>
                  </a:moveTo>
                  <a:cubicBezTo>
                    <a:pt x="6764" y="1667"/>
                    <a:pt x="7264" y="2691"/>
                    <a:pt x="7264" y="3787"/>
                  </a:cubicBezTo>
                  <a:cubicBezTo>
                    <a:pt x="7264" y="4882"/>
                    <a:pt x="6740" y="5906"/>
                    <a:pt x="5931" y="6525"/>
                  </a:cubicBezTo>
                  <a:cubicBezTo>
                    <a:pt x="5121" y="5930"/>
                    <a:pt x="4597" y="4906"/>
                    <a:pt x="4597" y="3811"/>
                  </a:cubicBezTo>
                  <a:cubicBezTo>
                    <a:pt x="4597" y="3096"/>
                    <a:pt x="4788" y="2406"/>
                    <a:pt x="5216" y="1810"/>
                  </a:cubicBezTo>
                  <a:cubicBezTo>
                    <a:pt x="5431" y="1524"/>
                    <a:pt x="5669" y="1286"/>
                    <a:pt x="5931" y="1048"/>
                  </a:cubicBezTo>
                  <a:close/>
                  <a:moveTo>
                    <a:pt x="8074" y="0"/>
                  </a:moveTo>
                  <a:cubicBezTo>
                    <a:pt x="7884" y="0"/>
                    <a:pt x="7693" y="0"/>
                    <a:pt x="7503" y="24"/>
                  </a:cubicBezTo>
                  <a:cubicBezTo>
                    <a:pt x="7407" y="24"/>
                    <a:pt x="7360" y="119"/>
                    <a:pt x="7360" y="238"/>
                  </a:cubicBezTo>
                  <a:cubicBezTo>
                    <a:pt x="7360" y="334"/>
                    <a:pt x="7431" y="381"/>
                    <a:pt x="7574" y="381"/>
                  </a:cubicBezTo>
                  <a:cubicBezTo>
                    <a:pt x="7741" y="358"/>
                    <a:pt x="7884" y="358"/>
                    <a:pt x="8074" y="358"/>
                  </a:cubicBezTo>
                  <a:cubicBezTo>
                    <a:pt x="9979" y="358"/>
                    <a:pt x="11551" y="1905"/>
                    <a:pt x="11551" y="3834"/>
                  </a:cubicBezTo>
                  <a:cubicBezTo>
                    <a:pt x="11551" y="5787"/>
                    <a:pt x="10003" y="7311"/>
                    <a:pt x="8074" y="7311"/>
                  </a:cubicBezTo>
                  <a:cubicBezTo>
                    <a:pt x="7407" y="7311"/>
                    <a:pt x="6788" y="7145"/>
                    <a:pt x="6264" y="6811"/>
                  </a:cubicBezTo>
                  <a:cubicBezTo>
                    <a:pt x="7121" y="6097"/>
                    <a:pt x="7645" y="5073"/>
                    <a:pt x="7645" y="3882"/>
                  </a:cubicBezTo>
                  <a:cubicBezTo>
                    <a:pt x="7645" y="2691"/>
                    <a:pt x="7121" y="1620"/>
                    <a:pt x="6264" y="929"/>
                  </a:cubicBezTo>
                  <a:cubicBezTo>
                    <a:pt x="6431" y="810"/>
                    <a:pt x="6645" y="715"/>
                    <a:pt x="6812" y="619"/>
                  </a:cubicBezTo>
                  <a:cubicBezTo>
                    <a:pt x="6907" y="596"/>
                    <a:pt x="6979" y="477"/>
                    <a:pt x="6907" y="381"/>
                  </a:cubicBezTo>
                  <a:cubicBezTo>
                    <a:pt x="6890" y="331"/>
                    <a:pt x="6826" y="280"/>
                    <a:pt x="6756" y="280"/>
                  </a:cubicBezTo>
                  <a:cubicBezTo>
                    <a:pt x="6727" y="280"/>
                    <a:pt x="6697" y="289"/>
                    <a:pt x="6669" y="310"/>
                  </a:cubicBezTo>
                  <a:cubicBezTo>
                    <a:pt x="6407" y="381"/>
                    <a:pt x="6169" y="548"/>
                    <a:pt x="5931" y="691"/>
                  </a:cubicBezTo>
                  <a:cubicBezTo>
                    <a:pt x="5335" y="262"/>
                    <a:pt x="4597" y="24"/>
                    <a:pt x="3811" y="24"/>
                  </a:cubicBezTo>
                  <a:cubicBezTo>
                    <a:pt x="1692" y="24"/>
                    <a:pt x="1" y="1763"/>
                    <a:pt x="1" y="3834"/>
                  </a:cubicBezTo>
                  <a:cubicBezTo>
                    <a:pt x="1" y="4168"/>
                    <a:pt x="25" y="4477"/>
                    <a:pt x="120" y="4787"/>
                  </a:cubicBezTo>
                  <a:cubicBezTo>
                    <a:pt x="140" y="4866"/>
                    <a:pt x="209" y="4912"/>
                    <a:pt x="286" y="4912"/>
                  </a:cubicBezTo>
                  <a:cubicBezTo>
                    <a:pt x="302" y="4912"/>
                    <a:pt x="318" y="4910"/>
                    <a:pt x="334" y="4906"/>
                  </a:cubicBezTo>
                  <a:cubicBezTo>
                    <a:pt x="430" y="4882"/>
                    <a:pt x="477" y="4787"/>
                    <a:pt x="453" y="4692"/>
                  </a:cubicBezTo>
                  <a:cubicBezTo>
                    <a:pt x="382" y="4430"/>
                    <a:pt x="334" y="4144"/>
                    <a:pt x="334" y="3834"/>
                  </a:cubicBezTo>
                  <a:cubicBezTo>
                    <a:pt x="334" y="1929"/>
                    <a:pt x="1882" y="358"/>
                    <a:pt x="3811" y="358"/>
                  </a:cubicBezTo>
                  <a:cubicBezTo>
                    <a:pt x="4454" y="358"/>
                    <a:pt x="5097" y="548"/>
                    <a:pt x="5621" y="858"/>
                  </a:cubicBezTo>
                  <a:cubicBezTo>
                    <a:pt x="5359" y="1072"/>
                    <a:pt x="5121" y="1334"/>
                    <a:pt x="4907" y="1643"/>
                  </a:cubicBezTo>
                  <a:cubicBezTo>
                    <a:pt x="4478" y="2286"/>
                    <a:pt x="4240" y="3049"/>
                    <a:pt x="4240" y="3811"/>
                  </a:cubicBezTo>
                  <a:cubicBezTo>
                    <a:pt x="4240" y="5001"/>
                    <a:pt x="4764" y="6073"/>
                    <a:pt x="5621" y="6764"/>
                  </a:cubicBezTo>
                  <a:cubicBezTo>
                    <a:pt x="5097" y="7073"/>
                    <a:pt x="4478" y="7264"/>
                    <a:pt x="3811" y="7264"/>
                  </a:cubicBezTo>
                  <a:cubicBezTo>
                    <a:pt x="2501" y="7264"/>
                    <a:pt x="1311" y="6549"/>
                    <a:pt x="715" y="5382"/>
                  </a:cubicBezTo>
                  <a:cubicBezTo>
                    <a:pt x="697" y="5310"/>
                    <a:pt x="623" y="5279"/>
                    <a:pt x="547" y="5279"/>
                  </a:cubicBezTo>
                  <a:cubicBezTo>
                    <a:pt x="524" y="5279"/>
                    <a:pt x="500" y="5281"/>
                    <a:pt x="477" y="5287"/>
                  </a:cubicBezTo>
                  <a:cubicBezTo>
                    <a:pt x="382" y="5335"/>
                    <a:pt x="358" y="5454"/>
                    <a:pt x="382" y="5525"/>
                  </a:cubicBezTo>
                  <a:cubicBezTo>
                    <a:pt x="1049" y="6811"/>
                    <a:pt x="2359" y="7621"/>
                    <a:pt x="3787" y="7621"/>
                  </a:cubicBezTo>
                  <a:cubicBezTo>
                    <a:pt x="4550" y="7621"/>
                    <a:pt x="5288" y="7383"/>
                    <a:pt x="5883" y="6954"/>
                  </a:cubicBezTo>
                  <a:cubicBezTo>
                    <a:pt x="6502" y="7383"/>
                    <a:pt x="7241" y="7621"/>
                    <a:pt x="8003" y="7621"/>
                  </a:cubicBezTo>
                  <a:cubicBezTo>
                    <a:pt x="10122" y="7621"/>
                    <a:pt x="11813" y="5882"/>
                    <a:pt x="11813" y="3811"/>
                  </a:cubicBezTo>
                  <a:cubicBezTo>
                    <a:pt x="11884" y="1691"/>
                    <a:pt x="10194" y="0"/>
                    <a:pt x="8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2" name="Google Shape;6402;p51"/>
            <p:cNvSpPr/>
            <p:nvPr/>
          </p:nvSpPr>
          <p:spPr>
            <a:xfrm>
              <a:off x="4703263" y="2505208"/>
              <a:ext cx="57200" cy="8950"/>
            </a:xfrm>
            <a:custGeom>
              <a:rect b="b" l="l" r="r" t="t"/>
              <a:pathLst>
                <a:path extrusionOk="0" h="358" w="2288">
                  <a:moveTo>
                    <a:pt x="168" y="1"/>
                  </a:moveTo>
                  <a:cubicBezTo>
                    <a:pt x="96" y="1"/>
                    <a:pt x="25" y="48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39" y="286"/>
                    <a:pt x="2263" y="191"/>
                  </a:cubicBezTo>
                  <a:cubicBezTo>
                    <a:pt x="2287" y="72"/>
                    <a:pt x="2192" y="1"/>
                    <a:pt x="2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3" name="Google Shape;6403;p51"/>
            <p:cNvSpPr/>
            <p:nvPr/>
          </p:nvSpPr>
          <p:spPr>
            <a:xfrm>
              <a:off x="4703263" y="2523083"/>
              <a:ext cx="39325" cy="8350"/>
            </a:xfrm>
            <a:custGeom>
              <a:rect b="b" l="l" r="r" t="t"/>
              <a:pathLst>
                <a:path extrusionOk="0" h="334" w="1573">
                  <a:moveTo>
                    <a:pt x="168" y="0"/>
                  </a:moveTo>
                  <a:cubicBezTo>
                    <a:pt x="96" y="0"/>
                    <a:pt x="25" y="48"/>
                    <a:pt x="1" y="143"/>
                  </a:cubicBezTo>
                  <a:cubicBezTo>
                    <a:pt x="1" y="238"/>
                    <a:pt x="96" y="334"/>
                    <a:pt x="168" y="334"/>
                  </a:cubicBezTo>
                  <a:lnTo>
                    <a:pt x="1358" y="334"/>
                  </a:lnTo>
                  <a:cubicBezTo>
                    <a:pt x="1454" y="334"/>
                    <a:pt x="1525" y="286"/>
                    <a:pt x="1549" y="191"/>
                  </a:cubicBezTo>
                  <a:cubicBezTo>
                    <a:pt x="1573" y="72"/>
                    <a:pt x="1477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4" name="Google Shape;6404;p51"/>
            <p:cNvSpPr/>
            <p:nvPr/>
          </p:nvSpPr>
          <p:spPr>
            <a:xfrm>
              <a:off x="4884863" y="2505208"/>
              <a:ext cx="57775" cy="8950"/>
            </a:xfrm>
            <a:custGeom>
              <a:rect b="b" l="l" r="r" t="t"/>
              <a:pathLst>
                <a:path extrusionOk="0" h="358" w="2311">
                  <a:moveTo>
                    <a:pt x="215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191" y="358"/>
                    <a:pt x="2263" y="286"/>
                    <a:pt x="2286" y="191"/>
                  </a:cubicBezTo>
                  <a:cubicBezTo>
                    <a:pt x="2310" y="72"/>
                    <a:pt x="2239" y="1"/>
                    <a:pt x="2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5" name="Google Shape;6405;p51"/>
            <p:cNvSpPr/>
            <p:nvPr/>
          </p:nvSpPr>
          <p:spPr>
            <a:xfrm>
              <a:off x="4902713" y="2523083"/>
              <a:ext cx="39325" cy="8350"/>
            </a:xfrm>
            <a:custGeom>
              <a:rect b="b" l="l" r="r" t="t"/>
              <a:pathLst>
                <a:path extrusionOk="0" h="334" w="1573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34"/>
                    <a:pt x="215" y="334"/>
                  </a:cubicBezTo>
                  <a:lnTo>
                    <a:pt x="1406" y="334"/>
                  </a:lnTo>
                  <a:cubicBezTo>
                    <a:pt x="1477" y="334"/>
                    <a:pt x="1572" y="286"/>
                    <a:pt x="1572" y="191"/>
                  </a:cubicBezTo>
                  <a:cubicBezTo>
                    <a:pt x="1572" y="72"/>
                    <a:pt x="1525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06" name="Google Shape;6406;p51"/>
          <p:cNvSpPr/>
          <p:nvPr/>
        </p:nvSpPr>
        <p:spPr>
          <a:xfrm>
            <a:off x="4088105" y="2734489"/>
            <a:ext cx="10733" cy="18656"/>
          </a:xfrm>
          <a:custGeom>
            <a:rect b="b" l="l" r="r" t="t"/>
            <a:pathLst>
              <a:path extrusionOk="0" h="624" w="359">
                <a:moveTo>
                  <a:pt x="179" y="1"/>
                </a:moveTo>
                <a:cubicBezTo>
                  <a:pt x="77" y="1"/>
                  <a:pt x="1" y="88"/>
                  <a:pt x="1" y="195"/>
                </a:cubicBezTo>
                <a:lnTo>
                  <a:pt x="1" y="433"/>
                </a:lnTo>
                <a:cubicBezTo>
                  <a:pt x="1" y="528"/>
                  <a:pt x="72" y="624"/>
                  <a:pt x="168" y="624"/>
                </a:cubicBezTo>
                <a:cubicBezTo>
                  <a:pt x="287" y="624"/>
                  <a:pt x="358" y="552"/>
                  <a:pt x="358" y="433"/>
                </a:cubicBezTo>
                <a:lnTo>
                  <a:pt x="358" y="195"/>
                </a:lnTo>
                <a:cubicBezTo>
                  <a:pt x="358" y="100"/>
                  <a:pt x="311" y="52"/>
                  <a:pt x="215" y="4"/>
                </a:cubicBezTo>
                <a:cubicBezTo>
                  <a:pt x="203" y="2"/>
                  <a:pt x="191" y="1"/>
                  <a:pt x="1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7" name="Google Shape;6407;p51"/>
          <p:cNvSpPr/>
          <p:nvPr/>
        </p:nvSpPr>
        <p:spPr>
          <a:xfrm>
            <a:off x="4318814" y="2701154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8" name="Google Shape;6408;p51"/>
          <p:cNvSpPr/>
          <p:nvPr/>
        </p:nvSpPr>
        <p:spPr>
          <a:xfrm>
            <a:off x="4318814" y="2728898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48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9" name="Google Shape;6409;p51"/>
          <p:cNvSpPr/>
          <p:nvPr/>
        </p:nvSpPr>
        <p:spPr>
          <a:xfrm>
            <a:off x="4318814" y="2672662"/>
            <a:ext cx="10703" cy="17819"/>
          </a:xfrm>
          <a:custGeom>
            <a:rect b="b" l="l" r="r" t="t"/>
            <a:pathLst>
              <a:path extrusionOk="0" h="596" w="358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0" name="Google Shape;6410;p51"/>
          <p:cNvSpPr/>
          <p:nvPr/>
        </p:nvSpPr>
        <p:spPr>
          <a:xfrm>
            <a:off x="4318814" y="2644888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25"/>
                  <a:pt x="72" y="596"/>
                  <a:pt x="167" y="596"/>
                </a:cubicBezTo>
                <a:cubicBezTo>
                  <a:pt x="263" y="596"/>
                  <a:pt x="358" y="525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1" name="Google Shape;6411;p51"/>
          <p:cNvSpPr/>
          <p:nvPr/>
        </p:nvSpPr>
        <p:spPr>
          <a:xfrm>
            <a:off x="4318814" y="2617830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72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72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2" name="Google Shape;6412;p51"/>
          <p:cNvSpPr/>
          <p:nvPr/>
        </p:nvSpPr>
        <p:spPr>
          <a:xfrm>
            <a:off x="4318814" y="2590086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5"/>
                  <a:pt x="1" y="167"/>
                </a:cubicBezTo>
                <a:lnTo>
                  <a:pt x="1" y="405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05"/>
                </a:cubicBezTo>
                <a:lnTo>
                  <a:pt x="358" y="167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3" name="Google Shape;6413;p51"/>
          <p:cNvSpPr/>
          <p:nvPr/>
        </p:nvSpPr>
        <p:spPr>
          <a:xfrm>
            <a:off x="4273250" y="2748122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96" y="1"/>
                  <a:pt x="1" y="96"/>
                  <a:pt x="1" y="191"/>
                </a:cubicBezTo>
                <a:lnTo>
                  <a:pt x="1" y="430"/>
                </a:lnTo>
                <a:cubicBezTo>
                  <a:pt x="1" y="525"/>
                  <a:pt x="96" y="596"/>
                  <a:pt x="167" y="596"/>
                </a:cubicBezTo>
                <a:cubicBezTo>
                  <a:pt x="263" y="596"/>
                  <a:pt x="358" y="525"/>
                  <a:pt x="358" y="430"/>
                </a:cubicBezTo>
                <a:lnTo>
                  <a:pt x="358" y="191"/>
                </a:lnTo>
                <a:cubicBezTo>
                  <a:pt x="358" y="72"/>
                  <a:pt x="263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4" name="Google Shape;6414;p51"/>
          <p:cNvSpPr/>
          <p:nvPr/>
        </p:nvSpPr>
        <p:spPr>
          <a:xfrm>
            <a:off x="4273250" y="2692603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5" name="Google Shape;6415;p51"/>
          <p:cNvSpPr/>
          <p:nvPr/>
        </p:nvSpPr>
        <p:spPr>
          <a:xfrm>
            <a:off x="4273250" y="2719660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67" y="596"/>
                </a:cubicBezTo>
                <a:cubicBezTo>
                  <a:pt x="263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63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6" name="Google Shape;6416;p51"/>
          <p:cNvSpPr/>
          <p:nvPr/>
        </p:nvSpPr>
        <p:spPr>
          <a:xfrm>
            <a:off x="4273250" y="2665546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7" name="Google Shape;6417;p51"/>
          <p:cNvSpPr/>
          <p:nvPr/>
        </p:nvSpPr>
        <p:spPr>
          <a:xfrm>
            <a:off x="4135821" y="2679060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8" name="Google Shape;6418;p51"/>
          <p:cNvSpPr/>
          <p:nvPr/>
        </p:nvSpPr>
        <p:spPr>
          <a:xfrm>
            <a:off x="4135821" y="2623541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72" y="596"/>
                  <a:pt x="167" y="596"/>
                </a:cubicBezTo>
                <a:cubicBezTo>
                  <a:pt x="262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9" name="Google Shape;6419;p51"/>
          <p:cNvSpPr/>
          <p:nvPr/>
        </p:nvSpPr>
        <p:spPr>
          <a:xfrm>
            <a:off x="4135821" y="2651315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2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0" name="Google Shape;6420;p51"/>
          <p:cNvSpPr/>
          <p:nvPr/>
        </p:nvSpPr>
        <p:spPr>
          <a:xfrm>
            <a:off x="4135821" y="2707552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1" name="Google Shape;6421;p51"/>
          <p:cNvSpPr/>
          <p:nvPr/>
        </p:nvSpPr>
        <p:spPr>
          <a:xfrm>
            <a:off x="4135821" y="2735326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72" y="596"/>
                  <a:pt x="167" y="596"/>
                </a:cubicBezTo>
                <a:cubicBezTo>
                  <a:pt x="262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10" y="48"/>
                  <a:pt x="262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2" name="Google Shape;6422;p51"/>
          <p:cNvSpPr/>
          <p:nvPr/>
        </p:nvSpPr>
        <p:spPr>
          <a:xfrm>
            <a:off x="4261859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67" y="1"/>
                </a:moveTo>
                <a:cubicBezTo>
                  <a:pt x="72" y="1"/>
                  <a:pt x="1" y="48"/>
                  <a:pt x="1" y="143"/>
                </a:cubicBezTo>
                <a:cubicBezTo>
                  <a:pt x="1" y="263"/>
                  <a:pt x="48" y="358"/>
                  <a:pt x="167" y="358"/>
                </a:cubicBezTo>
                <a:lnTo>
                  <a:pt x="405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24" y="1"/>
                  <a:pt x="40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3" name="Google Shape;6423;p51"/>
          <p:cNvSpPr/>
          <p:nvPr/>
        </p:nvSpPr>
        <p:spPr>
          <a:xfrm>
            <a:off x="4316691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0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4" name="Google Shape;6424;p51"/>
          <p:cNvSpPr/>
          <p:nvPr/>
        </p:nvSpPr>
        <p:spPr>
          <a:xfrm>
            <a:off x="4073874" y="2515313"/>
            <a:ext cx="17849" cy="10703"/>
          </a:xfrm>
          <a:custGeom>
            <a:rect b="b" l="l" r="r" t="t"/>
            <a:pathLst>
              <a:path extrusionOk="0" h="358" w="597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5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5" name="Google Shape;6425;p51"/>
          <p:cNvSpPr/>
          <p:nvPr/>
        </p:nvSpPr>
        <p:spPr>
          <a:xfrm>
            <a:off x="4288916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4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6" name="Google Shape;6426;p51"/>
          <p:cNvSpPr/>
          <p:nvPr/>
        </p:nvSpPr>
        <p:spPr>
          <a:xfrm>
            <a:off x="4101648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7" name="Google Shape;6427;p51"/>
          <p:cNvSpPr/>
          <p:nvPr/>
        </p:nvSpPr>
        <p:spPr>
          <a:xfrm>
            <a:off x="4233368" y="2515313"/>
            <a:ext cx="18566" cy="10703"/>
          </a:xfrm>
          <a:custGeom>
            <a:rect b="b" l="l" r="r" t="t"/>
            <a:pathLst>
              <a:path extrusionOk="0" h="358" w="621">
                <a:moveTo>
                  <a:pt x="191" y="1"/>
                </a:moveTo>
                <a:cubicBezTo>
                  <a:pt x="120" y="1"/>
                  <a:pt x="49" y="48"/>
                  <a:pt x="25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30" y="358"/>
                </a:lnTo>
                <a:cubicBezTo>
                  <a:pt x="525" y="358"/>
                  <a:pt x="620" y="286"/>
                  <a:pt x="620" y="215"/>
                </a:cubicBezTo>
                <a:cubicBezTo>
                  <a:pt x="620" y="96"/>
                  <a:pt x="549" y="1"/>
                  <a:pt x="4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8" name="Google Shape;6428;p51"/>
          <p:cNvSpPr/>
          <p:nvPr/>
        </p:nvSpPr>
        <p:spPr>
          <a:xfrm>
            <a:off x="4129423" y="2515313"/>
            <a:ext cx="18536" cy="10703"/>
          </a:xfrm>
          <a:custGeom>
            <a:rect b="b" l="l" r="r" t="t"/>
            <a:pathLst>
              <a:path extrusionOk="0" h="358" w="620">
                <a:moveTo>
                  <a:pt x="215" y="1"/>
                </a:moveTo>
                <a:cubicBezTo>
                  <a:pt x="119" y="1"/>
                  <a:pt x="48" y="48"/>
                  <a:pt x="24" y="143"/>
                </a:cubicBezTo>
                <a:cubicBezTo>
                  <a:pt x="0" y="263"/>
                  <a:pt x="95" y="358"/>
                  <a:pt x="215" y="358"/>
                </a:cubicBezTo>
                <a:lnTo>
                  <a:pt x="453" y="358"/>
                </a:lnTo>
                <a:cubicBezTo>
                  <a:pt x="524" y="358"/>
                  <a:pt x="619" y="286"/>
                  <a:pt x="619" y="215"/>
                </a:cubicBezTo>
                <a:cubicBezTo>
                  <a:pt x="619" y="96"/>
                  <a:pt x="572" y="1"/>
                  <a:pt x="4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9" name="Google Shape;6429;p51"/>
          <p:cNvSpPr/>
          <p:nvPr/>
        </p:nvSpPr>
        <p:spPr>
          <a:xfrm>
            <a:off x="4385036" y="2501082"/>
            <a:ext cx="39196" cy="39196"/>
          </a:xfrm>
          <a:custGeom>
            <a:rect b="b" l="l" r="r" t="t"/>
            <a:pathLst>
              <a:path extrusionOk="0" h="1311" w="1311">
                <a:moveTo>
                  <a:pt x="667" y="357"/>
                </a:moveTo>
                <a:cubicBezTo>
                  <a:pt x="810" y="357"/>
                  <a:pt x="953" y="500"/>
                  <a:pt x="953" y="643"/>
                </a:cubicBezTo>
                <a:cubicBezTo>
                  <a:pt x="953" y="810"/>
                  <a:pt x="834" y="953"/>
                  <a:pt x="667" y="953"/>
                </a:cubicBezTo>
                <a:cubicBezTo>
                  <a:pt x="524" y="953"/>
                  <a:pt x="358" y="834"/>
                  <a:pt x="358" y="643"/>
                </a:cubicBezTo>
                <a:cubicBezTo>
                  <a:pt x="358" y="500"/>
                  <a:pt x="477" y="357"/>
                  <a:pt x="667" y="357"/>
                </a:cubicBezTo>
                <a:close/>
                <a:moveTo>
                  <a:pt x="667" y="0"/>
                </a:moveTo>
                <a:cubicBezTo>
                  <a:pt x="310" y="0"/>
                  <a:pt x="0" y="286"/>
                  <a:pt x="0" y="643"/>
                </a:cubicBezTo>
                <a:cubicBezTo>
                  <a:pt x="0" y="1000"/>
                  <a:pt x="310" y="1310"/>
                  <a:pt x="667" y="1310"/>
                </a:cubicBezTo>
                <a:cubicBezTo>
                  <a:pt x="1024" y="1310"/>
                  <a:pt x="1310" y="1000"/>
                  <a:pt x="1310" y="643"/>
                </a:cubicBezTo>
                <a:cubicBezTo>
                  <a:pt x="1310" y="286"/>
                  <a:pt x="1024" y="0"/>
                  <a:pt x="6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0" name="Google Shape;6430;p51"/>
          <p:cNvSpPr/>
          <p:nvPr/>
        </p:nvSpPr>
        <p:spPr>
          <a:xfrm>
            <a:off x="4073874" y="2479018"/>
            <a:ext cx="296224" cy="247790"/>
          </a:xfrm>
          <a:custGeom>
            <a:rect b="b" l="l" r="r" t="t"/>
            <a:pathLst>
              <a:path extrusionOk="0" h="8288" w="9908">
                <a:moveTo>
                  <a:pt x="5811" y="2334"/>
                </a:moveTo>
                <a:cubicBezTo>
                  <a:pt x="5954" y="2334"/>
                  <a:pt x="6121" y="2453"/>
                  <a:pt x="6121" y="2643"/>
                </a:cubicBezTo>
                <a:cubicBezTo>
                  <a:pt x="6121" y="2810"/>
                  <a:pt x="6002" y="2929"/>
                  <a:pt x="5811" y="2929"/>
                </a:cubicBezTo>
                <a:cubicBezTo>
                  <a:pt x="5645" y="2929"/>
                  <a:pt x="5526" y="2810"/>
                  <a:pt x="5526" y="2643"/>
                </a:cubicBezTo>
                <a:cubicBezTo>
                  <a:pt x="5526" y="2453"/>
                  <a:pt x="5669" y="2334"/>
                  <a:pt x="5811" y="2334"/>
                </a:cubicBezTo>
                <a:close/>
                <a:moveTo>
                  <a:pt x="2215" y="3596"/>
                </a:moveTo>
                <a:cubicBezTo>
                  <a:pt x="2358" y="3596"/>
                  <a:pt x="2501" y="3715"/>
                  <a:pt x="2501" y="3882"/>
                </a:cubicBezTo>
                <a:cubicBezTo>
                  <a:pt x="2501" y="4048"/>
                  <a:pt x="2382" y="4191"/>
                  <a:pt x="2215" y="4191"/>
                </a:cubicBezTo>
                <a:cubicBezTo>
                  <a:pt x="2025" y="4191"/>
                  <a:pt x="1906" y="4072"/>
                  <a:pt x="1906" y="3882"/>
                </a:cubicBezTo>
                <a:cubicBezTo>
                  <a:pt x="1906" y="3715"/>
                  <a:pt x="2073" y="3596"/>
                  <a:pt x="2215" y="3596"/>
                </a:cubicBezTo>
                <a:close/>
                <a:moveTo>
                  <a:pt x="4287" y="4834"/>
                </a:moveTo>
                <a:cubicBezTo>
                  <a:pt x="4454" y="4834"/>
                  <a:pt x="4597" y="4953"/>
                  <a:pt x="4597" y="5144"/>
                </a:cubicBezTo>
                <a:cubicBezTo>
                  <a:pt x="4597" y="5311"/>
                  <a:pt x="4478" y="5430"/>
                  <a:pt x="4287" y="5430"/>
                </a:cubicBezTo>
                <a:cubicBezTo>
                  <a:pt x="4121" y="5430"/>
                  <a:pt x="4002" y="5311"/>
                  <a:pt x="4002" y="5144"/>
                </a:cubicBezTo>
                <a:cubicBezTo>
                  <a:pt x="4002" y="4953"/>
                  <a:pt x="4121" y="4834"/>
                  <a:pt x="4287" y="4834"/>
                </a:cubicBezTo>
                <a:close/>
                <a:moveTo>
                  <a:pt x="667" y="7382"/>
                </a:moveTo>
                <a:cubicBezTo>
                  <a:pt x="810" y="7382"/>
                  <a:pt x="953" y="7502"/>
                  <a:pt x="953" y="7668"/>
                </a:cubicBezTo>
                <a:cubicBezTo>
                  <a:pt x="953" y="7811"/>
                  <a:pt x="834" y="7978"/>
                  <a:pt x="667" y="7978"/>
                </a:cubicBezTo>
                <a:cubicBezTo>
                  <a:pt x="477" y="7978"/>
                  <a:pt x="358" y="7859"/>
                  <a:pt x="358" y="7668"/>
                </a:cubicBezTo>
                <a:cubicBezTo>
                  <a:pt x="358" y="7502"/>
                  <a:pt x="477" y="7382"/>
                  <a:pt x="667" y="7382"/>
                </a:cubicBezTo>
                <a:close/>
                <a:moveTo>
                  <a:pt x="8598" y="0"/>
                </a:moveTo>
                <a:cubicBezTo>
                  <a:pt x="7907" y="0"/>
                  <a:pt x="7312" y="595"/>
                  <a:pt x="7312" y="1310"/>
                </a:cubicBezTo>
                <a:cubicBezTo>
                  <a:pt x="7312" y="1453"/>
                  <a:pt x="7336" y="1572"/>
                  <a:pt x="7359" y="1691"/>
                </a:cubicBezTo>
                <a:lnTo>
                  <a:pt x="6407" y="2143"/>
                </a:lnTo>
                <a:cubicBezTo>
                  <a:pt x="6288" y="1977"/>
                  <a:pt x="6121" y="1905"/>
                  <a:pt x="5930" y="1905"/>
                </a:cubicBezTo>
                <a:cubicBezTo>
                  <a:pt x="5573" y="1905"/>
                  <a:pt x="5264" y="2191"/>
                  <a:pt x="5264" y="2548"/>
                </a:cubicBezTo>
                <a:cubicBezTo>
                  <a:pt x="5264" y="2739"/>
                  <a:pt x="5335" y="2882"/>
                  <a:pt x="5454" y="3001"/>
                </a:cubicBezTo>
                <a:lnTo>
                  <a:pt x="4573" y="4453"/>
                </a:lnTo>
                <a:cubicBezTo>
                  <a:pt x="4502" y="4429"/>
                  <a:pt x="4454" y="4429"/>
                  <a:pt x="4383" y="4429"/>
                </a:cubicBezTo>
                <a:cubicBezTo>
                  <a:pt x="4192" y="4429"/>
                  <a:pt x="4025" y="4525"/>
                  <a:pt x="3906" y="4620"/>
                </a:cubicBezTo>
                <a:lnTo>
                  <a:pt x="2930" y="4025"/>
                </a:lnTo>
                <a:cubicBezTo>
                  <a:pt x="2954" y="3977"/>
                  <a:pt x="2954" y="3882"/>
                  <a:pt x="2954" y="3834"/>
                </a:cubicBezTo>
                <a:cubicBezTo>
                  <a:pt x="2954" y="3477"/>
                  <a:pt x="2644" y="3167"/>
                  <a:pt x="2287" y="3167"/>
                </a:cubicBezTo>
                <a:cubicBezTo>
                  <a:pt x="1953" y="3167"/>
                  <a:pt x="1644" y="3477"/>
                  <a:pt x="1644" y="3834"/>
                </a:cubicBezTo>
                <a:cubicBezTo>
                  <a:pt x="1644" y="3977"/>
                  <a:pt x="1692" y="4120"/>
                  <a:pt x="1787" y="4239"/>
                </a:cubicBezTo>
                <a:lnTo>
                  <a:pt x="787" y="6954"/>
                </a:lnTo>
                <a:lnTo>
                  <a:pt x="715" y="6954"/>
                </a:lnTo>
                <a:cubicBezTo>
                  <a:pt x="358" y="6954"/>
                  <a:pt x="72" y="7240"/>
                  <a:pt x="72" y="7597"/>
                </a:cubicBezTo>
                <a:cubicBezTo>
                  <a:pt x="1" y="8002"/>
                  <a:pt x="310" y="8287"/>
                  <a:pt x="667" y="8287"/>
                </a:cubicBezTo>
                <a:cubicBezTo>
                  <a:pt x="1025" y="8287"/>
                  <a:pt x="1310" y="8002"/>
                  <a:pt x="1310" y="7644"/>
                </a:cubicBezTo>
                <a:cubicBezTo>
                  <a:pt x="1310" y="7430"/>
                  <a:pt x="1239" y="7240"/>
                  <a:pt x="1049" y="7144"/>
                </a:cubicBezTo>
                <a:lnTo>
                  <a:pt x="2025" y="4477"/>
                </a:lnTo>
                <a:cubicBezTo>
                  <a:pt x="2096" y="4525"/>
                  <a:pt x="2144" y="4525"/>
                  <a:pt x="2215" y="4525"/>
                </a:cubicBezTo>
                <a:cubicBezTo>
                  <a:pt x="2358" y="4525"/>
                  <a:pt x="2501" y="4453"/>
                  <a:pt x="2596" y="4358"/>
                </a:cubicBezTo>
                <a:lnTo>
                  <a:pt x="3644" y="5001"/>
                </a:lnTo>
                <a:lnTo>
                  <a:pt x="3644" y="5120"/>
                </a:lnTo>
                <a:cubicBezTo>
                  <a:pt x="3644" y="5477"/>
                  <a:pt x="3930" y="5763"/>
                  <a:pt x="4287" y="5763"/>
                </a:cubicBezTo>
                <a:cubicBezTo>
                  <a:pt x="4645" y="5763"/>
                  <a:pt x="4954" y="5477"/>
                  <a:pt x="4954" y="5120"/>
                </a:cubicBezTo>
                <a:cubicBezTo>
                  <a:pt x="4954" y="4930"/>
                  <a:pt x="4883" y="4787"/>
                  <a:pt x="4764" y="4668"/>
                </a:cubicBezTo>
                <a:lnTo>
                  <a:pt x="5669" y="3215"/>
                </a:lnTo>
                <a:cubicBezTo>
                  <a:pt x="5716" y="3239"/>
                  <a:pt x="5788" y="3239"/>
                  <a:pt x="5835" y="3239"/>
                </a:cubicBezTo>
                <a:cubicBezTo>
                  <a:pt x="6192" y="3239"/>
                  <a:pt x="6502" y="2929"/>
                  <a:pt x="6502" y="2572"/>
                </a:cubicBezTo>
                <a:lnTo>
                  <a:pt x="6502" y="2501"/>
                </a:lnTo>
                <a:lnTo>
                  <a:pt x="7455" y="2048"/>
                </a:lnTo>
                <a:cubicBezTo>
                  <a:pt x="7693" y="2405"/>
                  <a:pt x="8098" y="2643"/>
                  <a:pt x="8550" y="2643"/>
                </a:cubicBezTo>
                <a:cubicBezTo>
                  <a:pt x="8812" y="2643"/>
                  <a:pt x="9050" y="2548"/>
                  <a:pt x="9288" y="2405"/>
                </a:cubicBezTo>
                <a:cubicBezTo>
                  <a:pt x="9384" y="2334"/>
                  <a:pt x="9384" y="2262"/>
                  <a:pt x="9360" y="2167"/>
                </a:cubicBezTo>
                <a:cubicBezTo>
                  <a:pt x="9312" y="2104"/>
                  <a:pt x="9265" y="2082"/>
                  <a:pt x="9210" y="2082"/>
                </a:cubicBezTo>
                <a:cubicBezTo>
                  <a:pt x="9182" y="2082"/>
                  <a:pt x="9153" y="2088"/>
                  <a:pt x="9122" y="2096"/>
                </a:cubicBezTo>
                <a:cubicBezTo>
                  <a:pt x="8979" y="2215"/>
                  <a:pt x="8764" y="2286"/>
                  <a:pt x="8574" y="2286"/>
                </a:cubicBezTo>
                <a:cubicBezTo>
                  <a:pt x="8050" y="2286"/>
                  <a:pt x="7597" y="1834"/>
                  <a:pt x="7597" y="1310"/>
                </a:cubicBezTo>
                <a:cubicBezTo>
                  <a:pt x="7597" y="762"/>
                  <a:pt x="8050" y="310"/>
                  <a:pt x="8574" y="310"/>
                </a:cubicBezTo>
                <a:cubicBezTo>
                  <a:pt x="9122" y="310"/>
                  <a:pt x="9574" y="762"/>
                  <a:pt x="9574" y="1310"/>
                </a:cubicBezTo>
                <a:cubicBezTo>
                  <a:pt x="9574" y="1381"/>
                  <a:pt x="9574" y="1477"/>
                  <a:pt x="9526" y="1572"/>
                </a:cubicBezTo>
                <a:cubicBezTo>
                  <a:pt x="9503" y="1667"/>
                  <a:pt x="9574" y="1738"/>
                  <a:pt x="9646" y="1786"/>
                </a:cubicBezTo>
                <a:cubicBezTo>
                  <a:pt x="9658" y="1789"/>
                  <a:pt x="9671" y="1791"/>
                  <a:pt x="9684" y="1791"/>
                </a:cubicBezTo>
                <a:cubicBezTo>
                  <a:pt x="9765" y="1791"/>
                  <a:pt x="9839" y="1729"/>
                  <a:pt x="9860" y="1667"/>
                </a:cubicBezTo>
                <a:cubicBezTo>
                  <a:pt x="9884" y="1548"/>
                  <a:pt x="9908" y="1429"/>
                  <a:pt x="9908" y="1310"/>
                </a:cubicBezTo>
                <a:cubicBezTo>
                  <a:pt x="9908" y="595"/>
                  <a:pt x="9312" y="0"/>
                  <a:pt x="85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1" name="Google Shape;6431;p51"/>
          <p:cNvSpPr/>
          <p:nvPr/>
        </p:nvSpPr>
        <p:spPr>
          <a:xfrm>
            <a:off x="4399267" y="2627099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91" y="596"/>
                </a:cubicBezTo>
                <a:cubicBezTo>
                  <a:pt x="287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2" name="Google Shape;6432;p51"/>
          <p:cNvSpPr/>
          <p:nvPr/>
        </p:nvSpPr>
        <p:spPr>
          <a:xfrm>
            <a:off x="4399267" y="2572267"/>
            <a:ext cx="10703" cy="17849"/>
          </a:xfrm>
          <a:custGeom>
            <a:rect b="b" l="l" r="r" t="t"/>
            <a:pathLst>
              <a:path extrusionOk="0" h="597" w="358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3" name="Google Shape;6433;p51"/>
          <p:cNvSpPr/>
          <p:nvPr/>
        </p:nvSpPr>
        <p:spPr>
          <a:xfrm>
            <a:off x="4399267" y="2654873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4" name="Google Shape;6434;p51"/>
          <p:cNvSpPr/>
          <p:nvPr/>
        </p:nvSpPr>
        <p:spPr>
          <a:xfrm>
            <a:off x="4399267" y="2600042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5" name="Google Shape;6435;p51"/>
          <p:cNvSpPr/>
          <p:nvPr/>
        </p:nvSpPr>
        <p:spPr>
          <a:xfrm>
            <a:off x="4399267" y="2711110"/>
            <a:ext cx="10703" cy="17819"/>
          </a:xfrm>
          <a:custGeom>
            <a:rect b="b" l="l" r="r" t="t"/>
            <a:pathLst>
              <a:path extrusionOk="0" h="596" w="358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6" name="Google Shape;6436;p51"/>
          <p:cNvSpPr/>
          <p:nvPr/>
        </p:nvSpPr>
        <p:spPr>
          <a:xfrm>
            <a:off x="4399267" y="2738884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7" name="Google Shape;6437;p51"/>
          <p:cNvSpPr/>
          <p:nvPr/>
        </p:nvSpPr>
        <p:spPr>
          <a:xfrm>
            <a:off x="4399267" y="2682618"/>
            <a:ext cx="10703" cy="17849"/>
          </a:xfrm>
          <a:custGeom>
            <a:rect b="b" l="l" r="r" t="t"/>
            <a:pathLst>
              <a:path extrusionOk="0" h="597" w="358">
                <a:moveTo>
                  <a:pt x="191" y="1"/>
                </a:moveTo>
                <a:cubicBezTo>
                  <a:pt x="96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7" y="1"/>
                  <a:pt x="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8" name="Google Shape;6438;p51"/>
          <p:cNvSpPr/>
          <p:nvPr/>
        </p:nvSpPr>
        <p:spPr>
          <a:xfrm>
            <a:off x="4022630" y="2449091"/>
            <a:ext cx="356019" cy="355332"/>
          </a:xfrm>
          <a:custGeom>
            <a:rect b="b" l="l" r="r" t="t"/>
            <a:pathLst>
              <a:path extrusionOk="0" h="11885" w="11908">
                <a:moveTo>
                  <a:pt x="905" y="1"/>
                </a:moveTo>
                <a:cubicBezTo>
                  <a:pt x="786" y="1"/>
                  <a:pt x="714" y="72"/>
                  <a:pt x="714" y="191"/>
                </a:cubicBezTo>
                <a:lnTo>
                  <a:pt x="714" y="1001"/>
                </a:lnTo>
                <a:lnTo>
                  <a:pt x="500" y="1001"/>
                </a:lnTo>
                <a:cubicBezTo>
                  <a:pt x="405" y="1001"/>
                  <a:pt x="333" y="1049"/>
                  <a:pt x="333" y="1144"/>
                </a:cubicBezTo>
                <a:cubicBezTo>
                  <a:pt x="333" y="1263"/>
                  <a:pt x="381" y="1358"/>
                  <a:pt x="500" y="1358"/>
                </a:cubicBezTo>
                <a:lnTo>
                  <a:pt x="714" y="1358"/>
                </a:lnTo>
                <a:lnTo>
                  <a:pt x="714" y="2239"/>
                </a:lnTo>
                <a:lnTo>
                  <a:pt x="500" y="2239"/>
                </a:lnTo>
                <a:cubicBezTo>
                  <a:pt x="405" y="2239"/>
                  <a:pt x="333" y="2287"/>
                  <a:pt x="333" y="2382"/>
                </a:cubicBezTo>
                <a:cubicBezTo>
                  <a:pt x="333" y="2501"/>
                  <a:pt x="381" y="2597"/>
                  <a:pt x="500" y="2597"/>
                </a:cubicBezTo>
                <a:lnTo>
                  <a:pt x="714" y="2597"/>
                </a:lnTo>
                <a:lnTo>
                  <a:pt x="714" y="3478"/>
                </a:lnTo>
                <a:lnTo>
                  <a:pt x="500" y="3478"/>
                </a:lnTo>
                <a:cubicBezTo>
                  <a:pt x="405" y="3478"/>
                  <a:pt x="333" y="3549"/>
                  <a:pt x="333" y="3644"/>
                </a:cubicBezTo>
                <a:cubicBezTo>
                  <a:pt x="333" y="3763"/>
                  <a:pt x="381" y="3835"/>
                  <a:pt x="500" y="3835"/>
                </a:cubicBezTo>
                <a:lnTo>
                  <a:pt x="714" y="3835"/>
                </a:lnTo>
                <a:lnTo>
                  <a:pt x="714" y="4740"/>
                </a:lnTo>
                <a:lnTo>
                  <a:pt x="500" y="4740"/>
                </a:lnTo>
                <a:cubicBezTo>
                  <a:pt x="405" y="4740"/>
                  <a:pt x="333" y="4788"/>
                  <a:pt x="333" y="4883"/>
                </a:cubicBezTo>
                <a:cubicBezTo>
                  <a:pt x="333" y="5002"/>
                  <a:pt x="381" y="5097"/>
                  <a:pt x="500" y="5097"/>
                </a:cubicBezTo>
                <a:lnTo>
                  <a:pt x="714" y="5097"/>
                </a:lnTo>
                <a:lnTo>
                  <a:pt x="714" y="5978"/>
                </a:lnTo>
                <a:lnTo>
                  <a:pt x="500" y="5978"/>
                </a:lnTo>
                <a:cubicBezTo>
                  <a:pt x="405" y="5978"/>
                  <a:pt x="333" y="6050"/>
                  <a:pt x="333" y="6145"/>
                </a:cubicBezTo>
                <a:cubicBezTo>
                  <a:pt x="333" y="6264"/>
                  <a:pt x="381" y="6335"/>
                  <a:pt x="500" y="6335"/>
                </a:cubicBezTo>
                <a:lnTo>
                  <a:pt x="714" y="6335"/>
                </a:lnTo>
                <a:lnTo>
                  <a:pt x="714" y="7240"/>
                </a:lnTo>
                <a:lnTo>
                  <a:pt x="500" y="7240"/>
                </a:lnTo>
                <a:cubicBezTo>
                  <a:pt x="405" y="7240"/>
                  <a:pt x="333" y="7288"/>
                  <a:pt x="333" y="7383"/>
                </a:cubicBezTo>
                <a:cubicBezTo>
                  <a:pt x="333" y="7502"/>
                  <a:pt x="381" y="7598"/>
                  <a:pt x="500" y="7598"/>
                </a:cubicBezTo>
                <a:lnTo>
                  <a:pt x="714" y="7598"/>
                </a:lnTo>
                <a:lnTo>
                  <a:pt x="714" y="8479"/>
                </a:lnTo>
                <a:lnTo>
                  <a:pt x="500" y="8479"/>
                </a:lnTo>
                <a:cubicBezTo>
                  <a:pt x="405" y="8479"/>
                  <a:pt x="333" y="8550"/>
                  <a:pt x="333" y="8645"/>
                </a:cubicBezTo>
                <a:cubicBezTo>
                  <a:pt x="333" y="8765"/>
                  <a:pt x="381" y="8836"/>
                  <a:pt x="500" y="8836"/>
                </a:cubicBezTo>
                <a:lnTo>
                  <a:pt x="714" y="8836"/>
                </a:lnTo>
                <a:lnTo>
                  <a:pt x="714" y="9741"/>
                </a:lnTo>
                <a:lnTo>
                  <a:pt x="500" y="9741"/>
                </a:lnTo>
                <a:cubicBezTo>
                  <a:pt x="405" y="9741"/>
                  <a:pt x="333" y="9789"/>
                  <a:pt x="333" y="9884"/>
                </a:cubicBezTo>
                <a:cubicBezTo>
                  <a:pt x="333" y="10003"/>
                  <a:pt x="381" y="10098"/>
                  <a:pt x="500" y="10098"/>
                </a:cubicBezTo>
                <a:lnTo>
                  <a:pt x="714" y="10098"/>
                </a:lnTo>
                <a:lnTo>
                  <a:pt x="714" y="10717"/>
                </a:lnTo>
                <a:lnTo>
                  <a:pt x="286" y="10717"/>
                </a:lnTo>
                <a:cubicBezTo>
                  <a:pt x="143" y="10717"/>
                  <a:pt x="0" y="10836"/>
                  <a:pt x="0" y="11027"/>
                </a:cubicBezTo>
                <a:lnTo>
                  <a:pt x="0" y="11575"/>
                </a:lnTo>
                <a:cubicBezTo>
                  <a:pt x="0" y="11741"/>
                  <a:pt x="119" y="11884"/>
                  <a:pt x="286" y="11884"/>
                </a:cubicBezTo>
                <a:lnTo>
                  <a:pt x="11598" y="11884"/>
                </a:lnTo>
                <a:cubicBezTo>
                  <a:pt x="11764" y="11884"/>
                  <a:pt x="11907" y="11765"/>
                  <a:pt x="11907" y="11575"/>
                </a:cubicBezTo>
                <a:lnTo>
                  <a:pt x="11907" y="10979"/>
                </a:lnTo>
                <a:cubicBezTo>
                  <a:pt x="11907" y="10813"/>
                  <a:pt x="11764" y="10693"/>
                  <a:pt x="11598" y="10693"/>
                </a:cubicBezTo>
                <a:lnTo>
                  <a:pt x="10383" y="10693"/>
                </a:lnTo>
                <a:cubicBezTo>
                  <a:pt x="10359" y="10646"/>
                  <a:pt x="10288" y="10574"/>
                  <a:pt x="10240" y="10574"/>
                </a:cubicBezTo>
                <a:cubicBezTo>
                  <a:pt x="10169" y="10574"/>
                  <a:pt x="10097" y="10646"/>
                  <a:pt x="10097" y="10693"/>
                </a:cubicBezTo>
                <a:lnTo>
                  <a:pt x="7740" y="10693"/>
                </a:lnTo>
                <a:lnTo>
                  <a:pt x="7740" y="10455"/>
                </a:lnTo>
                <a:cubicBezTo>
                  <a:pt x="7740" y="10360"/>
                  <a:pt x="7644" y="10289"/>
                  <a:pt x="7549" y="10289"/>
                </a:cubicBezTo>
                <a:cubicBezTo>
                  <a:pt x="7478" y="10289"/>
                  <a:pt x="7383" y="10360"/>
                  <a:pt x="7383" y="10455"/>
                </a:cubicBezTo>
                <a:lnTo>
                  <a:pt x="7383" y="10693"/>
                </a:lnTo>
                <a:lnTo>
                  <a:pt x="5454" y="10693"/>
                </a:lnTo>
                <a:cubicBezTo>
                  <a:pt x="5358" y="10693"/>
                  <a:pt x="5263" y="10765"/>
                  <a:pt x="5263" y="10836"/>
                </a:cubicBezTo>
                <a:cubicBezTo>
                  <a:pt x="5263" y="10955"/>
                  <a:pt x="5311" y="11051"/>
                  <a:pt x="5454" y="11051"/>
                </a:cubicBezTo>
                <a:lnTo>
                  <a:pt x="11574" y="11051"/>
                </a:lnTo>
                <a:lnTo>
                  <a:pt x="11574" y="11527"/>
                </a:lnTo>
                <a:lnTo>
                  <a:pt x="381" y="11527"/>
                </a:lnTo>
                <a:lnTo>
                  <a:pt x="381" y="11051"/>
                </a:lnTo>
                <a:lnTo>
                  <a:pt x="4596" y="11051"/>
                </a:lnTo>
                <a:cubicBezTo>
                  <a:pt x="4691" y="11051"/>
                  <a:pt x="4787" y="11003"/>
                  <a:pt x="4787" y="10908"/>
                </a:cubicBezTo>
                <a:cubicBezTo>
                  <a:pt x="4787" y="10789"/>
                  <a:pt x="4739" y="10693"/>
                  <a:pt x="4596" y="10693"/>
                </a:cubicBezTo>
                <a:lnTo>
                  <a:pt x="4120" y="10693"/>
                </a:lnTo>
                <a:lnTo>
                  <a:pt x="4120" y="10646"/>
                </a:lnTo>
                <a:cubicBezTo>
                  <a:pt x="4120" y="10551"/>
                  <a:pt x="4048" y="10455"/>
                  <a:pt x="3953" y="10455"/>
                </a:cubicBezTo>
                <a:cubicBezTo>
                  <a:pt x="3858" y="10455"/>
                  <a:pt x="3763" y="10551"/>
                  <a:pt x="3763" y="10646"/>
                </a:cubicBezTo>
                <a:lnTo>
                  <a:pt x="3763" y="10693"/>
                </a:lnTo>
                <a:lnTo>
                  <a:pt x="2548" y="10693"/>
                </a:lnTo>
                <a:lnTo>
                  <a:pt x="2548" y="10670"/>
                </a:lnTo>
                <a:cubicBezTo>
                  <a:pt x="2548" y="10574"/>
                  <a:pt x="2501" y="10479"/>
                  <a:pt x="2405" y="10479"/>
                </a:cubicBezTo>
                <a:cubicBezTo>
                  <a:pt x="2286" y="10479"/>
                  <a:pt x="2191" y="10551"/>
                  <a:pt x="2191" y="10670"/>
                </a:cubicBezTo>
                <a:lnTo>
                  <a:pt x="2191" y="10693"/>
                </a:lnTo>
                <a:lnTo>
                  <a:pt x="1072" y="10693"/>
                </a:lnTo>
                <a:lnTo>
                  <a:pt x="1072" y="191"/>
                </a:lnTo>
                <a:cubicBezTo>
                  <a:pt x="1072" y="96"/>
                  <a:pt x="1000" y="1"/>
                  <a:pt x="90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39" name="Google Shape;6439;p51"/>
          <p:cNvGrpSpPr/>
          <p:nvPr/>
        </p:nvGrpSpPr>
        <p:grpSpPr>
          <a:xfrm>
            <a:off x="3245846" y="2447657"/>
            <a:ext cx="361730" cy="358919"/>
            <a:chOff x="3654238" y="2368833"/>
            <a:chExt cx="302475" cy="300125"/>
          </a:xfrm>
        </p:grpSpPr>
        <p:sp>
          <p:nvSpPr>
            <p:cNvPr id="6440" name="Google Shape;6440;p51"/>
            <p:cNvSpPr/>
            <p:nvPr/>
          </p:nvSpPr>
          <p:spPr>
            <a:xfrm>
              <a:off x="3654238" y="2368833"/>
              <a:ext cx="302475" cy="300125"/>
            </a:xfrm>
            <a:custGeom>
              <a:rect b="b" l="l" r="r" t="t"/>
              <a:pathLst>
                <a:path extrusionOk="0" h="12005" w="12099">
                  <a:moveTo>
                    <a:pt x="9550" y="407"/>
                  </a:moveTo>
                  <a:cubicBezTo>
                    <a:pt x="9717" y="407"/>
                    <a:pt x="9908" y="455"/>
                    <a:pt x="10074" y="478"/>
                  </a:cubicBezTo>
                  <a:cubicBezTo>
                    <a:pt x="10622" y="621"/>
                    <a:pt x="11051" y="955"/>
                    <a:pt x="11336" y="1455"/>
                  </a:cubicBezTo>
                  <a:cubicBezTo>
                    <a:pt x="11598" y="1931"/>
                    <a:pt x="11694" y="2503"/>
                    <a:pt x="11527" y="3027"/>
                  </a:cubicBezTo>
                  <a:cubicBezTo>
                    <a:pt x="11384" y="3574"/>
                    <a:pt x="11051" y="4027"/>
                    <a:pt x="10551" y="4289"/>
                  </a:cubicBezTo>
                  <a:cubicBezTo>
                    <a:pt x="10217" y="4455"/>
                    <a:pt x="9908" y="4551"/>
                    <a:pt x="9550" y="4551"/>
                  </a:cubicBezTo>
                  <a:cubicBezTo>
                    <a:pt x="9145" y="3598"/>
                    <a:pt x="8383" y="2860"/>
                    <a:pt x="7431" y="2479"/>
                  </a:cubicBezTo>
                  <a:lnTo>
                    <a:pt x="7526" y="1931"/>
                  </a:lnTo>
                  <a:cubicBezTo>
                    <a:pt x="7669" y="1407"/>
                    <a:pt x="8002" y="955"/>
                    <a:pt x="8502" y="693"/>
                  </a:cubicBezTo>
                  <a:cubicBezTo>
                    <a:pt x="8836" y="502"/>
                    <a:pt x="9193" y="407"/>
                    <a:pt x="9550" y="407"/>
                  </a:cubicBezTo>
                  <a:close/>
                  <a:moveTo>
                    <a:pt x="2525" y="7408"/>
                  </a:moveTo>
                  <a:cubicBezTo>
                    <a:pt x="2906" y="8361"/>
                    <a:pt x="3668" y="9147"/>
                    <a:pt x="4621" y="9528"/>
                  </a:cubicBezTo>
                  <a:cubicBezTo>
                    <a:pt x="4597" y="10647"/>
                    <a:pt x="3668" y="11576"/>
                    <a:pt x="2549" y="11576"/>
                  </a:cubicBezTo>
                  <a:cubicBezTo>
                    <a:pt x="1382" y="11576"/>
                    <a:pt x="453" y="10647"/>
                    <a:pt x="453" y="9480"/>
                  </a:cubicBezTo>
                  <a:cubicBezTo>
                    <a:pt x="453" y="8361"/>
                    <a:pt x="1382" y="7432"/>
                    <a:pt x="2525" y="7408"/>
                  </a:cubicBezTo>
                  <a:close/>
                  <a:moveTo>
                    <a:pt x="6026" y="2527"/>
                  </a:moveTo>
                  <a:cubicBezTo>
                    <a:pt x="7931" y="2527"/>
                    <a:pt x="9479" y="4074"/>
                    <a:pt x="9479" y="5980"/>
                  </a:cubicBezTo>
                  <a:cubicBezTo>
                    <a:pt x="9479" y="6932"/>
                    <a:pt x="9074" y="7885"/>
                    <a:pt x="8360" y="8552"/>
                  </a:cubicBezTo>
                  <a:cubicBezTo>
                    <a:pt x="8288" y="8599"/>
                    <a:pt x="8264" y="8718"/>
                    <a:pt x="8360" y="8790"/>
                  </a:cubicBezTo>
                  <a:cubicBezTo>
                    <a:pt x="8386" y="8816"/>
                    <a:pt x="8433" y="8835"/>
                    <a:pt x="8483" y="8835"/>
                  </a:cubicBezTo>
                  <a:cubicBezTo>
                    <a:pt x="8524" y="8835"/>
                    <a:pt x="8566" y="8822"/>
                    <a:pt x="8598" y="8790"/>
                  </a:cubicBezTo>
                  <a:cubicBezTo>
                    <a:pt x="9003" y="8385"/>
                    <a:pt x="9336" y="7909"/>
                    <a:pt x="9550" y="7408"/>
                  </a:cubicBezTo>
                  <a:cubicBezTo>
                    <a:pt x="9908" y="7408"/>
                    <a:pt x="10217" y="7504"/>
                    <a:pt x="10551" y="7670"/>
                  </a:cubicBezTo>
                  <a:cubicBezTo>
                    <a:pt x="11027" y="7956"/>
                    <a:pt x="11384" y="8385"/>
                    <a:pt x="11527" y="8933"/>
                  </a:cubicBezTo>
                  <a:cubicBezTo>
                    <a:pt x="11694" y="9480"/>
                    <a:pt x="11622" y="10052"/>
                    <a:pt x="11336" y="10528"/>
                  </a:cubicBezTo>
                  <a:cubicBezTo>
                    <a:pt x="11051" y="11004"/>
                    <a:pt x="10622" y="11362"/>
                    <a:pt x="10074" y="11528"/>
                  </a:cubicBezTo>
                  <a:cubicBezTo>
                    <a:pt x="9909" y="11573"/>
                    <a:pt x="9740" y="11595"/>
                    <a:pt x="9570" y="11595"/>
                  </a:cubicBezTo>
                  <a:cubicBezTo>
                    <a:pt x="9200" y="11595"/>
                    <a:pt x="8829" y="11493"/>
                    <a:pt x="8502" y="11314"/>
                  </a:cubicBezTo>
                  <a:cubicBezTo>
                    <a:pt x="8026" y="11052"/>
                    <a:pt x="7669" y="10600"/>
                    <a:pt x="7526" y="10052"/>
                  </a:cubicBezTo>
                  <a:cubicBezTo>
                    <a:pt x="7455" y="9885"/>
                    <a:pt x="7455" y="9742"/>
                    <a:pt x="7455" y="9552"/>
                  </a:cubicBezTo>
                  <a:cubicBezTo>
                    <a:pt x="7645" y="9504"/>
                    <a:pt x="7788" y="9409"/>
                    <a:pt x="7931" y="9314"/>
                  </a:cubicBezTo>
                  <a:cubicBezTo>
                    <a:pt x="8026" y="9266"/>
                    <a:pt x="8050" y="9171"/>
                    <a:pt x="8002" y="9075"/>
                  </a:cubicBezTo>
                  <a:cubicBezTo>
                    <a:pt x="7959" y="9018"/>
                    <a:pt x="7907" y="8986"/>
                    <a:pt x="7857" y="8986"/>
                  </a:cubicBezTo>
                  <a:cubicBezTo>
                    <a:pt x="7824" y="8986"/>
                    <a:pt x="7792" y="9000"/>
                    <a:pt x="7764" y="9028"/>
                  </a:cubicBezTo>
                  <a:cubicBezTo>
                    <a:pt x="7217" y="9314"/>
                    <a:pt x="6645" y="9456"/>
                    <a:pt x="6026" y="9456"/>
                  </a:cubicBezTo>
                  <a:cubicBezTo>
                    <a:pt x="4121" y="9456"/>
                    <a:pt x="2573" y="7909"/>
                    <a:pt x="2573" y="6003"/>
                  </a:cubicBezTo>
                  <a:cubicBezTo>
                    <a:pt x="2573" y="4098"/>
                    <a:pt x="4121" y="2527"/>
                    <a:pt x="6026" y="2527"/>
                  </a:cubicBezTo>
                  <a:close/>
                  <a:moveTo>
                    <a:pt x="9487" y="0"/>
                  </a:moveTo>
                  <a:cubicBezTo>
                    <a:pt x="9070" y="0"/>
                    <a:pt x="8664" y="117"/>
                    <a:pt x="8288" y="336"/>
                  </a:cubicBezTo>
                  <a:cubicBezTo>
                    <a:pt x="7717" y="645"/>
                    <a:pt x="7336" y="1169"/>
                    <a:pt x="7169" y="1812"/>
                  </a:cubicBezTo>
                  <a:cubicBezTo>
                    <a:pt x="7121" y="2003"/>
                    <a:pt x="7097" y="2145"/>
                    <a:pt x="7074" y="2312"/>
                  </a:cubicBezTo>
                  <a:cubicBezTo>
                    <a:pt x="6740" y="2217"/>
                    <a:pt x="6383" y="2169"/>
                    <a:pt x="6002" y="2169"/>
                  </a:cubicBezTo>
                  <a:cubicBezTo>
                    <a:pt x="5645" y="2169"/>
                    <a:pt x="5240" y="2217"/>
                    <a:pt x="4930" y="2312"/>
                  </a:cubicBezTo>
                  <a:cubicBezTo>
                    <a:pt x="4930" y="2050"/>
                    <a:pt x="4859" y="1812"/>
                    <a:pt x="4764" y="1574"/>
                  </a:cubicBezTo>
                  <a:cubicBezTo>
                    <a:pt x="4745" y="1501"/>
                    <a:pt x="4672" y="1470"/>
                    <a:pt x="4595" y="1470"/>
                  </a:cubicBezTo>
                  <a:cubicBezTo>
                    <a:pt x="4572" y="1470"/>
                    <a:pt x="4548" y="1473"/>
                    <a:pt x="4525" y="1479"/>
                  </a:cubicBezTo>
                  <a:cubicBezTo>
                    <a:pt x="4454" y="1503"/>
                    <a:pt x="4406" y="1622"/>
                    <a:pt x="4454" y="1717"/>
                  </a:cubicBezTo>
                  <a:cubicBezTo>
                    <a:pt x="4525" y="1955"/>
                    <a:pt x="4597" y="2217"/>
                    <a:pt x="4597" y="2479"/>
                  </a:cubicBezTo>
                  <a:cubicBezTo>
                    <a:pt x="3644" y="2860"/>
                    <a:pt x="2858" y="3598"/>
                    <a:pt x="2477" y="4551"/>
                  </a:cubicBezTo>
                  <a:cubicBezTo>
                    <a:pt x="2311" y="4551"/>
                    <a:pt x="2144" y="4527"/>
                    <a:pt x="1977" y="4503"/>
                  </a:cubicBezTo>
                  <a:cubicBezTo>
                    <a:pt x="1430" y="4336"/>
                    <a:pt x="1001" y="4027"/>
                    <a:pt x="715" y="3503"/>
                  </a:cubicBezTo>
                  <a:cubicBezTo>
                    <a:pt x="453" y="3027"/>
                    <a:pt x="358" y="2479"/>
                    <a:pt x="525" y="1931"/>
                  </a:cubicBezTo>
                  <a:cubicBezTo>
                    <a:pt x="668" y="1383"/>
                    <a:pt x="1001" y="955"/>
                    <a:pt x="1501" y="693"/>
                  </a:cubicBezTo>
                  <a:cubicBezTo>
                    <a:pt x="1833" y="508"/>
                    <a:pt x="2198" y="417"/>
                    <a:pt x="2558" y="417"/>
                  </a:cubicBezTo>
                  <a:cubicBezTo>
                    <a:pt x="3128" y="417"/>
                    <a:pt x="3688" y="645"/>
                    <a:pt x="4097" y="1098"/>
                  </a:cubicBezTo>
                  <a:cubicBezTo>
                    <a:pt x="4124" y="1125"/>
                    <a:pt x="4176" y="1153"/>
                    <a:pt x="4228" y="1153"/>
                  </a:cubicBezTo>
                  <a:cubicBezTo>
                    <a:pt x="4266" y="1153"/>
                    <a:pt x="4305" y="1138"/>
                    <a:pt x="4335" y="1098"/>
                  </a:cubicBezTo>
                  <a:cubicBezTo>
                    <a:pt x="4383" y="1050"/>
                    <a:pt x="4406" y="931"/>
                    <a:pt x="4335" y="860"/>
                  </a:cubicBezTo>
                  <a:cubicBezTo>
                    <a:pt x="3978" y="431"/>
                    <a:pt x="3454" y="169"/>
                    <a:pt x="2930" y="97"/>
                  </a:cubicBezTo>
                  <a:cubicBezTo>
                    <a:pt x="2787" y="74"/>
                    <a:pt x="2644" y="62"/>
                    <a:pt x="2503" y="62"/>
                  </a:cubicBezTo>
                  <a:cubicBezTo>
                    <a:pt x="2080" y="62"/>
                    <a:pt x="1674" y="169"/>
                    <a:pt x="1334" y="383"/>
                  </a:cubicBezTo>
                  <a:cubicBezTo>
                    <a:pt x="763" y="717"/>
                    <a:pt x="382" y="1217"/>
                    <a:pt x="191" y="1884"/>
                  </a:cubicBezTo>
                  <a:cubicBezTo>
                    <a:pt x="1" y="2503"/>
                    <a:pt x="96" y="3146"/>
                    <a:pt x="429" y="3717"/>
                  </a:cubicBezTo>
                  <a:cubicBezTo>
                    <a:pt x="763" y="4289"/>
                    <a:pt x="1263" y="4670"/>
                    <a:pt x="1930" y="4860"/>
                  </a:cubicBezTo>
                  <a:cubicBezTo>
                    <a:pt x="2073" y="4884"/>
                    <a:pt x="2239" y="4908"/>
                    <a:pt x="2406" y="4932"/>
                  </a:cubicBezTo>
                  <a:cubicBezTo>
                    <a:pt x="2287" y="5289"/>
                    <a:pt x="2239" y="5646"/>
                    <a:pt x="2239" y="6027"/>
                  </a:cubicBezTo>
                  <a:cubicBezTo>
                    <a:pt x="2239" y="6432"/>
                    <a:pt x="2311" y="6789"/>
                    <a:pt x="2406" y="7099"/>
                  </a:cubicBezTo>
                  <a:cubicBezTo>
                    <a:pt x="1120" y="7194"/>
                    <a:pt x="144" y="8242"/>
                    <a:pt x="144" y="9528"/>
                  </a:cubicBezTo>
                  <a:cubicBezTo>
                    <a:pt x="144" y="10862"/>
                    <a:pt x="1239" y="11957"/>
                    <a:pt x="2573" y="11957"/>
                  </a:cubicBezTo>
                  <a:cubicBezTo>
                    <a:pt x="3859" y="11957"/>
                    <a:pt x="4930" y="10957"/>
                    <a:pt x="4978" y="9695"/>
                  </a:cubicBezTo>
                  <a:cubicBezTo>
                    <a:pt x="5311" y="9790"/>
                    <a:pt x="5692" y="9838"/>
                    <a:pt x="6050" y="9838"/>
                  </a:cubicBezTo>
                  <a:cubicBezTo>
                    <a:pt x="6407" y="9838"/>
                    <a:pt x="6764" y="9790"/>
                    <a:pt x="7121" y="9695"/>
                  </a:cubicBezTo>
                  <a:cubicBezTo>
                    <a:pt x="7121" y="9838"/>
                    <a:pt x="7169" y="10028"/>
                    <a:pt x="7217" y="10171"/>
                  </a:cubicBezTo>
                  <a:cubicBezTo>
                    <a:pt x="7407" y="10814"/>
                    <a:pt x="7788" y="11338"/>
                    <a:pt x="8360" y="11671"/>
                  </a:cubicBezTo>
                  <a:cubicBezTo>
                    <a:pt x="8741" y="11862"/>
                    <a:pt x="9145" y="12005"/>
                    <a:pt x="9574" y="12005"/>
                  </a:cubicBezTo>
                  <a:cubicBezTo>
                    <a:pt x="9788" y="12005"/>
                    <a:pt x="9979" y="11957"/>
                    <a:pt x="10193" y="11909"/>
                  </a:cubicBezTo>
                  <a:cubicBezTo>
                    <a:pt x="10813" y="11719"/>
                    <a:pt x="11360" y="11338"/>
                    <a:pt x="11694" y="10766"/>
                  </a:cubicBezTo>
                  <a:cubicBezTo>
                    <a:pt x="12003" y="10219"/>
                    <a:pt x="12098" y="9552"/>
                    <a:pt x="11932" y="8933"/>
                  </a:cubicBezTo>
                  <a:cubicBezTo>
                    <a:pt x="11717" y="8242"/>
                    <a:pt x="11289" y="7694"/>
                    <a:pt x="10741" y="7385"/>
                  </a:cubicBezTo>
                  <a:cubicBezTo>
                    <a:pt x="10408" y="7194"/>
                    <a:pt x="10050" y="7075"/>
                    <a:pt x="9669" y="7051"/>
                  </a:cubicBezTo>
                  <a:cubicBezTo>
                    <a:pt x="9741" y="6694"/>
                    <a:pt x="9812" y="6337"/>
                    <a:pt x="9812" y="5980"/>
                  </a:cubicBezTo>
                  <a:cubicBezTo>
                    <a:pt x="9812" y="5599"/>
                    <a:pt x="9741" y="5241"/>
                    <a:pt x="9669" y="4884"/>
                  </a:cubicBezTo>
                  <a:cubicBezTo>
                    <a:pt x="10003" y="4860"/>
                    <a:pt x="10408" y="4765"/>
                    <a:pt x="10741" y="4551"/>
                  </a:cubicBezTo>
                  <a:cubicBezTo>
                    <a:pt x="11289" y="4217"/>
                    <a:pt x="11694" y="3717"/>
                    <a:pt x="11860" y="3074"/>
                  </a:cubicBezTo>
                  <a:cubicBezTo>
                    <a:pt x="12051" y="2431"/>
                    <a:pt x="11956" y="1788"/>
                    <a:pt x="11622" y="1217"/>
                  </a:cubicBezTo>
                  <a:cubicBezTo>
                    <a:pt x="11289" y="645"/>
                    <a:pt x="10789" y="264"/>
                    <a:pt x="10146" y="97"/>
                  </a:cubicBezTo>
                  <a:cubicBezTo>
                    <a:pt x="9925" y="32"/>
                    <a:pt x="9704" y="0"/>
                    <a:pt x="9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1" name="Google Shape;6441;p51"/>
            <p:cNvSpPr/>
            <p:nvPr/>
          </p:nvSpPr>
          <p:spPr>
            <a:xfrm>
              <a:off x="3863813" y="2416508"/>
              <a:ext cx="57775" cy="8950"/>
            </a:xfrm>
            <a:custGeom>
              <a:rect b="b" l="l" r="r" t="t"/>
              <a:pathLst>
                <a:path extrusionOk="0" h="358" w="2311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310" y="262"/>
                    <a:pt x="2287" y="143"/>
                  </a:cubicBezTo>
                  <a:cubicBezTo>
                    <a:pt x="2263" y="48"/>
                    <a:pt x="2168" y="0"/>
                    <a:pt x="2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2" name="Google Shape;6442;p51"/>
            <p:cNvSpPr/>
            <p:nvPr/>
          </p:nvSpPr>
          <p:spPr>
            <a:xfrm>
              <a:off x="3881663" y="2434958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215" y="1"/>
                  </a:moveTo>
                  <a:cubicBezTo>
                    <a:pt x="120" y="1"/>
                    <a:pt x="48" y="72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120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3" name="Google Shape;6443;p51"/>
            <p:cNvSpPr/>
            <p:nvPr/>
          </p:nvSpPr>
          <p:spPr>
            <a:xfrm>
              <a:off x="3688188" y="2610583"/>
              <a:ext cx="57775" cy="8975"/>
            </a:xfrm>
            <a:custGeom>
              <a:rect b="b" l="l" r="r" t="t"/>
              <a:pathLst>
                <a:path extrusionOk="0" h="359" w="2311">
                  <a:moveTo>
                    <a:pt x="214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95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3" y="310"/>
                    <a:pt x="2286" y="215"/>
                  </a:cubicBezTo>
                  <a:cubicBezTo>
                    <a:pt x="2310" y="96"/>
                    <a:pt x="2239" y="1"/>
                    <a:pt x="2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4" name="Google Shape;6444;p51"/>
            <p:cNvSpPr/>
            <p:nvPr/>
          </p:nvSpPr>
          <p:spPr>
            <a:xfrm>
              <a:off x="3689363" y="25921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191" y="1"/>
                  </a:moveTo>
                  <a:cubicBezTo>
                    <a:pt x="96" y="1"/>
                    <a:pt x="48" y="48"/>
                    <a:pt x="1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358" y="358"/>
                  </a:lnTo>
                  <a:cubicBezTo>
                    <a:pt x="1430" y="358"/>
                    <a:pt x="1501" y="286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5" name="Google Shape;6445;p51"/>
            <p:cNvSpPr/>
            <p:nvPr/>
          </p:nvSpPr>
          <p:spPr>
            <a:xfrm>
              <a:off x="3863813" y="2611183"/>
              <a:ext cx="57175" cy="8950"/>
            </a:xfrm>
            <a:custGeom>
              <a:rect b="b" l="l" r="r" t="t"/>
              <a:pathLst>
                <a:path extrusionOk="0" h="358" w="2287">
                  <a:moveTo>
                    <a:pt x="215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072" y="358"/>
                  </a:lnTo>
                  <a:cubicBezTo>
                    <a:pt x="2168" y="358"/>
                    <a:pt x="2239" y="310"/>
                    <a:pt x="2263" y="215"/>
                  </a:cubicBezTo>
                  <a:cubicBezTo>
                    <a:pt x="2287" y="96"/>
                    <a:pt x="2191" y="1"/>
                    <a:pt x="2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6" name="Google Shape;6446;p51"/>
            <p:cNvSpPr/>
            <p:nvPr/>
          </p:nvSpPr>
          <p:spPr>
            <a:xfrm>
              <a:off x="3881663" y="2592733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7" name="Google Shape;6447;p51"/>
            <p:cNvSpPr/>
            <p:nvPr/>
          </p:nvSpPr>
          <p:spPr>
            <a:xfrm>
              <a:off x="3759613" y="2491508"/>
              <a:ext cx="90525" cy="8975"/>
            </a:xfrm>
            <a:custGeom>
              <a:rect b="b" l="l" r="r" t="t"/>
              <a:pathLst>
                <a:path extrusionOk="0" h="359" w="3621">
                  <a:moveTo>
                    <a:pt x="215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1"/>
                    <a:pt x="3597" y="215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8" name="Google Shape;6448;p51"/>
            <p:cNvSpPr/>
            <p:nvPr/>
          </p:nvSpPr>
          <p:spPr>
            <a:xfrm>
              <a:off x="3759613" y="2514133"/>
              <a:ext cx="90525" cy="8975"/>
            </a:xfrm>
            <a:custGeom>
              <a:rect b="b" l="l" r="r" t="t"/>
              <a:pathLst>
                <a:path extrusionOk="0" h="359" w="3621">
                  <a:moveTo>
                    <a:pt x="215" y="1"/>
                  </a:moveTo>
                  <a:cubicBezTo>
                    <a:pt x="120" y="1"/>
                    <a:pt x="49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7"/>
                    <a:pt x="3597" y="191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9" name="Google Shape;6449;p51"/>
            <p:cNvSpPr/>
            <p:nvPr/>
          </p:nvSpPr>
          <p:spPr>
            <a:xfrm>
              <a:off x="3779863" y="2536758"/>
              <a:ext cx="50625" cy="8975"/>
            </a:xfrm>
            <a:custGeom>
              <a:rect b="b" l="l" r="r" t="t"/>
              <a:pathLst>
                <a:path extrusionOk="0" h="359" w="2025">
                  <a:moveTo>
                    <a:pt x="191" y="1"/>
                  </a:moveTo>
                  <a:cubicBezTo>
                    <a:pt x="120" y="1"/>
                    <a:pt x="48" y="72"/>
                    <a:pt x="24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2025" y="96"/>
                    <a:pt x="1930" y="1"/>
                    <a:pt x="1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0" name="Google Shape;6450;p51"/>
            <p:cNvSpPr/>
            <p:nvPr/>
          </p:nvSpPr>
          <p:spPr>
            <a:xfrm>
              <a:off x="3689363" y="2416508"/>
              <a:ext cx="58375" cy="8950"/>
            </a:xfrm>
            <a:custGeom>
              <a:rect b="b" l="l" r="r" t="t"/>
              <a:pathLst>
                <a:path extrusionOk="0" h="358" w="2335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2"/>
                    <a:pt x="2311" y="143"/>
                  </a:cubicBezTo>
                  <a:cubicBezTo>
                    <a:pt x="2239" y="48"/>
                    <a:pt x="2144" y="0"/>
                    <a:pt x="2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1" name="Google Shape;6451;p51"/>
            <p:cNvSpPr/>
            <p:nvPr/>
          </p:nvSpPr>
          <p:spPr>
            <a:xfrm>
              <a:off x="3688763" y="2434958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215" y="1"/>
                  </a:moveTo>
                  <a:cubicBezTo>
                    <a:pt x="96" y="1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52" name="Google Shape;6452;p51"/>
          <p:cNvGrpSpPr/>
          <p:nvPr/>
        </p:nvGrpSpPr>
        <p:grpSpPr>
          <a:xfrm>
            <a:off x="2544498" y="2447627"/>
            <a:ext cx="353179" cy="355332"/>
            <a:chOff x="3195213" y="2368808"/>
            <a:chExt cx="295325" cy="297125"/>
          </a:xfrm>
        </p:grpSpPr>
        <p:sp>
          <p:nvSpPr>
            <p:cNvPr id="6453" name="Google Shape;6453;p51"/>
            <p:cNvSpPr/>
            <p:nvPr/>
          </p:nvSpPr>
          <p:spPr>
            <a:xfrm>
              <a:off x="3312513" y="2401033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286"/>
                    <a:pt x="5644" y="191"/>
                  </a:cubicBezTo>
                  <a:cubicBezTo>
                    <a:pt x="5644" y="72"/>
                    <a:pt x="5597" y="0"/>
                    <a:pt x="5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4" name="Google Shape;6454;p51"/>
            <p:cNvSpPr/>
            <p:nvPr/>
          </p:nvSpPr>
          <p:spPr>
            <a:xfrm>
              <a:off x="3312513" y="2419483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6"/>
                    <a:pt x="5644" y="215"/>
                  </a:cubicBezTo>
                  <a:cubicBezTo>
                    <a:pt x="5644" y="96"/>
                    <a:pt x="5597" y="0"/>
                    <a:pt x="5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5" name="Google Shape;6455;p51"/>
            <p:cNvSpPr/>
            <p:nvPr/>
          </p:nvSpPr>
          <p:spPr>
            <a:xfrm>
              <a:off x="3195813" y="2368808"/>
              <a:ext cx="294125" cy="90575"/>
            </a:xfrm>
            <a:custGeom>
              <a:rect b="b" l="l" r="r" t="t"/>
              <a:pathLst>
                <a:path extrusionOk="0" h="3623" w="11765">
                  <a:moveTo>
                    <a:pt x="1858" y="384"/>
                  </a:moveTo>
                  <a:cubicBezTo>
                    <a:pt x="2668" y="384"/>
                    <a:pt x="3311" y="1051"/>
                    <a:pt x="3311" y="1837"/>
                  </a:cubicBezTo>
                  <a:cubicBezTo>
                    <a:pt x="3311" y="2647"/>
                    <a:pt x="2668" y="3313"/>
                    <a:pt x="1858" y="3313"/>
                  </a:cubicBezTo>
                  <a:cubicBezTo>
                    <a:pt x="1048" y="3313"/>
                    <a:pt x="405" y="2647"/>
                    <a:pt x="405" y="1837"/>
                  </a:cubicBezTo>
                  <a:cubicBezTo>
                    <a:pt x="405" y="1051"/>
                    <a:pt x="1048" y="384"/>
                    <a:pt x="1858" y="384"/>
                  </a:cubicBezTo>
                  <a:close/>
                  <a:moveTo>
                    <a:pt x="1836" y="1"/>
                  </a:moveTo>
                  <a:cubicBezTo>
                    <a:pt x="1804" y="1"/>
                    <a:pt x="1772" y="1"/>
                    <a:pt x="1739" y="3"/>
                  </a:cubicBezTo>
                  <a:cubicBezTo>
                    <a:pt x="810" y="27"/>
                    <a:pt x="72" y="765"/>
                    <a:pt x="1" y="1694"/>
                  </a:cubicBezTo>
                  <a:cubicBezTo>
                    <a:pt x="24" y="2789"/>
                    <a:pt x="810" y="3623"/>
                    <a:pt x="1858" y="3623"/>
                  </a:cubicBezTo>
                  <a:cubicBezTo>
                    <a:pt x="2287" y="3623"/>
                    <a:pt x="2644" y="3480"/>
                    <a:pt x="2930" y="3266"/>
                  </a:cubicBezTo>
                  <a:lnTo>
                    <a:pt x="8264" y="3266"/>
                  </a:lnTo>
                  <a:cubicBezTo>
                    <a:pt x="8359" y="3266"/>
                    <a:pt x="8431" y="3218"/>
                    <a:pt x="8431" y="3123"/>
                  </a:cubicBezTo>
                  <a:cubicBezTo>
                    <a:pt x="8431" y="3004"/>
                    <a:pt x="8383" y="2909"/>
                    <a:pt x="8264" y="2909"/>
                  </a:cubicBezTo>
                  <a:lnTo>
                    <a:pt x="3263" y="2909"/>
                  </a:lnTo>
                  <a:cubicBezTo>
                    <a:pt x="3501" y="2623"/>
                    <a:pt x="3620" y="2242"/>
                    <a:pt x="3620" y="1813"/>
                  </a:cubicBezTo>
                  <a:cubicBezTo>
                    <a:pt x="3620" y="1408"/>
                    <a:pt x="3477" y="1051"/>
                    <a:pt x="3263" y="718"/>
                  </a:cubicBezTo>
                  <a:lnTo>
                    <a:pt x="10193" y="718"/>
                  </a:lnTo>
                  <a:cubicBezTo>
                    <a:pt x="10550" y="718"/>
                    <a:pt x="10884" y="884"/>
                    <a:pt x="11098" y="1194"/>
                  </a:cubicBezTo>
                  <a:cubicBezTo>
                    <a:pt x="11360" y="1575"/>
                    <a:pt x="11360" y="2051"/>
                    <a:pt x="11098" y="2432"/>
                  </a:cubicBezTo>
                  <a:cubicBezTo>
                    <a:pt x="10884" y="2742"/>
                    <a:pt x="10550" y="2909"/>
                    <a:pt x="10193" y="2909"/>
                  </a:cubicBezTo>
                  <a:lnTo>
                    <a:pt x="9074" y="2909"/>
                  </a:lnTo>
                  <a:cubicBezTo>
                    <a:pt x="8979" y="2909"/>
                    <a:pt x="8883" y="2980"/>
                    <a:pt x="8883" y="3075"/>
                  </a:cubicBezTo>
                  <a:cubicBezTo>
                    <a:pt x="8883" y="3194"/>
                    <a:pt x="8931" y="3266"/>
                    <a:pt x="9074" y="3266"/>
                  </a:cubicBezTo>
                  <a:lnTo>
                    <a:pt x="10217" y="3266"/>
                  </a:lnTo>
                  <a:cubicBezTo>
                    <a:pt x="10693" y="3266"/>
                    <a:pt x="11146" y="3028"/>
                    <a:pt x="11408" y="2647"/>
                  </a:cubicBezTo>
                  <a:cubicBezTo>
                    <a:pt x="11765" y="2146"/>
                    <a:pt x="11765" y="1480"/>
                    <a:pt x="11408" y="980"/>
                  </a:cubicBezTo>
                  <a:cubicBezTo>
                    <a:pt x="11146" y="599"/>
                    <a:pt x="10693" y="360"/>
                    <a:pt x="10217" y="360"/>
                  </a:cubicBezTo>
                  <a:lnTo>
                    <a:pt x="2906" y="360"/>
                  </a:lnTo>
                  <a:cubicBezTo>
                    <a:pt x="2597" y="140"/>
                    <a:pt x="2247" y="1"/>
                    <a:pt x="1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6" name="Google Shape;6456;p51"/>
            <p:cNvSpPr/>
            <p:nvPr/>
          </p:nvSpPr>
          <p:spPr>
            <a:xfrm>
              <a:off x="3223788" y="2392083"/>
              <a:ext cx="36350" cy="42450"/>
            </a:xfrm>
            <a:custGeom>
              <a:rect b="b" l="l" r="r" t="t"/>
              <a:pathLst>
                <a:path extrusionOk="0" h="1698" w="1454">
                  <a:moveTo>
                    <a:pt x="739" y="620"/>
                  </a:moveTo>
                  <a:lnTo>
                    <a:pt x="882" y="1025"/>
                  </a:lnTo>
                  <a:lnTo>
                    <a:pt x="572" y="1025"/>
                  </a:lnTo>
                  <a:lnTo>
                    <a:pt x="739" y="620"/>
                  </a:lnTo>
                  <a:close/>
                  <a:moveTo>
                    <a:pt x="739" y="1"/>
                  </a:moveTo>
                  <a:cubicBezTo>
                    <a:pt x="644" y="1"/>
                    <a:pt x="596" y="49"/>
                    <a:pt x="549" y="120"/>
                  </a:cubicBezTo>
                  <a:lnTo>
                    <a:pt x="48" y="1454"/>
                  </a:lnTo>
                  <a:cubicBezTo>
                    <a:pt x="1" y="1573"/>
                    <a:pt x="48" y="1668"/>
                    <a:pt x="144" y="1692"/>
                  </a:cubicBezTo>
                  <a:lnTo>
                    <a:pt x="215" y="1692"/>
                  </a:lnTo>
                  <a:cubicBezTo>
                    <a:pt x="263" y="1692"/>
                    <a:pt x="358" y="1668"/>
                    <a:pt x="358" y="1573"/>
                  </a:cubicBezTo>
                  <a:lnTo>
                    <a:pt x="453" y="1358"/>
                  </a:lnTo>
                  <a:lnTo>
                    <a:pt x="1001" y="1358"/>
                  </a:lnTo>
                  <a:lnTo>
                    <a:pt x="1096" y="1573"/>
                  </a:lnTo>
                  <a:cubicBezTo>
                    <a:pt x="1116" y="1652"/>
                    <a:pt x="1185" y="1698"/>
                    <a:pt x="1262" y="1698"/>
                  </a:cubicBezTo>
                  <a:cubicBezTo>
                    <a:pt x="1278" y="1698"/>
                    <a:pt x="1294" y="1696"/>
                    <a:pt x="1311" y="1692"/>
                  </a:cubicBezTo>
                  <a:cubicBezTo>
                    <a:pt x="1406" y="1668"/>
                    <a:pt x="1454" y="1573"/>
                    <a:pt x="1430" y="1454"/>
                  </a:cubicBezTo>
                  <a:lnTo>
                    <a:pt x="906" y="120"/>
                  </a:lnTo>
                  <a:cubicBezTo>
                    <a:pt x="882" y="25"/>
                    <a:pt x="811" y="1"/>
                    <a:pt x="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7" name="Google Shape;6457;p51"/>
            <p:cNvSpPr/>
            <p:nvPr/>
          </p:nvSpPr>
          <p:spPr>
            <a:xfrm>
              <a:off x="3312513" y="2504033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310"/>
                    <a:pt x="5644" y="214"/>
                  </a:cubicBezTo>
                  <a:cubicBezTo>
                    <a:pt x="5644" y="95"/>
                    <a:pt x="5597" y="0"/>
                    <a:pt x="5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8" name="Google Shape;6458;p51"/>
            <p:cNvSpPr/>
            <p:nvPr/>
          </p:nvSpPr>
          <p:spPr>
            <a:xfrm>
              <a:off x="3312513" y="2523658"/>
              <a:ext cx="141125" cy="8975"/>
            </a:xfrm>
            <a:custGeom>
              <a:rect b="b" l="l" r="r" t="t"/>
              <a:pathLst>
                <a:path extrusionOk="0" h="359" w="5645">
                  <a:moveTo>
                    <a:pt x="167" y="1"/>
                  </a:moveTo>
                  <a:cubicBezTo>
                    <a:pt x="72" y="1"/>
                    <a:pt x="0" y="49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7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9" name="Google Shape;6459;p51"/>
            <p:cNvSpPr/>
            <p:nvPr/>
          </p:nvSpPr>
          <p:spPr>
            <a:xfrm>
              <a:off x="3195213" y="2472858"/>
              <a:ext cx="294150" cy="90125"/>
            </a:xfrm>
            <a:custGeom>
              <a:rect b="b" l="l" r="r" t="t"/>
              <a:pathLst>
                <a:path extrusionOk="0" h="3605" w="11766">
                  <a:moveTo>
                    <a:pt x="10241" y="723"/>
                  </a:moveTo>
                  <a:cubicBezTo>
                    <a:pt x="10598" y="723"/>
                    <a:pt x="10932" y="890"/>
                    <a:pt x="11146" y="1199"/>
                  </a:cubicBezTo>
                  <a:cubicBezTo>
                    <a:pt x="11408" y="1557"/>
                    <a:pt x="11408" y="2057"/>
                    <a:pt x="11146" y="2438"/>
                  </a:cubicBezTo>
                  <a:cubicBezTo>
                    <a:pt x="10932" y="2747"/>
                    <a:pt x="10598" y="2914"/>
                    <a:pt x="10241" y="2914"/>
                  </a:cubicBezTo>
                  <a:lnTo>
                    <a:pt x="3311" y="2914"/>
                  </a:lnTo>
                  <a:cubicBezTo>
                    <a:pt x="3549" y="2628"/>
                    <a:pt x="3668" y="2247"/>
                    <a:pt x="3668" y="1819"/>
                  </a:cubicBezTo>
                  <a:cubicBezTo>
                    <a:pt x="3668" y="1414"/>
                    <a:pt x="3525" y="1057"/>
                    <a:pt x="3311" y="723"/>
                  </a:cubicBezTo>
                  <a:close/>
                  <a:moveTo>
                    <a:pt x="1882" y="366"/>
                  </a:moveTo>
                  <a:cubicBezTo>
                    <a:pt x="2692" y="366"/>
                    <a:pt x="3335" y="1009"/>
                    <a:pt x="3335" y="1819"/>
                  </a:cubicBezTo>
                  <a:cubicBezTo>
                    <a:pt x="3335" y="2628"/>
                    <a:pt x="2692" y="3271"/>
                    <a:pt x="1882" y="3271"/>
                  </a:cubicBezTo>
                  <a:cubicBezTo>
                    <a:pt x="1072" y="3271"/>
                    <a:pt x="429" y="2628"/>
                    <a:pt x="429" y="1819"/>
                  </a:cubicBezTo>
                  <a:cubicBezTo>
                    <a:pt x="429" y="1009"/>
                    <a:pt x="1072" y="366"/>
                    <a:pt x="1882" y="366"/>
                  </a:cubicBezTo>
                  <a:close/>
                  <a:moveTo>
                    <a:pt x="1941" y="1"/>
                  </a:moveTo>
                  <a:cubicBezTo>
                    <a:pt x="1890" y="1"/>
                    <a:pt x="1839" y="3"/>
                    <a:pt x="1787" y="9"/>
                  </a:cubicBezTo>
                  <a:cubicBezTo>
                    <a:pt x="858" y="33"/>
                    <a:pt x="120" y="771"/>
                    <a:pt x="72" y="1700"/>
                  </a:cubicBezTo>
                  <a:cubicBezTo>
                    <a:pt x="1" y="2747"/>
                    <a:pt x="834" y="3605"/>
                    <a:pt x="1858" y="3605"/>
                  </a:cubicBezTo>
                  <a:cubicBezTo>
                    <a:pt x="2263" y="3605"/>
                    <a:pt x="2620" y="3462"/>
                    <a:pt x="2930" y="3247"/>
                  </a:cubicBezTo>
                  <a:lnTo>
                    <a:pt x="10217" y="3247"/>
                  </a:lnTo>
                  <a:cubicBezTo>
                    <a:pt x="10693" y="3247"/>
                    <a:pt x="11146" y="3009"/>
                    <a:pt x="11408" y="2628"/>
                  </a:cubicBezTo>
                  <a:cubicBezTo>
                    <a:pt x="11765" y="2104"/>
                    <a:pt x="11765" y="1461"/>
                    <a:pt x="11408" y="961"/>
                  </a:cubicBezTo>
                  <a:cubicBezTo>
                    <a:pt x="11170" y="604"/>
                    <a:pt x="10717" y="366"/>
                    <a:pt x="10241" y="366"/>
                  </a:cubicBezTo>
                  <a:lnTo>
                    <a:pt x="2954" y="366"/>
                  </a:lnTo>
                  <a:cubicBezTo>
                    <a:pt x="2659" y="155"/>
                    <a:pt x="2327" y="1"/>
                    <a:pt x="1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0" name="Google Shape;6460;p51"/>
            <p:cNvSpPr/>
            <p:nvPr/>
          </p:nvSpPr>
          <p:spPr>
            <a:xfrm>
              <a:off x="3227363" y="2496883"/>
              <a:ext cx="29800" cy="42875"/>
            </a:xfrm>
            <a:custGeom>
              <a:rect b="b" l="l" r="r" t="t"/>
              <a:pathLst>
                <a:path extrusionOk="0" h="1715" w="1192">
                  <a:moveTo>
                    <a:pt x="572" y="357"/>
                  </a:moveTo>
                  <a:cubicBezTo>
                    <a:pt x="620" y="357"/>
                    <a:pt x="691" y="381"/>
                    <a:pt x="715" y="477"/>
                  </a:cubicBezTo>
                  <a:cubicBezTo>
                    <a:pt x="739" y="548"/>
                    <a:pt x="668" y="643"/>
                    <a:pt x="572" y="643"/>
                  </a:cubicBezTo>
                  <a:lnTo>
                    <a:pt x="358" y="643"/>
                  </a:lnTo>
                  <a:lnTo>
                    <a:pt x="358" y="357"/>
                  </a:lnTo>
                  <a:close/>
                  <a:moveTo>
                    <a:pt x="668" y="977"/>
                  </a:moveTo>
                  <a:cubicBezTo>
                    <a:pt x="739" y="977"/>
                    <a:pt x="834" y="1048"/>
                    <a:pt x="858" y="1120"/>
                  </a:cubicBezTo>
                  <a:cubicBezTo>
                    <a:pt x="858" y="1239"/>
                    <a:pt x="739" y="1358"/>
                    <a:pt x="668" y="1358"/>
                  </a:cubicBezTo>
                  <a:lnTo>
                    <a:pt x="358" y="1358"/>
                  </a:lnTo>
                  <a:lnTo>
                    <a:pt x="358" y="977"/>
                  </a:lnTo>
                  <a:close/>
                  <a:moveTo>
                    <a:pt x="167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1548"/>
                  </a:lnTo>
                  <a:lnTo>
                    <a:pt x="1" y="1596"/>
                  </a:lnTo>
                  <a:cubicBezTo>
                    <a:pt x="25" y="1691"/>
                    <a:pt x="96" y="1715"/>
                    <a:pt x="167" y="1715"/>
                  </a:cubicBezTo>
                  <a:lnTo>
                    <a:pt x="668" y="1715"/>
                  </a:lnTo>
                  <a:cubicBezTo>
                    <a:pt x="953" y="1715"/>
                    <a:pt x="1191" y="1477"/>
                    <a:pt x="1191" y="1191"/>
                  </a:cubicBezTo>
                  <a:cubicBezTo>
                    <a:pt x="1191" y="1000"/>
                    <a:pt x="1096" y="858"/>
                    <a:pt x="977" y="739"/>
                  </a:cubicBezTo>
                  <a:cubicBezTo>
                    <a:pt x="1049" y="643"/>
                    <a:pt x="1072" y="524"/>
                    <a:pt x="1049" y="381"/>
                  </a:cubicBezTo>
                  <a:cubicBezTo>
                    <a:pt x="1025" y="143"/>
                    <a:pt x="810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1" name="Google Shape;6461;p51"/>
            <p:cNvSpPr/>
            <p:nvPr/>
          </p:nvSpPr>
          <p:spPr>
            <a:xfrm>
              <a:off x="3312513" y="2608208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310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2" name="Google Shape;6462;p51"/>
            <p:cNvSpPr/>
            <p:nvPr/>
          </p:nvSpPr>
          <p:spPr>
            <a:xfrm>
              <a:off x="3312513" y="2627258"/>
              <a:ext cx="141125" cy="8375"/>
            </a:xfrm>
            <a:custGeom>
              <a:rect b="b" l="l" r="r" t="t"/>
              <a:pathLst>
                <a:path extrusionOk="0" h="335" w="5645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34"/>
                    <a:pt x="167" y="334"/>
                  </a:cubicBezTo>
                  <a:lnTo>
                    <a:pt x="5478" y="334"/>
                  </a:lnTo>
                  <a:cubicBezTo>
                    <a:pt x="5549" y="334"/>
                    <a:pt x="5644" y="286"/>
                    <a:pt x="5644" y="191"/>
                  </a:cubicBezTo>
                  <a:cubicBezTo>
                    <a:pt x="5644" y="72"/>
                    <a:pt x="5597" y="1"/>
                    <a:pt x="5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3" name="Google Shape;6463;p51"/>
            <p:cNvSpPr/>
            <p:nvPr/>
          </p:nvSpPr>
          <p:spPr>
            <a:xfrm>
              <a:off x="3195813" y="2576658"/>
              <a:ext cx="294725" cy="89275"/>
            </a:xfrm>
            <a:custGeom>
              <a:rect b="b" l="l" r="r" t="t"/>
              <a:pathLst>
                <a:path extrusionOk="0" h="3571" w="11789">
                  <a:moveTo>
                    <a:pt x="10217" y="715"/>
                  </a:moveTo>
                  <a:cubicBezTo>
                    <a:pt x="10574" y="715"/>
                    <a:pt x="10908" y="882"/>
                    <a:pt x="11122" y="1191"/>
                  </a:cubicBezTo>
                  <a:cubicBezTo>
                    <a:pt x="11384" y="1548"/>
                    <a:pt x="11384" y="2048"/>
                    <a:pt x="11122" y="2429"/>
                  </a:cubicBezTo>
                  <a:cubicBezTo>
                    <a:pt x="10908" y="2739"/>
                    <a:pt x="10574" y="2906"/>
                    <a:pt x="10217" y="2906"/>
                  </a:cubicBezTo>
                  <a:lnTo>
                    <a:pt x="3287" y="2906"/>
                  </a:lnTo>
                  <a:cubicBezTo>
                    <a:pt x="3525" y="2620"/>
                    <a:pt x="3644" y="2215"/>
                    <a:pt x="3644" y="1810"/>
                  </a:cubicBezTo>
                  <a:cubicBezTo>
                    <a:pt x="3644" y="1382"/>
                    <a:pt x="3501" y="1024"/>
                    <a:pt x="3287" y="715"/>
                  </a:cubicBezTo>
                  <a:close/>
                  <a:moveTo>
                    <a:pt x="1858" y="0"/>
                  </a:moveTo>
                  <a:cubicBezTo>
                    <a:pt x="1596" y="0"/>
                    <a:pt x="1358" y="48"/>
                    <a:pt x="1120" y="167"/>
                  </a:cubicBezTo>
                  <a:cubicBezTo>
                    <a:pt x="1025" y="191"/>
                    <a:pt x="1001" y="286"/>
                    <a:pt x="1025" y="381"/>
                  </a:cubicBezTo>
                  <a:cubicBezTo>
                    <a:pt x="1042" y="470"/>
                    <a:pt x="1112" y="519"/>
                    <a:pt x="1186" y="519"/>
                  </a:cubicBezTo>
                  <a:cubicBezTo>
                    <a:pt x="1212" y="519"/>
                    <a:pt x="1238" y="513"/>
                    <a:pt x="1263" y="501"/>
                  </a:cubicBezTo>
                  <a:cubicBezTo>
                    <a:pt x="1429" y="405"/>
                    <a:pt x="1644" y="358"/>
                    <a:pt x="1882" y="358"/>
                  </a:cubicBezTo>
                  <a:cubicBezTo>
                    <a:pt x="2715" y="358"/>
                    <a:pt x="3382" y="1024"/>
                    <a:pt x="3335" y="1858"/>
                  </a:cubicBezTo>
                  <a:cubicBezTo>
                    <a:pt x="3311" y="2620"/>
                    <a:pt x="2715" y="3215"/>
                    <a:pt x="1977" y="3239"/>
                  </a:cubicBezTo>
                  <a:cubicBezTo>
                    <a:pt x="1962" y="3240"/>
                    <a:pt x="1947" y="3240"/>
                    <a:pt x="1932" y="3240"/>
                  </a:cubicBezTo>
                  <a:cubicBezTo>
                    <a:pt x="1119" y="3240"/>
                    <a:pt x="453" y="2605"/>
                    <a:pt x="453" y="1786"/>
                  </a:cubicBezTo>
                  <a:cubicBezTo>
                    <a:pt x="453" y="1477"/>
                    <a:pt x="548" y="1191"/>
                    <a:pt x="715" y="905"/>
                  </a:cubicBezTo>
                  <a:cubicBezTo>
                    <a:pt x="786" y="858"/>
                    <a:pt x="786" y="739"/>
                    <a:pt x="691" y="667"/>
                  </a:cubicBezTo>
                  <a:cubicBezTo>
                    <a:pt x="652" y="647"/>
                    <a:pt x="608" y="636"/>
                    <a:pt x="567" y="636"/>
                  </a:cubicBezTo>
                  <a:cubicBezTo>
                    <a:pt x="510" y="636"/>
                    <a:pt x="457" y="659"/>
                    <a:pt x="429" y="715"/>
                  </a:cubicBezTo>
                  <a:cubicBezTo>
                    <a:pt x="120" y="1120"/>
                    <a:pt x="1" y="1620"/>
                    <a:pt x="120" y="2168"/>
                  </a:cubicBezTo>
                  <a:cubicBezTo>
                    <a:pt x="286" y="2858"/>
                    <a:pt x="810" y="3382"/>
                    <a:pt x="1477" y="3525"/>
                  </a:cubicBezTo>
                  <a:cubicBezTo>
                    <a:pt x="1618" y="3555"/>
                    <a:pt x="1758" y="3570"/>
                    <a:pt x="1896" y="3570"/>
                  </a:cubicBezTo>
                  <a:cubicBezTo>
                    <a:pt x="2295" y="3570"/>
                    <a:pt x="2670" y="3445"/>
                    <a:pt x="2954" y="3215"/>
                  </a:cubicBezTo>
                  <a:lnTo>
                    <a:pt x="10241" y="3215"/>
                  </a:lnTo>
                  <a:cubicBezTo>
                    <a:pt x="10717" y="3215"/>
                    <a:pt x="11170" y="2977"/>
                    <a:pt x="11432" y="2572"/>
                  </a:cubicBezTo>
                  <a:cubicBezTo>
                    <a:pt x="11789" y="2072"/>
                    <a:pt x="11789" y="1429"/>
                    <a:pt x="11432" y="905"/>
                  </a:cubicBezTo>
                  <a:cubicBezTo>
                    <a:pt x="11146" y="572"/>
                    <a:pt x="10693" y="358"/>
                    <a:pt x="10217" y="358"/>
                  </a:cubicBezTo>
                  <a:lnTo>
                    <a:pt x="2930" y="358"/>
                  </a:lnTo>
                  <a:cubicBezTo>
                    <a:pt x="2620" y="119"/>
                    <a:pt x="2239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4" name="Google Shape;6464;p51"/>
            <p:cNvSpPr/>
            <p:nvPr/>
          </p:nvSpPr>
          <p:spPr>
            <a:xfrm>
              <a:off x="3223788" y="2600458"/>
              <a:ext cx="36350" cy="42900"/>
            </a:xfrm>
            <a:custGeom>
              <a:rect b="b" l="l" r="r" t="t"/>
              <a:pathLst>
                <a:path extrusionOk="0" h="1716" w="1454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5"/>
                    <a:pt x="382" y="1716"/>
                    <a:pt x="858" y="1716"/>
                  </a:cubicBezTo>
                  <a:cubicBezTo>
                    <a:pt x="1049" y="1716"/>
                    <a:pt x="1215" y="1668"/>
                    <a:pt x="1334" y="1525"/>
                  </a:cubicBezTo>
                  <a:cubicBezTo>
                    <a:pt x="1358" y="1501"/>
                    <a:pt x="1406" y="1477"/>
                    <a:pt x="1406" y="1454"/>
                  </a:cubicBezTo>
                  <a:cubicBezTo>
                    <a:pt x="1454" y="1382"/>
                    <a:pt x="1454" y="1263"/>
                    <a:pt x="1358" y="1216"/>
                  </a:cubicBezTo>
                  <a:cubicBezTo>
                    <a:pt x="1336" y="1182"/>
                    <a:pt x="1299" y="1165"/>
                    <a:pt x="1258" y="1165"/>
                  </a:cubicBezTo>
                  <a:cubicBezTo>
                    <a:pt x="1210" y="1165"/>
                    <a:pt x="1158" y="1188"/>
                    <a:pt x="1120" y="1239"/>
                  </a:cubicBezTo>
                  <a:lnTo>
                    <a:pt x="1096" y="1263"/>
                  </a:lnTo>
                  <a:cubicBezTo>
                    <a:pt x="1025" y="1335"/>
                    <a:pt x="953" y="1358"/>
                    <a:pt x="834" y="1358"/>
                  </a:cubicBezTo>
                  <a:cubicBezTo>
                    <a:pt x="572" y="1358"/>
                    <a:pt x="310" y="1120"/>
                    <a:pt x="310" y="858"/>
                  </a:cubicBezTo>
                  <a:cubicBezTo>
                    <a:pt x="310" y="596"/>
                    <a:pt x="596" y="358"/>
                    <a:pt x="858" y="358"/>
                  </a:cubicBezTo>
                  <a:cubicBezTo>
                    <a:pt x="953" y="358"/>
                    <a:pt x="1073" y="382"/>
                    <a:pt x="1168" y="430"/>
                  </a:cubicBezTo>
                  <a:cubicBezTo>
                    <a:pt x="1196" y="458"/>
                    <a:pt x="1228" y="471"/>
                    <a:pt x="1260" y="471"/>
                  </a:cubicBezTo>
                  <a:cubicBezTo>
                    <a:pt x="1311" y="471"/>
                    <a:pt x="1363" y="440"/>
                    <a:pt x="1406" y="382"/>
                  </a:cubicBezTo>
                  <a:cubicBezTo>
                    <a:pt x="1454" y="287"/>
                    <a:pt x="1430" y="191"/>
                    <a:pt x="1334" y="144"/>
                  </a:cubicBezTo>
                  <a:cubicBezTo>
                    <a:pt x="1192" y="49"/>
                    <a:pt x="1049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65" name="Google Shape;6465;p51"/>
          <p:cNvGrpSpPr/>
          <p:nvPr/>
        </p:nvGrpSpPr>
        <p:grpSpPr>
          <a:xfrm>
            <a:off x="1781202" y="2448434"/>
            <a:ext cx="368158" cy="355302"/>
            <a:chOff x="2684388" y="2369483"/>
            <a:chExt cx="307850" cy="297100"/>
          </a:xfrm>
        </p:grpSpPr>
        <p:sp>
          <p:nvSpPr>
            <p:cNvPr id="6466" name="Google Shape;6466;p51"/>
            <p:cNvSpPr/>
            <p:nvPr/>
          </p:nvSpPr>
          <p:spPr>
            <a:xfrm>
              <a:off x="2792763" y="2506408"/>
              <a:ext cx="88725" cy="8950"/>
            </a:xfrm>
            <a:custGeom>
              <a:rect b="b" l="l" r="r" t="t"/>
              <a:pathLst>
                <a:path extrusionOk="0" h="358" w="3549">
                  <a:moveTo>
                    <a:pt x="191" y="0"/>
                  </a:moveTo>
                  <a:cubicBezTo>
                    <a:pt x="95" y="0"/>
                    <a:pt x="24" y="72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334" y="358"/>
                  </a:lnTo>
                  <a:cubicBezTo>
                    <a:pt x="3429" y="358"/>
                    <a:pt x="3477" y="310"/>
                    <a:pt x="3525" y="215"/>
                  </a:cubicBezTo>
                  <a:cubicBezTo>
                    <a:pt x="3549" y="96"/>
                    <a:pt x="3453" y="0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7" name="Google Shape;6467;p51"/>
            <p:cNvSpPr/>
            <p:nvPr/>
          </p:nvSpPr>
          <p:spPr>
            <a:xfrm>
              <a:off x="2792763" y="2529033"/>
              <a:ext cx="88725" cy="8950"/>
            </a:xfrm>
            <a:custGeom>
              <a:rect b="b" l="l" r="r" t="t"/>
              <a:pathLst>
                <a:path extrusionOk="0" h="358" w="3549">
                  <a:moveTo>
                    <a:pt x="191" y="0"/>
                  </a:moveTo>
                  <a:cubicBezTo>
                    <a:pt x="95" y="0"/>
                    <a:pt x="24" y="48"/>
                    <a:pt x="0" y="143"/>
                  </a:cubicBezTo>
                  <a:cubicBezTo>
                    <a:pt x="0" y="262"/>
                    <a:pt x="95" y="357"/>
                    <a:pt x="191" y="357"/>
                  </a:cubicBezTo>
                  <a:lnTo>
                    <a:pt x="3334" y="357"/>
                  </a:lnTo>
                  <a:cubicBezTo>
                    <a:pt x="3429" y="357"/>
                    <a:pt x="3477" y="286"/>
                    <a:pt x="3525" y="191"/>
                  </a:cubicBezTo>
                  <a:cubicBezTo>
                    <a:pt x="3549" y="72"/>
                    <a:pt x="3453" y="0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8" name="Google Shape;6468;p51"/>
            <p:cNvSpPr/>
            <p:nvPr/>
          </p:nvSpPr>
          <p:spPr>
            <a:xfrm>
              <a:off x="2812413" y="2551058"/>
              <a:ext cx="48825" cy="8950"/>
            </a:xfrm>
            <a:custGeom>
              <a:rect b="b" l="l" r="r" t="t"/>
              <a:pathLst>
                <a:path extrusionOk="0" h="358" w="1953">
                  <a:moveTo>
                    <a:pt x="191" y="0"/>
                  </a:moveTo>
                  <a:cubicBezTo>
                    <a:pt x="95" y="0"/>
                    <a:pt x="48" y="72"/>
                    <a:pt x="24" y="143"/>
                  </a:cubicBezTo>
                  <a:cubicBezTo>
                    <a:pt x="0" y="262"/>
                    <a:pt x="71" y="358"/>
                    <a:pt x="191" y="358"/>
                  </a:cubicBezTo>
                  <a:lnTo>
                    <a:pt x="1786" y="358"/>
                  </a:lnTo>
                  <a:cubicBezTo>
                    <a:pt x="1858" y="358"/>
                    <a:pt x="1929" y="310"/>
                    <a:pt x="1953" y="215"/>
                  </a:cubicBezTo>
                  <a:cubicBezTo>
                    <a:pt x="1953" y="96"/>
                    <a:pt x="1858" y="0"/>
                    <a:pt x="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9" name="Google Shape;6469;p51"/>
            <p:cNvSpPr/>
            <p:nvPr/>
          </p:nvSpPr>
          <p:spPr>
            <a:xfrm>
              <a:off x="2684388" y="2369483"/>
              <a:ext cx="307850" cy="297100"/>
            </a:xfrm>
            <a:custGeom>
              <a:rect b="b" l="l" r="r" t="t"/>
              <a:pathLst>
                <a:path extrusionOk="0" h="11884" w="12314">
                  <a:moveTo>
                    <a:pt x="6336" y="1143"/>
                  </a:moveTo>
                  <a:cubicBezTo>
                    <a:pt x="7669" y="1143"/>
                    <a:pt x="8931" y="1643"/>
                    <a:pt x="9908" y="2524"/>
                  </a:cubicBezTo>
                  <a:lnTo>
                    <a:pt x="9074" y="3358"/>
                  </a:lnTo>
                  <a:cubicBezTo>
                    <a:pt x="8267" y="2643"/>
                    <a:pt x="7258" y="2285"/>
                    <a:pt x="6243" y="2285"/>
                  </a:cubicBezTo>
                  <a:cubicBezTo>
                    <a:pt x="6211" y="2285"/>
                    <a:pt x="6178" y="2285"/>
                    <a:pt x="6145" y="2286"/>
                  </a:cubicBezTo>
                  <a:lnTo>
                    <a:pt x="6145" y="1143"/>
                  </a:lnTo>
                  <a:close/>
                  <a:moveTo>
                    <a:pt x="5764" y="357"/>
                  </a:moveTo>
                  <a:lnTo>
                    <a:pt x="5764" y="2715"/>
                  </a:lnTo>
                  <a:cubicBezTo>
                    <a:pt x="4954" y="2739"/>
                    <a:pt x="4216" y="3096"/>
                    <a:pt x="3621" y="3667"/>
                  </a:cubicBezTo>
                  <a:cubicBezTo>
                    <a:pt x="3049" y="4239"/>
                    <a:pt x="2692" y="4977"/>
                    <a:pt x="2668" y="5787"/>
                  </a:cubicBezTo>
                  <a:lnTo>
                    <a:pt x="358" y="5787"/>
                  </a:lnTo>
                  <a:cubicBezTo>
                    <a:pt x="406" y="4358"/>
                    <a:pt x="977" y="3001"/>
                    <a:pt x="1978" y="2000"/>
                  </a:cubicBezTo>
                  <a:cubicBezTo>
                    <a:pt x="3002" y="976"/>
                    <a:pt x="4335" y="381"/>
                    <a:pt x="5764" y="357"/>
                  </a:cubicBezTo>
                  <a:close/>
                  <a:moveTo>
                    <a:pt x="6359" y="2643"/>
                  </a:moveTo>
                  <a:cubicBezTo>
                    <a:pt x="7312" y="2643"/>
                    <a:pt x="8265" y="3001"/>
                    <a:pt x="8979" y="3715"/>
                  </a:cubicBezTo>
                  <a:cubicBezTo>
                    <a:pt x="10408" y="5144"/>
                    <a:pt x="10408" y="7502"/>
                    <a:pt x="8979" y="8954"/>
                  </a:cubicBezTo>
                  <a:cubicBezTo>
                    <a:pt x="8265" y="9669"/>
                    <a:pt x="7318" y="10026"/>
                    <a:pt x="6368" y="10026"/>
                  </a:cubicBezTo>
                  <a:cubicBezTo>
                    <a:pt x="5419" y="10026"/>
                    <a:pt x="4466" y="9669"/>
                    <a:pt x="3740" y="8954"/>
                  </a:cubicBezTo>
                  <a:cubicBezTo>
                    <a:pt x="2930" y="8168"/>
                    <a:pt x="2573" y="7144"/>
                    <a:pt x="2644" y="6144"/>
                  </a:cubicBezTo>
                  <a:lnTo>
                    <a:pt x="2811" y="6144"/>
                  </a:lnTo>
                  <a:cubicBezTo>
                    <a:pt x="2930" y="6144"/>
                    <a:pt x="3049" y="6025"/>
                    <a:pt x="3049" y="5882"/>
                  </a:cubicBezTo>
                  <a:cubicBezTo>
                    <a:pt x="3097" y="4358"/>
                    <a:pt x="4335" y="3096"/>
                    <a:pt x="5907" y="3072"/>
                  </a:cubicBezTo>
                  <a:cubicBezTo>
                    <a:pt x="6074" y="3072"/>
                    <a:pt x="6145" y="2953"/>
                    <a:pt x="6145" y="2834"/>
                  </a:cubicBezTo>
                  <a:lnTo>
                    <a:pt x="6145" y="2643"/>
                  </a:lnTo>
                  <a:close/>
                  <a:moveTo>
                    <a:pt x="5883" y="0"/>
                  </a:moveTo>
                  <a:cubicBezTo>
                    <a:pt x="4335" y="24"/>
                    <a:pt x="2859" y="619"/>
                    <a:pt x="1739" y="1738"/>
                  </a:cubicBezTo>
                  <a:cubicBezTo>
                    <a:pt x="644" y="2834"/>
                    <a:pt x="25" y="4287"/>
                    <a:pt x="1" y="5858"/>
                  </a:cubicBezTo>
                  <a:cubicBezTo>
                    <a:pt x="1" y="5954"/>
                    <a:pt x="49" y="6049"/>
                    <a:pt x="144" y="6096"/>
                  </a:cubicBezTo>
                  <a:lnTo>
                    <a:pt x="739" y="6096"/>
                  </a:lnTo>
                  <a:cubicBezTo>
                    <a:pt x="715" y="6930"/>
                    <a:pt x="858" y="7740"/>
                    <a:pt x="1192" y="8526"/>
                  </a:cubicBezTo>
                  <a:cubicBezTo>
                    <a:pt x="1215" y="8573"/>
                    <a:pt x="1263" y="8645"/>
                    <a:pt x="1335" y="8645"/>
                  </a:cubicBezTo>
                  <a:lnTo>
                    <a:pt x="1382" y="8645"/>
                  </a:lnTo>
                  <a:cubicBezTo>
                    <a:pt x="1477" y="8597"/>
                    <a:pt x="1501" y="8478"/>
                    <a:pt x="1477" y="8406"/>
                  </a:cubicBezTo>
                  <a:cubicBezTo>
                    <a:pt x="1144" y="7692"/>
                    <a:pt x="1025" y="6906"/>
                    <a:pt x="1073" y="6096"/>
                  </a:cubicBezTo>
                  <a:lnTo>
                    <a:pt x="2263" y="6096"/>
                  </a:lnTo>
                  <a:cubicBezTo>
                    <a:pt x="2192" y="7144"/>
                    <a:pt x="2549" y="8216"/>
                    <a:pt x="3335" y="9049"/>
                  </a:cubicBezTo>
                  <a:lnTo>
                    <a:pt x="2501" y="9883"/>
                  </a:lnTo>
                  <a:cubicBezTo>
                    <a:pt x="2239" y="9645"/>
                    <a:pt x="2049" y="9383"/>
                    <a:pt x="1906" y="9073"/>
                  </a:cubicBezTo>
                  <a:cubicBezTo>
                    <a:pt x="1873" y="9019"/>
                    <a:pt x="1816" y="8989"/>
                    <a:pt x="1756" y="8989"/>
                  </a:cubicBezTo>
                  <a:cubicBezTo>
                    <a:pt x="1685" y="8989"/>
                    <a:pt x="1611" y="9031"/>
                    <a:pt x="1573" y="9121"/>
                  </a:cubicBezTo>
                  <a:cubicBezTo>
                    <a:pt x="1549" y="9145"/>
                    <a:pt x="1573" y="9192"/>
                    <a:pt x="1573" y="9240"/>
                  </a:cubicBezTo>
                  <a:cubicBezTo>
                    <a:pt x="1811" y="9597"/>
                    <a:pt x="2049" y="9907"/>
                    <a:pt x="2382" y="10240"/>
                  </a:cubicBezTo>
                  <a:cubicBezTo>
                    <a:pt x="3406" y="11288"/>
                    <a:pt x="4811" y="11883"/>
                    <a:pt x="6288" y="11883"/>
                  </a:cubicBezTo>
                  <a:cubicBezTo>
                    <a:pt x="7788" y="11883"/>
                    <a:pt x="9193" y="11312"/>
                    <a:pt x="10241" y="10240"/>
                  </a:cubicBezTo>
                  <a:cubicBezTo>
                    <a:pt x="11837" y="8692"/>
                    <a:pt x="12313" y="6311"/>
                    <a:pt x="11480" y="4263"/>
                  </a:cubicBezTo>
                  <a:cubicBezTo>
                    <a:pt x="11461" y="4190"/>
                    <a:pt x="11388" y="4159"/>
                    <a:pt x="11311" y="4159"/>
                  </a:cubicBezTo>
                  <a:cubicBezTo>
                    <a:pt x="11288" y="4159"/>
                    <a:pt x="11264" y="4162"/>
                    <a:pt x="11241" y="4168"/>
                  </a:cubicBezTo>
                  <a:cubicBezTo>
                    <a:pt x="11146" y="4191"/>
                    <a:pt x="11122" y="4310"/>
                    <a:pt x="11146" y="4406"/>
                  </a:cubicBezTo>
                  <a:cubicBezTo>
                    <a:pt x="11932" y="6335"/>
                    <a:pt x="11480" y="8549"/>
                    <a:pt x="9979" y="10026"/>
                  </a:cubicBezTo>
                  <a:cubicBezTo>
                    <a:pt x="9003" y="11026"/>
                    <a:pt x="7693" y="11550"/>
                    <a:pt x="6288" y="11550"/>
                  </a:cubicBezTo>
                  <a:cubicBezTo>
                    <a:pt x="4954" y="11550"/>
                    <a:pt x="3716" y="11050"/>
                    <a:pt x="2716" y="10145"/>
                  </a:cubicBezTo>
                  <a:lnTo>
                    <a:pt x="3573" y="9311"/>
                  </a:lnTo>
                  <a:cubicBezTo>
                    <a:pt x="4335" y="10026"/>
                    <a:pt x="5312" y="10383"/>
                    <a:pt x="6288" y="10383"/>
                  </a:cubicBezTo>
                  <a:cubicBezTo>
                    <a:pt x="7336" y="10383"/>
                    <a:pt x="8384" y="10002"/>
                    <a:pt x="9146" y="9192"/>
                  </a:cubicBezTo>
                  <a:cubicBezTo>
                    <a:pt x="10694" y="7644"/>
                    <a:pt x="10741" y="5192"/>
                    <a:pt x="9265" y="3596"/>
                  </a:cubicBezTo>
                  <a:lnTo>
                    <a:pt x="10098" y="2762"/>
                  </a:lnTo>
                  <a:cubicBezTo>
                    <a:pt x="10384" y="3048"/>
                    <a:pt x="10622" y="3358"/>
                    <a:pt x="10789" y="3691"/>
                  </a:cubicBezTo>
                  <a:cubicBezTo>
                    <a:pt x="10823" y="3748"/>
                    <a:pt x="10879" y="3778"/>
                    <a:pt x="10938" y="3778"/>
                  </a:cubicBezTo>
                  <a:cubicBezTo>
                    <a:pt x="11003" y="3778"/>
                    <a:pt x="11072" y="3742"/>
                    <a:pt x="11122" y="3667"/>
                  </a:cubicBezTo>
                  <a:cubicBezTo>
                    <a:pt x="11146" y="3644"/>
                    <a:pt x="11122" y="3572"/>
                    <a:pt x="11122" y="3548"/>
                  </a:cubicBezTo>
                  <a:cubicBezTo>
                    <a:pt x="10884" y="3120"/>
                    <a:pt x="10575" y="2739"/>
                    <a:pt x="10265" y="2405"/>
                  </a:cubicBezTo>
                  <a:cubicBezTo>
                    <a:pt x="9217" y="1381"/>
                    <a:pt x="7812" y="786"/>
                    <a:pt x="6336" y="786"/>
                  </a:cubicBezTo>
                  <a:lnTo>
                    <a:pt x="6121" y="786"/>
                  </a:lnTo>
                  <a:lnTo>
                    <a:pt x="6121" y="238"/>
                  </a:lnTo>
                  <a:lnTo>
                    <a:pt x="6121" y="191"/>
                  </a:lnTo>
                  <a:cubicBezTo>
                    <a:pt x="6097" y="71"/>
                    <a:pt x="5978" y="0"/>
                    <a:pt x="5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70" name="Google Shape;6470;p51"/>
          <p:cNvSpPr/>
          <p:nvPr/>
        </p:nvSpPr>
        <p:spPr>
          <a:xfrm>
            <a:off x="1042813" y="2449001"/>
            <a:ext cx="356019" cy="355421"/>
          </a:xfrm>
          <a:custGeom>
            <a:rect b="b" l="l" r="r" t="t"/>
            <a:pathLst>
              <a:path extrusionOk="0" h="11888" w="11908">
                <a:moveTo>
                  <a:pt x="2263" y="6315"/>
                </a:moveTo>
                <a:lnTo>
                  <a:pt x="2263" y="10696"/>
                </a:lnTo>
                <a:lnTo>
                  <a:pt x="1763" y="10696"/>
                </a:lnTo>
                <a:lnTo>
                  <a:pt x="1763" y="6315"/>
                </a:lnTo>
                <a:close/>
                <a:moveTo>
                  <a:pt x="3120" y="5076"/>
                </a:moveTo>
                <a:lnTo>
                  <a:pt x="3120" y="10696"/>
                </a:lnTo>
                <a:lnTo>
                  <a:pt x="2620" y="10696"/>
                </a:lnTo>
                <a:lnTo>
                  <a:pt x="2620" y="5076"/>
                </a:lnTo>
                <a:close/>
                <a:moveTo>
                  <a:pt x="6526" y="7577"/>
                </a:moveTo>
                <a:lnTo>
                  <a:pt x="6526" y="10696"/>
                </a:lnTo>
                <a:lnTo>
                  <a:pt x="6026" y="10696"/>
                </a:lnTo>
                <a:lnTo>
                  <a:pt x="6026" y="7577"/>
                </a:lnTo>
                <a:close/>
                <a:moveTo>
                  <a:pt x="7383" y="6172"/>
                </a:moveTo>
                <a:lnTo>
                  <a:pt x="7383" y="10696"/>
                </a:lnTo>
                <a:lnTo>
                  <a:pt x="6883" y="10696"/>
                </a:lnTo>
                <a:lnTo>
                  <a:pt x="6883" y="6172"/>
                </a:lnTo>
                <a:close/>
                <a:moveTo>
                  <a:pt x="9050" y="8815"/>
                </a:moveTo>
                <a:lnTo>
                  <a:pt x="9050" y="10696"/>
                </a:lnTo>
                <a:lnTo>
                  <a:pt x="8550" y="10696"/>
                </a:lnTo>
                <a:lnTo>
                  <a:pt x="8550" y="8815"/>
                </a:lnTo>
                <a:close/>
                <a:moveTo>
                  <a:pt x="5668" y="3814"/>
                </a:moveTo>
                <a:lnTo>
                  <a:pt x="5668" y="10720"/>
                </a:lnTo>
                <a:lnTo>
                  <a:pt x="5145" y="10720"/>
                </a:lnTo>
                <a:lnTo>
                  <a:pt x="5145" y="3814"/>
                </a:lnTo>
                <a:close/>
                <a:moveTo>
                  <a:pt x="9907" y="2576"/>
                </a:moveTo>
                <a:lnTo>
                  <a:pt x="9907" y="10720"/>
                </a:lnTo>
                <a:lnTo>
                  <a:pt x="9407" y="10720"/>
                </a:lnTo>
                <a:lnTo>
                  <a:pt x="9407" y="2576"/>
                </a:lnTo>
                <a:close/>
                <a:moveTo>
                  <a:pt x="11503" y="11054"/>
                </a:moveTo>
                <a:lnTo>
                  <a:pt x="11503" y="11530"/>
                </a:lnTo>
                <a:lnTo>
                  <a:pt x="310" y="11530"/>
                </a:lnTo>
                <a:lnTo>
                  <a:pt x="310" y="11054"/>
                </a:lnTo>
                <a:close/>
                <a:moveTo>
                  <a:pt x="916" y="0"/>
                </a:moveTo>
                <a:cubicBezTo>
                  <a:pt x="811" y="0"/>
                  <a:pt x="715" y="88"/>
                  <a:pt x="715" y="194"/>
                </a:cubicBezTo>
                <a:lnTo>
                  <a:pt x="715" y="980"/>
                </a:lnTo>
                <a:lnTo>
                  <a:pt x="477" y="980"/>
                </a:lnTo>
                <a:cubicBezTo>
                  <a:pt x="382" y="980"/>
                  <a:pt x="334" y="1052"/>
                  <a:pt x="286" y="1099"/>
                </a:cubicBezTo>
                <a:cubicBezTo>
                  <a:pt x="263" y="1242"/>
                  <a:pt x="358" y="1361"/>
                  <a:pt x="477" y="1361"/>
                </a:cubicBezTo>
                <a:lnTo>
                  <a:pt x="715" y="1361"/>
                </a:lnTo>
                <a:lnTo>
                  <a:pt x="715" y="2242"/>
                </a:lnTo>
                <a:lnTo>
                  <a:pt x="501" y="2242"/>
                </a:lnTo>
                <a:cubicBezTo>
                  <a:pt x="405" y="2242"/>
                  <a:pt x="334" y="2290"/>
                  <a:pt x="334" y="2385"/>
                </a:cubicBezTo>
                <a:cubicBezTo>
                  <a:pt x="334" y="2504"/>
                  <a:pt x="382" y="2600"/>
                  <a:pt x="501" y="2600"/>
                </a:cubicBezTo>
                <a:lnTo>
                  <a:pt x="715" y="2600"/>
                </a:lnTo>
                <a:lnTo>
                  <a:pt x="715" y="3481"/>
                </a:lnTo>
                <a:lnTo>
                  <a:pt x="501" y="3481"/>
                </a:lnTo>
                <a:cubicBezTo>
                  <a:pt x="405" y="3481"/>
                  <a:pt x="334" y="3552"/>
                  <a:pt x="334" y="3647"/>
                </a:cubicBezTo>
                <a:cubicBezTo>
                  <a:pt x="334" y="3766"/>
                  <a:pt x="382" y="3838"/>
                  <a:pt x="501" y="3838"/>
                </a:cubicBezTo>
                <a:lnTo>
                  <a:pt x="715" y="3838"/>
                </a:lnTo>
                <a:lnTo>
                  <a:pt x="715" y="4743"/>
                </a:lnTo>
                <a:lnTo>
                  <a:pt x="501" y="4743"/>
                </a:lnTo>
                <a:cubicBezTo>
                  <a:pt x="405" y="4743"/>
                  <a:pt x="334" y="4791"/>
                  <a:pt x="334" y="4886"/>
                </a:cubicBezTo>
                <a:cubicBezTo>
                  <a:pt x="334" y="5005"/>
                  <a:pt x="382" y="5100"/>
                  <a:pt x="501" y="5100"/>
                </a:cubicBezTo>
                <a:lnTo>
                  <a:pt x="715" y="5100"/>
                </a:lnTo>
                <a:lnTo>
                  <a:pt x="715" y="5981"/>
                </a:lnTo>
                <a:lnTo>
                  <a:pt x="501" y="5981"/>
                </a:lnTo>
                <a:cubicBezTo>
                  <a:pt x="405" y="5981"/>
                  <a:pt x="334" y="6053"/>
                  <a:pt x="334" y="6148"/>
                </a:cubicBezTo>
                <a:cubicBezTo>
                  <a:pt x="334" y="6267"/>
                  <a:pt x="382" y="6338"/>
                  <a:pt x="501" y="6338"/>
                </a:cubicBezTo>
                <a:lnTo>
                  <a:pt x="715" y="6338"/>
                </a:lnTo>
                <a:lnTo>
                  <a:pt x="715" y="7243"/>
                </a:lnTo>
                <a:lnTo>
                  <a:pt x="501" y="7243"/>
                </a:lnTo>
                <a:cubicBezTo>
                  <a:pt x="405" y="7243"/>
                  <a:pt x="334" y="7291"/>
                  <a:pt x="334" y="7386"/>
                </a:cubicBezTo>
                <a:cubicBezTo>
                  <a:pt x="334" y="7505"/>
                  <a:pt x="382" y="7601"/>
                  <a:pt x="501" y="7601"/>
                </a:cubicBezTo>
                <a:lnTo>
                  <a:pt x="715" y="7601"/>
                </a:lnTo>
                <a:lnTo>
                  <a:pt x="715" y="8482"/>
                </a:lnTo>
                <a:lnTo>
                  <a:pt x="501" y="8482"/>
                </a:lnTo>
                <a:cubicBezTo>
                  <a:pt x="405" y="8482"/>
                  <a:pt x="334" y="8553"/>
                  <a:pt x="334" y="8648"/>
                </a:cubicBezTo>
                <a:cubicBezTo>
                  <a:pt x="334" y="8768"/>
                  <a:pt x="382" y="8839"/>
                  <a:pt x="501" y="8839"/>
                </a:cubicBezTo>
                <a:lnTo>
                  <a:pt x="715" y="8839"/>
                </a:lnTo>
                <a:lnTo>
                  <a:pt x="715" y="9744"/>
                </a:lnTo>
                <a:lnTo>
                  <a:pt x="501" y="9744"/>
                </a:lnTo>
                <a:cubicBezTo>
                  <a:pt x="405" y="9744"/>
                  <a:pt x="334" y="9792"/>
                  <a:pt x="334" y="9887"/>
                </a:cubicBezTo>
                <a:cubicBezTo>
                  <a:pt x="334" y="10006"/>
                  <a:pt x="382" y="10101"/>
                  <a:pt x="501" y="10101"/>
                </a:cubicBezTo>
                <a:lnTo>
                  <a:pt x="715" y="10101"/>
                </a:lnTo>
                <a:lnTo>
                  <a:pt x="715" y="10720"/>
                </a:lnTo>
                <a:lnTo>
                  <a:pt x="286" y="10720"/>
                </a:lnTo>
                <a:cubicBezTo>
                  <a:pt x="143" y="10720"/>
                  <a:pt x="1" y="10839"/>
                  <a:pt x="1" y="11030"/>
                </a:cubicBezTo>
                <a:lnTo>
                  <a:pt x="1" y="11578"/>
                </a:lnTo>
                <a:cubicBezTo>
                  <a:pt x="1" y="11744"/>
                  <a:pt x="120" y="11887"/>
                  <a:pt x="286" y="11887"/>
                </a:cubicBezTo>
                <a:lnTo>
                  <a:pt x="11598" y="11887"/>
                </a:lnTo>
                <a:cubicBezTo>
                  <a:pt x="11765" y="11887"/>
                  <a:pt x="11908" y="11768"/>
                  <a:pt x="11908" y="11578"/>
                </a:cubicBezTo>
                <a:lnTo>
                  <a:pt x="11908" y="10982"/>
                </a:lnTo>
                <a:cubicBezTo>
                  <a:pt x="11860" y="10839"/>
                  <a:pt x="11741" y="10696"/>
                  <a:pt x="11551" y="10696"/>
                </a:cubicBezTo>
                <a:lnTo>
                  <a:pt x="11146" y="10696"/>
                </a:lnTo>
                <a:lnTo>
                  <a:pt x="11146" y="9887"/>
                </a:lnTo>
                <a:cubicBezTo>
                  <a:pt x="11146" y="9815"/>
                  <a:pt x="11074" y="9720"/>
                  <a:pt x="10979" y="9720"/>
                </a:cubicBezTo>
                <a:cubicBezTo>
                  <a:pt x="10860" y="9720"/>
                  <a:pt x="10789" y="9768"/>
                  <a:pt x="10789" y="9887"/>
                </a:cubicBezTo>
                <a:lnTo>
                  <a:pt x="10789" y="10720"/>
                </a:lnTo>
                <a:lnTo>
                  <a:pt x="10265" y="10720"/>
                </a:lnTo>
                <a:lnTo>
                  <a:pt x="10265" y="5100"/>
                </a:lnTo>
                <a:lnTo>
                  <a:pt x="10789" y="5100"/>
                </a:lnTo>
                <a:lnTo>
                  <a:pt x="10789" y="9101"/>
                </a:lnTo>
                <a:cubicBezTo>
                  <a:pt x="10789" y="9172"/>
                  <a:pt x="10836" y="9268"/>
                  <a:pt x="10931" y="9268"/>
                </a:cubicBezTo>
                <a:cubicBezTo>
                  <a:pt x="11051" y="9268"/>
                  <a:pt x="11146" y="9220"/>
                  <a:pt x="11146" y="9101"/>
                </a:cubicBezTo>
                <a:lnTo>
                  <a:pt x="11146" y="4981"/>
                </a:lnTo>
                <a:cubicBezTo>
                  <a:pt x="11146" y="4838"/>
                  <a:pt x="11027" y="4743"/>
                  <a:pt x="10908" y="4743"/>
                </a:cubicBezTo>
                <a:lnTo>
                  <a:pt x="10265" y="4743"/>
                </a:lnTo>
                <a:lnTo>
                  <a:pt x="10265" y="2481"/>
                </a:lnTo>
                <a:cubicBezTo>
                  <a:pt x="10265" y="2338"/>
                  <a:pt x="10146" y="2242"/>
                  <a:pt x="10027" y="2242"/>
                </a:cubicBezTo>
                <a:lnTo>
                  <a:pt x="9312" y="2242"/>
                </a:lnTo>
                <a:cubicBezTo>
                  <a:pt x="9169" y="2242"/>
                  <a:pt x="9074" y="2361"/>
                  <a:pt x="9074" y="2481"/>
                </a:cubicBezTo>
                <a:lnTo>
                  <a:pt x="9074" y="8506"/>
                </a:lnTo>
                <a:lnTo>
                  <a:pt x="8455" y="8506"/>
                </a:lnTo>
                <a:cubicBezTo>
                  <a:pt x="8312" y="8506"/>
                  <a:pt x="8217" y="8625"/>
                  <a:pt x="8217" y="8744"/>
                </a:cubicBezTo>
                <a:lnTo>
                  <a:pt x="8217" y="10720"/>
                </a:lnTo>
                <a:lnTo>
                  <a:pt x="7740" y="10720"/>
                </a:lnTo>
                <a:lnTo>
                  <a:pt x="7740" y="6076"/>
                </a:lnTo>
                <a:cubicBezTo>
                  <a:pt x="7740" y="5934"/>
                  <a:pt x="7621" y="5838"/>
                  <a:pt x="7502" y="5838"/>
                </a:cubicBezTo>
                <a:lnTo>
                  <a:pt x="6788" y="5838"/>
                </a:lnTo>
                <a:cubicBezTo>
                  <a:pt x="6645" y="5838"/>
                  <a:pt x="6550" y="5957"/>
                  <a:pt x="6550" y="6076"/>
                </a:cubicBezTo>
                <a:lnTo>
                  <a:pt x="6550" y="7243"/>
                </a:lnTo>
                <a:lnTo>
                  <a:pt x="6002" y="7243"/>
                </a:lnTo>
                <a:lnTo>
                  <a:pt x="6002" y="3743"/>
                </a:lnTo>
                <a:cubicBezTo>
                  <a:pt x="6002" y="3576"/>
                  <a:pt x="5883" y="3481"/>
                  <a:pt x="5764" y="3481"/>
                </a:cubicBezTo>
                <a:lnTo>
                  <a:pt x="5049" y="3481"/>
                </a:lnTo>
                <a:cubicBezTo>
                  <a:pt x="4906" y="3481"/>
                  <a:pt x="4811" y="3624"/>
                  <a:pt x="4811" y="3743"/>
                </a:cubicBezTo>
                <a:lnTo>
                  <a:pt x="4811" y="10720"/>
                </a:lnTo>
                <a:lnTo>
                  <a:pt x="4335" y="10720"/>
                </a:lnTo>
                <a:lnTo>
                  <a:pt x="4335" y="1242"/>
                </a:lnTo>
                <a:cubicBezTo>
                  <a:pt x="4335" y="1075"/>
                  <a:pt x="4216" y="980"/>
                  <a:pt x="4097" y="980"/>
                </a:cubicBezTo>
                <a:lnTo>
                  <a:pt x="3382" y="980"/>
                </a:lnTo>
                <a:cubicBezTo>
                  <a:pt x="3263" y="980"/>
                  <a:pt x="3144" y="1075"/>
                  <a:pt x="3144" y="1290"/>
                </a:cubicBezTo>
                <a:lnTo>
                  <a:pt x="3144" y="2504"/>
                </a:lnTo>
                <a:cubicBezTo>
                  <a:pt x="3144" y="2600"/>
                  <a:pt x="3216" y="2695"/>
                  <a:pt x="3311" y="2695"/>
                </a:cubicBezTo>
                <a:cubicBezTo>
                  <a:pt x="3430" y="2695"/>
                  <a:pt x="3501" y="2623"/>
                  <a:pt x="3501" y="2504"/>
                </a:cubicBezTo>
                <a:lnTo>
                  <a:pt x="3501" y="1314"/>
                </a:lnTo>
                <a:lnTo>
                  <a:pt x="4025" y="1314"/>
                </a:lnTo>
                <a:lnTo>
                  <a:pt x="4025" y="10720"/>
                </a:lnTo>
                <a:lnTo>
                  <a:pt x="3501" y="10720"/>
                </a:lnTo>
                <a:lnTo>
                  <a:pt x="3501" y="3314"/>
                </a:lnTo>
                <a:cubicBezTo>
                  <a:pt x="3501" y="3219"/>
                  <a:pt x="3454" y="3147"/>
                  <a:pt x="3358" y="3147"/>
                </a:cubicBezTo>
                <a:cubicBezTo>
                  <a:pt x="3239" y="3147"/>
                  <a:pt x="3144" y="3195"/>
                  <a:pt x="3144" y="3314"/>
                </a:cubicBezTo>
                <a:lnTo>
                  <a:pt x="3144" y="4743"/>
                </a:lnTo>
                <a:lnTo>
                  <a:pt x="2525" y="4743"/>
                </a:lnTo>
                <a:cubicBezTo>
                  <a:pt x="2382" y="4743"/>
                  <a:pt x="2287" y="4862"/>
                  <a:pt x="2287" y="4981"/>
                </a:cubicBezTo>
                <a:lnTo>
                  <a:pt x="2287" y="5981"/>
                </a:lnTo>
                <a:lnTo>
                  <a:pt x="1668" y="5981"/>
                </a:lnTo>
                <a:cubicBezTo>
                  <a:pt x="1525" y="5981"/>
                  <a:pt x="1429" y="6100"/>
                  <a:pt x="1429" y="6219"/>
                </a:cubicBezTo>
                <a:lnTo>
                  <a:pt x="1429" y="10720"/>
                </a:lnTo>
                <a:lnTo>
                  <a:pt x="1072" y="10720"/>
                </a:lnTo>
                <a:lnTo>
                  <a:pt x="1072" y="194"/>
                </a:lnTo>
                <a:cubicBezTo>
                  <a:pt x="1072" y="99"/>
                  <a:pt x="1001" y="51"/>
                  <a:pt x="953" y="4"/>
                </a:cubicBezTo>
                <a:cubicBezTo>
                  <a:pt x="941" y="1"/>
                  <a:pt x="928" y="0"/>
                  <a:pt x="91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71" name="Google Shape;6471;p51"/>
          <p:cNvGrpSpPr/>
          <p:nvPr/>
        </p:nvGrpSpPr>
        <p:grpSpPr>
          <a:xfrm>
            <a:off x="1041406" y="2992390"/>
            <a:ext cx="356767" cy="356737"/>
            <a:chOff x="2193213" y="2824333"/>
            <a:chExt cx="298325" cy="298300"/>
          </a:xfrm>
        </p:grpSpPr>
        <p:sp>
          <p:nvSpPr>
            <p:cNvPr id="6472" name="Google Shape;6472;p51"/>
            <p:cNvSpPr/>
            <p:nvPr/>
          </p:nvSpPr>
          <p:spPr>
            <a:xfrm>
              <a:off x="2193213" y="2913633"/>
              <a:ext cx="141725" cy="119100"/>
            </a:xfrm>
            <a:custGeom>
              <a:rect b="b" l="l" r="r" t="t"/>
              <a:pathLst>
                <a:path extrusionOk="0" h="4764" w="5669">
                  <a:moveTo>
                    <a:pt x="2406" y="310"/>
                  </a:moveTo>
                  <a:cubicBezTo>
                    <a:pt x="2930" y="310"/>
                    <a:pt x="3478" y="524"/>
                    <a:pt x="3859" y="905"/>
                  </a:cubicBezTo>
                  <a:lnTo>
                    <a:pt x="5312" y="2382"/>
                  </a:lnTo>
                  <a:lnTo>
                    <a:pt x="3859" y="3834"/>
                  </a:lnTo>
                  <a:cubicBezTo>
                    <a:pt x="3454" y="4215"/>
                    <a:pt x="2930" y="4430"/>
                    <a:pt x="2406" y="4430"/>
                  </a:cubicBezTo>
                  <a:cubicBezTo>
                    <a:pt x="1835" y="4430"/>
                    <a:pt x="1335" y="4192"/>
                    <a:pt x="954" y="3811"/>
                  </a:cubicBezTo>
                  <a:cubicBezTo>
                    <a:pt x="596" y="3430"/>
                    <a:pt x="382" y="2906"/>
                    <a:pt x="382" y="2382"/>
                  </a:cubicBezTo>
                  <a:cubicBezTo>
                    <a:pt x="382" y="1834"/>
                    <a:pt x="573" y="1334"/>
                    <a:pt x="954" y="953"/>
                  </a:cubicBezTo>
                  <a:cubicBezTo>
                    <a:pt x="1335" y="548"/>
                    <a:pt x="1835" y="310"/>
                    <a:pt x="2406" y="310"/>
                  </a:cubicBezTo>
                  <a:close/>
                  <a:moveTo>
                    <a:pt x="2382" y="0"/>
                  </a:moveTo>
                  <a:cubicBezTo>
                    <a:pt x="1716" y="0"/>
                    <a:pt x="1120" y="262"/>
                    <a:pt x="668" y="715"/>
                  </a:cubicBezTo>
                  <a:cubicBezTo>
                    <a:pt x="239" y="1143"/>
                    <a:pt x="1" y="1739"/>
                    <a:pt x="1" y="2382"/>
                  </a:cubicBezTo>
                  <a:cubicBezTo>
                    <a:pt x="1" y="3001"/>
                    <a:pt x="239" y="3596"/>
                    <a:pt x="668" y="4049"/>
                  </a:cubicBezTo>
                  <a:cubicBezTo>
                    <a:pt x="1120" y="4525"/>
                    <a:pt x="1716" y="4763"/>
                    <a:pt x="2382" y="4763"/>
                  </a:cubicBezTo>
                  <a:lnTo>
                    <a:pt x="2406" y="4763"/>
                  </a:lnTo>
                  <a:cubicBezTo>
                    <a:pt x="3025" y="4763"/>
                    <a:pt x="3645" y="4525"/>
                    <a:pt x="4097" y="4049"/>
                  </a:cubicBezTo>
                  <a:lnTo>
                    <a:pt x="5597" y="2572"/>
                  </a:lnTo>
                  <a:cubicBezTo>
                    <a:pt x="5645" y="2525"/>
                    <a:pt x="5669" y="2429"/>
                    <a:pt x="5669" y="2334"/>
                  </a:cubicBezTo>
                  <a:cubicBezTo>
                    <a:pt x="5669" y="2287"/>
                    <a:pt x="5645" y="2239"/>
                    <a:pt x="5597" y="2191"/>
                  </a:cubicBezTo>
                  <a:lnTo>
                    <a:pt x="4097" y="715"/>
                  </a:lnTo>
                  <a:cubicBezTo>
                    <a:pt x="3645" y="262"/>
                    <a:pt x="3049" y="0"/>
                    <a:pt x="2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3" name="Google Shape;6473;p51"/>
            <p:cNvSpPr/>
            <p:nvPr/>
          </p:nvSpPr>
          <p:spPr>
            <a:xfrm>
              <a:off x="2212863" y="2932083"/>
              <a:ext cx="82200" cy="82175"/>
            </a:xfrm>
            <a:custGeom>
              <a:rect b="b" l="l" r="r" t="t"/>
              <a:pathLst>
                <a:path extrusionOk="0" h="3287" w="3288">
                  <a:moveTo>
                    <a:pt x="1644" y="358"/>
                  </a:moveTo>
                  <a:cubicBezTo>
                    <a:pt x="2358" y="358"/>
                    <a:pt x="2930" y="929"/>
                    <a:pt x="2930" y="1644"/>
                  </a:cubicBezTo>
                  <a:cubicBezTo>
                    <a:pt x="2930" y="2358"/>
                    <a:pt x="2358" y="2930"/>
                    <a:pt x="1644" y="2930"/>
                  </a:cubicBezTo>
                  <a:cubicBezTo>
                    <a:pt x="930" y="2930"/>
                    <a:pt x="358" y="2358"/>
                    <a:pt x="358" y="1644"/>
                  </a:cubicBezTo>
                  <a:cubicBezTo>
                    <a:pt x="358" y="929"/>
                    <a:pt x="930" y="358"/>
                    <a:pt x="1644" y="358"/>
                  </a:cubicBezTo>
                  <a:close/>
                  <a:moveTo>
                    <a:pt x="1644" y="1"/>
                  </a:moveTo>
                  <a:cubicBezTo>
                    <a:pt x="763" y="1"/>
                    <a:pt x="1" y="739"/>
                    <a:pt x="1" y="1644"/>
                  </a:cubicBezTo>
                  <a:cubicBezTo>
                    <a:pt x="1" y="2525"/>
                    <a:pt x="763" y="3287"/>
                    <a:pt x="1644" y="3287"/>
                  </a:cubicBezTo>
                  <a:cubicBezTo>
                    <a:pt x="2549" y="3287"/>
                    <a:pt x="3287" y="2525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4" name="Google Shape;6474;p51"/>
            <p:cNvSpPr/>
            <p:nvPr/>
          </p:nvSpPr>
          <p:spPr>
            <a:xfrm>
              <a:off x="2279563" y="2980308"/>
              <a:ext cx="122650" cy="142325"/>
            </a:xfrm>
            <a:custGeom>
              <a:rect b="b" l="l" r="r" t="t"/>
              <a:pathLst>
                <a:path extrusionOk="0" h="5693" w="4906">
                  <a:moveTo>
                    <a:pt x="2501" y="1"/>
                  </a:moveTo>
                  <a:cubicBezTo>
                    <a:pt x="2405" y="1"/>
                    <a:pt x="2334" y="48"/>
                    <a:pt x="2286" y="96"/>
                  </a:cubicBezTo>
                  <a:lnTo>
                    <a:pt x="786" y="1596"/>
                  </a:lnTo>
                  <a:cubicBezTo>
                    <a:pt x="238" y="2144"/>
                    <a:pt x="0" y="2954"/>
                    <a:pt x="143" y="3763"/>
                  </a:cubicBezTo>
                  <a:cubicBezTo>
                    <a:pt x="167" y="3858"/>
                    <a:pt x="262" y="3906"/>
                    <a:pt x="357" y="3906"/>
                  </a:cubicBezTo>
                  <a:cubicBezTo>
                    <a:pt x="429" y="3882"/>
                    <a:pt x="500" y="3787"/>
                    <a:pt x="500" y="3692"/>
                  </a:cubicBezTo>
                  <a:cubicBezTo>
                    <a:pt x="357" y="3025"/>
                    <a:pt x="548" y="2334"/>
                    <a:pt x="1072" y="1858"/>
                  </a:cubicBezTo>
                  <a:lnTo>
                    <a:pt x="2524" y="405"/>
                  </a:lnTo>
                  <a:lnTo>
                    <a:pt x="3977" y="1858"/>
                  </a:lnTo>
                  <a:cubicBezTo>
                    <a:pt x="4358" y="2239"/>
                    <a:pt x="4572" y="2739"/>
                    <a:pt x="4572" y="3311"/>
                  </a:cubicBezTo>
                  <a:cubicBezTo>
                    <a:pt x="4572" y="3882"/>
                    <a:pt x="4334" y="4382"/>
                    <a:pt x="3953" y="4763"/>
                  </a:cubicBezTo>
                  <a:cubicBezTo>
                    <a:pt x="3572" y="5121"/>
                    <a:pt x="3048" y="5335"/>
                    <a:pt x="2524" y="5335"/>
                  </a:cubicBezTo>
                  <a:cubicBezTo>
                    <a:pt x="1977" y="5335"/>
                    <a:pt x="1477" y="5121"/>
                    <a:pt x="1096" y="4763"/>
                  </a:cubicBezTo>
                  <a:cubicBezTo>
                    <a:pt x="976" y="4644"/>
                    <a:pt x="881" y="4525"/>
                    <a:pt x="786" y="4406"/>
                  </a:cubicBezTo>
                  <a:cubicBezTo>
                    <a:pt x="755" y="4360"/>
                    <a:pt x="704" y="4323"/>
                    <a:pt x="645" y="4323"/>
                  </a:cubicBezTo>
                  <a:cubicBezTo>
                    <a:pt x="614" y="4323"/>
                    <a:pt x="581" y="4334"/>
                    <a:pt x="548" y="4359"/>
                  </a:cubicBezTo>
                  <a:cubicBezTo>
                    <a:pt x="476" y="4406"/>
                    <a:pt x="429" y="4501"/>
                    <a:pt x="500" y="4597"/>
                  </a:cubicBezTo>
                  <a:cubicBezTo>
                    <a:pt x="595" y="4740"/>
                    <a:pt x="715" y="4882"/>
                    <a:pt x="857" y="5002"/>
                  </a:cubicBezTo>
                  <a:cubicBezTo>
                    <a:pt x="1310" y="5454"/>
                    <a:pt x="1905" y="5692"/>
                    <a:pt x="2524" y="5692"/>
                  </a:cubicBezTo>
                  <a:cubicBezTo>
                    <a:pt x="3144" y="5692"/>
                    <a:pt x="3739" y="5454"/>
                    <a:pt x="4191" y="5002"/>
                  </a:cubicBezTo>
                  <a:cubicBezTo>
                    <a:pt x="4668" y="4573"/>
                    <a:pt x="4906" y="3978"/>
                    <a:pt x="4906" y="3311"/>
                  </a:cubicBezTo>
                  <a:cubicBezTo>
                    <a:pt x="4906" y="2668"/>
                    <a:pt x="4668" y="2072"/>
                    <a:pt x="4191" y="1620"/>
                  </a:cubicBezTo>
                  <a:lnTo>
                    <a:pt x="2691" y="96"/>
                  </a:lnTo>
                  <a:cubicBezTo>
                    <a:pt x="2643" y="48"/>
                    <a:pt x="2572" y="1"/>
                    <a:pt x="2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5" name="Google Shape;6475;p51"/>
            <p:cNvSpPr/>
            <p:nvPr/>
          </p:nvSpPr>
          <p:spPr>
            <a:xfrm>
              <a:off x="2300988" y="3020783"/>
              <a:ext cx="81575" cy="81600"/>
            </a:xfrm>
            <a:custGeom>
              <a:rect b="b" l="l" r="r" t="t"/>
              <a:pathLst>
                <a:path extrusionOk="0" h="3264" w="3263">
                  <a:moveTo>
                    <a:pt x="1644" y="334"/>
                  </a:moveTo>
                  <a:cubicBezTo>
                    <a:pt x="2358" y="334"/>
                    <a:pt x="2906" y="882"/>
                    <a:pt x="2906" y="1596"/>
                  </a:cubicBezTo>
                  <a:cubicBezTo>
                    <a:pt x="2906" y="2311"/>
                    <a:pt x="2358" y="2882"/>
                    <a:pt x="1644" y="2882"/>
                  </a:cubicBezTo>
                  <a:cubicBezTo>
                    <a:pt x="929" y="2882"/>
                    <a:pt x="358" y="2311"/>
                    <a:pt x="358" y="1596"/>
                  </a:cubicBezTo>
                  <a:cubicBezTo>
                    <a:pt x="358" y="882"/>
                    <a:pt x="953" y="334"/>
                    <a:pt x="1644" y="334"/>
                  </a:cubicBezTo>
                  <a:close/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6" name="Google Shape;6476;p51"/>
            <p:cNvSpPr/>
            <p:nvPr/>
          </p:nvSpPr>
          <p:spPr>
            <a:xfrm>
              <a:off x="2348613" y="2913633"/>
              <a:ext cx="142925" cy="119700"/>
            </a:xfrm>
            <a:custGeom>
              <a:rect b="b" l="l" r="r" t="t"/>
              <a:pathLst>
                <a:path extrusionOk="0" h="4788" w="5717">
                  <a:moveTo>
                    <a:pt x="3311" y="334"/>
                  </a:moveTo>
                  <a:cubicBezTo>
                    <a:pt x="3859" y="334"/>
                    <a:pt x="4359" y="572"/>
                    <a:pt x="4763" y="953"/>
                  </a:cubicBezTo>
                  <a:cubicBezTo>
                    <a:pt x="5121" y="1334"/>
                    <a:pt x="5335" y="1834"/>
                    <a:pt x="5335" y="2382"/>
                  </a:cubicBezTo>
                  <a:cubicBezTo>
                    <a:pt x="5335" y="2906"/>
                    <a:pt x="5144" y="3430"/>
                    <a:pt x="4763" y="3811"/>
                  </a:cubicBezTo>
                  <a:cubicBezTo>
                    <a:pt x="4359" y="4192"/>
                    <a:pt x="3859" y="4430"/>
                    <a:pt x="3311" y="4430"/>
                  </a:cubicBezTo>
                  <a:cubicBezTo>
                    <a:pt x="2739" y="4430"/>
                    <a:pt x="2239" y="4215"/>
                    <a:pt x="1834" y="3834"/>
                  </a:cubicBezTo>
                  <a:lnTo>
                    <a:pt x="382" y="2382"/>
                  </a:lnTo>
                  <a:lnTo>
                    <a:pt x="1834" y="929"/>
                  </a:lnTo>
                  <a:cubicBezTo>
                    <a:pt x="2239" y="524"/>
                    <a:pt x="2739" y="334"/>
                    <a:pt x="3311" y="334"/>
                  </a:cubicBezTo>
                  <a:close/>
                  <a:moveTo>
                    <a:pt x="3311" y="0"/>
                  </a:moveTo>
                  <a:cubicBezTo>
                    <a:pt x="2644" y="0"/>
                    <a:pt x="2049" y="238"/>
                    <a:pt x="1596" y="715"/>
                  </a:cubicBezTo>
                  <a:lnTo>
                    <a:pt x="120" y="2191"/>
                  </a:lnTo>
                  <a:cubicBezTo>
                    <a:pt x="96" y="2239"/>
                    <a:pt x="24" y="2287"/>
                    <a:pt x="24" y="2358"/>
                  </a:cubicBezTo>
                  <a:cubicBezTo>
                    <a:pt x="1" y="2429"/>
                    <a:pt x="48" y="2525"/>
                    <a:pt x="120" y="2596"/>
                  </a:cubicBezTo>
                  <a:lnTo>
                    <a:pt x="1596" y="4073"/>
                  </a:lnTo>
                  <a:cubicBezTo>
                    <a:pt x="2049" y="4525"/>
                    <a:pt x="2644" y="4787"/>
                    <a:pt x="3311" y="4787"/>
                  </a:cubicBezTo>
                  <a:lnTo>
                    <a:pt x="3335" y="4787"/>
                  </a:lnTo>
                  <a:cubicBezTo>
                    <a:pt x="3978" y="4787"/>
                    <a:pt x="4573" y="4525"/>
                    <a:pt x="5025" y="4073"/>
                  </a:cubicBezTo>
                  <a:cubicBezTo>
                    <a:pt x="5478" y="3620"/>
                    <a:pt x="5716" y="3025"/>
                    <a:pt x="5716" y="2406"/>
                  </a:cubicBezTo>
                  <a:cubicBezTo>
                    <a:pt x="5716" y="1786"/>
                    <a:pt x="5454" y="1167"/>
                    <a:pt x="5002" y="715"/>
                  </a:cubicBezTo>
                  <a:cubicBezTo>
                    <a:pt x="4549" y="238"/>
                    <a:pt x="3954" y="0"/>
                    <a:pt x="3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7" name="Google Shape;6477;p51"/>
            <p:cNvSpPr/>
            <p:nvPr/>
          </p:nvSpPr>
          <p:spPr>
            <a:xfrm>
              <a:off x="2390888" y="2932083"/>
              <a:ext cx="82175" cy="81000"/>
            </a:xfrm>
            <a:custGeom>
              <a:rect b="b" l="l" r="r" t="t"/>
              <a:pathLst>
                <a:path extrusionOk="0" h="3240" w="3287">
                  <a:moveTo>
                    <a:pt x="1572" y="1"/>
                  </a:moveTo>
                  <a:cubicBezTo>
                    <a:pt x="1334" y="1"/>
                    <a:pt x="1143" y="48"/>
                    <a:pt x="929" y="143"/>
                  </a:cubicBezTo>
                  <a:cubicBezTo>
                    <a:pt x="834" y="191"/>
                    <a:pt x="810" y="310"/>
                    <a:pt x="834" y="382"/>
                  </a:cubicBezTo>
                  <a:cubicBezTo>
                    <a:pt x="852" y="454"/>
                    <a:pt x="926" y="485"/>
                    <a:pt x="1002" y="485"/>
                  </a:cubicBezTo>
                  <a:cubicBezTo>
                    <a:pt x="1026" y="485"/>
                    <a:pt x="1050" y="482"/>
                    <a:pt x="1072" y="477"/>
                  </a:cubicBezTo>
                  <a:cubicBezTo>
                    <a:pt x="1263" y="382"/>
                    <a:pt x="1429" y="358"/>
                    <a:pt x="1620" y="358"/>
                  </a:cubicBezTo>
                  <a:cubicBezTo>
                    <a:pt x="2334" y="358"/>
                    <a:pt x="2882" y="929"/>
                    <a:pt x="2882" y="1644"/>
                  </a:cubicBezTo>
                  <a:cubicBezTo>
                    <a:pt x="2882" y="2358"/>
                    <a:pt x="2334" y="2930"/>
                    <a:pt x="1620" y="2930"/>
                  </a:cubicBezTo>
                  <a:cubicBezTo>
                    <a:pt x="905" y="2930"/>
                    <a:pt x="334" y="2358"/>
                    <a:pt x="334" y="1644"/>
                  </a:cubicBezTo>
                  <a:cubicBezTo>
                    <a:pt x="334" y="1382"/>
                    <a:pt x="429" y="1144"/>
                    <a:pt x="572" y="906"/>
                  </a:cubicBezTo>
                  <a:cubicBezTo>
                    <a:pt x="620" y="810"/>
                    <a:pt x="596" y="715"/>
                    <a:pt x="548" y="667"/>
                  </a:cubicBezTo>
                  <a:cubicBezTo>
                    <a:pt x="508" y="637"/>
                    <a:pt x="468" y="624"/>
                    <a:pt x="432" y="624"/>
                  </a:cubicBezTo>
                  <a:cubicBezTo>
                    <a:pt x="381" y="624"/>
                    <a:pt x="338" y="650"/>
                    <a:pt x="310" y="691"/>
                  </a:cubicBezTo>
                  <a:cubicBezTo>
                    <a:pt x="119" y="953"/>
                    <a:pt x="0" y="1287"/>
                    <a:pt x="0" y="1620"/>
                  </a:cubicBezTo>
                  <a:cubicBezTo>
                    <a:pt x="0" y="2501"/>
                    <a:pt x="739" y="3239"/>
                    <a:pt x="1644" y="3239"/>
                  </a:cubicBezTo>
                  <a:cubicBezTo>
                    <a:pt x="2525" y="3239"/>
                    <a:pt x="3287" y="2501"/>
                    <a:pt x="3287" y="1620"/>
                  </a:cubicBezTo>
                  <a:cubicBezTo>
                    <a:pt x="3215" y="739"/>
                    <a:pt x="2501" y="1"/>
                    <a:pt x="1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8" name="Google Shape;6478;p51"/>
            <p:cNvSpPr/>
            <p:nvPr/>
          </p:nvSpPr>
          <p:spPr>
            <a:xfrm>
              <a:off x="2283713" y="2824333"/>
              <a:ext cx="119100" cy="141125"/>
            </a:xfrm>
            <a:custGeom>
              <a:rect b="b" l="l" r="r" t="t"/>
              <a:pathLst>
                <a:path extrusionOk="0" h="5645" w="4764">
                  <a:moveTo>
                    <a:pt x="2358" y="357"/>
                  </a:moveTo>
                  <a:cubicBezTo>
                    <a:pt x="2882" y="357"/>
                    <a:pt x="3406" y="572"/>
                    <a:pt x="3787" y="929"/>
                  </a:cubicBezTo>
                  <a:cubicBezTo>
                    <a:pt x="4168" y="1310"/>
                    <a:pt x="4406" y="1810"/>
                    <a:pt x="4406" y="2382"/>
                  </a:cubicBezTo>
                  <a:cubicBezTo>
                    <a:pt x="4406" y="2929"/>
                    <a:pt x="4192" y="3453"/>
                    <a:pt x="3811" y="3834"/>
                  </a:cubicBezTo>
                  <a:lnTo>
                    <a:pt x="2358" y="5287"/>
                  </a:lnTo>
                  <a:lnTo>
                    <a:pt x="906" y="3834"/>
                  </a:lnTo>
                  <a:cubicBezTo>
                    <a:pt x="501" y="3453"/>
                    <a:pt x="310" y="2929"/>
                    <a:pt x="310" y="2382"/>
                  </a:cubicBezTo>
                  <a:cubicBezTo>
                    <a:pt x="310" y="1810"/>
                    <a:pt x="501" y="1310"/>
                    <a:pt x="930" y="929"/>
                  </a:cubicBezTo>
                  <a:cubicBezTo>
                    <a:pt x="1311" y="572"/>
                    <a:pt x="1811" y="357"/>
                    <a:pt x="2358" y="357"/>
                  </a:cubicBezTo>
                  <a:close/>
                  <a:moveTo>
                    <a:pt x="2382" y="0"/>
                  </a:moveTo>
                  <a:cubicBezTo>
                    <a:pt x="1763" y="0"/>
                    <a:pt x="1168" y="238"/>
                    <a:pt x="715" y="691"/>
                  </a:cubicBezTo>
                  <a:cubicBezTo>
                    <a:pt x="239" y="1119"/>
                    <a:pt x="1" y="1715"/>
                    <a:pt x="1" y="2382"/>
                  </a:cubicBezTo>
                  <a:cubicBezTo>
                    <a:pt x="1" y="3025"/>
                    <a:pt x="239" y="3620"/>
                    <a:pt x="715" y="4072"/>
                  </a:cubicBezTo>
                  <a:lnTo>
                    <a:pt x="2144" y="5549"/>
                  </a:lnTo>
                  <a:cubicBezTo>
                    <a:pt x="2192" y="5620"/>
                    <a:pt x="2263" y="5644"/>
                    <a:pt x="2358" y="5644"/>
                  </a:cubicBezTo>
                  <a:cubicBezTo>
                    <a:pt x="2454" y="5644"/>
                    <a:pt x="2501" y="5620"/>
                    <a:pt x="2549" y="5549"/>
                  </a:cubicBezTo>
                  <a:lnTo>
                    <a:pt x="4049" y="4072"/>
                  </a:lnTo>
                  <a:cubicBezTo>
                    <a:pt x="4502" y="3620"/>
                    <a:pt x="4764" y="3001"/>
                    <a:pt x="4764" y="2382"/>
                  </a:cubicBezTo>
                  <a:cubicBezTo>
                    <a:pt x="4764" y="1715"/>
                    <a:pt x="4502" y="1119"/>
                    <a:pt x="4049" y="691"/>
                  </a:cubicBezTo>
                  <a:cubicBezTo>
                    <a:pt x="3597" y="238"/>
                    <a:pt x="3001" y="0"/>
                    <a:pt x="2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9" name="Google Shape;6479;p51"/>
            <p:cNvSpPr/>
            <p:nvPr/>
          </p:nvSpPr>
          <p:spPr>
            <a:xfrm>
              <a:off x="2300988" y="2843383"/>
              <a:ext cx="81575" cy="82175"/>
            </a:xfrm>
            <a:custGeom>
              <a:rect b="b" l="l" r="r" t="t"/>
              <a:pathLst>
                <a:path extrusionOk="0" h="3287" w="3263">
                  <a:moveTo>
                    <a:pt x="1644" y="357"/>
                  </a:moveTo>
                  <a:cubicBezTo>
                    <a:pt x="2358" y="357"/>
                    <a:pt x="2906" y="929"/>
                    <a:pt x="2906" y="1643"/>
                  </a:cubicBezTo>
                  <a:cubicBezTo>
                    <a:pt x="2906" y="2358"/>
                    <a:pt x="2358" y="2929"/>
                    <a:pt x="1644" y="2929"/>
                  </a:cubicBezTo>
                  <a:cubicBezTo>
                    <a:pt x="929" y="2929"/>
                    <a:pt x="358" y="2358"/>
                    <a:pt x="358" y="1643"/>
                  </a:cubicBezTo>
                  <a:cubicBezTo>
                    <a:pt x="358" y="929"/>
                    <a:pt x="953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0" y="762"/>
                    <a:pt x="0" y="1643"/>
                  </a:cubicBezTo>
                  <a:cubicBezTo>
                    <a:pt x="24" y="2548"/>
                    <a:pt x="739" y="3287"/>
                    <a:pt x="1644" y="3287"/>
                  </a:cubicBezTo>
                  <a:cubicBezTo>
                    <a:pt x="2525" y="3287"/>
                    <a:pt x="3263" y="2548"/>
                    <a:pt x="3263" y="1643"/>
                  </a:cubicBezTo>
                  <a:cubicBezTo>
                    <a:pt x="3263" y="762"/>
                    <a:pt x="2525" y="0"/>
                    <a:pt x="1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0" name="Google Shape;6480;p51"/>
            <p:cNvSpPr/>
            <p:nvPr/>
          </p:nvSpPr>
          <p:spPr>
            <a:xfrm>
              <a:off x="2321238" y="2872558"/>
              <a:ext cx="42275" cy="8950"/>
            </a:xfrm>
            <a:custGeom>
              <a:rect b="b" l="l" r="r" t="t"/>
              <a:pathLst>
                <a:path extrusionOk="0" h="358" w="1691">
                  <a:moveTo>
                    <a:pt x="167" y="0"/>
                  </a:moveTo>
                  <a:cubicBezTo>
                    <a:pt x="72" y="0"/>
                    <a:pt x="24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1477" y="357"/>
                  </a:lnTo>
                  <a:cubicBezTo>
                    <a:pt x="1572" y="357"/>
                    <a:pt x="1619" y="310"/>
                    <a:pt x="1667" y="214"/>
                  </a:cubicBezTo>
                  <a:cubicBezTo>
                    <a:pt x="1691" y="95"/>
                    <a:pt x="1596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1" name="Google Shape;6481;p51"/>
            <p:cNvSpPr/>
            <p:nvPr/>
          </p:nvSpPr>
          <p:spPr>
            <a:xfrm>
              <a:off x="2328963" y="2887433"/>
              <a:ext cx="26225" cy="8950"/>
            </a:xfrm>
            <a:custGeom>
              <a:rect b="b" l="l" r="r" t="t"/>
              <a:pathLst>
                <a:path extrusionOk="0" h="358" w="1049">
                  <a:moveTo>
                    <a:pt x="215" y="1"/>
                  </a:moveTo>
                  <a:cubicBezTo>
                    <a:pt x="120" y="1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5" y="310"/>
                    <a:pt x="1049" y="215"/>
                  </a:cubicBezTo>
                  <a:cubicBezTo>
                    <a:pt x="1049" y="120"/>
                    <a:pt x="953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2" name="Google Shape;6482;p51"/>
            <p:cNvSpPr/>
            <p:nvPr/>
          </p:nvSpPr>
          <p:spPr>
            <a:xfrm>
              <a:off x="2409338" y="2960658"/>
              <a:ext cx="42900" cy="8950"/>
            </a:xfrm>
            <a:custGeom>
              <a:rect b="b" l="l" r="r" t="t"/>
              <a:pathLst>
                <a:path extrusionOk="0" h="358" w="1716">
                  <a:moveTo>
                    <a:pt x="191" y="1"/>
                  </a:moveTo>
                  <a:cubicBezTo>
                    <a:pt x="96" y="1"/>
                    <a:pt x="48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286"/>
                    <a:pt x="1668" y="191"/>
                  </a:cubicBezTo>
                  <a:cubicBezTo>
                    <a:pt x="1715" y="72"/>
                    <a:pt x="1620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3" name="Google Shape;6483;p51"/>
            <p:cNvSpPr/>
            <p:nvPr/>
          </p:nvSpPr>
          <p:spPr>
            <a:xfrm>
              <a:off x="2417088" y="2976133"/>
              <a:ext cx="26800" cy="8975"/>
            </a:xfrm>
            <a:custGeom>
              <a:rect b="b" l="l" r="r" t="t"/>
              <a:pathLst>
                <a:path extrusionOk="0" h="359" w="1072">
                  <a:moveTo>
                    <a:pt x="215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48" y="287"/>
                    <a:pt x="119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72" y="96"/>
                    <a:pt x="977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4" name="Google Shape;6484;p51"/>
            <p:cNvSpPr/>
            <p:nvPr/>
          </p:nvSpPr>
          <p:spPr>
            <a:xfrm>
              <a:off x="2321238" y="3049958"/>
              <a:ext cx="42275" cy="8975"/>
            </a:xfrm>
            <a:custGeom>
              <a:rect b="b" l="l" r="r" t="t"/>
              <a:pathLst>
                <a:path extrusionOk="0" h="359" w="1691">
                  <a:moveTo>
                    <a:pt x="167" y="1"/>
                  </a:moveTo>
                  <a:cubicBezTo>
                    <a:pt x="72" y="1"/>
                    <a:pt x="24" y="48"/>
                    <a:pt x="0" y="144"/>
                  </a:cubicBezTo>
                  <a:cubicBezTo>
                    <a:pt x="0" y="239"/>
                    <a:pt x="72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19" y="287"/>
                    <a:pt x="1667" y="191"/>
                  </a:cubicBezTo>
                  <a:cubicBezTo>
                    <a:pt x="1691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5" name="Google Shape;6485;p51"/>
            <p:cNvSpPr/>
            <p:nvPr/>
          </p:nvSpPr>
          <p:spPr>
            <a:xfrm>
              <a:off x="2328963" y="3064858"/>
              <a:ext cx="26225" cy="8950"/>
            </a:xfrm>
            <a:custGeom>
              <a:rect b="b" l="l" r="r" t="t"/>
              <a:pathLst>
                <a:path extrusionOk="0" h="358" w="1049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882" y="357"/>
                  </a:lnTo>
                  <a:cubicBezTo>
                    <a:pt x="953" y="357"/>
                    <a:pt x="1025" y="286"/>
                    <a:pt x="1049" y="191"/>
                  </a:cubicBezTo>
                  <a:cubicBezTo>
                    <a:pt x="1049" y="119"/>
                    <a:pt x="953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6" name="Google Shape;6486;p51"/>
            <p:cNvSpPr/>
            <p:nvPr/>
          </p:nvSpPr>
          <p:spPr>
            <a:xfrm>
              <a:off x="2232513" y="2961258"/>
              <a:ext cx="42300" cy="8950"/>
            </a:xfrm>
            <a:custGeom>
              <a:rect b="b" l="l" r="r" t="t"/>
              <a:pathLst>
                <a:path extrusionOk="0" h="358" w="1692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215"/>
                  </a:cubicBezTo>
                  <a:cubicBezTo>
                    <a:pt x="1692" y="72"/>
                    <a:pt x="1644" y="0"/>
                    <a:pt x="1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7" name="Google Shape;6487;p51"/>
            <p:cNvSpPr/>
            <p:nvPr/>
          </p:nvSpPr>
          <p:spPr>
            <a:xfrm>
              <a:off x="2240863" y="2976133"/>
              <a:ext cx="25625" cy="8975"/>
            </a:xfrm>
            <a:custGeom>
              <a:rect b="b" l="l" r="r" t="t"/>
              <a:pathLst>
                <a:path extrusionOk="0" h="359" w="1025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857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24" y="72"/>
                    <a:pt x="953" y="1"/>
                    <a:pt x="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88" name="Google Shape;6488;p51"/>
          <p:cNvSpPr/>
          <p:nvPr/>
        </p:nvSpPr>
        <p:spPr>
          <a:xfrm>
            <a:off x="1775487" y="2990917"/>
            <a:ext cx="361730" cy="354614"/>
          </a:xfrm>
          <a:custGeom>
            <a:rect b="b" l="l" r="r" t="t"/>
            <a:pathLst>
              <a:path extrusionOk="0" h="11861" w="12099">
                <a:moveTo>
                  <a:pt x="6573" y="429"/>
                </a:moveTo>
                <a:cubicBezTo>
                  <a:pt x="7931" y="524"/>
                  <a:pt x="9145" y="1072"/>
                  <a:pt x="10098" y="2025"/>
                </a:cubicBezTo>
                <a:cubicBezTo>
                  <a:pt x="11027" y="2954"/>
                  <a:pt x="11574" y="4168"/>
                  <a:pt x="11693" y="5478"/>
                </a:cubicBezTo>
                <a:cubicBezTo>
                  <a:pt x="11693" y="5525"/>
                  <a:pt x="11741" y="5811"/>
                  <a:pt x="11741" y="5811"/>
                </a:cubicBezTo>
                <a:lnTo>
                  <a:pt x="10455" y="5811"/>
                </a:lnTo>
                <a:lnTo>
                  <a:pt x="10455" y="5645"/>
                </a:lnTo>
                <a:cubicBezTo>
                  <a:pt x="10431" y="5216"/>
                  <a:pt x="10336" y="4811"/>
                  <a:pt x="10145" y="4406"/>
                </a:cubicBezTo>
                <a:cubicBezTo>
                  <a:pt x="9669" y="3192"/>
                  <a:pt x="8693" y="2287"/>
                  <a:pt x="7407" y="1882"/>
                </a:cubicBezTo>
                <a:cubicBezTo>
                  <a:pt x="7097" y="1787"/>
                  <a:pt x="6764" y="1739"/>
                  <a:pt x="6430" y="1715"/>
                </a:cubicBezTo>
                <a:lnTo>
                  <a:pt x="6311" y="1715"/>
                </a:lnTo>
                <a:lnTo>
                  <a:pt x="6311" y="429"/>
                </a:lnTo>
                <a:close/>
                <a:moveTo>
                  <a:pt x="6145" y="1"/>
                </a:moveTo>
                <a:cubicBezTo>
                  <a:pt x="3954" y="1"/>
                  <a:pt x="1929" y="1191"/>
                  <a:pt x="905" y="3144"/>
                </a:cubicBezTo>
                <a:cubicBezTo>
                  <a:pt x="834" y="3215"/>
                  <a:pt x="905" y="3311"/>
                  <a:pt x="953" y="3382"/>
                </a:cubicBezTo>
                <a:cubicBezTo>
                  <a:pt x="980" y="3395"/>
                  <a:pt x="1004" y="3401"/>
                  <a:pt x="1028" y="3401"/>
                </a:cubicBezTo>
                <a:cubicBezTo>
                  <a:pt x="1088" y="3401"/>
                  <a:pt x="1140" y="3362"/>
                  <a:pt x="1191" y="3311"/>
                </a:cubicBezTo>
                <a:cubicBezTo>
                  <a:pt x="2144" y="1572"/>
                  <a:pt x="3954" y="453"/>
                  <a:pt x="5930" y="405"/>
                </a:cubicBezTo>
                <a:lnTo>
                  <a:pt x="5930" y="1691"/>
                </a:lnTo>
                <a:cubicBezTo>
                  <a:pt x="3644" y="1763"/>
                  <a:pt x="1787" y="3668"/>
                  <a:pt x="1787" y="6002"/>
                </a:cubicBezTo>
                <a:cubicBezTo>
                  <a:pt x="1787" y="8383"/>
                  <a:pt x="3715" y="10312"/>
                  <a:pt x="6097" y="10312"/>
                </a:cubicBezTo>
                <a:cubicBezTo>
                  <a:pt x="6764" y="10312"/>
                  <a:pt x="7407" y="10169"/>
                  <a:pt x="7978" y="9860"/>
                </a:cubicBezTo>
                <a:lnTo>
                  <a:pt x="8002" y="9836"/>
                </a:lnTo>
                <a:cubicBezTo>
                  <a:pt x="8079" y="9664"/>
                  <a:pt x="7986" y="9553"/>
                  <a:pt x="7861" y="9553"/>
                </a:cubicBezTo>
                <a:cubicBezTo>
                  <a:pt x="7830" y="9553"/>
                  <a:pt x="7797" y="9560"/>
                  <a:pt x="7764" y="9574"/>
                </a:cubicBezTo>
                <a:cubicBezTo>
                  <a:pt x="7240" y="9812"/>
                  <a:pt x="6668" y="9931"/>
                  <a:pt x="6097" y="9931"/>
                </a:cubicBezTo>
                <a:cubicBezTo>
                  <a:pt x="3930" y="9931"/>
                  <a:pt x="2144" y="8145"/>
                  <a:pt x="2144" y="5954"/>
                </a:cubicBezTo>
                <a:cubicBezTo>
                  <a:pt x="2144" y="3787"/>
                  <a:pt x="3930" y="2001"/>
                  <a:pt x="6097" y="2001"/>
                </a:cubicBezTo>
                <a:cubicBezTo>
                  <a:pt x="6907" y="2001"/>
                  <a:pt x="7716" y="2239"/>
                  <a:pt x="8359" y="2715"/>
                </a:cubicBezTo>
                <a:cubicBezTo>
                  <a:pt x="9026" y="3168"/>
                  <a:pt x="9526" y="3811"/>
                  <a:pt x="9788" y="4525"/>
                </a:cubicBezTo>
                <a:cubicBezTo>
                  <a:pt x="9907" y="4859"/>
                  <a:pt x="10002" y="5216"/>
                  <a:pt x="10026" y="5573"/>
                </a:cubicBezTo>
                <a:cubicBezTo>
                  <a:pt x="10098" y="6311"/>
                  <a:pt x="9931" y="7097"/>
                  <a:pt x="9621" y="7788"/>
                </a:cubicBezTo>
                <a:cubicBezTo>
                  <a:pt x="9312" y="8336"/>
                  <a:pt x="8907" y="8812"/>
                  <a:pt x="8359" y="9217"/>
                </a:cubicBezTo>
                <a:lnTo>
                  <a:pt x="8359" y="9241"/>
                </a:lnTo>
                <a:cubicBezTo>
                  <a:pt x="8342" y="9398"/>
                  <a:pt x="8441" y="9492"/>
                  <a:pt x="8542" y="9492"/>
                </a:cubicBezTo>
                <a:cubicBezTo>
                  <a:pt x="8578" y="9492"/>
                  <a:pt x="8614" y="9480"/>
                  <a:pt x="8645" y="9455"/>
                </a:cubicBezTo>
                <a:cubicBezTo>
                  <a:pt x="9169" y="9050"/>
                  <a:pt x="9621" y="8526"/>
                  <a:pt x="9907" y="7955"/>
                </a:cubicBezTo>
                <a:cubicBezTo>
                  <a:pt x="10217" y="7383"/>
                  <a:pt x="10360" y="6764"/>
                  <a:pt x="10384" y="6145"/>
                </a:cubicBezTo>
                <a:lnTo>
                  <a:pt x="11670" y="6145"/>
                </a:lnTo>
                <a:cubicBezTo>
                  <a:pt x="11622" y="8264"/>
                  <a:pt x="10360" y="10193"/>
                  <a:pt x="8288" y="11146"/>
                </a:cubicBezTo>
                <a:cubicBezTo>
                  <a:pt x="8240" y="11146"/>
                  <a:pt x="8216" y="11169"/>
                  <a:pt x="8193" y="11169"/>
                </a:cubicBezTo>
                <a:cubicBezTo>
                  <a:pt x="7477" y="11436"/>
                  <a:pt x="6757" y="11564"/>
                  <a:pt x="6058" y="11564"/>
                </a:cubicBezTo>
                <a:cubicBezTo>
                  <a:pt x="4568" y="11564"/>
                  <a:pt x="3173" y="10984"/>
                  <a:pt x="2120" y="9931"/>
                </a:cubicBezTo>
                <a:cubicBezTo>
                  <a:pt x="1072" y="8883"/>
                  <a:pt x="477" y="7454"/>
                  <a:pt x="477" y="5954"/>
                </a:cubicBezTo>
                <a:cubicBezTo>
                  <a:pt x="477" y="5311"/>
                  <a:pt x="596" y="4692"/>
                  <a:pt x="810" y="4073"/>
                </a:cubicBezTo>
                <a:lnTo>
                  <a:pt x="834" y="4001"/>
                </a:lnTo>
                <a:cubicBezTo>
                  <a:pt x="858" y="3906"/>
                  <a:pt x="834" y="3811"/>
                  <a:pt x="739" y="3763"/>
                </a:cubicBezTo>
                <a:cubicBezTo>
                  <a:pt x="716" y="3758"/>
                  <a:pt x="695" y="3755"/>
                  <a:pt x="675" y="3755"/>
                </a:cubicBezTo>
                <a:cubicBezTo>
                  <a:pt x="610" y="3755"/>
                  <a:pt x="555" y="3786"/>
                  <a:pt x="501" y="3858"/>
                </a:cubicBezTo>
                <a:lnTo>
                  <a:pt x="477" y="3906"/>
                </a:lnTo>
                <a:cubicBezTo>
                  <a:pt x="0" y="5216"/>
                  <a:pt x="0" y="6692"/>
                  <a:pt x="524" y="8145"/>
                </a:cubicBezTo>
                <a:cubicBezTo>
                  <a:pt x="524" y="8169"/>
                  <a:pt x="572" y="8193"/>
                  <a:pt x="572" y="8240"/>
                </a:cubicBezTo>
                <a:cubicBezTo>
                  <a:pt x="1596" y="10550"/>
                  <a:pt x="3739" y="11860"/>
                  <a:pt x="6073" y="11860"/>
                </a:cubicBezTo>
                <a:cubicBezTo>
                  <a:pt x="7645" y="11860"/>
                  <a:pt x="9145" y="11241"/>
                  <a:pt x="10264" y="10145"/>
                </a:cubicBezTo>
                <a:cubicBezTo>
                  <a:pt x="10431" y="9979"/>
                  <a:pt x="10574" y="9812"/>
                  <a:pt x="10717" y="9622"/>
                </a:cubicBezTo>
                <a:cubicBezTo>
                  <a:pt x="11169" y="9098"/>
                  <a:pt x="11503" y="8478"/>
                  <a:pt x="11693" y="7812"/>
                </a:cubicBezTo>
                <a:cubicBezTo>
                  <a:pt x="12003" y="7240"/>
                  <a:pt x="12098" y="6526"/>
                  <a:pt x="12098" y="5859"/>
                </a:cubicBezTo>
                <a:cubicBezTo>
                  <a:pt x="12098" y="5740"/>
                  <a:pt x="12098" y="5645"/>
                  <a:pt x="12051" y="5525"/>
                </a:cubicBezTo>
                <a:cubicBezTo>
                  <a:pt x="11931" y="4097"/>
                  <a:pt x="11336" y="2787"/>
                  <a:pt x="10336" y="1763"/>
                </a:cubicBezTo>
                <a:cubicBezTo>
                  <a:pt x="10217" y="1644"/>
                  <a:pt x="10074" y="1525"/>
                  <a:pt x="9931" y="1406"/>
                </a:cubicBezTo>
                <a:cubicBezTo>
                  <a:pt x="9407" y="953"/>
                  <a:pt x="8812" y="596"/>
                  <a:pt x="8121" y="358"/>
                </a:cubicBezTo>
                <a:cubicBezTo>
                  <a:pt x="7478" y="120"/>
                  <a:pt x="6788" y="1"/>
                  <a:pt x="61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89" name="Google Shape;6489;p51"/>
          <p:cNvGrpSpPr/>
          <p:nvPr/>
        </p:nvGrpSpPr>
        <p:grpSpPr>
          <a:xfrm>
            <a:off x="2543093" y="2993077"/>
            <a:ext cx="356019" cy="356737"/>
            <a:chOff x="3194038" y="2824908"/>
            <a:chExt cx="297700" cy="298300"/>
          </a:xfrm>
        </p:grpSpPr>
        <p:sp>
          <p:nvSpPr>
            <p:cNvPr id="6490" name="Google Shape;6490;p51"/>
            <p:cNvSpPr/>
            <p:nvPr/>
          </p:nvSpPr>
          <p:spPr>
            <a:xfrm>
              <a:off x="3194038" y="2824908"/>
              <a:ext cx="297700" cy="298300"/>
            </a:xfrm>
            <a:custGeom>
              <a:rect b="b" l="l" r="r" t="t"/>
              <a:pathLst>
                <a:path extrusionOk="0" h="11932" w="11908">
                  <a:moveTo>
                    <a:pt x="10812" y="1287"/>
                  </a:moveTo>
                  <a:lnTo>
                    <a:pt x="10812" y="2240"/>
                  </a:lnTo>
                  <a:lnTo>
                    <a:pt x="5954" y="3287"/>
                  </a:lnTo>
                  <a:cubicBezTo>
                    <a:pt x="5882" y="3287"/>
                    <a:pt x="5835" y="3335"/>
                    <a:pt x="5811" y="3359"/>
                  </a:cubicBezTo>
                  <a:lnTo>
                    <a:pt x="3906" y="5955"/>
                  </a:lnTo>
                  <a:lnTo>
                    <a:pt x="3191" y="5955"/>
                  </a:lnTo>
                  <a:cubicBezTo>
                    <a:pt x="3191" y="5955"/>
                    <a:pt x="3001" y="6050"/>
                    <a:pt x="3001" y="6145"/>
                  </a:cubicBezTo>
                  <a:cubicBezTo>
                    <a:pt x="3001" y="6217"/>
                    <a:pt x="3096" y="6312"/>
                    <a:pt x="3191" y="6312"/>
                  </a:cubicBezTo>
                  <a:lnTo>
                    <a:pt x="3930" y="6312"/>
                  </a:lnTo>
                  <a:cubicBezTo>
                    <a:pt x="4025" y="6312"/>
                    <a:pt x="4072" y="6264"/>
                    <a:pt x="4144" y="6193"/>
                  </a:cubicBezTo>
                  <a:lnTo>
                    <a:pt x="6025" y="3597"/>
                  </a:lnTo>
                  <a:lnTo>
                    <a:pt x="10550" y="2621"/>
                  </a:lnTo>
                  <a:lnTo>
                    <a:pt x="8359" y="5859"/>
                  </a:lnTo>
                  <a:lnTo>
                    <a:pt x="6668" y="4740"/>
                  </a:lnTo>
                  <a:cubicBezTo>
                    <a:pt x="6616" y="4709"/>
                    <a:pt x="6560" y="4691"/>
                    <a:pt x="6507" y="4691"/>
                  </a:cubicBezTo>
                  <a:cubicBezTo>
                    <a:pt x="6438" y="4691"/>
                    <a:pt x="6375" y="4721"/>
                    <a:pt x="6335" y="4788"/>
                  </a:cubicBezTo>
                  <a:lnTo>
                    <a:pt x="3858" y="8360"/>
                  </a:lnTo>
                  <a:lnTo>
                    <a:pt x="1810" y="7169"/>
                  </a:lnTo>
                  <a:lnTo>
                    <a:pt x="1810" y="6288"/>
                  </a:lnTo>
                  <a:lnTo>
                    <a:pt x="2382" y="6288"/>
                  </a:lnTo>
                  <a:cubicBezTo>
                    <a:pt x="2453" y="6288"/>
                    <a:pt x="2548" y="6193"/>
                    <a:pt x="2548" y="6097"/>
                  </a:cubicBezTo>
                  <a:cubicBezTo>
                    <a:pt x="2548" y="6026"/>
                    <a:pt x="2382" y="5931"/>
                    <a:pt x="2382" y="5931"/>
                  </a:cubicBezTo>
                  <a:lnTo>
                    <a:pt x="1810" y="5931"/>
                  </a:lnTo>
                  <a:lnTo>
                    <a:pt x="1810" y="4002"/>
                  </a:lnTo>
                  <a:lnTo>
                    <a:pt x="3215" y="4430"/>
                  </a:lnTo>
                  <a:cubicBezTo>
                    <a:pt x="3247" y="4443"/>
                    <a:pt x="3275" y="4449"/>
                    <a:pt x="3301" y="4449"/>
                  </a:cubicBezTo>
                  <a:cubicBezTo>
                    <a:pt x="3372" y="4449"/>
                    <a:pt x="3425" y="4405"/>
                    <a:pt x="3477" y="4335"/>
                  </a:cubicBezTo>
                  <a:lnTo>
                    <a:pt x="4168" y="3311"/>
                  </a:lnTo>
                  <a:lnTo>
                    <a:pt x="5501" y="2049"/>
                  </a:lnTo>
                  <a:lnTo>
                    <a:pt x="10812" y="1287"/>
                  </a:lnTo>
                  <a:close/>
                  <a:moveTo>
                    <a:pt x="10764" y="2978"/>
                  </a:moveTo>
                  <a:lnTo>
                    <a:pt x="10812" y="10694"/>
                  </a:lnTo>
                  <a:lnTo>
                    <a:pt x="1810" y="10694"/>
                  </a:lnTo>
                  <a:lnTo>
                    <a:pt x="1810" y="7622"/>
                  </a:lnTo>
                  <a:lnTo>
                    <a:pt x="3787" y="8765"/>
                  </a:lnTo>
                  <a:cubicBezTo>
                    <a:pt x="3826" y="8781"/>
                    <a:pt x="3866" y="8788"/>
                    <a:pt x="3904" y="8788"/>
                  </a:cubicBezTo>
                  <a:cubicBezTo>
                    <a:pt x="3980" y="8788"/>
                    <a:pt x="4049" y="8757"/>
                    <a:pt x="4096" y="8693"/>
                  </a:cubicBezTo>
                  <a:lnTo>
                    <a:pt x="6573" y="5121"/>
                  </a:lnTo>
                  <a:lnTo>
                    <a:pt x="8264" y="6264"/>
                  </a:lnTo>
                  <a:cubicBezTo>
                    <a:pt x="8303" y="6280"/>
                    <a:pt x="8348" y="6288"/>
                    <a:pt x="8393" y="6288"/>
                  </a:cubicBezTo>
                  <a:cubicBezTo>
                    <a:pt x="8481" y="6288"/>
                    <a:pt x="8565" y="6256"/>
                    <a:pt x="8597" y="6193"/>
                  </a:cubicBezTo>
                  <a:lnTo>
                    <a:pt x="10764" y="2978"/>
                  </a:lnTo>
                  <a:close/>
                  <a:moveTo>
                    <a:pt x="881" y="1"/>
                  </a:moveTo>
                  <a:cubicBezTo>
                    <a:pt x="762" y="1"/>
                    <a:pt x="667" y="49"/>
                    <a:pt x="667" y="168"/>
                  </a:cubicBezTo>
                  <a:lnTo>
                    <a:pt x="667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20"/>
                  </a:cubicBezTo>
                  <a:cubicBezTo>
                    <a:pt x="310" y="1239"/>
                    <a:pt x="381" y="1335"/>
                    <a:pt x="500" y="1335"/>
                  </a:cubicBezTo>
                  <a:lnTo>
                    <a:pt x="715" y="1335"/>
                  </a:lnTo>
                  <a:lnTo>
                    <a:pt x="715" y="2240"/>
                  </a:lnTo>
                  <a:lnTo>
                    <a:pt x="500" y="2240"/>
                  </a:lnTo>
                  <a:cubicBezTo>
                    <a:pt x="405" y="2240"/>
                    <a:pt x="310" y="2287"/>
                    <a:pt x="310" y="2382"/>
                  </a:cubicBezTo>
                  <a:cubicBezTo>
                    <a:pt x="310" y="2502"/>
                    <a:pt x="381" y="2597"/>
                    <a:pt x="500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21"/>
                  </a:cubicBezTo>
                  <a:cubicBezTo>
                    <a:pt x="310" y="3740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8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21"/>
                  </a:cubicBezTo>
                  <a:cubicBezTo>
                    <a:pt x="310" y="6240"/>
                    <a:pt x="381" y="6336"/>
                    <a:pt x="500" y="6336"/>
                  </a:cubicBezTo>
                  <a:lnTo>
                    <a:pt x="715" y="6336"/>
                  </a:lnTo>
                  <a:lnTo>
                    <a:pt x="715" y="7241"/>
                  </a:lnTo>
                  <a:lnTo>
                    <a:pt x="500" y="7241"/>
                  </a:lnTo>
                  <a:cubicBezTo>
                    <a:pt x="405" y="7241"/>
                    <a:pt x="310" y="7288"/>
                    <a:pt x="310" y="7383"/>
                  </a:cubicBezTo>
                  <a:cubicBezTo>
                    <a:pt x="310" y="7503"/>
                    <a:pt x="381" y="7598"/>
                    <a:pt x="500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22"/>
                  </a:cubicBezTo>
                  <a:cubicBezTo>
                    <a:pt x="310" y="8741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476" y="9741"/>
                  </a:lnTo>
                  <a:cubicBezTo>
                    <a:pt x="405" y="9741"/>
                    <a:pt x="310" y="9765"/>
                    <a:pt x="286" y="9860"/>
                  </a:cubicBezTo>
                  <a:cubicBezTo>
                    <a:pt x="238" y="10003"/>
                    <a:pt x="310" y="10122"/>
                    <a:pt x="476" y="10122"/>
                  </a:cubicBezTo>
                  <a:lnTo>
                    <a:pt x="715" y="10122"/>
                  </a:lnTo>
                  <a:lnTo>
                    <a:pt x="715" y="10741"/>
                  </a:lnTo>
                  <a:lnTo>
                    <a:pt x="286" y="10741"/>
                  </a:lnTo>
                  <a:cubicBezTo>
                    <a:pt x="143" y="10741"/>
                    <a:pt x="0" y="10860"/>
                    <a:pt x="0" y="11051"/>
                  </a:cubicBezTo>
                  <a:lnTo>
                    <a:pt x="0" y="11718"/>
                  </a:lnTo>
                  <a:cubicBezTo>
                    <a:pt x="0" y="11813"/>
                    <a:pt x="95" y="11908"/>
                    <a:pt x="167" y="11908"/>
                  </a:cubicBezTo>
                  <a:lnTo>
                    <a:pt x="8716" y="11908"/>
                  </a:lnTo>
                  <a:cubicBezTo>
                    <a:pt x="8740" y="11908"/>
                    <a:pt x="8788" y="11908"/>
                    <a:pt x="8811" y="11884"/>
                  </a:cubicBezTo>
                  <a:cubicBezTo>
                    <a:pt x="8931" y="11718"/>
                    <a:pt x="8835" y="11575"/>
                    <a:pt x="8692" y="11575"/>
                  </a:cubicBezTo>
                  <a:lnTo>
                    <a:pt x="357" y="11575"/>
                  </a:lnTo>
                  <a:lnTo>
                    <a:pt x="357" y="11098"/>
                  </a:lnTo>
                  <a:lnTo>
                    <a:pt x="11550" y="11098"/>
                  </a:lnTo>
                  <a:lnTo>
                    <a:pt x="11550" y="11575"/>
                  </a:lnTo>
                  <a:lnTo>
                    <a:pt x="9502" y="11575"/>
                  </a:lnTo>
                  <a:cubicBezTo>
                    <a:pt x="9407" y="11575"/>
                    <a:pt x="9312" y="11646"/>
                    <a:pt x="9312" y="11718"/>
                  </a:cubicBezTo>
                  <a:cubicBezTo>
                    <a:pt x="9312" y="11837"/>
                    <a:pt x="9383" y="11932"/>
                    <a:pt x="9502" y="11932"/>
                  </a:cubicBezTo>
                  <a:lnTo>
                    <a:pt x="11598" y="11932"/>
                  </a:lnTo>
                  <a:cubicBezTo>
                    <a:pt x="11764" y="11932"/>
                    <a:pt x="11907" y="11813"/>
                    <a:pt x="11907" y="11646"/>
                  </a:cubicBezTo>
                  <a:lnTo>
                    <a:pt x="11907" y="11051"/>
                  </a:lnTo>
                  <a:cubicBezTo>
                    <a:pt x="11884" y="10837"/>
                    <a:pt x="11764" y="10694"/>
                    <a:pt x="11574" y="10694"/>
                  </a:cubicBezTo>
                  <a:lnTo>
                    <a:pt x="11121" y="10694"/>
                  </a:lnTo>
                  <a:lnTo>
                    <a:pt x="11121" y="1120"/>
                  </a:lnTo>
                  <a:lnTo>
                    <a:pt x="11121" y="1073"/>
                  </a:lnTo>
                  <a:cubicBezTo>
                    <a:pt x="11101" y="1032"/>
                    <a:pt x="11027" y="973"/>
                    <a:pt x="10977" y="973"/>
                  </a:cubicBezTo>
                  <a:cubicBezTo>
                    <a:pt x="10969" y="973"/>
                    <a:pt x="10961" y="974"/>
                    <a:pt x="10955" y="977"/>
                  </a:cubicBezTo>
                  <a:lnTo>
                    <a:pt x="5406" y="1787"/>
                  </a:lnTo>
                  <a:cubicBezTo>
                    <a:pt x="5358" y="1787"/>
                    <a:pt x="5311" y="1811"/>
                    <a:pt x="5287" y="1835"/>
                  </a:cubicBezTo>
                  <a:lnTo>
                    <a:pt x="3930" y="3121"/>
                  </a:lnTo>
                  <a:lnTo>
                    <a:pt x="3882" y="3144"/>
                  </a:lnTo>
                  <a:lnTo>
                    <a:pt x="3239" y="4145"/>
                  </a:lnTo>
                  <a:lnTo>
                    <a:pt x="1786" y="3668"/>
                  </a:lnTo>
                  <a:cubicBezTo>
                    <a:pt x="1756" y="3657"/>
                    <a:pt x="1727" y="3651"/>
                    <a:pt x="1698" y="3651"/>
                  </a:cubicBezTo>
                  <a:cubicBezTo>
                    <a:pt x="1611" y="3651"/>
                    <a:pt x="1530" y="3704"/>
                    <a:pt x="1477" y="3811"/>
                  </a:cubicBezTo>
                  <a:cubicBezTo>
                    <a:pt x="1477" y="3835"/>
                    <a:pt x="1453" y="3859"/>
                    <a:pt x="1453" y="3907"/>
                  </a:cubicBezTo>
                  <a:lnTo>
                    <a:pt x="1453" y="10717"/>
                  </a:lnTo>
                  <a:lnTo>
                    <a:pt x="1024" y="10717"/>
                  </a:lnTo>
                  <a:lnTo>
                    <a:pt x="1024" y="168"/>
                  </a:lnTo>
                  <a:cubicBezTo>
                    <a:pt x="1024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1" name="Google Shape;6491;p51"/>
            <p:cNvSpPr/>
            <p:nvPr/>
          </p:nvSpPr>
          <p:spPr>
            <a:xfrm>
              <a:off x="3233913" y="28487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91" y="1"/>
                  </a:moveTo>
                  <a:cubicBezTo>
                    <a:pt x="96" y="1"/>
                    <a:pt x="1" y="72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6" y="358"/>
                    <a:pt x="477" y="310"/>
                    <a:pt x="477" y="215"/>
                  </a:cubicBezTo>
                  <a:cubicBezTo>
                    <a:pt x="477" y="96"/>
                    <a:pt x="429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2" name="Google Shape;6492;p51"/>
            <p:cNvSpPr/>
            <p:nvPr/>
          </p:nvSpPr>
          <p:spPr>
            <a:xfrm>
              <a:off x="3320238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3" name="Google Shape;6493;p51"/>
            <p:cNvSpPr/>
            <p:nvPr/>
          </p:nvSpPr>
          <p:spPr>
            <a:xfrm>
              <a:off x="3342863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4" name="Google Shape;6494;p51"/>
            <p:cNvSpPr/>
            <p:nvPr/>
          </p:nvSpPr>
          <p:spPr>
            <a:xfrm>
              <a:off x="3275588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5" name="Google Shape;6495;p51"/>
            <p:cNvSpPr/>
            <p:nvPr/>
          </p:nvSpPr>
          <p:spPr>
            <a:xfrm>
              <a:off x="3298213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6" name="Google Shape;6496;p51"/>
            <p:cNvSpPr/>
            <p:nvPr/>
          </p:nvSpPr>
          <p:spPr>
            <a:xfrm>
              <a:off x="3253563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7" name="Google Shape;6497;p51"/>
            <p:cNvSpPr/>
            <p:nvPr/>
          </p:nvSpPr>
          <p:spPr>
            <a:xfrm>
              <a:off x="3364888" y="2848733"/>
              <a:ext cx="11950" cy="8950"/>
            </a:xfrm>
            <a:custGeom>
              <a:rect b="b" l="l" r="r" t="t"/>
              <a:pathLst>
                <a:path extrusionOk="0" h="358" w="478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310"/>
                    <a:pt x="477" y="215"/>
                  </a:cubicBezTo>
                  <a:cubicBezTo>
                    <a:pt x="477" y="96"/>
                    <a:pt x="430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98" name="Google Shape;6498;p51"/>
          <p:cNvGrpSpPr/>
          <p:nvPr/>
        </p:nvGrpSpPr>
        <p:grpSpPr>
          <a:xfrm>
            <a:off x="3233738" y="2992898"/>
            <a:ext cx="370281" cy="356946"/>
            <a:chOff x="3644113" y="2824758"/>
            <a:chExt cx="309625" cy="298475"/>
          </a:xfrm>
        </p:grpSpPr>
        <p:sp>
          <p:nvSpPr>
            <p:cNvPr id="6499" name="Google Shape;6499;p51"/>
            <p:cNvSpPr/>
            <p:nvPr/>
          </p:nvSpPr>
          <p:spPr>
            <a:xfrm>
              <a:off x="3780463" y="2959483"/>
              <a:ext cx="50625" cy="8950"/>
            </a:xfrm>
            <a:custGeom>
              <a:rect b="b" l="l" r="r" t="t"/>
              <a:pathLst>
                <a:path extrusionOk="0" h="358" w="2025">
                  <a:moveTo>
                    <a:pt x="215" y="0"/>
                  </a:moveTo>
                  <a:cubicBezTo>
                    <a:pt x="119" y="0"/>
                    <a:pt x="48" y="71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929" y="357"/>
                    <a:pt x="2025" y="262"/>
                    <a:pt x="2001" y="143"/>
                  </a:cubicBezTo>
                  <a:cubicBezTo>
                    <a:pt x="1929" y="71"/>
                    <a:pt x="1882" y="0"/>
                    <a:pt x="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0" name="Google Shape;6500;p51"/>
            <p:cNvSpPr/>
            <p:nvPr/>
          </p:nvSpPr>
          <p:spPr>
            <a:xfrm>
              <a:off x="3789988" y="2977333"/>
              <a:ext cx="30375" cy="8950"/>
            </a:xfrm>
            <a:custGeom>
              <a:rect b="b" l="l" r="r" t="t"/>
              <a:pathLst>
                <a:path extrusionOk="0" h="358" w="1215">
                  <a:moveTo>
                    <a:pt x="215" y="0"/>
                  </a:moveTo>
                  <a:cubicBezTo>
                    <a:pt x="96" y="0"/>
                    <a:pt x="0" y="96"/>
                    <a:pt x="24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024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215" y="96"/>
                    <a:pt x="1144" y="0"/>
                    <a:pt x="1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1" name="Google Shape;6501;p51"/>
            <p:cNvSpPr/>
            <p:nvPr/>
          </p:nvSpPr>
          <p:spPr>
            <a:xfrm>
              <a:off x="3644113" y="2824758"/>
              <a:ext cx="309625" cy="298475"/>
            </a:xfrm>
            <a:custGeom>
              <a:rect b="b" l="l" r="r" t="t"/>
              <a:pathLst>
                <a:path extrusionOk="0" h="11939" w="12385">
                  <a:moveTo>
                    <a:pt x="6455" y="340"/>
                  </a:moveTo>
                  <a:cubicBezTo>
                    <a:pt x="6931" y="340"/>
                    <a:pt x="7336" y="721"/>
                    <a:pt x="7336" y="1198"/>
                  </a:cubicBezTo>
                  <a:cubicBezTo>
                    <a:pt x="7336" y="1674"/>
                    <a:pt x="6931" y="2055"/>
                    <a:pt x="6455" y="2055"/>
                  </a:cubicBezTo>
                  <a:cubicBezTo>
                    <a:pt x="5955" y="2031"/>
                    <a:pt x="5597" y="1650"/>
                    <a:pt x="5597" y="1198"/>
                  </a:cubicBezTo>
                  <a:cubicBezTo>
                    <a:pt x="5597" y="721"/>
                    <a:pt x="5978" y="340"/>
                    <a:pt x="6455" y="340"/>
                  </a:cubicBezTo>
                  <a:close/>
                  <a:moveTo>
                    <a:pt x="9789" y="1722"/>
                  </a:moveTo>
                  <a:cubicBezTo>
                    <a:pt x="10003" y="1722"/>
                    <a:pt x="10241" y="1817"/>
                    <a:pt x="10384" y="1960"/>
                  </a:cubicBezTo>
                  <a:cubicBezTo>
                    <a:pt x="10551" y="2126"/>
                    <a:pt x="10622" y="2365"/>
                    <a:pt x="10622" y="2555"/>
                  </a:cubicBezTo>
                  <a:cubicBezTo>
                    <a:pt x="10622" y="2769"/>
                    <a:pt x="10551" y="3008"/>
                    <a:pt x="10384" y="3150"/>
                  </a:cubicBezTo>
                  <a:cubicBezTo>
                    <a:pt x="10229" y="3317"/>
                    <a:pt x="10015" y="3401"/>
                    <a:pt x="9795" y="3401"/>
                  </a:cubicBezTo>
                  <a:cubicBezTo>
                    <a:pt x="9574" y="3401"/>
                    <a:pt x="9348" y="3317"/>
                    <a:pt x="9169" y="3150"/>
                  </a:cubicBezTo>
                  <a:cubicBezTo>
                    <a:pt x="9027" y="3008"/>
                    <a:pt x="8931" y="2769"/>
                    <a:pt x="8931" y="2555"/>
                  </a:cubicBezTo>
                  <a:cubicBezTo>
                    <a:pt x="8931" y="2365"/>
                    <a:pt x="9027" y="2126"/>
                    <a:pt x="9193" y="1960"/>
                  </a:cubicBezTo>
                  <a:cubicBezTo>
                    <a:pt x="9384" y="1793"/>
                    <a:pt x="9598" y="1722"/>
                    <a:pt x="9789" y="1722"/>
                  </a:cubicBezTo>
                  <a:close/>
                  <a:moveTo>
                    <a:pt x="3073" y="1769"/>
                  </a:moveTo>
                  <a:cubicBezTo>
                    <a:pt x="3263" y="1769"/>
                    <a:pt x="3525" y="1865"/>
                    <a:pt x="3668" y="2007"/>
                  </a:cubicBezTo>
                  <a:cubicBezTo>
                    <a:pt x="3811" y="2150"/>
                    <a:pt x="3906" y="2388"/>
                    <a:pt x="3906" y="2603"/>
                  </a:cubicBezTo>
                  <a:cubicBezTo>
                    <a:pt x="3930" y="2817"/>
                    <a:pt x="3835" y="3008"/>
                    <a:pt x="3692" y="3198"/>
                  </a:cubicBezTo>
                  <a:cubicBezTo>
                    <a:pt x="3525" y="3365"/>
                    <a:pt x="3311" y="3448"/>
                    <a:pt x="3094" y="3448"/>
                  </a:cubicBezTo>
                  <a:cubicBezTo>
                    <a:pt x="2876" y="3448"/>
                    <a:pt x="2656" y="3365"/>
                    <a:pt x="2478" y="3198"/>
                  </a:cubicBezTo>
                  <a:cubicBezTo>
                    <a:pt x="2335" y="3055"/>
                    <a:pt x="2239" y="2817"/>
                    <a:pt x="2239" y="2603"/>
                  </a:cubicBezTo>
                  <a:cubicBezTo>
                    <a:pt x="2239" y="2365"/>
                    <a:pt x="2335" y="2150"/>
                    <a:pt x="2478" y="2007"/>
                  </a:cubicBezTo>
                  <a:cubicBezTo>
                    <a:pt x="2644" y="1817"/>
                    <a:pt x="2859" y="1769"/>
                    <a:pt x="3073" y="1769"/>
                  </a:cubicBezTo>
                  <a:close/>
                  <a:moveTo>
                    <a:pt x="1692" y="5079"/>
                  </a:moveTo>
                  <a:cubicBezTo>
                    <a:pt x="2168" y="5079"/>
                    <a:pt x="2573" y="5460"/>
                    <a:pt x="2573" y="5937"/>
                  </a:cubicBezTo>
                  <a:cubicBezTo>
                    <a:pt x="2573" y="6413"/>
                    <a:pt x="2168" y="6794"/>
                    <a:pt x="1692" y="6794"/>
                  </a:cubicBezTo>
                  <a:cubicBezTo>
                    <a:pt x="1215" y="6794"/>
                    <a:pt x="834" y="6413"/>
                    <a:pt x="834" y="5937"/>
                  </a:cubicBezTo>
                  <a:cubicBezTo>
                    <a:pt x="834" y="5460"/>
                    <a:pt x="1215" y="5079"/>
                    <a:pt x="1692" y="5079"/>
                  </a:cubicBezTo>
                  <a:close/>
                  <a:moveTo>
                    <a:pt x="11170" y="5079"/>
                  </a:moveTo>
                  <a:cubicBezTo>
                    <a:pt x="11646" y="5079"/>
                    <a:pt x="12027" y="5460"/>
                    <a:pt x="12027" y="5937"/>
                  </a:cubicBezTo>
                  <a:cubicBezTo>
                    <a:pt x="12027" y="6413"/>
                    <a:pt x="11646" y="6794"/>
                    <a:pt x="11170" y="6794"/>
                  </a:cubicBezTo>
                  <a:cubicBezTo>
                    <a:pt x="10694" y="6794"/>
                    <a:pt x="10313" y="6413"/>
                    <a:pt x="10313" y="5937"/>
                  </a:cubicBezTo>
                  <a:cubicBezTo>
                    <a:pt x="10313" y="5460"/>
                    <a:pt x="10694" y="5079"/>
                    <a:pt x="11170" y="5079"/>
                  </a:cubicBezTo>
                  <a:close/>
                  <a:moveTo>
                    <a:pt x="3073" y="8461"/>
                  </a:moveTo>
                  <a:cubicBezTo>
                    <a:pt x="3263" y="8461"/>
                    <a:pt x="3525" y="8556"/>
                    <a:pt x="3668" y="8699"/>
                  </a:cubicBezTo>
                  <a:cubicBezTo>
                    <a:pt x="3811" y="8842"/>
                    <a:pt x="3906" y="9080"/>
                    <a:pt x="3906" y="9295"/>
                  </a:cubicBezTo>
                  <a:cubicBezTo>
                    <a:pt x="3906" y="9509"/>
                    <a:pt x="3835" y="9723"/>
                    <a:pt x="3692" y="9890"/>
                  </a:cubicBezTo>
                  <a:cubicBezTo>
                    <a:pt x="3525" y="10057"/>
                    <a:pt x="3311" y="10140"/>
                    <a:pt x="3094" y="10140"/>
                  </a:cubicBezTo>
                  <a:cubicBezTo>
                    <a:pt x="2876" y="10140"/>
                    <a:pt x="2656" y="10057"/>
                    <a:pt x="2478" y="9890"/>
                  </a:cubicBezTo>
                  <a:cubicBezTo>
                    <a:pt x="2335" y="9747"/>
                    <a:pt x="2239" y="9509"/>
                    <a:pt x="2239" y="9295"/>
                  </a:cubicBezTo>
                  <a:cubicBezTo>
                    <a:pt x="2239" y="9080"/>
                    <a:pt x="2335" y="8842"/>
                    <a:pt x="2478" y="8699"/>
                  </a:cubicBezTo>
                  <a:cubicBezTo>
                    <a:pt x="2644" y="8533"/>
                    <a:pt x="2859" y="8461"/>
                    <a:pt x="3073" y="8461"/>
                  </a:cubicBezTo>
                  <a:close/>
                  <a:moveTo>
                    <a:pt x="6431" y="9795"/>
                  </a:moveTo>
                  <a:cubicBezTo>
                    <a:pt x="6907" y="9795"/>
                    <a:pt x="7288" y="10200"/>
                    <a:pt x="7288" y="10676"/>
                  </a:cubicBezTo>
                  <a:cubicBezTo>
                    <a:pt x="7288" y="11152"/>
                    <a:pt x="6907" y="11533"/>
                    <a:pt x="6431" y="11533"/>
                  </a:cubicBezTo>
                  <a:cubicBezTo>
                    <a:pt x="5955" y="11533"/>
                    <a:pt x="5573" y="11152"/>
                    <a:pt x="5573" y="10676"/>
                  </a:cubicBezTo>
                  <a:cubicBezTo>
                    <a:pt x="5573" y="10200"/>
                    <a:pt x="5955" y="9795"/>
                    <a:pt x="6431" y="9795"/>
                  </a:cubicBezTo>
                  <a:close/>
                  <a:moveTo>
                    <a:pt x="6382" y="1"/>
                  </a:moveTo>
                  <a:cubicBezTo>
                    <a:pt x="5722" y="1"/>
                    <a:pt x="5192" y="546"/>
                    <a:pt x="5192" y="1198"/>
                  </a:cubicBezTo>
                  <a:cubicBezTo>
                    <a:pt x="5192" y="1793"/>
                    <a:pt x="5621" y="2293"/>
                    <a:pt x="6216" y="2388"/>
                  </a:cubicBezTo>
                  <a:lnTo>
                    <a:pt x="6216" y="3436"/>
                  </a:lnTo>
                  <a:cubicBezTo>
                    <a:pt x="5669" y="3460"/>
                    <a:pt x="5145" y="3698"/>
                    <a:pt x="4740" y="4055"/>
                  </a:cubicBezTo>
                  <a:lnTo>
                    <a:pt x="4002" y="3317"/>
                  </a:lnTo>
                  <a:cubicBezTo>
                    <a:pt x="4240" y="2984"/>
                    <a:pt x="4287" y="2555"/>
                    <a:pt x="4145" y="2150"/>
                  </a:cubicBezTo>
                  <a:cubicBezTo>
                    <a:pt x="3919" y="1657"/>
                    <a:pt x="3469" y="1406"/>
                    <a:pt x="3021" y="1406"/>
                  </a:cubicBezTo>
                  <a:cubicBezTo>
                    <a:pt x="2711" y="1406"/>
                    <a:pt x="2402" y="1526"/>
                    <a:pt x="2168" y="1769"/>
                  </a:cubicBezTo>
                  <a:cubicBezTo>
                    <a:pt x="1835" y="2103"/>
                    <a:pt x="1739" y="2603"/>
                    <a:pt x="1906" y="3079"/>
                  </a:cubicBezTo>
                  <a:cubicBezTo>
                    <a:pt x="2120" y="3579"/>
                    <a:pt x="2597" y="3817"/>
                    <a:pt x="3049" y="3817"/>
                  </a:cubicBezTo>
                  <a:cubicBezTo>
                    <a:pt x="3311" y="3817"/>
                    <a:pt x="3549" y="3722"/>
                    <a:pt x="3764" y="3579"/>
                  </a:cubicBezTo>
                  <a:lnTo>
                    <a:pt x="4502" y="4317"/>
                  </a:lnTo>
                  <a:cubicBezTo>
                    <a:pt x="4407" y="4413"/>
                    <a:pt x="4311" y="4532"/>
                    <a:pt x="4264" y="4651"/>
                  </a:cubicBezTo>
                  <a:cubicBezTo>
                    <a:pt x="4278" y="4781"/>
                    <a:pt x="4372" y="4841"/>
                    <a:pt x="4460" y="4841"/>
                  </a:cubicBezTo>
                  <a:cubicBezTo>
                    <a:pt x="4516" y="4841"/>
                    <a:pt x="4569" y="4816"/>
                    <a:pt x="4597" y="4770"/>
                  </a:cubicBezTo>
                  <a:cubicBezTo>
                    <a:pt x="4669" y="4651"/>
                    <a:pt x="4764" y="4532"/>
                    <a:pt x="4859" y="4436"/>
                  </a:cubicBezTo>
                  <a:cubicBezTo>
                    <a:pt x="5264" y="4032"/>
                    <a:pt x="5812" y="3817"/>
                    <a:pt x="6383" y="3817"/>
                  </a:cubicBezTo>
                  <a:cubicBezTo>
                    <a:pt x="8074" y="3817"/>
                    <a:pt x="9312" y="5770"/>
                    <a:pt x="7979" y="7532"/>
                  </a:cubicBezTo>
                  <a:lnTo>
                    <a:pt x="7955" y="7556"/>
                  </a:lnTo>
                  <a:cubicBezTo>
                    <a:pt x="7427" y="7957"/>
                    <a:pt x="6884" y="8130"/>
                    <a:pt x="6382" y="8130"/>
                  </a:cubicBezTo>
                  <a:cubicBezTo>
                    <a:pt x="5185" y="8130"/>
                    <a:pt x="4216" y="7152"/>
                    <a:pt x="4216" y="5961"/>
                  </a:cubicBezTo>
                  <a:cubicBezTo>
                    <a:pt x="4216" y="5770"/>
                    <a:pt x="4264" y="5580"/>
                    <a:pt x="4287" y="5389"/>
                  </a:cubicBezTo>
                  <a:cubicBezTo>
                    <a:pt x="4232" y="5300"/>
                    <a:pt x="4156" y="5263"/>
                    <a:pt x="4088" y="5263"/>
                  </a:cubicBezTo>
                  <a:cubicBezTo>
                    <a:pt x="4010" y="5263"/>
                    <a:pt x="3943" y="5313"/>
                    <a:pt x="3930" y="5389"/>
                  </a:cubicBezTo>
                  <a:cubicBezTo>
                    <a:pt x="3906" y="5508"/>
                    <a:pt x="3859" y="5651"/>
                    <a:pt x="3859" y="5794"/>
                  </a:cubicBezTo>
                  <a:lnTo>
                    <a:pt x="2835" y="5794"/>
                  </a:lnTo>
                  <a:cubicBezTo>
                    <a:pt x="2740" y="5199"/>
                    <a:pt x="2239" y="4746"/>
                    <a:pt x="1644" y="4746"/>
                  </a:cubicBezTo>
                  <a:cubicBezTo>
                    <a:pt x="692" y="4746"/>
                    <a:pt x="1" y="5842"/>
                    <a:pt x="739" y="6818"/>
                  </a:cubicBezTo>
                  <a:lnTo>
                    <a:pt x="787" y="6866"/>
                  </a:lnTo>
                  <a:cubicBezTo>
                    <a:pt x="1069" y="7073"/>
                    <a:pt x="1362" y="7163"/>
                    <a:pt x="1637" y="7163"/>
                  </a:cubicBezTo>
                  <a:cubicBezTo>
                    <a:pt x="2242" y="7163"/>
                    <a:pt x="2753" y="6725"/>
                    <a:pt x="2835" y="6151"/>
                  </a:cubicBezTo>
                  <a:lnTo>
                    <a:pt x="3859" y="6151"/>
                  </a:lnTo>
                  <a:cubicBezTo>
                    <a:pt x="3906" y="6699"/>
                    <a:pt x="4145" y="7223"/>
                    <a:pt x="4502" y="7628"/>
                  </a:cubicBezTo>
                  <a:lnTo>
                    <a:pt x="3764" y="8366"/>
                  </a:lnTo>
                  <a:cubicBezTo>
                    <a:pt x="3540" y="8206"/>
                    <a:pt x="3288" y="8127"/>
                    <a:pt x="3037" y="8127"/>
                  </a:cubicBezTo>
                  <a:cubicBezTo>
                    <a:pt x="2727" y="8127"/>
                    <a:pt x="2418" y="8248"/>
                    <a:pt x="2168" y="8485"/>
                  </a:cubicBezTo>
                  <a:cubicBezTo>
                    <a:pt x="1835" y="8818"/>
                    <a:pt x="1739" y="9318"/>
                    <a:pt x="1906" y="9795"/>
                  </a:cubicBezTo>
                  <a:cubicBezTo>
                    <a:pt x="2120" y="10319"/>
                    <a:pt x="2597" y="10557"/>
                    <a:pt x="3049" y="10557"/>
                  </a:cubicBezTo>
                  <a:cubicBezTo>
                    <a:pt x="3335" y="10557"/>
                    <a:pt x="3668" y="10438"/>
                    <a:pt x="3906" y="10200"/>
                  </a:cubicBezTo>
                  <a:cubicBezTo>
                    <a:pt x="4145" y="9961"/>
                    <a:pt x="4264" y="9652"/>
                    <a:pt x="4264" y="9318"/>
                  </a:cubicBezTo>
                  <a:cubicBezTo>
                    <a:pt x="4264" y="9056"/>
                    <a:pt x="4168" y="8818"/>
                    <a:pt x="4026" y="8604"/>
                  </a:cubicBezTo>
                  <a:lnTo>
                    <a:pt x="4764" y="7866"/>
                  </a:lnTo>
                  <a:cubicBezTo>
                    <a:pt x="5145" y="8223"/>
                    <a:pt x="5693" y="8437"/>
                    <a:pt x="6240" y="8485"/>
                  </a:cubicBezTo>
                  <a:lnTo>
                    <a:pt x="6240" y="9533"/>
                  </a:lnTo>
                  <a:cubicBezTo>
                    <a:pt x="5383" y="9652"/>
                    <a:pt x="4859" y="10676"/>
                    <a:pt x="5550" y="11581"/>
                  </a:cubicBezTo>
                  <a:lnTo>
                    <a:pt x="5573" y="11628"/>
                  </a:lnTo>
                  <a:cubicBezTo>
                    <a:pt x="5860" y="11845"/>
                    <a:pt x="6157" y="11939"/>
                    <a:pt x="6433" y="11939"/>
                  </a:cubicBezTo>
                  <a:cubicBezTo>
                    <a:pt x="7099" y="11939"/>
                    <a:pt x="7645" y="11396"/>
                    <a:pt x="7645" y="10723"/>
                  </a:cubicBezTo>
                  <a:cubicBezTo>
                    <a:pt x="7645" y="10128"/>
                    <a:pt x="7217" y="9628"/>
                    <a:pt x="6621" y="9533"/>
                  </a:cubicBezTo>
                  <a:lnTo>
                    <a:pt x="6621" y="8485"/>
                  </a:lnTo>
                  <a:cubicBezTo>
                    <a:pt x="7169" y="8461"/>
                    <a:pt x="7693" y="8223"/>
                    <a:pt x="8098" y="7866"/>
                  </a:cubicBezTo>
                  <a:lnTo>
                    <a:pt x="8836" y="8604"/>
                  </a:lnTo>
                  <a:cubicBezTo>
                    <a:pt x="8693" y="8818"/>
                    <a:pt x="8598" y="9056"/>
                    <a:pt x="8598" y="9318"/>
                  </a:cubicBezTo>
                  <a:cubicBezTo>
                    <a:pt x="8598" y="9795"/>
                    <a:pt x="8907" y="10247"/>
                    <a:pt x="9384" y="10462"/>
                  </a:cubicBezTo>
                  <a:cubicBezTo>
                    <a:pt x="9503" y="10485"/>
                    <a:pt x="9646" y="10509"/>
                    <a:pt x="9789" y="10509"/>
                  </a:cubicBezTo>
                  <a:cubicBezTo>
                    <a:pt x="10098" y="10509"/>
                    <a:pt x="10384" y="10390"/>
                    <a:pt x="10622" y="10200"/>
                  </a:cubicBezTo>
                  <a:cubicBezTo>
                    <a:pt x="10657" y="10042"/>
                    <a:pt x="10550" y="9948"/>
                    <a:pt x="10444" y="9948"/>
                  </a:cubicBezTo>
                  <a:cubicBezTo>
                    <a:pt x="10406" y="9948"/>
                    <a:pt x="10368" y="9960"/>
                    <a:pt x="10336" y="9985"/>
                  </a:cubicBezTo>
                  <a:cubicBezTo>
                    <a:pt x="10182" y="10117"/>
                    <a:pt x="9993" y="10183"/>
                    <a:pt x="9801" y="10183"/>
                  </a:cubicBezTo>
                  <a:cubicBezTo>
                    <a:pt x="9577" y="10183"/>
                    <a:pt x="9349" y="10093"/>
                    <a:pt x="9169" y="9914"/>
                  </a:cubicBezTo>
                  <a:cubicBezTo>
                    <a:pt x="9027" y="9771"/>
                    <a:pt x="8931" y="9533"/>
                    <a:pt x="8931" y="9318"/>
                  </a:cubicBezTo>
                  <a:cubicBezTo>
                    <a:pt x="8931" y="9128"/>
                    <a:pt x="9027" y="8890"/>
                    <a:pt x="9169" y="8723"/>
                  </a:cubicBezTo>
                  <a:cubicBezTo>
                    <a:pt x="9336" y="8568"/>
                    <a:pt x="9550" y="8491"/>
                    <a:pt x="9768" y="8491"/>
                  </a:cubicBezTo>
                  <a:cubicBezTo>
                    <a:pt x="9985" y="8491"/>
                    <a:pt x="10205" y="8568"/>
                    <a:pt x="10384" y="8723"/>
                  </a:cubicBezTo>
                  <a:cubicBezTo>
                    <a:pt x="10598" y="8937"/>
                    <a:pt x="10694" y="9199"/>
                    <a:pt x="10622" y="9509"/>
                  </a:cubicBezTo>
                  <a:cubicBezTo>
                    <a:pt x="10669" y="9575"/>
                    <a:pt x="10732" y="9604"/>
                    <a:pt x="10791" y="9604"/>
                  </a:cubicBezTo>
                  <a:cubicBezTo>
                    <a:pt x="10881" y="9604"/>
                    <a:pt x="10965" y="9538"/>
                    <a:pt x="10979" y="9437"/>
                  </a:cubicBezTo>
                  <a:cubicBezTo>
                    <a:pt x="11027" y="9080"/>
                    <a:pt x="10908" y="8723"/>
                    <a:pt x="10622" y="8461"/>
                  </a:cubicBezTo>
                  <a:cubicBezTo>
                    <a:pt x="10395" y="8234"/>
                    <a:pt x="10077" y="8111"/>
                    <a:pt x="9758" y="8111"/>
                  </a:cubicBezTo>
                  <a:cubicBezTo>
                    <a:pt x="9509" y="8111"/>
                    <a:pt x="9259" y="8186"/>
                    <a:pt x="9050" y="8342"/>
                  </a:cubicBezTo>
                  <a:lnTo>
                    <a:pt x="8312" y="7604"/>
                  </a:lnTo>
                  <a:cubicBezTo>
                    <a:pt x="8669" y="7223"/>
                    <a:pt x="8884" y="6675"/>
                    <a:pt x="8931" y="6103"/>
                  </a:cubicBezTo>
                  <a:lnTo>
                    <a:pt x="9979" y="6103"/>
                  </a:lnTo>
                  <a:cubicBezTo>
                    <a:pt x="10074" y="6699"/>
                    <a:pt x="10575" y="7151"/>
                    <a:pt x="11170" y="7151"/>
                  </a:cubicBezTo>
                  <a:cubicBezTo>
                    <a:pt x="11813" y="7151"/>
                    <a:pt x="12361" y="6627"/>
                    <a:pt x="12361" y="5961"/>
                  </a:cubicBezTo>
                  <a:cubicBezTo>
                    <a:pt x="12384" y="5270"/>
                    <a:pt x="11860" y="4746"/>
                    <a:pt x="11194" y="4746"/>
                  </a:cubicBezTo>
                  <a:cubicBezTo>
                    <a:pt x="10598" y="4746"/>
                    <a:pt x="10098" y="5199"/>
                    <a:pt x="10003" y="5794"/>
                  </a:cubicBezTo>
                  <a:lnTo>
                    <a:pt x="8955" y="5794"/>
                  </a:lnTo>
                  <a:cubicBezTo>
                    <a:pt x="8931" y="5222"/>
                    <a:pt x="8693" y="4698"/>
                    <a:pt x="8336" y="4294"/>
                  </a:cubicBezTo>
                  <a:lnTo>
                    <a:pt x="9074" y="3555"/>
                  </a:lnTo>
                  <a:cubicBezTo>
                    <a:pt x="9289" y="3698"/>
                    <a:pt x="9550" y="3793"/>
                    <a:pt x="9789" y="3793"/>
                  </a:cubicBezTo>
                  <a:cubicBezTo>
                    <a:pt x="10098" y="3793"/>
                    <a:pt x="10408" y="3674"/>
                    <a:pt x="10646" y="3436"/>
                  </a:cubicBezTo>
                  <a:cubicBezTo>
                    <a:pt x="10932" y="3174"/>
                    <a:pt x="11051" y="2769"/>
                    <a:pt x="10979" y="2388"/>
                  </a:cubicBezTo>
                  <a:cubicBezTo>
                    <a:pt x="10956" y="2222"/>
                    <a:pt x="10884" y="2031"/>
                    <a:pt x="10765" y="1888"/>
                  </a:cubicBezTo>
                  <a:cubicBezTo>
                    <a:pt x="10531" y="1550"/>
                    <a:pt x="10169" y="1376"/>
                    <a:pt x="9800" y="1376"/>
                  </a:cubicBezTo>
                  <a:cubicBezTo>
                    <a:pt x="9493" y="1376"/>
                    <a:pt x="9180" y="1497"/>
                    <a:pt x="8931" y="1745"/>
                  </a:cubicBezTo>
                  <a:cubicBezTo>
                    <a:pt x="8693" y="1984"/>
                    <a:pt x="8574" y="2269"/>
                    <a:pt x="8574" y="2603"/>
                  </a:cubicBezTo>
                  <a:cubicBezTo>
                    <a:pt x="8574" y="2865"/>
                    <a:pt x="8669" y="3103"/>
                    <a:pt x="8812" y="3317"/>
                  </a:cubicBezTo>
                  <a:lnTo>
                    <a:pt x="8074" y="4055"/>
                  </a:lnTo>
                  <a:cubicBezTo>
                    <a:pt x="7693" y="3698"/>
                    <a:pt x="7145" y="3484"/>
                    <a:pt x="6574" y="3436"/>
                  </a:cubicBezTo>
                  <a:lnTo>
                    <a:pt x="6574" y="2388"/>
                  </a:lnTo>
                  <a:cubicBezTo>
                    <a:pt x="7217" y="2293"/>
                    <a:pt x="7645" y="1722"/>
                    <a:pt x="7598" y="1102"/>
                  </a:cubicBezTo>
                  <a:cubicBezTo>
                    <a:pt x="7526" y="507"/>
                    <a:pt x="7098" y="55"/>
                    <a:pt x="6502" y="7"/>
                  </a:cubicBezTo>
                  <a:cubicBezTo>
                    <a:pt x="6462" y="3"/>
                    <a:pt x="6421" y="1"/>
                    <a:pt x="6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2" name="Google Shape;6502;p51"/>
          <p:cNvGrpSpPr/>
          <p:nvPr/>
        </p:nvGrpSpPr>
        <p:grpSpPr>
          <a:xfrm>
            <a:off x="4022685" y="2993077"/>
            <a:ext cx="356019" cy="352492"/>
            <a:chOff x="4176388" y="2824908"/>
            <a:chExt cx="297700" cy="294750"/>
          </a:xfrm>
        </p:grpSpPr>
        <p:sp>
          <p:nvSpPr>
            <p:cNvPr id="6503" name="Google Shape;6503;p51"/>
            <p:cNvSpPr/>
            <p:nvPr/>
          </p:nvSpPr>
          <p:spPr>
            <a:xfrm>
              <a:off x="4176388" y="2824908"/>
              <a:ext cx="297700" cy="294750"/>
            </a:xfrm>
            <a:custGeom>
              <a:rect b="b" l="l" r="r" t="t"/>
              <a:pathLst>
                <a:path extrusionOk="0" h="11790" w="11908">
                  <a:moveTo>
                    <a:pt x="11240" y="358"/>
                  </a:moveTo>
                  <a:cubicBezTo>
                    <a:pt x="11407" y="358"/>
                    <a:pt x="11550" y="477"/>
                    <a:pt x="11550" y="668"/>
                  </a:cubicBezTo>
                  <a:lnTo>
                    <a:pt x="11550" y="5740"/>
                  </a:lnTo>
                  <a:lnTo>
                    <a:pt x="10050" y="5740"/>
                  </a:lnTo>
                  <a:lnTo>
                    <a:pt x="9573" y="5073"/>
                  </a:lnTo>
                  <a:cubicBezTo>
                    <a:pt x="9526" y="5002"/>
                    <a:pt x="9454" y="4978"/>
                    <a:pt x="9383" y="4978"/>
                  </a:cubicBezTo>
                  <a:cubicBezTo>
                    <a:pt x="9288" y="4978"/>
                    <a:pt x="9216" y="5002"/>
                    <a:pt x="9169" y="5073"/>
                  </a:cubicBezTo>
                  <a:lnTo>
                    <a:pt x="8692" y="5740"/>
                  </a:lnTo>
                  <a:lnTo>
                    <a:pt x="7883" y="5740"/>
                  </a:lnTo>
                  <a:cubicBezTo>
                    <a:pt x="7787" y="4788"/>
                    <a:pt x="7049" y="4049"/>
                    <a:pt x="6097" y="3954"/>
                  </a:cubicBezTo>
                  <a:lnTo>
                    <a:pt x="6097" y="3073"/>
                  </a:lnTo>
                  <a:cubicBezTo>
                    <a:pt x="6097" y="3002"/>
                    <a:pt x="6073" y="2954"/>
                    <a:pt x="6049" y="2930"/>
                  </a:cubicBezTo>
                  <a:lnTo>
                    <a:pt x="5406" y="2478"/>
                  </a:lnTo>
                  <a:lnTo>
                    <a:pt x="6049" y="2025"/>
                  </a:lnTo>
                  <a:cubicBezTo>
                    <a:pt x="6097" y="2001"/>
                    <a:pt x="6097" y="1930"/>
                    <a:pt x="6097" y="1882"/>
                  </a:cubicBezTo>
                  <a:lnTo>
                    <a:pt x="6097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5"/>
                    <a:pt x="4953" y="2382"/>
                    <a:pt x="4953" y="2478"/>
                  </a:cubicBezTo>
                  <a:cubicBezTo>
                    <a:pt x="4953" y="2573"/>
                    <a:pt x="5001" y="2621"/>
                    <a:pt x="5049" y="2692"/>
                  </a:cubicBezTo>
                  <a:lnTo>
                    <a:pt x="5739" y="3168"/>
                  </a:lnTo>
                  <a:lnTo>
                    <a:pt x="5739" y="3954"/>
                  </a:lnTo>
                  <a:cubicBezTo>
                    <a:pt x="5454" y="4002"/>
                    <a:pt x="5168" y="4073"/>
                    <a:pt x="4930" y="4240"/>
                  </a:cubicBezTo>
                  <a:cubicBezTo>
                    <a:pt x="4882" y="4264"/>
                    <a:pt x="4811" y="4335"/>
                    <a:pt x="4858" y="4430"/>
                  </a:cubicBezTo>
                  <a:cubicBezTo>
                    <a:pt x="4874" y="4511"/>
                    <a:pt x="4935" y="4559"/>
                    <a:pt x="5009" y="4559"/>
                  </a:cubicBezTo>
                  <a:cubicBezTo>
                    <a:pt x="5044" y="4559"/>
                    <a:pt x="5082" y="4549"/>
                    <a:pt x="5120" y="4526"/>
                  </a:cubicBezTo>
                  <a:cubicBezTo>
                    <a:pt x="5358" y="4383"/>
                    <a:pt x="5644" y="4311"/>
                    <a:pt x="5906" y="4311"/>
                  </a:cubicBezTo>
                  <a:cubicBezTo>
                    <a:pt x="6811" y="4311"/>
                    <a:pt x="7549" y="5026"/>
                    <a:pt x="7549" y="5931"/>
                  </a:cubicBezTo>
                  <a:cubicBezTo>
                    <a:pt x="7597" y="6812"/>
                    <a:pt x="6835" y="7526"/>
                    <a:pt x="5954" y="7526"/>
                  </a:cubicBezTo>
                  <a:cubicBezTo>
                    <a:pt x="5049" y="7526"/>
                    <a:pt x="4310" y="6812"/>
                    <a:pt x="4310" y="5931"/>
                  </a:cubicBezTo>
                  <a:cubicBezTo>
                    <a:pt x="4310" y="5597"/>
                    <a:pt x="4406" y="5312"/>
                    <a:pt x="4572" y="5026"/>
                  </a:cubicBezTo>
                  <a:cubicBezTo>
                    <a:pt x="4644" y="4978"/>
                    <a:pt x="4620" y="4859"/>
                    <a:pt x="4549" y="4788"/>
                  </a:cubicBezTo>
                  <a:cubicBezTo>
                    <a:pt x="4509" y="4768"/>
                    <a:pt x="4466" y="4756"/>
                    <a:pt x="4425" y="4756"/>
                  </a:cubicBezTo>
                  <a:cubicBezTo>
                    <a:pt x="4367" y="4756"/>
                    <a:pt x="4315" y="4780"/>
                    <a:pt x="4287" y="4835"/>
                  </a:cubicBezTo>
                  <a:cubicBezTo>
                    <a:pt x="4096" y="5097"/>
                    <a:pt x="3977" y="5431"/>
                    <a:pt x="3953" y="5740"/>
                  </a:cubicBezTo>
                  <a:lnTo>
                    <a:pt x="3072" y="5740"/>
                  </a:lnTo>
                  <a:cubicBezTo>
                    <a:pt x="3001" y="5740"/>
                    <a:pt x="2953" y="5788"/>
                    <a:pt x="2905" y="5812"/>
                  </a:cubicBezTo>
                  <a:lnTo>
                    <a:pt x="2477" y="6431"/>
                  </a:lnTo>
                  <a:lnTo>
                    <a:pt x="2024" y="5812"/>
                  </a:lnTo>
                  <a:cubicBezTo>
                    <a:pt x="1977" y="5740"/>
                    <a:pt x="1929" y="5740"/>
                    <a:pt x="1881" y="5740"/>
                  </a:cubicBezTo>
                  <a:lnTo>
                    <a:pt x="286" y="5740"/>
                  </a:lnTo>
                  <a:lnTo>
                    <a:pt x="286" y="668"/>
                  </a:lnTo>
                  <a:cubicBezTo>
                    <a:pt x="286" y="501"/>
                    <a:pt x="405" y="358"/>
                    <a:pt x="595" y="358"/>
                  </a:cubicBezTo>
                  <a:close/>
                  <a:moveTo>
                    <a:pt x="4025" y="6074"/>
                  </a:moveTo>
                  <a:cubicBezTo>
                    <a:pt x="4096" y="7026"/>
                    <a:pt x="4858" y="7764"/>
                    <a:pt x="5811" y="7860"/>
                  </a:cubicBezTo>
                  <a:lnTo>
                    <a:pt x="5811" y="8765"/>
                  </a:lnTo>
                  <a:cubicBezTo>
                    <a:pt x="5811" y="8812"/>
                    <a:pt x="5835" y="8884"/>
                    <a:pt x="5858" y="8908"/>
                  </a:cubicBezTo>
                  <a:lnTo>
                    <a:pt x="6478" y="9360"/>
                  </a:lnTo>
                  <a:lnTo>
                    <a:pt x="5858" y="9789"/>
                  </a:lnTo>
                  <a:cubicBezTo>
                    <a:pt x="5811" y="9836"/>
                    <a:pt x="5811" y="9884"/>
                    <a:pt x="5811" y="9955"/>
                  </a:cubicBezTo>
                  <a:lnTo>
                    <a:pt x="5811" y="11456"/>
                  </a:lnTo>
                  <a:lnTo>
                    <a:pt x="643" y="11456"/>
                  </a:lnTo>
                  <a:cubicBezTo>
                    <a:pt x="500" y="11456"/>
                    <a:pt x="357" y="11337"/>
                    <a:pt x="357" y="11170"/>
                  </a:cubicBezTo>
                  <a:lnTo>
                    <a:pt x="357" y="6074"/>
                  </a:lnTo>
                  <a:lnTo>
                    <a:pt x="1834" y="6074"/>
                  </a:lnTo>
                  <a:lnTo>
                    <a:pt x="2310" y="6764"/>
                  </a:lnTo>
                  <a:cubicBezTo>
                    <a:pt x="2381" y="6812"/>
                    <a:pt x="2429" y="6860"/>
                    <a:pt x="2524" y="6860"/>
                  </a:cubicBezTo>
                  <a:cubicBezTo>
                    <a:pt x="2620" y="6860"/>
                    <a:pt x="2667" y="6812"/>
                    <a:pt x="2739" y="6764"/>
                  </a:cubicBezTo>
                  <a:lnTo>
                    <a:pt x="3215" y="6074"/>
                  </a:lnTo>
                  <a:close/>
                  <a:moveTo>
                    <a:pt x="619" y="1"/>
                  </a:moveTo>
                  <a:cubicBezTo>
                    <a:pt x="262" y="1"/>
                    <a:pt x="0" y="311"/>
                    <a:pt x="0" y="620"/>
                  </a:cubicBezTo>
                  <a:lnTo>
                    <a:pt x="0" y="11622"/>
                  </a:lnTo>
                  <a:cubicBezTo>
                    <a:pt x="0" y="11694"/>
                    <a:pt x="95" y="11789"/>
                    <a:pt x="167" y="11789"/>
                  </a:cubicBezTo>
                  <a:lnTo>
                    <a:pt x="9335" y="11789"/>
                  </a:lnTo>
                  <a:cubicBezTo>
                    <a:pt x="9502" y="11646"/>
                    <a:pt x="9407" y="11456"/>
                    <a:pt x="9264" y="11456"/>
                  </a:cubicBezTo>
                  <a:lnTo>
                    <a:pt x="6097" y="11456"/>
                  </a:lnTo>
                  <a:lnTo>
                    <a:pt x="6097" y="10027"/>
                  </a:lnTo>
                  <a:lnTo>
                    <a:pt x="6787" y="9551"/>
                  </a:lnTo>
                  <a:cubicBezTo>
                    <a:pt x="6835" y="9503"/>
                    <a:pt x="6882" y="9431"/>
                    <a:pt x="6882" y="9360"/>
                  </a:cubicBezTo>
                  <a:cubicBezTo>
                    <a:pt x="6882" y="9265"/>
                    <a:pt x="6835" y="9193"/>
                    <a:pt x="6787" y="9146"/>
                  </a:cubicBezTo>
                  <a:lnTo>
                    <a:pt x="6097" y="8669"/>
                  </a:lnTo>
                  <a:lnTo>
                    <a:pt x="6097" y="7860"/>
                  </a:lnTo>
                  <a:cubicBezTo>
                    <a:pt x="7049" y="7764"/>
                    <a:pt x="7787" y="7026"/>
                    <a:pt x="7883" y="6074"/>
                  </a:cubicBezTo>
                  <a:lnTo>
                    <a:pt x="8788" y="6074"/>
                  </a:lnTo>
                  <a:cubicBezTo>
                    <a:pt x="8835" y="6074"/>
                    <a:pt x="8907" y="6050"/>
                    <a:pt x="8930" y="6026"/>
                  </a:cubicBezTo>
                  <a:lnTo>
                    <a:pt x="9383" y="5383"/>
                  </a:lnTo>
                  <a:lnTo>
                    <a:pt x="9812" y="6026"/>
                  </a:lnTo>
                  <a:cubicBezTo>
                    <a:pt x="9859" y="6074"/>
                    <a:pt x="9907" y="6074"/>
                    <a:pt x="9978" y="6074"/>
                  </a:cubicBezTo>
                  <a:lnTo>
                    <a:pt x="11550" y="6074"/>
                  </a:lnTo>
                  <a:lnTo>
                    <a:pt x="11550" y="11289"/>
                  </a:lnTo>
                  <a:cubicBezTo>
                    <a:pt x="11550" y="11384"/>
                    <a:pt x="11455" y="11456"/>
                    <a:pt x="11360" y="11456"/>
                  </a:cubicBezTo>
                  <a:lnTo>
                    <a:pt x="10026" y="11456"/>
                  </a:lnTo>
                  <a:cubicBezTo>
                    <a:pt x="10002" y="11456"/>
                    <a:pt x="9978" y="11456"/>
                    <a:pt x="9931" y="11503"/>
                  </a:cubicBezTo>
                  <a:cubicBezTo>
                    <a:pt x="9812" y="11646"/>
                    <a:pt x="9931" y="11789"/>
                    <a:pt x="10050" y="11789"/>
                  </a:cubicBezTo>
                  <a:lnTo>
                    <a:pt x="11240" y="11789"/>
                  </a:lnTo>
                  <a:cubicBezTo>
                    <a:pt x="11598" y="11789"/>
                    <a:pt x="11883" y="11503"/>
                    <a:pt x="11883" y="11170"/>
                  </a:cubicBezTo>
                  <a:lnTo>
                    <a:pt x="11883" y="668"/>
                  </a:lnTo>
                  <a:cubicBezTo>
                    <a:pt x="11907" y="311"/>
                    <a:pt x="11598" y="1"/>
                    <a:pt x="11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4" name="Google Shape;6504;p51"/>
            <p:cNvSpPr/>
            <p:nvPr/>
          </p:nvSpPr>
          <p:spPr>
            <a:xfrm>
              <a:off x="4300213" y="2959483"/>
              <a:ext cx="49450" cy="8950"/>
            </a:xfrm>
            <a:custGeom>
              <a:rect b="b" l="l" r="r" t="t"/>
              <a:pathLst>
                <a:path extrusionOk="0" h="358" w="1978">
                  <a:moveTo>
                    <a:pt x="215" y="0"/>
                  </a:moveTo>
                  <a:cubicBezTo>
                    <a:pt x="143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882" y="357"/>
                    <a:pt x="1953" y="310"/>
                    <a:pt x="1977" y="214"/>
                  </a:cubicBezTo>
                  <a:cubicBezTo>
                    <a:pt x="1977" y="119"/>
                    <a:pt x="1882" y="0"/>
                    <a:pt x="1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5" name="Google Shape;6505;p51"/>
            <p:cNvSpPr/>
            <p:nvPr/>
          </p:nvSpPr>
          <p:spPr>
            <a:xfrm>
              <a:off x="4310338" y="2977333"/>
              <a:ext cx="29800" cy="8950"/>
            </a:xfrm>
            <a:custGeom>
              <a:rect b="b" l="l" r="r" t="t"/>
              <a:pathLst>
                <a:path extrusionOk="0" h="358" w="1192">
                  <a:moveTo>
                    <a:pt x="215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1001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191" y="120"/>
                    <a:pt x="1096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6" name="Google Shape;6506;p51"/>
            <p:cNvSpPr/>
            <p:nvPr/>
          </p:nvSpPr>
          <p:spPr>
            <a:xfrm>
              <a:off x="4213888" y="3021983"/>
              <a:ext cx="76225" cy="8950"/>
            </a:xfrm>
            <a:custGeom>
              <a:rect b="b" l="l" r="r" t="t"/>
              <a:pathLst>
                <a:path extrusionOk="0" h="358" w="3049">
                  <a:moveTo>
                    <a:pt x="215" y="1"/>
                  </a:moveTo>
                  <a:cubicBezTo>
                    <a:pt x="119" y="1"/>
                    <a:pt x="72" y="72"/>
                    <a:pt x="48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310"/>
                    <a:pt x="3025" y="215"/>
                  </a:cubicBezTo>
                  <a:cubicBezTo>
                    <a:pt x="3049" y="96"/>
                    <a:pt x="2953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7" name="Google Shape;6507;p51"/>
            <p:cNvSpPr/>
            <p:nvPr/>
          </p:nvSpPr>
          <p:spPr>
            <a:xfrm>
              <a:off x="4213888" y="3041033"/>
              <a:ext cx="76225" cy="8950"/>
            </a:xfrm>
            <a:custGeom>
              <a:rect b="b" l="l" r="r" t="t"/>
              <a:pathLst>
                <a:path extrusionOk="0" h="358" w="3049">
                  <a:moveTo>
                    <a:pt x="215" y="1"/>
                  </a:moveTo>
                  <a:cubicBezTo>
                    <a:pt x="119" y="1"/>
                    <a:pt x="72" y="48"/>
                    <a:pt x="48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286"/>
                    <a:pt x="3025" y="191"/>
                  </a:cubicBezTo>
                  <a:cubicBezTo>
                    <a:pt x="3049" y="72"/>
                    <a:pt x="2953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8" name="Google Shape;6508;p51"/>
            <p:cNvSpPr/>
            <p:nvPr/>
          </p:nvSpPr>
          <p:spPr>
            <a:xfrm>
              <a:off x="4230563" y="3059483"/>
              <a:ext cx="43475" cy="8975"/>
            </a:xfrm>
            <a:custGeom>
              <a:rect b="b" l="l" r="r" t="t"/>
              <a:pathLst>
                <a:path extrusionOk="0" h="359" w="1739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524" y="358"/>
                  </a:lnTo>
                  <a:cubicBezTo>
                    <a:pt x="1620" y="358"/>
                    <a:pt x="1667" y="287"/>
                    <a:pt x="1691" y="215"/>
                  </a:cubicBezTo>
                  <a:cubicBezTo>
                    <a:pt x="1739" y="96"/>
                    <a:pt x="1643" y="1"/>
                    <a:pt x="1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9" name="Google Shape;6509;p51"/>
            <p:cNvSpPr/>
            <p:nvPr/>
          </p:nvSpPr>
          <p:spPr>
            <a:xfrm>
              <a:off x="4360338" y="3021383"/>
              <a:ext cx="75050" cy="8950"/>
            </a:xfrm>
            <a:custGeom>
              <a:rect b="b" l="l" r="r" t="t"/>
              <a:pathLst>
                <a:path extrusionOk="0" h="358" w="3002">
                  <a:moveTo>
                    <a:pt x="167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0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0" name="Google Shape;6510;p51"/>
            <p:cNvSpPr/>
            <p:nvPr/>
          </p:nvSpPr>
          <p:spPr>
            <a:xfrm>
              <a:off x="4360338" y="3039833"/>
              <a:ext cx="75050" cy="8975"/>
            </a:xfrm>
            <a:custGeom>
              <a:rect b="b" l="l" r="r" t="t"/>
              <a:pathLst>
                <a:path extrusionOk="0" h="359" w="3002">
                  <a:moveTo>
                    <a:pt x="167" y="1"/>
                  </a:moveTo>
                  <a:cubicBezTo>
                    <a:pt x="72" y="1"/>
                    <a:pt x="25" y="72"/>
                    <a:pt x="1" y="168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1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1" name="Google Shape;6511;p51"/>
            <p:cNvSpPr/>
            <p:nvPr/>
          </p:nvSpPr>
          <p:spPr>
            <a:xfrm>
              <a:off x="4375813" y="3059483"/>
              <a:ext cx="42900" cy="8975"/>
            </a:xfrm>
            <a:custGeom>
              <a:rect b="b" l="l" r="r" t="t"/>
              <a:pathLst>
                <a:path extrusionOk="0" h="359" w="1716">
                  <a:moveTo>
                    <a:pt x="215" y="1"/>
                  </a:moveTo>
                  <a:cubicBezTo>
                    <a:pt x="120" y="1"/>
                    <a:pt x="49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7"/>
                    <a:pt x="1692" y="215"/>
                  </a:cubicBezTo>
                  <a:cubicBezTo>
                    <a:pt x="1716" y="96"/>
                    <a:pt x="1644" y="1"/>
                    <a:pt x="1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2" name="Google Shape;6512;p51"/>
            <p:cNvSpPr/>
            <p:nvPr/>
          </p:nvSpPr>
          <p:spPr>
            <a:xfrm>
              <a:off x="4359738" y="2878508"/>
              <a:ext cx="75650" cy="8950"/>
            </a:xfrm>
            <a:custGeom>
              <a:rect b="b" l="l" r="r" t="t"/>
              <a:pathLst>
                <a:path extrusionOk="0" h="358" w="3026">
                  <a:moveTo>
                    <a:pt x="215" y="0"/>
                  </a:moveTo>
                  <a:cubicBezTo>
                    <a:pt x="144" y="0"/>
                    <a:pt x="72" y="72"/>
                    <a:pt x="49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0"/>
                    <a:pt x="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3" name="Google Shape;6513;p51"/>
            <p:cNvSpPr/>
            <p:nvPr/>
          </p:nvSpPr>
          <p:spPr>
            <a:xfrm>
              <a:off x="4359738" y="2896958"/>
              <a:ext cx="75650" cy="8950"/>
            </a:xfrm>
            <a:custGeom>
              <a:rect b="b" l="l" r="r" t="t"/>
              <a:pathLst>
                <a:path extrusionOk="0" h="358" w="3026">
                  <a:moveTo>
                    <a:pt x="215" y="1"/>
                  </a:moveTo>
                  <a:cubicBezTo>
                    <a:pt x="144" y="1"/>
                    <a:pt x="72" y="72"/>
                    <a:pt x="49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1"/>
                    <a:pt x="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4" name="Google Shape;6514;p51"/>
            <p:cNvSpPr/>
            <p:nvPr/>
          </p:nvSpPr>
          <p:spPr>
            <a:xfrm>
              <a:off x="4375813" y="2916008"/>
              <a:ext cx="42900" cy="8950"/>
            </a:xfrm>
            <a:custGeom>
              <a:rect b="b" l="l" r="r" t="t"/>
              <a:pathLst>
                <a:path extrusionOk="0" h="358" w="1716">
                  <a:moveTo>
                    <a:pt x="215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6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5" name="Google Shape;6515;p51"/>
            <p:cNvSpPr/>
            <p:nvPr/>
          </p:nvSpPr>
          <p:spPr>
            <a:xfrm>
              <a:off x="4215663" y="2878508"/>
              <a:ext cx="76250" cy="8950"/>
            </a:xfrm>
            <a:custGeom>
              <a:rect b="b" l="l" r="r" t="t"/>
              <a:pathLst>
                <a:path extrusionOk="0" h="358" w="3050">
                  <a:moveTo>
                    <a:pt x="215" y="0"/>
                  </a:moveTo>
                  <a:cubicBezTo>
                    <a:pt x="120" y="0"/>
                    <a:pt x="72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0"/>
                    <a:pt x="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6" name="Google Shape;6516;p51"/>
            <p:cNvSpPr/>
            <p:nvPr/>
          </p:nvSpPr>
          <p:spPr>
            <a:xfrm>
              <a:off x="4215663" y="2896958"/>
              <a:ext cx="76250" cy="8950"/>
            </a:xfrm>
            <a:custGeom>
              <a:rect b="b" l="l" r="r" t="t"/>
              <a:pathLst>
                <a:path extrusionOk="0" h="358" w="3050">
                  <a:moveTo>
                    <a:pt x="215" y="1"/>
                  </a:moveTo>
                  <a:cubicBezTo>
                    <a:pt x="120" y="1"/>
                    <a:pt x="72" y="72"/>
                    <a:pt x="25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1"/>
                    <a:pt x="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7" name="Google Shape;6517;p51"/>
            <p:cNvSpPr/>
            <p:nvPr/>
          </p:nvSpPr>
          <p:spPr>
            <a:xfrm>
              <a:off x="4231738" y="2916008"/>
              <a:ext cx="43500" cy="8950"/>
            </a:xfrm>
            <a:custGeom>
              <a:rect b="b" l="l" r="r" t="t"/>
              <a:pathLst>
                <a:path extrusionOk="0" h="358" w="1740">
                  <a:moveTo>
                    <a:pt x="215" y="1"/>
                  </a:moveTo>
                  <a:cubicBezTo>
                    <a:pt x="144" y="1"/>
                    <a:pt x="72" y="48"/>
                    <a:pt x="48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620" y="358"/>
                    <a:pt x="1692" y="286"/>
                    <a:pt x="1715" y="191"/>
                  </a:cubicBezTo>
                  <a:cubicBezTo>
                    <a:pt x="1739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8" name="Google Shape;6518;p51"/>
          <p:cNvGrpSpPr/>
          <p:nvPr/>
        </p:nvGrpSpPr>
        <p:grpSpPr>
          <a:xfrm>
            <a:off x="4769597" y="2990297"/>
            <a:ext cx="356019" cy="358112"/>
            <a:chOff x="4673513" y="2822583"/>
            <a:chExt cx="297700" cy="299450"/>
          </a:xfrm>
        </p:grpSpPr>
        <p:sp>
          <p:nvSpPr>
            <p:cNvPr id="6519" name="Google Shape;6519;p51"/>
            <p:cNvSpPr/>
            <p:nvPr/>
          </p:nvSpPr>
          <p:spPr>
            <a:xfrm>
              <a:off x="4673513" y="2824333"/>
              <a:ext cx="297700" cy="297700"/>
            </a:xfrm>
            <a:custGeom>
              <a:rect b="b" l="l" r="r" t="t"/>
              <a:pathLst>
                <a:path extrusionOk="0" h="11908" w="11908">
                  <a:moveTo>
                    <a:pt x="3834" y="1310"/>
                  </a:moveTo>
                  <a:lnTo>
                    <a:pt x="3834" y="10717"/>
                  </a:lnTo>
                  <a:lnTo>
                    <a:pt x="1881" y="10717"/>
                  </a:lnTo>
                  <a:lnTo>
                    <a:pt x="1881" y="1310"/>
                  </a:lnTo>
                  <a:close/>
                  <a:moveTo>
                    <a:pt x="7287" y="5096"/>
                  </a:moveTo>
                  <a:lnTo>
                    <a:pt x="7287" y="10717"/>
                  </a:lnTo>
                  <a:lnTo>
                    <a:pt x="5335" y="10717"/>
                  </a:lnTo>
                  <a:lnTo>
                    <a:pt x="5335" y="5096"/>
                  </a:lnTo>
                  <a:close/>
                  <a:moveTo>
                    <a:pt x="10764" y="7597"/>
                  </a:moveTo>
                  <a:lnTo>
                    <a:pt x="10764" y="10717"/>
                  </a:lnTo>
                  <a:lnTo>
                    <a:pt x="8811" y="10717"/>
                  </a:lnTo>
                  <a:lnTo>
                    <a:pt x="8811" y="7597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19"/>
                  </a:cubicBezTo>
                  <a:cubicBezTo>
                    <a:pt x="334" y="1239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25"/>
                    <a:pt x="334" y="3620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34" y="4787"/>
                    <a:pt x="334" y="4882"/>
                  </a:cubicBezTo>
                  <a:cubicBezTo>
                    <a:pt x="334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25"/>
                    <a:pt x="334" y="6120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34" y="7287"/>
                    <a:pt x="334" y="7383"/>
                  </a:cubicBezTo>
                  <a:cubicBezTo>
                    <a:pt x="334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26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0" y="9716"/>
                  </a:lnTo>
                  <a:cubicBezTo>
                    <a:pt x="405" y="9716"/>
                    <a:pt x="334" y="9788"/>
                    <a:pt x="334" y="9883"/>
                  </a:cubicBezTo>
                  <a:cubicBezTo>
                    <a:pt x="334" y="10002"/>
                    <a:pt x="381" y="10074"/>
                    <a:pt x="500" y="10074"/>
                  </a:cubicBezTo>
                  <a:lnTo>
                    <a:pt x="715" y="10074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2001" y="11884"/>
                  </a:lnTo>
                  <a:cubicBezTo>
                    <a:pt x="2024" y="11884"/>
                    <a:pt x="2048" y="11884"/>
                    <a:pt x="2072" y="11836"/>
                  </a:cubicBezTo>
                  <a:cubicBezTo>
                    <a:pt x="2191" y="11693"/>
                    <a:pt x="2120" y="11550"/>
                    <a:pt x="1953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763" y="11550"/>
                  </a:lnTo>
                  <a:cubicBezTo>
                    <a:pt x="2667" y="11550"/>
                    <a:pt x="2596" y="11598"/>
                    <a:pt x="2596" y="11693"/>
                  </a:cubicBezTo>
                  <a:cubicBezTo>
                    <a:pt x="2596" y="11812"/>
                    <a:pt x="2644" y="11907"/>
                    <a:pt x="2763" y="11907"/>
                  </a:cubicBezTo>
                  <a:lnTo>
                    <a:pt x="11574" y="11907"/>
                  </a:lnTo>
                  <a:cubicBezTo>
                    <a:pt x="11717" y="11907"/>
                    <a:pt x="11884" y="11788"/>
                    <a:pt x="11884" y="11598"/>
                  </a:cubicBezTo>
                  <a:lnTo>
                    <a:pt x="11884" y="11002"/>
                  </a:lnTo>
                  <a:cubicBezTo>
                    <a:pt x="11907" y="10860"/>
                    <a:pt x="11788" y="10717"/>
                    <a:pt x="11598" y="10717"/>
                  </a:cubicBezTo>
                  <a:lnTo>
                    <a:pt x="11098" y="10717"/>
                  </a:lnTo>
                  <a:lnTo>
                    <a:pt x="11098" y="7478"/>
                  </a:lnTo>
                  <a:cubicBezTo>
                    <a:pt x="11098" y="7311"/>
                    <a:pt x="10979" y="7240"/>
                    <a:pt x="10860" y="7240"/>
                  </a:cubicBezTo>
                  <a:lnTo>
                    <a:pt x="8692" y="7240"/>
                  </a:lnTo>
                  <a:cubicBezTo>
                    <a:pt x="8550" y="7240"/>
                    <a:pt x="8454" y="7335"/>
                    <a:pt x="8454" y="7478"/>
                  </a:cubicBezTo>
                  <a:lnTo>
                    <a:pt x="8454" y="10717"/>
                  </a:lnTo>
                  <a:lnTo>
                    <a:pt x="7645" y="10717"/>
                  </a:lnTo>
                  <a:lnTo>
                    <a:pt x="7645" y="4954"/>
                  </a:lnTo>
                  <a:cubicBezTo>
                    <a:pt x="7645" y="4811"/>
                    <a:pt x="7526" y="4715"/>
                    <a:pt x="7406" y="4715"/>
                  </a:cubicBezTo>
                  <a:lnTo>
                    <a:pt x="5239" y="4715"/>
                  </a:lnTo>
                  <a:cubicBezTo>
                    <a:pt x="5096" y="4715"/>
                    <a:pt x="5001" y="4834"/>
                    <a:pt x="5001" y="4954"/>
                  </a:cubicBezTo>
                  <a:lnTo>
                    <a:pt x="5001" y="10717"/>
                  </a:lnTo>
                  <a:lnTo>
                    <a:pt x="4191" y="10717"/>
                  </a:lnTo>
                  <a:lnTo>
                    <a:pt x="4191" y="1215"/>
                  </a:lnTo>
                  <a:cubicBezTo>
                    <a:pt x="4191" y="1072"/>
                    <a:pt x="4072" y="977"/>
                    <a:pt x="3953" y="977"/>
                  </a:cubicBezTo>
                  <a:lnTo>
                    <a:pt x="1762" y="977"/>
                  </a:lnTo>
                  <a:cubicBezTo>
                    <a:pt x="1596" y="977"/>
                    <a:pt x="1524" y="1096"/>
                    <a:pt x="1524" y="1215"/>
                  </a:cubicBezTo>
                  <a:lnTo>
                    <a:pt x="1524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95"/>
                    <a:pt x="1000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0" name="Google Shape;6520;p51"/>
            <p:cNvSpPr/>
            <p:nvPr/>
          </p:nvSpPr>
          <p:spPr>
            <a:xfrm>
              <a:off x="4782463" y="2822583"/>
              <a:ext cx="169700" cy="141675"/>
            </a:xfrm>
            <a:custGeom>
              <a:rect b="b" l="l" r="r" t="t"/>
              <a:pathLst>
                <a:path extrusionOk="0" h="5667" w="6788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18"/>
                  </a:cubicBezTo>
                  <a:cubicBezTo>
                    <a:pt x="48" y="856"/>
                    <a:pt x="143" y="1023"/>
                    <a:pt x="262" y="1118"/>
                  </a:cubicBezTo>
                  <a:lnTo>
                    <a:pt x="4668" y="4571"/>
                  </a:lnTo>
                  <a:cubicBezTo>
                    <a:pt x="4573" y="4643"/>
                    <a:pt x="4501" y="4762"/>
                    <a:pt x="4477" y="4881"/>
                  </a:cubicBezTo>
                  <a:cubicBezTo>
                    <a:pt x="4453" y="5047"/>
                    <a:pt x="4501" y="5190"/>
                    <a:pt x="4596" y="5309"/>
                  </a:cubicBezTo>
                  <a:cubicBezTo>
                    <a:pt x="4692" y="5428"/>
                    <a:pt x="4835" y="5524"/>
                    <a:pt x="4977" y="5524"/>
                  </a:cubicBezTo>
                  <a:lnTo>
                    <a:pt x="6121" y="5667"/>
                  </a:lnTo>
                  <a:cubicBezTo>
                    <a:pt x="6240" y="5667"/>
                    <a:pt x="6311" y="5667"/>
                    <a:pt x="6406" y="5595"/>
                  </a:cubicBezTo>
                  <a:cubicBezTo>
                    <a:pt x="6478" y="5571"/>
                    <a:pt x="6549" y="5524"/>
                    <a:pt x="6621" y="5452"/>
                  </a:cubicBezTo>
                  <a:cubicBezTo>
                    <a:pt x="6740" y="5309"/>
                    <a:pt x="6787" y="5119"/>
                    <a:pt x="6763" y="4952"/>
                  </a:cubicBezTo>
                  <a:lnTo>
                    <a:pt x="6525" y="3809"/>
                  </a:lnTo>
                  <a:cubicBezTo>
                    <a:pt x="6484" y="3561"/>
                    <a:pt x="6227" y="3367"/>
                    <a:pt x="5973" y="3367"/>
                  </a:cubicBezTo>
                  <a:cubicBezTo>
                    <a:pt x="5935" y="3367"/>
                    <a:pt x="5896" y="3371"/>
                    <a:pt x="5859" y="3380"/>
                  </a:cubicBezTo>
                  <a:cubicBezTo>
                    <a:pt x="5668" y="3404"/>
                    <a:pt x="5549" y="3523"/>
                    <a:pt x="5454" y="3642"/>
                  </a:cubicBezTo>
                  <a:lnTo>
                    <a:pt x="3191" y="1856"/>
                  </a:lnTo>
                  <a:cubicBezTo>
                    <a:pt x="3158" y="1823"/>
                    <a:pt x="3120" y="1805"/>
                    <a:pt x="3081" y="1805"/>
                  </a:cubicBezTo>
                  <a:cubicBezTo>
                    <a:pt x="3037" y="1805"/>
                    <a:pt x="2991" y="1829"/>
                    <a:pt x="2953" y="1880"/>
                  </a:cubicBezTo>
                  <a:cubicBezTo>
                    <a:pt x="2906" y="1975"/>
                    <a:pt x="2906" y="2071"/>
                    <a:pt x="3001" y="2118"/>
                  </a:cubicBezTo>
                  <a:lnTo>
                    <a:pt x="5454" y="4095"/>
                  </a:lnTo>
                  <a:cubicBezTo>
                    <a:pt x="5504" y="4112"/>
                    <a:pt x="5543" y="4128"/>
                    <a:pt x="5586" y="4128"/>
                  </a:cubicBezTo>
                  <a:cubicBezTo>
                    <a:pt x="5604" y="4128"/>
                    <a:pt x="5623" y="4126"/>
                    <a:pt x="5644" y="4119"/>
                  </a:cubicBezTo>
                  <a:cubicBezTo>
                    <a:pt x="5692" y="4095"/>
                    <a:pt x="5739" y="4023"/>
                    <a:pt x="5739" y="3976"/>
                  </a:cubicBezTo>
                  <a:cubicBezTo>
                    <a:pt x="5739" y="3857"/>
                    <a:pt x="5787" y="3761"/>
                    <a:pt x="5906" y="3738"/>
                  </a:cubicBezTo>
                  <a:cubicBezTo>
                    <a:pt x="5928" y="3729"/>
                    <a:pt x="5949" y="3725"/>
                    <a:pt x="5970" y="3725"/>
                  </a:cubicBezTo>
                  <a:cubicBezTo>
                    <a:pt x="6065" y="3725"/>
                    <a:pt x="6149" y="3807"/>
                    <a:pt x="6168" y="3904"/>
                  </a:cubicBezTo>
                  <a:lnTo>
                    <a:pt x="6406" y="5047"/>
                  </a:lnTo>
                  <a:cubicBezTo>
                    <a:pt x="6454" y="5095"/>
                    <a:pt x="6406" y="5190"/>
                    <a:pt x="6359" y="5238"/>
                  </a:cubicBezTo>
                  <a:cubicBezTo>
                    <a:pt x="6305" y="5291"/>
                    <a:pt x="6265" y="5318"/>
                    <a:pt x="6208" y="5318"/>
                  </a:cubicBezTo>
                  <a:cubicBezTo>
                    <a:pt x="6189" y="5318"/>
                    <a:pt x="6168" y="5315"/>
                    <a:pt x="6144" y="5309"/>
                  </a:cubicBezTo>
                  <a:lnTo>
                    <a:pt x="5001" y="5166"/>
                  </a:lnTo>
                  <a:cubicBezTo>
                    <a:pt x="4954" y="5166"/>
                    <a:pt x="4882" y="5119"/>
                    <a:pt x="4858" y="5071"/>
                  </a:cubicBezTo>
                  <a:cubicBezTo>
                    <a:pt x="4835" y="5000"/>
                    <a:pt x="4811" y="4952"/>
                    <a:pt x="4811" y="4881"/>
                  </a:cubicBezTo>
                  <a:cubicBezTo>
                    <a:pt x="4811" y="4809"/>
                    <a:pt x="4882" y="4714"/>
                    <a:pt x="4977" y="4690"/>
                  </a:cubicBezTo>
                  <a:cubicBezTo>
                    <a:pt x="5049" y="4643"/>
                    <a:pt x="5096" y="4619"/>
                    <a:pt x="5096" y="4571"/>
                  </a:cubicBezTo>
                  <a:cubicBezTo>
                    <a:pt x="5096" y="4500"/>
                    <a:pt x="5096" y="4452"/>
                    <a:pt x="5049" y="4381"/>
                  </a:cubicBezTo>
                  <a:lnTo>
                    <a:pt x="453" y="761"/>
                  </a:lnTo>
                  <a:cubicBezTo>
                    <a:pt x="405" y="713"/>
                    <a:pt x="357" y="666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4"/>
                  </a:cubicBezTo>
                  <a:lnTo>
                    <a:pt x="2334" y="1618"/>
                  </a:lnTo>
                  <a:cubicBezTo>
                    <a:pt x="2377" y="1640"/>
                    <a:pt x="2415" y="1651"/>
                    <a:pt x="2450" y="1651"/>
                  </a:cubicBezTo>
                  <a:cubicBezTo>
                    <a:pt x="2493" y="1651"/>
                    <a:pt x="2533" y="1634"/>
                    <a:pt x="2572" y="1594"/>
                  </a:cubicBezTo>
                  <a:cubicBezTo>
                    <a:pt x="2620" y="1499"/>
                    <a:pt x="2620" y="1404"/>
                    <a:pt x="2548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21" name="Google Shape;6521;p51"/>
          <p:cNvGrpSpPr/>
          <p:nvPr/>
        </p:nvGrpSpPr>
        <p:grpSpPr>
          <a:xfrm>
            <a:off x="5512951" y="3000223"/>
            <a:ext cx="357454" cy="338201"/>
            <a:chOff x="5167663" y="2830883"/>
            <a:chExt cx="298900" cy="282800"/>
          </a:xfrm>
        </p:grpSpPr>
        <p:sp>
          <p:nvSpPr>
            <p:cNvPr id="6522" name="Google Shape;6522;p51"/>
            <p:cNvSpPr/>
            <p:nvPr/>
          </p:nvSpPr>
          <p:spPr>
            <a:xfrm>
              <a:off x="5299813" y="2873133"/>
              <a:ext cx="36350" cy="42425"/>
            </a:xfrm>
            <a:custGeom>
              <a:rect b="b" l="l" r="r" t="t"/>
              <a:pathLst>
                <a:path extrusionOk="0" h="1697" w="1454">
                  <a:moveTo>
                    <a:pt x="692" y="596"/>
                  </a:moveTo>
                  <a:lnTo>
                    <a:pt x="834" y="1025"/>
                  </a:lnTo>
                  <a:lnTo>
                    <a:pt x="549" y="1025"/>
                  </a:lnTo>
                  <a:lnTo>
                    <a:pt x="692" y="596"/>
                  </a:lnTo>
                  <a:close/>
                  <a:moveTo>
                    <a:pt x="715" y="1"/>
                  </a:moveTo>
                  <a:cubicBezTo>
                    <a:pt x="644" y="1"/>
                    <a:pt x="573" y="72"/>
                    <a:pt x="549" y="120"/>
                  </a:cubicBezTo>
                  <a:lnTo>
                    <a:pt x="25" y="1477"/>
                  </a:lnTo>
                  <a:cubicBezTo>
                    <a:pt x="1" y="1549"/>
                    <a:pt x="25" y="1644"/>
                    <a:pt x="120" y="1668"/>
                  </a:cubicBezTo>
                  <a:cubicBezTo>
                    <a:pt x="147" y="1688"/>
                    <a:pt x="176" y="1697"/>
                    <a:pt x="204" y="1697"/>
                  </a:cubicBezTo>
                  <a:cubicBezTo>
                    <a:pt x="275" y="1697"/>
                    <a:pt x="341" y="1641"/>
                    <a:pt x="358" y="1573"/>
                  </a:cubicBezTo>
                  <a:lnTo>
                    <a:pt x="453" y="1382"/>
                  </a:lnTo>
                  <a:lnTo>
                    <a:pt x="1025" y="1382"/>
                  </a:lnTo>
                  <a:lnTo>
                    <a:pt x="1096" y="1573"/>
                  </a:lnTo>
                  <a:cubicBezTo>
                    <a:pt x="1144" y="1644"/>
                    <a:pt x="1192" y="1692"/>
                    <a:pt x="1263" y="1692"/>
                  </a:cubicBezTo>
                  <a:lnTo>
                    <a:pt x="1311" y="1692"/>
                  </a:lnTo>
                  <a:cubicBezTo>
                    <a:pt x="1406" y="1668"/>
                    <a:pt x="1454" y="1573"/>
                    <a:pt x="1406" y="1454"/>
                  </a:cubicBezTo>
                  <a:lnTo>
                    <a:pt x="906" y="120"/>
                  </a:lnTo>
                  <a:cubicBezTo>
                    <a:pt x="858" y="25"/>
                    <a:pt x="787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3" name="Google Shape;6523;p51"/>
            <p:cNvSpPr/>
            <p:nvPr/>
          </p:nvSpPr>
          <p:spPr>
            <a:xfrm>
              <a:off x="5221838" y="3006508"/>
              <a:ext cx="29775" cy="43475"/>
            </a:xfrm>
            <a:custGeom>
              <a:rect b="b" l="l" r="r" t="t"/>
              <a:pathLst>
                <a:path extrusionOk="0" h="1739" w="1191">
                  <a:moveTo>
                    <a:pt x="572" y="358"/>
                  </a:moveTo>
                  <a:cubicBezTo>
                    <a:pt x="619" y="358"/>
                    <a:pt x="691" y="381"/>
                    <a:pt x="715" y="477"/>
                  </a:cubicBezTo>
                  <a:cubicBezTo>
                    <a:pt x="739" y="572"/>
                    <a:pt x="667" y="643"/>
                    <a:pt x="572" y="643"/>
                  </a:cubicBezTo>
                  <a:lnTo>
                    <a:pt x="357" y="643"/>
                  </a:lnTo>
                  <a:lnTo>
                    <a:pt x="357" y="358"/>
                  </a:lnTo>
                  <a:close/>
                  <a:moveTo>
                    <a:pt x="667" y="977"/>
                  </a:moveTo>
                  <a:cubicBezTo>
                    <a:pt x="786" y="977"/>
                    <a:pt x="834" y="1072"/>
                    <a:pt x="834" y="1167"/>
                  </a:cubicBezTo>
                  <a:cubicBezTo>
                    <a:pt x="834" y="1286"/>
                    <a:pt x="739" y="1382"/>
                    <a:pt x="667" y="1382"/>
                  </a:cubicBezTo>
                  <a:lnTo>
                    <a:pt x="357" y="1382"/>
                  </a:lnTo>
                  <a:lnTo>
                    <a:pt x="357" y="977"/>
                  </a:lnTo>
                  <a:close/>
                  <a:moveTo>
                    <a:pt x="191" y="0"/>
                  </a:moveTo>
                  <a:cubicBezTo>
                    <a:pt x="96" y="0"/>
                    <a:pt x="0" y="96"/>
                    <a:pt x="0" y="191"/>
                  </a:cubicBezTo>
                  <a:lnTo>
                    <a:pt x="0" y="1548"/>
                  </a:lnTo>
                  <a:lnTo>
                    <a:pt x="0" y="1620"/>
                  </a:lnTo>
                  <a:cubicBezTo>
                    <a:pt x="24" y="1691"/>
                    <a:pt x="96" y="1739"/>
                    <a:pt x="191" y="1739"/>
                  </a:cubicBezTo>
                  <a:lnTo>
                    <a:pt x="667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91" y="1024"/>
                    <a:pt x="1096" y="858"/>
                    <a:pt x="977" y="786"/>
                  </a:cubicBezTo>
                  <a:cubicBezTo>
                    <a:pt x="1048" y="691"/>
                    <a:pt x="1072" y="572"/>
                    <a:pt x="1048" y="429"/>
                  </a:cubicBezTo>
                  <a:cubicBezTo>
                    <a:pt x="1024" y="191"/>
                    <a:pt x="810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4" name="Google Shape;6524;p51"/>
            <p:cNvSpPr/>
            <p:nvPr/>
          </p:nvSpPr>
          <p:spPr>
            <a:xfrm>
              <a:off x="5375438" y="3006508"/>
              <a:ext cx="37525" cy="43475"/>
            </a:xfrm>
            <a:custGeom>
              <a:rect b="b" l="l" r="r" t="t"/>
              <a:pathLst>
                <a:path extrusionOk="0" h="1739" w="1501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39"/>
                    <a:pt x="858" y="1739"/>
                  </a:cubicBezTo>
                  <a:cubicBezTo>
                    <a:pt x="1024" y="1739"/>
                    <a:pt x="1215" y="1667"/>
                    <a:pt x="1334" y="1548"/>
                  </a:cubicBezTo>
                  <a:cubicBezTo>
                    <a:pt x="1358" y="1524"/>
                    <a:pt x="1382" y="1501"/>
                    <a:pt x="1382" y="1453"/>
                  </a:cubicBezTo>
                  <a:cubicBezTo>
                    <a:pt x="1501" y="1405"/>
                    <a:pt x="1477" y="1286"/>
                    <a:pt x="1429" y="1215"/>
                  </a:cubicBezTo>
                  <a:cubicBezTo>
                    <a:pt x="1400" y="1195"/>
                    <a:pt x="1362" y="1184"/>
                    <a:pt x="1324" y="1184"/>
                  </a:cubicBezTo>
                  <a:cubicBezTo>
                    <a:pt x="1271" y="1184"/>
                    <a:pt x="1219" y="1207"/>
                    <a:pt x="1191" y="1263"/>
                  </a:cubicBezTo>
                  <a:lnTo>
                    <a:pt x="1144" y="1286"/>
                  </a:lnTo>
                  <a:cubicBezTo>
                    <a:pt x="1096" y="1334"/>
                    <a:pt x="1001" y="1382"/>
                    <a:pt x="882" y="1382"/>
                  </a:cubicBezTo>
                  <a:cubicBezTo>
                    <a:pt x="620" y="1382"/>
                    <a:pt x="381" y="1143"/>
                    <a:pt x="381" y="858"/>
                  </a:cubicBezTo>
                  <a:cubicBezTo>
                    <a:pt x="381" y="596"/>
                    <a:pt x="620" y="358"/>
                    <a:pt x="882" y="358"/>
                  </a:cubicBezTo>
                  <a:cubicBezTo>
                    <a:pt x="977" y="358"/>
                    <a:pt x="1096" y="381"/>
                    <a:pt x="1144" y="453"/>
                  </a:cubicBezTo>
                  <a:cubicBezTo>
                    <a:pt x="1175" y="469"/>
                    <a:pt x="1207" y="477"/>
                    <a:pt x="1237" y="477"/>
                  </a:cubicBezTo>
                  <a:cubicBezTo>
                    <a:pt x="1297" y="477"/>
                    <a:pt x="1350" y="445"/>
                    <a:pt x="1382" y="381"/>
                  </a:cubicBezTo>
                  <a:cubicBezTo>
                    <a:pt x="1453" y="310"/>
                    <a:pt x="1429" y="215"/>
                    <a:pt x="1334" y="143"/>
                  </a:cubicBezTo>
                  <a:cubicBezTo>
                    <a:pt x="1191" y="72"/>
                    <a:pt x="1024" y="0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5" name="Google Shape;6525;p51"/>
            <p:cNvSpPr/>
            <p:nvPr/>
          </p:nvSpPr>
          <p:spPr>
            <a:xfrm>
              <a:off x="5167663" y="2830883"/>
              <a:ext cx="298900" cy="282800"/>
            </a:xfrm>
            <a:custGeom>
              <a:rect b="b" l="l" r="r" t="t"/>
              <a:pathLst>
                <a:path extrusionOk="0" h="11312" w="11956">
                  <a:moveTo>
                    <a:pt x="3620" y="4525"/>
                  </a:moveTo>
                  <a:cubicBezTo>
                    <a:pt x="4430" y="4525"/>
                    <a:pt x="5168" y="4834"/>
                    <a:pt x="5739" y="5335"/>
                  </a:cubicBezTo>
                  <a:cubicBezTo>
                    <a:pt x="5382" y="5716"/>
                    <a:pt x="5120" y="6168"/>
                    <a:pt x="4954" y="6644"/>
                  </a:cubicBezTo>
                  <a:cubicBezTo>
                    <a:pt x="4025" y="6311"/>
                    <a:pt x="3263" y="5573"/>
                    <a:pt x="2953" y="4620"/>
                  </a:cubicBezTo>
                  <a:cubicBezTo>
                    <a:pt x="3144" y="4549"/>
                    <a:pt x="3382" y="4525"/>
                    <a:pt x="3620" y="4525"/>
                  </a:cubicBezTo>
                  <a:close/>
                  <a:moveTo>
                    <a:pt x="8359" y="4549"/>
                  </a:moveTo>
                  <a:cubicBezTo>
                    <a:pt x="8597" y="4549"/>
                    <a:pt x="8835" y="4596"/>
                    <a:pt x="9050" y="4620"/>
                  </a:cubicBezTo>
                  <a:cubicBezTo>
                    <a:pt x="8716" y="5573"/>
                    <a:pt x="7978" y="6311"/>
                    <a:pt x="7025" y="6644"/>
                  </a:cubicBezTo>
                  <a:cubicBezTo>
                    <a:pt x="6883" y="6168"/>
                    <a:pt x="6597" y="5716"/>
                    <a:pt x="6240" y="5335"/>
                  </a:cubicBezTo>
                  <a:cubicBezTo>
                    <a:pt x="6811" y="4858"/>
                    <a:pt x="7549" y="4549"/>
                    <a:pt x="8359" y="4549"/>
                  </a:cubicBezTo>
                  <a:close/>
                  <a:moveTo>
                    <a:pt x="5978" y="5597"/>
                  </a:moveTo>
                  <a:cubicBezTo>
                    <a:pt x="6287" y="5930"/>
                    <a:pt x="6525" y="6311"/>
                    <a:pt x="6668" y="6763"/>
                  </a:cubicBezTo>
                  <a:cubicBezTo>
                    <a:pt x="6454" y="6811"/>
                    <a:pt x="6216" y="6835"/>
                    <a:pt x="5978" y="6835"/>
                  </a:cubicBezTo>
                  <a:cubicBezTo>
                    <a:pt x="5739" y="6835"/>
                    <a:pt x="5501" y="6811"/>
                    <a:pt x="5287" y="6787"/>
                  </a:cubicBezTo>
                  <a:cubicBezTo>
                    <a:pt x="5430" y="6311"/>
                    <a:pt x="5692" y="5930"/>
                    <a:pt x="5978" y="5597"/>
                  </a:cubicBezTo>
                  <a:close/>
                  <a:moveTo>
                    <a:pt x="6716" y="7049"/>
                  </a:moveTo>
                  <a:cubicBezTo>
                    <a:pt x="6763" y="7240"/>
                    <a:pt x="6787" y="7406"/>
                    <a:pt x="6787" y="7597"/>
                  </a:cubicBezTo>
                  <a:cubicBezTo>
                    <a:pt x="6811" y="8311"/>
                    <a:pt x="6597" y="9026"/>
                    <a:pt x="6216" y="9621"/>
                  </a:cubicBezTo>
                  <a:cubicBezTo>
                    <a:pt x="6192" y="9645"/>
                    <a:pt x="6192" y="9669"/>
                    <a:pt x="6168" y="9669"/>
                  </a:cubicBezTo>
                  <a:cubicBezTo>
                    <a:pt x="6192" y="9740"/>
                    <a:pt x="5978" y="9978"/>
                    <a:pt x="5978" y="9978"/>
                  </a:cubicBezTo>
                  <a:cubicBezTo>
                    <a:pt x="5501" y="9478"/>
                    <a:pt x="5168" y="8788"/>
                    <a:pt x="5120" y="8049"/>
                  </a:cubicBezTo>
                  <a:lnTo>
                    <a:pt x="5120" y="7454"/>
                  </a:lnTo>
                  <a:cubicBezTo>
                    <a:pt x="5120" y="7335"/>
                    <a:pt x="5144" y="7216"/>
                    <a:pt x="5168" y="7049"/>
                  </a:cubicBezTo>
                  <a:cubicBezTo>
                    <a:pt x="5406" y="7121"/>
                    <a:pt x="5692" y="7144"/>
                    <a:pt x="5954" y="7144"/>
                  </a:cubicBezTo>
                  <a:cubicBezTo>
                    <a:pt x="6216" y="7144"/>
                    <a:pt x="6478" y="7121"/>
                    <a:pt x="6716" y="7049"/>
                  </a:cubicBezTo>
                  <a:close/>
                  <a:moveTo>
                    <a:pt x="9383" y="4715"/>
                  </a:moveTo>
                  <a:cubicBezTo>
                    <a:pt x="10645" y="5120"/>
                    <a:pt x="11574" y="6335"/>
                    <a:pt x="11574" y="7764"/>
                  </a:cubicBezTo>
                  <a:cubicBezTo>
                    <a:pt x="11574" y="9550"/>
                    <a:pt x="10145" y="11026"/>
                    <a:pt x="8359" y="11026"/>
                  </a:cubicBezTo>
                  <a:cubicBezTo>
                    <a:pt x="7549" y="11026"/>
                    <a:pt x="6811" y="10717"/>
                    <a:pt x="6240" y="10217"/>
                  </a:cubicBezTo>
                  <a:cubicBezTo>
                    <a:pt x="6883" y="9550"/>
                    <a:pt x="7192" y="8692"/>
                    <a:pt x="7192" y="7764"/>
                  </a:cubicBezTo>
                  <a:lnTo>
                    <a:pt x="7240" y="7764"/>
                  </a:lnTo>
                  <a:cubicBezTo>
                    <a:pt x="7192" y="7502"/>
                    <a:pt x="7168" y="7240"/>
                    <a:pt x="7121" y="6978"/>
                  </a:cubicBezTo>
                  <a:cubicBezTo>
                    <a:pt x="8192" y="6621"/>
                    <a:pt x="9026" y="5787"/>
                    <a:pt x="9383" y="4715"/>
                  </a:cubicBezTo>
                  <a:close/>
                  <a:moveTo>
                    <a:pt x="5906" y="0"/>
                  </a:moveTo>
                  <a:cubicBezTo>
                    <a:pt x="3953" y="0"/>
                    <a:pt x="2334" y="1596"/>
                    <a:pt x="2334" y="3572"/>
                  </a:cubicBezTo>
                  <a:cubicBezTo>
                    <a:pt x="2334" y="3834"/>
                    <a:pt x="2382" y="4096"/>
                    <a:pt x="2429" y="4382"/>
                  </a:cubicBezTo>
                  <a:cubicBezTo>
                    <a:pt x="1000" y="4858"/>
                    <a:pt x="0" y="6192"/>
                    <a:pt x="0" y="7764"/>
                  </a:cubicBezTo>
                  <a:cubicBezTo>
                    <a:pt x="0" y="8240"/>
                    <a:pt x="72" y="8692"/>
                    <a:pt x="262" y="9097"/>
                  </a:cubicBezTo>
                  <a:cubicBezTo>
                    <a:pt x="280" y="9170"/>
                    <a:pt x="354" y="9201"/>
                    <a:pt x="430" y="9201"/>
                  </a:cubicBezTo>
                  <a:cubicBezTo>
                    <a:pt x="454" y="9201"/>
                    <a:pt x="478" y="9198"/>
                    <a:pt x="500" y="9192"/>
                  </a:cubicBezTo>
                  <a:cubicBezTo>
                    <a:pt x="596" y="9169"/>
                    <a:pt x="619" y="9050"/>
                    <a:pt x="596" y="8954"/>
                  </a:cubicBezTo>
                  <a:cubicBezTo>
                    <a:pt x="429" y="8573"/>
                    <a:pt x="357" y="8145"/>
                    <a:pt x="357" y="7740"/>
                  </a:cubicBezTo>
                  <a:cubicBezTo>
                    <a:pt x="357" y="6311"/>
                    <a:pt x="1262" y="5120"/>
                    <a:pt x="2548" y="4668"/>
                  </a:cubicBezTo>
                  <a:cubicBezTo>
                    <a:pt x="2906" y="5739"/>
                    <a:pt x="3763" y="6573"/>
                    <a:pt x="4811" y="6930"/>
                  </a:cubicBezTo>
                  <a:cubicBezTo>
                    <a:pt x="4787" y="7073"/>
                    <a:pt x="4763" y="7240"/>
                    <a:pt x="4763" y="7383"/>
                  </a:cubicBezTo>
                  <a:cubicBezTo>
                    <a:pt x="4715" y="7549"/>
                    <a:pt x="4715" y="7740"/>
                    <a:pt x="4763" y="7907"/>
                  </a:cubicBezTo>
                  <a:cubicBezTo>
                    <a:pt x="4787" y="8740"/>
                    <a:pt x="5144" y="9550"/>
                    <a:pt x="5716" y="10145"/>
                  </a:cubicBezTo>
                  <a:cubicBezTo>
                    <a:pt x="5144" y="10645"/>
                    <a:pt x="4406" y="10955"/>
                    <a:pt x="3596" y="10955"/>
                  </a:cubicBezTo>
                  <a:cubicBezTo>
                    <a:pt x="2548" y="10955"/>
                    <a:pt x="1572" y="10455"/>
                    <a:pt x="977" y="9621"/>
                  </a:cubicBezTo>
                  <a:cubicBezTo>
                    <a:pt x="935" y="9565"/>
                    <a:pt x="876" y="9542"/>
                    <a:pt x="826" y="9542"/>
                  </a:cubicBezTo>
                  <a:cubicBezTo>
                    <a:pt x="790" y="9542"/>
                    <a:pt x="758" y="9554"/>
                    <a:pt x="738" y="9574"/>
                  </a:cubicBezTo>
                  <a:cubicBezTo>
                    <a:pt x="643" y="9645"/>
                    <a:pt x="643" y="9764"/>
                    <a:pt x="715" y="9812"/>
                  </a:cubicBezTo>
                  <a:cubicBezTo>
                    <a:pt x="1381" y="10740"/>
                    <a:pt x="2453" y="11312"/>
                    <a:pt x="3620" y="11312"/>
                  </a:cubicBezTo>
                  <a:cubicBezTo>
                    <a:pt x="4525" y="11312"/>
                    <a:pt x="5358" y="10979"/>
                    <a:pt x="6001" y="10407"/>
                  </a:cubicBezTo>
                  <a:cubicBezTo>
                    <a:pt x="6621" y="10979"/>
                    <a:pt x="7454" y="11312"/>
                    <a:pt x="8383" y="11312"/>
                  </a:cubicBezTo>
                  <a:cubicBezTo>
                    <a:pt x="10359" y="11312"/>
                    <a:pt x="11955" y="9693"/>
                    <a:pt x="11955" y="7740"/>
                  </a:cubicBezTo>
                  <a:cubicBezTo>
                    <a:pt x="11931" y="6192"/>
                    <a:pt x="10883" y="4858"/>
                    <a:pt x="9455" y="4382"/>
                  </a:cubicBezTo>
                  <a:cubicBezTo>
                    <a:pt x="9526" y="4120"/>
                    <a:pt x="9550" y="3834"/>
                    <a:pt x="9550" y="3572"/>
                  </a:cubicBezTo>
                  <a:cubicBezTo>
                    <a:pt x="9550" y="2763"/>
                    <a:pt x="9288" y="2001"/>
                    <a:pt x="8764" y="1381"/>
                  </a:cubicBezTo>
                  <a:cubicBezTo>
                    <a:pt x="8736" y="1326"/>
                    <a:pt x="8684" y="1302"/>
                    <a:pt x="8631" y="1302"/>
                  </a:cubicBezTo>
                  <a:cubicBezTo>
                    <a:pt x="8593" y="1302"/>
                    <a:pt x="8555" y="1314"/>
                    <a:pt x="8526" y="1334"/>
                  </a:cubicBezTo>
                  <a:cubicBezTo>
                    <a:pt x="8454" y="1405"/>
                    <a:pt x="8454" y="1524"/>
                    <a:pt x="8502" y="1572"/>
                  </a:cubicBezTo>
                  <a:cubicBezTo>
                    <a:pt x="8954" y="2143"/>
                    <a:pt x="9193" y="2834"/>
                    <a:pt x="9193" y="3572"/>
                  </a:cubicBezTo>
                  <a:cubicBezTo>
                    <a:pt x="9193" y="3810"/>
                    <a:pt x="9169" y="4049"/>
                    <a:pt x="9097" y="4287"/>
                  </a:cubicBezTo>
                  <a:cubicBezTo>
                    <a:pt x="8859" y="4239"/>
                    <a:pt x="8597" y="4191"/>
                    <a:pt x="8335" y="4191"/>
                  </a:cubicBezTo>
                  <a:cubicBezTo>
                    <a:pt x="7430" y="4191"/>
                    <a:pt x="6597" y="4525"/>
                    <a:pt x="5954" y="5096"/>
                  </a:cubicBezTo>
                  <a:cubicBezTo>
                    <a:pt x="5311" y="4525"/>
                    <a:pt x="4477" y="4191"/>
                    <a:pt x="3572" y="4191"/>
                  </a:cubicBezTo>
                  <a:cubicBezTo>
                    <a:pt x="3287" y="4191"/>
                    <a:pt x="3025" y="4239"/>
                    <a:pt x="2786" y="4287"/>
                  </a:cubicBezTo>
                  <a:cubicBezTo>
                    <a:pt x="2739" y="4049"/>
                    <a:pt x="2691" y="3810"/>
                    <a:pt x="2691" y="3572"/>
                  </a:cubicBezTo>
                  <a:cubicBezTo>
                    <a:pt x="2691" y="1786"/>
                    <a:pt x="4168" y="357"/>
                    <a:pt x="5906" y="357"/>
                  </a:cubicBezTo>
                  <a:cubicBezTo>
                    <a:pt x="6668" y="357"/>
                    <a:pt x="7335" y="595"/>
                    <a:pt x="7907" y="1048"/>
                  </a:cubicBezTo>
                  <a:cubicBezTo>
                    <a:pt x="7949" y="1069"/>
                    <a:pt x="7992" y="1081"/>
                    <a:pt x="8031" y="1081"/>
                  </a:cubicBezTo>
                  <a:cubicBezTo>
                    <a:pt x="8078" y="1081"/>
                    <a:pt x="8118" y="1063"/>
                    <a:pt x="8145" y="1024"/>
                  </a:cubicBezTo>
                  <a:cubicBezTo>
                    <a:pt x="8216" y="929"/>
                    <a:pt x="8216" y="834"/>
                    <a:pt x="8121" y="786"/>
                  </a:cubicBezTo>
                  <a:cubicBezTo>
                    <a:pt x="7502" y="262"/>
                    <a:pt x="6716" y="0"/>
                    <a:pt x="5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26" name="Google Shape;6526;p51"/>
          <p:cNvGrpSpPr/>
          <p:nvPr/>
        </p:nvGrpSpPr>
        <p:grpSpPr>
          <a:xfrm>
            <a:off x="6296158" y="2992569"/>
            <a:ext cx="309768" cy="355122"/>
            <a:chOff x="5695138" y="2824483"/>
            <a:chExt cx="259025" cy="296950"/>
          </a:xfrm>
        </p:grpSpPr>
        <p:sp>
          <p:nvSpPr>
            <p:cNvPr id="6527" name="Google Shape;6527;p51"/>
            <p:cNvSpPr/>
            <p:nvPr/>
          </p:nvSpPr>
          <p:spPr>
            <a:xfrm>
              <a:off x="5787438" y="294755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8" name="Google Shape;6528;p51"/>
            <p:cNvSpPr/>
            <p:nvPr/>
          </p:nvSpPr>
          <p:spPr>
            <a:xfrm>
              <a:off x="5787438" y="296840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0"/>
                  </a:moveTo>
                  <a:cubicBezTo>
                    <a:pt x="119" y="0"/>
                    <a:pt x="71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05" y="357"/>
                    <a:pt x="2977" y="310"/>
                    <a:pt x="3001" y="215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9" name="Google Shape;6529;p51"/>
            <p:cNvSpPr/>
            <p:nvPr/>
          </p:nvSpPr>
          <p:spPr>
            <a:xfrm>
              <a:off x="5804088" y="2989233"/>
              <a:ext cx="42300" cy="8950"/>
            </a:xfrm>
            <a:custGeom>
              <a:rect b="b" l="l" r="r" t="t"/>
              <a:pathLst>
                <a:path extrusionOk="0" h="358" w="1692">
                  <a:moveTo>
                    <a:pt x="191" y="1"/>
                  </a:moveTo>
                  <a:cubicBezTo>
                    <a:pt x="120" y="1"/>
                    <a:pt x="48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310"/>
                    <a:pt x="1692" y="215"/>
                  </a:cubicBezTo>
                  <a:cubicBezTo>
                    <a:pt x="1692" y="96"/>
                    <a:pt x="1596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0" name="Google Shape;6530;p51"/>
            <p:cNvSpPr/>
            <p:nvPr/>
          </p:nvSpPr>
          <p:spPr>
            <a:xfrm>
              <a:off x="5695138" y="2824483"/>
              <a:ext cx="259025" cy="296950"/>
            </a:xfrm>
            <a:custGeom>
              <a:rect b="b" l="l" r="r" t="t"/>
              <a:pathLst>
                <a:path extrusionOk="0" h="11878" w="10361">
                  <a:moveTo>
                    <a:pt x="5073" y="470"/>
                  </a:moveTo>
                  <a:lnTo>
                    <a:pt x="5073" y="1709"/>
                  </a:lnTo>
                  <a:lnTo>
                    <a:pt x="1668" y="3685"/>
                  </a:lnTo>
                  <a:lnTo>
                    <a:pt x="572" y="3066"/>
                  </a:lnTo>
                  <a:lnTo>
                    <a:pt x="1049" y="2780"/>
                  </a:lnTo>
                  <a:lnTo>
                    <a:pt x="5073" y="470"/>
                  </a:lnTo>
                  <a:close/>
                  <a:moveTo>
                    <a:pt x="10003" y="3352"/>
                  </a:moveTo>
                  <a:lnTo>
                    <a:pt x="10003" y="8496"/>
                  </a:lnTo>
                  <a:lnTo>
                    <a:pt x="8907" y="7877"/>
                  </a:lnTo>
                  <a:lnTo>
                    <a:pt x="8907" y="3971"/>
                  </a:lnTo>
                  <a:lnTo>
                    <a:pt x="10003" y="3352"/>
                  </a:lnTo>
                  <a:close/>
                  <a:moveTo>
                    <a:pt x="5383" y="494"/>
                  </a:moveTo>
                  <a:lnTo>
                    <a:pt x="9860" y="3090"/>
                  </a:lnTo>
                  <a:lnTo>
                    <a:pt x="8741" y="3709"/>
                  </a:lnTo>
                  <a:lnTo>
                    <a:pt x="6764" y="2542"/>
                  </a:lnTo>
                  <a:cubicBezTo>
                    <a:pt x="6732" y="2526"/>
                    <a:pt x="6701" y="2519"/>
                    <a:pt x="6671" y="2519"/>
                  </a:cubicBezTo>
                  <a:cubicBezTo>
                    <a:pt x="6611" y="2519"/>
                    <a:pt x="6558" y="2550"/>
                    <a:pt x="6526" y="2614"/>
                  </a:cubicBezTo>
                  <a:cubicBezTo>
                    <a:pt x="6455" y="2709"/>
                    <a:pt x="6478" y="2780"/>
                    <a:pt x="6574" y="2852"/>
                  </a:cubicBezTo>
                  <a:lnTo>
                    <a:pt x="8574" y="4019"/>
                  </a:lnTo>
                  <a:lnTo>
                    <a:pt x="8574" y="7901"/>
                  </a:lnTo>
                  <a:lnTo>
                    <a:pt x="5216" y="9853"/>
                  </a:lnTo>
                  <a:lnTo>
                    <a:pt x="1858" y="7901"/>
                  </a:lnTo>
                  <a:lnTo>
                    <a:pt x="1858" y="4019"/>
                  </a:lnTo>
                  <a:lnTo>
                    <a:pt x="5216" y="2042"/>
                  </a:lnTo>
                  <a:lnTo>
                    <a:pt x="5883" y="2423"/>
                  </a:lnTo>
                  <a:cubicBezTo>
                    <a:pt x="5921" y="2451"/>
                    <a:pt x="5958" y="2465"/>
                    <a:pt x="5993" y="2465"/>
                  </a:cubicBezTo>
                  <a:cubicBezTo>
                    <a:pt x="6046" y="2465"/>
                    <a:pt x="6092" y="2433"/>
                    <a:pt x="6121" y="2376"/>
                  </a:cubicBezTo>
                  <a:cubicBezTo>
                    <a:pt x="6193" y="2280"/>
                    <a:pt x="6169" y="2185"/>
                    <a:pt x="6073" y="2137"/>
                  </a:cubicBezTo>
                  <a:lnTo>
                    <a:pt x="5383" y="1733"/>
                  </a:lnTo>
                  <a:lnTo>
                    <a:pt x="5383" y="494"/>
                  </a:lnTo>
                  <a:close/>
                  <a:moveTo>
                    <a:pt x="1668" y="8210"/>
                  </a:moveTo>
                  <a:lnTo>
                    <a:pt x="5073" y="10163"/>
                  </a:lnTo>
                  <a:lnTo>
                    <a:pt x="5073" y="11401"/>
                  </a:lnTo>
                  <a:lnTo>
                    <a:pt x="5026" y="11401"/>
                  </a:lnTo>
                  <a:lnTo>
                    <a:pt x="2787" y="10115"/>
                  </a:lnTo>
                  <a:lnTo>
                    <a:pt x="572" y="8829"/>
                  </a:lnTo>
                  <a:lnTo>
                    <a:pt x="1668" y="8210"/>
                  </a:lnTo>
                  <a:close/>
                  <a:moveTo>
                    <a:pt x="8788" y="8186"/>
                  </a:moveTo>
                  <a:lnTo>
                    <a:pt x="9884" y="8805"/>
                  </a:lnTo>
                  <a:lnTo>
                    <a:pt x="7621" y="10115"/>
                  </a:lnTo>
                  <a:lnTo>
                    <a:pt x="5383" y="11401"/>
                  </a:lnTo>
                  <a:lnTo>
                    <a:pt x="5383" y="10139"/>
                  </a:lnTo>
                  <a:lnTo>
                    <a:pt x="8788" y="8186"/>
                  </a:lnTo>
                  <a:close/>
                  <a:moveTo>
                    <a:pt x="5180" y="0"/>
                  </a:moveTo>
                  <a:cubicBezTo>
                    <a:pt x="5151" y="0"/>
                    <a:pt x="5121" y="6"/>
                    <a:pt x="5097" y="18"/>
                  </a:cubicBezTo>
                  <a:lnTo>
                    <a:pt x="96" y="2900"/>
                  </a:lnTo>
                  <a:cubicBezTo>
                    <a:pt x="25" y="2947"/>
                    <a:pt x="1" y="2995"/>
                    <a:pt x="1" y="3066"/>
                  </a:cubicBezTo>
                  <a:lnTo>
                    <a:pt x="1" y="6519"/>
                  </a:lnTo>
                  <a:cubicBezTo>
                    <a:pt x="1" y="6591"/>
                    <a:pt x="72" y="6662"/>
                    <a:pt x="144" y="6686"/>
                  </a:cubicBezTo>
                  <a:cubicBezTo>
                    <a:pt x="159" y="6689"/>
                    <a:pt x="174" y="6691"/>
                    <a:pt x="188" y="6691"/>
                  </a:cubicBezTo>
                  <a:cubicBezTo>
                    <a:pt x="286" y="6691"/>
                    <a:pt x="358" y="6623"/>
                    <a:pt x="358" y="6519"/>
                  </a:cubicBezTo>
                  <a:lnTo>
                    <a:pt x="358" y="3352"/>
                  </a:lnTo>
                  <a:lnTo>
                    <a:pt x="1453" y="3971"/>
                  </a:lnTo>
                  <a:lnTo>
                    <a:pt x="1453" y="7877"/>
                  </a:lnTo>
                  <a:lnTo>
                    <a:pt x="358" y="8496"/>
                  </a:lnTo>
                  <a:lnTo>
                    <a:pt x="358" y="7305"/>
                  </a:lnTo>
                  <a:cubicBezTo>
                    <a:pt x="358" y="7234"/>
                    <a:pt x="310" y="7162"/>
                    <a:pt x="215" y="7138"/>
                  </a:cubicBezTo>
                  <a:cubicBezTo>
                    <a:pt x="200" y="7135"/>
                    <a:pt x="185" y="7134"/>
                    <a:pt x="170" y="7134"/>
                  </a:cubicBezTo>
                  <a:cubicBezTo>
                    <a:pt x="73" y="7134"/>
                    <a:pt x="1" y="7201"/>
                    <a:pt x="1" y="7305"/>
                  </a:cubicBezTo>
                  <a:lnTo>
                    <a:pt x="1" y="8805"/>
                  </a:lnTo>
                  <a:cubicBezTo>
                    <a:pt x="1" y="8853"/>
                    <a:pt x="25" y="8925"/>
                    <a:pt x="96" y="8948"/>
                  </a:cubicBezTo>
                  <a:lnTo>
                    <a:pt x="5097" y="11830"/>
                  </a:lnTo>
                  <a:cubicBezTo>
                    <a:pt x="5121" y="11878"/>
                    <a:pt x="5145" y="11878"/>
                    <a:pt x="5169" y="11878"/>
                  </a:cubicBezTo>
                  <a:cubicBezTo>
                    <a:pt x="5216" y="11878"/>
                    <a:pt x="5240" y="11878"/>
                    <a:pt x="5264" y="11830"/>
                  </a:cubicBezTo>
                  <a:lnTo>
                    <a:pt x="10265" y="8948"/>
                  </a:lnTo>
                  <a:cubicBezTo>
                    <a:pt x="10336" y="8925"/>
                    <a:pt x="10360" y="8853"/>
                    <a:pt x="10360" y="8805"/>
                  </a:cubicBezTo>
                  <a:lnTo>
                    <a:pt x="10360" y="3066"/>
                  </a:lnTo>
                  <a:cubicBezTo>
                    <a:pt x="10360" y="2995"/>
                    <a:pt x="10336" y="2947"/>
                    <a:pt x="10265" y="2900"/>
                  </a:cubicBezTo>
                  <a:lnTo>
                    <a:pt x="5264" y="18"/>
                  </a:lnTo>
                  <a:cubicBezTo>
                    <a:pt x="5240" y="6"/>
                    <a:pt x="5210" y="0"/>
                    <a:pt x="5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31" name="Google Shape;6531;p51"/>
          <p:cNvSpPr/>
          <p:nvPr/>
        </p:nvSpPr>
        <p:spPr>
          <a:xfrm>
            <a:off x="6997425" y="2993040"/>
            <a:ext cx="356019" cy="355332"/>
          </a:xfrm>
          <a:custGeom>
            <a:rect b="b" l="l" r="r" t="t"/>
            <a:pathLst>
              <a:path extrusionOk="0" h="11885" w="11908">
                <a:moveTo>
                  <a:pt x="6312" y="1335"/>
                </a:moveTo>
                <a:lnTo>
                  <a:pt x="7097" y="1811"/>
                </a:lnTo>
                <a:lnTo>
                  <a:pt x="6312" y="2287"/>
                </a:lnTo>
                <a:lnTo>
                  <a:pt x="5550" y="1811"/>
                </a:lnTo>
                <a:lnTo>
                  <a:pt x="6312" y="1335"/>
                </a:lnTo>
                <a:close/>
                <a:moveTo>
                  <a:pt x="9479" y="3454"/>
                </a:moveTo>
                <a:lnTo>
                  <a:pt x="10241" y="3930"/>
                </a:lnTo>
                <a:lnTo>
                  <a:pt x="10003" y="4073"/>
                </a:lnTo>
                <a:lnTo>
                  <a:pt x="9479" y="4407"/>
                </a:lnTo>
                <a:lnTo>
                  <a:pt x="8693" y="3930"/>
                </a:lnTo>
                <a:lnTo>
                  <a:pt x="9479" y="3454"/>
                </a:lnTo>
                <a:close/>
                <a:moveTo>
                  <a:pt x="3168" y="5026"/>
                </a:moveTo>
                <a:lnTo>
                  <a:pt x="3930" y="5502"/>
                </a:lnTo>
                <a:lnTo>
                  <a:pt x="3168" y="5978"/>
                </a:lnTo>
                <a:lnTo>
                  <a:pt x="2382" y="5502"/>
                </a:lnTo>
                <a:lnTo>
                  <a:pt x="3168" y="5026"/>
                </a:lnTo>
                <a:close/>
                <a:moveTo>
                  <a:pt x="5359" y="2120"/>
                </a:moveTo>
                <a:lnTo>
                  <a:pt x="6169" y="2549"/>
                </a:lnTo>
                <a:lnTo>
                  <a:pt x="6169" y="10694"/>
                </a:lnTo>
                <a:lnTo>
                  <a:pt x="5359" y="10694"/>
                </a:lnTo>
                <a:lnTo>
                  <a:pt x="5359" y="2120"/>
                </a:lnTo>
                <a:close/>
                <a:moveTo>
                  <a:pt x="8503" y="4240"/>
                </a:moveTo>
                <a:lnTo>
                  <a:pt x="9288" y="4669"/>
                </a:lnTo>
                <a:lnTo>
                  <a:pt x="9288" y="10694"/>
                </a:lnTo>
                <a:lnTo>
                  <a:pt x="8503" y="10694"/>
                </a:lnTo>
                <a:lnTo>
                  <a:pt x="8503" y="4240"/>
                </a:lnTo>
                <a:close/>
                <a:moveTo>
                  <a:pt x="4144" y="5836"/>
                </a:moveTo>
                <a:lnTo>
                  <a:pt x="4144" y="10717"/>
                </a:lnTo>
                <a:lnTo>
                  <a:pt x="3335" y="10717"/>
                </a:lnTo>
                <a:lnTo>
                  <a:pt x="3335" y="6312"/>
                </a:lnTo>
                <a:lnTo>
                  <a:pt x="4144" y="5836"/>
                </a:lnTo>
                <a:close/>
                <a:moveTo>
                  <a:pt x="7264" y="2120"/>
                </a:moveTo>
                <a:lnTo>
                  <a:pt x="7264" y="10717"/>
                </a:lnTo>
                <a:lnTo>
                  <a:pt x="6478" y="10717"/>
                </a:lnTo>
                <a:lnTo>
                  <a:pt x="6478" y="2597"/>
                </a:lnTo>
                <a:lnTo>
                  <a:pt x="7264" y="2120"/>
                </a:lnTo>
                <a:close/>
                <a:moveTo>
                  <a:pt x="11551" y="11051"/>
                </a:moveTo>
                <a:lnTo>
                  <a:pt x="11551" y="11527"/>
                </a:lnTo>
                <a:lnTo>
                  <a:pt x="358" y="11527"/>
                </a:lnTo>
                <a:lnTo>
                  <a:pt x="358" y="11051"/>
                </a:lnTo>
                <a:close/>
                <a:moveTo>
                  <a:pt x="930" y="1"/>
                </a:moveTo>
                <a:cubicBezTo>
                  <a:pt x="810" y="1"/>
                  <a:pt x="715" y="72"/>
                  <a:pt x="715" y="192"/>
                </a:cubicBezTo>
                <a:lnTo>
                  <a:pt x="715" y="977"/>
                </a:lnTo>
                <a:lnTo>
                  <a:pt x="501" y="977"/>
                </a:lnTo>
                <a:cubicBezTo>
                  <a:pt x="429" y="977"/>
                  <a:pt x="334" y="1049"/>
                  <a:pt x="334" y="1144"/>
                </a:cubicBezTo>
                <a:cubicBezTo>
                  <a:pt x="334" y="1263"/>
                  <a:pt x="382" y="1335"/>
                  <a:pt x="501" y="1335"/>
                </a:cubicBezTo>
                <a:lnTo>
                  <a:pt x="715" y="1335"/>
                </a:lnTo>
                <a:lnTo>
                  <a:pt x="715" y="2240"/>
                </a:lnTo>
                <a:lnTo>
                  <a:pt x="501" y="2240"/>
                </a:lnTo>
                <a:cubicBezTo>
                  <a:pt x="429" y="2240"/>
                  <a:pt x="334" y="2287"/>
                  <a:pt x="334" y="2382"/>
                </a:cubicBezTo>
                <a:cubicBezTo>
                  <a:pt x="334" y="2502"/>
                  <a:pt x="382" y="2597"/>
                  <a:pt x="501" y="2597"/>
                </a:cubicBezTo>
                <a:lnTo>
                  <a:pt x="715" y="2597"/>
                </a:lnTo>
                <a:lnTo>
                  <a:pt x="715" y="3478"/>
                </a:lnTo>
                <a:lnTo>
                  <a:pt x="501" y="3478"/>
                </a:lnTo>
                <a:cubicBezTo>
                  <a:pt x="429" y="3478"/>
                  <a:pt x="334" y="3549"/>
                  <a:pt x="334" y="3645"/>
                </a:cubicBezTo>
                <a:cubicBezTo>
                  <a:pt x="334" y="3740"/>
                  <a:pt x="382" y="3835"/>
                  <a:pt x="501" y="3835"/>
                </a:cubicBezTo>
                <a:lnTo>
                  <a:pt x="715" y="3835"/>
                </a:lnTo>
                <a:lnTo>
                  <a:pt x="715" y="4740"/>
                </a:lnTo>
                <a:lnTo>
                  <a:pt x="501" y="4740"/>
                </a:lnTo>
                <a:cubicBezTo>
                  <a:pt x="429" y="4740"/>
                  <a:pt x="334" y="4788"/>
                  <a:pt x="334" y="4883"/>
                </a:cubicBezTo>
                <a:cubicBezTo>
                  <a:pt x="334" y="5002"/>
                  <a:pt x="382" y="5097"/>
                  <a:pt x="501" y="5097"/>
                </a:cubicBezTo>
                <a:lnTo>
                  <a:pt x="715" y="5097"/>
                </a:lnTo>
                <a:lnTo>
                  <a:pt x="715" y="5978"/>
                </a:lnTo>
                <a:lnTo>
                  <a:pt x="501" y="5978"/>
                </a:lnTo>
                <a:cubicBezTo>
                  <a:pt x="429" y="5978"/>
                  <a:pt x="334" y="6050"/>
                  <a:pt x="334" y="6121"/>
                </a:cubicBezTo>
                <a:cubicBezTo>
                  <a:pt x="334" y="6240"/>
                  <a:pt x="382" y="6336"/>
                  <a:pt x="501" y="6336"/>
                </a:cubicBezTo>
                <a:lnTo>
                  <a:pt x="715" y="6336"/>
                </a:lnTo>
                <a:lnTo>
                  <a:pt x="715" y="7241"/>
                </a:lnTo>
                <a:lnTo>
                  <a:pt x="501" y="7241"/>
                </a:lnTo>
                <a:cubicBezTo>
                  <a:pt x="429" y="7241"/>
                  <a:pt x="334" y="7288"/>
                  <a:pt x="334" y="7383"/>
                </a:cubicBezTo>
                <a:cubicBezTo>
                  <a:pt x="334" y="7503"/>
                  <a:pt x="382" y="7598"/>
                  <a:pt x="501" y="7598"/>
                </a:cubicBezTo>
                <a:lnTo>
                  <a:pt x="715" y="7598"/>
                </a:lnTo>
                <a:lnTo>
                  <a:pt x="715" y="8479"/>
                </a:lnTo>
                <a:lnTo>
                  <a:pt x="501" y="8479"/>
                </a:lnTo>
                <a:cubicBezTo>
                  <a:pt x="429" y="8479"/>
                  <a:pt x="334" y="8550"/>
                  <a:pt x="334" y="8622"/>
                </a:cubicBezTo>
                <a:cubicBezTo>
                  <a:pt x="334" y="8741"/>
                  <a:pt x="382" y="8836"/>
                  <a:pt x="501" y="8836"/>
                </a:cubicBezTo>
                <a:lnTo>
                  <a:pt x="715" y="8836"/>
                </a:lnTo>
                <a:lnTo>
                  <a:pt x="715" y="9741"/>
                </a:lnTo>
                <a:lnTo>
                  <a:pt x="501" y="9741"/>
                </a:lnTo>
                <a:cubicBezTo>
                  <a:pt x="429" y="9741"/>
                  <a:pt x="334" y="9789"/>
                  <a:pt x="334" y="9884"/>
                </a:cubicBezTo>
                <a:cubicBezTo>
                  <a:pt x="334" y="10003"/>
                  <a:pt x="382" y="10098"/>
                  <a:pt x="501" y="10098"/>
                </a:cubicBezTo>
                <a:lnTo>
                  <a:pt x="715" y="10098"/>
                </a:lnTo>
                <a:lnTo>
                  <a:pt x="715" y="10717"/>
                </a:lnTo>
                <a:lnTo>
                  <a:pt x="310" y="10717"/>
                </a:lnTo>
                <a:cubicBezTo>
                  <a:pt x="144" y="10717"/>
                  <a:pt x="1" y="10837"/>
                  <a:pt x="1" y="11003"/>
                </a:cubicBezTo>
                <a:lnTo>
                  <a:pt x="1" y="11575"/>
                </a:lnTo>
                <a:cubicBezTo>
                  <a:pt x="1" y="11718"/>
                  <a:pt x="120" y="11884"/>
                  <a:pt x="310" y="11884"/>
                </a:cubicBezTo>
                <a:lnTo>
                  <a:pt x="11622" y="11884"/>
                </a:lnTo>
                <a:cubicBezTo>
                  <a:pt x="11765" y="11884"/>
                  <a:pt x="11908" y="11765"/>
                  <a:pt x="11908" y="11575"/>
                </a:cubicBezTo>
                <a:lnTo>
                  <a:pt x="11908" y="10979"/>
                </a:lnTo>
                <a:cubicBezTo>
                  <a:pt x="11908" y="10837"/>
                  <a:pt x="11789" y="10694"/>
                  <a:pt x="11622" y="10694"/>
                </a:cubicBezTo>
                <a:lnTo>
                  <a:pt x="10789" y="10694"/>
                </a:lnTo>
                <a:lnTo>
                  <a:pt x="10789" y="6193"/>
                </a:lnTo>
                <a:cubicBezTo>
                  <a:pt x="10789" y="6097"/>
                  <a:pt x="10717" y="6002"/>
                  <a:pt x="10646" y="6002"/>
                </a:cubicBezTo>
                <a:cubicBezTo>
                  <a:pt x="10527" y="6002"/>
                  <a:pt x="10431" y="6074"/>
                  <a:pt x="10431" y="6193"/>
                </a:cubicBezTo>
                <a:lnTo>
                  <a:pt x="10431" y="10694"/>
                </a:lnTo>
                <a:lnTo>
                  <a:pt x="9622" y="10694"/>
                </a:lnTo>
                <a:lnTo>
                  <a:pt x="9622" y="4669"/>
                </a:lnTo>
                <a:lnTo>
                  <a:pt x="10431" y="4240"/>
                </a:lnTo>
                <a:lnTo>
                  <a:pt x="10431" y="5383"/>
                </a:lnTo>
                <a:cubicBezTo>
                  <a:pt x="10431" y="5478"/>
                  <a:pt x="10479" y="5574"/>
                  <a:pt x="10574" y="5574"/>
                </a:cubicBezTo>
                <a:cubicBezTo>
                  <a:pt x="10693" y="5574"/>
                  <a:pt x="10789" y="5502"/>
                  <a:pt x="10789" y="5383"/>
                </a:cubicBezTo>
                <a:lnTo>
                  <a:pt x="10789" y="3930"/>
                </a:lnTo>
                <a:cubicBezTo>
                  <a:pt x="10789" y="3883"/>
                  <a:pt x="10765" y="3811"/>
                  <a:pt x="10693" y="3787"/>
                </a:cubicBezTo>
                <a:lnTo>
                  <a:pt x="9646" y="3144"/>
                </a:lnTo>
                <a:cubicBezTo>
                  <a:pt x="9586" y="3121"/>
                  <a:pt x="9527" y="3109"/>
                  <a:pt x="9473" y="3109"/>
                </a:cubicBezTo>
                <a:cubicBezTo>
                  <a:pt x="9419" y="3109"/>
                  <a:pt x="9372" y="3121"/>
                  <a:pt x="9336" y="3144"/>
                </a:cubicBezTo>
                <a:lnTo>
                  <a:pt x="8288" y="3787"/>
                </a:lnTo>
                <a:cubicBezTo>
                  <a:pt x="8217" y="3811"/>
                  <a:pt x="8193" y="3883"/>
                  <a:pt x="8193" y="3930"/>
                </a:cubicBezTo>
                <a:lnTo>
                  <a:pt x="8193" y="10717"/>
                </a:lnTo>
                <a:lnTo>
                  <a:pt x="7621" y="10717"/>
                </a:lnTo>
                <a:lnTo>
                  <a:pt x="7621" y="1811"/>
                </a:lnTo>
                <a:lnTo>
                  <a:pt x="7621" y="1787"/>
                </a:lnTo>
                <a:cubicBezTo>
                  <a:pt x="7621" y="1739"/>
                  <a:pt x="7598" y="1692"/>
                  <a:pt x="7550" y="1668"/>
                </a:cubicBezTo>
                <a:lnTo>
                  <a:pt x="6502" y="1049"/>
                </a:lnTo>
                <a:cubicBezTo>
                  <a:pt x="6443" y="1013"/>
                  <a:pt x="6383" y="995"/>
                  <a:pt x="6326" y="995"/>
                </a:cubicBezTo>
                <a:cubicBezTo>
                  <a:pt x="6270" y="995"/>
                  <a:pt x="6216" y="1013"/>
                  <a:pt x="6169" y="1049"/>
                </a:cubicBezTo>
                <a:lnTo>
                  <a:pt x="5121" y="1668"/>
                </a:lnTo>
                <a:cubicBezTo>
                  <a:pt x="5097" y="1668"/>
                  <a:pt x="5097" y="1692"/>
                  <a:pt x="5097" y="1692"/>
                </a:cubicBezTo>
                <a:cubicBezTo>
                  <a:pt x="5073" y="1739"/>
                  <a:pt x="5073" y="1763"/>
                  <a:pt x="5073" y="1811"/>
                </a:cubicBezTo>
                <a:lnTo>
                  <a:pt x="5073" y="10717"/>
                </a:lnTo>
                <a:lnTo>
                  <a:pt x="4502" y="10717"/>
                </a:lnTo>
                <a:lnTo>
                  <a:pt x="4502" y="5502"/>
                </a:lnTo>
                <a:cubicBezTo>
                  <a:pt x="4502" y="5478"/>
                  <a:pt x="4478" y="5454"/>
                  <a:pt x="4454" y="5431"/>
                </a:cubicBezTo>
                <a:cubicBezTo>
                  <a:pt x="4406" y="5431"/>
                  <a:pt x="4406" y="5383"/>
                  <a:pt x="4383" y="5383"/>
                </a:cubicBezTo>
                <a:cubicBezTo>
                  <a:pt x="4359" y="5359"/>
                  <a:pt x="3382" y="4788"/>
                  <a:pt x="3382" y="4788"/>
                </a:cubicBezTo>
                <a:cubicBezTo>
                  <a:pt x="3323" y="4764"/>
                  <a:pt x="3263" y="4752"/>
                  <a:pt x="3204" y="4752"/>
                </a:cubicBezTo>
                <a:cubicBezTo>
                  <a:pt x="3144" y="4752"/>
                  <a:pt x="3085" y="4764"/>
                  <a:pt x="3025" y="4788"/>
                </a:cubicBezTo>
                <a:lnTo>
                  <a:pt x="1977" y="5431"/>
                </a:lnTo>
                <a:lnTo>
                  <a:pt x="1954" y="5454"/>
                </a:lnTo>
                <a:cubicBezTo>
                  <a:pt x="1906" y="5478"/>
                  <a:pt x="1882" y="5550"/>
                  <a:pt x="1882" y="5574"/>
                </a:cubicBezTo>
                <a:lnTo>
                  <a:pt x="1882" y="8598"/>
                </a:lnTo>
                <a:cubicBezTo>
                  <a:pt x="1882" y="8693"/>
                  <a:pt x="1954" y="8788"/>
                  <a:pt x="2025" y="8788"/>
                </a:cubicBezTo>
                <a:cubicBezTo>
                  <a:pt x="2144" y="8788"/>
                  <a:pt x="2239" y="8717"/>
                  <a:pt x="2239" y="8598"/>
                </a:cubicBezTo>
                <a:lnTo>
                  <a:pt x="2239" y="5859"/>
                </a:lnTo>
                <a:lnTo>
                  <a:pt x="3049" y="6312"/>
                </a:lnTo>
                <a:lnTo>
                  <a:pt x="3049" y="10717"/>
                </a:lnTo>
                <a:lnTo>
                  <a:pt x="2239" y="10717"/>
                </a:lnTo>
                <a:lnTo>
                  <a:pt x="2239" y="9408"/>
                </a:lnTo>
                <a:cubicBezTo>
                  <a:pt x="2239" y="9312"/>
                  <a:pt x="2192" y="9241"/>
                  <a:pt x="2096" y="9241"/>
                </a:cubicBezTo>
                <a:cubicBezTo>
                  <a:pt x="1977" y="9241"/>
                  <a:pt x="1882" y="9289"/>
                  <a:pt x="1882" y="9408"/>
                </a:cubicBezTo>
                <a:lnTo>
                  <a:pt x="1882" y="10717"/>
                </a:lnTo>
                <a:lnTo>
                  <a:pt x="1072" y="10717"/>
                </a:lnTo>
                <a:lnTo>
                  <a:pt x="1072" y="192"/>
                </a:lnTo>
                <a:cubicBezTo>
                  <a:pt x="1072" y="96"/>
                  <a:pt x="1025" y="1"/>
                  <a:pt x="9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2" name="Google Shape;6532;p51"/>
          <p:cNvSpPr/>
          <p:nvPr/>
        </p:nvSpPr>
        <p:spPr>
          <a:xfrm>
            <a:off x="7749323" y="2992352"/>
            <a:ext cx="341071" cy="356019"/>
          </a:xfrm>
          <a:custGeom>
            <a:rect b="b" l="l" r="r" t="t"/>
            <a:pathLst>
              <a:path extrusionOk="0" h="11908" w="11408">
                <a:moveTo>
                  <a:pt x="5502" y="762"/>
                </a:moveTo>
                <a:lnTo>
                  <a:pt x="5502" y="3572"/>
                </a:lnTo>
                <a:lnTo>
                  <a:pt x="4168" y="2882"/>
                </a:lnTo>
                <a:lnTo>
                  <a:pt x="5502" y="762"/>
                </a:lnTo>
                <a:close/>
                <a:moveTo>
                  <a:pt x="3954" y="3167"/>
                </a:moveTo>
                <a:lnTo>
                  <a:pt x="5478" y="3953"/>
                </a:lnTo>
                <a:lnTo>
                  <a:pt x="5478" y="7430"/>
                </a:lnTo>
                <a:lnTo>
                  <a:pt x="2215" y="5906"/>
                </a:lnTo>
                <a:lnTo>
                  <a:pt x="3954" y="3167"/>
                </a:lnTo>
                <a:close/>
                <a:moveTo>
                  <a:pt x="7383" y="3167"/>
                </a:moveTo>
                <a:lnTo>
                  <a:pt x="9098" y="5906"/>
                </a:lnTo>
                <a:lnTo>
                  <a:pt x="5859" y="7478"/>
                </a:lnTo>
                <a:lnTo>
                  <a:pt x="5859" y="3953"/>
                </a:lnTo>
                <a:lnTo>
                  <a:pt x="7383" y="3167"/>
                </a:lnTo>
                <a:close/>
                <a:moveTo>
                  <a:pt x="9288" y="6240"/>
                </a:moveTo>
                <a:lnTo>
                  <a:pt x="10979" y="8954"/>
                </a:lnTo>
                <a:lnTo>
                  <a:pt x="5859" y="11431"/>
                </a:lnTo>
                <a:lnTo>
                  <a:pt x="5859" y="7859"/>
                </a:lnTo>
                <a:lnTo>
                  <a:pt x="9288" y="6240"/>
                </a:lnTo>
                <a:close/>
                <a:moveTo>
                  <a:pt x="5668" y="0"/>
                </a:moveTo>
                <a:cubicBezTo>
                  <a:pt x="5645" y="0"/>
                  <a:pt x="5621" y="24"/>
                  <a:pt x="5597" y="48"/>
                </a:cubicBezTo>
                <a:lnTo>
                  <a:pt x="5549" y="95"/>
                </a:lnTo>
                <a:lnTo>
                  <a:pt x="48" y="8859"/>
                </a:lnTo>
                <a:cubicBezTo>
                  <a:pt x="24" y="8931"/>
                  <a:pt x="1" y="8978"/>
                  <a:pt x="24" y="9073"/>
                </a:cubicBezTo>
                <a:cubicBezTo>
                  <a:pt x="48" y="9145"/>
                  <a:pt x="72" y="9193"/>
                  <a:pt x="143" y="9216"/>
                </a:cubicBezTo>
                <a:lnTo>
                  <a:pt x="1477" y="9883"/>
                </a:lnTo>
                <a:cubicBezTo>
                  <a:pt x="1509" y="9891"/>
                  <a:pt x="1541" y="9896"/>
                  <a:pt x="1571" y="9896"/>
                </a:cubicBezTo>
                <a:cubicBezTo>
                  <a:pt x="1631" y="9896"/>
                  <a:pt x="1683" y="9875"/>
                  <a:pt x="1715" y="9812"/>
                </a:cubicBezTo>
                <a:cubicBezTo>
                  <a:pt x="1787" y="9740"/>
                  <a:pt x="1739" y="9621"/>
                  <a:pt x="1644" y="9574"/>
                </a:cubicBezTo>
                <a:lnTo>
                  <a:pt x="429" y="8978"/>
                </a:lnTo>
                <a:lnTo>
                  <a:pt x="2120" y="6287"/>
                </a:lnTo>
                <a:lnTo>
                  <a:pt x="5549" y="7883"/>
                </a:lnTo>
                <a:lnTo>
                  <a:pt x="5549" y="11455"/>
                </a:lnTo>
                <a:lnTo>
                  <a:pt x="2406" y="9931"/>
                </a:lnTo>
                <a:cubicBezTo>
                  <a:pt x="2383" y="9925"/>
                  <a:pt x="2361" y="9922"/>
                  <a:pt x="2339" y="9922"/>
                </a:cubicBezTo>
                <a:cubicBezTo>
                  <a:pt x="2268" y="9922"/>
                  <a:pt x="2204" y="9953"/>
                  <a:pt x="2168" y="10026"/>
                </a:cubicBezTo>
                <a:cubicBezTo>
                  <a:pt x="2120" y="10121"/>
                  <a:pt x="2168" y="10217"/>
                  <a:pt x="2239" y="10264"/>
                </a:cubicBezTo>
                <a:lnTo>
                  <a:pt x="5645" y="11907"/>
                </a:lnTo>
                <a:lnTo>
                  <a:pt x="5811" y="11907"/>
                </a:lnTo>
                <a:lnTo>
                  <a:pt x="11289" y="9264"/>
                </a:lnTo>
                <a:cubicBezTo>
                  <a:pt x="11360" y="9216"/>
                  <a:pt x="11408" y="9169"/>
                  <a:pt x="11408" y="9097"/>
                </a:cubicBezTo>
                <a:cubicBezTo>
                  <a:pt x="11360" y="9026"/>
                  <a:pt x="11360" y="8931"/>
                  <a:pt x="11336" y="8859"/>
                </a:cubicBezTo>
                <a:lnTo>
                  <a:pt x="7073" y="2048"/>
                </a:lnTo>
                <a:cubicBezTo>
                  <a:pt x="7045" y="1991"/>
                  <a:pt x="6998" y="1959"/>
                  <a:pt x="6945" y="1959"/>
                </a:cubicBezTo>
                <a:cubicBezTo>
                  <a:pt x="6910" y="1959"/>
                  <a:pt x="6873" y="1972"/>
                  <a:pt x="6835" y="2001"/>
                </a:cubicBezTo>
                <a:cubicBezTo>
                  <a:pt x="6740" y="2048"/>
                  <a:pt x="6716" y="2143"/>
                  <a:pt x="6788" y="2239"/>
                </a:cubicBezTo>
                <a:lnTo>
                  <a:pt x="7193" y="2882"/>
                </a:lnTo>
                <a:lnTo>
                  <a:pt x="5859" y="3572"/>
                </a:lnTo>
                <a:lnTo>
                  <a:pt x="5859" y="762"/>
                </a:lnTo>
                <a:lnTo>
                  <a:pt x="6359" y="1548"/>
                </a:lnTo>
                <a:cubicBezTo>
                  <a:pt x="6402" y="1606"/>
                  <a:pt x="6446" y="1637"/>
                  <a:pt x="6494" y="1637"/>
                </a:cubicBezTo>
                <a:cubicBezTo>
                  <a:pt x="6526" y="1637"/>
                  <a:pt x="6560" y="1624"/>
                  <a:pt x="6597" y="1596"/>
                </a:cubicBezTo>
                <a:cubicBezTo>
                  <a:pt x="6692" y="1548"/>
                  <a:pt x="6716" y="1453"/>
                  <a:pt x="6669" y="1358"/>
                </a:cubicBezTo>
                <a:lnTo>
                  <a:pt x="5859" y="95"/>
                </a:lnTo>
                <a:cubicBezTo>
                  <a:pt x="5835" y="24"/>
                  <a:pt x="5740" y="0"/>
                  <a:pt x="56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33" name="Google Shape;6533;p51"/>
          <p:cNvGrpSpPr/>
          <p:nvPr/>
        </p:nvGrpSpPr>
        <p:grpSpPr>
          <a:xfrm>
            <a:off x="7751534" y="3577633"/>
            <a:ext cx="351056" cy="355302"/>
            <a:chOff x="6657238" y="3313708"/>
            <a:chExt cx="293550" cy="297100"/>
          </a:xfrm>
        </p:grpSpPr>
        <p:sp>
          <p:nvSpPr>
            <p:cNvPr id="6534" name="Google Shape;6534;p51"/>
            <p:cNvSpPr/>
            <p:nvPr/>
          </p:nvSpPr>
          <p:spPr>
            <a:xfrm>
              <a:off x="6657238" y="3508983"/>
              <a:ext cx="70300" cy="101825"/>
            </a:xfrm>
            <a:custGeom>
              <a:rect b="b" l="l" r="r" t="t"/>
              <a:pathLst>
                <a:path extrusionOk="0" h="4073" w="2812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4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9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30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2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7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9" y="2835"/>
                  </a:lnTo>
                  <a:cubicBezTo>
                    <a:pt x="2549" y="2763"/>
                    <a:pt x="2621" y="2620"/>
                    <a:pt x="2621" y="2430"/>
                  </a:cubicBezTo>
                  <a:lnTo>
                    <a:pt x="2597" y="2287"/>
                  </a:lnTo>
                  <a:lnTo>
                    <a:pt x="2621" y="2263"/>
                  </a:lnTo>
                  <a:cubicBezTo>
                    <a:pt x="2716" y="2168"/>
                    <a:pt x="2740" y="2073"/>
                    <a:pt x="2740" y="1953"/>
                  </a:cubicBezTo>
                  <a:lnTo>
                    <a:pt x="2740" y="1287"/>
                  </a:lnTo>
                  <a:cubicBezTo>
                    <a:pt x="2811" y="1072"/>
                    <a:pt x="2740" y="834"/>
                    <a:pt x="2621" y="620"/>
                  </a:cubicBezTo>
                  <a:cubicBezTo>
                    <a:pt x="2590" y="569"/>
                    <a:pt x="2534" y="540"/>
                    <a:pt x="2477" y="540"/>
                  </a:cubicBezTo>
                  <a:cubicBezTo>
                    <a:pt x="2401" y="540"/>
                    <a:pt x="2325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9" y="2025"/>
                    <a:pt x="2359" y="2001"/>
                    <a:pt x="2359" y="1953"/>
                  </a:cubicBezTo>
                  <a:lnTo>
                    <a:pt x="2359" y="1930"/>
                  </a:lnTo>
                  <a:lnTo>
                    <a:pt x="2359" y="1287"/>
                  </a:lnTo>
                  <a:cubicBezTo>
                    <a:pt x="2359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3" y="2501"/>
                  </a:lnTo>
                  <a:lnTo>
                    <a:pt x="573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1" y="1094"/>
                    <a:pt x="738" y="1092"/>
                    <a:pt x="727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30" y="2049"/>
                    <a:pt x="430" y="2025"/>
                  </a:cubicBezTo>
                  <a:lnTo>
                    <a:pt x="430" y="1334"/>
                  </a:lnTo>
                  <a:cubicBezTo>
                    <a:pt x="430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80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8" y="263"/>
                  </a:cubicBezTo>
                  <a:cubicBezTo>
                    <a:pt x="2001" y="167"/>
                    <a:pt x="1954" y="96"/>
                    <a:pt x="1859" y="48"/>
                  </a:cubicBezTo>
                  <a:cubicBezTo>
                    <a:pt x="1716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5" name="Google Shape;6535;p51"/>
            <p:cNvSpPr/>
            <p:nvPr/>
          </p:nvSpPr>
          <p:spPr>
            <a:xfrm>
              <a:off x="6676888" y="3468508"/>
              <a:ext cx="33975" cy="34550"/>
            </a:xfrm>
            <a:custGeom>
              <a:rect b="b" l="l" r="r" t="t"/>
              <a:pathLst>
                <a:path extrusionOk="0" h="1382" w="1359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7" y="0"/>
                    <a:pt x="1" y="310"/>
                    <a:pt x="1" y="691"/>
                  </a:cubicBezTo>
                  <a:cubicBezTo>
                    <a:pt x="1" y="1072"/>
                    <a:pt x="287" y="1382"/>
                    <a:pt x="691" y="1382"/>
                  </a:cubicBezTo>
                  <a:cubicBezTo>
                    <a:pt x="1073" y="1382"/>
                    <a:pt x="1358" y="1072"/>
                    <a:pt x="1358" y="691"/>
                  </a:cubicBezTo>
                  <a:cubicBezTo>
                    <a:pt x="1358" y="310"/>
                    <a:pt x="1073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6" name="Google Shape;6536;p51"/>
            <p:cNvSpPr/>
            <p:nvPr/>
          </p:nvSpPr>
          <p:spPr>
            <a:xfrm>
              <a:off x="6676313" y="3313708"/>
              <a:ext cx="34550" cy="34550"/>
            </a:xfrm>
            <a:custGeom>
              <a:rect b="b" l="l" r="r" t="t"/>
              <a:pathLst>
                <a:path extrusionOk="0" h="1382" w="1382">
                  <a:moveTo>
                    <a:pt x="667" y="334"/>
                  </a:moveTo>
                  <a:cubicBezTo>
                    <a:pt x="881" y="334"/>
                    <a:pt x="1024" y="477"/>
                    <a:pt x="1024" y="691"/>
                  </a:cubicBezTo>
                  <a:cubicBezTo>
                    <a:pt x="1024" y="906"/>
                    <a:pt x="857" y="1048"/>
                    <a:pt x="667" y="1048"/>
                  </a:cubicBezTo>
                  <a:cubicBezTo>
                    <a:pt x="476" y="1048"/>
                    <a:pt x="310" y="906"/>
                    <a:pt x="310" y="691"/>
                  </a:cubicBezTo>
                  <a:cubicBezTo>
                    <a:pt x="310" y="477"/>
                    <a:pt x="500" y="334"/>
                    <a:pt x="667" y="334"/>
                  </a:cubicBezTo>
                  <a:close/>
                  <a:moveTo>
                    <a:pt x="667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67" y="1382"/>
                  </a:cubicBezTo>
                  <a:cubicBezTo>
                    <a:pt x="1072" y="1382"/>
                    <a:pt x="1381" y="1072"/>
                    <a:pt x="1357" y="691"/>
                  </a:cubicBezTo>
                  <a:cubicBezTo>
                    <a:pt x="1357" y="310"/>
                    <a:pt x="1072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7" name="Google Shape;6537;p51"/>
            <p:cNvSpPr/>
            <p:nvPr/>
          </p:nvSpPr>
          <p:spPr>
            <a:xfrm>
              <a:off x="6658438" y="3354783"/>
              <a:ext cx="69100" cy="103625"/>
            </a:xfrm>
            <a:custGeom>
              <a:rect b="b" l="l" r="r" t="t"/>
              <a:pathLst>
                <a:path extrusionOk="0" h="4145" w="2764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1" y="1382"/>
                    <a:pt x="1" y="1573"/>
                    <a:pt x="1" y="1787"/>
                  </a:cubicBezTo>
                  <a:lnTo>
                    <a:pt x="1" y="2001"/>
                  </a:lnTo>
                  <a:lnTo>
                    <a:pt x="1" y="2477"/>
                  </a:lnTo>
                  <a:cubicBezTo>
                    <a:pt x="1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9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3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3" y="620"/>
                  </a:lnTo>
                  <a:cubicBezTo>
                    <a:pt x="2542" y="569"/>
                    <a:pt x="2486" y="540"/>
                    <a:pt x="2429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11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1" y="2335"/>
                    <a:pt x="2311" y="2287"/>
                    <a:pt x="2311" y="2263"/>
                  </a:cubicBezTo>
                  <a:lnTo>
                    <a:pt x="2311" y="2239"/>
                  </a:lnTo>
                  <a:lnTo>
                    <a:pt x="2311" y="1215"/>
                  </a:lnTo>
                  <a:cubicBezTo>
                    <a:pt x="2311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6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9" y="1882"/>
                    <a:pt x="1453" y="1858"/>
                  </a:cubicBezTo>
                  <a:cubicBezTo>
                    <a:pt x="1432" y="1850"/>
                    <a:pt x="1411" y="1846"/>
                    <a:pt x="1392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9" y="1044"/>
                    <a:pt x="694" y="1044"/>
                  </a:cubicBezTo>
                  <a:cubicBezTo>
                    <a:pt x="597" y="1044"/>
                    <a:pt x="525" y="1112"/>
                    <a:pt x="525" y="1215"/>
                  </a:cubicBezTo>
                  <a:lnTo>
                    <a:pt x="525" y="2263"/>
                  </a:lnTo>
                  <a:cubicBezTo>
                    <a:pt x="525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5" y="834"/>
                    <a:pt x="596" y="739"/>
                  </a:cubicBezTo>
                  <a:cubicBezTo>
                    <a:pt x="715" y="572"/>
                    <a:pt x="906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9" y="334"/>
                    <a:pt x="1668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3" y="397"/>
                    <a:pt x="1935" y="337"/>
                    <a:pt x="1953" y="263"/>
                  </a:cubicBezTo>
                  <a:cubicBezTo>
                    <a:pt x="1977" y="191"/>
                    <a:pt x="1930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8" name="Google Shape;6538;p51"/>
            <p:cNvSpPr/>
            <p:nvPr/>
          </p:nvSpPr>
          <p:spPr>
            <a:xfrm>
              <a:off x="6731663" y="3508983"/>
              <a:ext cx="70275" cy="101825"/>
            </a:xfrm>
            <a:custGeom>
              <a:rect b="b" l="l" r="r" t="t"/>
              <a:pathLst>
                <a:path extrusionOk="0" h="4073" w="2811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7" y="2287"/>
                  </a:lnTo>
                  <a:lnTo>
                    <a:pt x="2620" y="2263"/>
                  </a:lnTo>
                  <a:cubicBezTo>
                    <a:pt x="2716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7" y="540"/>
                  </a:cubicBezTo>
                  <a:cubicBezTo>
                    <a:pt x="2401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7" y="263"/>
                  </a:cubicBezTo>
                  <a:cubicBezTo>
                    <a:pt x="2001" y="167"/>
                    <a:pt x="1954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9" name="Google Shape;6539;p51"/>
            <p:cNvSpPr/>
            <p:nvPr/>
          </p:nvSpPr>
          <p:spPr>
            <a:xfrm>
              <a:off x="6751313" y="3468508"/>
              <a:ext cx="33975" cy="34550"/>
            </a:xfrm>
            <a:custGeom>
              <a:rect b="b" l="l" r="r" t="t"/>
              <a:pathLst>
                <a:path extrusionOk="0" h="1382" w="1359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0" name="Google Shape;6540;p51"/>
            <p:cNvSpPr/>
            <p:nvPr/>
          </p:nvSpPr>
          <p:spPr>
            <a:xfrm>
              <a:off x="6751313" y="3313708"/>
              <a:ext cx="33975" cy="34550"/>
            </a:xfrm>
            <a:custGeom>
              <a:rect b="b" l="l" r="r" t="t"/>
              <a:pathLst>
                <a:path extrusionOk="0" h="1382" w="1359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49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1" name="Google Shape;6541;p51"/>
            <p:cNvSpPr/>
            <p:nvPr/>
          </p:nvSpPr>
          <p:spPr>
            <a:xfrm>
              <a:off x="6732863" y="3354783"/>
              <a:ext cx="69075" cy="103625"/>
            </a:xfrm>
            <a:custGeom>
              <a:rect b="b" l="l" r="r" t="t"/>
              <a:pathLst>
                <a:path extrusionOk="0" h="4145" w="2763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9" y="540"/>
                  </a:cubicBezTo>
                  <a:cubicBezTo>
                    <a:pt x="2353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2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7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2" y="397"/>
                    <a:pt x="1935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2" name="Google Shape;6542;p51"/>
            <p:cNvSpPr/>
            <p:nvPr/>
          </p:nvSpPr>
          <p:spPr>
            <a:xfrm>
              <a:off x="6806088" y="3508983"/>
              <a:ext cx="70275" cy="101825"/>
            </a:xfrm>
            <a:custGeom>
              <a:rect b="b" l="l" r="r" t="t"/>
              <a:pathLst>
                <a:path extrusionOk="0" h="4073" w="2811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3" name="Google Shape;6543;p51"/>
            <p:cNvSpPr/>
            <p:nvPr/>
          </p:nvSpPr>
          <p:spPr>
            <a:xfrm>
              <a:off x="6825738" y="34685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4" name="Google Shape;6544;p51"/>
            <p:cNvSpPr/>
            <p:nvPr/>
          </p:nvSpPr>
          <p:spPr>
            <a:xfrm>
              <a:off x="6825738" y="33137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48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5" name="Google Shape;6545;p51"/>
            <p:cNvSpPr/>
            <p:nvPr/>
          </p:nvSpPr>
          <p:spPr>
            <a:xfrm>
              <a:off x="6807288" y="3354783"/>
              <a:ext cx="69075" cy="103625"/>
            </a:xfrm>
            <a:custGeom>
              <a:rect b="b" l="l" r="r" t="t"/>
              <a:pathLst>
                <a:path extrusionOk="0" h="4145" w="2763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7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0" y="397"/>
                    <a:pt x="1801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6" name="Google Shape;6546;p51"/>
            <p:cNvSpPr/>
            <p:nvPr/>
          </p:nvSpPr>
          <p:spPr>
            <a:xfrm>
              <a:off x="6880513" y="3508983"/>
              <a:ext cx="70275" cy="101825"/>
            </a:xfrm>
            <a:custGeom>
              <a:rect b="b" l="l" r="r" t="t"/>
              <a:pathLst>
                <a:path extrusionOk="0" h="4073" w="2811">
                  <a:moveTo>
                    <a:pt x="1286" y="2835"/>
                  </a:moveTo>
                  <a:lnTo>
                    <a:pt x="1286" y="3501"/>
                  </a:lnTo>
                  <a:lnTo>
                    <a:pt x="1286" y="3597"/>
                  </a:lnTo>
                  <a:cubicBezTo>
                    <a:pt x="1263" y="3692"/>
                    <a:pt x="1167" y="3716"/>
                    <a:pt x="1120" y="3716"/>
                  </a:cubicBezTo>
                  <a:cubicBezTo>
                    <a:pt x="1024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7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3" y="120"/>
                    <a:pt x="358" y="406"/>
                  </a:cubicBezTo>
                  <a:cubicBezTo>
                    <a:pt x="0" y="810"/>
                    <a:pt x="0" y="1310"/>
                    <a:pt x="0" y="1787"/>
                  </a:cubicBezTo>
                  <a:lnTo>
                    <a:pt x="0" y="2025"/>
                  </a:lnTo>
                  <a:lnTo>
                    <a:pt x="0" y="2049"/>
                  </a:lnTo>
                  <a:cubicBezTo>
                    <a:pt x="0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19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19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0" y="715"/>
                  </a:cubicBezTo>
                  <a:lnTo>
                    <a:pt x="2310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0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2" y="2382"/>
                    <a:pt x="905" y="2239"/>
                    <a:pt x="905" y="2025"/>
                  </a:cubicBezTo>
                  <a:lnTo>
                    <a:pt x="905" y="2001"/>
                  </a:lnTo>
                  <a:lnTo>
                    <a:pt x="905" y="1287"/>
                  </a:lnTo>
                  <a:cubicBezTo>
                    <a:pt x="905" y="1191"/>
                    <a:pt x="834" y="1120"/>
                    <a:pt x="762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4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8" y="334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7" name="Google Shape;6547;p51"/>
            <p:cNvSpPr/>
            <p:nvPr/>
          </p:nvSpPr>
          <p:spPr>
            <a:xfrm>
              <a:off x="6900163" y="34685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1" y="1048"/>
                    <a:pt x="691" y="1048"/>
                  </a:cubicBezTo>
                  <a:cubicBezTo>
                    <a:pt x="500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8" name="Google Shape;6548;p51"/>
            <p:cNvSpPr/>
            <p:nvPr/>
          </p:nvSpPr>
          <p:spPr>
            <a:xfrm>
              <a:off x="6900163" y="33137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9" name="Google Shape;6549;p51"/>
            <p:cNvSpPr/>
            <p:nvPr/>
          </p:nvSpPr>
          <p:spPr>
            <a:xfrm>
              <a:off x="6881713" y="3354783"/>
              <a:ext cx="69075" cy="103625"/>
            </a:xfrm>
            <a:custGeom>
              <a:rect b="b" l="l" r="r" t="t"/>
              <a:pathLst>
                <a:path extrusionOk="0" h="4145" w="2763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1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6" y="2716"/>
                  </a:cubicBezTo>
                  <a:lnTo>
                    <a:pt x="476" y="3597"/>
                  </a:lnTo>
                  <a:cubicBezTo>
                    <a:pt x="476" y="3906"/>
                    <a:pt x="667" y="4144"/>
                    <a:pt x="976" y="4144"/>
                  </a:cubicBezTo>
                  <a:cubicBezTo>
                    <a:pt x="1119" y="4144"/>
                    <a:pt x="1238" y="4073"/>
                    <a:pt x="1357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2" y="3883"/>
                    <a:pt x="2262" y="3597"/>
                  </a:cubicBezTo>
                  <a:lnTo>
                    <a:pt x="2262" y="2716"/>
                  </a:lnTo>
                  <a:lnTo>
                    <a:pt x="2405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2" y="715"/>
                  </a:cubicBezTo>
                  <a:lnTo>
                    <a:pt x="2262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5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2" y="1072"/>
                    <a:pt x="2167" y="1049"/>
                  </a:cubicBezTo>
                  <a:cubicBezTo>
                    <a:pt x="2152" y="1046"/>
                    <a:pt x="2137" y="1044"/>
                    <a:pt x="2122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8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19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2" y="1846"/>
                    <a:pt x="1238" y="1927"/>
                    <a:pt x="1238" y="2025"/>
                  </a:cubicBezTo>
                  <a:lnTo>
                    <a:pt x="1238" y="3525"/>
                  </a:lnTo>
                  <a:lnTo>
                    <a:pt x="1238" y="3549"/>
                  </a:lnTo>
                  <a:cubicBezTo>
                    <a:pt x="1238" y="3644"/>
                    <a:pt x="1191" y="3692"/>
                    <a:pt x="1119" y="3716"/>
                  </a:cubicBezTo>
                  <a:cubicBezTo>
                    <a:pt x="1098" y="3724"/>
                    <a:pt x="1076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6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6" y="930"/>
                    <a:pt x="524" y="834"/>
                    <a:pt x="595" y="739"/>
                  </a:cubicBezTo>
                  <a:cubicBezTo>
                    <a:pt x="714" y="572"/>
                    <a:pt x="905" y="429"/>
                    <a:pt x="1119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59" y="392"/>
                    <a:pt x="1780" y="397"/>
                    <a:pt x="1800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50" name="Google Shape;6550;p51"/>
          <p:cNvSpPr/>
          <p:nvPr/>
        </p:nvSpPr>
        <p:spPr>
          <a:xfrm>
            <a:off x="7126312" y="3730663"/>
            <a:ext cx="103984" cy="10703"/>
          </a:xfrm>
          <a:custGeom>
            <a:rect b="b" l="l" r="r" t="t"/>
            <a:pathLst>
              <a:path extrusionOk="0" h="358" w="3478">
                <a:moveTo>
                  <a:pt x="215" y="1"/>
                </a:moveTo>
                <a:cubicBezTo>
                  <a:pt x="143" y="1"/>
                  <a:pt x="72" y="72"/>
                  <a:pt x="48" y="167"/>
                </a:cubicBezTo>
                <a:cubicBezTo>
                  <a:pt x="0" y="286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310"/>
                  <a:pt x="3429" y="215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1" name="Google Shape;6551;p51"/>
          <p:cNvSpPr/>
          <p:nvPr/>
        </p:nvSpPr>
        <p:spPr>
          <a:xfrm>
            <a:off x="7126312" y="3757002"/>
            <a:ext cx="103984" cy="10733"/>
          </a:xfrm>
          <a:custGeom>
            <a:rect b="b" l="l" r="r" t="t"/>
            <a:pathLst>
              <a:path extrusionOk="0" h="359" w="3478">
                <a:moveTo>
                  <a:pt x="215" y="1"/>
                </a:moveTo>
                <a:cubicBezTo>
                  <a:pt x="143" y="1"/>
                  <a:pt x="72" y="48"/>
                  <a:pt x="48" y="144"/>
                </a:cubicBezTo>
                <a:cubicBezTo>
                  <a:pt x="0" y="263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287"/>
                  <a:pt x="3429" y="191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2" name="Google Shape;6552;p51"/>
          <p:cNvSpPr/>
          <p:nvPr/>
        </p:nvSpPr>
        <p:spPr>
          <a:xfrm>
            <a:off x="7149811" y="3781937"/>
            <a:ext cx="56985" cy="10703"/>
          </a:xfrm>
          <a:custGeom>
            <a:rect b="b" l="l" r="r" t="t"/>
            <a:pathLst>
              <a:path extrusionOk="0" h="358" w="1906">
                <a:moveTo>
                  <a:pt x="214" y="0"/>
                </a:moveTo>
                <a:cubicBezTo>
                  <a:pt x="119" y="0"/>
                  <a:pt x="71" y="48"/>
                  <a:pt x="24" y="143"/>
                </a:cubicBezTo>
                <a:cubicBezTo>
                  <a:pt x="0" y="262"/>
                  <a:pt x="95" y="358"/>
                  <a:pt x="214" y="358"/>
                </a:cubicBezTo>
                <a:lnTo>
                  <a:pt x="1739" y="358"/>
                </a:lnTo>
                <a:cubicBezTo>
                  <a:pt x="1810" y="358"/>
                  <a:pt x="1881" y="286"/>
                  <a:pt x="1905" y="191"/>
                </a:cubicBezTo>
                <a:cubicBezTo>
                  <a:pt x="1905" y="119"/>
                  <a:pt x="1810" y="0"/>
                  <a:pt x="17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3" name="Google Shape;6553;p51"/>
          <p:cNvSpPr/>
          <p:nvPr/>
        </p:nvSpPr>
        <p:spPr>
          <a:xfrm>
            <a:off x="7007411" y="3579025"/>
            <a:ext cx="337513" cy="355302"/>
          </a:xfrm>
          <a:custGeom>
            <a:rect b="b" l="l" r="r" t="t"/>
            <a:pathLst>
              <a:path extrusionOk="0" h="11884" w="11289">
                <a:moveTo>
                  <a:pt x="6144" y="881"/>
                </a:moveTo>
                <a:cubicBezTo>
                  <a:pt x="7359" y="905"/>
                  <a:pt x="8478" y="1381"/>
                  <a:pt x="9383" y="2215"/>
                </a:cubicBezTo>
                <a:lnTo>
                  <a:pt x="8573" y="3025"/>
                </a:lnTo>
                <a:cubicBezTo>
                  <a:pt x="7883" y="2405"/>
                  <a:pt x="7002" y="2048"/>
                  <a:pt x="6144" y="2024"/>
                </a:cubicBezTo>
                <a:lnTo>
                  <a:pt x="6144" y="881"/>
                </a:lnTo>
                <a:close/>
                <a:moveTo>
                  <a:pt x="6097" y="2405"/>
                </a:moveTo>
                <a:cubicBezTo>
                  <a:pt x="6930" y="2429"/>
                  <a:pt x="7764" y="2786"/>
                  <a:pt x="8430" y="3453"/>
                </a:cubicBezTo>
                <a:cubicBezTo>
                  <a:pt x="9121" y="4120"/>
                  <a:pt x="9478" y="5001"/>
                  <a:pt x="9478" y="5954"/>
                </a:cubicBezTo>
                <a:cubicBezTo>
                  <a:pt x="9502" y="6835"/>
                  <a:pt x="9145" y="7692"/>
                  <a:pt x="8478" y="8383"/>
                </a:cubicBezTo>
                <a:cubicBezTo>
                  <a:pt x="7859" y="9050"/>
                  <a:pt x="7025" y="9431"/>
                  <a:pt x="6097" y="9455"/>
                </a:cubicBezTo>
                <a:lnTo>
                  <a:pt x="6097" y="9050"/>
                </a:lnTo>
                <a:cubicBezTo>
                  <a:pt x="6097" y="8931"/>
                  <a:pt x="5978" y="8812"/>
                  <a:pt x="5859" y="8812"/>
                </a:cubicBezTo>
                <a:cubicBezTo>
                  <a:pt x="5096" y="8764"/>
                  <a:pt x="4382" y="8478"/>
                  <a:pt x="3834" y="7930"/>
                </a:cubicBezTo>
                <a:cubicBezTo>
                  <a:pt x="3310" y="7406"/>
                  <a:pt x="3001" y="6668"/>
                  <a:pt x="3001" y="5906"/>
                </a:cubicBezTo>
                <a:cubicBezTo>
                  <a:pt x="3001" y="5144"/>
                  <a:pt x="3310" y="4430"/>
                  <a:pt x="3834" y="3882"/>
                </a:cubicBezTo>
                <a:cubicBezTo>
                  <a:pt x="4382" y="3358"/>
                  <a:pt x="5096" y="3025"/>
                  <a:pt x="5859" y="3025"/>
                </a:cubicBezTo>
                <a:cubicBezTo>
                  <a:pt x="6025" y="3025"/>
                  <a:pt x="6097" y="2906"/>
                  <a:pt x="6097" y="2786"/>
                </a:cubicBezTo>
                <a:lnTo>
                  <a:pt x="6097" y="2405"/>
                </a:lnTo>
                <a:close/>
                <a:moveTo>
                  <a:pt x="5859" y="0"/>
                </a:moveTo>
                <a:cubicBezTo>
                  <a:pt x="4739" y="0"/>
                  <a:pt x="3620" y="357"/>
                  <a:pt x="2667" y="977"/>
                </a:cubicBezTo>
                <a:cubicBezTo>
                  <a:pt x="2620" y="1024"/>
                  <a:pt x="2596" y="1096"/>
                  <a:pt x="2620" y="1191"/>
                </a:cubicBezTo>
                <a:cubicBezTo>
                  <a:pt x="2635" y="1265"/>
                  <a:pt x="2696" y="1303"/>
                  <a:pt x="2763" y="1303"/>
                </a:cubicBezTo>
                <a:cubicBezTo>
                  <a:pt x="2804" y="1303"/>
                  <a:pt x="2846" y="1289"/>
                  <a:pt x="2882" y="1262"/>
                </a:cubicBezTo>
                <a:cubicBezTo>
                  <a:pt x="3739" y="715"/>
                  <a:pt x="4763" y="381"/>
                  <a:pt x="5763" y="357"/>
                </a:cubicBezTo>
                <a:lnTo>
                  <a:pt x="5763" y="2691"/>
                </a:lnTo>
                <a:cubicBezTo>
                  <a:pt x="4977" y="2739"/>
                  <a:pt x="4192" y="3096"/>
                  <a:pt x="3620" y="3691"/>
                </a:cubicBezTo>
                <a:cubicBezTo>
                  <a:pt x="3025" y="4311"/>
                  <a:pt x="2715" y="5120"/>
                  <a:pt x="2715" y="5978"/>
                </a:cubicBezTo>
                <a:cubicBezTo>
                  <a:pt x="2715" y="6835"/>
                  <a:pt x="3025" y="7645"/>
                  <a:pt x="3620" y="8264"/>
                </a:cubicBezTo>
                <a:cubicBezTo>
                  <a:pt x="4192" y="8859"/>
                  <a:pt x="4977" y="9193"/>
                  <a:pt x="5763" y="9240"/>
                </a:cubicBezTo>
                <a:lnTo>
                  <a:pt x="5763" y="11598"/>
                </a:lnTo>
                <a:cubicBezTo>
                  <a:pt x="4334" y="11574"/>
                  <a:pt x="2977" y="10979"/>
                  <a:pt x="1953" y="9931"/>
                </a:cubicBezTo>
                <a:cubicBezTo>
                  <a:pt x="929" y="8883"/>
                  <a:pt x="357" y="7478"/>
                  <a:pt x="334" y="6001"/>
                </a:cubicBezTo>
                <a:cubicBezTo>
                  <a:pt x="334" y="4406"/>
                  <a:pt x="1048" y="2882"/>
                  <a:pt x="2239" y="1810"/>
                </a:cubicBezTo>
                <a:cubicBezTo>
                  <a:pt x="2286" y="1739"/>
                  <a:pt x="2310" y="1620"/>
                  <a:pt x="2263" y="1572"/>
                </a:cubicBezTo>
                <a:cubicBezTo>
                  <a:pt x="2221" y="1516"/>
                  <a:pt x="2162" y="1493"/>
                  <a:pt x="2112" y="1493"/>
                </a:cubicBezTo>
                <a:cubicBezTo>
                  <a:pt x="2076" y="1493"/>
                  <a:pt x="2044" y="1505"/>
                  <a:pt x="2024" y="1524"/>
                </a:cubicBezTo>
                <a:cubicBezTo>
                  <a:pt x="738" y="2667"/>
                  <a:pt x="0" y="4263"/>
                  <a:pt x="0" y="6001"/>
                </a:cubicBezTo>
                <a:lnTo>
                  <a:pt x="24" y="6001"/>
                </a:lnTo>
                <a:cubicBezTo>
                  <a:pt x="24" y="7573"/>
                  <a:pt x="667" y="9026"/>
                  <a:pt x="1762" y="10145"/>
                </a:cubicBezTo>
                <a:cubicBezTo>
                  <a:pt x="2858" y="11241"/>
                  <a:pt x="4311" y="11860"/>
                  <a:pt x="5882" y="11884"/>
                </a:cubicBezTo>
                <a:cubicBezTo>
                  <a:pt x="5954" y="11884"/>
                  <a:pt x="6049" y="11860"/>
                  <a:pt x="6073" y="11812"/>
                </a:cubicBezTo>
                <a:cubicBezTo>
                  <a:pt x="6097" y="11765"/>
                  <a:pt x="6144" y="11717"/>
                  <a:pt x="6144" y="11645"/>
                </a:cubicBezTo>
                <a:lnTo>
                  <a:pt x="6144" y="11336"/>
                </a:lnTo>
                <a:cubicBezTo>
                  <a:pt x="7168" y="11288"/>
                  <a:pt x="8192" y="10931"/>
                  <a:pt x="9050" y="10336"/>
                </a:cubicBezTo>
                <a:cubicBezTo>
                  <a:pt x="9145" y="10288"/>
                  <a:pt x="9145" y="10169"/>
                  <a:pt x="9073" y="10098"/>
                </a:cubicBezTo>
                <a:cubicBezTo>
                  <a:pt x="9047" y="10058"/>
                  <a:pt x="8999" y="10040"/>
                  <a:pt x="8950" y="10040"/>
                </a:cubicBezTo>
                <a:cubicBezTo>
                  <a:pt x="8909" y="10040"/>
                  <a:pt x="8867" y="10052"/>
                  <a:pt x="8835" y="10074"/>
                </a:cubicBezTo>
                <a:cubicBezTo>
                  <a:pt x="8049" y="10645"/>
                  <a:pt x="7121" y="10979"/>
                  <a:pt x="6144" y="11002"/>
                </a:cubicBezTo>
                <a:lnTo>
                  <a:pt x="6144" y="9907"/>
                </a:lnTo>
                <a:cubicBezTo>
                  <a:pt x="7121" y="9859"/>
                  <a:pt x="8002" y="9455"/>
                  <a:pt x="8692" y="8764"/>
                </a:cubicBezTo>
                <a:cubicBezTo>
                  <a:pt x="9431" y="8026"/>
                  <a:pt x="9836" y="7073"/>
                  <a:pt x="9836" y="6025"/>
                </a:cubicBezTo>
                <a:cubicBezTo>
                  <a:pt x="9836" y="5049"/>
                  <a:pt x="9455" y="4120"/>
                  <a:pt x="8812" y="3406"/>
                </a:cubicBezTo>
                <a:lnTo>
                  <a:pt x="9597" y="2644"/>
                </a:lnTo>
                <a:cubicBezTo>
                  <a:pt x="10455" y="3549"/>
                  <a:pt x="10931" y="4787"/>
                  <a:pt x="10931" y="6025"/>
                </a:cubicBezTo>
                <a:cubicBezTo>
                  <a:pt x="10931" y="7359"/>
                  <a:pt x="10431" y="8621"/>
                  <a:pt x="9478" y="9574"/>
                </a:cubicBezTo>
                <a:lnTo>
                  <a:pt x="9407" y="9621"/>
                </a:lnTo>
                <a:cubicBezTo>
                  <a:pt x="9335" y="9693"/>
                  <a:pt x="9335" y="9812"/>
                  <a:pt x="9407" y="9859"/>
                </a:cubicBezTo>
                <a:cubicBezTo>
                  <a:pt x="9443" y="9895"/>
                  <a:pt x="9490" y="9913"/>
                  <a:pt x="9535" y="9913"/>
                </a:cubicBezTo>
                <a:cubicBezTo>
                  <a:pt x="9580" y="9913"/>
                  <a:pt x="9621" y="9895"/>
                  <a:pt x="9645" y="9859"/>
                </a:cubicBezTo>
                <a:lnTo>
                  <a:pt x="9716" y="9812"/>
                </a:lnTo>
                <a:cubicBezTo>
                  <a:pt x="10717" y="8788"/>
                  <a:pt x="11288" y="7454"/>
                  <a:pt x="11288" y="6025"/>
                </a:cubicBezTo>
                <a:cubicBezTo>
                  <a:pt x="11288" y="4477"/>
                  <a:pt x="10717" y="3144"/>
                  <a:pt x="9716" y="2144"/>
                </a:cubicBezTo>
                <a:cubicBezTo>
                  <a:pt x="8740" y="1191"/>
                  <a:pt x="7478" y="619"/>
                  <a:pt x="6097" y="596"/>
                </a:cubicBezTo>
                <a:lnTo>
                  <a:pt x="6097" y="238"/>
                </a:lnTo>
                <a:cubicBezTo>
                  <a:pt x="6097" y="167"/>
                  <a:pt x="6073" y="119"/>
                  <a:pt x="6049" y="72"/>
                </a:cubicBezTo>
                <a:cubicBezTo>
                  <a:pt x="5978" y="24"/>
                  <a:pt x="5930" y="0"/>
                  <a:pt x="58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54" name="Google Shape;6554;p51"/>
          <p:cNvGrpSpPr/>
          <p:nvPr/>
        </p:nvGrpSpPr>
        <p:grpSpPr>
          <a:xfrm>
            <a:off x="6273376" y="3579068"/>
            <a:ext cx="356019" cy="355302"/>
            <a:chOff x="5676088" y="3314908"/>
            <a:chExt cx="297700" cy="297100"/>
          </a:xfrm>
        </p:grpSpPr>
        <p:sp>
          <p:nvSpPr>
            <p:cNvPr id="6555" name="Google Shape;6555;p51"/>
            <p:cNvSpPr/>
            <p:nvPr/>
          </p:nvSpPr>
          <p:spPr>
            <a:xfrm>
              <a:off x="5751113" y="3426508"/>
              <a:ext cx="203050" cy="108700"/>
            </a:xfrm>
            <a:custGeom>
              <a:rect b="b" l="l" r="r" t="t"/>
              <a:pathLst>
                <a:path extrusionOk="0" h="4348" w="8122">
                  <a:moveTo>
                    <a:pt x="173" y="0"/>
                  </a:moveTo>
                  <a:cubicBezTo>
                    <a:pt x="146" y="0"/>
                    <a:pt x="119" y="5"/>
                    <a:pt x="96" y="13"/>
                  </a:cubicBezTo>
                  <a:cubicBezTo>
                    <a:pt x="0" y="85"/>
                    <a:pt x="0" y="180"/>
                    <a:pt x="24" y="251"/>
                  </a:cubicBezTo>
                  <a:lnTo>
                    <a:pt x="977" y="1680"/>
                  </a:lnTo>
                  <a:cubicBezTo>
                    <a:pt x="1022" y="1756"/>
                    <a:pt x="1105" y="1802"/>
                    <a:pt x="1185" y="1802"/>
                  </a:cubicBezTo>
                  <a:cubicBezTo>
                    <a:pt x="1231" y="1802"/>
                    <a:pt x="1275" y="1787"/>
                    <a:pt x="1310" y="1752"/>
                  </a:cubicBezTo>
                  <a:lnTo>
                    <a:pt x="3001" y="609"/>
                  </a:lnTo>
                  <a:lnTo>
                    <a:pt x="5478" y="4181"/>
                  </a:lnTo>
                  <a:cubicBezTo>
                    <a:pt x="5509" y="4244"/>
                    <a:pt x="5594" y="4297"/>
                    <a:pt x="5682" y="4297"/>
                  </a:cubicBezTo>
                  <a:cubicBezTo>
                    <a:pt x="5726" y="4297"/>
                    <a:pt x="5771" y="4284"/>
                    <a:pt x="5811" y="4252"/>
                  </a:cubicBezTo>
                  <a:lnTo>
                    <a:pt x="7764" y="3109"/>
                  </a:lnTo>
                  <a:lnTo>
                    <a:pt x="7764" y="4157"/>
                  </a:lnTo>
                  <a:cubicBezTo>
                    <a:pt x="7764" y="4252"/>
                    <a:pt x="7835" y="4348"/>
                    <a:pt x="7907" y="4348"/>
                  </a:cubicBezTo>
                  <a:cubicBezTo>
                    <a:pt x="8026" y="4348"/>
                    <a:pt x="8121" y="4276"/>
                    <a:pt x="8121" y="4157"/>
                  </a:cubicBezTo>
                  <a:lnTo>
                    <a:pt x="8121" y="2919"/>
                  </a:lnTo>
                  <a:cubicBezTo>
                    <a:pt x="8121" y="2847"/>
                    <a:pt x="8097" y="2800"/>
                    <a:pt x="8073" y="2752"/>
                  </a:cubicBezTo>
                  <a:cubicBezTo>
                    <a:pt x="8011" y="2705"/>
                    <a:pt x="7939" y="2669"/>
                    <a:pt x="7864" y="2669"/>
                  </a:cubicBezTo>
                  <a:cubicBezTo>
                    <a:pt x="7823" y="2669"/>
                    <a:pt x="7782" y="2679"/>
                    <a:pt x="7740" y="2704"/>
                  </a:cubicBezTo>
                  <a:lnTo>
                    <a:pt x="5692" y="3895"/>
                  </a:lnTo>
                  <a:lnTo>
                    <a:pt x="3215" y="323"/>
                  </a:lnTo>
                  <a:cubicBezTo>
                    <a:pt x="3156" y="248"/>
                    <a:pt x="3087" y="211"/>
                    <a:pt x="3015" y="211"/>
                  </a:cubicBezTo>
                  <a:cubicBezTo>
                    <a:pt x="2971" y="211"/>
                    <a:pt x="2927" y="225"/>
                    <a:pt x="2882" y="251"/>
                  </a:cubicBezTo>
                  <a:lnTo>
                    <a:pt x="1191" y="1395"/>
                  </a:lnTo>
                  <a:lnTo>
                    <a:pt x="334" y="85"/>
                  </a:lnTo>
                  <a:cubicBezTo>
                    <a:pt x="286" y="21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6" name="Google Shape;6556;p51"/>
            <p:cNvSpPr/>
            <p:nvPr/>
          </p:nvSpPr>
          <p:spPr>
            <a:xfrm>
              <a:off x="5676088" y="3314908"/>
              <a:ext cx="297700" cy="297100"/>
            </a:xfrm>
            <a:custGeom>
              <a:rect b="b" l="l" r="r" t="t"/>
              <a:pathLst>
                <a:path extrusionOk="0" h="11884" w="11908">
                  <a:moveTo>
                    <a:pt x="11575" y="11002"/>
                  </a:moveTo>
                  <a:lnTo>
                    <a:pt x="11575" y="11479"/>
                  </a:lnTo>
                  <a:lnTo>
                    <a:pt x="382" y="11479"/>
                  </a:lnTo>
                  <a:lnTo>
                    <a:pt x="382" y="11002"/>
                  </a:lnTo>
                  <a:close/>
                  <a:moveTo>
                    <a:pt x="906" y="0"/>
                  </a:moveTo>
                  <a:cubicBezTo>
                    <a:pt x="787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10" y="1024"/>
                    <a:pt x="310" y="1119"/>
                  </a:cubicBezTo>
                  <a:cubicBezTo>
                    <a:pt x="310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1" y="2215"/>
                  </a:lnTo>
                  <a:cubicBezTo>
                    <a:pt x="406" y="2215"/>
                    <a:pt x="310" y="2286"/>
                    <a:pt x="310" y="2382"/>
                  </a:cubicBezTo>
                  <a:cubicBezTo>
                    <a:pt x="310" y="2477"/>
                    <a:pt x="382" y="2572"/>
                    <a:pt x="501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06" y="3477"/>
                    <a:pt x="310" y="3525"/>
                    <a:pt x="310" y="3620"/>
                  </a:cubicBezTo>
                  <a:cubicBezTo>
                    <a:pt x="310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1" y="4715"/>
                  </a:lnTo>
                  <a:cubicBezTo>
                    <a:pt x="406" y="4715"/>
                    <a:pt x="310" y="4787"/>
                    <a:pt x="310" y="4858"/>
                  </a:cubicBezTo>
                  <a:cubicBezTo>
                    <a:pt x="310" y="4977"/>
                    <a:pt x="382" y="5073"/>
                    <a:pt x="501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10" y="6025"/>
                    <a:pt x="310" y="6121"/>
                  </a:cubicBezTo>
                  <a:cubicBezTo>
                    <a:pt x="310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1" y="7216"/>
                  </a:lnTo>
                  <a:cubicBezTo>
                    <a:pt x="406" y="7216"/>
                    <a:pt x="310" y="7287"/>
                    <a:pt x="310" y="7359"/>
                  </a:cubicBezTo>
                  <a:cubicBezTo>
                    <a:pt x="310" y="7478"/>
                    <a:pt x="382" y="7573"/>
                    <a:pt x="501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06" y="8478"/>
                    <a:pt x="310" y="8526"/>
                    <a:pt x="310" y="8621"/>
                  </a:cubicBezTo>
                  <a:cubicBezTo>
                    <a:pt x="310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1" y="9716"/>
                  </a:lnTo>
                  <a:cubicBezTo>
                    <a:pt x="406" y="9716"/>
                    <a:pt x="310" y="9788"/>
                    <a:pt x="310" y="9859"/>
                  </a:cubicBezTo>
                  <a:cubicBezTo>
                    <a:pt x="310" y="9978"/>
                    <a:pt x="382" y="10074"/>
                    <a:pt x="501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4" y="10693"/>
                    <a:pt x="1" y="10812"/>
                    <a:pt x="1" y="11002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98" y="11884"/>
                  </a:lnTo>
                  <a:cubicBezTo>
                    <a:pt x="11741" y="11884"/>
                    <a:pt x="11908" y="11765"/>
                    <a:pt x="11908" y="11598"/>
                  </a:cubicBezTo>
                  <a:lnTo>
                    <a:pt x="11908" y="11002"/>
                  </a:lnTo>
                  <a:cubicBezTo>
                    <a:pt x="11908" y="10788"/>
                    <a:pt x="11789" y="10669"/>
                    <a:pt x="11622" y="10669"/>
                  </a:cubicBezTo>
                  <a:lnTo>
                    <a:pt x="11146" y="10669"/>
                  </a:lnTo>
                  <a:lnTo>
                    <a:pt x="11146" y="9478"/>
                  </a:lnTo>
                  <a:cubicBezTo>
                    <a:pt x="11146" y="9407"/>
                    <a:pt x="11098" y="9312"/>
                    <a:pt x="11003" y="9312"/>
                  </a:cubicBezTo>
                  <a:cubicBezTo>
                    <a:pt x="10884" y="9312"/>
                    <a:pt x="10789" y="9359"/>
                    <a:pt x="10789" y="9478"/>
                  </a:cubicBezTo>
                  <a:lnTo>
                    <a:pt x="10789" y="10669"/>
                  </a:lnTo>
                  <a:lnTo>
                    <a:pt x="1834" y="10669"/>
                  </a:lnTo>
                  <a:lnTo>
                    <a:pt x="1834" y="2929"/>
                  </a:lnTo>
                  <a:lnTo>
                    <a:pt x="2620" y="4096"/>
                  </a:lnTo>
                  <a:cubicBezTo>
                    <a:pt x="2652" y="4160"/>
                    <a:pt x="2705" y="4181"/>
                    <a:pt x="2765" y="4181"/>
                  </a:cubicBezTo>
                  <a:cubicBezTo>
                    <a:pt x="2795" y="4181"/>
                    <a:pt x="2827" y="4176"/>
                    <a:pt x="2858" y="4168"/>
                  </a:cubicBezTo>
                  <a:cubicBezTo>
                    <a:pt x="2930" y="4096"/>
                    <a:pt x="2930" y="4001"/>
                    <a:pt x="2906" y="3906"/>
                  </a:cubicBezTo>
                  <a:lnTo>
                    <a:pt x="1930" y="2453"/>
                  </a:lnTo>
                  <a:cubicBezTo>
                    <a:pt x="1878" y="2402"/>
                    <a:pt x="1802" y="2362"/>
                    <a:pt x="1737" y="2362"/>
                  </a:cubicBezTo>
                  <a:cubicBezTo>
                    <a:pt x="1711" y="2362"/>
                    <a:pt x="1688" y="2368"/>
                    <a:pt x="1668" y="2382"/>
                  </a:cubicBezTo>
                  <a:cubicBezTo>
                    <a:pt x="1572" y="2405"/>
                    <a:pt x="1477" y="2477"/>
                    <a:pt x="1477" y="2620"/>
                  </a:cubicBezTo>
                  <a:lnTo>
                    <a:pt x="1477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7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7" name="Google Shape;6557;p51"/>
          <p:cNvGrpSpPr/>
          <p:nvPr/>
        </p:nvGrpSpPr>
        <p:grpSpPr>
          <a:xfrm>
            <a:off x="5513639" y="3576916"/>
            <a:ext cx="356049" cy="355332"/>
            <a:chOff x="5168238" y="3313108"/>
            <a:chExt cx="297725" cy="297125"/>
          </a:xfrm>
        </p:grpSpPr>
        <p:sp>
          <p:nvSpPr>
            <p:cNvPr id="6558" name="Google Shape;6558;p51"/>
            <p:cNvSpPr/>
            <p:nvPr/>
          </p:nvSpPr>
          <p:spPr>
            <a:xfrm>
              <a:off x="5374238" y="3513858"/>
              <a:ext cx="28600" cy="41000"/>
            </a:xfrm>
            <a:custGeom>
              <a:rect b="b" l="l" r="r" t="t"/>
              <a:pathLst>
                <a:path extrusionOk="0" h="1640" w="1144">
                  <a:moveTo>
                    <a:pt x="644" y="639"/>
                  </a:moveTo>
                  <a:lnTo>
                    <a:pt x="644" y="925"/>
                  </a:lnTo>
                  <a:lnTo>
                    <a:pt x="453" y="925"/>
                  </a:lnTo>
                  <a:cubicBezTo>
                    <a:pt x="525" y="806"/>
                    <a:pt x="572" y="734"/>
                    <a:pt x="644" y="639"/>
                  </a:cubicBezTo>
                  <a:close/>
                  <a:moveTo>
                    <a:pt x="727" y="1"/>
                  </a:moveTo>
                  <a:cubicBezTo>
                    <a:pt x="654" y="1"/>
                    <a:pt x="583" y="40"/>
                    <a:pt x="549" y="91"/>
                  </a:cubicBezTo>
                  <a:cubicBezTo>
                    <a:pt x="477" y="187"/>
                    <a:pt x="167" y="782"/>
                    <a:pt x="48" y="973"/>
                  </a:cubicBezTo>
                  <a:cubicBezTo>
                    <a:pt x="1" y="996"/>
                    <a:pt x="1" y="1044"/>
                    <a:pt x="1" y="1068"/>
                  </a:cubicBezTo>
                  <a:cubicBezTo>
                    <a:pt x="48" y="1235"/>
                    <a:pt x="96" y="1258"/>
                    <a:pt x="191" y="1258"/>
                  </a:cubicBezTo>
                  <a:lnTo>
                    <a:pt x="644" y="1258"/>
                  </a:lnTo>
                  <a:lnTo>
                    <a:pt x="644" y="1473"/>
                  </a:lnTo>
                  <a:cubicBezTo>
                    <a:pt x="644" y="1568"/>
                    <a:pt x="715" y="1639"/>
                    <a:pt x="810" y="1639"/>
                  </a:cubicBezTo>
                  <a:cubicBezTo>
                    <a:pt x="906" y="1639"/>
                    <a:pt x="1001" y="1568"/>
                    <a:pt x="1001" y="1473"/>
                  </a:cubicBezTo>
                  <a:lnTo>
                    <a:pt x="1001" y="1258"/>
                  </a:lnTo>
                  <a:cubicBezTo>
                    <a:pt x="1072" y="1258"/>
                    <a:pt x="1144" y="1163"/>
                    <a:pt x="1144" y="1092"/>
                  </a:cubicBezTo>
                  <a:cubicBezTo>
                    <a:pt x="1144" y="996"/>
                    <a:pt x="1072" y="901"/>
                    <a:pt x="1001" y="901"/>
                  </a:cubicBezTo>
                  <a:lnTo>
                    <a:pt x="1001" y="258"/>
                  </a:lnTo>
                  <a:cubicBezTo>
                    <a:pt x="1001" y="139"/>
                    <a:pt x="906" y="44"/>
                    <a:pt x="810" y="20"/>
                  </a:cubicBezTo>
                  <a:cubicBezTo>
                    <a:pt x="784" y="7"/>
                    <a:pt x="755" y="1"/>
                    <a:pt x="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9" name="Google Shape;6559;p51"/>
            <p:cNvSpPr/>
            <p:nvPr/>
          </p:nvSpPr>
          <p:spPr>
            <a:xfrm>
              <a:off x="5374238" y="3367883"/>
              <a:ext cx="26825" cy="42300"/>
            </a:xfrm>
            <a:custGeom>
              <a:rect b="b" l="l" r="r" t="t"/>
              <a:pathLst>
                <a:path extrusionOk="0" h="1692" w="1073">
                  <a:moveTo>
                    <a:pt x="501" y="1"/>
                  </a:moveTo>
                  <a:cubicBezTo>
                    <a:pt x="263" y="1"/>
                    <a:pt x="72" y="167"/>
                    <a:pt x="25" y="406"/>
                  </a:cubicBezTo>
                  <a:cubicBezTo>
                    <a:pt x="1" y="501"/>
                    <a:pt x="72" y="572"/>
                    <a:pt x="120" y="596"/>
                  </a:cubicBezTo>
                  <a:cubicBezTo>
                    <a:pt x="141" y="607"/>
                    <a:pt x="164" y="611"/>
                    <a:pt x="187" y="611"/>
                  </a:cubicBezTo>
                  <a:cubicBezTo>
                    <a:pt x="264" y="611"/>
                    <a:pt x="340" y="556"/>
                    <a:pt x="358" y="501"/>
                  </a:cubicBezTo>
                  <a:cubicBezTo>
                    <a:pt x="358" y="429"/>
                    <a:pt x="453" y="382"/>
                    <a:pt x="501" y="382"/>
                  </a:cubicBezTo>
                  <a:cubicBezTo>
                    <a:pt x="596" y="382"/>
                    <a:pt x="668" y="429"/>
                    <a:pt x="668" y="525"/>
                  </a:cubicBezTo>
                  <a:lnTo>
                    <a:pt x="668" y="548"/>
                  </a:lnTo>
                  <a:cubicBezTo>
                    <a:pt x="668" y="572"/>
                    <a:pt x="620" y="667"/>
                    <a:pt x="549" y="763"/>
                  </a:cubicBezTo>
                  <a:cubicBezTo>
                    <a:pt x="334" y="1049"/>
                    <a:pt x="215" y="1215"/>
                    <a:pt x="144" y="1287"/>
                  </a:cubicBezTo>
                  <a:cubicBezTo>
                    <a:pt x="72" y="1406"/>
                    <a:pt x="25" y="1477"/>
                    <a:pt x="72" y="1572"/>
                  </a:cubicBezTo>
                  <a:cubicBezTo>
                    <a:pt x="96" y="1620"/>
                    <a:pt x="120" y="1644"/>
                    <a:pt x="191" y="1692"/>
                  </a:cubicBezTo>
                  <a:lnTo>
                    <a:pt x="906" y="1692"/>
                  </a:lnTo>
                  <a:cubicBezTo>
                    <a:pt x="977" y="1692"/>
                    <a:pt x="1072" y="1596"/>
                    <a:pt x="1072" y="1501"/>
                  </a:cubicBezTo>
                  <a:cubicBezTo>
                    <a:pt x="1072" y="1453"/>
                    <a:pt x="1025" y="1358"/>
                    <a:pt x="930" y="1358"/>
                  </a:cubicBezTo>
                  <a:lnTo>
                    <a:pt x="596" y="1358"/>
                  </a:lnTo>
                  <a:cubicBezTo>
                    <a:pt x="668" y="1263"/>
                    <a:pt x="739" y="1144"/>
                    <a:pt x="858" y="977"/>
                  </a:cubicBezTo>
                  <a:cubicBezTo>
                    <a:pt x="953" y="858"/>
                    <a:pt x="1025" y="739"/>
                    <a:pt x="1025" y="644"/>
                  </a:cubicBezTo>
                  <a:lnTo>
                    <a:pt x="1025" y="596"/>
                  </a:lnTo>
                  <a:lnTo>
                    <a:pt x="1025" y="548"/>
                  </a:lnTo>
                  <a:lnTo>
                    <a:pt x="1025" y="525"/>
                  </a:lnTo>
                  <a:cubicBezTo>
                    <a:pt x="1025" y="263"/>
                    <a:pt x="810" y="1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0" name="Google Shape;6560;p51"/>
            <p:cNvSpPr/>
            <p:nvPr/>
          </p:nvSpPr>
          <p:spPr>
            <a:xfrm>
              <a:off x="5234338" y="3369683"/>
              <a:ext cx="17275" cy="40775"/>
            </a:xfrm>
            <a:custGeom>
              <a:rect b="b" l="l" r="r" t="t"/>
              <a:pathLst>
                <a:path extrusionOk="0" h="1631" w="691">
                  <a:moveTo>
                    <a:pt x="215" y="0"/>
                  </a:moveTo>
                  <a:cubicBezTo>
                    <a:pt x="191" y="0"/>
                    <a:pt x="167" y="0"/>
                    <a:pt x="119" y="24"/>
                  </a:cubicBezTo>
                  <a:cubicBezTo>
                    <a:pt x="0" y="191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500"/>
                  </a:lnTo>
                  <a:cubicBezTo>
                    <a:pt x="334" y="1524"/>
                    <a:pt x="334" y="1548"/>
                    <a:pt x="358" y="1572"/>
                  </a:cubicBezTo>
                  <a:cubicBezTo>
                    <a:pt x="415" y="1613"/>
                    <a:pt x="472" y="1631"/>
                    <a:pt x="522" y="1631"/>
                  </a:cubicBezTo>
                  <a:cubicBezTo>
                    <a:pt x="619" y="1631"/>
                    <a:pt x="691" y="1563"/>
                    <a:pt x="691" y="1453"/>
                  </a:cubicBezTo>
                  <a:lnTo>
                    <a:pt x="691" y="95"/>
                  </a:lnTo>
                  <a:cubicBezTo>
                    <a:pt x="691" y="72"/>
                    <a:pt x="667" y="0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1" name="Google Shape;6561;p51"/>
            <p:cNvSpPr/>
            <p:nvPr/>
          </p:nvSpPr>
          <p:spPr>
            <a:xfrm>
              <a:off x="5231363" y="3512558"/>
              <a:ext cx="25625" cy="41700"/>
            </a:xfrm>
            <a:custGeom>
              <a:rect b="b" l="l" r="r" t="t"/>
              <a:pathLst>
                <a:path extrusionOk="0" h="1668" w="1025">
                  <a:moveTo>
                    <a:pt x="500" y="1"/>
                  </a:moveTo>
                  <a:cubicBezTo>
                    <a:pt x="286" y="1"/>
                    <a:pt x="72" y="167"/>
                    <a:pt x="24" y="405"/>
                  </a:cubicBezTo>
                  <a:cubicBezTo>
                    <a:pt x="0" y="501"/>
                    <a:pt x="72" y="596"/>
                    <a:pt x="191" y="620"/>
                  </a:cubicBezTo>
                  <a:cubicBezTo>
                    <a:pt x="203" y="624"/>
                    <a:pt x="215" y="626"/>
                    <a:pt x="228" y="626"/>
                  </a:cubicBezTo>
                  <a:cubicBezTo>
                    <a:pt x="293" y="626"/>
                    <a:pt x="365" y="576"/>
                    <a:pt x="405" y="477"/>
                  </a:cubicBezTo>
                  <a:cubicBezTo>
                    <a:pt x="405" y="405"/>
                    <a:pt x="477" y="358"/>
                    <a:pt x="548" y="358"/>
                  </a:cubicBezTo>
                  <a:cubicBezTo>
                    <a:pt x="619" y="358"/>
                    <a:pt x="691" y="405"/>
                    <a:pt x="691" y="501"/>
                  </a:cubicBezTo>
                  <a:cubicBezTo>
                    <a:pt x="691" y="596"/>
                    <a:pt x="619" y="644"/>
                    <a:pt x="548" y="644"/>
                  </a:cubicBezTo>
                  <a:cubicBezTo>
                    <a:pt x="453" y="644"/>
                    <a:pt x="358" y="739"/>
                    <a:pt x="358" y="834"/>
                  </a:cubicBezTo>
                  <a:cubicBezTo>
                    <a:pt x="358" y="929"/>
                    <a:pt x="453" y="1025"/>
                    <a:pt x="548" y="1025"/>
                  </a:cubicBezTo>
                  <a:cubicBezTo>
                    <a:pt x="619" y="1025"/>
                    <a:pt x="691" y="1072"/>
                    <a:pt x="691" y="1167"/>
                  </a:cubicBezTo>
                  <a:cubicBezTo>
                    <a:pt x="667" y="1287"/>
                    <a:pt x="596" y="1334"/>
                    <a:pt x="500" y="1334"/>
                  </a:cubicBezTo>
                  <a:cubicBezTo>
                    <a:pt x="429" y="1334"/>
                    <a:pt x="358" y="1287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86" y="1025"/>
                    <a:pt x="191" y="1025"/>
                  </a:cubicBezTo>
                  <a:cubicBezTo>
                    <a:pt x="96" y="1025"/>
                    <a:pt x="0" y="1096"/>
                    <a:pt x="0" y="1191"/>
                  </a:cubicBezTo>
                  <a:lnTo>
                    <a:pt x="0" y="1263"/>
                  </a:lnTo>
                  <a:cubicBezTo>
                    <a:pt x="24" y="1501"/>
                    <a:pt x="238" y="1668"/>
                    <a:pt x="500" y="1668"/>
                  </a:cubicBezTo>
                  <a:cubicBezTo>
                    <a:pt x="786" y="1668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1001" y="739"/>
                    <a:pt x="1024" y="620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2" name="Google Shape;6562;p51"/>
            <p:cNvSpPr/>
            <p:nvPr/>
          </p:nvSpPr>
          <p:spPr>
            <a:xfrm>
              <a:off x="5168238" y="3313108"/>
              <a:ext cx="297725" cy="297125"/>
            </a:xfrm>
            <a:custGeom>
              <a:rect b="b" l="l" r="r" t="t"/>
              <a:pathLst>
                <a:path extrusionOk="0" h="11885" w="11909">
                  <a:moveTo>
                    <a:pt x="3073" y="358"/>
                  </a:moveTo>
                  <a:cubicBezTo>
                    <a:pt x="4526" y="358"/>
                    <a:pt x="5716" y="1525"/>
                    <a:pt x="5788" y="2978"/>
                  </a:cubicBezTo>
                  <a:lnTo>
                    <a:pt x="5312" y="3311"/>
                  </a:lnTo>
                  <a:lnTo>
                    <a:pt x="4859" y="2978"/>
                  </a:lnTo>
                  <a:cubicBezTo>
                    <a:pt x="4788" y="2025"/>
                    <a:pt x="4026" y="1287"/>
                    <a:pt x="3073" y="1287"/>
                  </a:cubicBezTo>
                  <a:cubicBezTo>
                    <a:pt x="2216" y="1287"/>
                    <a:pt x="1454" y="1906"/>
                    <a:pt x="1311" y="2739"/>
                  </a:cubicBezTo>
                  <a:lnTo>
                    <a:pt x="1025" y="2501"/>
                  </a:lnTo>
                  <a:cubicBezTo>
                    <a:pt x="977" y="2454"/>
                    <a:pt x="918" y="2430"/>
                    <a:pt x="852" y="2430"/>
                  </a:cubicBezTo>
                  <a:cubicBezTo>
                    <a:pt x="787" y="2430"/>
                    <a:pt x="715" y="2454"/>
                    <a:pt x="644" y="2501"/>
                  </a:cubicBezTo>
                  <a:lnTo>
                    <a:pt x="382" y="2716"/>
                  </a:lnTo>
                  <a:cubicBezTo>
                    <a:pt x="573" y="1406"/>
                    <a:pt x="1692" y="358"/>
                    <a:pt x="3073" y="358"/>
                  </a:cubicBezTo>
                  <a:close/>
                  <a:moveTo>
                    <a:pt x="8836" y="358"/>
                  </a:moveTo>
                  <a:cubicBezTo>
                    <a:pt x="10289" y="358"/>
                    <a:pt x="11480" y="1525"/>
                    <a:pt x="11551" y="2978"/>
                  </a:cubicBezTo>
                  <a:lnTo>
                    <a:pt x="11075" y="3311"/>
                  </a:lnTo>
                  <a:lnTo>
                    <a:pt x="10622" y="2978"/>
                  </a:lnTo>
                  <a:cubicBezTo>
                    <a:pt x="10575" y="2025"/>
                    <a:pt x="9789" y="1287"/>
                    <a:pt x="8836" y="1287"/>
                  </a:cubicBezTo>
                  <a:cubicBezTo>
                    <a:pt x="7979" y="1287"/>
                    <a:pt x="7241" y="1906"/>
                    <a:pt x="7098" y="2739"/>
                  </a:cubicBezTo>
                  <a:lnTo>
                    <a:pt x="6788" y="2501"/>
                  </a:lnTo>
                  <a:cubicBezTo>
                    <a:pt x="6740" y="2454"/>
                    <a:pt x="6681" y="2430"/>
                    <a:pt x="6618" y="2430"/>
                  </a:cubicBezTo>
                  <a:cubicBezTo>
                    <a:pt x="6556" y="2430"/>
                    <a:pt x="6490" y="2454"/>
                    <a:pt x="6431" y="2501"/>
                  </a:cubicBezTo>
                  <a:lnTo>
                    <a:pt x="6169" y="2716"/>
                  </a:lnTo>
                  <a:cubicBezTo>
                    <a:pt x="6336" y="1406"/>
                    <a:pt x="7479" y="358"/>
                    <a:pt x="8836" y="358"/>
                  </a:cubicBezTo>
                  <a:close/>
                  <a:moveTo>
                    <a:pt x="3073" y="1596"/>
                  </a:moveTo>
                  <a:cubicBezTo>
                    <a:pt x="3859" y="1596"/>
                    <a:pt x="4526" y="2263"/>
                    <a:pt x="4526" y="3073"/>
                  </a:cubicBezTo>
                  <a:cubicBezTo>
                    <a:pt x="4526" y="3883"/>
                    <a:pt x="3859" y="4526"/>
                    <a:pt x="3073" y="4526"/>
                  </a:cubicBezTo>
                  <a:cubicBezTo>
                    <a:pt x="2359" y="4526"/>
                    <a:pt x="1763" y="3978"/>
                    <a:pt x="1644" y="3311"/>
                  </a:cubicBezTo>
                  <a:cubicBezTo>
                    <a:pt x="1644" y="3240"/>
                    <a:pt x="1620" y="3144"/>
                    <a:pt x="1620" y="3073"/>
                  </a:cubicBezTo>
                  <a:cubicBezTo>
                    <a:pt x="1620" y="2263"/>
                    <a:pt x="2263" y="1596"/>
                    <a:pt x="3073" y="1596"/>
                  </a:cubicBezTo>
                  <a:close/>
                  <a:moveTo>
                    <a:pt x="8836" y="1620"/>
                  </a:moveTo>
                  <a:cubicBezTo>
                    <a:pt x="9646" y="1620"/>
                    <a:pt x="10289" y="2263"/>
                    <a:pt x="10289" y="3073"/>
                  </a:cubicBezTo>
                  <a:cubicBezTo>
                    <a:pt x="10289" y="3883"/>
                    <a:pt x="9646" y="4526"/>
                    <a:pt x="8836" y="4526"/>
                  </a:cubicBezTo>
                  <a:cubicBezTo>
                    <a:pt x="8550" y="4526"/>
                    <a:pt x="8241" y="4430"/>
                    <a:pt x="8003" y="4264"/>
                  </a:cubicBezTo>
                  <a:cubicBezTo>
                    <a:pt x="7622" y="4002"/>
                    <a:pt x="7383" y="3549"/>
                    <a:pt x="7383" y="3073"/>
                  </a:cubicBezTo>
                  <a:cubicBezTo>
                    <a:pt x="7383" y="2263"/>
                    <a:pt x="8050" y="1620"/>
                    <a:pt x="8836" y="1620"/>
                  </a:cubicBezTo>
                  <a:close/>
                  <a:moveTo>
                    <a:pt x="858" y="2835"/>
                  </a:moveTo>
                  <a:lnTo>
                    <a:pt x="1311" y="3168"/>
                  </a:lnTo>
                  <a:lnTo>
                    <a:pt x="1311" y="3240"/>
                  </a:lnTo>
                  <a:cubicBezTo>
                    <a:pt x="1335" y="3454"/>
                    <a:pt x="1406" y="3692"/>
                    <a:pt x="1501" y="3883"/>
                  </a:cubicBezTo>
                  <a:cubicBezTo>
                    <a:pt x="1573" y="4025"/>
                    <a:pt x="1668" y="4168"/>
                    <a:pt x="1787" y="4287"/>
                  </a:cubicBezTo>
                  <a:cubicBezTo>
                    <a:pt x="2049" y="4597"/>
                    <a:pt x="2406" y="4764"/>
                    <a:pt x="2811" y="4835"/>
                  </a:cubicBezTo>
                  <a:cubicBezTo>
                    <a:pt x="2883" y="4859"/>
                    <a:pt x="3002" y="4859"/>
                    <a:pt x="3097" y="4859"/>
                  </a:cubicBezTo>
                  <a:cubicBezTo>
                    <a:pt x="3954" y="4859"/>
                    <a:pt x="4716" y="4240"/>
                    <a:pt x="4859" y="3406"/>
                  </a:cubicBezTo>
                  <a:lnTo>
                    <a:pt x="5145" y="3644"/>
                  </a:lnTo>
                  <a:cubicBezTo>
                    <a:pt x="5216" y="3668"/>
                    <a:pt x="5264" y="3692"/>
                    <a:pt x="5335" y="3692"/>
                  </a:cubicBezTo>
                  <a:cubicBezTo>
                    <a:pt x="5383" y="3692"/>
                    <a:pt x="5454" y="3668"/>
                    <a:pt x="5502" y="3644"/>
                  </a:cubicBezTo>
                  <a:lnTo>
                    <a:pt x="5788" y="3430"/>
                  </a:lnTo>
                  <a:lnTo>
                    <a:pt x="5788" y="3430"/>
                  </a:lnTo>
                  <a:cubicBezTo>
                    <a:pt x="5597" y="4740"/>
                    <a:pt x="4478" y="5788"/>
                    <a:pt x="3097" y="5788"/>
                  </a:cubicBezTo>
                  <a:cubicBezTo>
                    <a:pt x="2859" y="5788"/>
                    <a:pt x="2644" y="5740"/>
                    <a:pt x="2406" y="5692"/>
                  </a:cubicBezTo>
                  <a:cubicBezTo>
                    <a:pt x="2025" y="5597"/>
                    <a:pt x="1692" y="5430"/>
                    <a:pt x="1406" y="5192"/>
                  </a:cubicBezTo>
                  <a:cubicBezTo>
                    <a:pt x="1096" y="4954"/>
                    <a:pt x="858" y="4645"/>
                    <a:pt x="692" y="4311"/>
                  </a:cubicBezTo>
                  <a:cubicBezTo>
                    <a:pt x="501" y="3954"/>
                    <a:pt x="382" y="3573"/>
                    <a:pt x="382" y="3168"/>
                  </a:cubicBezTo>
                  <a:lnTo>
                    <a:pt x="858" y="2835"/>
                  </a:lnTo>
                  <a:close/>
                  <a:moveTo>
                    <a:pt x="5955" y="4073"/>
                  </a:moveTo>
                  <a:cubicBezTo>
                    <a:pt x="6264" y="4978"/>
                    <a:pt x="6979" y="5669"/>
                    <a:pt x="7860" y="5954"/>
                  </a:cubicBezTo>
                  <a:cubicBezTo>
                    <a:pt x="6979" y="6264"/>
                    <a:pt x="6264" y="6955"/>
                    <a:pt x="5955" y="7836"/>
                  </a:cubicBezTo>
                  <a:cubicBezTo>
                    <a:pt x="5669" y="6978"/>
                    <a:pt x="4954" y="6264"/>
                    <a:pt x="4049" y="5954"/>
                  </a:cubicBezTo>
                  <a:cubicBezTo>
                    <a:pt x="4954" y="5669"/>
                    <a:pt x="5669" y="4954"/>
                    <a:pt x="5955" y="4073"/>
                  </a:cubicBezTo>
                  <a:close/>
                  <a:moveTo>
                    <a:pt x="8836" y="6169"/>
                  </a:moveTo>
                  <a:cubicBezTo>
                    <a:pt x="10289" y="6169"/>
                    <a:pt x="11480" y="7312"/>
                    <a:pt x="11551" y="8788"/>
                  </a:cubicBezTo>
                  <a:lnTo>
                    <a:pt x="11075" y="9122"/>
                  </a:lnTo>
                  <a:lnTo>
                    <a:pt x="10622" y="8788"/>
                  </a:lnTo>
                  <a:cubicBezTo>
                    <a:pt x="10575" y="7836"/>
                    <a:pt x="9789" y="7097"/>
                    <a:pt x="8836" y="7097"/>
                  </a:cubicBezTo>
                  <a:cubicBezTo>
                    <a:pt x="7979" y="7097"/>
                    <a:pt x="7241" y="7717"/>
                    <a:pt x="7098" y="8550"/>
                  </a:cubicBezTo>
                  <a:lnTo>
                    <a:pt x="6788" y="8312"/>
                  </a:lnTo>
                  <a:cubicBezTo>
                    <a:pt x="6740" y="8264"/>
                    <a:pt x="6681" y="8241"/>
                    <a:pt x="6618" y="8241"/>
                  </a:cubicBezTo>
                  <a:cubicBezTo>
                    <a:pt x="6556" y="8241"/>
                    <a:pt x="6490" y="8264"/>
                    <a:pt x="6431" y="8312"/>
                  </a:cubicBezTo>
                  <a:lnTo>
                    <a:pt x="6169" y="8503"/>
                  </a:lnTo>
                  <a:cubicBezTo>
                    <a:pt x="6336" y="7217"/>
                    <a:pt x="7479" y="6169"/>
                    <a:pt x="8836" y="6169"/>
                  </a:cubicBezTo>
                  <a:close/>
                  <a:moveTo>
                    <a:pt x="8884" y="7383"/>
                  </a:moveTo>
                  <a:cubicBezTo>
                    <a:pt x="9670" y="7383"/>
                    <a:pt x="10336" y="8050"/>
                    <a:pt x="10336" y="8836"/>
                  </a:cubicBezTo>
                  <a:cubicBezTo>
                    <a:pt x="10336" y="9646"/>
                    <a:pt x="9670" y="10312"/>
                    <a:pt x="8884" y="10312"/>
                  </a:cubicBezTo>
                  <a:cubicBezTo>
                    <a:pt x="8050" y="10312"/>
                    <a:pt x="7407" y="9646"/>
                    <a:pt x="7407" y="8836"/>
                  </a:cubicBezTo>
                  <a:cubicBezTo>
                    <a:pt x="7407" y="8050"/>
                    <a:pt x="8074" y="7383"/>
                    <a:pt x="8884" y="7383"/>
                  </a:cubicBezTo>
                  <a:close/>
                  <a:moveTo>
                    <a:pt x="3097" y="6169"/>
                  </a:moveTo>
                  <a:cubicBezTo>
                    <a:pt x="4550" y="6169"/>
                    <a:pt x="5740" y="7312"/>
                    <a:pt x="5812" y="8788"/>
                  </a:cubicBezTo>
                  <a:lnTo>
                    <a:pt x="5335" y="9122"/>
                  </a:lnTo>
                  <a:lnTo>
                    <a:pt x="4883" y="8788"/>
                  </a:lnTo>
                  <a:cubicBezTo>
                    <a:pt x="4811" y="7836"/>
                    <a:pt x="4049" y="7097"/>
                    <a:pt x="3097" y="7097"/>
                  </a:cubicBezTo>
                  <a:cubicBezTo>
                    <a:pt x="2883" y="7097"/>
                    <a:pt x="2692" y="7121"/>
                    <a:pt x="2478" y="7217"/>
                  </a:cubicBezTo>
                  <a:cubicBezTo>
                    <a:pt x="2382" y="7240"/>
                    <a:pt x="2335" y="7312"/>
                    <a:pt x="2382" y="7407"/>
                  </a:cubicBezTo>
                  <a:cubicBezTo>
                    <a:pt x="2400" y="7477"/>
                    <a:pt x="2456" y="7521"/>
                    <a:pt x="2522" y="7521"/>
                  </a:cubicBezTo>
                  <a:cubicBezTo>
                    <a:pt x="2546" y="7521"/>
                    <a:pt x="2571" y="7515"/>
                    <a:pt x="2597" y="7502"/>
                  </a:cubicBezTo>
                  <a:cubicBezTo>
                    <a:pt x="2740" y="7455"/>
                    <a:pt x="2930" y="7407"/>
                    <a:pt x="3097" y="7407"/>
                  </a:cubicBezTo>
                  <a:cubicBezTo>
                    <a:pt x="3907" y="7407"/>
                    <a:pt x="4550" y="8074"/>
                    <a:pt x="4550" y="8860"/>
                  </a:cubicBezTo>
                  <a:cubicBezTo>
                    <a:pt x="4550" y="9669"/>
                    <a:pt x="3907" y="10336"/>
                    <a:pt x="3097" y="10336"/>
                  </a:cubicBezTo>
                  <a:cubicBezTo>
                    <a:pt x="2287" y="10336"/>
                    <a:pt x="1644" y="9669"/>
                    <a:pt x="1644" y="8860"/>
                  </a:cubicBezTo>
                  <a:cubicBezTo>
                    <a:pt x="1644" y="8503"/>
                    <a:pt x="1787" y="8145"/>
                    <a:pt x="2025" y="7883"/>
                  </a:cubicBezTo>
                  <a:cubicBezTo>
                    <a:pt x="2097" y="7836"/>
                    <a:pt x="2097" y="7717"/>
                    <a:pt x="2025" y="7645"/>
                  </a:cubicBezTo>
                  <a:cubicBezTo>
                    <a:pt x="2001" y="7621"/>
                    <a:pt x="1960" y="7609"/>
                    <a:pt x="1915" y="7609"/>
                  </a:cubicBezTo>
                  <a:cubicBezTo>
                    <a:pt x="1870" y="7609"/>
                    <a:pt x="1823" y="7621"/>
                    <a:pt x="1787" y="7645"/>
                  </a:cubicBezTo>
                  <a:cubicBezTo>
                    <a:pt x="1549" y="7883"/>
                    <a:pt x="1406" y="8217"/>
                    <a:pt x="1335" y="8550"/>
                  </a:cubicBezTo>
                  <a:lnTo>
                    <a:pt x="1049" y="8312"/>
                  </a:lnTo>
                  <a:cubicBezTo>
                    <a:pt x="1001" y="8264"/>
                    <a:pt x="942" y="8241"/>
                    <a:pt x="879" y="8241"/>
                  </a:cubicBezTo>
                  <a:cubicBezTo>
                    <a:pt x="817" y="8241"/>
                    <a:pt x="751" y="8264"/>
                    <a:pt x="692" y="8312"/>
                  </a:cubicBezTo>
                  <a:lnTo>
                    <a:pt x="430" y="8503"/>
                  </a:lnTo>
                  <a:cubicBezTo>
                    <a:pt x="596" y="7193"/>
                    <a:pt x="1739" y="6169"/>
                    <a:pt x="3097" y="6169"/>
                  </a:cubicBezTo>
                  <a:close/>
                  <a:moveTo>
                    <a:pt x="834" y="8598"/>
                  </a:moveTo>
                  <a:lnTo>
                    <a:pt x="1287" y="8931"/>
                  </a:lnTo>
                  <a:cubicBezTo>
                    <a:pt x="1335" y="9884"/>
                    <a:pt x="2120" y="10622"/>
                    <a:pt x="3073" y="10622"/>
                  </a:cubicBezTo>
                  <a:cubicBezTo>
                    <a:pt x="3930" y="10622"/>
                    <a:pt x="4669" y="10003"/>
                    <a:pt x="4811" y="9169"/>
                  </a:cubicBezTo>
                  <a:lnTo>
                    <a:pt x="5121" y="9407"/>
                  </a:lnTo>
                  <a:cubicBezTo>
                    <a:pt x="5193" y="9431"/>
                    <a:pt x="5240" y="9479"/>
                    <a:pt x="5312" y="9479"/>
                  </a:cubicBezTo>
                  <a:cubicBezTo>
                    <a:pt x="5359" y="9479"/>
                    <a:pt x="5407" y="9431"/>
                    <a:pt x="5478" y="9407"/>
                  </a:cubicBezTo>
                  <a:lnTo>
                    <a:pt x="5740" y="9193"/>
                  </a:lnTo>
                  <a:lnTo>
                    <a:pt x="5740" y="9193"/>
                  </a:lnTo>
                  <a:cubicBezTo>
                    <a:pt x="5597" y="10551"/>
                    <a:pt x="4478" y="11551"/>
                    <a:pt x="3073" y="11551"/>
                  </a:cubicBezTo>
                  <a:cubicBezTo>
                    <a:pt x="1620" y="11551"/>
                    <a:pt x="430" y="10384"/>
                    <a:pt x="358" y="8931"/>
                  </a:cubicBezTo>
                  <a:lnTo>
                    <a:pt x="834" y="8598"/>
                  </a:lnTo>
                  <a:close/>
                  <a:moveTo>
                    <a:pt x="6598" y="8598"/>
                  </a:moveTo>
                  <a:lnTo>
                    <a:pt x="7050" y="8931"/>
                  </a:lnTo>
                  <a:cubicBezTo>
                    <a:pt x="7121" y="9884"/>
                    <a:pt x="7884" y="10622"/>
                    <a:pt x="8836" y="10622"/>
                  </a:cubicBezTo>
                  <a:cubicBezTo>
                    <a:pt x="9693" y="10622"/>
                    <a:pt x="10456" y="10003"/>
                    <a:pt x="10598" y="9169"/>
                  </a:cubicBezTo>
                  <a:lnTo>
                    <a:pt x="10884" y="9407"/>
                  </a:lnTo>
                  <a:cubicBezTo>
                    <a:pt x="10956" y="9431"/>
                    <a:pt x="11003" y="9479"/>
                    <a:pt x="11075" y="9479"/>
                  </a:cubicBezTo>
                  <a:cubicBezTo>
                    <a:pt x="11146" y="9479"/>
                    <a:pt x="11194" y="9431"/>
                    <a:pt x="11265" y="9407"/>
                  </a:cubicBezTo>
                  <a:lnTo>
                    <a:pt x="11527" y="9193"/>
                  </a:lnTo>
                  <a:lnTo>
                    <a:pt x="11527" y="9193"/>
                  </a:lnTo>
                  <a:cubicBezTo>
                    <a:pt x="11337" y="10551"/>
                    <a:pt x="10217" y="11551"/>
                    <a:pt x="8836" y="11551"/>
                  </a:cubicBezTo>
                  <a:cubicBezTo>
                    <a:pt x="7383" y="11551"/>
                    <a:pt x="6193" y="10384"/>
                    <a:pt x="6121" y="8931"/>
                  </a:cubicBezTo>
                  <a:lnTo>
                    <a:pt x="6598" y="8598"/>
                  </a:ln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3192"/>
                    <a:pt x="1" y="3287"/>
                    <a:pt x="25" y="3406"/>
                  </a:cubicBezTo>
                  <a:cubicBezTo>
                    <a:pt x="72" y="3811"/>
                    <a:pt x="215" y="4240"/>
                    <a:pt x="430" y="4597"/>
                  </a:cubicBezTo>
                  <a:cubicBezTo>
                    <a:pt x="787" y="5192"/>
                    <a:pt x="1311" y="5669"/>
                    <a:pt x="1978" y="5907"/>
                  </a:cubicBezTo>
                  <a:cubicBezTo>
                    <a:pt x="2001" y="5907"/>
                    <a:pt x="2025" y="5931"/>
                    <a:pt x="2097" y="5931"/>
                  </a:cubicBezTo>
                  <a:cubicBezTo>
                    <a:pt x="906" y="6335"/>
                    <a:pt x="1" y="7478"/>
                    <a:pt x="1" y="8812"/>
                  </a:cubicBezTo>
                  <a:cubicBezTo>
                    <a:pt x="1" y="10503"/>
                    <a:pt x="1382" y="11884"/>
                    <a:pt x="3073" y="11884"/>
                  </a:cubicBezTo>
                  <a:cubicBezTo>
                    <a:pt x="4407" y="11884"/>
                    <a:pt x="5526" y="11027"/>
                    <a:pt x="5955" y="9836"/>
                  </a:cubicBezTo>
                  <a:cubicBezTo>
                    <a:pt x="6383" y="11027"/>
                    <a:pt x="7503" y="11884"/>
                    <a:pt x="8836" y="11884"/>
                  </a:cubicBezTo>
                  <a:cubicBezTo>
                    <a:pt x="10551" y="11884"/>
                    <a:pt x="11908" y="10503"/>
                    <a:pt x="11908" y="8812"/>
                  </a:cubicBezTo>
                  <a:cubicBezTo>
                    <a:pt x="11908" y="7502"/>
                    <a:pt x="11051" y="6383"/>
                    <a:pt x="9836" y="5954"/>
                  </a:cubicBezTo>
                  <a:cubicBezTo>
                    <a:pt x="10241" y="5811"/>
                    <a:pt x="10598" y="5597"/>
                    <a:pt x="10932" y="5311"/>
                  </a:cubicBezTo>
                  <a:cubicBezTo>
                    <a:pt x="10979" y="5240"/>
                    <a:pt x="10979" y="5121"/>
                    <a:pt x="10932" y="5073"/>
                  </a:cubicBezTo>
                  <a:cubicBezTo>
                    <a:pt x="10896" y="5038"/>
                    <a:pt x="10848" y="5020"/>
                    <a:pt x="10804" y="5020"/>
                  </a:cubicBezTo>
                  <a:cubicBezTo>
                    <a:pt x="10759" y="5020"/>
                    <a:pt x="10717" y="5038"/>
                    <a:pt x="10694" y="5073"/>
                  </a:cubicBezTo>
                  <a:cubicBezTo>
                    <a:pt x="10194" y="5550"/>
                    <a:pt x="9527" y="5764"/>
                    <a:pt x="8836" y="5764"/>
                  </a:cubicBezTo>
                  <a:cubicBezTo>
                    <a:pt x="7407" y="5764"/>
                    <a:pt x="6264" y="4668"/>
                    <a:pt x="6145" y="3311"/>
                  </a:cubicBezTo>
                  <a:lnTo>
                    <a:pt x="6145" y="3144"/>
                  </a:lnTo>
                  <a:lnTo>
                    <a:pt x="6621" y="2835"/>
                  </a:lnTo>
                  <a:lnTo>
                    <a:pt x="7050" y="3144"/>
                  </a:lnTo>
                  <a:lnTo>
                    <a:pt x="7050" y="3240"/>
                  </a:lnTo>
                  <a:cubicBezTo>
                    <a:pt x="7121" y="3883"/>
                    <a:pt x="7479" y="4406"/>
                    <a:pt x="8050" y="4668"/>
                  </a:cubicBezTo>
                  <a:cubicBezTo>
                    <a:pt x="8288" y="4787"/>
                    <a:pt x="8598" y="4859"/>
                    <a:pt x="8836" y="4859"/>
                  </a:cubicBezTo>
                  <a:cubicBezTo>
                    <a:pt x="9717" y="4859"/>
                    <a:pt x="10456" y="4240"/>
                    <a:pt x="10598" y="3406"/>
                  </a:cubicBezTo>
                  <a:lnTo>
                    <a:pt x="10908" y="3644"/>
                  </a:lnTo>
                  <a:cubicBezTo>
                    <a:pt x="10956" y="3668"/>
                    <a:pt x="11027" y="3692"/>
                    <a:pt x="11075" y="3692"/>
                  </a:cubicBezTo>
                  <a:cubicBezTo>
                    <a:pt x="11146" y="3692"/>
                    <a:pt x="11194" y="3668"/>
                    <a:pt x="11265" y="3644"/>
                  </a:cubicBezTo>
                  <a:lnTo>
                    <a:pt x="11527" y="3430"/>
                  </a:lnTo>
                  <a:lnTo>
                    <a:pt x="11527" y="3430"/>
                  </a:lnTo>
                  <a:cubicBezTo>
                    <a:pt x="11456" y="3787"/>
                    <a:pt x="11337" y="4144"/>
                    <a:pt x="11170" y="4478"/>
                  </a:cubicBezTo>
                  <a:cubicBezTo>
                    <a:pt x="11099" y="4549"/>
                    <a:pt x="11146" y="4645"/>
                    <a:pt x="11218" y="4716"/>
                  </a:cubicBezTo>
                  <a:cubicBezTo>
                    <a:pt x="11249" y="4732"/>
                    <a:pt x="11281" y="4740"/>
                    <a:pt x="11311" y="4740"/>
                  </a:cubicBezTo>
                  <a:cubicBezTo>
                    <a:pt x="11371" y="4740"/>
                    <a:pt x="11424" y="4708"/>
                    <a:pt x="11456" y="4645"/>
                  </a:cubicBezTo>
                  <a:cubicBezTo>
                    <a:pt x="11765" y="4168"/>
                    <a:pt x="11908" y="3644"/>
                    <a:pt x="11908" y="3073"/>
                  </a:cubicBezTo>
                  <a:cubicBezTo>
                    <a:pt x="11908" y="1382"/>
                    <a:pt x="10551" y="1"/>
                    <a:pt x="8836" y="1"/>
                  </a:cubicBezTo>
                  <a:cubicBezTo>
                    <a:pt x="7503" y="1"/>
                    <a:pt x="6383" y="858"/>
                    <a:pt x="5955" y="2049"/>
                  </a:cubicBezTo>
                  <a:cubicBezTo>
                    <a:pt x="5550" y="858"/>
                    <a:pt x="4407" y="1"/>
                    <a:pt x="3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63" name="Google Shape;6563;p51"/>
          <p:cNvSpPr/>
          <p:nvPr/>
        </p:nvSpPr>
        <p:spPr>
          <a:xfrm>
            <a:off x="4760267" y="3576154"/>
            <a:ext cx="366005" cy="355780"/>
          </a:xfrm>
          <a:custGeom>
            <a:rect b="b" l="l" r="r" t="t"/>
            <a:pathLst>
              <a:path extrusionOk="0" h="11900" w="12242">
                <a:moveTo>
                  <a:pt x="6073" y="382"/>
                </a:moveTo>
                <a:lnTo>
                  <a:pt x="6073" y="1668"/>
                </a:lnTo>
                <a:cubicBezTo>
                  <a:pt x="3787" y="1763"/>
                  <a:pt x="1953" y="3668"/>
                  <a:pt x="1953" y="5978"/>
                </a:cubicBezTo>
                <a:cubicBezTo>
                  <a:pt x="1953" y="6478"/>
                  <a:pt x="2025" y="7026"/>
                  <a:pt x="2215" y="7502"/>
                </a:cubicBezTo>
                <a:cubicBezTo>
                  <a:pt x="2233" y="7572"/>
                  <a:pt x="2288" y="7616"/>
                  <a:pt x="2364" y="7616"/>
                </a:cubicBezTo>
                <a:cubicBezTo>
                  <a:pt x="2391" y="7616"/>
                  <a:pt x="2422" y="7611"/>
                  <a:pt x="2453" y="7598"/>
                </a:cubicBezTo>
                <a:cubicBezTo>
                  <a:pt x="2549" y="7550"/>
                  <a:pt x="2596" y="7479"/>
                  <a:pt x="2549" y="7360"/>
                </a:cubicBezTo>
                <a:cubicBezTo>
                  <a:pt x="2382" y="6931"/>
                  <a:pt x="2311" y="6478"/>
                  <a:pt x="2311" y="6050"/>
                </a:cubicBezTo>
                <a:cubicBezTo>
                  <a:pt x="2263" y="3859"/>
                  <a:pt x="4025" y="2049"/>
                  <a:pt x="6192" y="2025"/>
                </a:cubicBezTo>
                <a:cubicBezTo>
                  <a:pt x="6207" y="2025"/>
                  <a:pt x="6222" y="2025"/>
                  <a:pt x="6236" y="2025"/>
                </a:cubicBezTo>
                <a:cubicBezTo>
                  <a:pt x="8431" y="2025"/>
                  <a:pt x="10217" y="3802"/>
                  <a:pt x="10217" y="5978"/>
                </a:cubicBezTo>
                <a:cubicBezTo>
                  <a:pt x="10217" y="8145"/>
                  <a:pt x="8431" y="9932"/>
                  <a:pt x="6264" y="9932"/>
                </a:cubicBezTo>
                <a:cubicBezTo>
                  <a:pt x="5573" y="9932"/>
                  <a:pt x="4883" y="9765"/>
                  <a:pt x="4287" y="9431"/>
                </a:cubicBezTo>
                <a:cubicBezTo>
                  <a:pt x="3739" y="9098"/>
                  <a:pt x="3215" y="8622"/>
                  <a:pt x="2858" y="8074"/>
                </a:cubicBezTo>
                <a:cubicBezTo>
                  <a:pt x="2827" y="8011"/>
                  <a:pt x="2774" y="7979"/>
                  <a:pt x="2714" y="7979"/>
                </a:cubicBezTo>
                <a:cubicBezTo>
                  <a:pt x="2684" y="7979"/>
                  <a:pt x="2652" y="7987"/>
                  <a:pt x="2620" y="8003"/>
                </a:cubicBezTo>
                <a:cubicBezTo>
                  <a:pt x="2549" y="8074"/>
                  <a:pt x="2501" y="8145"/>
                  <a:pt x="2573" y="8241"/>
                </a:cubicBezTo>
                <a:cubicBezTo>
                  <a:pt x="2954" y="8860"/>
                  <a:pt x="3501" y="9384"/>
                  <a:pt x="4120" y="9741"/>
                </a:cubicBezTo>
                <a:cubicBezTo>
                  <a:pt x="4763" y="10098"/>
                  <a:pt x="5478" y="10289"/>
                  <a:pt x="6264" y="10289"/>
                </a:cubicBezTo>
                <a:cubicBezTo>
                  <a:pt x="6788" y="10289"/>
                  <a:pt x="7335" y="10217"/>
                  <a:pt x="7812" y="10003"/>
                </a:cubicBezTo>
                <a:lnTo>
                  <a:pt x="8407" y="11122"/>
                </a:lnTo>
                <a:cubicBezTo>
                  <a:pt x="7740" y="11432"/>
                  <a:pt x="7002" y="11575"/>
                  <a:pt x="6264" y="11575"/>
                </a:cubicBezTo>
                <a:cubicBezTo>
                  <a:pt x="4763" y="11575"/>
                  <a:pt x="3382" y="10979"/>
                  <a:pt x="2311" y="9932"/>
                </a:cubicBezTo>
                <a:cubicBezTo>
                  <a:pt x="1001" y="8622"/>
                  <a:pt x="429" y="6812"/>
                  <a:pt x="763" y="4931"/>
                </a:cubicBezTo>
                <a:cubicBezTo>
                  <a:pt x="905" y="4192"/>
                  <a:pt x="1167" y="3478"/>
                  <a:pt x="1620" y="2859"/>
                </a:cubicBezTo>
                <a:cubicBezTo>
                  <a:pt x="2668" y="1335"/>
                  <a:pt x="4287" y="430"/>
                  <a:pt x="6073" y="382"/>
                </a:cubicBezTo>
                <a:close/>
                <a:moveTo>
                  <a:pt x="6311" y="1"/>
                </a:moveTo>
                <a:cubicBezTo>
                  <a:pt x="4311" y="1"/>
                  <a:pt x="2501" y="954"/>
                  <a:pt x="1334" y="2668"/>
                </a:cubicBezTo>
                <a:cubicBezTo>
                  <a:pt x="929" y="3311"/>
                  <a:pt x="620" y="4026"/>
                  <a:pt x="477" y="4764"/>
                </a:cubicBezTo>
                <a:cubicBezTo>
                  <a:pt x="1" y="7169"/>
                  <a:pt x="977" y="9551"/>
                  <a:pt x="3049" y="10932"/>
                </a:cubicBezTo>
                <a:cubicBezTo>
                  <a:pt x="3668" y="11337"/>
                  <a:pt x="4382" y="11646"/>
                  <a:pt x="5121" y="11789"/>
                </a:cubicBezTo>
                <a:cubicBezTo>
                  <a:pt x="5514" y="11863"/>
                  <a:pt x="5906" y="11899"/>
                  <a:pt x="6293" y="11899"/>
                </a:cubicBezTo>
                <a:cubicBezTo>
                  <a:pt x="7891" y="11899"/>
                  <a:pt x="9390" y="11278"/>
                  <a:pt x="10503" y="10146"/>
                </a:cubicBezTo>
                <a:cubicBezTo>
                  <a:pt x="11646" y="9027"/>
                  <a:pt x="12241" y="7526"/>
                  <a:pt x="12241" y="5955"/>
                </a:cubicBezTo>
                <a:cubicBezTo>
                  <a:pt x="12217" y="5478"/>
                  <a:pt x="12146" y="4978"/>
                  <a:pt x="12027" y="4502"/>
                </a:cubicBezTo>
                <a:cubicBezTo>
                  <a:pt x="12008" y="4428"/>
                  <a:pt x="11946" y="4368"/>
                  <a:pt x="11874" y="4368"/>
                </a:cubicBezTo>
                <a:cubicBezTo>
                  <a:pt x="11854" y="4368"/>
                  <a:pt x="11833" y="4372"/>
                  <a:pt x="11813" y="4383"/>
                </a:cubicBezTo>
                <a:cubicBezTo>
                  <a:pt x="11741" y="4407"/>
                  <a:pt x="11670" y="4502"/>
                  <a:pt x="11717" y="4573"/>
                </a:cubicBezTo>
                <a:cubicBezTo>
                  <a:pt x="11813" y="5026"/>
                  <a:pt x="11884" y="5502"/>
                  <a:pt x="11884" y="5978"/>
                </a:cubicBezTo>
                <a:cubicBezTo>
                  <a:pt x="11884" y="7479"/>
                  <a:pt x="11289" y="8860"/>
                  <a:pt x="10241" y="9932"/>
                </a:cubicBezTo>
                <a:cubicBezTo>
                  <a:pt x="9812" y="10384"/>
                  <a:pt x="9288" y="10741"/>
                  <a:pt x="8740" y="11003"/>
                </a:cubicBezTo>
                <a:lnTo>
                  <a:pt x="8145" y="9884"/>
                </a:lnTo>
                <a:cubicBezTo>
                  <a:pt x="9598" y="9193"/>
                  <a:pt x="10598" y="7717"/>
                  <a:pt x="10598" y="5978"/>
                </a:cubicBezTo>
                <a:cubicBezTo>
                  <a:pt x="10598" y="3668"/>
                  <a:pt x="8764" y="1763"/>
                  <a:pt x="6454" y="1668"/>
                </a:cubicBezTo>
                <a:lnTo>
                  <a:pt x="6454" y="382"/>
                </a:lnTo>
                <a:cubicBezTo>
                  <a:pt x="7550" y="406"/>
                  <a:pt x="8550" y="739"/>
                  <a:pt x="9431" y="1335"/>
                </a:cubicBezTo>
                <a:cubicBezTo>
                  <a:pt x="10336" y="1954"/>
                  <a:pt x="11050" y="2811"/>
                  <a:pt x="11455" y="3811"/>
                </a:cubicBezTo>
                <a:cubicBezTo>
                  <a:pt x="11492" y="3884"/>
                  <a:pt x="11570" y="3915"/>
                  <a:pt x="11636" y="3915"/>
                </a:cubicBezTo>
                <a:cubicBezTo>
                  <a:pt x="11657" y="3915"/>
                  <a:pt x="11677" y="3912"/>
                  <a:pt x="11693" y="3907"/>
                </a:cubicBezTo>
                <a:cubicBezTo>
                  <a:pt x="11789" y="3859"/>
                  <a:pt x="11813" y="3740"/>
                  <a:pt x="11789" y="3668"/>
                </a:cubicBezTo>
                <a:cubicBezTo>
                  <a:pt x="11336" y="2573"/>
                  <a:pt x="10598" y="1668"/>
                  <a:pt x="9645" y="1001"/>
                </a:cubicBezTo>
                <a:cubicBezTo>
                  <a:pt x="8669" y="334"/>
                  <a:pt x="7502" y="1"/>
                  <a:pt x="631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64" name="Google Shape;6564;p51"/>
          <p:cNvGrpSpPr/>
          <p:nvPr/>
        </p:nvGrpSpPr>
        <p:grpSpPr>
          <a:xfrm>
            <a:off x="4024090" y="3577633"/>
            <a:ext cx="351056" cy="355302"/>
            <a:chOff x="4177563" y="3313708"/>
            <a:chExt cx="293550" cy="297100"/>
          </a:xfrm>
        </p:grpSpPr>
        <p:sp>
          <p:nvSpPr>
            <p:cNvPr id="6565" name="Google Shape;6565;p51"/>
            <p:cNvSpPr/>
            <p:nvPr/>
          </p:nvSpPr>
          <p:spPr>
            <a:xfrm>
              <a:off x="4281763" y="3352408"/>
              <a:ext cx="165525" cy="8950"/>
            </a:xfrm>
            <a:custGeom>
              <a:rect b="b" l="l" r="r" t="t"/>
              <a:pathLst>
                <a:path extrusionOk="0" h="358" w="6621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cubicBezTo>
                    <a:pt x="0" y="286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310"/>
                    <a:pt x="6621" y="215"/>
                  </a:cubicBezTo>
                  <a:cubicBezTo>
                    <a:pt x="6621" y="96"/>
                    <a:pt x="6549" y="1"/>
                    <a:pt x="6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6" name="Google Shape;6566;p51"/>
            <p:cNvSpPr/>
            <p:nvPr/>
          </p:nvSpPr>
          <p:spPr>
            <a:xfrm>
              <a:off x="4281763" y="3372658"/>
              <a:ext cx="120875" cy="8950"/>
            </a:xfrm>
            <a:custGeom>
              <a:rect b="b" l="l" r="r" t="t"/>
              <a:pathLst>
                <a:path extrusionOk="0" h="358" w="4835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4644" y="357"/>
                  </a:lnTo>
                  <a:cubicBezTo>
                    <a:pt x="4739" y="357"/>
                    <a:pt x="4835" y="310"/>
                    <a:pt x="4835" y="215"/>
                  </a:cubicBezTo>
                  <a:cubicBezTo>
                    <a:pt x="4835" y="95"/>
                    <a:pt x="4763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7" name="Google Shape;6567;p51"/>
            <p:cNvSpPr/>
            <p:nvPr/>
          </p:nvSpPr>
          <p:spPr>
            <a:xfrm>
              <a:off x="4281763" y="3442908"/>
              <a:ext cx="165525" cy="8950"/>
            </a:xfrm>
            <a:custGeom>
              <a:rect b="b" l="l" r="r" t="t"/>
              <a:pathLst>
                <a:path extrusionOk="0" h="358" w="6621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286"/>
                    <a:pt x="6621" y="191"/>
                  </a:cubicBezTo>
                  <a:cubicBezTo>
                    <a:pt x="6621" y="72"/>
                    <a:pt x="6549" y="0"/>
                    <a:pt x="6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8" name="Google Shape;6568;p51"/>
            <p:cNvSpPr/>
            <p:nvPr/>
          </p:nvSpPr>
          <p:spPr>
            <a:xfrm>
              <a:off x="4281763" y="3463733"/>
              <a:ext cx="120875" cy="8975"/>
            </a:xfrm>
            <a:custGeom>
              <a:rect b="b" l="l" r="r" t="t"/>
              <a:pathLst>
                <a:path extrusionOk="0" h="359" w="4835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287"/>
                    <a:pt x="4835" y="191"/>
                  </a:cubicBezTo>
                  <a:cubicBezTo>
                    <a:pt x="4835" y="72"/>
                    <a:pt x="4763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9" name="Google Shape;6569;p51"/>
            <p:cNvSpPr/>
            <p:nvPr/>
          </p:nvSpPr>
          <p:spPr>
            <a:xfrm>
              <a:off x="4238888" y="3339908"/>
              <a:ext cx="18475" cy="48275"/>
            </a:xfrm>
            <a:custGeom>
              <a:rect b="b" l="l" r="r" t="t"/>
              <a:pathLst>
                <a:path extrusionOk="0" h="1931" w="739">
                  <a:moveTo>
                    <a:pt x="239" y="0"/>
                  </a:moveTo>
                  <a:cubicBezTo>
                    <a:pt x="167" y="0"/>
                    <a:pt x="120" y="24"/>
                    <a:pt x="96" y="96"/>
                  </a:cubicBezTo>
                  <a:cubicBezTo>
                    <a:pt x="1" y="215"/>
                    <a:pt x="96" y="334"/>
                    <a:pt x="215" y="334"/>
                  </a:cubicBezTo>
                  <a:lnTo>
                    <a:pt x="382" y="334"/>
                  </a:lnTo>
                  <a:lnTo>
                    <a:pt x="382" y="1763"/>
                  </a:lnTo>
                  <a:cubicBezTo>
                    <a:pt x="382" y="1810"/>
                    <a:pt x="405" y="1882"/>
                    <a:pt x="477" y="1906"/>
                  </a:cubicBezTo>
                  <a:cubicBezTo>
                    <a:pt x="505" y="1923"/>
                    <a:pt x="535" y="1930"/>
                    <a:pt x="564" y="1930"/>
                  </a:cubicBezTo>
                  <a:cubicBezTo>
                    <a:pt x="656" y="1930"/>
                    <a:pt x="739" y="1853"/>
                    <a:pt x="739" y="1763"/>
                  </a:cubicBezTo>
                  <a:lnTo>
                    <a:pt x="739" y="143"/>
                  </a:lnTo>
                  <a:cubicBezTo>
                    <a:pt x="739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0" name="Google Shape;6570;p51"/>
            <p:cNvSpPr/>
            <p:nvPr/>
          </p:nvSpPr>
          <p:spPr>
            <a:xfrm>
              <a:off x="4200188" y="3338908"/>
              <a:ext cx="32175" cy="50700"/>
            </a:xfrm>
            <a:custGeom>
              <a:rect b="b" l="l" r="r" t="t"/>
              <a:pathLst>
                <a:path extrusionOk="0" h="2028" w="1287">
                  <a:moveTo>
                    <a:pt x="624" y="357"/>
                  </a:moveTo>
                  <a:cubicBezTo>
                    <a:pt x="653" y="357"/>
                    <a:pt x="684" y="362"/>
                    <a:pt x="715" y="374"/>
                  </a:cubicBezTo>
                  <a:cubicBezTo>
                    <a:pt x="834" y="398"/>
                    <a:pt x="929" y="517"/>
                    <a:pt x="929" y="660"/>
                  </a:cubicBezTo>
                  <a:lnTo>
                    <a:pt x="929" y="1422"/>
                  </a:lnTo>
                  <a:cubicBezTo>
                    <a:pt x="929" y="1541"/>
                    <a:pt x="834" y="1660"/>
                    <a:pt x="715" y="1707"/>
                  </a:cubicBezTo>
                  <a:cubicBezTo>
                    <a:pt x="684" y="1719"/>
                    <a:pt x="653" y="1724"/>
                    <a:pt x="624" y="1724"/>
                  </a:cubicBezTo>
                  <a:cubicBezTo>
                    <a:pt x="475" y="1724"/>
                    <a:pt x="358" y="1585"/>
                    <a:pt x="358" y="1445"/>
                  </a:cubicBezTo>
                  <a:lnTo>
                    <a:pt x="358" y="636"/>
                  </a:lnTo>
                  <a:cubicBezTo>
                    <a:pt x="358" y="496"/>
                    <a:pt x="475" y="357"/>
                    <a:pt x="624" y="357"/>
                  </a:cubicBezTo>
                  <a:close/>
                  <a:moveTo>
                    <a:pt x="623" y="0"/>
                  </a:moveTo>
                  <a:cubicBezTo>
                    <a:pt x="279" y="0"/>
                    <a:pt x="1" y="299"/>
                    <a:pt x="1" y="636"/>
                  </a:cubicBezTo>
                  <a:lnTo>
                    <a:pt x="1" y="1374"/>
                  </a:lnTo>
                  <a:cubicBezTo>
                    <a:pt x="1" y="1739"/>
                    <a:pt x="292" y="2027"/>
                    <a:pt x="646" y="2027"/>
                  </a:cubicBezTo>
                  <a:cubicBezTo>
                    <a:pt x="684" y="2027"/>
                    <a:pt x="723" y="2024"/>
                    <a:pt x="763" y="2017"/>
                  </a:cubicBezTo>
                  <a:cubicBezTo>
                    <a:pt x="1072" y="1946"/>
                    <a:pt x="1287" y="1684"/>
                    <a:pt x="1287" y="1374"/>
                  </a:cubicBezTo>
                  <a:lnTo>
                    <a:pt x="1287" y="636"/>
                  </a:lnTo>
                  <a:cubicBezTo>
                    <a:pt x="1287" y="350"/>
                    <a:pt x="1072" y="64"/>
                    <a:pt x="763" y="17"/>
                  </a:cubicBezTo>
                  <a:cubicBezTo>
                    <a:pt x="715" y="5"/>
                    <a:pt x="668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1" name="Google Shape;6571;p51"/>
            <p:cNvSpPr/>
            <p:nvPr/>
          </p:nvSpPr>
          <p:spPr>
            <a:xfrm>
              <a:off x="4236513" y="3431583"/>
              <a:ext cx="30375" cy="47650"/>
            </a:xfrm>
            <a:custGeom>
              <a:rect b="b" l="l" r="r" t="t"/>
              <a:pathLst>
                <a:path extrusionOk="0" h="1906" w="1215">
                  <a:moveTo>
                    <a:pt x="572" y="1"/>
                  </a:moveTo>
                  <a:cubicBezTo>
                    <a:pt x="310" y="1"/>
                    <a:pt x="96" y="168"/>
                    <a:pt x="24" y="429"/>
                  </a:cubicBezTo>
                  <a:cubicBezTo>
                    <a:pt x="0" y="525"/>
                    <a:pt x="72" y="620"/>
                    <a:pt x="143" y="644"/>
                  </a:cubicBezTo>
                  <a:cubicBezTo>
                    <a:pt x="169" y="654"/>
                    <a:pt x="194" y="659"/>
                    <a:pt x="218" y="659"/>
                  </a:cubicBezTo>
                  <a:cubicBezTo>
                    <a:pt x="301" y="659"/>
                    <a:pt x="363" y="599"/>
                    <a:pt x="381" y="525"/>
                  </a:cubicBezTo>
                  <a:cubicBezTo>
                    <a:pt x="429" y="429"/>
                    <a:pt x="500" y="358"/>
                    <a:pt x="596" y="358"/>
                  </a:cubicBezTo>
                  <a:cubicBezTo>
                    <a:pt x="715" y="358"/>
                    <a:pt x="810" y="429"/>
                    <a:pt x="810" y="549"/>
                  </a:cubicBezTo>
                  <a:lnTo>
                    <a:pt x="810" y="596"/>
                  </a:lnTo>
                  <a:cubicBezTo>
                    <a:pt x="762" y="644"/>
                    <a:pt x="739" y="739"/>
                    <a:pt x="691" y="858"/>
                  </a:cubicBezTo>
                  <a:cubicBezTo>
                    <a:pt x="453" y="1192"/>
                    <a:pt x="310" y="1382"/>
                    <a:pt x="238" y="1477"/>
                  </a:cubicBezTo>
                  <a:cubicBezTo>
                    <a:pt x="143" y="1596"/>
                    <a:pt x="96" y="1668"/>
                    <a:pt x="119" y="1739"/>
                  </a:cubicBezTo>
                  <a:cubicBezTo>
                    <a:pt x="143" y="1811"/>
                    <a:pt x="191" y="1835"/>
                    <a:pt x="238" y="1858"/>
                  </a:cubicBezTo>
                  <a:cubicBezTo>
                    <a:pt x="262" y="1858"/>
                    <a:pt x="310" y="1906"/>
                    <a:pt x="572" y="1906"/>
                  </a:cubicBezTo>
                  <a:lnTo>
                    <a:pt x="1048" y="1906"/>
                  </a:lnTo>
                  <a:cubicBezTo>
                    <a:pt x="1143" y="1906"/>
                    <a:pt x="1215" y="1835"/>
                    <a:pt x="1215" y="1739"/>
                  </a:cubicBezTo>
                  <a:cubicBezTo>
                    <a:pt x="1215" y="1620"/>
                    <a:pt x="1167" y="1549"/>
                    <a:pt x="1048" y="1549"/>
                  </a:cubicBezTo>
                  <a:lnTo>
                    <a:pt x="596" y="1549"/>
                  </a:lnTo>
                  <a:cubicBezTo>
                    <a:pt x="691" y="1430"/>
                    <a:pt x="810" y="1287"/>
                    <a:pt x="953" y="1072"/>
                  </a:cubicBezTo>
                  <a:cubicBezTo>
                    <a:pt x="977" y="930"/>
                    <a:pt x="1072" y="763"/>
                    <a:pt x="1096" y="644"/>
                  </a:cubicBezTo>
                  <a:cubicBezTo>
                    <a:pt x="1143" y="572"/>
                    <a:pt x="1096" y="453"/>
                    <a:pt x="1072" y="358"/>
                  </a:cubicBezTo>
                  <a:cubicBezTo>
                    <a:pt x="1048" y="287"/>
                    <a:pt x="1024" y="239"/>
                    <a:pt x="953" y="168"/>
                  </a:cubicBezTo>
                  <a:cubicBezTo>
                    <a:pt x="858" y="48"/>
                    <a:pt x="715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2" name="Google Shape;6572;p51"/>
            <p:cNvSpPr/>
            <p:nvPr/>
          </p:nvSpPr>
          <p:spPr>
            <a:xfrm>
              <a:off x="4200188" y="3431008"/>
              <a:ext cx="30400" cy="47675"/>
            </a:xfrm>
            <a:custGeom>
              <a:rect b="b" l="l" r="r" t="t"/>
              <a:pathLst>
                <a:path extrusionOk="0" h="1907" w="1216">
                  <a:moveTo>
                    <a:pt x="596" y="357"/>
                  </a:moveTo>
                  <a:cubicBezTo>
                    <a:pt x="739" y="357"/>
                    <a:pt x="858" y="476"/>
                    <a:pt x="858" y="619"/>
                  </a:cubicBezTo>
                  <a:lnTo>
                    <a:pt x="858" y="1310"/>
                  </a:lnTo>
                  <a:cubicBezTo>
                    <a:pt x="858" y="1429"/>
                    <a:pt x="763" y="1548"/>
                    <a:pt x="620" y="1572"/>
                  </a:cubicBezTo>
                  <a:cubicBezTo>
                    <a:pt x="477" y="1572"/>
                    <a:pt x="358" y="1453"/>
                    <a:pt x="358" y="1310"/>
                  </a:cubicBezTo>
                  <a:lnTo>
                    <a:pt x="358" y="619"/>
                  </a:lnTo>
                  <a:cubicBezTo>
                    <a:pt x="358" y="500"/>
                    <a:pt x="453" y="381"/>
                    <a:pt x="596" y="357"/>
                  </a:cubicBezTo>
                  <a:close/>
                  <a:moveTo>
                    <a:pt x="620" y="0"/>
                  </a:moveTo>
                  <a:cubicBezTo>
                    <a:pt x="286" y="0"/>
                    <a:pt x="1" y="262"/>
                    <a:pt x="1" y="595"/>
                  </a:cubicBezTo>
                  <a:lnTo>
                    <a:pt x="1" y="1262"/>
                  </a:lnTo>
                  <a:cubicBezTo>
                    <a:pt x="1" y="1596"/>
                    <a:pt x="263" y="1858"/>
                    <a:pt x="596" y="1905"/>
                  </a:cubicBezTo>
                  <a:cubicBezTo>
                    <a:pt x="608" y="1906"/>
                    <a:pt x="620" y="1906"/>
                    <a:pt x="632" y="1906"/>
                  </a:cubicBezTo>
                  <a:cubicBezTo>
                    <a:pt x="950" y="1906"/>
                    <a:pt x="1215" y="1608"/>
                    <a:pt x="1215" y="1310"/>
                  </a:cubicBezTo>
                  <a:lnTo>
                    <a:pt x="1215" y="619"/>
                  </a:lnTo>
                  <a:cubicBezTo>
                    <a:pt x="1215" y="286"/>
                    <a:pt x="953" y="24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3" name="Google Shape;6573;p51"/>
            <p:cNvSpPr/>
            <p:nvPr/>
          </p:nvSpPr>
          <p:spPr>
            <a:xfrm>
              <a:off x="4237113" y="3522083"/>
              <a:ext cx="29200" cy="47050"/>
            </a:xfrm>
            <a:custGeom>
              <a:rect b="b" l="l" r="r" t="t"/>
              <a:pathLst>
                <a:path extrusionOk="0" h="1882" w="1168">
                  <a:moveTo>
                    <a:pt x="572" y="1"/>
                  </a:moveTo>
                  <a:cubicBezTo>
                    <a:pt x="310" y="1"/>
                    <a:pt x="72" y="191"/>
                    <a:pt x="48" y="453"/>
                  </a:cubicBezTo>
                  <a:cubicBezTo>
                    <a:pt x="0" y="548"/>
                    <a:pt x="72" y="644"/>
                    <a:pt x="191" y="667"/>
                  </a:cubicBezTo>
                  <a:cubicBezTo>
                    <a:pt x="207" y="671"/>
                    <a:pt x="222" y="673"/>
                    <a:pt x="236" y="673"/>
                  </a:cubicBezTo>
                  <a:cubicBezTo>
                    <a:pt x="308" y="673"/>
                    <a:pt x="361" y="624"/>
                    <a:pt x="381" y="525"/>
                  </a:cubicBezTo>
                  <a:cubicBezTo>
                    <a:pt x="429" y="429"/>
                    <a:pt x="500" y="334"/>
                    <a:pt x="595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5" y="739"/>
                  </a:cubicBezTo>
                  <a:cubicBezTo>
                    <a:pt x="500" y="739"/>
                    <a:pt x="429" y="834"/>
                    <a:pt x="429" y="929"/>
                  </a:cubicBezTo>
                  <a:cubicBezTo>
                    <a:pt x="429" y="1025"/>
                    <a:pt x="500" y="1120"/>
                    <a:pt x="595" y="1120"/>
                  </a:cubicBezTo>
                  <a:cubicBezTo>
                    <a:pt x="715" y="1120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5" y="1525"/>
                  </a:cubicBezTo>
                  <a:cubicBezTo>
                    <a:pt x="500" y="1525"/>
                    <a:pt x="429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310" y="1144"/>
                    <a:pt x="214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6"/>
                  </a:lnTo>
                  <a:cubicBezTo>
                    <a:pt x="72" y="1668"/>
                    <a:pt x="310" y="1882"/>
                    <a:pt x="595" y="1882"/>
                  </a:cubicBezTo>
                  <a:cubicBezTo>
                    <a:pt x="905" y="1882"/>
                    <a:pt x="1167" y="1644"/>
                    <a:pt x="1167" y="1310"/>
                  </a:cubicBezTo>
                  <a:cubicBezTo>
                    <a:pt x="1167" y="1168"/>
                    <a:pt x="1096" y="1048"/>
                    <a:pt x="1024" y="929"/>
                  </a:cubicBezTo>
                  <a:cubicBezTo>
                    <a:pt x="1096" y="834"/>
                    <a:pt x="1167" y="691"/>
                    <a:pt x="1167" y="548"/>
                  </a:cubicBezTo>
                  <a:cubicBezTo>
                    <a:pt x="1119" y="239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4" name="Google Shape;6574;p51"/>
            <p:cNvSpPr/>
            <p:nvPr/>
          </p:nvSpPr>
          <p:spPr>
            <a:xfrm>
              <a:off x="4200188" y="3521483"/>
              <a:ext cx="30400" cy="47650"/>
            </a:xfrm>
            <a:custGeom>
              <a:rect b="b" l="l" r="r" t="t"/>
              <a:pathLst>
                <a:path extrusionOk="0" h="1906" w="1216">
                  <a:moveTo>
                    <a:pt x="596" y="358"/>
                  </a:moveTo>
                  <a:cubicBezTo>
                    <a:pt x="739" y="358"/>
                    <a:pt x="858" y="477"/>
                    <a:pt x="858" y="620"/>
                  </a:cubicBezTo>
                  <a:lnTo>
                    <a:pt x="858" y="1311"/>
                  </a:lnTo>
                  <a:cubicBezTo>
                    <a:pt x="858" y="1430"/>
                    <a:pt x="763" y="1549"/>
                    <a:pt x="620" y="1573"/>
                  </a:cubicBezTo>
                  <a:cubicBezTo>
                    <a:pt x="477" y="1573"/>
                    <a:pt x="358" y="1453"/>
                    <a:pt x="358" y="1311"/>
                  </a:cubicBezTo>
                  <a:lnTo>
                    <a:pt x="358" y="620"/>
                  </a:lnTo>
                  <a:cubicBezTo>
                    <a:pt x="358" y="501"/>
                    <a:pt x="453" y="382"/>
                    <a:pt x="596" y="358"/>
                  </a:cubicBezTo>
                  <a:close/>
                  <a:moveTo>
                    <a:pt x="620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287"/>
                  </a:lnTo>
                  <a:cubicBezTo>
                    <a:pt x="1" y="1620"/>
                    <a:pt x="263" y="1882"/>
                    <a:pt x="596" y="1906"/>
                  </a:cubicBezTo>
                  <a:cubicBezTo>
                    <a:pt x="929" y="1906"/>
                    <a:pt x="1215" y="1644"/>
                    <a:pt x="1215" y="1311"/>
                  </a:cubicBezTo>
                  <a:lnTo>
                    <a:pt x="1215" y="620"/>
                  </a:lnTo>
                  <a:cubicBezTo>
                    <a:pt x="1215" y="310"/>
                    <a:pt x="953" y="25"/>
                    <a:pt x="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5" name="Google Shape;6575;p51"/>
            <p:cNvSpPr/>
            <p:nvPr/>
          </p:nvSpPr>
          <p:spPr>
            <a:xfrm>
              <a:off x="4281763" y="3533408"/>
              <a:ext cx="165525" cy="8950"/>
            </a:xfrm>
            <a:custGeom>
              <a:rect b="b" l="l" r="r" t="t"/>
              <a:pathLst>
                <a:path extrusionOk="0" h="358" w="6621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6430" y="357"/>
                  </a:lnTo>
                  <a:cubicBezTo>
                    <a:pt x="6525" y="357"/>
                    <a:pt x="6621" y="310"/>
                    <a:pt x="6621" y="214"/>
                  </a:cubicBezTo>
                  <a:cubicBezTo>
                    <a:pt x="6621" y="95"/>
                    <a:pt x="6549" y="0"/>
                    <a:pt x="6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6" name="Google Shape;6576;p51"/>
            <p:cNvSpPr/>
            <p:nvPr/>
          </p:nvSpPr>
          <p:spPr>
            <a:xfrm>
              <a:off x="4281763" y="3554233"/>
              <a:ext cx="120875" cy="8950"/>
            </a:xfrm>
            <a:custGeom>
              <a:rect b="b" l="l" r="r" t="t"/>
              <a:pathLst>
                <a:path extrusionOk="0" h="358" w="4835">
                  <a:moveTo>
                    <a:pt x="191" y="1"/>
                  </a:moveTo>
                  <a:cubicBezTo>
                    <a:pt x="95" y="1"/>
                    <a:pt x="0" y="72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310"/>
                    <a:pt x="4835" y="215"/>
                  </a:cubicBezTo>
                  <a:cubicBezTo>
                    <a:pt x="4835" y="96"/>
                    <a:pt x="4763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7" name="Google Shape;6577;p51"/>
            <p:cNvSpPr/>
            <p:nvPr/>
          </p:nvSpPr>
          <p:spPr>
            <a:xfrm>
              <a:off x="4177563" y="3313708"/>
              <a:ext cx="293550" cy="297100"/>
            </a:xfrm>
            <a:custGeom>
              <a:rect b="b" l="l" r="r" t="t"/>
              <a:pathLst>
                <a:path extrusionOk="0" h="11884" w="11742">
                  <a:moveTo>
                    <a:pt x="11360" y="334"/>
                  </a:moveTo>
                  <a:lnTo>
                    <a:pt x="11384" y="3644"/>
                  </a:lnTo>
                  <a:lnTo>
                    <a:pt x="6597" y="3644"/>
                  </a:lnTo>
                  <a:cubicBezTo>
                    <a:pt x="6550" y="3644"/>
                    <a:pt x="6502" y="3668"/>
                    <a:pt x="6478" y="3692"/>
                  </a:cubicBezTo>
                  <a:lnTo>
                    <a:pt x="5883" y="4263"/>
                  </a:lnTo>
                  <a:lnTo>
                    <a:pt x="5287" y="3692"/>
                  </a:lnTo>
                  <a:cubicBezTo>
                    <a:pt x="5240" y="3668"/>
                    <a:pt x="5192" y="3644"/>
                    <a:pt x="5168" y="3644"/>
                  </a:cubicBezTo>
                  <a:lnTo>
                    <a:pt x="358" y="3644"/>
                  </a:lnTo>
                  <a:lnTo>
                    <a:pt x="358" y="334"/>
                  </a:lnTo>
                  <a:close/>
                  <a:moveTo>
                    <a:pt x="239" y="1"/>
                  </a:moveTo>
                  <a:cubicBezTo>
                    <a:pt x="167" y="1"/>
                    <a:pt x="72" y="96"/>
                    <a:pt x="72" y="191"/>
                  </a:cubicBezTo>
                  <a:lnTo>
                    <a:pt x="72" y="4644"/>
                  </a:lnTo>
                  <a:cubicBezTo>
                    <a:pt x="72" y="4692"/>
                    <a:pt x="96" y="4740"/>
                    <a:pt x="120" y="4740"/>
                  </a:cubicBezTo>
                  <a:cubicBezTo>
                    <a:pt x="167" y="4767"/>
                    <a:pt x="213" y="4779"/>
                    <a:pt x="254" y="4779"/>
                  </a:cubicBezTo>
                  <a:cubicBezTo>
                    <a:pt x="356" y="4779"/>
                    <a:pt x="429" y="4706"/>
                    <a:pt x="429" y="4621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73"/>
                  </a:lnTo>
                  <a:cubicBezTo>
                    <a:pt x="5788" y="4621"/>
                    <a:pt x="5835" y="4621"/>
                    <a:pt x="5907" y="4621"/>
                  </a:cubicBezTo>
                  <a:cubicBezTo>
                    <a:pt x="5954" y="4621"/>
                    <a:pt x="6026" y="4597"/>
                    <a:pt x="6073" y="4573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312"/>
                  </a:lnTo>
                  <a:lnTo>
                    <a:pt x="6597" y="7312"/>
                  </a:lnTo>
                  <a:cubicBezTo>
                    <a:pt x="6526" y="7312"/>
                    <a:pt x="6502" y="7335"/>
                    <a:pt x="6478" y="7359"/>
                  </a:cubicBezTo>
                  <a:lnTo>
                    <a:pt x="5883" y="7931"/>
                  </a:lnTo>
                  <a:lnTo>
                    <a:pt x="5287" y="7359"/>
                  </a:lnTo>
                  <a:cubicBezTo>
                    <a:pt x="5240" y="7335"/>
                    <a:pt x="5192" y="7312"/>
                    <a:pt x="5168" y="7312"/>
                  </a:cubicBezTo>
                  <a:lnTo>
                    <a:pt x="358" y="7312"/>
                  </a:lnTo>
                  <a:lnTo>
                    <a:pt x="358" y="5430"/>
                  </a:lnTo>
                  <a:cubicBezTo>
                    <a:pt x="358" y="5335"/>
                    <a:pt x="310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1003"/>
                  </a:lnTo>
                  <a:cubicBezTo>
                    <a:pt x="1" y="11146"/>
                    <a:pt x="120" y="11265"/>
                    <a:pt x="286" y="11265"/>
                  </a:cubicBezTo>
                  <a:lnTo>
                    <a:pt x="5073" y="11265"/>
                  </a:lnTo>
                  <a:lnTo>
                    <a:pt x="5669" y="11836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907" y="11884"/>
                    <a:pt x="5954" y="11860"/>
                    <a:pt x="6026" y="11836"/>
                  </a:cubicBezTo>
                  <a:lnTo>
                    <a:pt x="6621" y="11265"/>
                  </a:lnTo>
                  <a:lnTo>
                    <a:pt x="7859" y="11265"/>
                  </a:lnTo>
                  <a:cubicBezTo>
                    <a:pt x="7955" y="11265"/>
                    <a:pt x="8050" y="11193"/>
                    <a:pt x="8050" y="11122"/>
                  </a:cubicBezTo>
                  <a:cubicBezTo>
                    <a:pt x="8050" y="11003"/>
                    <a:pt x="7979" y="10908"/>
                    <a:pt x="7859" y="10908"/>
                  </a:cubicBezTo>
                  <a:lnTo>
                    <a:pt x="6550" y="10908"/>
                  </a:lnTo>
                  <a:cubicBezTo>
                    <a:pt x="6526" y="10908"/>
                    <a:pt x="6478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68" y="10908"/>
                    <a:pt x="5121" y="10908"/>
                  </a:cubicBezTo>
                  <a:lnTo>
                    <a:pt x="334" y="10908"/>
                  </a:lnTo>
                  <a:lnTo>
                    <a:pt x="334" y="7597"/>
                  </a:lnTo>
                  <a:lnTo>
                    <a:pt x="5049" y="7597"/>
                  </a:lnTo>
                  <a:lnTo>
                    <a:pt x="5645" y="8169"/>
                  </a:lnTo>
                  <a:cubicBezTo>
                    <a:pt x="5692" y="8217"/>
                    <a:pt x="5764" y="8217"/>
                    <a:pt x="5811" y="8217"/>
                  </a:cubicBezTo>
                  <a:cubicBezTo>
                    <a:pt x="5883" y="8217"/>
                    <a:pt x="5930" y="8193"/>
                    <a:pt x="6002" y="8169"/>
                  </a:cubicBezTo>
                  <a:lnTo>
                    <a:pt x="6597" y="7597"/>
                  </a:lnTo>
                  <a:lnTo>
                    <a:pt x="11289" y="7597"/>
                  </a:lnTo>
                  <a:lnTo>
                    <a:pt x="11289" y="10908"/>
                  </a:lnTo>
                  <a:lnTo>
                    <a:pt x="8669" y="10908"/>
                  </a:lnTo>
                  <a:cubicBezTo>
                    <a:pt x="8574" y="10908"/>
                    <a:pt x="8502" y="10955"/>
                    <a:pt x="8502" y="11050"/>
                  </a:cubicBezTo>
                  <a:cubicBezTo>
                    <a:pt x="8502" y="11170"/>
                    <a:pt x="8550" y="11265"/>
                    <a:pt x="8669" y="11265"/>
                  </a:cubicBezTo>
                  <a:lnTo>
                    <a:pt x="11384" y="11265"/>
                  </a:lnTo>
                  <a:cubicBezTo>
                    <a:pt x="11527" y="11265"/>
                    <a:pt x="11646" y="11146"/>
                    <a:pt x="11646" y="11003"/>
                  </a:cubicBezTo>
                  <a:lnTo>
                    <a:pt x="11646" y="286"/>
                  </a:lnTo>
                  <a:cubicBezTo>
                    <a:pt x="11741" y="120"/>
                    <a:pt x="11622" y="1"/>
                    <a:pt x="11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78" name="Google Shape;6578;p51"/>
          <p:cNvSpPr/>
          <p:nvPr/>
        </p:nvSpPr>
        <p:spPr>
          <a:xfrm>
            <a:off x="3247951" y="3577470"/>
            <a:ext cx="356019" cy="356139"/>
          </a:xfrm>
          <a:custGeom>
            <a:rect b="b" l="l" r="r" t="t"/>
            <a:pathLst>
              <a:path extrusionOk="0" h="11912" w="11908">
                <a:moveTo>
                  <a:pt x="3358" y="6363"/>
                </a:moveTo>
                <a:lnTo>
                  <a:pt x="3358" y="10721"/>
                </a:lnTo>
                <a:lnTo>
                  <a:pt x="1858" y="10721"/>
                </a:lnTo>
                <a:lnTo>
                  <a:pt x="1858" y="6363"/>
                </a:lnTo>
                <a:close/>
                <a:moveTo>
                  <a:pt x="5216" y="1314"/>
                </a:moveTo>
                <a:lnTo>
                  <a:pt x="5216" y="10721"/>
                </a:lnTo>
                <a:lnTo>
                  <a:pt x="3691" y="10721"/>
                </a:lnTo>
                <a:lnTo>
                  <a:pt x="3691" y="1314"/>
                </a:lnTo>
                <a:close/>
                <a:moveTo>
                  <a:pt x="7097" y="2577"/>
                </a:moveTo>
                <a:lnTo>
                  <a:pt x="7097" y="10721"/>
                </a:lnTo>
                <a:lnTo>
                  <a:pt x="5573" y="10721"/>
                </a:lnTo>
                <a:lnTo>
                  <a:pt x="5573" y="2577"/>
                </a:lnTo>
                <a:close/>
                <a:moveTo>
                  <a:pt x="8931" y="8864"/>
                </a:moveTo>
                <a:lnTo>
                  <a:pt x="8931" y="10721"/>
                </a:lnTo>
                <a:lnTo>
                  <a:pt x="7406" y="10721"/>
                </a:lnTo>
                <a:lnTo>
                  <a:pt x="7406" y="8864"/>
                </a:lnTo>
                <a:close/>
                <a:moveTo>
                  <a:pt x="939" y="1"/>
                </a:moveTo>
                <a:cubicBezTo>
                  <a:pt x="834" y="1"/>
                  <a:pt x="738" y="88"/>
                  <a:pt x="738" y="195"/>
                </a:cubicBezTo>
                <a:lnTo>
                  <a:pt x="738" y="1005"/>
                </a:lnTo>
                <a:lnTo>
                  <a:pt x="476" y="1005"/>
                </a:lnTo>
                <a:cubicBezTo>
                  <a:pt x="381" y="1005"/>
                  <a:pt x="334" y="1052"/>
                  <a:pt x="310" y="1124"/>
                </a:cubicBezTo>
                <a:cubicBezTo>
                  <a:pt x="262" y="1243"/>
                  <a:pt x="357" y="1362"/>
                  <a:pt x="476" y="1362"/>
                </a:cubicBezTo>
                <a:lnTo>
                  <a:pt x="715" y="1362"/>
                </a:lnTo>
                <a:lnTo>
                  <a:pt x="715" y="2243"/>
                </a:lnTo>
                <a:lnTo>
                  <a:pt x="500" y="2243"/>
                </a:lnTo>
                <a:cubicBezTo>
                  <a:pt x="429" y="2243"/>
                  <a:pt x="334" y="2315"/>
                  <a:pt x="334" y="2386"/>
                </a:cubicBezTo>
                <a:cubicBezTo>
                  <a:pt x="334" y="2505"/>
                  <a:pt x="381" y="2600"/>
                  <a:pt x="500" y="2600"/>
                </a:cubicBezTo>
                <a:lnTo>
                  <a:pt x="715" y="2600"/>
                </a:lnTo>
                <a:lnTo>
                  <a:pt x="715" y="3505"/>
                </a:lnTo>
                <a:lnTo>
                  <a:pt x="500" y="3505"/>
                </a:lnTo>
                <a:cubicBezTo>
                  <a:pt x="429" y="3505"/>
                  <a:pt x="334" y="3553"/>
                  <a:pt x="334" y="3648"/>
                </a:cubicBezTo>
                <a:cubicBezTo>
                  <a:pt x="334" y="3767"/>
                  <a:pt x="381" y="3863"/>
                  <a:pt x="500" y="3863"/>
                </a:cubicBezTo>
                <a:lnTo>
                  <a:pt x="715" y="3863"/>
                </a:lnTo>
                <a:lnTo>
                  <a:pt x="715" y="4744"/>
                </a:lnTo>
                <a:lnTo>
                  <a:pt x="500" y="4744"/>
                </a:lnTo>
                <a:cubicBezTo>
                  <a:pt x="429" y="4744"/>
                  <a:pt x="334" y="4815"/>
                  <a:pt x="334" y="4887"/>
                </a:cubicBezTo>
                <a:cubicBezTo>
                  <a:pt x="334" y="5006"/>
                  <a:pt x="381" y="5101"/>
                  <a:pt x="500" y="5101"/>
                </a:cubicBezTo>
                <a:lnTo>
                  <a:pt x="715" y="5101"/>
                </a:lnTo>
                <a:lnTo>
                  <a:pt x="715" y="6006"/>
                </a:lnTo>
                <a:lnTo>
                  <a:pt x="500" y="6006"/>
                </a:lnTo>
                <a:cubicBezTo>
                  <a:pt x="429" y="6006"/>
                  <a:pt x="334" y="6053"/>
                  <a:pt x="334" y="6149"/>
                </a:cubicBezTo>
                <a:cubicBezTo>
                  <a:pt x="334" y="6268"/>
                  <a:pt x="381" y="6363"/>
                  <a:pt x="500" y="6363"/>
                </a:cubicBezTo>
                <a:lnTo>
                  <a:pt x="715" y="6363"/>
                </a:lnTo>
                <a:lnTo>
                  <a:pt x="715" y="7244"/>
                </a:lnTo>
                <a:lnTo>
                  <a:pt x="500" y="7244"/>
                </a:lnTo>
                <a:cubicBezTo>
                  <a:pt x="429" y="7244"/>
                  <a:pt x="334" y="7316"/>
                  <a:pt x="334" y="7387"/>
                </a:cubicBezTo>
                <a:cubicBezTo>
                  <a:pt x="334" y="7506"/>
                  <a:pt x="381" y="7601"/>
                  <a:pt x="500" y="7601"/>
                </a:cubicBezTo>
                <a:lnTo>
                  <a:pt x="715" y="7601"/>
                </a:lnTo>
                <a:lnTo>
                  <a:pt x="715" y="8506"/>
                </a:lnTo>
                <a:lnTo>
                  <a:pt x="500" y="8506"/>
                </a:lnTo>
                <a:cubicBezTo>
                  <a:pt x="429" y="8506"/>
                  <a:pt x="334" y="8554"/>
                  <a:pt x="334" y="8649"/>
                </a:cubicBezTo>
                <a:cubicBezTo>
                  <a:pt x="334" y="8768"/>
                  <a:pt x="381" y="8864"/>
                  <a:pt x="500" y="8864"/>
                </a:cubicBezTo>
                <a:lnTo>
                  <a:pt x="715" y="8864"/>
                </a:lnTo>
                <a:lnTo>
                  <a:pt x="715" y="9745"/>
                </a:lnTo>
                <a:lnTo>
                  <a:pt x="500" y="9745"/>
                </a:lnTo>
                <a:cubicBezTo>
                  <a:pt x="429" y="9745"/>
                  <a:pt x="334" y="9816"/>
                  <a:pt x="334" y="9888"/>
                </a:cubicBezTo>
                <a:cubicBezTo>
                  <a:pt x="334" y="10007"/>
                  <a:pt x="381" y="10102"/>
                  <a:pt x="500" y="10102"/>
                </a:cubicBezTo>
                <a:lnTo>
                  <a:pt x="715" y="10102"/>
                </a:lnTo>
                <a:lnTo>
                  <a:pt x="715" y="10721"/>
                </a:lnTo>
                <a:lnTo>
                  <a:pt x="310" y="10721"/>
                </a:lnTo>
                <a:cubicBezTo>
                  <a:pt x="143" y="10721"/>
                  <a:pt x="0" y="10840"/>
                  <a:pt x="0" y="11031"/>
                </a:cubicBezTo>
                <a:lnTo>
                  <a:pt x="0" y="11721"/>
                </a:lnTo>
                <a:cubicBezTo>
                  <a:pt x="0" y="11793"/>
                  <a:pt x="95" y="11888"/>
                  <a:pt x="191" y="11888"/>
                </a:cubicBezTo>
                <a:lnTo>
                  <a:pt x="2691" y="11888"/>
                </a:lnTo>
                <a:cubicBezTo>
                  <a:pt x="2715" y="11888"/>
                  <a:pt x="2739" y="11888"/>
                  <a:pt x="2763" y="11864"/>
                </a:cubicBezTo>
                <a:cubicBezTo>
                  <a:pt x="2882" y="11721"/>
                  <a:pt x="2810" y="11555"/>
                  <a:pt x="2644" y="11555"/>
                </a:cubicBezTo>
                <a:lnTo>
                  <a:pt x="357" y="11555"/>
                </a:lnTo>
                <a:lnTo>
                  <a:pt x="357" y="11078"/>
                </a:lnTo>
                <a:lnTo>
                  <a:pt x="11550" y="11078"/>
                </a:lnTo>
                <a:lnTo>
                  <a:pt x="11550" y="11555"/>
                </a:lnTo>
                <a:lnTo>
                  <a:pt x="3477" y="11555"/>
                </a:lnTo>
                <a:cubicBezTo>
                  <a:pt x="3406" y="11555"/>
                  <a:pt x="3310" y="11626"/>
                  <a:pt x="3310" y="11721"/>
                </a:cubicBezTo>
                <a:cubicBezTo>
                  <a:pt x="3310" y="11840"/>
                  <a:pt x="3358" y="11912"/>
                  <a:pt x="3477" y="11912"/>
                </a:cubicBezTo>
                <a:lnTo>
                  <a:pt x="11622" y="11912"/>
                </a:lnTo>
                <a:cubicBezTo>
                  <a:pt x="11765" y="11912"/>
                  <a:pt x="11907" y="11793"/>
                  <a:pt x="11907" y="11626"/>
                </a:cubicBezTo>
                <a:lnTo>
                  <a:pt x="11907" y="11054"/>
                </a:lnTo>
                <a:cubicBezTo>
                  <a:pt x="11907" y="10840"/>
                  <a:pt x="11788" y="10721"/>
                  <a:pt x="11622" y="10721"/>
                </a:cubicBezTo>
                <a:lnTo>
                  <a:pt x="11122" y="10721"/>
                </a:lnTo>
                <a:lnTo>
                  <a:pt x="11122" y="3743"/>
                </a:lnTo>
                <a:cubicBezTo>
                  <a:pt x="11122" y="3577"/>
                  <a:pt x="11026" y="3505"/>
                  <a:pt x="10883" y="3505"/>
                </a:cubicBezTo>
                <a:lnTo>
                  <a:pt x="9097" y="3505"/>
                </a:lnTo>
                <a:cubicBezTo>
                  <a:pt x="9026" y="3505"/>
                  <a:pt x="8931" y="3577"/>
                  <a:pt x="8931" y="3672"/>
                </a:cubicBezTo>
                <a:lnTo>
                  <a:pt x="8931" y="4958"/>
                </a:lnTo>
                <a:cubicBezTo>
                  <a:pt x="8931" y="4982"/>
                  <a:pt x="8954" y="5053"/>
                  <a:pt x="8978" y="5077"/>
                </a:cubicBezTo>
                <a:cubicBezTo>
                  <a:pt x="9025" y="5104"/>
                  <a:pt x="9069" y="5115"/>
                  <a:pt x="9110" y="5115"/>
                </a:cubicBezTo>
                <a:cubicBezTo>
                  <a:pt x="9214" y="5115"/>
                  <a:pt x="9288" y="5037"/>
                  <a:pt x="9288" y="4934"/>
                </a:cubicBezTo>
                <a:lnTo>
                  <a:pt x="9288" y="3815"/>
                </a:lnTo>
                <a:lnTo>
                  <a:pt x="10812" y="3815"/>
                </a:lnTo>
                <a:lnTo>
                  <a:pt x="10812" y="10721"/>
                </a:lnTo>
                <a:lnTo>
                  <a:pt x="9288" y="10721"/>
                </a:lnTo>
                <a:lnTo>
                  <a:pt x="9288" y="5768"/>
                </a:lnTo>
                <a:cubicBezTo>
                  <a:pt x="9288" y="5672"/>
                  <a:pt x="9216" y="5577"/>
                  <a:pt x="9145" y="5577"/>
                </a:cubicBezTo>
                <a:cubicBezTo>
                  <a:pt x="9026" y="5577"/>
                  <a:pt x="8931" y="5649"/>
                  <a:pt x="8931" y="5768"/>
                </a:cubicBezTo>
                <a:lnTo>
                  <a:pt x="8931" y="8506"/>
                </a:lnTo>
                <a:lnTo>
                  <a:pt x="7406" y="8506"/>
                </a:lnTo>
                <a:lnTo>
                  <a:pt x="7406" y="2481"/>
                </a:lnTo>
                <a:cubicBezTo>
                  <a:pt x="7406" y="2338"/>
                  <a:pt x="7287" y="2243"/>
                  <a:pt x="7168" y="2243"/>
                </a:cubicBezTo>
                <a:lnTo>
                  <a:pt x="5573" y="2243"/>
                </a:lnTo>
                <a:lnTo>
                  <a:pt x="5573" y="1243"/>
                </a:lnTo>
                <a:cubicBezTo>
                  <a:pt x="5573" y="1076"/>
                  <a:pt x="5454" y="1005"/>
                  <a:pt x="5335" y="1005"/>
                </a:cubicBezTo>
                <a:lnTo>
                  <a:pt x="3596" y="1005"/>
                </a:lnTo>
                <a:cubicBezTo>
                  <a:pt x="3453" y="1005"/>
                  <a:pt x="3358" y="1124"/>
                  <a:pt x="3358" y="1243"/>
                </a:cubicBezTo>
                <a:lnTo>
                  <a:pt x="3358" y="6006"/>
                </a:lnTo>
                <a:lnTo>
                  <a:pt x="1762" y="6006"/>
                </a:lnTo>
                <a:cubicBezTo>
                  <a:pt x="1596" y="6006"/>
                  <a:pt x="1524" y="6125"/>
                  <a:pt x="1524" y="6244"/>
                </a:cubicBezTo>
                <a:lnTo>
                  <a:pt x="1524" y="10721"/>
                </a:lnTo>
                <a:lnTo>
                  <a:pt x="1096" y="10721"/>
                </a:lnTo>
                <a:lnTo>
                  <a:pt x="1096" y="195"/>
                </a:lnTo>
                <a:cubicBezTo>
                  <a:pt x="1096" y="100"/>
                  <a:pt x="1048" y="52"/>
                  <a:pt x="977" y="5"/>
                </a:cubicBezTo>
                <a:cubicBezTo>
                  <a:pt x="964" y="2"/>
                  <a:pt x="952" y="1"/>
                  <a:pt x="9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79" name="Google Shape;6579;p51"/>
          <p:cNvGrpSpPr/>
          <p:nvPr/>
        </p:nvGrpSpPr>
        <p:grpSpPr>
          <a:xfrm>
            <a:off x="2543093" y="3577633"/>
            <a:ext cx="354584" cy="354614"/>
            <a:chOff x="3194038" y="3313708"/>
            <a:chExt cx="296500" cy="296525"/>
          </a:xfrm>
        </p:grpSpPr>
        <p:sp>
          <p:nvSpPr>
            <p:cNvPr id="6580" name="Google Shape;6580;p51"/>
            <p:cNvSpPr/>
            <p:nvPr/>
          </p:nvSpPr>
          <p:spPr>
            <a:xfrm>
              <a:off x="3213088" y="3332633"/>
              <a:ext cx="124450" cy="122800"/>
            </a:xfrm>
            <a:custGeom>
              <a:rect b="b" l="l" r="r" t="t"/>
              <a:pathLst>
                <a:path extrusionOk="0" h="4912" w="4978">
                  <a:moveTo>
                    <a:pt x="2569" y="1"/>
                  </a:moveTo>
                  <a:cubicBezTo>
                    <a:pt x="2523" y="1"/>
                    <a:pt x="2476" y="2"/>
                    <a:pt x="2429" y="6"/>
                  </a:cubicBezTo>
                  <a:cubicBezTo>
                    <a:pt x="1762" y="6"/>
                    <a:pt x="1167" y="268"/>
                    <a:pt x="715" y="720"/>
                  </a:cubicBezTo>
                  <a:cubicBezTo>
                    <a:pt x="286" y="1149"/>
                    <a:pt x="0" y="1792"/>
                    <a:pt x="0" y="2411"/>
                  </a:cubicBezTo>
                  <a:cubicBezTo>
                    <a:pt x="0" y="3006"/>
                    <a:pt x="215" y="3602"/>
                    <a:pt x="596" y="4054"/>
                  </a:cubicBezTo>
                  <a:cubicBezTo>
                    <a:pt x="631" y="4090"/>
                    <a:pt x="685" y="4108"/>
                    <a:pt x="738" y="4108"/>
                  </a:cubicBezTo>
                  <a:cubicBezTo>
                    <a:pt x="792" y="4108"/>
                    <a:pt x="846" y="4090"/>
                    <a:pt x="881" y="4054"/>
                  </a:cubicBezTo>
                  <a:cubicBezTo>
                    <a:pt x="929" y="3983"/>
                    <a:pt x="905" y="3887"/>
                    <a:pt x="881" y="3840"/>
                  </a:cubicBezTo>
                  <a:cubicBezTo>
                    <a:pt x="548" y="3459"/>
                    <a:pt x="357" y="2935"/>
                    <a:pt x="357" y="2435"/>
                  </a:cubicBezTo>
                  <a:cubicBezTo>
                    <a:pt x="357" y="1863"/>
                    <a:pt x="596" y="1363"/>
                    <a:pt x="1000" y="982"/>
                  </a:cubicBezTo>
                  <a:cubicBezTo>
                    <a:pt x="1381" y="601"/>
                    <a:pt x="1905" y="363"/>
                    <a:pt x="2453" y="363"/>
                  </a:cubicBezTo>
                  <a:cubicBezTo>
                    <a:pt x="3025" y="363"/>
                    <a:pt x="3549" y="553"/>
                    <a:pt x="3977" y="958"/>
                  </a:cubicBezTo>
                  <a:cubicBezTo>
                    <a:pt x="4382" y="1339"/>
                    <a:pt x="4596" y="1863"/>
                    <a:pt x="4596" y="2459"/>
                  </a:cubicBezTo>
                  <a:lnTo>
                    <a:pt x="4596" y="4578"/>
                  </a:lnTo>
                  <a:lnTo>
                    <a:pt x="2477" y="4578"/>
                  </a:lnTo>
                  <a:cubicBezTo>
                    <a:pt x="2120" y="4578"/>
                    <a:pt x="1762" y="4483"/>
                    <a:pt x="1477" y="4316"/>
                  </a:cubicBezTo>
                  <a:cubicBezTo>
                    <a:pt x="1450" y="4296"/>
                    <a:pt x="1421" y="4287"/>
                    <a:pt x="1393" y="4287"/>
                  </a:cubicBezTo>
                  <a:cubicBezTo>
                    <a:pt x="1322" y="4287"/>
                    <a:pt x="1256" y="4343"/>
                    <a:pt x="1239" y="4411"/>
                  </a:cubicBezTo>
                  <a:cubicBezTo>
                    <a:pt x="1191" y="4483"/>
                    <a:pt x="1262" y="4578"/>
                    <a:pt x="1310" y="4602"/>
                  </a:cubicBezTo>
                  <a:cubicBezTo>
                    <a:pt x="1667" y="4816"/>
                    <a:pt x="2096" y="4911"/>
                    <a:pt x="2501" y="4911"/>
                  </a:cubicBezTo>
                  <a:lnTo>
                    <a:pt x="4739" y="4911"/>
                  </a:lnTo>
                  <a:cubicBezTo>
                    <a:pt x="4882" y="4911"/>
                    <a:pt x="4977" y="4792"/>
                    <a:pt x="4977" y="4673"/>
                  </a:cubicBezTo>
                  <a:lnTo>
                    <a:pt x="4977" y="2459"/>
                  </a:lnTo>
                  <a:cubicBezTo>
                    <a:pt x="4977" y="1839"/>
                    <a:pt x="4763" y="1244"/>
                    <a:pt x="4358" y="792"/>
                  </a:cubicBezTo>
                  <a:cubicBezTo>
                    <a:pt x="3825" y="303"/>
                    <a:pt x="3210" y="1"/>
                    <a:pt x="2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1" name="Google Shape;6581;p51"/>
            <p:cNvSpPr/>
            <p:nvPr/>
          </p:nvSpPr>
          <p:spPr>
            <a:xfrm>
              <a:off x="3349413" y="3468508"/>
              <a:ext cx="122675" cy="123850"/>
            </a:xfrm>
            <a:custGeom>
              <a:rect b="b" l="l" r="r" t="t"/>
              <a:pathLst>
                <a:path extrusionOk="0" h="4954" w="4907">
                  <a:moveTo>
                    <a:pt x="144" y="0"/>
                  </a:moveTo>
                  <a:cubicBezTo>
                    <a:pt x="48" y="0"/>
                    <a:pt x="1" y="72"/>
                    <a:pt x="1" y="167"/>
                  </a:cubicBezTo>
                  <a:lnTo>
                    <a:pt x="1" y="1834"/>
                  </a:lnTo>
                  <a:cubicBezTo>
                    <a:pt x="1" y="1858"/>
                    <a:pt x="25" y="1882"/>
                    <a:pt x="25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3" y="1955"/>
                    <a:pt x="334" y="1871"/>
                    <a:pt x="334" y="1786"/>
                  </a:cubicBezTo>
                  <a:lnTo>
                    <a:pt x="334" y="358"/>
                  </a:lnTo>
                  <a:lnTo>
                    <a:pt x="2620" y="358"/>
                  </a:lnTo>
                  <a:cubicBezTo>
                    <a:pt x="2811" y="358"/>
                    <a:pt x="2954" y="405"/>
                    <a:pt x="3120" y="453"/>
                  </a:cubicBezTo>
                  <a:cubicBezTo>
                    <a:pt x="4049" y="810"/>
                    <a:pt x="4597" y="1620"/>
                    <a:pt x="4597" y="2501"/>
                  </a:cubicBezTo>
                  <a:cubicBezTo>
                    <a:pt x="4597" y="3072"/>
                    <a:pt x="4335" y="3572"/>
                    <a:pt x="3954" y="3977"/>
                  </a:cubicBezTo>
                  <a:cubicBezTo>
                    <a:pt x="3573" y="4358"/>
                    <a:pt x="3025" y="4596"/>
                    <a:pt x="2501" y="4596"/>
                  </a:cubicBezTo>
                  <a:cubicBezTo>
                    <a:pt x="1930" y="4596"/>
                    <a:pt x="1430" y="4382"/>
                    <a:pt x="1001" y="4025"/>
                  </a:cubicBezTo>
                  <a:cubicBezTo>
                    <a:pt x="620" y="3644"/>
                    <a:pt x="382" y="3144"/>
                    <a:pt x="358" y="2596"/>
                  </a:cubicBezTo>
                  <a:cubicBezTo>
                    <a:pt x="358" y="2501"/>
                    <a:pt x="263" y="2429"/>
                    <a:pt x="167" y="2429"/>
                  </a:cubicBezTo>
                  <a:cubicBezTo>
                    <a:pt x="96" y="2429"/>
                    <a:pt x="1" y="2501"/>
                    <a:pt x="1" y="2596"/>
                  </a:cubicBezTo>
                  <a:cubicBezTo>
                    <a:pt x="25" y="3215"/>
                    <a:pt x="286" y="3811"/>
                    <a:pt x="763" y="4263"/>
                  </a:cubicBezTo>
                  <a:cubicBezTo>
                    <a:pt x="1215" y="4716"/>
                    <a:pt x="1834" y="4954"/>
                    <a:pt x="2477" y="4954"/>
                  </a:cubicBezTo>
                  <a:lnTo>
                    <a:pt x="2501" y="4954"/>
                  </a:lnTo>
                  <a:cubicBezTo>
                    <a:pt x="3144" y="4954"/>
                    <a:pt x="3740" y="4692"/>
                    <a:pt x="4192" y="4239"/>
                  </a:cubicBezTo>
                  <a:cubicBezTo>
                    <a:pt x="4645" y="3787"/>
                    <a:pt x="4906" y="3168"/>
                    <a:pt x="4906" y="2548"/>
                  </a:cubicBezTo>
                  <a:cubicBezTo>
                    <a:pt x="4906" y="1882"/>
                    <a:pt x="4668" y="1262"/>
                    <a:pt x="4192" y="786"/>
                  </a:cubicBezTo>
                  <a:cubicBezTo>
                    <a:pt x="3716" y="286"/>
                    <a:pt x="3097" y="0"/>
                    <a:pt x="2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2" name="Google Shape;6582;p51"/>
            <p:cNvSpPr/>
            <p:nvPr/>
          </p:nvSpPr>
          <p:spPr>
            <a:xfrm>
              <a:off x="3349413" y="3313708"/>
              <a:ext cx="141125" cy="142325"/>
            </a:xfrm>
            <a:custGeom>
              <a:rect b="b" l="l" r="r" t="t"/>
              <a:pathLst>
                <a:path extrusionOk="0" h="5693" w="5645">
                  <a:moveTo>
                    <a:pt x="2858" y="334"/>
                  </a:moveTo>
                  <a:cubicBezTo>
                    <a:pt x="3525" y="334"/>
                    <a:pt x="4121" y="596"/>
                    <a:pt x="4597" y="1072"/>
                  </a:cubicBezTo>
                  <a:cubicBezTo>
                    <a:pt x="5073" y="1549"/>
                    <a:pt x="5311" y="2144"/>
                    <a:pt x="5335" y="2811"/>
                  </a:cubicBezTo>
                  <a:cubicBezTo>
                    <a:pt x="5335" y="3501"/>
                    <a:pt x="5097" y="4120"/>
                    <a:pt x="4621" y="4597"/>
                  </a:cubicBezTo>
                  <a:cubicBezTo>
                    <a:pt x="4144" y="5073"/>
                    <a:pt x="3525" y="5335"/>
                    <a:pt x="2835" y="5335"/>
                  </a:cubicBezTo>
                  <a:lnTo>
                    <a:pt x="334" y="5335"/>
                  </a:lnTo>
                  <a:lnTo>
                    <a:pt x="334" y="2834"/>
                  </a:lnTo>
                  <a:cubicBezTo>
                    <a:pt x="334" y="2144"/>
                    <a:pt x="596" y="1525"/>
                    <a:pt x="1072" y="1048"/>
                  </a:cubicBezTo>
                  <a:cubicBezTo>
                    <a:pt x="1549" y="572"/>
                    <a:pt x="2168" y="334"/>
                    <a:pt x="2858" y="334"/>
                  </a:cubicBezTo>
                  <a:close/>
                  <a:moveTo>
                    <a:pt x="2805" y="0"/>
                  </a:moveTo>
                  <a:cubicBezTo>
                    <a:pt x="1517" y="0"/>
                    <a:pt x="377" y="854"/>
                    <a:pt x="1" y="2287"/>
                  </a:cubicBezTo>
                  <a:lnTo>
                    <a:pt x="1" y="2358"/>
                  </a:lnTo>
                  <a:lnTo>
                    <a:pt x="1" y="5668"/>
                  </a:lnTo>
                  <a:cubicBezTo>
                    <a:pt x="1" y="5668"/>
                    <a:pt x="1" y="5692"/>
                    <a:pt x="25" y="5692"/>
                  </a:cubicBezTo>
                  <a:lnTo>
                    <a:pt x="215" y="5692"/>
                  </a:lnTo>
                  <a:lnTo>
                    <a:pt x="215" y="5668"/>
                  </a:lnTo>
                  <a:lnTo>
                    <a:pt x="3359" y="5668"/>
                  </a:lnTo>
                  <a:cubicBezTo>
                    <a:pt x="4811" y="5287"/>
                    <a:pt x="5645" y="4097"/>
                    <a:pt x="5645" y="2811"/>
                  </a:cubicBezTo>
                  <a:cubicBezTo>
                    <a:pt x="5645" y="2072"/>
                    <a:pt x="5359" y="1382"/>
                    <a:pt x="4811" y="834"/>
                  </a:cubicBezTo>
                  <a:cubicBezTo>
                    <a:pt x="4287" y="310"/>
                    <a:pt x="3597" y="1"/>
                    <a:pt x="2858" y="1"/>
                  </a:cubicBezTo>
                  <a:cubicBezTo>
                    <a:pt x="2841" y="0"/>
                    <a:pt x="2823" y="0"/>
                    <a:pt x="2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3" name="Google Shape;6583;p51"/>
            <p:cNvSpPr/>
            <p:nvPr/>
          </p:nvSpPr>
          <p:spPr>
            <a:xfrm>
              <a:off x="3194038" y="3468508"/>
              <a:ext cx="142300" cy="141725"/>
            </a:xfrm>
            <a:custGeom>
              <a:rect b="b" l="l" r="r" t="t"/>
              <a:pathLst>
                <a:path extrusionOk="0" h="5669" w="5692">
                  <a:moveTo>
                    <a:pt x="5311" y="358"/>
                  </a:moveTo>
                  <a:lnTo>
                    <a:pt x="5311" y="2858"/>
                  </a:lnTo>
                  <a:lnTo>
                    <a:pt x="5335" y="2858"/>
                  </a:lnTo>
                  <a:cubicBezTo>
                    <a:pt x="5335" y="3549"/>
                    <a:pt x="5049" y="4168"/>
                    <a:pt x="4573" y="4644"/>
                  </a:cubicBezTo>
                  <a:cubicBezTo>
                    <a:pt x="4096" y="5120"/>
                    <a:pt x="3477" y="5359"/>
                    <a:pt x="2834" y="5359"/>
                  </a:cubicBezTo>
                  <a:lnTo>
                    <a:pt x="2786" y="5359"/>
                  </a:lnTo>
                  <a:cubicBezTo>
                    <a:pt x="2143" y="5359"/>
                    <a:pt x="1548" y="5097"/>
                    <a:pt x="1072" y="4620"/>
                  </a:cubicBezTo>
                  <a:cubicBezTo>
                    <a:pt x="595" y="4144"/>
                    <a:pt x="357" y="3549"/>
                    <a:pt x="310" y="2882"/>
                  </a:cubicBezTo>
                  <a:cubicBezTo>
                    <a:pt x="310" y="2215"/>
                    <a:pt x="572" y="1596"/>
                    <a:pt x="1024" y="1096"/>
                  </a:cubicBezTo>
                  <a:cubicBezTo>
                    <a:pt x="1500" y="619"/>
                    <a:pt x="2143" y="358"/>
                    <a:pt x="2810" y="358"/>
                  </a:cubicBezTo>
                  <a:close/>
                  <a:moveTo>
                    <a:pt x="2858" y="0"/>
                  </a:moveTo>
                  <a:cubicBezTo>
                    <a:pt x="2072" y="0"/>
                    <a:pt x="1358" y="310"/>
                    <a:pt x="834" y="834"/>
                  </a:cubicBezTo>
                  <a:cubicBezTo>
                    <a:pt x="286" y="1382"/>
                    <a:pt x="0" y="2120"/>
                    <a:pt x="24" y="2858"/>
                  </a:cubicBezTo>
                  <a:cubicBezTo>
                    <a:pt x="24" y="3620"/>
                    <a:pt x="334" y="4287"/>
                    <a:pt x="857" y="4835"/>
                  </a:cubicBezTo>
                  <a:cubicBezTo>
                    <a:pt x="1405" y="5359"/>
                    <a:pt x="2072" y="5668"/>
                    <a:pt x="2834" y="5668"/>
                  </a:cubicBezTo>
                  <a:lnTo>
                    <a:pt x="2858" y="5668"/>
                  </a:lnTo>
                  <a:cubicBezTo>
                    <a:pt x="3596" y="5668"/>
                    <a:pt x="4311" y="5359"/>
                    <a:pt x="4858" y="4858"/>
                  </a:cubicBezTo>
                  <a:cubicBezTo>
                    <a:pt x="5382" y="4335"/>
                    <a:pt x="5692" y="3620"/>
                    <a:pt x="5692" y="2834"/>
                  </a:cubicBezTo>
                  <a:lnTo>
                    <a:pt x="5692" y="238"/>
                  </a:lnTo>
                  <a:cubicBezTo>
                    <a:pt x="5668" y="119"/>
                    <a:pt x="5573" y="0"/>
                    <a:pt x="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4" name="Google Shape;6584;p51"/>
            <p:cNvSpPr/>
            <p:nvPr/>
          </p:nvSpPr>
          <p:spPr>
            <a:xfrm>
              <a:off x="3386938" y="3362533"/>
              <a:ext cx="66100" cy="8950"/>
            </a:xfrm>
            <a:custGeom>
              <a:rect b="b" l="l" r="r" t="t"/>
              <a:pathLst>
                <a:path extrusionOk="0" h="358" w="2644">
                  <a:moveTo>
                    <a:pt x="167" y="0"/>
                  </a:moveTo>
                  <a:cubicBezTo>
                    <a:pt x="71" y="0"/>
                    <a:pt x="24" y="48"/>
                    <a:pt x="0" y="143"/>
                  </a:cubicBezTo>
                  <a:cubicBezTo>
                    <a:pt x="0" y="239"/>
                    <a:pt x="71" y="358"/>
                    <a:pt x="167" y="358"/>
                  </a:cubicBezTo>
                  <a:lnTo>
                    <a:pt x="2429" y="358"/>
                  </a:lnTo>
                  <a:cubicBezTo>
                    <a:pt x="2524" y="358"/>
                    <a:pt x="2572" y="286"/>
                    <a:pt x="2620" y="191"/>
                  </a:cubicBezTo>
                  <a:cubicBezTo>
                    <a:pt x="2643" y="72"/>
                    <a:pt x="2548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5" name="Google Shape;6585;p51"/>
            <p:cNvSpPr/>
            <p:nvPr/>
          </p:nvSpPr>
          <p:spPr>
            <a:xfrm>
              <a:off x="3386338" y="338038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91" y="263"/>
                    <a:pt x="2667" y="144"/>
                  </a:cubicBezTo>
                  <a:cubicBezTo>
                    <a:pt x="2644" y="48"/>
                    <a:pt x="2548" y="1"/>
                    <a:pt x="2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6" name="Google Shape;6586;p51"/>
            <p:cNvSpPr/>
            <p:nvPr/>
          </p:nvSpPr>
          <p:spPr>
            <a:xfrm>
              <a:off x="3400613" y="3398858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358" y="357"/>
                  </a:lnTo>
                  <a:cubicBezTo>
                    <a:pt x="1477" y="357"/>
                    <a:pt x="1549" y="262"/>
                    <a:pt x="1525" y="143"/>
                  </a:cubicBezTo>
                  <a:cubicBezTo>
                    <a:pt x="1501" y="48"/>
                    <a:pt x="1406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7" name="Google Shape;6587;p51"/>
            <p:cNvSpPr/>
            <p:nvPr/>
          </p:nvSpPr>
          <p:spPr>
            <a:xfrm>
              <a:off x="3232138" y="3517333"/>
              <a:ext cx="66700" cy="8950"/>
            </a:xfrm>
            <a:custGeom>
              <a:rect b="b" l="l" r="r" t="t"/>
              <a:pathLst>
                <a:path extrusionOk="0" h="358" w="2668">
                  <a:moveTo>
                    <a:pt x="191" y="0"/>
                  </a:moveTo>
                  <a:cubicBezTo>
                    <a:pt x="72" y="0"/>
                    <a:pt x="0" y="72"/>
                    <a:pt x="24" y="191"/>
                  </a:cubicBezTo>
                  <a:cubicBezTo>
                    <a:pt x="48" y="286"/>
                    <a:pt x="119" y="357"/>
                    <a:pt x="191" y="357"/>
                  </a:cubicBezTo>
                  <a:lnTo>
                    <a:pt x="2453" y="357"/>
                  </a:lnTo>
                  <a:cubicBezTo>
                    <a:pt x="2548" y="357"/>
                    <a:pt x="2620" y="286"/>
                    <a:pt x="2644" y="191"/>
                  </a:cubicBezTo>
                  <a:cubicBezTo>
                    <a:pt x="2667" y="72"/>
                    <a:pt x="2572" y="0"/>
                    <a:pt x="2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8" name="Google Shape;6588;p51"/>
            <p:cNvSpPr/>
            <p:nvPr/>
          </p:nvSpPr>
          <p:spPr>
            <a:xfrm>
              <a:off x="3231538" y="353578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44" y="286"/>
                    <a:pt x="2668" y="215"/>
                  </a:cubicBezTo>
                  <a:cubicBezTo>
                    <a:pt x="2691" y="96"/>
                    <a:pt x="2596" y="0"/>
                    <a:pt x="2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9" name="Google Shape;6589;p51"/>
            <p:cNvSpPr/>
            <p:nvPr/>
          </p:nvSpPr>
          <p:spPr>
            <a:xfrm>
              <a:off x="3245813" y="35536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287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0" name="Google Shape;6590;p51"/>
          <p:cNvGrpSpPr/>
          <p:nvPr/>
        </p:nvGrpSpPr>
        <p:grpSpPr>
          <a:xfrm>
            <a:off x="1778362" y="3587320"/>
            <a:ext cx="359577" cy="338051"/>
            <a:chOff x="2682013" y="3321808"/>
            <a:chExt cx="300675" cy="282675"/>
          </a:xfrm>
        </p:grpSpPr>
        <p:sp>
          <p:nvSpPr>
            <p:cNvPr id="6591" name="Google Shape;6591;p51"/>
            <p:cNvSpPr/>
            <p:nvPr/>
          </p:nvSpPr>
          <p:spPr>
            <a:xfrm>
              <a:off x="2682613" y="3321808"/>
              <a:ext cx="202450" cy="86000"/>
            </a:xfrm>
            <a:custGeom>
              <a:rect b="b" l="l" r="r" t="t"/>
              <a:pathLst>
                <a:path extrusionOk="0" h="3440" w="8098">
                  <a:moveTo>
                    <a:pt x="6407" y="724"/>
                  </a:moveTo>
                  <a:cubicBezTo>
                    <a:pt x="6430" y="724"/>
                    <a:pt x="6454" y="724"/>
                    <a:pt x="6454" y="748"/>
                  </a:cubicBezTo>
                  <a:lnTo>
                    <a:pt x="7716" y="2534"/>
                  </a:lnTo>
                  <a:cubicBezTo>
                    <a:pt x="7740" y="2582"/>
                    <a:pt x="7716" y="2606"/>
                    <a:pt x="7716" y="2630"/>
                  </a:cubicBezTo>
                  <a:cubicBezTo>
                    <a:pt x="7716" y="2653"/>
                    <a:pt x="7669" y="2653"/>
                    <a:pt x="7645" y="2653"/>
                  </a:cubicBezTo>
                  <a:lnTo>
                    <a:pt x="3239" y="2653"/>
                  </a:lnTo>
                  <a:cubicBezTo>
                    <a:pt x="3430" y="2391"/>
                    <a:pt x="3549" y="2034"/>
                    <a:pt x="3549" y="1677"/>
                  </a:cubicBezTo>
                  <a:cubicBezTo>
                    <a:pt x="3549" y="1320"/>
                    <a:pt x="3406" y="1034"/>
                    <a:pt x="3215" y="724"/>
                  </a:cubicBezTo>
                  <a:close/>
                  <a:moveTo>
                    <a:pt x="1787" y="343"/>
                  </a:moveTo>
                  <a:cubicBezTo>
                    <a:pt x="2525" y="343"/>
                    <a:pt x="3168" y="963"/>
                    <a:pt x="3168" y="1701"/>
                  </a:cubicBezTo>
                  <a:cubicBezTo>
                    <a:pt x="3168" y="2463"/>
                    <a:pt x="2525" y="3082"/>
                    <a:pt x="1787" y="3082"/>
                  </a:cubicBezTo>
                  <a:cubicBezTo>
                    <a:pt x="1048" y="3082"/>
                    <a:pt x="429" y="2463"/>
                    <a:pt x="429" y="1701"/>
                  </a:cubicBezTo>
                  <a:cubicBezTo>
                    <a:pt x="429" y="939"/>
                    <a:pt x="1048" y="343"/>
                    <a:pt x="1787" y="343"/>
                  </a:cubicBezTo>
                  <a:close/>
                  <a:moveTo>
                    <a:pt x="1801" y="1"/>
                  </a:moveTo>
                  <a:cubicBezTo>
                    <a:pt x="1741" y="1"/>
                    <a:pt x="1680" y="4"/>
                    <a:pt x="1620" y="10"/>
                  </a:cubicBezTo>
                  <a:cubicBezTo>
                    <a:pt x="810" y="105"/>
                    <a:pt x="143" y="748"/>
                    <a:pt x="96" y="1582"/>
                  </a:cubicBezTo>
                  <a:cubicBezTo>
                    <a:pt x="0" y="2582"/>
                    <a:pt x="810" y="3439"/>
                    <a:pt x="1787" y="3439"/>
                  </a:cubicBezTo>
                  <a:cubicBezTo>
                    <a:pt x="2215" y="3439"/>
                    <a:pt x="2596" y="3296"/>
                    <a:pt x="2882" y="3058"/>
                  </a:cubicBezTo>
                  <a:lnTo>
                    <a:pt x="7621" y="3058"/>
                  </a:lnTo>
                  <a:cubicBezTo>
                    <a:pt x="7764" y="3058"/>
                    <a:pt x="7883" y="2987"/>
                    <a:pt x="7978" y="2868"/>
                  </a:cubicBezTo>
                  <a:cubicBezTo>
                    <a:pt x="8097" y="2725"/>
                    <a:pt x="8097" y="2510"/>
                    <a:pt x="7978" y="2368"/>
                  </a:cubicBezTo>
                  <a:lnTo>
                    <a:pt x="6740" y="582"/>
                  </a:lnTo>
                  <a:cubicBezTo>
                    <a:pt x="6645" y="462"/>
                    <a:pt x="6526" y="391"/>
                    <a:pt x="6383" y="391"/>
                  </a:cubicBezTo>
                  <a:lnTo>
                    <a:pt x="2882" y="391"/>
                  </a:lnTo>
                  <a:cubicBezTo>
                    <a:pt x="2612" y="142"/>
                    <a:pt x="2214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2" name="Google Shape;6592;p51"/>
            <p:cNvSpPr/>
            <p:nvPr/>
          </p:nvSpPr>
          <p:spPr>
            <a:xfrm>
              <a:off x="2682613" y="3419283"/>
              <a:ext cx="252450" cy="86750"/>
            </a:xfrm>
            <a:custGeom>
              <a:rect b="b" l="l" r="r" t="t"/>
              <a:pathLst>
                <a:path extrusionOk="0" h="3470" w="10098">
                  <a:moveTo>
                    <a:pt x="1787" y="350"/>
                  </a:moveTo>
                  <a:cubicBezTo>
                    <a:pt x="2525" y="350"/>
                    <a:pt x="3168" y="969"/>
                    <a:pt x="3168" y="1707"/>
                  </a:cubicBezTo>
                  <a:cubicBezTo>
                    <a:pt x="3168" y="2446"/>
                    <a:pt x="2525" y="3089"/>
                    <a:pt x="1787" y="3089"/>
                  </a:cubicBezTo>
                  <a:cubicBezTo>
                    <a:pt x="1048" y="3089"/>
                    <a:pt x="429" y="2446"/>
                    <a:pt x="429" y="1707"/>
                  </a:cubicBezTo>
                  <a:cubicBezTo>
                    <a:pt x="429" y="969"/>
                    <a:pt x="1048" y="350"/>
                    <a:pt x="1787" y="350"/>
                  </a:cubicBezTo>
                  <a:close/>
                  <a:moveTo>
                    <a:pt x="1866" y="0"/>
                  </a:moveTo>
                  <a:cubicBezTo>
                    <a:pt x="1792" y="0"/>
                    <a:pt x="1718" y="5"/>
                    <a:pt x="1644" y="17"/>
                  </a:cubicBezTo>
                  <a:cubicBezTo>
                    <a:pt x="834" y="112"/>
                    <a:pt x="167" y="755"/>
                    <a:pt x="120" y="1588"/>
                  </a:cubicBezTo>
                  <a:cubicBezTo>
                    <a:pt x="0" y="2612"/>
                    <a:pt x="810" y="3470"/>
                    <a:pt x="1787" y="3470"/>
                  </a:cubicBezTo>
                  <a:cubicBezTo>
                    <a:pt x="2215" y="3470"/>
                    <a:pt x="2596" y="3327"/>
                    <a:pt x="2882" y="3089"/>
                  </a:cubicBezTo>
                  <a:lnTo>
                    <a:pt x="9622" y="3089"/>
                  </a:lnTo>
                  <a:cubicBezTo>
                    <a:pt x="9764" y="3089"/>
                    <a:pt x="9883" y="3017"/>
                    <a:pt x="9979" y="2898"/>
                  </a:cubicBezTo>
                  <a:cubicBezTo>
                    <a:pt x="10098" y="2755"/>
                    <a:pt x="10098" y="2541"/>
                    <a:pt x="9979" y="2398"/>
                  </a:cubicBezTo>
                  <a:lnTo>
                    <a:pt x="8717" y="612"/>
                  </a:lnTo>
                  <a:cubicBezTo>
                    <a:pt x="8621" y="493"/>
                    <a:pt x="8526" y="421"/>
                    <a:pt x="8359" y="421"/>
                  </a:cubicBezTo>
                  <a:lnTo>
                    <a:pt x="7073" y="421"/>
                  </a:lnTo>
                  <a:cubicBezTo>
                    <a:pt x="7002" y="421"/>
                    <a:pt x="6931" y="493"/>
                    <a:pt x="6907" y="588"/>
                  </a:cubicBezTo>
                  <a:cubicBezTo>
                    <a:pt x="6883" y="683"/>
                    <a:pt x="6954" y="779"/>
                    <a:pt x="7073" y="779"/>
                  </a:cubicBezTo>
                  <a:lnTo>
                    <a:pt x="8407" y="779"/>
                  </a:lnTo>
                  <a:cubicBezTo>
                    <a:pt x="8431" y="779"/>
                    <a:pt x="8455" y="779"/>
                    <a:pt x="8455" y="826"/>
                  </a:cubicBezTo>
                  <a:lnTo>
                    <a:pt x="9717" y="2612"/>
                  </a:lnTo>
                  <a:cubicBezTo>
                    <a:pt x="9741" y="2636"/>
                    <a:pt x="9717" y="2660"/>
                    <a:pt x="9717" y="2684"/>
                  </a:cubicBezTo>
                  <a:cubicBezTo>
                    <a:pt x="9717" y="2731"/>
                    <a:pt x="9669" y="2731"/>
                    <a:pt x="9645" y="2731"/>
                  </a:cubicBezTo>
                  <a:lnTo>
                    <a:pt x="3239" y="2731"/>
                  </a:lnTo>
                  <a:cubicBezTo>
                    <a:pt x="3430" y="2446"/>
                    <a:pt x="3549" y="2088"/>
                    <a:pt x="3549" y="1731"/>
                  </a:cubicBezTo>
                  <a:cubicBezTo>
                    <a:pt x="3549" y="1374"/>
                    <a:pt x="3430" y="1064"/>
                    <a:pt x="3239" y="755"/>
                  </a:cubicBezTo>
                  <a:lnTo>
                    <a:pt x="6288" y="755"/>
                  </a:lnTo>
                  <a:cubicBezTo>
                    <a:pt x="6383" y="755"/>
                    <a:pt x="6430" y="707"/>
                    <a:pt x="6454" y="612"/>
                  </a:cubicBezTo>
                  <a:cubicBezTo>
                    <a:pt x="6478" y="493"/>
                    <a:pt x="6407" y="398"/>
                    <a:pt x="6288" y="398"/>
                  </a:cubicBezTo>
                  <a:lnTo>
                    <a:pt x="2906" y="398"/>
                  </a:lnTo>
                  <a:cubicBezTo>
                    <a:pt x="2645" y="156"/>
                    <a:pt x="2265" y="0"/>
                    <a:pt x="1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3" name="Google Shape;6593;p51"/>
            <p:cNvSpPr/>
            <p:nvPr/>
          </p:nvSpPr>
          <p:spPr>
            <a:xfrm>
              <a:off x="2682013" y="3517908"/>
              <a:ext cx="300675" cy="86575"/>
            </a:xfrm>
            <a:custGeom>
              <a:rect b="b" l="l" r="r" t="t"/>
              <a:pathLst>
                <a:path extrusionOk="0" h="3463" w="12027">
                  <a:moveTo>
                    <a:pt x="1811" y="311"/>
                  </a:moveTo>
                  <a:cubicBezTo>
                    <a:pt x="2549" y="311"/>
                    <a:pt x="3192" y="953"/>
                    <a:pt x="3192" y="1692"/>
                  </a:cubicBezTo>
                  <a:cubicBezTo>
                    <a:pt x="3192" y="2430"/>
                    <a:pt x="2596" y="3073"/>
                    <a:pt x="1811" y="3073"/>
                  </a:cubicBezTo>
                  <a:cubicBezTo>
                    <a:pt x="1072" y="3073"/>
                    <a:pt x="453" y="2430"/>
                    <a:pt x="453" y="1692"/>
                  </a:cubicBezTo>
                  <a:cubicBezTo>
                    <a:pt x="453" y="953"/>
                    <a:pt x="1072" y="311"/>
                    <a:pt x="1811" y="311"/>
                  </a:cubicBezTo>
                  <a:close/>
                  <a:moveTo>
                    <a:pt x="1787" y="1"/>
                  </a:moveTo>
                  <a:cubicBezTo>
                    <a:pt x="763" y="1"/>
                    <a:pt x="1" y="858"/>
                    <a:pt x="48" y="1882"/>
                  </a:cubicBezTo>
                  <a:cubicBezTo>
                    <a:pt x="120" y="2668"/>
                    <a:pt x="763" y="3359"/>
                    <a:pt x="1572" y="3454"/>
                  </a:cubicBezTo>
                  <a:cubicBezTo>
                    <a:pt x="1627" y="3459"/>
                    <a:pt x="1682" y="3462"/>
                    <a:pt x="1736" y="3462"/>
                  </a:cubicBezTo>
                  <a:cubicBezTo>
                    <a:pt x="2156" y="3462"/>
                    <a:pt x="2563" y="3305"/>
                    <a:pt x="2858" y="3073"/>
                  </a:cubicBezTo>
                  <a:lnTo>
                    <a:pt x="3906" y="3073"/>
                  </a:lnTo>
                  <a:cubicBezTo>
                    <a:pt x="3978" y="3073"/>
                    <a:pt x="4049" y="3002"/>
                    <a:pt x="4073" y="2906"/>
                  </a:cubicBezTo>
                  <a:cubicBezTo>
                    <a:pt x="4097" y="2787"/>
                    <a:pt x="4025" y="2716"/>
                    <a:pt x="3906" y="2716"/>
                  </a:cubicBezTo>
                  <a:lnTo>
                    <a:pt x="3192" y="2716"/>
                  </a:lnTo>
                  <a:cubicBezTo>
                    <a:pt x="3359" y="2430"/>
                    <a:pt x="3478" y="2073"/>
                    <a:pt x="3478" y="1716"/>
                  </a:cubicBezTo>
                  <a:cubicBezTo>
                    <a:pt x="3478" y="1358"/>
                    <a:pt x="3359" y="1049"/>
                    <a:pt x="3192" y="739"/>
                  </a:cubicBezTo>
                  <a:lnTo>
                    <a:pt x="10265" y="739"/>
                  </a:lnTo>
                  <a:cubicBezTo>
                    <a:pt x="10289" y="739"/>
                    <a:pt x="10336" y="739"/>
                    <a:pt x="10336" y="763"/>
                  </a:cubicBezTo>
                  <a:lnTo>
                    <a:pt x="11575" y="2549"/>
                  </a:lnTo>
                  <a:cubicBezTo>
                    <a:pt x="11598" y="2597"/>
                    <a:pt x="11575" y="2620"/>
                    <a:pt x="11575" y="2644"/>
                  </a:cubicBezTo>
                  <a:cubicBezTo>
                    <a:pt x="11575" y="2668"/>
                    <a:pt x="11551" y="2668"/>
                    <a:pt x="11527" y="2668"/>
                  </a:cubicBezTo>
                  <a:lnTo>
                    <a:pt x="4716" y="2668"/>
                  </a:lnTo>
                  <a:cubicBezTo>
                    <a:pt x="4644" y="2668"/>
                    <a:pt x="4573" y="2740"/>
                    <a:pt x="4549" y="2835"/>
                  </a:cubicBezTo>
                  <a:cubicBezTo>
                    <a:pt x="4525" y="2954"/>
                    <a:pt x="4597" y="3025"/>
                    <a:pt x="4716" y="3025"/>
                  </a:cubicBezTo>
                  <a:lnTo>
                    <a:pt x="11527" y="3025"/>
                  </a:lnTo>
                  <a:cubicBezTo>
                    <a:pt x="11670" y="3025"/>
                    <a:pt x="11789" y="2978"/>
                    <a:pt x="11860" y="2859"/>
                  </a:cubicBezTo>
                  <a:cubicBezTo>
                    <a:pt x="12027" y="2716"/>
                    <a:pt x="12027" y="2501"/>
                    <a:pt x="11908" y="2359"/>
                  </a:cubicBezTo>
                  <a:lnTo>
                    <a:pt x="10646" y="572"/>
                  </a:lnTo>
                  <a:cubicBezTo>
                    <a:pt x="10574" y="453"/>
                    <a:pt x="10455" y="382"/>
                    <a:pt x="10289" y="382"/>
                  </a:cubicBezTo>
                  <a:lnTo>
                    <a:pt x="2882" y="382"/>
                  </a:lnTo>
                  <a:cubicBezTo>
                    <a:pt x="2596" y="144"/>
                    <a:pt x="2192" y="1"/>
                    <a:pt x="1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4" name="Google Shape;6594;p51"/>
          <p:cNvGrpSpPr/>
          <p:nvPr/>
        </p:nvGrpSpPr>
        <p:grpSpPr>
          <a:xfrm>
            <a:off x="1091245" y="3576916"/>
            <a:ext cx="291261" cy="356737"/>
            <a:chOff x="2234888" y="3313108"/>
            <a:chExt cx="243550" cy="298300"/>
          </a:xfrm>
        </p:grpSpPr>
        <p:sp>
          <p:nvSpPr>
            <p:cNvPr id="6595" name="Google Shape;6595;p51"/>
            <p:cNvSpPr/>
            <p:nvPr/>
          </p:nvSpPr>
          <p:spPr>
            <a:xfrm>
              <a:off x="2373013" y="3497083"/>
              <a:ext cx="104825" cy="114325"/>
            </a:xfrm>
            <a:custGeom>
              <a:rect b="b" l="l" r="r" t="t"/>
              <a:pathLst>
                <a:path extrusionOk="0" h="4573" w="4193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6" name="Google Shape;6596;p51"/>
            <p:cNvSpPr/>
            <p:nvPr/>
          </p:nvSpPr>
          <p:spPr>
            <a:xfrm>
              <a:off x="2403388" y="3432158"/>
              <a:ext cx="29800" cy="46500"/>
            </a:xfrm>
            <a:custGeom>
              <a:rect b="b" l="l" r="r" t="t"/>
              <a:pathLst>
                <a:path extrusionOk="0" h="1860" w="1192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7" name="Google Shape;6597;p51"/>
            <p:cNvSpPr/>
            <p:nvPr/>
          </p:nvSpPr>
          <p:spPr>
            <a:xfrm>
              <a:off x="2367063" y="3431983"/>
              <a:ext cx="32175" cy="44275"/>
            </a:xfrm>
            <a:custGeom>
              <a:rect b="b" l="l" r="r" t="t"/>
              <a:pathLst>
                <a:path extrusionOk="0" h="1771" w="1287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8" name="Google Shape;6598;p51"/>
            <p:cNvSpPr/>
            <p:nvPr/>
          </p:nvSpPr>
          <p:spPr>
            <a:xfrm>
              <a:off x="2448638" y="3430508"/>
              <a:ext cx="25025" cy="46350"/>
            </a:xfrm>
            <a:custGeom>
              <a:rect b="b" l="l" r="r" t="t"/>
              <a:pathLst>
                <a:path extrusionOk="0" h="1854" w="1001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9" name="Google Shape;6599;p51"/>
            <p:cNvSpPr/>
            <p:nvPr/>
          </p:nvSpPr>
          <p:spPr>
            <a:xfrm>
              <a:off x="2443863" y="3435158"/>
              <a:ext cx="10150" cy="10150"/>
            </a:xfrm>
            <a:custGeom>
              <a:rect b="b" l="l" r="r" t="t"/>
              <a:pathLst>
                <a:path extrusionOk="0" h="406" w="406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0" name="Google Shape;6600;p51"/>
            <p:cNvSpPr/>
            <p:nvPr/>
          </p:nvSpPr>
          <p:spPr>
            <a:xfrm>
              <a:off x="2468288" y="3464333"/>
              <a:ext cx="10150" cy="10150"/>
            </a:xfrm>
            <a:custGeom>
              <a:rect b="b" l="l" r="r" t="t"/>
              <a:pathLst>
                <a:path extrusionOk="0" h="406" w="406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1" name="Google Shape;6601;p51"/>
            <p:cNvSpPr/>
            <p:nvPr/>
          </p:nvSpPr>
          <p:spPr>
            <a:xfrm>
              <a:off x="2234888" y="3380983"/>
              <a:ext cx="107800" cy="230350"/>
            </a:xfrm>
            <a:custGeom>
              <a:rect b="b" l="l" r="r" t="t"/>
              <a:pathLst>
                <a:path extrusionOk="0" h="9214" w="4312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2" name="Google Shape;6602;p51"/>
            <p:cNvSpPr/>
            <p:nvPr/>
          </p:nvSpPr>
          <p:spPr>
            <a:xfrm>
              <a:off x="2259913" y="3313108"/>
              <a:ext cx="58375" cy="58375"/>
            </a:xfrm>
            <a:custGeom>
              <a:rect b="b" l="l" r="r" t="t"/>
              <a:pathLst>
                <a:path extrusionOk="0" h="2335" w="2335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03" name="Google Shape;6603;p51"/>
          <p:cNvGrpSpPr/>
          <p:nvPr/>
        </p:nvGrpSpPr>
        <p:grpSpPr>
          <a:xfrm>
            <a:off x="1058508" y="4145805"/>
            <a:ext cx="357454" cy="356019"/>
            <a:chOff x="2207513" y="3788808"/>
            <a:chExt cx="298900" cy="297700"/>
          </a:xfrm>
        </p:grpSpPr>
        <p:sp>
          <p:nvSpPr>
            <p:cNvPr id="6604" name="Google Shape;6604;p51"/>
            <p:cNvSpPr/>
            <p:nvPr/>
          </p:nvSpPr>
          <p:spPr>
            <a:xfrm>
              <a:off x="2208113" y="3788808"/>
              <a:ext cx="298300" cy="297700"/>
            </a:xfrm>
            <a:custGeom>
              <a:rect b="b" l="l" r="r" t="t"/>
              <a:pathLst>
                <a:path extrusionOk="0" h="11908" w="11932">
                  <a:moveTo>
                    <a:pt x="5954" y="0"/>
                  </a:moveTo>
                  <a:cubicBezTo>
                    <a:pt x="4454" y="0"/>
                    <a:pt x="3001" y="572"/>
                    <a:pt x="1906" y="1572"/>
                  </a:cubicBezTo>
                  <a:cubicBezTo>
                    <a:pt x="786" y="2596"/>
                    <a:pt x="143" y="3954"/>
                    <a:pt x="0" y="5454"/>
                  </a:cubicBezTo>
                  <a:cubicBezTo>
                    <a:pt x="0" y="5573"/>
                    <a:pt x="48" y="5692"/>
                    <a:pt x="167" y="5716"/>
                  </a:cubicBezTo>
                  <a:lnTo>
                    <a:pt x="1715" y="5716"/>
                  </a:lnTo>
                  <a:cubicBezTo>
                    <a:pt x="1834" y="5716"/>
                    <a:pt x="1953" y="5621"/>
                    <a:pt x="1953" y="5502"/>
                  </a:cubicBezTo>
                  <a:cubicBezTo>
                    <a:pt x="2191" y="3501"/>
                    <a:pt x="3882" y="2001"/>
                    <a:pt x="5906" y="2001"/>
                  </a:cubicBezTo>
                  <a:cubicBezTo>
                    <a:pt x="6573" y="2001"/>
                    <a:pt x="7216" y="2168"/>
                    <a:pt x="7788" y="2477"/>
                  </a:cubicBezTo>
                  <a:cubicBezTo>
                    <a:pt x="7812" y="2489"/>
                    <a:pt x="7838" y="2495"/>
                    <a:pt x="7864" y="2495"/>
                  </a:cubicBezTo>
                  <a:cubicBezTo>
                    <a:pt x="7938" y="2495"/>
                    <a:pt x="8008" y="2446"/>
                    <a:pt x="8026" y="2358"/>
                  </a:cubicBezTo>
                  <a:cubicBezTo>
                    <a:pt x="8050" y="2263"/>
                    <a:pt x="8002" y="2168"/>
                    <a:pt x="7931" y="2144"/>
                  </a:cubicBezTo>
                  <a:cubicBezTo>
                    <a:pt x="7311" y="1810"/>
                    <a:pt x="6597" y="1644"/>
                    <a:pt x="5883" y="1644"/>
                  </a:cubicBezTo>
                  <a:cubicBezTo>
                    <a:pt x="3715" y="1644"/>
                    <a:pt x="1906" y="3239"/>
                    <a:pt x="1596" y="5359"/>
                  </a:cubicBezTo>
                  <a:lnTo>
                    <a:pt x="310" y="5359"/>
                  </a:lnTo>
                  <a:cubicBezTo>
                    <a:pt x="477" y="4025"/>
                    <a:pt x="1096" y="2763"/>
                    <a:pt x="2096" y="1834"/>
                  </a:cubicBezTo>
                  <a:cubicBezTo>
                    <a:pt x="3144" y="882"/>
                    <a:pt x="4477" y="358"/>
                    <a:pt x="5906" y="358"/>
                  </a:cubicBezTo>
                  <a:cubicBezTo>
                    <a:pt x="7407" y="358"/>
                    <a:pt x="8836" y="953"/>
                    <a:pt x="9883" y="2001"/>
                  </a:cubicBezTo>
                  <a:cubicBezTo>
                    <a:pt x="10955" y="3073"/>
                    <a:pt x="11503" y="4454"/>
                    <a:pt x="11503" y="5954"/>
                  </a:cubicBezTo>
                  <a:cubicBezTo>
                    <a:pt x="11503" y="7359"/>
                    <a:pt x="10979" y="8717"/>
                    <a:pt x="10026" y="9764"/>
                  </a:cubicBezTo>
                  <a:cubicBezTo>
                    <a:pt x="9097" y="10765"/>
                    <a:pt x="7859" y="11408"/>
                    <a:pt x="6502" y="11550"/>
                  </a:cubicBezTo>
                  <a:lnTo>
                    <a:pt x="6502" y="10264"/>
                  </a:lnTo>
                  <a:cubicBezTo>
                    <a:pt x="8621" y="9979"/>
                    <a:pt x="10241" y="8145"/>
                    <a:pt x="10241" y="5978"/>
                  </a:cubicBezTo>
                  <a:cubicBezTo>
                    <a:pt x="10241" y="4692"/>
                    <a:pt x="9669" y="3477"/>
                    <a:pt x="8645" y="2644"/>
                  </a:cubicBezTo>
                  <a:cubicBezTo>
                    <a:pt x="8621" y="2620"/>
                    <a:pt x="8585" y="2608"/>
                    <a:pt x="8550" y="2608"/>
                  </a:cubicBezTo>
                  <a:cubicBezTo>
                    <a:pt x="8514" y="2608"/>
                    <a:pt x="8478" y="2620"/>
                    <a:pt x="8454" y="2644"/>
                  </a:cubicBezTo>
                  <a:cubicBezTo>
                    <a:pt x="8359" y="2715"/>
                    <a:pt x="8359" y="2858"/>
                    <a:pt x="8454" y="2906"/>
                  </a:cubicBezTo>
                  <a:cubicBezTo>
                    <a:pt x="9359" y="3692"/>
                    <a:pt x="9907" y="4787"/>
                    <a:pt x="9907" y="5978"/>
                  </a:cubicBezTo>
                  <a:cubicBezTo>
                    <a:pt x="9907" y="8002"/>
                    <a:pt x="8383" y="9693"/>
                    <a:pt x="6383" y="9931"/>
                  </a:cubicBezTo>
                  <a:cubicBezTo>
                    <a:pt x="6264" y="9931"/>
                    <a:pt x="6192" y="10050"/>
                    <a:pt x="6192" y="10169"/>
                  </a:cubicBezTo>
                  <a:lnTo>
                    <a:pt x="6192" y="11669"/>
                  </a:lnTo>
                  <a:lnTo>
                    <a:pt x="6192" y="11693"/>
                  </a:lnTo>
                  <a:cubicBezTo>
                    <a:pt x="6216" y="11812"/>
                    <a:pt x="6311" y="11908"/>
                    <a:pt x="6430" y="11908"/>
                  </a:cubicBezTo>
                  <a:lnTo>
                    <a:pt x="6454" y="11908"/>
                  </a:lnTo>
                  <a:cubicBezTo>
                    <a:pt x="7931" y="11789"/>
                    <a:pt x="9312" y="11098"/>
                    <a:pt x="10312" y="10002"/>
                  </a:cubicBezTo>
                  <a:cubicBezTo>
                    <a:pt x="11336" y="8907"/>
                    <a:pt x="11908" y="7478"/>
                    <a:pt x="11908" y="5954"/>
                  </a:cubicBezTo>
                  <a:cubicBezTo>
                    <a:pt x="11931" y="4382"/>
                    <a:pt x="11312" y="2882"/>
                    <a:pt x="10169" y="1763"/>
                  </a:cubicBezTo>
                  <a:cubicBezTo>
                    <a:pt x="9050" y="620"/>
                    <a:pt x="7550" y="0"/>
                    <a:pt x="5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5" name="Google Shape;6605;p51"/>
            <p:cNvSpPr/>
            <p:nvPr/>
          </p:nvSpPr>
          <p:spPr>
            <a:xfrm>
              <a:off x="2207513" y="3944183"/>
              <a:ext cx="142325" cy="142325"/>
            </a:xfrm>
            <a:custGeom>
              <a:rect b="b" l="l" r="r" t="t"/>
              <a:pathLst>
                <a:path extrusionOk="0" h="5693" w="5693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8" y="4311"/>
                    <a:pt x="3549" y="5216"/>
                  </a:cubicBezTo>
                  <a:cubicBezTo>
                    <a:pt x="3571" y="5222"/>
                    <a:pt x="3594" y="5225"/>
                    <a:pt x="3616" y="5225"/>
                  </a:cubicBezTo>
                  <a:cubicBezTo>
                    <a:pt x="3686" y="5225"/>
                    <a:pt x="3751" y="5194"/>
                    <a:pt x="3787" y="5121"/>
                  </a:cubicBezTo>
                  <a:cubicBezTo>
                    <a:pt x="3835" y="5026"/>
                    <a:pt x="3787" y="4954"/>
                    <a:pt x="3716" y="4883"/>
                  </a:cubicBezTo>
                  <a:cubicBezTo>
                    <a:pt x="1858" y="4073"/>
                    <a:pt x="572" y="2359"/>
                    <a:pt x="382" y="358"/>
                  </a:cubicBezTo>
                  <a:lnTo>
                    <a:pt x="1644" y="358"/>
                  </a:lnTo>
                  <a:cubicBezTo>
                    <a:pt x="1763" y="1287"/>
                    <a:pt x="2215" y="2144"/>
                    <a:pt x="2882" y="2811"/>
                  </a:cubicBezTo>
                  <a:cubicBezTo>
                    <a:pt x="3525" y="3454"/>
                    <a:pt x="4382" y="3907"/>
                    <a:pt x="5311" y="4026"/>
                  </a:cubicBezTo>
                  <a:lnTo>
                    <a:pt x="5311" y="5312"/>
                  </a:lnTo>
                  <a:cubicBezTo>
                    <a:pt x="5025" y="5264"/>
                    <a:pt x="4692" y="5216"/>
                    <a:pt x="4382" y="5121"/>
                  </a:cubicBezTo>
                  <a:cubicBezTo>
                    <a:pt x="4359" y="5121"/>
                    <a:pt x="4311" y="5121"/>
                    <a:pt x="4263" y="5145"/>
                  </a:cubicBezTo>
                  <a:cubicBezTo>
                    <a:pt x="4120" y="5264"/>
                    <a:pt x="4192" y="5454"/>
                    <a:pt x="4335" y="5478"/>
                  </a:cubicBezTo>
                  <a:cubicBezTo>
                    <a:pt x="4692" y="5574"/>
                    <a:pt x="5049" y="5621"/>
                    <a:pt x="5406" y="5693"/>
                  </a:cubicBezTo>
                  <a:lnTo>
                    <a:pt x="5430" y="5693"/>
                  </a:lnTo>
                  <a:cubicBezTo>
                    <a:pt x="5549" y="5693"/>
                    <a:pt x="5645" y="5597"/>
                    <a:pt x="5668" y="5478"/>
                  </a:cubicBezTo>
                  <a:lnTo>
                    <a:pt x="5668" y="5454"/>
                  </a:lnTo>
                  <a:lnTo>
                    <a:pt x="5668" y="3930"/>
                  </a:lnTo>
                  <a:cubicBezTo>
                    <a:pt x="5692" y="3811"/>
                    <a:pt x="5621" y="3716"/>
                    <a:pt x="5502" y="3692"/>
                  </a:cubicBezTo>
                  <a:cubicBezTo>
                    <a:pt x="4597" y="3573"/>
                    <a:pt x="3787" y="3192"/>
                    <a:pt x="3144" y="2573"/>
                  </a:cubicBezTo>
                  <a:cubicBezTo>
                    <a:pt x="2477" y="1930"/>
                    <a:pt x="2096" y="1096"/>
                    <a:pt x="2001" y="215"/>
                  </a:cubicBezTo>
                  <a:cubicBezTo>
                    <a:pt x="2001" y="96"/>
                    <a:pt x="1882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6" name="Google Shape;6606;p51"/>
            <p:cNvSpPr/>
            <p:nvPr/>
          </p:nvSpPr>
          <p:spPr>
            <a:xfrm>
              <a:off x="2280138" y="3861433"/>
              <a:ext cx="153050" cy="153625"/>
            </a:xfrm>
            <a:custGeom>
              <a:rect b="b" l="l" r="r" t="t"/>
              <a:pathLst>
                <a:path extrusionOk="0" h="6145" w="6122">
                  <a:moveTo>
                    <a:pt x="3073" y="358"/>
                  </a:moveTo>
                  <a:cubicBezTo>
                    <a:pt x="4549" y="358"/>
                    <a:pt x="5764" y="1596"/>
                    <a:pt x="5764" y="3073"/>
                  </a:cubicBezTo>
                  <a:cubicBezTo>
                    <a:pt x="5764" y="4573"/>
                    <a:pt x="4549" y="5788"/>
                    <a:pt x="3073" y="5788"/>
                  </a:cubicBezTo>
                  <a:cubicBezTo>
                    <a:pt x="1573" y="5788"/>
                    <a:pt x="358" y="4573"/>
                    <a:pt x="358" y="3073"/>
                  </a:cubicBezTo>
                  <a:cubicBezTo>
                    <a:pt x="358" y="1596"/>
                    <a:pt x="1573" y="358"/>
                    <a:pt x="3073" y="358"/>
                  </a:cubicBez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4764"/>
                    <a:pt x="1358" y="6145"/>
                    <a:pt x="3073" y="6145"/>
                  </a:cubicBezTo>
                  <a:cubicBezTo>
                    <a:pt x="4764" y="6145"/>
                    <a:pt x="6121" y="4740"/>
                    <a:pt x="6121" y="3073"/>
                  </a:cubicBezTo>
                  <a:cubicBezTo>
                    <a:pt x="6121" y="1382"/>
                    <a:pt x="4764" y="1"/>
                    <a:pt x="3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7" name="Google Shape;6607;p51"/>
            <p:cNvSpPr/>
            <p:nvPr/>
          </p:nvSpPr>
          <p:spPr>
            <a:xfrm>
              <a:off x="2323013" y="391503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310"/>
                    <a:pt x="2692" y="214"/>
                  </a:cubicBezTo>
                  <a:cubicBezTo>
                    <a:pt x="2692" y="95"/>
                    <a:pt x="2596" y="0"/>
                    <a:pt x="2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8" name="Google Shape;6608;p51"/>
            <p:cNvSpPr/>
            <p:nvPr/>
          </p:nvSpPr>
          <p:spPr>
            <a:xfrm>
              <a:off x="2323013" y="393408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286"/>
                    <a:pt x="2692" y="191"/>
                  </a:cubicBezTo>
                  <a:cubicBezTo>
                    <a:pt x="2692" y="72"/>
                    <a:pt x="2596" y="0"/>
                    <a:pt x="2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9" name="Google Shape;6609;p51"/>
            <p:cNvSpPr/>
            <p:nvPr/>
          </p:nvSpPr>
          <p:spPr>
            <a:xfrm>
              <a:off x="2337313" y="39519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500" y="286"/>
                    <a:pt x="1524" y="191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0" name="Google Shape;6610;p51"/>
          <p:cNvGrpSpPr/>
          <p:nvPr/>
        </p:nvGrpSpPr>
        <p:grpSpPr>
          <a:xfrm>
            <a:off x="1781920" y="4147061"/>
            <a:ext cx="353897" cy="354046"/>
            <a:chOff x="2684988" y="3789858"/>
            <a:chExt cx="295925" cy="296050"/>
          </a:xfrm>
        </p:grpSpPr>
        <p:sp>
          <p:nvSpPr>
            <p:cNvPr id="6611" name="Google Shape;6611;p51"/>
            <p:cNvSpPr/>
            <p:nvPr/>
          </p:nvSpPr>
          <p:spPr>
            <a:xfrm>
              <a:off x="2760613" y="3789858"/>
              <a:ext cx="144700" cy="162700"/>
            </a:xfrm>
            <a:custGeom>
              <a:rect b="b" l="l" r="r" t="t"/>
              <a:pathLst>
                <a:path extrusionOk="0" h="6508" w="5788">
                  <a:moveTo>
                    <a:pt x="2906" y="339"/>
                  </a:moveTo>
                  <a:lnTo>
                    <a:pt x="5430" y="1792"/>
                  </a:lnTo>
                  <a:lnTo>
                    <a:pt x="5430" y="4721"/>
                  </a:lnTo>
                  <a:lnTo>
                    <a:pt x="2906" y="6174"/>
                  </a:lnTo>
                  <a:lnTo>
                    <a:pt x="357" y="4721"/>
                  </a:lnTo>
                  <a:lnTo>
                    <a:pt x="357" y="1792"/>
                  </a:lnTo>
                  <a:lnTo>
                    <a:pt x="2906" y="339"/>
                  </a:lnTo>
                  <a:close/>
                  <a:moveTo>
                    <a:pt x="2894" y="0"/>
                  </a:moveTo>
                  <a:cubicBezTo>
                    <a:pt x="2840" y="0"/>
                    <a:pt x="2786" y="18"/>
                    <a:pt x="2739" y="54"/>
                  </a:cubicBezTo>
                  <a:lnTo>
                    <a:pt x="167" y="1530"/>
                  </a:lnTo>
                  <a:cubicBezTo>
                    <a:pt x="72" y="1578"/>
                    <a:pt x="0" y="1673"/>
                    <a:pt x="0" y="1768"/>
                  </a:cubicBezTo>
                  <a:lnTo>
                    <a:pt x="0" y="4745"/>
                  </a:lnTo>
                  <a:cubicBezTo>
                    <a:pt x="0" y="4840"/>
                    <a:pt x="72" y="4959"/>
                    <a:pt x="167" y="4983"/>
                  </a:cubicBezTo>
                  <a:lnTo>
                    <a:pt x="2739" y="6484"/>
                  </a:lnTo>
                  <a:cubicBezTo>
                    <a:pt x="2810" y="6507"/>
                    <a:pt x="2834" y="6507"/>
                    <a:pt x="2906" y="6507"/>
                  </a:cubicBezTo>
                  <a:cubicBezTo>
                    <a:pt x="2953" y="6507"/>
                    <a:pt x="2977" y="6507"/>
                    <a:pt x="3048" y="6484"/>
                  </a:cubicBezTo>
                  <a:lnTo>
                    <a:pt x="5644" y="4983"/>
                  </a:lnTo>
                  <a:cubicBezTo>
                    <a:pt x="5716" y="4959"/>
                    <a:pt x="5787" y="4840"/>
                    <a:pt x="5787" y="4745"/>
                  </a:cubicBezTo>
                  <a:lnTo>
                    <a:pt x="5787" y="1768"/>
                  </a:lnTo>
                  <a:cubicBezTo>
                    <a:pt x="5787" y="1673"/>
                    <a:pt x="5716" y="1554"/>
                    <a:pt x="5644" y="1530"/>
                  </a:cubicBezTo>
                  <a:lnTo>
                    <a:pt x="3048" y="54"/>
                  </a:lnTo>
                  <a:cubicBezTo>
                    <a:pt x="3001" y="18"/>
                    <a:pt x="2947" y="0"/>
                    <a:pt x="2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2" name="Google Shape;6612;p51"/>
            <p:cNvSpPr/>
            <p:nvPr/>
          </p:nvSpPr>
          <p:spPr>
            <a:xfrm>
              <a:off x="2684988" y="3923058"/>
              <a:ext cx="144100" cy="162850"/>
            </a:xfrm>
            <a:custGeom>
              <a:rect b="b" l="l" r="r" t="t"/>
              <a:pathLst>
                <a:path extrusionOk="0" h="6514" w="5764">
                  <a:moveTo>
                    <a:pt x="2891" y="1"/>
                  </a:moveTo>
                  <a:cubicBezTo>
                    <a:pt x="2841" y="1"/>
                    <a:pt x="2787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2"/>
                  </a:lnTo>
                  <a:cubicBezTo>
                    <a:pt x="1" y="4847"/>
                    <a:pt x="48" y="4966"/>
                    <a:pt x="144" y="4990"/>
                  </a:cubicBezTo>
                  <a:lnTo>
                    <a:pt x="2739" y="6466"/>
                  </a:lnTo>
                  <a:cubicBezTo>
                    <a:pt x="2787" y="6514"/>
                    <a:pt x="2835" y="6514"/>
                    <a:pt x="2882" y="6514"/>
                  </a:cubicBezTo>
                  <a:cubicBezTo>
                    <a:pt x="2954" y="6514"/>
                    <a:pt x="2978" y="6514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47"/>
                    <a:pt x="5764" y="4752"/>
                  </a:cubicBezTo>
                  <a:lnTo>
                    <a:pt x="5764" y="1775"/>
                  </a:lnTo>
                  <a:cubicBezTo>
                    <a:pt x="5740" y="1656"/>
                    <a:pt x="5692" y="1560"/>
                    <a:pt x="5597" y="1513"/>
                  </a:cubicBezTo>
                  <a:lnTo>
                    <a:pt x="4645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83" y="1203"/>
                    <a:pt x="4454" y="1275"/>
                  </a:cubicBezTo>
                  <a:lnTo>
                    <a:pt x="5383" y="1799"/>
                  </a:lnTo>
                  <a:lnTo>
                    <a:pt x="5383" y="4728"/>
                  </a:lnTo>
                  <a:lnTo>
                    <a:pt x="2858" y="6180"/>
                  </a:lnTo>
                  <a:lnTo>
                    <a:pt x="334" y="4728"/>
                  </a:lnTo>
                  <a:lnTo>
                    <a:pt x="334" y="1799"/>
                  </a:lnTo>
                  <a:lnTo>
                    <a:pt x="2858" y="346"/>
                  </a:lnTo>
                  <a:lnTo>
                    <a:pt x="3787" y="870"/>
                  </a:lnTo>
                  <a:cubicBezTo>
                    <a:pt x="3808" y="891"/>
                    <a:pt x="3833" y="899"/>
                    <a:pt x="3860" y="899"/>
                  </a:cubicBezTo>
                  <a:cubicBezTo>
                    <a:pt x="3924" y="899"/>
                    <a:pt x="3999" y="849"/>
                    <a:pt x="4049" y="798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89" y="12"/>
                    <a:pt x="2942" y="1"/>
                    <a:pt x="2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3" name="Google Shape;6613;p51"/>
            <p:cNvSpPr/>
            <p:nvPr/>
          </p:nvSpPr>
          <p:spPr>
            <a:xfrm>
              <a:off x="2836813" y="3922458"/>
              <a:ext cx="144100" cy="162275"/>
            </a:xfrm>
            <a:custGeom>
              <a:rect b="b" l="l" r="r" t="t"/>
              <a:pathLst>
                <a:path extrusionOk="0" h="6491" w="5764">
                  <a:moveTo>
                    <a:pt x="2891" y="1"/>
                  </a:moveTo>
                  <a:cubicBezTo>
                    <a:pt x="2840" y="1"/>
                    <a:pt x="2787" y="13"/>
                    <a:pt x="2739" y="36"/>
                  </a:cubicBezTo>
                  <a:lnTo>
                    <a:pt x="143" y="1537"/>
                  </a:lnTo>
                  <a:cubicBezTo>
                    <a:pt x="48" y="1584"/>
                    <a:pt x="0" y="1680"/>
                    <a:pt x="0" y="1775"/>
                  </a:cubicBezTo>
                  <a:lnTo>
                    <a:pt x="0" y="4752"/>
                  </a:lnTo>
                  <a:cubicBezTo>
                    <a:pt x="0" y="4823"/>
                    <a:pt x="48" y="4942"/>
                    <a:pt x="143" y="4990"/>
                  </a:cubicBezTo>
                  <a:lnTo>
                    <a:pt x="2739" y="6466"/>
                  </a:lnTo>
                  <a:cubicBezTo>
                    <a:pt x="2787" y="6490"/>
                    <a:pt x="2834" y="6490"/>
                    <a:pt x="2882" y="6490"/>
                  </a:cubicBezTo>
                  <a:cubicBezTo>
                    <a:pt x="2953" y="6490"/>
                    <a:pt x="2977" y="6490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23"/>
                    <a:pt x="5764" y="4752"/>
                  </a:cubicBezTo>
                  <a:lnTo>
                    <a:pt x="5764" y="4323"/>
                  </a:lnTo>
                  <a:cubicBezTo>
                    <a:pt x="5764" y="4228"/>
                    <a:pt x="5716" y="4156"/>
                    <a:pt x="5621" y="4156"/>
                  </a:cubicBezTo>
                  <a:cubicBezTo>
                    <a:pt x="5502" y="4156"/>
                    <a:pt x="5406" y="4204"/>
                    <a:pt x="5406" y="4323"/>
                  </a:cubicBezTo>
                  <a:lnTo>
                    <a:pt x="5406" y="4704"/>
                  </a:lnTo>
                  <a:lnTo>
                    <a:pt x="2882" y="6181"/>
                  </a:lnTo>
                  <a:lnTo>
                    <a:pt x="358" y="4704"/>
                  </a:lnTo>
                  <a:lnTo>
                    <a:pt x="358" y="1799"/>
                  </a:lnTo>
                  <a:lnTo>
                    <a:pt x="2882" y="346"/>
                  </a:lnTo>
                  <a:lnTo>
                    <a:pt x="5406" y="1799"/>
                  </a:lnTo>
                  <a:lnTo>
                    <a:pt x="5406" y="3513"/>
                  </a:lnTo>
                  <a:cubicBezTo>
                    <a:pt x="5449" y="3620"/>
                    <a:pt x="5511" y="3708"/>
                    <a:pt x="5592" y="3708"/>
                  </a:cubicBezTo>
                  <a:cubicBezTo>
                    <a:pt x="5601" y="3708"/>
                    <a:pt x="5611" y="3706"/>
                    <a:pt x="5621" y="3704"/>
                  </a:cubicBezTo>
                  <a:cubicBezTo>
                    <a:pt x="5716" y="3704"/>
                    <a:pt x="5764" y="3609"/>
                    <a:pt x="5764" y="3513"/>
                  </a:cubicBezTo>
                  <a:lnTo>
                    <a:pt x="5764" y="1775"/>
                  </a:lnTo>
                  <a:cubicBezTo>
                    <a:pt x="5764" y="1680"/>
                    <a:pt x="5716" y="1561"/>
                    <a:pt x="5621" y="1537"/>
                  </a:cubicBezTo>
                  <a:lnTo>
                    <a:pt x="3025" y="36"/>
                  </a:lnTo>
                  <a:cubicBezTo>
                    <a:pt x="2989" y="13"/>
                    <a:pt x="2942" y="1"/>
                    <a:pt x="2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4" name="Google Shape;6614;p51"/>
            <p:cNvSpPr/>
            <p:nvPr/>
          </p:nvSpPr>
          <p:spPr>
            <a:xfrm>
              <a:off x="2796338" y="3848333"/>
              <a:ext cx="73850" cy="8975"/>
            </a:xfrm>
            <a:custGeom>
              <a:rect b="b" l="l" r="r" t="t"/>
              <a:pathLst>
                <a:path extrusionOk="0" h="359" w="2954">
                  <a:moveTo>
                    <a:pt x="143" y="1"/>
                  </a:moveTo>
                  <a:cubicBezTo>
                    <a:pt x="71" y="1"/>
                    <a:pt x="0" y="96"/>
                    <a:pt x="0" y="168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786" y="358"/>
                  </a:lnTo>
                  <a:cubicBezTo>
                    <a:pt x="2858" y="358"/>
                    <a:pt x="2953" y="287"/>
                    <a:pt x="2953" y="215"/>
                  </a:cubicBezTo>
                  <a:cubicBezTo>
                    <a:pt x="2953" y="96"/>
                    <a:pt x="2905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5" name="Google Shape;6615;p51"/>
            <p:cNvSpPr/>
            <p:nvPr/>
          </p:nvSpPr>
          <p:spPr>
            <a:xfrm>
              <a:off x="2796338" y="3866808"/>
              <a:ext cx="73850" cy="8950"/>
            </a:xfrm>
            <a:custGeom>
              <a:rect b="b" l="l" r="r" t="t"/>
              <a:pathLst>
                <a:path extrusionOk="0" h="358" w="2954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1" y="357"/>
                    <a:pt x="191" y="357"/>
                  </a:cubicBezTo>
                  <a:lnTo>
                    <a:pt x="2786" y="357"/>
                  </a:lnTo>
                  <a:cubicBezTo>
                    <a:pt x="2858" y="357"/>
                    <a:pt x="2953" y="310"/>
                    <a:pt x="2953" y="214"/>
                  </a:cubicBezTo>
                  <a:cubicBezTo>
                    <a:pt x="2953" y="95"/>
                    <a:pt x="2858" y="0"/>
                    <a:pt x="2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6" name="Google Shape;6616;p51"/>
            <p:cNvSpPr/>
            <p:nvPr/>
          </p:nvSpPr>
          <p:spPr>
            <a:xfrm>
              <a:off x="2812413" y="3885258"/>
              <a:ext cx="41700" cy="8950"/>
            </a:xfrm>
            <a:custGeom>
              <a:rect b="b" l="l" r="r" t="t"/>
              <a:pathLst>
                <a:path extrusionOk="0" h="358" w="1668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86"/>
                    <a:pt x="48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67" y="310"/>
                    <a:pt x="1667" y="215"/>
                  </a:cubicBezTo>
                  <a:cubicBezTo>
                    <a:pt x="1667" y="96"/>
                    <a:pt x="1596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7" name="Google Shape;6617;p51"/>
            <p:cNvSpPr/>
            <p:nvPr/>
          </p:nvSpPr>
          <p:spPr>
            <a:xfrm>
              <a:off x="2873138" y="3981708"/>
              <a:ext cx="73850" cy="8950"/>
            </a:xfrm>
            <a:custGeom>
              <a:rect b="b" l="l" r="r" t="t"/>
              <a:pathLst>
                <a:path extrusionOk="0" h="358" w="2954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763" y="358"/>
                  </a:lnTo>
                  <a:cubicBezTo>
                    <a:pt x="2858" y="358"/>
                    <a:pt x="2953" y="286"/>
                    <a:pt x="2953" y="191"/>
                  </a:cubicBezTo>
                  <a:cubicBezTo>
                    <a:pt x="2953" y="72"/>
                    <a:pt x="2882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8" name="Google Shape;6618;p51"/>
            <p:cNvSpPr/>
            <p:nvPr/>
          </p:nvSpPr>
          <p:spPr>
            <a:xfrm>
              <a:off x="2873138" y="4000158"/>
              <a:ext cx="74425" cy="8950"/>
            </a:xfrm>
            <a:custGeom>
              <a:rect b="b" l="l" r="r" t="t"/>
              <a:pathLst>
                <a:path extrusionOk="0" h="358" w="2977">
                  <a:moveTo>
                    <a:pt x="191" y="1"/>
                  </a:moveTo>
                  <a:cubicBezTo>
                    <a:pt x="95" y="1"/>
                    <a:pt x="0" y="48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882" y="358"/>
                    <a:pt x="2977" y="263"/>
                    <a:pt x="2977" y="143"/>
                  </a:cubicBezTo>
                  <a:cubicBezTo>
                    <a:pt x="2953" y="48"/>
                    <a:pt x="2858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9" name="Google Shape;6619;p51"/>
            <p:cNvSpPr/>
            <p:nvPr/>
          </p:nvSpPr>
          <p:spPr>
            <a:xfrm>
              <a:off x="2888613" y="4018608"/>
              <a:ext cx="41100" cy="8950"/>
            </a:xfrm>
            <a:custGeom>
              <a:rect b="b" l="l" r="r" t="t"/>
              <a:pathLst>
                <a:path extrusionOk="0" h="358" w="1644">
                  <a:moveTo>
                    <a:pt x="191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10"/>
                    <a:pt x="96" y="358"/>
                    <a:pt x="191" y="358"/>
                  </a:cubicBezTo>
                  <a:lnTo>
                    <a:pt x="1477" y="358"/>
                  </a:lnTo>
                  <a:cubicBezTo>
                    <a:pt x="1548" y="358"/>
                    <a:pt x="1643" y="310"/>
                    <a:pt x="1643" y="215"/>
                  </a:cubicBezTo>
                  <a:cubicBezTo>
                    <a:pt x="1643" y="96"/>
                    <a:pt x="1596" y="1"/>
                    <a:pt x="1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0" name="Google Shape;6620;p51"/>
            <p:cNvSpPr/>
            <p:nvPr/>
          </p:nvSpPr>
          <p:spPr>
            <a:xfrm>
              <a:off x="2720113" y="3981708"/>
              <a:ext cx="73250" cy="8950"/>
            </a:xfrm>
            <a:custGeom>
              <a:rect b="b" l="l" r="r" t="t"/>
              <a:pathLst>
                <a:path extrusionOk="0" h="358" w="293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06" y="286"/>
                    <a:pt x="2930" y="191"/>
                  </a:cubicBezTo>
                  <a:cubicBezTo>
                    <a:pt x="2930" y="119"/>
                    <a:pt x="2859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1" name="Google Shape;6621;p51"/>
            <p:cNvSpPr/>
            <p:nvPr/>
          </p:nvSpPr>
          <p:spPr>
            <a:xfrm>
              <a:off x="2720113" y="4000158"/>
              <a:ext cx="74450" cy="8950"/>
            </a:xfrm>
            <a:custGeom>
              <a:rect b="b" l="l" r="r" t="t"/>
              <a:pathLst>
                <a:path extrusionOk="0" h="358" w="2978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2787" y="358"/>
                  </a:lnTo>
                  <a:cubicBezTo>
                    <a:pt x="2882" y="358"/>
                    <a:pt x="2978" y="263"/>
                    <a:pt x="2978" y="143"/>
                  </a:cubicBezTo>
                  <a:cubicBezTo>
                    <a:pt x="2906" y="48"/>
                    <a:pt x="2859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2" name="Google Shape;6622;p51"/>
            <p:cNvSpPr/>
            <p:nvPr/>
          </p:nvSpPr>
          <p:spPr>
            <a:xfrm>
              <a:off x="2735588" y="4018608"/>
              <a:ext cx="41125" cy="8950"/>
            </a:xfrm>
            <a:custGeom>
              <a:rect b="b" l="l" r="r" t="t"/>
              <a:pathLst>
                <a:path extrusionOk="0" h="358" w="1645">
                  <a:moveTo>
                    <a:pt x="168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10"/>
                    <a:pt x="96" y="358"/>
                    <a:pt x="168" y="358"/>
                  </a:cubicBezTo>
                  <a:lnTo>
                    <a:pt x="1454" y="358"/>
                  </a:lnTo>
                  <a:cubicBezTo>
                    <a:pt x="1549" y="358"/>
                    <a:pt x="1644" y="310"/>
                    <a:pt x="1644" y="215"/>
                  </a:cubicBezTo>
                  <a:cubicBezTo>
                    <a:pt x="1644" y="96"/>
                    <a:pt x="1573" y="1"/>
                    <a:pt x="1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3" name="Google Shape;6623;p51"/>
          <p:cNvGrpSpPr/>
          <p:nvPr/>
        </p:nvGrpSpPr>
        <p:grpSpPr>
          <a:xfrm>
            <a:off x="2544498" y="4161412"/>
            <a:ext cx="356019" cy="326899"/>
            <a:chOff x="3195213" y="3801858"/>
            <a:chExt cx="297700" cy="273350"/>
          </a:xfrm>
        </p:grpSpPr>
        <p:sp>
          <p:nvSpPr>
            <p:cNvPr id="6624" name="Google Shape;6624;p51"/>
            <p:cNvSpPr/>
            <p:nvPr/>
          </p:nvSpPr>
          <p:spPr>
            <a:xfrm>
              <a:off x="3195213" y="3801858"/>
              <a:ext cx="297700" cy="273350"/>
            </a:xfrm>
            <a:custGeom>
              <a:rect b="b" l="l" r="r" t="t"/>
              <a:pathLst>
                <a:path extrusionOk="0" h="10934" w="11908">
                  <a:moveTo>
                    <a:pt x="5883" y="336"/>
                  </a:moveTo>
                  <a:cubicBezTo>
                    <a:pt x="6764" y="336"/>
                    <a:pt x="7479" y="1050"/>
                    <a:pt x="7479" y="1955"/>
                  </a:cubicBezTo>
                  <a:cubicBezTo>
                    <a:pt x="7479" y="2836"/>
                    <a:pt x="6764" y="3551"/>
                    <a:pt x="5883" y="3551"/>
                  </a:cubicBezTo>
                  <a:cubicBezTo>
                    <a:pt x="5002" y="3551"/>
                    <a:pt x="4264" y="2836"/>
                    <a:pt x="4264" y="1955"/>
                  </a:cubicBezTo>
                  <a:cubicBezTo>
                    <a:pt x="4264" y="1050"/>
                    <a:pt x="4978" y="336"/>
                    <a:pt x="5883" y="336"/>
                  </a:cubicBezTo>
                  <a:close/>
                  <a:moveTo>
                    <a:pt x="4526" y="3336"/>
                  </a:moveTo>
                  <a:cubicBezTo>
                    <a:pt x="4692" y="3503"/>
                    <a:pt x="4883" y="3646"/>
                    <a:pt x="5097" y="3741"/>
                  </a:cubicBezTo>
                  <a:lnTo>
                    <a:pt x="3073" y="7337"/>
                  </a:lnTo>
                  <a:cubicBezTo>
                    <a:pt x="2858" y="7218"/>
                    <a:pt x="2644" y="7099"/>
                    <a:pt x="2454" y="7028"/>
                  </a:cubicBezTo>
                  <a:lnTo>
                    <a:pt x="4526" y="3336"/>
                  </a:lnTo>
                  <a:close/>
                  <a:moveTo>
                    <a:pt x="7240" y="3313"/>
                  </a:moveTo>
                  <a:lnTo>
                    <a:pt x="9336" y="7004"/>
                  </a:lnTo>
                  <a:cubicBezTo>
                    <a:pt x="9122" y="7051"/>
                    <a:pt x="8907" y="7170"/>
                    <a:pt x="8741" y="7290"/>
                  </a:cubicBezTo>
                  <a:lnTo>
                    <a:pt x="7598" y="5313"/>
                  </a:lnTo>
                  <a:cubicBezTo>
                    <a:pt x="7566" y="5249"/>
                    <a:pt x="7513" y="5218"/>
                    <a:pt x="7453" y="5218"/>
                  </a:cubicBezTo>
                  <a:cubicBezTo>
                    <a:pt x="7423" y="5218"/>
                    <a:pt x="7391" y="5226"/>
                    <a:pt x="7359" y="5242"/>
                  </a:cubicBezTo>
                  <a:cubicBezTo>
                    <a:pt x="7264" y="5313"/>
                    <a:pt x="7240" y="5384"/>
                    <a:pt x="7312" y="5480"/>
                  </a:cubicBezTo>
                  <a:lnTo>
                    <a:pt x="8455" y="7575"/>
                  </a:lnTo>
                  <a:cubicBezTo>
                    <a:pt x="8312" y="7742"/>
                    <a:pt x="8169" y="7933"/>
                    <a:pt x="8074" y="8171"/>
                  </a:cubicBezTo>
                  <a:lnTo>
                    <a:pt x="3692" y="8147"/>
                  </a:lnTo>
                  <a:cubicBezTo>
                    <a:pt x="3597" y="7933"/>
                    <a:pt x="3454" y="7718"/>
                    <a:pt x="3311" y="7552"/>
                  </a:cubicBezTo>
                  <a:lnTo>
                    <a:pt x="5383" y="3813"/>
                  </a:lnTo>
                  <a:cubicBezTo>
                    <a:pt x="5550" y="3860"/>
                    <a:pt x="5692" y="3884"/>
                    <a:pt x="5883" y="3884"/>
                  </a:cubicBezTo>
                  <a:cubicBezTo>
                    <a:pt x="6050" y="3884"/>
                    <a:pt x="6193" y="3836"/>
                    <a:pt x="6359" y="3813"/>
                  </a:cubicBezTo>
                  <a:lnTo>
                    <a:pt x="6883" y="4765"/>
                  </a:lnTo>
                  <a:cubicBezTo>
                    <a:pt x="6931" y="4829"/>
                    <a:pt x="6978" y="4860"/>
                    <a:pt x="7033" y="4860"/>
                  </a:cubicBezTo>
                  <a:cubicBezTo>
                    <a:pt x="7060" y="4860"/>
                    <a:pt x="7090" y="4853"/>
                    <a:pt x="7121" y="4837"/>
                  </a:cubicBezTo>
                  <a:cubicBezTo>
                    <a:pt x="7217" y="4765"/>
                    <a:pt x="7240" y="4670"/>
                    <a:pt x="7193" y="4599"/>
                  </a:cubicBezTo>
                  <a:lnTo>
                    <a:pt x="6669" y="3694"/>
                  </a:lnTo>
                  <a:cubicBezTo>
                    <a:pt x="6883" y="3598"/>
                    <a:pt x="7074" y="3455"/>
                    <a:pt x="7240" y="3313"/>
                  </a:cubicBezTo>
                  <a:close/>
                  <a:moveTo>
                    <a:pt x="8026" y="8504"/>
                  </a:moveTo>
                  <a:cubicBezTo>
                    <a:pt x="7979" y="8623"/>
                    <a:pt x="7979" y="8766"/>
                    <a:pt x="7979" y="8909"/>
                  </a:cubicBezTo>
                  <a:cubicBezTo>
                    <a:pt x="7955" y="9028"/>
                    <a:pt x="7955" y="9123"/>
                    <a:pt x="7979" y="9242"/>
                  </a:cubicBezTo>
                  <a:lnTo>
                    <a:pt x="3811" y="9242"/>
                  </a:lnTo>
                  <a:cubicBezTo>
                    <a:pt x="3859" y="9123"/>
                    <a:pt x="3859" y="9028"/>
                    <a:pt x="3859" y="8909"/>
                  </a:cubicBezTo>
                  <a:cubicBezTo>
                    <a:pt x="3859" y="8766"/>
                    <a:pt x="3811" y="8647"/>
                    <a:pt x="3811" y="8504"/>
                  </a:cubicBezTo>
                  <a:close/>
                  <a:moveTo>
                    <a:pt x="9884" y="7313"/>
                  </a:moveTo>
                  <a:cubicBezTo>
                    <a:pt x="10789" y="7313"/>
                    <a:pt x="11503" y="8028"/>
                    <a:pt x="11503" y="8909"/>
                  </a:cubicBezTo>
                  <a:cubicBezTo>
                    <a:pt x="11503" y="9814"/>
                    <a:pt x="10765" y="10528"/>
                    <a:pt x="9884" y="10528"/>
                  </a:cubicBezTo>
                  <a:cubicBezTo>
                    <a:pt x="9003" y="10528"/>
                    <a:pt x="8288" y="9814"/>
                    <a:pt x="8288" y="8909"/>
                  </a:cubicBezTo>
                  <a:cubicBezTo>
                    <a:pt x="8288" y="8028"/>
                    <a:pt x="9003" y="7313"/>
                    <a:pt x="9884" y="7313"/>
                  </a:cubicBezTo>
                  <a:close/>
                  <a:moveTo>
                    <a:pt x="5938" y="1"/>
                  </a:moveTo>
                  <a:cubicBezTo>
                    <a:pt x="4836" y="1"/>
                    <a:pt x="3978" y="865"/>
                    <a:pt x="3978" y="1979"/>
                  </a:cubicBezTo>
                  <a:cubicBezTo>
                    <a:pt x="3978" y="2384"/>
                    <a:pt x="4097" y="2789"/>
                    <a:pt x="4335" y="3098"/>
                  </a:cubicBezTo>
                  <a:lnTo>
                    <a:pt x="2120" y="7004"/>
                  </a:lnTo>
                  <a:lnTo>
                    <a:pt x="1954" y="7004"/>
                  </a:lnTo>
                  <a:cubicBezTo>
                    <a:pt x="1596" y="7004"/>
                    <a:pt x="1191" y="7123"/>
                    <a:pt x="906" y="7313"/>
                  </a:cubicBezTo>
                  <a:cubicBezTo>
                    <a:pt x="810" y="7361"/>
                    <a:pt x="787" y="7480"/>
                    <a:pt x="858" y="7575"/>
                  </a:cubicBezTo>
                  <a:cubicBezTo>
                    <a:pt x="903" y="7605"/>
                    <a:pt x="958" y="7636"/>
                    <a:pt x="1016" y="7636"/>
                  </a:cubicBezTo>
                  <a:cubicBezTo>
                    <a:pt x="1050" y="7636"/>
                    <a:pt x="1085" y="7625"/>
                    <a:pt x="1120" y="7599"/>
                  </a:cubicBezTo>
                  <a:cubicBezTo>
                    <a:pt x="1382" y="7456"/>
                    <a:pt x="1644" y="7361"/>
                    <a:pt x="1977" y="7361"/>
                  </a:cubicBezTo>
                  <a:cubicBezTo>
                    <a:pt x="2906" y="7361"/>
                    <a:pt x="3644" y="8147"/>
                    <a:pt x="3573" y="9052"/>
                  </a:cubicBezTo>
                  <a:cubicBezTo>
                    <a:pt x="3549" y="9862"/>
                    <a:pt x="2858" y="10552"/>
                    <a:pt x="2049" y="10576"/>
                  </a:cubicBezTo>
                  <a:cubicBezTo>
                    <a:pt x="2009" y="10579"/>
                    <a:pt x="1970" y="10581"/>
                    <a:pt x="1931" y="10581"/>
                  </a:cubicBezTo>
                  <a:cubicBezTo>
                    <a:pt x="1077" y="10581"/>
                    <a:pt x="358" y="9846"/>
                    <a:pt x="358" y="8980"/>
                  </a:cubicBezTo>
                  <a:cubicBezTo>
                    <a:pt x="358" y="8671"/>
                    <a:pt x="453" y="8385"/>
                    <a:pt x="596" y="8147"/>
                  </a:cubicBezTo>
                  <a:cubicBezTo>
                    <a:pt x="668" y="8052"/>
                    <a:pt x="620" y="7956"/>
                    <a:pt x="572" y="7909"/>
                  </a:cubicBezTo>
                  <a:cubicBezTo>
                    <a:pt x="528" y="7876"/>
                    <a:pt x="479" y="7858"/>
                    <a:pt x="434" y="7858"/>
                  </a:cubicBezTo>
                  <a:cubicBezTo>
                    <a:pt x="382" y="7858"/>
                    <a:pt x="336" y="7881"/>
                    <a:pt x="310" y="7933"/>
                  </a:cubicBezTo>
                  <a:cubicBezTo>
                    <a:pt x="120" y="8218"/>
                    <a:pt x="1" y="8576"/>
                    <a:pt x="1" y="8980"/>
                  </a:cubicBezTo>
                  <a:cubicBezTo>
                    <a:pt x="1" y="10052"/>
                    <a:pt x="858" y="10933"/>
                    <a:pt x="1977" y="10933"/>
                  </a:cubicBezTo>
                  <a:cubicBezTo>
                    <a:pt x="2811" y="10933"/>
                    <a:pt x="3525" y="10409"/>
                    <a:pt x="3811" y="9647"/>
                  </a:cubicBezTo>
                  <a:lnTo>
                    <a:pt x="8121" y="9647"/>
                  </a:lnTo>
                  <a:cubicBezTo>
                    <a:pt x="8407" y="10409"/>
                    <a:pt x="9146" y="10933"/>
                    <a:pt x="9979" y="10933"/>
                  </a:cubicBezTo>
                  <a:cubicBezTo>
                    <a:pt x="10979" y="10933"/>
                    <a:pt x="11860" y="10100"/>
                    <a:pt x="11908" y="9099"/>
                  </a:cubicBezTo>
                  <a:cubicBezTo>
                    <a:pt x="11884" y="7909"/>
                    <a:pt x="11003" y="6980"/>
                    <a:pt x="9884" y="6980"/>
                  </a:cubicBezTo>
                  <a:lnTo>
                    <a:pt x="9717" y="6980"/>
                  </a:lnTo>
                  <a:lnTo>
                    <a:pt x="7502" y="3074"/>
                  </a:lnTo>
                  <a:cubicBezTo>
                    <a:pt x="7740" y="2741"/>
                    <a:pt x="7860" y="2336"/>
                    <a:pt x="7860" y="1884"/>
                  </a:cubicBezTo>
                  <a:cubicBezTo>
                    <a:pt x="7836" y="883"/>
                    <a:pt x="7026" y="50"/>
                    <a:pt x="6026" y="2"/>
                  </a:cubicBezTo>
                  <a:cubicBezTo>
                    <a:pt x="5996" y="1"/>
                    <a:pt x="5967" y="1"/>
                    <a:pt x="5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5" name="Google Shape;6625;p51"/>
            <p:cNvSpPr/>
            <p:nvPr/>
          </p:nvSpPr>
          <p:spPr>
            <a:xfrm>
              <a:off x="3445263" y="4003733"/>
              <a:ext cx="26225" cy="44075"/>
            </a:xfrm>
            <a:custGeom>
              <a:rect b="b" l="l" r="r" t="t"/>
              <a:pathLst>
                <a:path extrusionOk="0" h="1763" w="1049">
                  <a:moveTo>
                    <a:pt x="549" y="0"/>
                  </a:moveTo>
                  <a:cubicBezTo>
                    <a:pt x="310" y="0"/>
                    <a:pt x="96" y="191"/>
                    <a:pt x="48" y="429"/>
                  </a:cubicBezTo>
                  <a:cubicBezTo>
                    <a:pt x="1" y="501"/>
                    <a:pt x="72" y="596"/>
                    <a:pt x="191" y="620"/>
                  </a:cubicBezTo>
                  <a:cubicBezTo>
                    <a:pt x="212" y="630"/>
                    <a:pt x="231" y="635"/>
                    <a:pt x="249" y="635"/>
                  </a:cubicBezTo>
                  <a:cubicBezTo>
                    <a:pt x="316" y="635"/>
                    <a:pt x="368" y="570"/>
                    <a:pt x="406" y="477"/>
                  </a:cubicBezTo>
                  <a:cubicBezTo>
                    <a:pt x="430" y="381"/>
                    <a:pt x="477" y="358"/>
                    <a:pt x="549" y="358"/>
                  </a:cubicBezTo>
                  <a:cubicBezTo>
                    <a:pt x="644" y="358"/>
                    <a:pt x="715" y="429"/>
                    <a:pt x="715" y="548"/>
                  </a:cubicBezTo>
                  <a:cubicBezTo>
                    <a:pt x="715" y="620"/>
                    <a:pt x="668" y="715"/>
                    <a:pt x="549" y="715"/>
                  </a:cubicBezTo>
                  <a:cubicBezTo>
                    <a:pt x="453" y="715"/>
                    <a:pt x="358" y="810"/>
                    <a:pt x="358" y="905"/>
                  </a:cubicBezTo>
                  <a:cubicBezTo>
                    <a:pt x="358" y="977"/>
                    <a:pt x="453" y="1072"/>
                    <a:pt x="549" y="1072"/>
                  </a:cubicBezTo>
                  <a:cubicBezTo>
                    <a:pt x="644" y="1072"/>
                    <a:pt x="715" y="1144"/>
                    <a:pt x="715" y="1263"/>
                  </a:cubicBezTo>
                  <a:cubicBezTo>
                    <a:pt x="715" y="1334"/>
                    <a:pt x="668" y="1429"/>
                    <a:pt x="549" y="1429"/>
                  </a:cubicBezTo>
                  <a:cubicBezTo>
                    <a:pt x="453" y="1429"/>
                    <a:pt x="406" y="1382"/>
                    <a:pt x="406" y="1286"/>
                  </a:cubicBezTo>
                  <a:lnTo>
                    <a:pt x="406" y="1263"/>
                  </a:lnTo>
                  <a:cubicBezTo>
                    <a:pt x="406" y="1167"/>
                    <a:pt x="310" y="1072"/>
                    <a:pt x="215" y="1072"/>
                  </a:cubicBezTo>
                  <a:cubicBezTo>
                    <a:pt x="120" y="1072"/>
                    <a:pt x="48" y="1167"/>
                    <a:pt x="48" y="1263"/>
                  </a:cubicBezTo>
                  <a:lnTo>
                    <a:pt x="48" y="1310"/>
                  </a:lnTo>
                  <a:cubicBezTo>
                    <a:pt x="72" y="1548"/>
                    <a:pt x="287" y="1763"/>
                    <a:pt x="549" y="1763"/>
                  </a:cubicBezTo>
                  <a:cubicBezTo>
                    <a:pt x="811" y="1763"/>
                    <a:pt x="1049" y="1525"/>
                    <a:pt x="1049" y="1263"/>
                  </a:cubicBezTo>
                  <a:cubicBezTo>
                    <a:pt x="1049" y="1144"/>
                    <a:pt x="1001" y="1024"/>
                    <a:pt x="930" y="929"/>
                  </a:cubicBezTo>
                  <a:cubicBezTo>
                    <a:pt x="1001" y="786"/>
                    <a:pt x="1049" y="667"/>
                    <a:pt x="1049" y="501"/>
                  </a:cubicBezTo>
                  <a:cubicBezTo>
                    <a:pt x="1049" y="239"/>
                    <a:pt x="811" y="0"/>
                    <a:pt x="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6" name="Google Shape;6626;p51"/>
            <p:cNvSpPr/>
            <p:nvPr/>
          </p:nvSpPr>
          <p:spPr>
            <a:xfrm>
              <a:off x="3412538" y="4003583"/>
              <a:ext cx="27400" cy="42750"/>
            </a:xfrm>
            <a:custGeom>
              <a:rect b="b" l="l" r="r" t="t"/>
              <a:pathLst>
                <a:path extrusionOk="0" h="1710" w="1096">
                  <a:moveTo>
                    <a:pt x="579" y="337"/>
                  </a:moveTo>
                  <a:cubicBezTo>
                    <a:pt x="687" y="337"/>
                    <a:pt x="786" y="445"/>
                    <a:pt x="786" y="554"/>
                  </a:cubicBezTo>
                  <a:lnTo>
                    <a:pt x="786" y="1150"/>
                  </a:lnTo>
                  <a:cubicBezTo>
                    <a:pt x="786" y="1250"/>
                    <a:pt x="701" y="1351"/>
                    <a:pt x="603" y="1351"/>
                  </a:cubicBezTo>
                  <a:cubicBezTo>
                    <a:pt x="585" y="1351"/>
                    <a:pt x="566" y="1347"/>
                    <a:pt x="548" y="1340"/>
                  </a:cubicBezTo>
                  <a:cubicBezTo>
                    <a:pt x="453" y="1316"/>
                    <a:pt x="357" y="1221"/>
                    <a:pt x="357" y="1150"/>
                  </a:cubicBezTo>
                  <a:lnTo>
                    <a:pt x="357" y="554"/>
                  </a:lnTo>
                  <a:cubicBezTo>
                    <a:pt x="357" y="435"/>
                    <a:pt x="429" y="340"/>
                    <a:pt x="548" y="340"/>
                  </a:cubicBezTo>
                  <a:cubicBezTo>
                    <a:pt x="558" y="338"/>
                    <a:pt x="569" y="337"/>
                    <a:pt x="579" y="337"/>
                  </a:cubicBezTo>
                  <a:close/>
                  <a:moveTo>
                    <a:pt x="536" y="1"/>
                  </a:moveTo>
                  <a:cubicBezTo>
                    <a:pt x="509" y="1"/>
                    <a:pt x="481" y="3"/>
                    <a:pt x="453" y="6"/>
                  </a:cubicBezTo>
                  <a:cubicBezTo>
                    <a:pt x="214" y="30"/>
                    <a:pt x="0" y="268"/>
                    <a:pt x="0" y="554"/>
                  </a:cubicBezTo>
                  <a:lnTo>
                    <a:pt x="0" y="1150"/>
                  </a:lnTo>
                  <a:cubicBezTo>
                    <a:pt x="0" y="1411"/>
                    <a:pt x="214" y="1650"/>
                    <a:pt x="453" y="1697"/>
                  </a:cubicBezTo>
                  <a:cubicBezTo>
                    <a:pt x="493" y="1705"/>
                    <a:pt x="532" y="1709"/>
                    <a:pt x="570" y="1709"/>
                  </a:cubicBezTo>
                  <a:cubicBezTo>
                    <a:pt x="870" y="1709"/>
                    <a:pt x="1096" y="1469"/>
                    <a:pt x="1096" y="1173"/>
                  </a:cubicBezTo>
                  <a:lnTo>
                    <a:pt x="1096" y="554"/>
                  </a:lnTo>
                  <a:cubicBezTo>
                    <a:pt x="1096" y="247"/>
                    <a:pt x="853" y="1"/>
                    <a:pt x="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7" name="Google Shape;6627;p51"/>
            <p:cNvSpPr/>
            <p:nvPr/>
          </p:nvSpPr>
          <p:spPr>
            <a:xfrm>
              <a:off x="3244638" y="4003733"/>
              <a:ext cx="27400" cy="41700"/>
            </a:xfrm>
            <a:custGeom>
              <a:rect b="b" l="l" r="r" t="t"/>
              <a:pathLst>
                <a:path extrusionOk="0" h="1668" w="1096">
                  <a:moveTo>
                    <a:pt x="524" y="0"/>
                  </a:moveTo>
                  <a:cubicBezTo>
                    <a:pt x="286" y="0"/>
                    <a:pt x="96" y="191"/>
                    <a:pt x="24" y="429"/>
                  </a:cubicBezTo>
                  <a:cubicBezTo>
                    <a:pt x="0" y="501"/>
                    <a:pt x="48" y="572"/>
                    <a:pt x="119" y="596"/>
                  </a:cubicBezTo>
                  <a:cubicBezTo>
                    <a:pt x="152" y="615"/>
                    <a:pt x="185" y="624"/>
                    <a:pt x="215" y="624"/>
                  </a:cubicBezTo>
                  <a:cubicBezTo>
                    <a:pt x="295" y="624"/>
                    <a:pt x="358" y="563"/>
                    <a:pt x="358" y="477"/>
                  </a:cubicBezTo>
                  <a:cubicBezTo>
                    <a:pt x="381" y="381"/>
                    <a:pt x="453" y="358"/>
                    <a:pt x="500" y="358"/>
                  </a:cubicBezTo>
                  <a:cubicBezTo>
                    <a:pt x="596" y="358"/>
                    <a:pt x="643" y="429"/>
                    <a:pt x="691" y="501"/>
                  </a:cubicBezTo>
                  <a:lnTo>
                    <a:pt x="691" y="548"/>
                  </a:lnTo>
                  <a:cubicBezTo>
                    <a:pt x="643" y="596"/>
                    <a:pt x="620" y="691"/>
                    <a:pt x="572" y="739"/>
                  </a:cubicBezTo>
                  <a:cubicBezTo>
                    <a:pt x="358" y="1048"/>
                    <a:pt x="239" y="1191"/>
                    <a:pt x="167" y="1286"/>
                  </a:cubicBezTo>
                  <a:cubicBezTo>
                    <a:pt x="96" y="1405"/>
                    <a:pt x="48" y="1453"/>
                    <a:pt x="96" y="1548"/>
                  </a:cubicBezTo>
                  <a:cubicBezTo>
                    <a:pt x="119" y="1620"/>
                    <a:pt x="143" y="1644"/>
                    <a:pt x="215" y="1667"/>
                  </a:cubicBezTo>
                  <a:lnTo>
                    <a:pt x="929" y="1667"/>
                  </a:lnTo>
                  <a:cubicBezTo>
                    <a:pt x="1001" y="1667"/>
                    <a:pt x="1096" y="1620"/>
                    <a:pt x="1096" y="1525"/>
                  </a:cubicBezTo>
                  <a:cubicBezTo>
                    <a:pt x="1096" y="1405"/>
                    <a:pt x="1048" y="1334"/>
                    <a:pt x="929" y="1334"/>
                  </a:cubicBezTo>
                  <a:lnTo>
                    <a:pt x="572" y="1334"/>
                  </a:lnTo>
                  <a:cubicBezTo>
                    <a:pt x="620" y="1263"/>
                    <a:pt x="739" y="1096"/>
                    <a:pt x="858" y="953"/>
                  </a:cubicBezTo>
                  <a:cubicBezTo>
                    <a:pt x="953" y="810"/>
                    <a:pt x="1001" y="691"/>
                    <a:pt x="1048" y="596"/>
                  </a:cubicBezTo>
                  <a:lnTo>
                    <a:pt x="1048" y="548"/>
                  </a:lnTo>
                  <a:lnTo>
                    <a:pt x="1048" y="501"/>
                  </a:ln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8" name="Google Shape;6628;p51"/>
            <p:cNvSpPr/>
            <p:nvPr/>
          </p:nvSpPr>
          <p:spPr>
            <a:xfrm>
              <a:off x="3214263" y="4002858"/>
              <a:ext cx="27425" cy="42850"/>
            </a:xfrm>
            <a:custGeom>
              <a:rect b="b" l="l" r="r" t="t"/>
              <a:pathLst>
                <a:path extrusionOk="0" h="1714" w="1097">
                  <a:moveTo>
                    <a:pt x="518" y="366"/>
                  </a:moveTo>
                  <a:cubicBezTo>
                    <a:pt x="528" y="366"/>
                    <a:pt x="538" y="367"/>
                    <a:pt x="549" y="369"/>
                  </a:cubicBezTo>
                  <a:cubicBezTo>
                    <a:pt x="644" y="393"/>
                    <a:pt x="739" y="488"/>
                    <a:pt x="739" y="583"/>
                  </a:cubicBezTo>
                  <a:lnTo>
                    <a:pt x="739" y="1179"/>
                  </a:lnTo>
                  <a:cubicBezTo>
                    <a:pt x="739" y="1298"/>
                    <a:pt x="668" y="1369"/>
                    <a:pt x="549" y="1369"/>
                  </a:cubicBezTo>
                  <a:cubicBezTo>
                    <a:pt x="530" y="1376"/>
                    <a:pt x="512" y="1380"/>
                    <a:pt x="494" y="1380"/>
                  </a:cubicBezTo>
                  <a:cubicBezTo>
                    <a:pt x="395" y="1380"/>
                    <a:pt x="310" y="1279"/>
                    <a:pt x="310" y="1179"/>
                  </a:cubicBezTo>
                  <a:lnTo>
                    <a:pt x="310" y="583"/>
                  </a:lnTo>
                  <a:cubicBezTo>
                    <a:pt x="310" y="474"/>
                    <a:pt x="410" y="366"/>
                    <a:pt x="518" y="366"/>
                  </a:cubicBezTo>
                  <a:close/>
                  <a:moveTo>
                    <a:pt x="534" y="1"/>
                  </a:moveTo>
                  <a:cubicBezTo>
                    <a:pt x="230" y="1"/>
                    <a:pt x="1" y="259"/>
                    <a:pt x="1" y="536"/>
                  </a:cubicBezTo>
                  <a:lnTo>
                    <a:pt x="1" y="1179"/>
                  </a:lnTo>
                  <a:cubicBezTo>
                    <a:pt x="1" y="1456"/>
                    <a:pt x="230" y="1714"/>
                    <a:pt x="534" y="1714"/>
                  </a:cubicBezTo>
                  <a:cubicBezTo>
                    <a:pt x="569" y="1714"/>
                    <a:pt x="606" y="1710"/>
                    <a:pt x="644" y="1702"/>
                  </a:cubicBezTo>
                  <a:cubicBezTo>
                    <a:pt x="882" y="1679"/>
                    <a:pt x="1096" y="1440"/>
                    <a:pt x="1096" y="1179"/>
                  </a:cubicBezTo>
                  <a:lnTo>
                    <a:pt x="1096" y="583"/>
                  </a:lnTo>
                  <a:cubicBezTo>
                    <a:pt x="1096" y="297"/>
                    <a:pt x="882" y="59"/>
                    <a:pt x="644" y="12"/>
                  </a:cubicBezTo>
                  <a:cubicBezTo>
                    <a:pt x="606" y="4"/>
                    <a:pt x="569" y="1"/>
                    <a:pt x="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9" name="Google Shape;6629;p51"/>
            <p:cNvSpPr/>
            <p:nvPr/>
          </p:nvSpPr>
          <p:spPr>
            <a:xfrm>
              <a:off x="3350613" y="3828708"/>
              <a:ext cx="17275" cy="44175"/>
            </a:xfrm>
            <a:custGeom>
              <a:rect b="b" l="l" r="r" t="t"/>
              <a:pathLst>
                <a:path extrusionOk="0" h="1767" w="691">
                  <a:moveTo>
                    <a:pt x="215" y="0"/>
                  </a:moveTo>
                  <a:cubicBezTo>
                    <a:pt x="96" y="0"/>
                    <a:pt x="0" y="95"/>
                    <a:pt x="48" y="214"/>
                  </a:cubicBezTo>
                  <a:cubicBezTo>
                    <a:pt x="72" y="310"/>
                    <a:pt x="167" y="357"/>
                    <a:pt x="215" y="357"/>
                  </a:cubicBezTo>
                  <a:lnTo>
                    <a:pt x="334" y="357"/>
                  </a:lnTo>
                  <a:lnTo>
                    <a:pt x="334" y="1596"/>
                  </a:lnTo>
                  <a:cubicBezTo>
                    <a:pt x="334" y="1667"/>
                    <a:pt x="405" y="1738"/>
                    <a:pt x="500" y="1762"/>
                  </a:cubicBezTo>
                  <a:cubicBezTo>
                    <a:pt x="513" y="1765"/>
                    <a:pt x="525" y="1767"/>
                    <a:pt x="537" y="1767"/>
                  </a:cubicBezTo>
                  <a:cubicBezTo>
                    <a:pt x="619" y="1767"/>
                    <a:pt x="691" y="1699"/>
                    <a:pt x="691" y="1596"/>
                  </a:cubicBezTo>
                  <a:lnTo>
                    <a:pt x="691" y="191"/>
                  </a:lnTo>
                  <a:cubicBezTo>
                    <a:pt x="691" y="95"/>
                    <a:pt x="596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0" name="Google Shape;6630;p51"/>
            <p:cNvSpPr/>
            <p:nvPr/>
          </p:nvSpPr>
          <p:spPr>
            <a:xfrm>
              <a:off x="3316663" y="3827458"/>
              <a:ext cx="29200" cy="44875"/>
            </a:xfrm>
            <a:custGeom>
              <a:rect b="b" l="l" r="r" t="t"/>
              <a:pathLst>
                <a:path extrusionOk="0" h="1795" w="1168">
                  <a:moveTo>
                    <a:pt x="596" y="383"/>
                  </a:moveTo>
                  <a:cubicBezTo>
                    <a:pt x="715" y="383"/>
                    <a:pt x="811" y="502"/>
                    <a:pt x="811" y="622"/>
                  </a:cubicBezTo>
                  <a:lnTo>
                    <a:pt x="811" y="1241"/>
                  </a:lnTo>
                  <a:cubicBezTo>
                    <a:pt x="811" y="1360"/>
                    <a:pt x="715" y="1479"/>
                    <a:pt x="596" y="1479"/>
                  </a:cubicBezTo>
                  <a:cubicBezTo>
                    <a:pt x="453" y="1479"/>
                    <a:pt x="358" y="1407"/>
                    <a:pt x="358" y="1241"/>
                  </a:cubicBezTo>
                  <a:lnTo>
                    <a:pt x="358" y="622"/>
                  </a:lnTo>
                  <a:cubicBezTo>
                    <a:pt x="358" y="502"/>
                    <a:pt x="477" y="383"/>
                    <a:pt x="596" y="383"/>
                  </a:cubicBezTo>
                  <a:close/>
                  <a:moveTo>
                    <a:pt x="623" y="1"/>
                  </a:moveTo>
                  <a:cubicBezTo>
                    <a:pt x="285" y="1"/>
                    <a:pt x="1" y="255"/>
                    <a:pt x="1" y="574"/>
                  </a:cubicBezTo>
                  <a:lnTo>
                    <a:pt x="1" y="1217"/>
                  </a:lnTo>
                  <a:cubicBezTo>
                    <a:pt x="1" y="1550"/>
                    <a:pt x="263" y="1788"/>
                    <a:pt x="572" y="1788"/>
                  </a:cubicBezTo>
                  <a:cubicBezTo>
                    <a:pt x="599" y="1792"/>
                    <a:pt x="625" y="1794"/>
                    <a:pt x="650" y="1794"/>
                  </a:cubicBezTo>
                  <a:cubicBezTo>
                    <a:pt x="946" y="1794"/>
                    <a:pt x="1168" y="1548"/>
                    <a:pt x="1168" y="1241"/>
                  </a:cubicBezTo>
                  <a:lnTo>
                    <a:pt x="1168" y="598"/>
                  </a:lnTo>
                  <a:cubicBezTo>
                    <a:pt x="1168" y="336"/>
                    <a:pt x="930" y="26"/>
                    <a:pt x="668" y="2"/>
                  </a:cubicBezTo>
                  <a:cubicBezTo>
                    <a:pt x="653" y="1"/>
                    <a:pt x="638" y="1"/>
                    <a:pt x="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1" name="Google Shape;6631;p51"/>
          <p:cNvGrpSpPr/>
          <p:nvPr/>
        </p:nvGrpSpPr>
        <p:grpSpPr>
          <a:xfrm>
            <a:off x="3247999" y="4147838"/>
            <a:ext cx="356019" cy="356139"/>
            <a:chOff x="3656038" y="3790508"/>
            <a:chExt cx="297700" cy="297800"/>
          </a:xfrm>
        </p:grpSpPr>
        <p:sp>
          <p:nvSpPr>
            <p:cNvPr id="6632" name="Google Shape;6632;p51"/>
            <p:cNvSpPr/>
            <p:nvPr/>
          </p:nvSpPr>
          <p:spPr>
            <a:xfrm>
              <a:off x="3871563" y="3876333"/>
              <a:ext cx="28600" cy="39900"/>
            </a:xfrm>
            <a:custGeom>
              <a:rect b="b" l="l" r="r" t="t"/>
              <a:pathLst>
                <a:path extrusionOk="0" h="1596" w="1144">
                  <a:moveTo>
                    <a:pt x="548" y="334"/>
                  </a:moveTo>
                  <a:cubicBezTo>
                    <a:pt x="619" y="334"/>
                    <a:pt x="667" y="357"/>
                    <a:pt x="667" y="429"/>
                  </a:cubicBezTo>
                  <a:cubicBezTo>
                    <a:pt x="691" y="524"/>
                    <a:pt x="643" y="572"/>
                    <a:pt x="548" y="572"/>
                  </a:cubicBezTo>
                  <a:lnTo>
                    <a:pt x="381" y="572"/>
                  </a:lnTo>
                  <a:lnTo>
                    <a:pt x="381" y="334"/>
                  </a:lnTo>
                  <a:close/>
                  <a:moveTo>
                    <a:pt x="619" y="929"/>
                  </a:moveTo>
                  <a:cubicBezTo>
                    <a:pt x="691" y="929"/>
                    <a:pt x="762" y="1000"/>
                    <a:pt x="786" y="1048"/>
                  </a:cubicBezTo>
                  <a:cubicBezTo>
                    <a:pt x="810" y="1167"/>
                    <a:pt x="738" y="1262"/>
                    <a:pt x="643" y="1262"/>
                  </a:cubicBezTo>
                  <a:lnTo>
                    <a:pt x="381" y="1262"/>
                  </a:lnTo>
                  <a:lnTo>
                    <a:pt x="381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1" y="1548"/>
                    <a:pt x="143" y="1596"/>
                    <a:pt x="214" y="1596"/>
                  </a:cubicBezTo>
                  <a:lnTo>
                    <a:pt x="643" y="1596"/>
                  </a:lnTo>
                  <a:cubicBezTo>
                    <a:pt x="905" y="1596"/>
                    <a:pt x="1143" y="1358"/>
                    <a:pt x="1143" y="1072"/>
                  </a:cubicBezTo>
                  <a:cubicBezTo>
                    <a:pt x="1143" y="929"/>
                    <a:pt x="1095" y="786"/>
                    <a:pt x="976" y="691"/>
                  </a:cubicBezTo>
                  <a:cubicBezTo>
                    <a:pt x="1024" y="596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3" name="Google Shape;6633;p51"/>
            <p:cNvSpPr/>
            <p:nvPr/>
          </p:nvSpPr>
          <p:spPr>
            <a:xfrm>
              <a:off x="3799513" y="3812033"/>
              <a:ext cx="35150" cy="40625"/>
            </a:xfrm>
            <a:custGeom>
              <a:rect b="b" l="l" r="r" t="t"/>
              <a:pathLst>
                <a:path extrusionOk="0" h="1625" w="1406">
                  <a:moveTo>
                    <a:pt x="715" y="643"/>
                  </a:moveTo>
                  <a:lnTo>
                    <a:pt x="834" y="977"/>
                  </a:lnTo>
                  <a:lnTo>
                    <a:pt x="572" y="977"/>
                  </a:lnTo>
                  <a:lnTo>
                    <a:pt x="715" y="643"/>
                  </a:lnTo>
                  <a:close/>
                  <a:moveTo>
                    <a:pt x="691" y="0"/>
                  </a:moveTo>
                  <a:cubicBezTo>
                    <a:pt x="596" y="0"/>
                    <a:pt x="548" y="48"/>
                    <a:pt x="501" y="119"/>
                  </a:cubicBezTo>
                  <a:lnTo>
                    <a:pt x="0" y="1381"/>
                  </a:lnTo>
                  <a:cubicBezTo>
                    <a:pt x="0" y="1548"/>
                    <a:pt x="72" y="1620"/>
                    <a:pt x="167" y="1620"/>
                  </a:cubicBezTo>
                  <a:lnTo>
                    <a:pt x="215" y="1620"/>
                  </a:lnTo>
                  <a:cubicBezTo>
                    <a:pt x="286" y="1620"/>
                    <a:pt x="358" y="1596"/>
                    <a:pt x="358" y="1501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4" y="1501"/>
                  </a:lnTo>
                  <a:cubicBezTo>
                    <a:pt x="1042" y="1569"/>
                    <a:pt x="1108" y="1625"/>
                    <a:pt x="1179" y="1625"/>
                  </a:cubicBezTo>
                  <a:cubicBezTo>
                    <a:pt x="1207" y="1625"/>
                    <a:pt x="1236" y="1616"/>
                    <a:pt x="1263" y="1596"/>
                  </a:cubicBezTo>
                  <a:cubicBezTo>
                    <a:pt x="1358" y="1572"/>
                    <a:pt x="1406" y="1453"/>
                    <a:pt x="1358" y="1358"/>
                  </a:cubicBezTo>
                  <a:lnTo>
                    <a:pt x="882" y="119"/>
                  </a:lnTo>
                  <a:cubicBezTo>
                    <a:pt x="834" y="24"/>
                    <a:pt x="763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4" name="Google Shape;6634;p51"/>
            <p:cNvSpPr/>
            <p:nvPr/>
          </p:nvSpPr>
          <p:spPr>
            <a:xfrm>
              <a:off x="3916788" y="4003133"/>
              <a:ext cx="30400" cy="39325"/>
            </a:xfrm>
            <a:custGeom>
              <a:rect b="b" l="l" r="r" t="t"/>
              <a:pathLst>
                <a:path extrusionOk="0" h="1573" w="1216">
                  <a:moveTo>
                    <a:pt x="525" y="334"/>
                  </a:moveTo>
                  <a:cubicBezTo>
                    <a:pt x="834" y="334"/>
                    <a:pt x="858" y="644"/>
                    <a:pt x="858" y="763"/>
                  </a:cubicBezTo>
                  <a:cubicBezTo>
                    <a:pt x="858" y="1072"/>
                    <a:pt x="715" y="1215"/>
                    <a:pt x="525" y="1215"/>
                  </a:cubicBezTo>
                  <a:lnTo>
                    <a:pt x="358" y="1215"/>
                  </a:lnTo>
                  <a:lnTo>
                    <a:pt x="358" y="763"/>
                  </a:lnTo>
                  <a:lnTo>
                    <a:pt x="358" y="334"/>
                  </a:lnTo>
                  <a:close/>
                  <a:moveTo>
                    <a:pt x="96" y="1"/>
                  </a:moveTo>
                  <a:cubicBezTo>
                    <a:pt x="25" y="24"/>
                    <a:pt x="1" y="96"/>
                    <a:pt x="1" y="167"/>
                  </a:cubicBezTo>
                  <a:lnTo>
                    <a:pt x="1" y="810"/>
                  </a:lnTo>
                  <a:cubicBezTo>
                    <a:pt x="25" y="953"/>
                    <a:pt x="25" y="1406"/>
                    <a:pt x="25" y="1406"/>
                  </a:cubicBezTo>
                  <a:cubicBezTo>
                    <a:pt x="25" y="1453"/>
                    <a:pt x="72" y="1549"/>
                    <a:pt x="144" y="1572"/>
                  </a:cubicBezTo>
                  <a:lnTo>
                    <a:pt x="549" y="1572"/>
                  </a:lnTo>
                  <a:cubicBezTo>
                    <a:pt x="953" y="1572"/>
                    <a:pt x="1215" y="1239"/>
                    <a:pt x="1215" y="810"/>
                  </a:cubicBezTo>
                  <a:cubicBezTo>
                    <a:pt x="1215" y="334"/>
                    <a:pt x="953" y="1"/>
                    <a:pt x="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5" name="Google Shape;6635;p51"/>
            <p:cNvSpPr/>
            <p:nvPr/>
          </p:nvSpPr>
          <p:spPr>
            <a:xfrm>
              <a:off x="3833438" y="3939933"/>
              <a:ext cx="34575" cy="39425"/>
            </a:xfrm>
            <a:custGeom>
              <a:rect b="b" l="l" r="r" t="t"/>
              <a:pathLst>
                <a:path extrusionOk="0" h="1577" w="1383">
                  <a:moveTo>
                    <a:pt x="710" y="0"/>
                  </a:moveTo>
                  <a:cubicBezTo>
                    <a:pt x="316" y="0"/>
                    <a:pt x="1" y="341"/>
                    <a:pt x="1" y="766"/>
                  </a:cubicBezTo>
                  <a:cubicBezTo>
                    <a:pt x="1" y="1219"/>
                    <a:pt x="358" y="1576"/>
                    <a:pt x="787" y="1576"/>
                  </a:cubicBezTo>
                  <a:cubicBezTo>
                    <a:pt x="977" y="1576"/>
                    <a:pt x="1120" y="1505"/>
                    <a:pt x="1263" y="1386"/>
                  </a:cubicBezTo>
                  <a:lnTo>
                    <a:pt x="1334" y="1338"/>
                  </a:lnTo>
                  <a:cubicBezTo>
                    <a:pt x="1382" y="1266"/>
                    <a:pt x="1382" y="1147"/>
                    <a:pt x="1311" y="1100"/>
                  </a:cubicBezTo>
                  <a:cubicBezTo>
                    <a:pt x="1278" y="1067"/>
                    <a:pt x="1234" y="1049"/>
                    <a:pt x="1190" y="1049"/>
                  </a:cubicBezTo>
                  <a:cubicBezTo>
                    <a:pt x="1139" y="1049"/>
                    <a:pt x="1087" y="1073"/>
                    <a:pt x="1049" y="1124"/>
                  </a:cubicBezTo>
                  <a:lnTo>
                    <a:pt x="1025" y="1147"/>
                  </a:lnTo>
                  <a:cubicBezTo>
                    <a:pt x="977" y="1219"/>
                    <a:pt x="882" y="1243"/>
                    <a:pt x="787" y="1243"/>
                  </a:cubicBezTo>
                  <a:cubicBezTo>
                    <a:pt x="549" y="1243"/>
                    <a:pt x="334" y="1028"/>
                    <a:pt x="334" y="790"/>
                  </a:cubicBezTo>
                  <a:cubicBezTo>
                    <a:pt x="334" y="552"/>
                    <a:pt x="549" y="362"/>
                    <a:pt x="787" y="362"/>
                  </a:cubicBezTo>
                  <a:cubicBezTo>
                    <a:pt x="882" y="362"/>
                    <a:pt x="977" y="385"/>
                    <a:pt x="1049" y="433"/>
                  </a:cubicBezTo>
                  <a:cubicBezTo>
                    <a:pt x="1086" y="461"/>
                    <a:pt x="1124" y="474"/>
                    <a:pt x="1159" y="474"/>
                  </a:cubicBezTo>
                  <a:cubicBezTo>
                    <a:pt x="1212" y="474"/>
                    <a:pt x="1258" y="443"/>
                    <a:pt x="1287" y="385"/>
                  </a:cubicBezTo>
                  <a:cubicBezTo>
                    <a:pt x="1358" y="290"/>
                    <a:pt x="1334" y="195"/>
                    <a:pt x="1239" y="147"/>
                  </a:cubicBezTo>
                  <a:cubicBezTo>
                    <a:pt x="1120" y="52"/>
                    <a:pt x="930" y="4"/>
                    <a:pt x="787" y="4"/>
                  </a:cubicBezTo>
                  <a:cubicBezTo>
                    <a:pt x="761" y="1"/>
                    <a:pt x="735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6" name="Google Shape;6636;p51"/>
            <p:cNvSpPr/>
            <p:nvPr/>
          </p:nvSpPr>
          <p:spPr>
            <a:xfrm>
              <a:off x="3656038" y="3790508"/>
              <a:ext cx="297700" cy="297800"/>
            </a:xfrm>
            <a:custGeom>
              <a:rect b="b" l="l" r="r" t="t"/>
              <a:pathLst>
                <a:path extrusionOk="0" h="11912" w="11908">
                  <a:moveTo>
                    <a:pt x="3406" y="1099"/>
                  </a:moveTo>
                  <a:lnTo>
                    <a:pt x="3406" y="2314"/>
                  </a:lnTo>
                  <a:lnTo>
                    <a:pt x="1072" y="2314"/>
                  </a:lnTo>
                  <a:lnTo>
                    <a:pt x="1072" y="1099"/>
                  </a:lnTo>
                  <a:close/>
                  <a:moveTo>
                    <a:pt x="4739" y="1099"/>
                  </a:moveTo>
                  <a:lnTo>
                    <a:pt x="4739" y="2314"/>
                  </a:lnTo>
                  <a:lnTo>
                    <a:pt x="3715" y="2314"/>
                  </a:lnTo>
                  <a:lnTo>
                    <a:pt x="3715" y="1099"/>
                  </a:lnTo>
                  <a:close/>
                  <a:moveTo>
                    <a:pt x="5478" y="3624"/>
                  </a:moveTo>
                  <a:lnTo>
                    <a:pt x="5478" y="4838"/>
                  </a:lnTo>
                  <a:lnTo>
                    <a:pt x="1072" y="4838"/>
                  </a:lnTo>
                  <a:lnTo>
                    <a:pt x="1072" y="3624"/>
                  </a:lnTo>
                  <a:close/>
                  <a:moveTo>
                    <a:pt x="4168" y="6148"/>
                  </a:moveTo>
                  <a:lnTo>
                    <a:pt x="4168" y="7363"/>
                  </a:lnTo>
                  <a:lnTo>
                    <a:pt x="1072" y="7363"/>
                  </a:lnTo>
                  <a:lnTo>
                    <a:pt x="1072" y="6148"/>
                  </a:lnTo>
                  <a:close/>
                  <a:moveTo>
                    <a:pt x="6025" y="6148"/>
                  </a:moveTo>
                  <a:lnTo>
                    <a:pt x="6025" y="7363"/>
                  </a:lnTo>
                  <a:lnTo>
                    <a:pt x="4501" y="7363"/>
                  </a:lnTo>
                  <a:lnTo>
                    <a:pt x="4501" y="6148"/>
                  </a:lnTo>
                  <a:close/>
                  <a:moveTo>
                    <a:pt x="9383" y="8649"/>
                  </a:moveTo>
                  <a:lnTo>
                    <a:pt x="9383" y="9863"/>
                  </a:lnTo>
                  <a:lnTo>
                    <a:pt x="7454" y="9863"/>
                  </a:lnTo>
                  <a:lnTo>
                    <a:pt x="7454" y="8649"/>
                  </a:lnTo>
                  <a:close/>
                  <a:moveTo>
                    <a:pt x="11550" y="11006"/>
                  </a:moveTo>
                  <a:lnTo>
                    <a:pt x="11550" y="11482"/>
                  </a:lnTo>
                  <a:lnTo>
                    <a:pt x="357" y="11482"/>
                  </a:lnTo>
                  <a:lnTo>
                    <a:pt x="357" y="11006"/>
                  </a:lnTo>
                  <a:close/>
                  <a:moveTo>
                    <a:pt x="916" y="0"/>
                  </a:moveTo>
                  <a:cubicBezTo>
                    <a:pt x="810" y="0"/>
                    <a:pt x="715" y="88"/>
                    <a:pt x="715" y="194"/>
                  </a:cubicBezTo>
                  <a:lnTo>
                    <a:pt x="715" y="1599"/>
                  </a:lnTo>
                  <a:lnTo>
                    <a:pt x="476" y="1599"/>
                  </a:lnTo>
                  <a:cubicBezTo>
                    <a:pt x="381" y="1599"/>
                    <a:pt x="334" y="1647"/>
                    <a:pt x="310" y="1719"/>
                  </a:cubicBezTo>
                  <a:cubicBezTo>
                    <a:pt x="262" y="1838"/>
                    <a:pt x="357" y="1957"/>
                    <a:pt x="476" y="1957"/>
                  </a:cubicBezTo>
                  <a:lnTo>
                    <a:pt x="715" y="1957"/>
                  </a:lnTo>
                  <a:lnTo>
                    <a:pt x="715" y="4124"/>
                  </a:lnTo>
                  <a:lnTo>
                    <a:pt x="500" y="4124"/>
                  </a:lnTo>
                  <a:cubicBezTo>
                    <a:pt x="429" y="4124"/>
                    <a:pt x="334" y="4171"/>
                    <a:pt x="334" y="4267"/>
                  </a:cubicBezTo>
                  <a:cubicBezTo>
                    <a:pt x="334" y="4386"/>
                    <a:pt x="381" y="4481"/>
                    <a:pt x="500" y="4481"/>
                  </a:cubicBezTo>
                  <a:lnTo>
                    <a:pt x="715" y="4481"/>
                  </a:lnTo>
                  <a:lnTo>
                    <a:pt x="715" y="6648"/>
                  </a:lnTo>
                  <a:lnTo>
                    <a:pt x="500" y="6648"/>
                  </a:lnTo>
                  <a:cubicBezTo>
                    <a:pt x="429" y="6648"/>
                    <a:pt x="334" y="6720"/>
                    <a:pt x="334" y="6791"/>
                  </a:cubicBezTo>
                  <a:cubicBezTo>
                    <a:pt x="334" y="6910"/>
                    <a:pt x="381" y="7005"/>
                    <a:pt x="500" y="7005"/>
                  </a:cubicBezTo>
                  <a:lnTo>
                    <a:pt x="715" y="7005"/>
                  </a:lnTo>
                  <a:lnTo>
                    <a:pt x="715" y="9172"/>
                  </a:lnTo>
                  <a:lnTo>
                    <a:pt x="500" y="9172"/>
                  </a:lnTo>
                  <a:cubicBezTo>
                    <a:pt x="429" y="9172"/>
                    <a:pt x="334" y="9244"/>
                    <a:pt x="334" y="9339"/>
                  </a:cubicBezTo>
                  <a:cubicBezTo>
                    <a:pt x="334" y="9458"/>
                    <a:pt x="381" y="9530"/>
                    <a:pt x="500" y="9530"/>
                  </a:cubicBezTo>
                  <a:lnTo>
                    <a:pt x="715" y="9530"/>
                  </a:lnTo>
                  <a:lnTo>
                    <a:pt x="715" y="10768"/>
                  </a:lnTo>
                  <a:lnTo>
                    <a:pt x="310" y="10768"/>
                  </a:lnTo>
                  <a:cubicBezTo>
                    <a:pt x="143" y="10768"/>
                    <a:pt x="0" y="10887"/>
                    <a:pt x="0" y="11054"/>
                  </a:cubicBezTo>
                  <a:lnTo>
                    <a:pt x="0" y="11625"/>
                  </a:lnTo>
                  <a:cubicBezTo>
                    <a:pt x="0" y="11768"/>
                    <a:pt x="119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7" y="11792"/>
                    <a:pt x="11907" y="11625"/>
                  </a:cubicBezTo>
                  <a:lnTo>
                    <a:pt x="11907" y="11030"/>
                  </a:lnTo>
                  <a:cubicBezTo>
                    <a:pt x="11907" y="10792"/>
                    <a:pt x="11788" y="10673"/>
                    <a:pt x="11622" y="10673"/>
                  </a:cubicBezTo>
                  <a:lnTo>
                    <a:pt x="1072" y="10673"/>
                  </a:lnTo>
                  <a:lnTo>
                    <a:pt x="1072" y="10220"/>
                  </a:lnTo>
                  <a:lnTo>
                    <a:pt x="9478" y="10220"/>
                  </a:lnTo>
                  <a:cubicBezTo>
                    <a:pt x="9621" y="10220"/>
                    <a:pt x="9716" y="10101"/>
                    <a:pt x="9716" y="9982"/>
                  </a:cubicBezTo>
                  <a:lnTo>
                    <a:pt x="9716" y="8506"/>
                  </a:lnTo>
                  <a:cubicBezTo>
                    <a:pt x="9716" y="8410"/>
                    <a:pt x="9621" y="8315"/>
                    <a:pt x="9526" y="8315"/>
                  </a:cubicBezTo>
                  <a:lnTo>
                    <a:pt x="3096" y="8315"/>
                  </a:lnTo>
                  <a:cubicBezTo>
                    <a:pt x="3072" y="8315"/>
                    <a:pt x="3001" y="8363"/>
                    <a:pt x="3001" y="8387"/>
                  </a:cubicBezTo>
                  <a:cubicBezTo>
                    <a:pt x="2906" y="8506"/>
                    <a:pt x="3001" y="8649"/>
                    <a:pt x="3120" y="8649"/>
                  </a:cubicBezTo>
                  <a:lnTo>
                    <a:pt x="7073" y="8649"/>
                  </a:lnTo>
                  <a:lnTo>
                    <a:pt x="7073" y="9863"/>
                  </a:lnTo>
                  <a:lnTo>
                    <a:pt x="1072" y="9863"/>
                  </a:lnTo>
                  <a:lnTo>
                    <a:pt x="1072" y="8649"/>
                  </a:lnTo>
                  <a:lnTo>
                    <a:pt x="2286" y="8649"/>
                  </a:lnTo>
                  <a:cubicBezTo>
                    <a:pt x="2382" y="8649"/>
                    <a:pt x="2477" y="8577"/>
                    <a:pt x="2477" y="8506"/>
                  </a:cubicBezTo>
                  <a:cubicBezTo>
                    <a:pt x="2477" y="8387"/>
                    <a:pt x="2405" y="8291"/>
                    <a:pt x="2286" y="8291"/>
                  </a:cubicBezTo>
                  <a:lnTo>
                    <a:pt x="1048" y="8291"/>
                  </a:lnTo>
                  <a:lnTo>
                    <a:pt x="1048" y="7696"/>
                  </a:lnTo>
                  <a:lnTo>
                    <a:pt x="6073" y="7696"/>
                  </a:lnTo>
                  <a:cubicBezTo>
                    <a:pt x="6216" y="7696"/>
                    <a:pt x="6311" y="7577"/>
                    <a:pt x="6311" y="7458"/>
                  </a:cubicBezTo>
                  <a:lnTo>
                    <a:pt x="6311" y="6029"/>
                  </a:lnTo>
                  <a:cubicBezTo>
                    <a:pt x="6311" y="5886"/>
                    <a:pt x="6192" y="5791"/>
                    <a:pt x="6073" y="5791"/>
                  </a:cubicBezTo>
                  <a:lnTo>
                    <a:pt x="1048" y="5791"/>
                  </a:lnTo>
                  <a:lnTo>
                    <a:pt x="1048" y="5195"/>
                  </a:lnTo>
                  <a:lnTo>
                    <a:pt x="6287" y="5195"/>
                  </a:lnTo>
                  <a:cubicBezTo>
                    <a:pt x="6382" y="5195"/>
                    <a:pt x="6454" y="5124"/>
                    <a:pt x="6454" y="5053"/>
                  </a:cubicBezTo>
                  <a:cubicBezTo>
                    <a:pt x="6454" y="4933"/>
                    <a:pt x="6406" y="4838"/>
                    <a:pt x="6287" y="4838"/>
                  </a:cubicBezTo>
                  <a:lnTo>
                    <a:pt x="5835" y="4838"/>
                  </a:lnTo>
                  <a:lnTo>
                    <a:pt x="5835" y="3624"/>
                  </a:lnTo>
                  <a:lnTo>
                    <a:pt x="7573" y="3624"/>
                  </a:lnTo>
                  <a:lnTo>
                    <a:pt x="7573" y="4838"/>
                  </a:lnTo>
                  <a:lnTo>
                    <a:pt x="7121" y="4838"/>
                  </a:lnTo>
                  <a:cubicBezTo>
                    <a:pt x="7025" y="4838"/>
                    <a:pt x="6930" y="4886"/>
                    <a:pt x="6930" y="4981"/>
                  </a:cubicBezTo>
                  <a:cubicBezTo>
                    <a:pt x="6930" y="5100"/>
                    <a:pt x="7002" y="5195"/>
                    <a:pt x="7121" y="5195"/>
                  </a:cubicBezTo>
                  <a:lnTo>
                    <a:pt x="7692" y="5195"/>
                  </a:lnTo>
                  <a:cubicBezTo>
                    <a:pt x="7835" y="5195"/>
                    <a:pt x="7930" y="5076"/>
                    <a:pt x="7930" y="4957"/>
                  </a:cubicBezTo>
                  <a:lnTo>
                    <a:pt x="7930" y="3528"/>
                  </a:lnTo>
                  <a:cubicBezTo>
                    <a:pt x="7930" y="3386"/>
                    <a:pt x="7811" y="3290"/>
                    <a:pt x="7692" y="3290"/>
                  </a:cubicBezTo>
                  <a:lnTo>
                    <a:pt x="1072" y="3290"/>
                  </a:lnTo>
                  <a:lnTo>
                    <a:pt x="1072" y="2695"/>
                  </a:lnTo>
                  <a:lnTo>
                    <a:pt x="4835" y="2695"/>
                  </a:lnTo>
                  <a:cubicBezTo>
                    <a:pt x="4977" y="2695"/>
                    <a:pt x="5073" y="2576"/>
                    <a:pt x="5073" y="2457"/>
                  </a:cubicBezTo>
                  <a:lnTo>
                    <a:pt x="5073" y="1028"/>
                  </a:lnTo>
                  <a:cubicBezTo>
                    <a:pt x="5073" y="885"/>
                    <a:pt x="4954" y="790"/>
                    <a:pt x="4835" y="790"/>
                  </a:cubicBezTo>
                  <a:lnTo>
                    <a:pt x="1072" y="790"/>
                  </a:lnTo>
                  <a:lnTo>
                    <a:pt x="1072" y="194"/>
                  </a:lnTo>
                  <a:cubicBezTo>
                    <a:pt x="1072" y="99"/>
                    <a:pt x="1024" y="52"/>
                    <a:pt x="953" y="4"/>
                  </a:cubicBezTo>
                  <a:cubicBezTo>
                    <a:pt x="940" y="1"/>
                    <a:pt x="928" y="0"/>
                    <a:pt x="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7" name="Google Shape;6637;p51"/>
          <p:cNvGrpSpPr/>
          <p:nvPr/>
        </p:nvGrpSpPr>
        <p:grpSpPr>
          <a:xfrm>
            <a:off x="4031151" y="4146473"/>
            <a:ext cx="355330" cy="353179"/>
            <a:chOff x="3688251" y="4146473"/>
            <a:chExt cx="355330" cy="353179"/>
          </a:xfrm>
        </p:grpSpPr>
        <p:sp>
          <p:nvSpPr>
            <p:cNvPr id="6638" name="Google Shape;6638;p51"/>
            <p:cNvSpPr/>
            <p:nvPr/>
          </p:nvSpPr>
          <p:spPr>
            <a:xfrm>
              <a:off x="3688251" y="4152153"/>
              <a:ext cx="348216" cy="347499"/>
            </a:xfrm>
            <a:custGeom>
              <a:rect b="b" l="l" r="r" t="t"/>
              <a:pathLst>
                <a:path extrusionOk="0" h="11623" w="11647">
                  <a:moveTo>
                    <a:pt x="5788" y="1"/>
                  </a:moveTo>
                  <a:cubicBezTo>
                    <a:pt x="4240" y="25"/>
                    <a:pt x="2811" y="620"/>
                    <a:pt x="1715" y="1715"/>
                  </a:cubicBezTo>
                  <a:cubicBezTo>
                    <a:pt x="596" y="2811"/>
                    <a:pt x="1" y="4287"/>
                    <a:pt x="1" y="5835"/>
                  </a:cubicBezTo>
                  <a:cubicBezTo>
                    <a:pt x="1" y="6693"/>
                    <a:pt x="191" y="7550"/>
                    <a:pt x="572" y="8336"/>
                  </a:cubicBezTo>
                  <a:cubicBezTo>
                    <a:pt x="590" y="8387"/>
                    <a:pt x="656" y="8426"/>
                    <a:pt x="728" y="8426"/>
                  </a:cubicBezTo>
                  <a:cubicBezTo>
                    <a:pt x="755" y="8426"/>
                    <a:pt x="784" y="8421"/>
                    <a:pt x="811" y="8407"/>
                  </a:cubicBezTo>
                  <a:cubicBezTo>
                    <a:pt x="906" y="8383"/>
                    <a:pt x="930" y="8264"/>
                    <a:pt x="906" y="8169"/>
                  </a:cubicBezTo>
                  <a:cubicBezTo>
                    <a:pt x="549" y="7431"/>
                    <a:pt x="358" y="6669"/>
                    <a:pt x="358" y="5835"/>
                  </a:cubicBezTo>
                  <a:cubicBezTo>
                    <a:pt x="358" y="4359"/>
                    <a:pt x="930" y="3001"/>
                    <a:pt x="1954" y="1954"/>
                  </a:cubicBezTo>
                  <a:cubicBezTo>
                    <a:pt x="2930" y="953"/>
                    <a:pt x="4264" y="382"/>
                    <a:pt x="5669" y="310"/>
                  </a:cubicBezTo>
                  <a:lnTo>
                    <a:pt x="5669" y="5788"/>
                  </a:lnTo>
                  <a:cubicBezTo>
                    <a:pt x="5669" y="5883"/>
                    <a:pt x="5764" y="5978"/>
                    <a:pt x="5835" y="5978"/>
                  </a:cubicBezTo>
                  <a:lnTo>
                    <a:pt x="11313" y="5978"/>
                  </a:lnTo>
                  <a:cubicBezTo>
                    <a:pt x="11289" y="7383"/>
                    <a:pt x="10694" y="8717"/>
                    <a:pt x="9693" y="9693"/>
                  </a:cubicBezTo>
                  <a:cubicBezTo>
                    <a:pt x="8645" y="10717"/>
                    <a:pt x="7264" y="11265"/>
                    <a:pt x="5812" y="11265"/>
                  </a:cubicBezTo>
                  <a:cubicBezTo>
                    <a:pt x="3978" y="11265"/>
                    <a:pt x="2263" y="10360"/>
                    <a:pt x="1263" y="8836"/>
                  </a:cubicBezTo>
                  <a:cubicBezTo>
                    <a:pt x="1215" y="8772"/>
                    <a:pt x="1168" y="8751"/>
                    <a:pt x="1113" y="8751"/>
                  </a:cubicBezTo>
                  <a:cubicBezTo>
                    <a:pt x="1086" y="8751"/>
                    <a:pt x="1057" y="8757"/>
                    <a:pt x="1025" y="8764"/>
                  </a:cubicBezTo>
                  <a:cubicBezTo>
                    <a:pt x="930" y="8836"/>
                    <a:pt x="930" y="8931"/>
                    <a:pt x="953" y="9003"/>
                  </a:cubicBezTo>
                  <a:cubicBezTo>
                    <a:pt x="2073" y="10646"/>
                    <a:pt x="3883" y="11622"/>
                    <a:pt x="5812" y="11622"/>
                  </a:cubicBezTo>
                  <a:cubicBezTo>
                    <a:pt x="7359" y="11622"/>
                    <a:pt x="8812" y="11027"/>
                    <a:pt x="9931" y="9931"/>
                  </a:cubicBezTo>
                  <a:cubicBezTo>
                    <a:pt x="11027" y="8860"/>
                    <a:pt x="11646" y="7407"/>
                    <a:pt x="11646" y="5859"/>
                  </a:cubicBezTo>
                  <a:cubicBezTo>
                    <a:pt x="11646" y="5788"/>
                    <a:pt x="11622" y="5740"/>
                    <a:pt x="11598" y="5669"/>
                  </a:cubicBezTo>
                  <a:cubicBezTo>
                    <a:pt x="11598" y="5684"/>
                    <a:pt x="11588" y="5690"/>
                    <a:pt x="11571" y="5690"/>
                  </a:cubicBezTo>
                  <a:cubicBezTo>
                    <a:pt x="11538" y="5690"/>
                    <a:pt x="11479" y="5669"/>
                    <a:pt x="11432" y="5669"/>
                  </a:cubicBezTo>
                  <a:lnTo>
                    <a:pt x="6026" y="5669"/>
                  </a:lnTo>
                  <a:lnTo>
                    <a:pt x="6026" y="263"/>
                  </a:lnTo>
                  <a:cubicBezTo>
                    <a:pt x="6026" y="191"/>
                    <a:pt x="6026" y="167"/>
                    <a:pt x="6002" y="120"/>
                  </a:cubicBezTo>
                  <a:cubicBezTo>
                    <a:pt x="5931" y="48"/>
                    <a:pt x="5883" y="1"/>
                    <a:pt x="5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9" name="Google Shape;6639;p51"/>
            <p:cNvSpPr/>
            <p:nvPr/>
          </p:nvSpPr>
          <p:spPr>
            <a:xfrm>
              <a:off x="3886200" y="4146473"/>
              <a:ext cx="157380" cy="157380"/>
            </a:xfrm>
            <a:custGeom>
              <a:rect b="b" l="l" r="r" t="t"/>
              <a:pathLst>
                <a:path extrusionOk="0" h="5264" w="5264">
                  <a:moveTo>
                    <a:pt x="238" y="0"/>
                  </a:moveTo>
                  <a:cubicBezTo>
                    <a:pt x="143" y="0"/>
                    <a:pt x="24" y="72"/>
                    <a:pt x="0" y="191"/>
                  </a:cubicBezTo>
                  <a:lnTo>
                    <a:pt x="0" y="238"/>
                  </a:lnTo>
                  <a:lnTo>
                    <a:pt x="0" y="3406"/>
                  </a:lnTo>
                  <a:cubicBezTo>
                    <a:pt x="0" y="3430"/>
                    <a:pt x="24" y="3477"/>
                    <a:pt x="48" y="3477"/>
                  </a:cubicBezTo>
                  <a:cubicBezTo>
                    <a:pt x="95" y="3504"/>
                    <a:pt x="141" y="3516"/>
                    <a:pt x="182" y="3516"/>
                  </a:cubicBezTo>
                  <a:cubicBezTo>
                    <a:pt x="285" y="3516"/>
                    <a:pt x="357" y="3443"/>
                    <a:pt x="357" y="3358"/>
                  </a:cubicBezTo>
                  <a:lnTo>
                    <a:pt x="357" y="357"/>
                  </a:lnTo>
                  <a:cubicBezTo>
                    <a:pt x="1548" y="381"/>
                    <a:pt x="2667" y="905"/>
                    <a:pt x="3549" y="1763"/>
                  </a:cubicBezTo>
                  <a:cubicBezTo>
                    <a:pt x="4406" y="2620"/>
                    <a:pt x="4882" y="3763"/>
                    <a:pt x="4930" y="4954"/>
                  </a:cubicBezTo>
                  <a:lnTo>
                    <a:pt x="357" y="4954"/>
                  </a:lnTo>
                  <a:lnTo>
                    <a:pt x="357" y="4144"/>
                  </a:lnTo>
                  <a:cubicBezTo>
                    <a:pt x="357" y="4120"/>
                    <a:pt x="334" y="4049"/>
                    <a:pt x="286" y="4049"/>
                  </a:cubicBezTo>
                  <a:cubicBezTo>
                    <a:pt x="245" y="4021"/>
                    <a:pt x="204" y="4010"/>
                    <a:pt x="167" y="4010"/>
                  </a:cubicBezTo>
                  <a:cubicBezTo>
                    <a:pt x="73" y="4010"/>
                    <a:pt x="0" y="4083"/>
                    <a:pt x="0" y="4168"/>
                  </a:cubicBezTo>
                  <a:lnTo>
                    <a:pt x="0" y="5144"/>
                  </a:lnTo>
                  <a:cubicBezTo>
                    <a:pt x="0" y="5216"/>
                    <a:pt x="48" y="5263"/>
                    <a:pt x="119" y="5263"/>
                  </a:cubicBezTo>
                  <a:lnTo>
                    <a:pt x="5097" y="5263"/>
                  </a:lnTo>
                  <a:cubicBezTo>
                    <a:pt x="5192" y="5239"/>
                    <a:pt x="5263" y="5120"/>
                    <a:pt x="5239" y="5025"/>
                  </a:cubicBezTo>
                  <a:cubicBezTo>
                    <a:pt x="5263" y="3691"/>
                    <a:pt x="4739" y="2453"/>
                    <a:pt x="3787" y="1501"/>
                  </a:cubicBezTo>
                  <a:cubicBezTo>
                    <a:pt x="2834" y="548"/>
                    <a:pt x="1572" y="24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0" name="Google Shape;6640;p51"/>
          <p:cNvGrpSpPr/>
          <p:nvPr/>
        </p:nvGrpSpPr>
        <p:grpSpPr>
          <a:xfrm>
            <a:off x="4769597" y="4146523"/>
            <a:ext cx="356019" cy="356019"/>
            <a:chOff x="4673513" y="3789408"/>
            <a:chExt cx="297700" cy="297700"/>
          </a:xfrm>
        </p:grpSpPr>
        <p:sp>
          <p:nvSpPr>
            <p:cNvPr id="6641" name="Google Shape;6641;p51"/>
            <p:cNvSpPr/>
            <p:nvPr/>
          </p:nvSpPr>
          <p:spPr>
            <a:xfrm>
              <a:off x="4709213" y="3803083"/>
              <a:ext cx="255450" cy="176850"/>
            </a:xfrm>
            <a:custGeom>
              <a:rect b="b" l="l" r="r" t="t"/>
              <a:pathLst>
                <a:path extrusionOk="0" h="7074" w="10218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2" name="Google Shape;6642;p51"/>
            <p:cNvSpPr/>
            <p:nvPr/>
          </p:nvSpPr>
          <p:spPr>
            <a:xfrm>
              <a:off x="4710413" y="3887633"/>
              <a:ext cx="254850" cy="152450"/>
            </a:xfrm>
            <a:custGeom>
              <a:rect b="b" l="l" r="r" t="t"/>
              <a:pathLst>
                <a:path extrusionOk="0" h="6098" w="10194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3" name="Google Shape;6643;p51"/>
            <p:cNvSpPr/>
            <p:nvPr/>
          </p:nvSpPr>
          <p:spPr>
            <a:xfrm>
              <a:off x="4673513" y="3789408"/>
              <a:ext cx="297700" cy="297700"/>
            </a:xfrm>
            <a:custGeom>
              <a:rect b="b" l="l" r="r" t="t"/>
              <a:pathLst>
                <a:path extrusionOk="0" h="11908" w="11908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4" name="Google Shape;6644;p51"/>
          <p:cNvGrpSpPr/>
          <p:nvPr/>
        </p:nvGrpSpPr>
        <p:grpSpPr>
          <a:xfrm>
            <a:off x="5522189" y="4146523"/>
            <a:ext cx="356019" cy="353179"/>
            <a:chOff x="5175388" y="3789408"/>
            <a:chExt cx="297700" cy="295325"/>
          </a:xfrm>
        </p:grpSpPr>
        <p:sp>
          <p:nvSpPr>
            <p:cNvPr id="6645" name="Google Shape;6645;p51"/>
            <p:cNvSpPr/>
            <p:nvPr/>
          </p:nvSpPr>
          <p:spPr>
            <a:xfrm>
              <a:off x="5176588" y="3789408"/>
              <a:ext cx="296500" cy="91700"/>
            </a:xfrm>
            <a:custGeom>
              <a:rect b="b" l="l" r="r" t="t"/>
              <a:pathLst>
                <a:path extrusionOk="0" h="3668" w="11860">
                  <a:moveTo>
                    <a:pt x="2834" y="334"/>
                  </a:moveTo>
                  <a:lnTo>
                    <a:pt x="2834" y="1763"/>
                  </a:lnTo>
                  <a:lnTo>
                    <a:pt x="2072" y="2120"/>
                  </a:lnTo>
                  <a:lnTo>
                    <a:pt x="1334" y="1763"/>
                  </a:lnTo>
                  <a:lnTo>
                    <a:pt x="1334" y="334"/>
                  </a:lnTo>
                  <a:close/>
                  <a:moveTo>
                    <a:pt x="1334" y="0"/>
                  </a:moveTo>
                  <a:cubicBezTo>
                    <a:pt x="1120" y="0"/>
                    <a:pt x="977" y="143"/>
                    <a:pt x="977" y="357"/>
                  </a:cubicBezTo>
                  <a:lnTo>
                    <a:pt x="977" y="477"/>
                  </a:lnTo>
                  <a:lnTo>
                    <a:pt x="358" y="477"/>
                  </a:lnTo>
                  <a:cubicBezTo>
                    <a:pt x="143" y="477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25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812" y="3596"/>
                    <a:pt x="10884" y="3525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67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67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27" y="2096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2001" y="2501"/>
                    <a:pt x="2048" y="2501"/>
                    <a:pt x="2072" y="2501"/>
                  </a:cubicBezTo>
                  <a:cubicBezTo>
                    <a:pt x="2120" y="2501"/>
                    <a:pt x="2191" y="2501"/>
                    <a:pt x="2239" y="2477"/>
                  </a:cubicBezTo>
                  <a:lnTo>
                    <a:pt x="2977" y="2120"/>
                  </a:lnTo>
                  <a:cubicBezTo>
                    <a:pt x="3096" y="2048"/>
                    <a:pt x="3192" y="1929"/>
                    <a:pt x="3192" y="1786"/>
                  </a:cubicBezTo>
                  <a:lnTo>
                    <a:pt x="3192" y="834"/>
                  </a:lnTo>
                  <a:lnTo>
                    <a:pt x="8264" y="834"/>
                  </a:lnTo>
                  <a:cubicBezTo>
                    <a:pt x="8359" y="834"/>
                    <a:pt x="8431" y="786"/>
                    <a:pt x="8455" y="691"/>
                  </a:cubicBezTo>
                  <a:cubicBezTo>
                    <a:pt x="8478" y="572"/>
                    <a:pt x="8383" y="477"/>
                    <a:pt x="8264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25" y="0"/>
                    <a:pt x="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6" name="Google Shape;6646;p51"/>
            <p:cNvSpPr/>
            <p:nvPr/>
          </p:nvSpPr>
          <p:spPr>
            <a:xfrm>
              <a:off x="5175388" y="3892983"/>
              <a:ext cx="297700" cy="90525"/>
            </a:xfrm>
            <a:custGeom>
              <a:rect b="b" l="l" r="r" t="t"/>
              <a:pathLst>
                <a:path extrusionOk="0" h="3621" w="11908">
                  <a:moveTo>
                    <a:pt x="2835" y="287"/>
                  </a:moveTo>
                  <a:lnTo>
                    <a:pt x="2835" y="1716"/>
                  </a:lnTo>
                  <a:lnTo>
                    <a:pt x="2096" y="2073"/>
                  </a:lnTo>
                  <a:lnTo>
                    <a:pt x="1358" y="1716"/>
                  </a:lnTo>
                  <a:lnTo>
                    <a:pt x="1358" y="287"/>
                  </a:lnTo>
                  <a:close/>
                  <a:moveTo>
                    <a:pt x="358" y="763"/>
                  </a:moveTo>
                  <a:lnTo>
                    <a:pt x="1001" y="811"/>
                  </a:lnTo>
                  <a:lnTo>
                    <a:pt x="1001" y="1763"/>
                  </a:lnTo>
                  <a:cubicBezTo>
                    <a:pt x="1001" y="1906"/>
                    <a:pt x="1072" y="2025"/>
                    <a:pt x="1215" y="2073"/>
                  </a:cubicBezTo>
                  <a:lnTo>
                    <a:pt x="1954" y="2430"/>
                  </a:lnTo>
                  <a:cubicBezTo>
                    <a:pt x="2001" y="2478"/>
                    <a:pt x="2073" y="2478"/>
                    <a:pt x="2096" y="2478"/>
                  </a:cubicBezTo>
                  <a:cubicBezTo>
                    <a:pt x="2120" y="2478"/>
                    <a:pt x="2215" y="2478"/>
                    <a:pt x="2239" y="2430"/>
                  </a:cubicBezTo>
                  <a:lnTo>
                    <a:pt x="3001" y="2073"/>
                  </a:lnTo>
                  <a:cubicBezTo>
                    <a:pt x="3120" y="2025"/>
                    <a:pt x="3192" y="1906"/>
                    <a:pt x="3192" y="1763"/>
                  </a:cubicBezTo>
                  <a:lnTo>
                    <a:pt x="3192" y="811"/>
                  </a:lnTo>
                  <a:lnTo>
                    <a:pt x="10646" y="811"/>
                  </a:lnTo>
                  <a:lnTo>
                    <a:pt x="11527" y="2025"/>
                  </a:lnTo>
                  <a:lnTo>
                    <a:pt x="10646" y="3240"/>
                  </a:lnTo>
                  <a:lnTo>
                    <a:pt x="382" y="3240"/>
                  </a:lnTo>
                  <a:lnTo>
                    <a:pt x="358" y="764"/>
                  </a:lnTo>
                  <a:lnTo>
                    <a:pt x="358" y="764"/>
                  </a:lnTo>
                  <a:cubicBezTo>
                    <a:pt x="358" y="787"/>
                    <a:pt x="370" y="799"/>
                    <a:pt x="376" y="799"/>
                  </a:cubicBezTo>
                  <a:cubicBezTo>
                    <a:pt x="382" y="799"/>
                    <a:pt x="382" y="787"/>
                    <a:pt x="358" y="763"/>
                  </a:cubicBezTo>
                  <a:lnTo>
                    <a:pt x="358" y="763"/>
                  </a:lnTo>
                  <a:lnTo>
                    <a:pt x="358" y="763"/>
                  </a:lnTo>
                  <a:close/>
                  <a:moveTo>
                    <a:pt x="1358" y="1"/>
                  </a:moveTo>
                  <a:cubicBezTo>
                    <a:pt x="1144" y="1"/>
                    <a:pt x="1001" y="144"/>
                    <a:pt x="1001" y="358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167" y="501"/>
                    <a:pt x="1" y="644"/>
                    <a:pt x="1" y="834"/>
                  </a:cubicBezTo>
                  <a:lnTo>
                    <a:pt x="1" y="3311"/>
                  </a:lnTo>
                  <a:cubicBezTo>
                    <a:pt x="48" y="3454"/>
                    <a:pt x="191" y="3621"/>
                    <a:pt x="406" y="3621"/>
                  </a:cubicBezTo>
                  <a:lnTo>
                    <a:pt x="10646" y="3621"/>
                  </a:lnTo>
                  <a:cubicBezTo>
                    <a:pt x="10765" y="3621"/>
                    <a:pt x="10860" y="3573"/>
                    <a:pt x="10932" y="3478"/>
                  </a:cubicBezTo>
                  <a:lnTo>
                    <a:pt x="11837" y="2263"/>
                  </a:lnTo>
                  <a:cubicBezTo>
                    <a:pt x="11908" y="2144"/>
                    <a:pt x="11908" y="1954"/>
                    <a:pt x="11837" y="1835"/>
                  </a:cubicBezTo>
                  <a:lnTo>
                    <a:pt x="10932" y="620"/>
                  </a:lnTo>
                  <a:cubicBezTo>
                    <a:pt x="10884" y="525"/>
                    <a:pt x="10646" y="477"/>
                    <a:pt x="10646" y="477"/>
                  </a:cubicBezTo>
                  <a:lnTo>
                    <a:pt x="3192" y="477"/>
                  </a:lnTo>
                  <a:lnTo>
                    <a:pt x="3192" y="358"/>
                  </a:lnTo>
                  <a:cubicBezTo>
                    <a:pt x="3192" y="144"/>
                    <a:pt x="3049" y="1"/>
                    <a:pt x="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7" name="Google Shape;6647;p51"/>
            <p:cNvSpPr/>
            <p:nvPr/>
          </p:nvSpPr>
          <p:spPr>
            <a:xfrm>
              <a:off x="5175388" y="3994808"/>
              <a:ext cx="297700" cy="89925"/>
            </a:xfrm>
            <a:custGeom>
              <a:rect b="b" l="l" r="r" t="t"/>
              <a:pathLst>
                <a:path extrusionOk="0" h="3597" w="11908">
                  <a:moveTo>
                    <a:pt x="2882" y="381"/>
                  </a:moveTo>
                  <a:lnTo>
                    <a:pt x="2882" y="1786"/>
                  </a:lnTo>
                  <a:lnTo>
                    <a:pt x="2120" y="2167"/>
                  </a:lnTo>
                  <a:lnTo>
                    <a:pt x="1382" y="1810"/>
                  </a:lnTo>
                  <a:lnTo>
                    <a:pt x="1382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358" y="477"/>
                    <a:pt x="1" y="667"/>
                    <a:pt x="1" y="834"/>
                  </a:cubicBezTo>
                  <a:lnTo>
                    <a:pt x="1" y="1405"/>
                  </a:lnTo>
                  <a:cubicBezTo>
                    <a:pt x="1" y="1501"/>
                    <a:pt x="96" y="1572"/>
                    <a:pt x="191" y="1572"/>
                  </a:cubicBezTo>
                  <a:cubicBezTo>
                    <a:pt x="287" y="1572"/>
                    <a:pt x="358" y="1501"/>
                    <a:pt x="358" y="1405"/>
                  </a:cubicBezTo>
                  <a:lnTo>
                    <a:pt x="358" y="834"/>
                  </a:lnTo>
                  <a:lnTo>
                    <a:pt x="1001" y="834"/>
                  </a:lnTo>
                  <a:lnTo>
                    <a:pt x="1001" y="1786"/>
                  </a:lnTo>
                  <a:cubicBezTo>
                    <a:pt x="1001" y="1929"/>
                    <a:pt x="1072" y="2048"/>
                    <a:pt x="1191" y="2120"/>
                  </a:cubicBezTo>
                  <a:lnTo>
                    <a:pt x="1954" y="2477"/>
                  </a:lnTo>
                  <a:cubicBezTo>
                    <a:pt x="2001" y="2501"/>
                    <a:pt x="2073" y="2501"/>
                    <a:pt x="2096" y="2501"/>
                  </a:cubicBezTo>
                  <a:cubicBezTo>
                    <a:pt x="2120" y="2501"/>
                    <a:pt x="2215" y="2501"/>
                    <a:pt x="2239" y="2477"/>
                  </a:cubicBezTo>
                  <a:lnTo>
                    <a:pt x="2978" y="2120"/>
                  </a:lnTo>
                  <a:cubicBezTo>
                    <a:pt x="3097" y="2048"/>
                    <a:pt x="3192" y="1929"/>
                    <a:pt x="3192" y="1786"/>
                  </a:cubicBezTo>
                  <a:lnTo>
                    <a:pt x="3192" y="810"/>
                  </a:lnTo>
                  <a:lnTo>
                    <a:pt x="10646" y="810"/>
                  </a:lnTo>
                  <a:lnTo>
                    <a:pt x="11527" y="2024"/>
                  </a:lnTo>
                  <a:lnTo>
                    <a:pt x="10646" y="3239"/>
                  </a:lnTo>
                  <a:lnTo>
                    <a:pt x="358" y="3239"/>
                  </a:lnTo>
                  <a:lnTo>
                    <a:pt x="358" y="2144"/>
                  </a:lnTo>
                  <a:cubicBezTo>
                    <a:pt x="358" y="2048"/>
                    <a:pt x="310" y="2001"/>
                    <a:pt x="215" y="1977"/>
                  </a:cubicBezTo>
                  <a:cubicBezTo>
                    <a:pt x="194" y="1968"/>
                    <a:pt x="173" y="1964"/>
                    <a:pt x="153" y="1964"/>
                  </a:cubicBezTo>
                  <a:cubicBezTo>
                    <a:pt x="65" y="1964"/>
                    <a:pt x="1" y="2046"/>
                    <a:pt x="1" y="2144"/>
                  </a:cubicBezTo>
                  <a:lnTo>
                    <a:pt x="1" y="3239"/>
                  </a:lnTo>
                  <a:cubicBezTo>
                    <a:pt x="1" y="3453"/>
                    <a:pt x="167" y="3596"/>
                    <a:pt x="358" y="3596"/>
                  </a:cubicBezTo>
                  <a:lnTo>
                    <a:pt x="10646" y="3596"/>
                  </a:lnTo>
                  <a:cubicBezTo>
                    <a:pt x="10765" y="3596"/>
                    <a:pt x="10860" y="3549"/>
                    <a:pt x="10932" y="3453"/>
                  </a:cubicBezTo>
                  <a:lnTo>
                    <a:pt x="11837" y="2239"/>
                  </a:lnTo>
                  <a:cubicBezTo>
                    <a:pt x="11908" y="2120"/>
                    <a:pt x="11908" y="1929"/>
                    <a:pt x="11837" y="1810"/>
                  </a:cubicBezTo>
                  <a:lnTo>
                    <a:pt x="10932" y="619"/>
                  </a:lnTo>
                  <a:cubicBezTo>
                    <a:pt x="10884" y="548"/>
                    <a:pt x="10765" y="477"/>
                    <a:pt x="10646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8" name="Google Shape;6648;p51"/>
          <p:cNvGrpSpPr/>
          <p:nvPr/>
        </p:nvGrpSpPr>
        <p:grpSpPr>
          <a:xfrm>
            <a:off x="6273376" y="4145805"/>
            <a:ext cx="364570" cy="355750"/>
            <a:chOff x="5676088" y="3788808"/>
            <a:chExt cx="304850" cy="297475"/>
          </a:xfrm>
        </p:grpSpPr>
        <p:sp>
          <p:nvSpPr>
            <p:cNvPr id="6649" name="Google Shape;6649;p51"/>
            <p:cNvSpPr/>
            <p:nvPr/>
          </p:nvSpPr>
          <p:spPr>
            <a:xfrm>
              <a:off x="5676088" y="3788808"/>
              <a:ext cx="304850" cy="297475"/>
            </a:xfrm>
            <a:custGeom>
              <a:rect b="b" l="l" r="r" t="t"/>
              <a:pathLst>
                <a:path extrusionOk="0" h="11899" w="12194">
                  <a:moveTo>
                    <a:pt x="5970" y="1982"/>
                  </a:moveTo>
                  <a:cubicBezTo>
                    <a:pt x="8165" y="1982"/>
                    <a:pt x="9931" y="3767"/>
                    <a:pt x="9931" y="5954"/>
                  </a:cubicBezTo>
                  <a:cubicBezTo>
                    <a:pt x="9931" y="7740"/>
                    <a:pt x="8717" y="9312"/>
                    <a:pt x="6978" y="9788"/>
                  </a:cubicBezTo>
                  <a:cubicBezTo>
                    <a:pt x="6907" y="9812"/>
                    <a:pt x="6835" y="9907"/>
                    <a:pt x="6859" y="10002"/>
                  </a:cubicBezTo>
                  <a:cubicBezTo>
                    <a:pt x="6901" y="10064"/>
                    <a:pt x="6960" y="10126"/>
                    <a:pt x="7037" y="10126"/>
                  </a:cubicBezTo>
                  <a:cubicBezTo>
                    <a:pt x="7049" y="10126"/>
                    <a:pt x="7061" y="10125"/>
                    <a:pt x="7074" y="10122"/>
                  </a:cubicBezTo>
                  <a:cubicBezTo>
                    <a:pt x="8931" y="9645"/>
                    <a:pt x="10193" y="8002"/>
                    <a:pt x="10289" y="6121"/>
                  </a:cubicBezTo>
                  <a:lnTo>
                    <a:pt x="11575" y="6121"/>
                  </a:lnTo>
                  <a:cubicBezTo>
                    <a:pt x="11503" y="7550"/>
                    <a:pt x="10955" y="8907"/>
                    <a:pt x="9931" y="9907"/>
                  </a:cubicBezTo>
                  <a:cubicBezTo>
                    <a:pt x="8884" y="10955"/>
                    <a:pt x="7455" y="11550"/>
                    <a:pt x="5978" y="11550"/>
                  </a:cubicBezTo>
                  <a:cubicBezTo>
                    <a:pt x="4478" y="11550"/>
                    <a:pt x="3097" y="10955"/>
                    <a:pt x="2025" y="9907"/>
                  </a:cubicBezTo>
                  <a:cubicBezTo>
                    <a:pt x="1001" y="8907"/>
                    <a:pt x="429" y="7550"/>
                    <a:pt x="382" y="6121"/>
                  </a:cubicBezTo>
                  <a:lnTo>
                    <a:pt x="1668" y="6121"/>
                  </a:lnTo>
                  <a:cubicBezTo>
                    <a:pt x="1739" y="8431"/>
                    <a:pt x="3644" y="10264"/>
                    <a:pt x="5978" y="10264"/>
                  </a:cubicBezTo>
                  <a:lnTo>
                    <a:pt x="6240" y="10264"/>
                  </a:lnTo>
                  <a:cubicBezTo>
                    <a:pt x="6335" y="10264"/>
                    <a:pt x="6431" y="10169"/>
                    <a:pt x="6431" y="10098"/>
                  </a:cubicBezTo>
                  <a:cubicBezTo>
                    <a:pt x="6431" y="9979"/>
                    <a:pt x="6335" y="9907"/>
                    <a:pt x="6240" y="9907"/>
                  </a:cubicBezTo>
                  <a:lnTo>
                    <a:pt x="5978" y="9907"/>
                  </a:lnTo>
                  <a:cubicBezTo>
                    <a:pt x="3478" y="9907"/>
                    <a:pt x="1477" y="7550"/>
                    <a:pt x="2144" y="4954"/>
                  </a:cubicBezTo>
                  <a:cubicBezTo>
                    <a:pt x="2430" y="3715"/>
                    <a:pt x="3740" y="2406"/>
                    <a:pt x="5002" y="2096"/>
                  </a:cubicBezTo>
                  <a:cubicBezTo>
                    <a:pt x="5331" y="2018"/>
                    <a:pt x="5655" y="1982"/>
                    <a:pt x="5970" y="1982"/>
                  </a:cubicBezTo>
                  <a:close/>
                  <a:moveTo>
                    <a:pt x="5931" y="0"/>
                  </a:moveTo>
                  <a:cubicBezTo>
                    <a:pt x="5026" y="0"/>
                    <a:pt x="4121" y="215"/>
                    <a:pt x="3335" y="620"/>
                  </a:cubicBezTo>
                  <a:cubicBezTo>
                    <a:pt x="3239" y="643"/>
                    <a:pt x="3216" y="763"/>
                    <a:pt x="3239" y="858"/>
                  </a:cubicBezTo>
                  <a:cubicBezTo>
                    <a:pt x="3258" y="931"/>
                    <a:pt x="3331" y="962"/>
                    <a:pt x="3408" y="962"/>
                  </a:cubicBezTo>
                  <a:cubicBezTo>
                    <a:pt x="3431" y="962"/>
                    <a:pt x="3455" y="959"/>
                    <a:pt x="3478" y="953"/>
                  </a:cubicBezTo>
                  <a:cubicBezTo>
                    <a:pt x="4240" y="572"/>
                    <a:pt x="5073" y="381"/>
                    <a:pt x="5931" y="381"/>
                  </a:cubicBezTo>
                  <a:cubicBezTo>
                    <a:pt x="7431" y="381"/>
                    <a:pt x="8836" y="977"/>
                    <a:pt x="9908" y="2025"/>
                  </a:cubicBezTo>
                  <a:cubicBezTo>
                    <a:pt x="10908" y="3025"/>
                    <a:pt x="11479" y="4382"/>
                    <a:pt x="11527" y="5811"/>
                  </a:cubicBezTo>
                  <a:lnTo>
                    <a:pt x="10265" y="5811"/>
                  </a:lnTo>
                  <a:cubicBezTo>
                    <a:pt x="10170" y="3501"/>
                    <a:pt x="8264" y="1667"/>
                    <a:pt x="5931" y="1667"/>
                  </a:cubicBezTo>
                  <a:cubicBezTo>
                    <a:pt x="3621" y="1667"/>
                    <a:pt x="1715" y="3501"/>
                    <a:pt x="1620" y="5811"/>
                  </a:cubicBezTo>
                  <a:lnTo>
                    <a:pt x="358" y="5811"/>
                  </a:lnTo>
                  <a:cubicBezTo>
                    <a:pt x="406" y="4025"/>
                    <a:pt x="1311" y="2382"/>
                    <a:pt x="2763" y="1358"/>
                  </a:cubicBezTo>
                  <a:lnTo>
                    <a:pt x="2787" y="1334"/>
                  </a:lnTo>
                  <a:cubicBezTo>
                    <a:pt x="2858" y="1286"/>
                    <a:pt x="2882" y="1191"/>
                    <a:pt x="2858" y="1096"/>
                  </a:cubicBezTo>
                  <a:cubicBezTo>
                    <a:pt x="2815" y="1038"/>
                    <a:pt x="2754" y="1007"/>
                    <a:pt x="2692" y="1007"/>
                  </a:cubicBezTo>
                  <a:cubicBezTo>
                    <a:pt x="2652" y="1007"/>
                    <a:pt x="2610" y="1020"/>
                    <a:pt x="2573" y="1048"/>
                  </a:cubicBezTo>
                  <a:lnTo>
                    <a:pt x="2549" y="1072"/>
                  </a:lnTo>
                  <a:cubicBezTo>
                    <a:pt x="953" y="2168"/>
                    <a:pt x="1" y="4025"/>
                    <a:pt x="1" y="5954"/>
                  </a:cubicBezTo>
                  <a:cubicBezTo>
                    <a:pt x="1" y="7954"/>
                    <a:pt x="953" y="9764"/>
                    <a:pt x="2668" y="10931"/>
                  </a:cubicBezTo>
                  <a:cubicBezTo>
                    <a:pt x="3287" y="11336"/>
                    <a:pt x="4002" y="11646"/>
                    <a:pt x="4764" y="11789"/>
                  </a:cubicBezTo>
                  <a:cubicBezTo>
                    <a:pt x="5157" y="11863"/>
                    <a:pt x="5548" y="11899"/>
                    <a:pt x="5933" y="11899"/>
                  </a:cubicBezTo>
                  <a:cubicBezTo>
                    <a:pt x="7527" y="11899"/>
                    <a:pt x="9014" y="11277"/>
                    <a:pt x="10146" y="10145"/>
                  </a:cubicBezTo>
                  <a:cubicBezTo>
                    <a:pt x="11575" y="8740"/>
                    <a:pt x="12194" y="6788"/>
                    <a:pt x="11789" y="4763"/>
                  </a:cubicBezTo>
                  <a:cubicBezTo>
                    <a:pt x="11622" y="4025"/>
                    <a:pt x="11336" y="3311"/>
                    <a:pt x="10908" y="2668"/>
                  </a:cubicBezTo>
                  <a:cubicBezTo>
                    <a:pt x="9765" y="977"/>
                    <a:pt x="7931" y="0"/>
                    <a:pt x="5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0" name="Google Shape;6650;p51"/>
            <p:cNvSpPr/>
            <p:nvPr/>
          </p:nvSpPr>
          <p:spPr>
            <a:xfrm>
              <a:off x="5861263" y="3905883"/>
              <a:ext cx="30975" cy="62750"/>
            </a:xfrm>
            <a:custGeom>
              <a:rect b="b" l="l" r="r" t="t"/>
              <a:pathLst>
                <a:path extrusionOk="0" h="2510" w="1239">
                  <a:moveTo>
                    <a:pt x="1065" y="0"/>
                  </a:moveTo>
                  <a:cubicBezTo>
                    <a:pt x="1004" y="0"/>
                    <a:pt x="936" y="31"/>
                    <a:pt x="881" y="104"/>
                  </a:cubicBezTo>
                  <a:lnTo>
                    <a:pt x="0" y="2247"/>
                  </a:lnTo>
                  <a:cubicBezTo>
                    <a:pt x="0" y="2366"/>
                    <a:pt x="24" y="2486"/>
                    <a:pt x="119" y="2509"/>
                  </a:cubicBezTo>
                  <a:lnTo>
                    <a:pt x="167" y="2509"/>
                  </a:lnTo>
                  <a:cubicBezTo>
                    <a:pt x="238" y="2509"/>
                    <a:pt x="286" y="2486"/>
                    <a:pt x="333" y="2390"/>
                  </a:cubicBezTo>
                  <a:lnTo>
                    <a:pt x="1215" y="247"/>
                  </a:lnTo>
                  <a:cubicBezTo>
                    <a:pt x="1238" y="176"/>
                    <a:pt x="1215" y="80"/>
                    <a:pt x="1119" y="9"/>
                  </a:cubicBezTo>
                  <a:cubicBezTo>
                    <a:pt x="1102" y="3"/>
                    <a:pt x="1084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1" name="Google Shape;6651;p51"/>
            <p:cNvSpPr/>
            <p:nvPr/>
          </p:nvSpPr>
          <p:spPr>
            <a:xfrm>
              <a:off x="5747538" y="3906083"/>
              <a:ext cx="42300" cy="66725"/>
            </a:xfrm>
            <a:custGeom>
              <a:rect b="b" l="l" r="r" t="t"/>
              <a:pathLst>
                <a:path extrusionOk="0" h="2669" w="1692">
                  <a:moveTo>
                    <a:pt x="596" y="1"/>
                  </a:moveTo>
                  <a:cubicBezTo>
                    <a:pt x="501" y="1"/>
                    <a:pt x="429" y="72"/>
                    <a:pt x="405" y="168"/>
                  </a:cubicBezTo>
                  <a:lnTo>
                    <a:pt x="215" y="1168"/>
                  </a:lnTo>
                  <a:cubicBezTo>
                    <a:pt x="215" y="1239"/>
                    <a:pt x="262" y="1287"/>
                    <a:pt x="286" y="1358"/>
                  </a:cubicBezTo>
                  <a:cubicBezTo>
                    <a:pt x="322" y="1370"/>
                    <a:pt x="352" y="1376"/>
                    <a:pt x="381" y="1376"/>
                  </a:cubicBezTo>
                  <a:cubicBezTo>
                    <a:pt x="411" y="1376"/>
                    <a:pt x="441" y="1370"/>
                    <a:pt x="477" y="1358"/>
                  </a:cubicBezTo>
                  <a:lnTo>
                    <a:pt x="501" y="1358"/>
                  </a:lnTo>
                  <a:cubicBezTo>
                    <a:pt x="596" y="1311"/>
                    <a:pt x="667" y="1287"/>
                    <a:pt x="858" y="1287"/>
                  </a:cubicBezTo>
                  <a:cubicBezTo>
                    <a:pt x="1001" y="1287"/>
                    <a:pt x="1120" y="1358"/>
                    <a:pt x="1215" y="1430"/>
                  </a:cubicBezTo>
                  <a:cubicBezTo>
                    <a:pt x="1310" y="1525"/>
                    <a:pt x="1358" y="1668"/>
                    <a:pt x="1358" y="1835"/>
                  </a:cubicBezTo>
                  <a:cubicBezTo>
                    <a:pt x="1358" y="2097"/>
                    <a:pt x="1120" y="2311"/>
                    <a:pt x="858" y="2311"/>
                  </a:cubicBezTo>
                  <a:cubicBezTo>
                    <a:pt x="596" y="2311"/>
                    <a:pt x="381" y="2120"/>
                    <a:pt x="358" y="1858"/>
                  </a:cubicBezTo>
                  <a:lnTo>
                    <a:pt x="358" y="1787"/>
                  </a:lnTo>
                  <a:cubicBezTo>
                    <a:pt x="358" y="1716"/>
                    <a:pt x="286" y="1644"/>
                    <a:pt x="191" y="1620"/>
                  </a:cubicBezTo>
                  <a:cubicBezTo>
                    <a:pt x="176" y="1617"/>
                    <a:pt x="161" y="1616"/>
                    <a:pt x="147" y="1616"/>
                  </a:cubicBezTo>
                  <a:cubicBezTo>
                    <a:pt x="55" y="1616"/>
                    <a:pt x="0" y="1683"/>
                    <a:pt x="0" y="1787"/>
                  </a:cubicBezTo>
                  <a:lnTo>
                    <a:pt x="0" y="1906"/>
                  </a:lnTo>
                  <a:cubicBezTo>
                    <a:pt x="48" y="2335"/>
                    <a:pt x="405" y="2668"/>
                    <a:pt x="810" y="2668"/>
                  </a:cubicBezTo>
                  <a:lnTo>
                    <a:pt x="858" y="2668"/>
                  </a:lnTo>
                  <a:cubicBezTo>
                    <a:pt x="1286" y="2668"/>
                    <a:pt x="1667" y="2311"/>
                    <a:pt x="1691" y="1858"/>
                  </a:cubicBezTo>
                  <a:cubicBezTo>
                    <a:pt x="1691" y="1620"/>
                    <a:pt x="1620" y="1382"/>
                    <a:pt x="1453" y="1239"/>
                  </a:cubicBezTo>
                  <a:cubicBezTo>
                    <a:pt x="1334" y="1001"/>
                    <a:pt x="1096" y="906"/>
                    <a:pt x="882" y="906"/>
                  </a:cubicBezTo>
                  <a:cubicBezTo>
                    <a:pt x="786" y="906"/>
                    <a:pt x="691" y="906"/>
                    <a:pt x="643" y="930"/>
                  </a:cubicBezTo>
                  <a:lnTo>
                    <a:pt x="739" y="358"/>
                  </a:lnTo>
                  <a:lnTo>
                    <a:pt x="1406" y="358"/>
                  </a:lnTo>
                  <a:cubicBezTo>
                    <a:pt x="1501" y="358"/>
                    <a:pt x="1596" y="310"/>
                    <a:pt x="1596" y="215"/>
                  </a:cubicBezTo>
                  <a:cubicBezTo>
                    <a:pt x="1596" y="96"/>
                    <a:pt x="1525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2" name="Google Shape;6652;p51"/>
            <p:cNvSpPr/>
            <p:nvPr/>
          </p:nvSpPr>
          <p:spPr>
            <a:xfrm>
              <a:off x="5798738" y="3904308"/>
              <a:ext cx="41100" cy="67075"/>
            </a:xfrm>
            <a:custGeom>
              <a:rect b="b" l="l" r="r" t="t"/>
              <a:pathLst>
                <a:path extrusionOk="0" h="2683" w="1644">
                  <a:moveTo>
                    <a:pt x="803" y="297"/>
                  </a:moveTo>
                  <a:cubicBezTo>
                    <a:pt x="1066" y="297"/>
                    <a:pt x="1286" y="511"/>
                    <a:pt x="1286" y="762"/>
                  </a:cubicBezTo>
                  <a:lnTo>
                    <a:pt x="1286" y="1858"/>
                  </a:lnTo>
                  <a:cubicBezTo>
                    <a:pt x="1286" y="2121"/>
                    <a:pt x="1064" y="2332"/>
                    <a:pt x="822" y="2332"/>
                  </a:cubicBezTo>
                  <a:cubicBezTo>
                    <a:pt x="779" y="2332"/>
                    <a:pt x="735" y="2325"/>
                    <a:pt x="691" y="2310"/>
                  </a:cubicBezTo>
                  <a:cubicBezTo>
                    <a:pt x="477" y="2263"/>
                    <a:pt x="334" y="2072"/>
                    <a:pt x="334" y="1834"/>
                  </a:cubicBezTo>
                  <a:lnTo>
                    <a:pt x="334" y="786"/>
                  </a:lnTo>
                  <a:cubicBezTo>
                    <a:pt x="334" y="596"/>
                    <a:pt x="477" y="381"/>
                    <a:pt x="691" y="310"/>
                  </a:cubicBezTo>
                  <a:cubicBezTo>
                    <a:pt x="729" y="301"/>
                    <a:pt x="766" y="297"/>
                    <a:pt x="803" y="297"/>
                  </a:cubicBezTo>
                  <a:close/>
                  <a:moveTo>
                    <a:pt x="834" y="0"/>
                  </a:moveTo>
                  <a:cubicBezTo>
                    <a:pt x="382" y="0"/>
                    <a:pt x="1" y="358"/>
                    <a:pt x="1" y="834"/>
                  </a:cubicBezTo>
                  <a:lnTo>
                    <a:pt x="1" y="1858"/>
                  </a:lnTo>
                  <a:cubicBezTo>
                    <a:pt x="1" y="2263"/>
                    <a:pt x="262" y="2620"/>
                    <a:pt x="643" y="2668"/>
                  </a:cubicBezTo>
                  <a:cubicBezTo>
                    <a:pt x="700" y="2678"/>
                    <a:pt x="756" y="2682"/>
                    <a:pt x="811" y="2682"/>
                  </a:cubicBezTo>
                  <a:cubicBezTo>
                    <a:pt x="1280" y="2682"/>
                    <a:pt x="1644" y="2328"/>
                    <a:pt x="1644" y="1858"/>
                  </a:cubicBezTo>
                  <a:lnTo>
                    <a:pt x="1644" y="834"/>
                  </a:lnTo>
                  <a:cubicBezTo>
                    <a:pt x="1620" y="381"/>
                    <a:pt x="1286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3" name="Google Shape;6653;p51"/>
            <p:cNvSpPr/>
            <p:nvPr/>
          </p:nvSpPr>
          <p:spPr>
            <a:xfrm>
              <a:off x="5851713" y="3909058"/>
              <a:ext cx="14925" cy="14925"/>
            </a:xfrm>
            <a:custGeom>
              <a:rect b="b" l="l" r="r" t="t"/>
              <a:pathLst>
                <a:path extrusionOk="0" h="597" w="597">
                  <a:moveTo>
                    <a:pt x="287" y="1"/>
                  </a:moveTo>
                  <a:cubicBezTo>
                    <a:pt x="120" y="1"/>
                    <a:pt x="1" y="144"/>
                    <a:pt x="1" y="311"/>
                  </a:cubicBezTo>
                  <a:cubicBezTo>
                    <a:pt x="1" y="477"/>
                    <a:pt x="120" y="596"/>
                    <a:pt x="287" y="596"/>
                  </a:cubicBezTo>
                  <a:cubicBezTo>
                    <a:pt x="453" y="596"/>
                    <a:pt x="596" y="477"/>
                    <a:pt x="596" y="311"/>
                  </a:cubicBezTo>
                  <a:cubicBezTo>
                    <a:pt x="596" y="144"/>
                    <a:pt x="453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4" name="Google Shape;6654;p51"/>
            <p:cNvSpPr/>
            <p:nvPr/>
          </p:nvSpPr>
          <p:spPr>
            <a:xfrm>
              <a:off x="5888038" y="3951933"/>
              <a:ext cx="14925" cy="14900"/>
            </a:xfrm>
            <a:custGeom>
              <a:rect b="b" l="l" r="r" t="t"/>
              <a:pathLst>
                <a:path extrusionOk="0" h="596" w="597">
                  <a:moveTo>
                    <a:pt x="286" y="1"/>
                  </a:moveTo>
                  <a:cubicBezTo>
                    <a:pt x="120" y="1"/>
                    <a:pt x="1" y="120"/>
                    <a:pt x="1" y="286"/>
                  </a:cubicBezTo>
                  <a:cubicBezTo>
                    <a:pt x="1" y="429"/>
                    <a:pt x="120" y="596"/>
                    <a:pt x="286" y="596"/>
                  </a:cubicBezTo>
                  <a:cubicBezTo>
                    <a:pt x="477" y="596"/>
                    <a:pt x="596" y="477"/>
                    <a:pt x="596" y="286"/>
                  </a:cubicBezTo>
                  <a:cubicBezTo>
                    <a:pt x="596" y="120"/>
                    <a:pt x="477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55" name="Google Shape;6655;p51"/>
          <p:cNvGrpSpPr/>
          <p:nvPr/>
        </p:nvGrpSpPr>
        <p:grpSpPr>
          <a:xfrm>
            <a:off x="6997506" y="4146523"/>
            <a:ext cx="356019" cy="356737"/>
            <a:chOff x="6154163" y="3789408"/>
            <a:chExt cx="297700" cy="298300"/>
          </a:xfrm>
        </p:grpSpPr>
        <p:sp>
          <p:nvSpPr>
            <p:cNvPr id="6656" name="Google Shape;6656;p51"/>
            <p:cNvSpPr/>
            <p:nvPr/>
          </p:nvSpPr>
          <p:spPr>
            <a:xfrm>
              <a:off x="6283363" y="3813208"/>
              <a:ext cx="15500" cy="8975"/>
            </a:xfrm>
            <a:custGeom>
              <a:rect b="b" l="l" r="r" t="t"/>
              <a:pathLst>
                <a:path extrusionOk="0" h="359" w="62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7" name="Google Shape;6657;p51"/>
            <p:cNvSpPr/>
            <p:nvPr/>
          </p:nvSpPr>
          <p:spPr>
            <a:xfrm>
              <a:off x="6260138" y="3813208"/>
              <a:ext cx="14925" cy="8975"/>
            </a:xfrm>
            <a:custGeom>
              <a:rect b="b" l="l" r="r" t="t"/>
              <a:pathLst>
                <a:path extrusionOk="0" h="359" w="597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8" name="Google Shape;6658;p51"/>
            <p:cNvSpPr/>
            <p:nvPr/>
          </p:nvSpPr>
          <p:spPr>
            <a:xfrm>
              <a:off x="6376238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9" name="Google Shape;6659;p51"/>
            <p:cNvSpPr/>
            <p:nvPr/>
          </p:nvSpPr>
          <p:spPr>
            <a:xfrm>
              <a:off x="6329813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0" name="Google Shape;6660;p51"/>
            <p:cNvSpPr/>
            <p:nvPr/>
          </p:nvSpPr>
          <p:spPr>
            <a:xfrm>
              <a:off x="6353013" y="3813208"/>
              <a:ext cx="14925" cy="8975"/>
            </a:xfrm>
            <a:custGeom>
              <a:rect b="b" l="l" r="r" t="t"/>
              <a:pathLst>
                <a:path extrusionOk="0" h="359" w="597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1" name="Google Shape;6661;p51"/>
            <p:cNvSpPr/>
            <p:nvPr/>
          </p:nvSpPr>
          <p:spPr>
            <a:xfrm>
              <a:off x="6305988" y="3813208"/>
              <a:ext cx="16100" cy="8975"/>
            </a:xfrm>
            <a:custGeom>
              <a:rect b="b" l="l" r="r" t="t"/>
              <a:pathLst>
                <a:path extrusionOk="0" h="359" w="644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2" name="Google Shape;6662;p51"/>
            <p:cNvSpPr/>
            <p:nvPr/>
          </p:nvSpPr>
          <p:spPr>
            <a:xfrm>
              <a:off x="6191088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3" name="Google Shape;6663;p51"/>
            <p:cNvSpPr/>
            <p:nvPr/>
          </p:nvSpPr>
          <p:spPr>
            <a:xfrm>
              <a:off x="6213713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4" name="Google Shape;6664;p51"/>
            <p:cNvSpPr/>
            <p:nvPr/>
          </p:nvSpPr>
          <p:spPr>
            <a:xfrm>
              <a:off x="6236913" y="3813208"/>
              <a:ext cx="14925" cy="8975"/>
            </a:xfrm>
            <a:custGeom>
              <a:rect b="b" l="l" r="r" t="t"/>
              <a:pathLst>
                <a:path extrusionOk="0" h="359" w="597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5" name="Google Shape;6665;p51"/>
            <p:cNvSpPr/>
            <p:nvPr/>
          </p:nvSpPr>
          <p:spPr>
            <a:xfrm>
              <a:off x="6307188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6" name="Google Shape;6666;p51"/>
            <p:cNvSpPr/>
            <p:nvPr/>
          </p:nvSpPr>
          <p:spPr>
            <a:xfrm>
              <a:off x="6191088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7" name="Google Shape;6667;p51"/>
            <p:cNvSpPr/>
            <p:nvPr/>
          </p:nvSpPr>
          <p:spPr>
            <a:xfrm>
              <a:off x="6236913" y="3873358"/>
              <a:ext cx="14925" cy="8950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8" name="Google Shape;6668;p51"/>
            <p:cNvSpPr/>
            <p:nvPr/>
          </p:nvSpPr>
          <p:spPr>
            <a:xfrm>
              <a:off x="6260738" y="3873358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9" name="Google Shape;6669;p51"/>
            <p:cNvSpPr/>
            <p:nvPr/>
          </p:nvSpPr>
          <p:spPr>
            <a:xfrm>
              <a:off x="6213713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0" name="Google Shape;6670;p51"/>
            <p:cNvSpPr/>
            <p:nvPr/>
          </p:nvSpPr>
          <p:spPr>
            <a:xfrm>
              <a:off x="6283963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1" name="Google Shape;6671;p51"/>
            <p:cNvSpPr/>
            <p:nvPr/>
          </p:nvSpPr>
          <p:spPr>
            <a:xfrm>
              <a:off x="6154163" y="3789408"/>
              <a:ext cx="297700" cy="298300"/>
            </a:xfrm>
            <a:custGeom>
              <a:rect b="b" l="l" r="r" t="t"/>
              <a:pathLst>
                <a:path extrusionOk="0" h="11932" w="11908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2" name="Google Shape;6672;p51"/>
          <p:cNvGrpSpPr/>
          <p:nvPr/>
        </p:nvGrpSpPr>
        <p:grpSpPr>
          <a:xfrm>
            <a:off x="7740860" y="4149184"/>
            <a:ext cx="356049" cy="353359"/>
            <a:chOff x="6648313" y="3791633"/>
            <a:chExt cx="297725" cy="295475"/>
          </a:xfrm>
        </p:grpSpPr>
        <p:sp>
          <p:nvSpPr>
            <p:cNvPr id="6673" name="Google Shape;6673;p51"/>
            <p:cNvSpPr/>
            <p:nvPr/>
          </p:nvSpPr>
          <p:spPr>
            <a:xfrm>
              <a:off x="6763213" y="3914433"/>
              <a:ext cx="68500" cy="8950"/>
            </a:xfrm>
            <a:custGeom>
              <a:rect b="b" l="l" r="r" t="t"/>
              <a:pathLst>
                <a:path extrusionOk="0" h="358" w="2740">
                  <a:moveTo>
                    <a:pt x="168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310"/>
                    <a:pt x="2716" y="215"/>
                  </a:cubicBezTo>
                  <a:cubicBezTo>
                    <a:pt x="2740" y="96"/>
                    <a:pt x="2644" y="0"/>
                    <a:pt x="2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4" name="Google Shape;6674;p51"/>
            <p:cNvSpPr/>
            <p:nvPr/>
          </p:nvSpPr>
          <p:spPr>
            <a:xfrm>
              <a:off x="6763213" y="3934083"/>
              <a:ext cx="68500" cy="8950"/>
            </a:xfrm>
            <a:custGeom>
              <a:rect b="b" l="l" r="r" t="t"/>
              <a:pathLst>
                <a:path extrusionOk="0" h="358" w="2740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286"/>
                    <a:pt x="2716" y="191"/>
                  </a:cubicBezTo>
                  <a:cubicBezTo>
                    <a:pt x="2740" y="72"/>
                    <a:pt x="2644" y="0"/>
                    <a:pt x="2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5" name="Google Shape;6675;p51"/>
            <p:cNvSpPr/>
            <p:nvPr/>
          </p:nvSpPr>
          <p:spPr>
            <a:xfrm>
              <a:off x="6778713" y="3952533"/>
              <a:ext cx="38125" cy="8950"/>
            </a:xfrm>
            <a:custGeom>
              <a:rect b="b" l="l" r="r" t="t"/>
              <a:pathLst>
                <a:path extrusionOk="0" h="358" w="1525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29" y="358"/>
                    <a:pt x="1524" y="286"/>
                    <a:pt x="1524" y="215"/>
                  </a:cubicBezTo>
                  <a:cubicBezTo>
                    <a:pt x="1524" y="96"/>
                    <a:pt x="1429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6" name="Google Shape;6676;p51"/>
            <p:cNvSpPr/>
            <p:nvPr/>
          </p:nvSpPr>
          <p:spPr>
            <a:xfrm>
              <a:off x="6732863" y="3873358"/>
              <a:ext cx="129225" cy="129800"/>
            </a:xfrm>
            <a:custGeom>
              <a:rect b="b" l="l" r="r" t="t"/>
              <a:pathLst>
                <a:path extrusionOk="0" h="5192" w="5169">
                  <a:moveTo>
                    <a:pt x="2572" y="333"/>
                  </a:moveTo>
                  <a:cubicBezTo>
                    <a:pt x="3811" y="333"/>
                    <a:pt x="4811" y="1358"/>
                    <a:pt x="4811" y="2572"/>
                  </a:cubicBezTo>
                  <a:cubicBezTo>
                    <a:pt x="4811" y="3810"/>
                    <a:pt x="3811" y="4811"/>
                    <a:pt x="2572" y="4811"/>
                  </a:cubicBezTo>
                  <a:cubicBezTo>
                    <a:pt x="1358" y="4811"/>
                    <a:pt x="358" y="3787"/>
                    <a:pt x="358" y="2572"/>
                  </a:cubicBezTo>
                  <a:cubicBezTo>
                    <a:pt x="358" y="1358"/>
                    <a:pt x="1358" y="333"/>
                    <a:pt x="2572" y="333"/>
                  </a:cubicBezTo>
                  <a:close/>
                  <a:moveTo>
                    <a:pt x="2572" y="0"/>
                  </a:moveTo>
                  <a:cubicBezTo>
                    <a:pt x="1144" y="0"/>
                    <a:pt x="0" y="1167"/>
                    <a:pt x="0" y="2596"/>
                  </a:cubicBezTo>
                  <a:cubicBezTo>
                    <a:pt x="0" y="4025"/>
                    <a:pt x="1144" y="5192"/>
                    <a:pt x="2572" y="5192"/>
                  </a:cubicBezTo>
                  <a:cubicBezTo>
                    <a:pt x="4001" y="5192"/>
                    <a:pt x="5168" y="4025"/>
                    <a:pt x="5168" y="2596"/>
                  </a:cubicBezTo>
                  <a:cubicBezTo>
                    <a:pt x="5144" y="1143"/>
                    <a:pt x="4001" y="0"/>
                    <a:pt x="2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7" name="Google Shape;6677;p51"/>
            <p:cNvSpPr/>
            <p:nvPr/>
          </p:nvSpPr>
          <p:spPr>
            <a:xfrm>
              <a:off x="6648313" y="3791633"/>
              <a:ext cx="297725" cy="295475"/>
            </a:xfrm>
            <a:custGeom>
              <a:rect b="b" l="l" r="r" t="t"/>
              <a:pathLst>
                <a:path extrusionOk="0" h="11819" w="11909">
                  <a:moveTo>
                    <a:pt x="6240" y="364"/>
                  </a:moveTo>
                  <a:lnTo>
                    <a:pt x="6240" y="673"/>
                  </a:lnTo>
                  <a:cubicBezTo>
                    <a:pt x="6240" y="769"/>
                    <a:pt x="6288" y="864"/>
                    <a:pt x="6383" y="864"/>
                  </a:cubicBezTo>
                  <a:cubicBezTo>
                    <a:pt x="7669" y="959"/>
                    <a:pt x="8812" y="1507"/>
                    <a:pt x="9717" y="2436"/>
                  </a:cubicBezTo>
                  <a:cubicBezTo>
                    <a:pt x="10289" y="3079"/>
                    <a:pt x="10693" y="3817"/>
                    <a:pt x="10908" y="4627"/>
                  </a:cubicBezTo>
                  <a:lnTo>
                    <a:pt x="10693" y="4341"/>
                  </a:lnTo>
                  <a:cubicBezTo>
                    <a:pt x="10620" y="4248"/>
                    <a:pt x="10517" y="4213"/>
                    <a:pt x="10419" y="4213"/>
                  </a:cubicBezTo>
                  <a:cubicBezTo>
                    <a:pt x="10391" y="4213"/>
                    <a:pt x="10363" y="4216"/>
                    <a:pt x="10336" y="4222"/>
                  </a:cubicBezTo>
                  <a:cubicBezTo>
                    <a:pt x="10265" y="4269"/>
                    <a:pt x="10241" y="4293"/>
                    <a:pt x="10193" y="4341"/>
                  </a:cubicBezTo>
                  <a:lnTo>
                    <a:pt x="9812" y="4912"/>
                  </a:lnTo>
                  <a:cubicBezTo>
                    <a:pt x="9646" y="4293"/>
                    <a:pt x="9336" y="3722"/>
                    <a:pt x="8907" y="3245"/>
                  </a:cubicBezTo>
                  <a:cubicBezTo>
                    <a:pt x="8264" y="2531"/>
                    <a:pt x="7359" y="2078"/>
                    <a:pt x="6407" y="2007"/>
                  </a:cubicBezTo>
                  <a:cubicBezTo>
                    <a:pt x="6312" y="2007"/>
                    <a:pt x="6264" y="2031"/>
                    <a:pt x="6240" y="2102"/>
                  </a:cubicBezTo>
                  <a:lnTo>
                    <a:pt x="6240" y="2174"/>
                  </a:lnTo>
                  <a:lnTo>
                    <a:pt x="6240" y="2507"/>
                  </a:lnTo>
                  <a:lnTo>
                    <a:pt x="4716" y="1435"/>
                  </a:lnTo>
                  <a:lnTo>
                    <a:pt x="6240" y="364"/>
                  </a:lnTo>
                  <a:close/>
                  <a:moveTo>
                    <a:pt x="4859" y="769"/>
                  </a:moveTo>
                  <a:lnTo>
                    <a:pt x="4359" y="1126"/>
                  </a:lnTo>
                  <a:cubicBezTo>
                    <a:pt x="4335" y="1173"/>
                    <a:pt x="4264" y="1197"/>
                    <a:pt x="4264" y="1245"/>
                  </a:cubicBezTo>
                  <a:cubicBezTo>
                    <a:pt x="4216" y="1388"/>
                    <a:pt x="4240" y="1554"/>
                    <a:pt x="4359" y="1626"/>
                  </a:cubicBezTo>
                  <a:lnTo>
                    <a:pt x="4811" y="1935"/>
                  </a:lnTo>
                  <a:cubicBezTo>
                    <a:pt x="4335" y="2078"/>
                    <a:pt x="3883" y="2293"/>
                    <a:pt x="3502" y="2626"/>
                  </a:cubicBezTo>
                  <a:cubicBezTo>
                    <a:pt x="3406" y="2674"/>
                    <a:pt x="3406" y="2793"/>
                    <a:pt x="3454" y="2864"/>
                  </a:cubicBezTo>
                  <a:cubicBezTo>
                    <a:pt x="3492" y="2915"/>
                    <a:pt x="3544" y="2939"/>
                    <a:pt x="3591" y="2939"/>
                  </a:cubicBezTo>
                  <a:cubicBezTo>
                    <a:pt x="3632" y="2939"/>
                    <a:pt x="3670" y="2921"/>
                    <a:pt x="3692" y="2888"/>
                  </a:cubicBezTo>
                  <a:cubicBezTo>
                    <a:pt x="4144" y="2531"/>
                    <a:pt x="4645" y="2317"/>
                    <a:pt x="5192" y="2197"/>
                  </a:cubicBezTo>
                  <a:lnTo>
                    <a:pt x="6002" y="2769"/>
                  </a:lnTo>
                  <a:cubicBezTo>
                    <a:pt x="6053" y="2803"/>
                    <a:pt x="6115" y="2836"/>
                    <a:pt x="6181" y="2836"/>
                  </a:cubicBezTo>
                  <a:cubicBezTo>
                    <a:pt x="6208" y="2836"/>
                    <a:pt x="6236" y="2831"/>
                    <a:pt x="6264" y="2817"/>
                  </a:cubicBezTo>
                  <a:cubicBezTo>
                    <a:pt x="6383" y="2793"/>
                    <a:pt x="6478" y="2674"/>
                    <a:pt x="6478" y="2531"/>
                  </a:cubicBezTo>
                  <a:lnTo>
                    <a:pt x="6478" y="2317"/>
                  </a:lnTo>
                  <a:cubicBezTo>
                    <a:pt x="7264" y="2436"/>
                    <a:pt x="8026" y="2817"/>
                    <a:pt x="8550" y="3460"/>
                  </a:cubicBezTo>
                  <a:cubicBezTo>
                    <a:pt x="9026" y="3960"/>
                    <a:pt x="9336" y="4603"/>
                    <a:pt x="9455" y="5293"/>
                  </a:cubicBezTo>
                  <a:lnTo>
                    <a:pt x="9026" y="6008"/>
                  </a:lnTo>
                  <a:cubicBezTo>
                    <a:pt x="8931" y="6127"/>
                    <a:pt x="8931" y="6246"/>
                    <a:pt x="9026" y="6365"/>
                  </a:cubicBezTo>
                  <a:cubicBezTo>
                    <a:pt x="9098" y="6460"/>
                    <a:pt x="9169" y="6484"/>
                    <a:pt x="9288" y="6484"/>
                  </a:cubicBezTo>
                  <a:lnTo>
                    <a:pt x="9503" y="6484"/>
                  </a:lnTo>
                  <a:cubicBezTo>
                    <a:pt x="9384" y="7294"/>
                    <a:pt x="9003" y="8032"/>
                    <a:pt x="8383" y="8604"/>
                  </a:cubicBezTo>
                  <a:cubicBezTo>
                    <a:pt x="7907" y="9056"/>
                    <a:pt x="7312" y="9342"/>
                    <a:pt x="6669" y="9461"/>
                  </a:cubicBezTo>
                  <a:lnTo>
                    <a:pt x="5835" y="8865"/>
                  </a:lnTo>
                  <a:cubicBezTo>
                    <a:pt x="5782" y="8823"/>
                    <a:pt x="5723" y="8799"/>
                    <a:pt x="5665" y="8799"/>
                  </a:cubicBezTo>
                  <a:cubicBezTo>
                    <a:pt x="5593" y="8799"/>
                    <a:pt x="5520" y="8834"/>
                    <a:pt x="5454" y="8913"/>
                  </a:cubicBezTo>
                  <a:cubicBezTo>
                    <a:pt x="5407" y="8961"/>
                    <a:pt x="5335" y="9056"/>
                    <a:pt x="5335" y="9151"/>
                  </a:cubicBezTo>
                  <a:lnTo>
                    <a:pt x="5335" y="9318"/>
                  </a:lnTo>
                  <a:cubicBezTo>
                    <a:pt x="4526" y="9199"/>
                    <a:pt x="3787" y="8818"/>
                    <a:pt x="3263" y="8199"/>
                  </a:cubicBezTo>
                  <a:cubicBezTo>
                    <a:pt x="2787" y="7675"/>
                    <a:pt x="2477" y="7032"/>
                    <a:pt x="2358" y="6365"/>
                  </a:cubicBezTo>
                  <a:lnTo>
                    <a:pt x="2835" y="5674"/>
                  </a:lnTo>
                  <a:cubicBezTo>
                    <a:pt x="2906" y="5603"/>
                    <a:pt x="2930" y="5508"/>
                    <a:pt x="2906" y="5412"/>
                  </a:cubicBezTo>
                  <a:cubicBezTo>
                    <a:pt x="2859" y="5293"/>
                    <a:pt x="2739" y="5222"/>
                    <a:pt x="2597" y="5222"/>
                  </a:cubicBezTo>
                  <a:lnTo>
                    <a:pt x="2382" y="5222"/>
                  </a:lnTo>
                  <a:lnTo>
                    <a:pt x="2382" y="5150"/>
                  </a:lnTo>
                  <a:cubicBezTo>
                    <a:pt x="2477" y="4627"/>
                    <a:pt x="2716" y="4079"/>
                    <a:pt x="3049" y="3626"/>
                  </a:cubicBezTo>
                  <a:cubicBezTo>
                    <a:pt x="3073" y="3579"/>
                    <a:pt x="3144" y="3555"/>
                    <a:pt x="3168" y="3483"/>
                  </a:cubicBezTo>
                  <a:cubicBezTo>
                    <a:pt x="3216" y="3436"/>
                    <a:pt x="3216" y="3341"/>
                    <a:pt x="3168" y="3269"/>
                  </a:cubicBezTo>
                  <a:cubicBezTo>
                    <a:pt x="3132" y="3233"/>
                    <a:pt x="3079" y="3216"/>
                    <a:pt x="3028" y="3216"/>
                  </a:cubicBezTo>
                  <a:cubicBezTo>
                    <a:pt x="2978" y="3216"/>
                    <a:pt x="2930" y="3233"/>
                    <a:pt x="2906" y="3269"/>
                  </a:cubicBezTo>
                  <a:cubicBezTo>
                    <a:pt x="2477" y="3793"/>
                    <a:pt x="2216" y="4341"/>
                    <a:pt x="2073" y="4984"/>
                  </a:cubicBezTo>
                  <a:cubicBezTo>
                    <a:pt x="2025" y="5127"/>
                    <a:pt x="1954" y="5365"/>
                    <a:pt x="2025" y="5508"/>
                  </a:cubicBezTo>
                  <a:cubicBezTo>
                    <a:pt x="2073" y="5531"/>
                    <a:pt x="2120" y="5579"/>
                    <a:pt x="2144" y="5579"/>
                  </a:cubicBezTo>
                  <a:lnTo>
                    <a:pt x="2477" y="5579"/>
                  </a:lnTo>
                  <a:lnTo>
                    <a:pt x="1406" y="7079"/>
                  </a:lnTo>
                  <a:lnTo>
                    <a:pt x="334" y="5579"/>
                  </a:lnTo>
                  <a:lnTo>
                    <a:pt x="668" y="5579"/>
                  </a:lnTo>
                  <a:cubicBezTo>
                    <a:pt x="763" y="5579"/>
                    <a:pt x="834" y="5508"/>
                    <a:pt x="834" y="5412"/>
                  </a:cubicBezTo>
                  <a:lnTo>
                    <a:pt x="834" y="5293"/>
                  </a:lnTo>
                  <a:cubicBezTo>
                    <a:pt x="882" y="5055"/>
                    <a:pt x="906" y="4865"/>
                    <a:pt x="953" y="4627"/>
                  </a:cubicBezTo>
                  <a:cubicBezTo>
                    <a:pt x="1120" y="3960"/>
                    <a:pt x="1382" y="3341"/>
                    <a:pt x="1763" y="2793"/>
                  </a:cubicBezTo>
                  <a:cubicBezTo>
                    <a:pt x="1954" y="2531"/>
                    <a:pt x="2192" y="2293"/>
                    <a:pt x="2430" y="2055"/>
                  </a:cubicBezTo>
                  <a:cubicBezTo>
                    <a:pt x="3097" y="1412"/>
                    <a:pt x="3930" y="983"/>
                    <a:pt x="4859" y="769"/>
                  </a:cubicBezTo>
                  <a:close/>
                  <a:moveTo>
                    <a:pt x="2120" y="6770"/>
                  </a:moveTo>
                  <a:cubicBezTo>
                    <a:pt x="2263" y="7389"/>
                    <a:pt x="2597" y="7961"/>
                    <a:pt x="3001" y="8437"/>
                  </a:cubicBezTo>
                  <a:cubicBezTo>
                    <a:pt x="3668" y="9151"/>
                    <a:pt x="4573" y="9580"/>
                    <a:pt x="5502" y="9675"/>
                  </a:cubicBezTo>
                  <a:cubicBezTo>
                    <a:pt x="5573" y="9675"/>
                    <a:pt x="5669" y="9651"/>
                    <a:pt x="5692" y="9556"/>
                  </a:cubicBezTo>
                  <a:lnTo>
                    <a:pt x="5692" y="9508"/>
                  </a:lnTo>
                  <a:lnTo>
                    <a:pt x="5692" y="9175"/>
                  </a:lnTo>
                  <a:lnTo>
                    <a:pt x="7240" y="10271"/>
                  </a:lnTo>
                  <a:lnTo>
                    <a:pt x="5716" y="11342"/>
                  </a:lnTo>
                  <a:lnTo>
                    <a:pt x="5716" y="11009"/>
                  </a:lnTo>
                  <a:cubicBezTo>
                    <a:pt x="5716" y="10937"/>
                    <a:pt x="5669" y="10842"/>
                    <a:pt x="5573" y="10842"/>
                  </a:cubicBezTo>
                  <a:cubicBezTo>
                    <a:pt x="4287" y="10747"/>
                    <a:pt x="3120" y="10175"/>
                    <a:pt x="2239" y="9246"/>
                  </a:cubicBezTo>
                  <a:cubicBezTo>
                    <a:pt x="1668" y="8627"/>
                    <a:pt x="1263" y="7889"/>
                    <a:pt x="1049" y="7079"/>
                  </a:cubicBezTo>
                  <a:lnTo>
                    <a:pt x="1049" y="7079"/>
                  </a:lnTo>
                  <a:lnTo>
                    <a:pt x="1215" y="7318"/>
                  </a:lnTo>
                  <a:cubicBezTo>
                    <a:pt x="1263" y="7389"/>
                    <a:pt x="1311" y="7413"/>
                    <a:pt x="1382" y="7437"/>
                  </a:cubicBezTo>
                  <a:cubicBezTo>
                    <a:pt x="1421" y="7456"/>
                    <a:pt x="1461" y="7465"/>
                    <a:pt x="1499" y="7465"/>
                  </a:cubicBezTo>
                  <a:cubicBezTo>
                    <a:pt x="1598" y="7465"/>
                    <a:pt x="1687" y="7404"/>
                    <a:pt x="1739" y="7318"/>
                  </a:cubicBezTo>
                  <a:lnTo>
                    <a:pt x="2120" y="6770"/>
                  </a:lnTo>
                  <a:close/>
                  <a:moveTo>
                    <a:pt x="6228" y="1"/>
                  </a:moveTo>
                  <a:cubicBezTo>
                    <a:pt x="6169" y="1"/>
                    <a:pt x="6109" y="18"/>
                    <a:pt x="6050" y="54"/>
                  </a:cubicBezTo>
                  <a:lnTo>
                    <a:pt x="5550" y="411"/>
                  </a:lnTo>
                  <a:cubicBezTo>
                    <a:pt x="4311" y="507"/>
                    <a:pt x="3168" y="1007"/>
                    <a:pt x="2263" y="1840"/>
                  </a:cubicBezTo>
                  <a:cubicBezTo>
                    <a:pt x="1430" y="2626"/>
                    <a:pt x="906" y="3602"/>
                    <a:pt x="668" y="4698"/>
                  </a:cubicBezTo>
                  <a:cubicBezTo>
                    <a:pt x="620" y="4865"/>
                    <a:pt x="596" y="5008"/>
                    <a:pt x="596" y="5150"/>
                  </a:cubicBezTo>
                  <a:lnTo>
                    <a:pt x="596" y="5269"/>
                  </a:lnTo>
                  <a:lnTo>
                    <a:pt x="334" y="5269"/>
                  </a:lnTo>
                  <a:cubicBezTo>
                    <a:pt x="239" y="5269"/>
                    <a:pt x="144" y="5293"/>
                    <a:pt x="96" y="5389"/>
                  </a:cubicBezTo>
                  <a:cubicBezTo>
                    <a:pt x="1" y="5508"/>
                    <a:pt x="1" y="5651"/>
                    <a:pt x="72" y="5770"/>
                  </a:cubicBezTo>
                  <a:lnTo>
                    <a:pt x="572" y="6484"/>
                  </a:lnTo>
                  <a:cubicBezTo>
                    <a:pt x="691" y="7651"/>
                    <a:pt x="1191" y="8723"/>
                    <a:pt x="2001" y="9556"/>
                  </a:cubicBezTo>
                  <a:cubicBezTo>
                    <a:pt x="2906" y="10509"/>
                    <a:pt x="4097" y="11104"/>
                    <a:pt x="5383" y="11223"/>
                  </a:cubicBezTo>
                  <a:lnTo>
                    <a:pt x="5383" y="11485"/>
                  </a:lnTo>
                  <a:cubicBezTo>
                    <a:pt x="5383" y="11580"/>
                    <a:pt x="5454" y="11699"/>
                    <a:pt x="5502" y="11747"/>
                  </a:cubicBezTo>
                  <a:cubicBezTo>
                    <a:pt x="5573" y="11795"/>
                    <a:pt x="5621" y="11818"/>
                    <a:pt x="5692" y="11818"/>
                  </a:cubicBezTo>
                  <a:cubicBezTo>
                    <a:pt x="5764" y="11818"/>
                    <a:pt x="5812" y="11795"/>
                    <a:pt x="5883" y="11747"/>
                  </a:cubicBezTo>
                  <a:lnTo>
                    <a:pt x="6383" y="11390"/>
                  </a:lnTo>
                  <a:cubicBezTo>
                    <a:pt x="7264" y="11342"/>
                    <a:pt x="8169" y="11033"/>
                    <a:pt x="8907" y="10532"/>
                  </a:cubicBezTo>
                  <a:cubicBezTo>
                    <a:pt x="9765" y="9985"/>
                    <a:pt x="10432" y="9199"/>
                    <a:pt x="10884" y="8318"/>
                  </a:cubicBezTo>
                  <a:lnTo>
                    <a:pt x="10908" y="8270"/>
                  </a:lnTo>
                  <a:cubicBezTo>
                    <a:pt x="10932" y="8175"/>
                    <a:pt x="10932" y="8103"/>
                    <a:pt x="10836" y="8056"/>
                  </a:cubicBezTo>
                  <a:cubicBezTo>
                    <a:pt x="10813" y="8040"/>
                    <a:pt x="10783" y="8032"/>
                    <a:pt x="10753" y="8032"/>
                  </a:cubicBezTo>
                  <a:cubicBezTo>
                    <a:pt x="10691" y="8032"/>
                    <a:pt x="10622" y="8064"/>
                    <a:pt x="10574" y="8127"/>
                  </a:cubicBezTo>
                  <a:lnTo>
                    <a:pt x="10551" y="8175"/>
                  </a:lnTo>
                  <a:cubicBezTo>
                    <a:pt x="10170" y="9056"/>
                    <a:pt x="9503" y="9770"/>
                    <a:pt x="8741" y="10271"/>
                  </a:cubicBezTo>
                  <a:cubicBezTo>
                    <a:pt x="8193" y="10628"/>
                    <a:pt x="7621" y="10866"/>
                    <a:pt x="7002" y="10985"/>
                  </a:cubicBezTo>
                  <a:lnTo>
                    <a:pt x="7502" y="10628"/>
                  </a:lnTo>
                  <a:cubicBezTo>
                    <a:pt x="7574" y="10604"/>
                    <a:pt x="7598" y="10532"/>
                    <a:pt x="7621" y="10485"/>
                  </a:cubicBezTo>
                  <a:cubicBezTo>
                    <a:pt x="7693" y="10318"/>
                    <a:pt x="7621" y="10175"/>
                    <a:pt x="7502" y="10128"/>
                  </a:cubicBezTo>
                  <a:lnTo>
                    <a:pt x="7074" y="9818"/>
                  </a:lnTo>
                  <a:cubicBezTo>
                    <a:pt x="7621" y="9651"/>
                    <a:pt x="8169" y="9366"/>
                    <a:pt x="8622" y="8961"/>
                  </a:cubicBezTo>
                  <a:cubicBezTo>
                    <a:pt x="9336" y="8318"/>
                    <a:pt x="9765" y="7413"/>
                    <a:pt x="9860" y="6460"/>
                  </a:cubicBezTo>
                  <a:cubicBezTo>
                    <a:pt x="9860" y="6365"/>
                    <a:pt x="9836" y="6317"/>
                    <a:pt x="9741" y="6270"/>
                  </a:cubicBezTo>
                  <a:lnTo>
                    <a:pt x="9360" y="6270"/>
                  </a:lnTo>
                  <a:lnTo>
                    <a:pt x="10432" y="4769"/>
                  </a:lnTo>
                  <a:lnTo>
                    <a:pt x="11503" y="6270"/>
                  </a:lnTo>
                  <a:lnTo>
                    <a:pt x="11170" y="6270"/>
                  </a:lnTo>
                  <a:cubicBezTo>
                    <a:pt x="11075" y="6270"/>
                    <a:pt x="11003" y="6341"/>
                    <a:pt x="11003" y="6436"/>
                  </a:cubicBezTo>
                  <a:cubicBezTo>
                    <a:pt x="10955" y="6770"/>
                    <a:pt x="10908" y="7127"/>
                    <a:pt x="10813" y="7437"/>
                  </a:cubicBezTo>
                  <a:cubicBezTo>
                    <a:pt x="10789" y="7532"/>
                    <a:pt x="10836" y="7627"/>
                    <a:pt x="10932" y="7651"/>
                  </a:cubicBezTo>
                  <a:cubicBezTo>
                    <a:pt x="10948" y="7655"/>
                    <a:pt x="10964" y="7657"/>
                    <a:pt x="10980" y="7657"/>
                  </a:cubicBezTo>
                  <a:cubicBezTo>
                    <a:pt x="11057" y="7657"/>
                    <a:pt x="11126" y="7611"/>
                    <a:pt x="11146" y="7532"/>
                  </a:cubicBezTo>
                  <a:cubicBezTo>
                    <a:pt x="11241" y="7222"/>
                    <a:pt x="11289" y="6936"/>
                    <a:pt x="11313" y="6603"/>
                  </a:cubicBezTo>
                  <a:lnTo>
                    <a:pt x="11598" y="6603"/>
                  </a:lnTo>
                  <a:cubicBezTo>
                    <a:pt x="11718" y="6603"/>
                    <a:pt x="11789" y="6555"/>
                    <a:pt x="11860" y="6436"/>
                  </a:cubicBezTo>
                  <a:cubicBezTo>
                    <a:pt x="11908" y="6222"/>
                    <a:pt x="11908" y="6103"/>
                    <a:pt x="11860" y="6008"/>
                  </a:cubicBezTo>
                  <a:lnTo>
                    <a:pt x="11336" y="5293"/>
                  </a:lnTo>
                  <a:cubicBezTo>
                    <a:pt x="11241" y="4150"/>
                    <a:pt x="10717" y="3079"/>
                    <a:pt x="9931" y="2245"/>
                  </a:cubicBezTo>
                  <a:cubicBezTo>
                    <a:pt x="9026" y="1292"/>
                    <a:pt x="7836" y="697"/>
                    <a:pt x="6526" y="578"/>
                  </a:cubicBezTo>
                  <a:lnTo>
                    <a:pt x="6526" y="292"/>
                  </a:lnTo>
                  <a:cubicBezTo>
                    <a:pt x="6526" y="221"/>
                    <a:pt x="6502" y="102"/>
                    <a:pt x="6407" y="54"/>
                  </a:cubicBezTo>
                  <a:cubicBezTo>
                    <a:pt x="6347" y="18"/>
                    <a:pt x="6288" y="1"/>
                    <a:pt x="6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8" name="Google Shape;6678;p51"/>
          <p:cNvGrpSpPr/>
          <p:nvPr/>
        </p:nvGrpSpPr>
        <p:grpSpPr>
          <a:xfrm>
            <a:off x="4023373" y="1924391"/>
            <a:ext cx="358172" cy="355332"/>
            <a:chOff x="4176963" y="1931283"/>
            <a:chExt cx="299500" cy="297125"/>
          </a:xfrm>
        </p:grpSpPr>
        <p:sp>
          <p:nvSpPr>
            <p:cNvPr id="6679" name="Google Shape;6679;p51"/>
            <p:cNvSpPr/>
            <p:nvPr/>
          </p:nvSpPr>
          <p:spPr>
            <a:xfrm>
              <a:off x="4333563" y="1931283"/>
              <a:ext cx="142900" cy="294125"/>
            </a:xfrm>
            <a:custGeom>
              <a:rect b="b" l="l" r="r" t="t"/>
              <a:pathLst>
                <a:path extrusionOk="0" h="11765" w="5716">
                  <a:moveTo>
                    <a:pt x="357" y="1"/>
                  </a:moveTo>
                  <a:cubicBezTo>
                    <a:pt x="286" y="1"/>
                    <a:pt x="191" y="1"/>
                    <a:pt x="167" y="48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15"/>
                  </a:lnTo>
                  <a:cubicBezTo>
                    <a:pt x="119" y="1715"/>
                    <a:pt x="167" y="1930"/>
                    <a:pt x="310" y="1953"/>
                  </a:cubicBezTo>
                  <a:cubicBezTo>
                    <a:pt x="1238" y="2120"/>
                    <a:pt x="2096" y="2596"/>
                    <a:pt x="2691" y="3263"/>
                  </a:cubicBezTo>
                  <a:cubicBezTo>
                    <a:pt x="3334" y="3978"/>
                    <a:pt x="3691" y="4906"/>
                    <a:pt x="3691" y="5859"/>
                  </a:cubicBezTo>
                  <a:cubicBezTo>
                    <a:pt x="3691" y="7859"/>
                    <a:pt x="2191" y="9550"/>
                    <a:pt x="191" y="9788"/>
                  </a:cubicBezTo>
                  <a:cubicBezTo>
                    <a:pt x="72" y="9788"/>
                    <a:pt x="0" y="10026"/>
                    <a:pt x="0" y="10026"/>
                  </a:cubicBezTo>
                  <a:lnTo>
                    <a:pt x="0" y="11527"/>
                  </a:lnTo>
                  <a:cubicBezTo>
                    <a:pt x="0" y="11527"/>
                    <a:pt x="24" y="11646"/>
                    <a:pt x="48" y="11693"/>
                  </a:cubicBezTo>
                  <a:cubicBezTo>
                    <a:pt x="119" y="11717"/>
                    <a:pt x="143" y="11765"/>
                    <a:pt x="238" y="11765"/>
                  </a:cubicBezTo>
                  <a:lnTo>
                    <a:pt x="262" y="11765"/>
                  </a:lnTo>
                  <a:cubicBezTo>
                    <a:pt x="1334" y="11670"/>
                    <a:pt x="2382" y="11289"/>
                    <a:pt x="3263" y="10622"/>
                  </a:cubicBezTo>
                  <a:cubicBezTo>
                    <a:pt x="3358" y="10574"/>
                    <a:pt x="3358" y="10455"/>
                    <a:pt x="3286" y="10384"/>
                  </a:cubicBezTo>
                  <a:cubicBezTo>
                    <a:pt x="3261" y="10333"/>
                    <a:pt x="3215" y="10309"/>
                    <a:pt x="3167" y="10309"/>
                  </a:cubicBezTo>
                  <a:cubicBezTo>
                    <a:pt x="3125" y="10309"/>
                    <a:pt x="3081" y="10327"/>
                    <a:pt x="3048" y="10360"/>
                  </a:cubicBezTo>
                  <a:cubicBezTo>
                    <a:pt x="2262" y="10955"/>
                    <a:pt x="357" y="11384"/>
                    <a:pt x="357" y="11384"/>
                  </a:cubicBezTo>
                  <a:lnTo>
                    <a:pt x="357" y="10122"/>
                  </a:lnTo>
                  <a:cubicBezTo>
                    <a:pt x="357" y="10122"/>
                    <a:pt x="4120" y="9836"/>
                    <a:pt x="4072" y="5859"/>
                  </a:cubicBezTo>
                  <a:cubicBezTo>
                    <a:pt x="4049" y="4811"/>
                    <a:pt x="3691" y="3811"/>
                    <a:pt x="3024" y="3025"/>
                  </a:cubicBezTo>
                  <a:cubicBezTo>
                    <a:pt x="2382" y="2287"/>
                    <a:pt x="500" y="1596"/>
                    <a:pt x="500" y="1596"/>
                  </a:cubicBezTo>
                  <a:lnTo>
                    <a:pt x="500" y="310"/>
                  </a:lnTo>
                  <a:cubicBezTo>
                    <a:pt x="500" y="310"/>
                    <a:pt x="2334" y="358"/>
                    <a:pt x="3882" y="2144"/>
                  </a:cubicBezTo>
                  <a:cubicBezTo>
                    <a:pt x="4811" y="3168"/>
                    <a:pt x="5358" y="4478"/>
                    <a:pt x="5358" y="5835"/>
                  </a:cubicBezTo>
                  <a:cubicBezTo>
                    <a:pt x="5358" y="7335"/>
                    <a:pt x="4763" y="8764"/>
                    <a:pt x="3691" y="9812"/>
                  </a:cubicBezTo>
                  <a:cubicBezTo>
                    <a:pt x="3620" y="9884"/>
                    <a:pt x="3620" y="10003"/>
                    <a:pt x="3691" y="10050"/>
                  </a:cubicBezTo>
                  <a:cubicBezTo>
                    <a:pt x="3715" y="10086"/>
                    <a:pt x="3757" y="10104"/>
                    <a:pt x="3801" y="10104"/>
                  </a:cubicBezTo>
                  <a:cubicBezTo>
                    <a:pt x="3846" y="10104"/>
                    <a:pt x="3894" y="10086"/>
                    <a:pt x="3929" y="10050"/>
                  </a:cubicBezTo>
                  <a:cubicBezTo>
                    <a:pt x="5073" y="8931"/>
                    <a:pt x="5716" y="7431"/>
                    <a:pt x="5716" y="5788"/>
                  </a:cubicBezTo>
                  <a:cubicBezTo>
                    <a:pt x="5620" y="4454"/>
                    <a:pt x="5049" y="3073"/>
                    <a:pt x="4072" y="1953"/>
                  </a:cubicBezTo>
                  <a:cubicBezTo>
                    <a:pt x="3096" y="882"/>
                    <a:pt x="1786" y="215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0" name="Google Shape;6680;p51"/>
            <p:cNvSpPr/>
            <p:nvPr/>
          </p:nvSpPr>
          <p:spPr>
            <a:xfrm>
              <a:off x="4176963" y="1932483"/>
              <a:ext cx="142925" cy="295925"/>
            </a:xfrm>
            <a:custGeom>
              <a:rect b="b" l="l" r="r" t="t"/>
              <a:pathLst>
                <a:path extrusionOk="0" h="11837" w="5717">
                  <a:moveTo>
                    <a:pt x="5169" y="334"/>
                  </a:moveTo>
                  <a:lnTo>
                    <a:pt x="5169" y="1620"/>
                  </a:lnTo>
                  <a:cubicBezTo>
                    <a:pt x="4192" y="1786"/>
                    <a:pt x="3335" y="2310"/>
                    <a:pt x="2692" y="3049"/>
                  </a:cubicBezTo>
                  <a:cubicBezTo>
                    <a:pt x="2001" y="3811"/>
                    <a:pt x="1644" y="4835"/>
                    <a:pt x="1644" y="5882"/>
                  </a:cubicBezTo>
                  <a:cubicBezTo>
                    <a:pt x="1644" y="8026"/>
                    <a:pt x="3216" y="9836"/>
                    <a:pt x="5335" y="10121"/>
                  </a:cubicBezTo>
                  <a:lnTo>
                    <a:pt x="5335" y="11407"/>
                  </a:lnTo>
                  <a:cubicBezTo>
                    <a:pt x="4002" y="11264"/>
                    <a:pt x="2740" y="10645"/>
                    <a:pt x="1811" y="9621"/>
                  </a:cubicBezTo>
                  <a:cubicBezTo>
                    <a:pt x="858" y="8573"/>
                    <a:pt x="334" y="7240"/>
                    <a:pt x="334" y="5835"/>
                  </a:cubicBezTo>
                  <a:cubicBezTo>
                    <a:pt x="334" y="4477"/>
                    <a:pt x="834" y="3168"/>
                    <a:pt x="1787" y="2144"/>
                  </a:cubicBezTo>
                  <a:cubicBezTo>
                    <a:pt x="2692" y="1167"/>
                    <a:pt x="3883" y="524"/>
                    <a:pt x="5169" y="334"/>
                  </a:cubicBezTo>
                  <a:close/>
                  <a:moveTo>
                    <a:pt x="5264" y="0"/>
                  </a:moveTo>
                  <a:cubicBezTo>
                    <a:pt x="3835" y="191"/>
                    <a:pt x="2525" y="881"/>
                    <a:pt x="1549" y="1977"/>
                  </a:cubicBezTo>
                  <a:cubicBezTo>
                    <a:pt x="572" y="3072"/>
                    <a:pt x="1" y="4477"/>
                    <a:pt x="1" y="5906"/>
                  </a:cubicBezTo>
                  <a:cubicBezTo>
                    <a:pt x="1" y="7383"/>
                    <a:pt x="572" y="8812"/>
                    <a:pt x="1573" y="9931"/>
                  </a:cubicBezTo>
                  <a:cubicBezTo>
                    <a:pt x="2597" y="11026"/>
                    <a:pt x="3954" y="11669"/>
                    <a:pt x="5431" y="11836"/>
                  </a:cubicBezTo>
                  <a:lnTo>
                    <a:pt x="5454" y="11836"/>
                  </a:lnTo>
                  <a:cubicBezTo>
                    <a:pt x="5502" y="11836"/>
                    <a:pt x="5573" y="11788"/>
                    <a:pt x="5621" y="11765"/>
                  </a:cubicBezTo>
                  <a:cubicBezTo>
                    <a:pt x="5693" y="11717"/>
                    <a:pt x="5716" y="11645"/>
                    <a:pt x="5716" y="11598"/>
                  </a:cubicBezTo>
                  <a:lnTo>
                    <a:pt x="5716" y="10098"/>
                  </a:lnTo>
                  <a:cubicBezTo>
                    <a:pt x="5669" y="9931"/>
                    <a:pt x="5573" y="9812"/>
                    <a:pt x="5454" y="9812"/>
                  </a:cubicBezTo>
                  <a:cubicBezTo>
                    <a:pt x="3454" y="9574"/>
                    <a:pt x="1977" y="7859"/>
                    <a:pt x="1977" y="5882"/>
                  </a:cubicBezTo>
                  <a:cubicBezTo>
                    <a:pt x="1977" y="4930"/>
                    <a:pt x="2335" y="4001"/>
                    <a:pt x="2954" y="3287"/>
                  </a:cubicBezTo>
                  <a:cubicBezTo>
                    <a:pt x="3573" y="2572"/>
                    <a:pt x="4407" y="2096"/>
                    <a:pt x="5335" y="1977"/>
                  </a:cubicBezTo>
                  <a:cubicBezTo>
                    <a:pt x="5454" y="1953"/>
                    <a:pt x="5550" y="1858"/>
                    <a:pt x="5550" y="1739"/>
                  </a:cubicBezTo>
                  <a:lnTo>
                    <a:pt x="5550" y="238"/>
                  </a:lnTo>
                  <a:cubicBezTo>
                    <a:pt x="5550" y="191"/>
                    <a:pt x="5502" y="96"/>
                    <a:pt x="5454" y="72"/>
                  </a:cubicBezTo>
                  <a:cubicBezTo>
                    <a:pt x="5383" y="0"/>
                    <a:pt x="5335" y="0"/>
                    <a:pt x="5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1" name="Google Shape;6681;p51"/>
            <p:cNvSpPr/>
            <p:nvPr/>
          </p:nvSpPr>
          <p:spPr>
            <a:xfrm>
              <a:off x="4249013" y="2002733"/>
              <a:ext cx="153025" cy="153625"/>
            </a:xfrm>
            <a:custGeom>
              <a:rect b="b" l="l" r="r" t="t"/>
              <a:pathLst>
                <a:path extrusionOk="0" h="6145" w="6121">
                  <a:moveTo>
                    <a:pt x="3049" y="0"/>
                  </a:moveTo>
                  <a:cubicBezTo>
                    <a:pt x="2453" y="0"/>
                    <a:pt x="1882" y="167"/>
                    <a:pt x="1405" y="477"/>
                  </a:cubicBezTo>
                  <a:lnTo>
                    <a:pt x="1382" y="477"/>
                  </a:lnTo>
                  <a:cubicBezTo>
                    <a:pt x="1286" y="524"/>
                    <a:pt x="1263" y="620"/>
                    <a:pt x="1310" y="715"/>
                  </a:cubicBezTo>
                  <a:cubicBezTo>
                    <a:pt x="1353" y="772"/>
                    <a:pt x="1405" y="804"/>
                    <a:pt x="1456" y="804"/>
                  </a:cubicBezTo>
                  <a:cubicBezTo>
                    <a:pt x="1488" y="804"/>
                    <a:pt x="1520" y="791"/>
                    <a:pt x="1548" y="762"/>
                  </a:cubicBezTo>
                  <a:lnTo>
                    <a:pt x="1596" y="762"/>
                  </a:lnTo>
                  <a:cubicBezTo>
                    <a:pt x="2025" y="500"/>
                    <a:pt x="2501" y="358"/>
                    <a:pt x="3049" y="358"/>
                  </a:cubicBezTo>
                  <a:cubicBezTo>
                    <a:pt x="4525" y="358"/>
                    <a:pt x="5764" y="1572"/>
                    <a:pt x="5764" y="3049"/>
                  </a:cubicBezTo>
                  <a:cubicBezTo>
                    <a:pt x="5764" y="4549"/>
                    <a:pt x="4525" y="5763"/>
                    <a:pt x="3049" y="5763"/>
                  </a:cubicBezTo>
                  <a:cubicBezTo>
                    <a:pt x="1548" y="5763"/>
                    <a:pt x="334" y="4549"/>
                    <a:pt x="334" y="3049"/>
                  </a:cubicBezTo>
                  <a:cubicBezTo>
                    <a:pt x="334" y="2406"/>
                    <a:pt x="572" y="1786"/>
                    <a:pt x="1024" y="1263"/>
                  </a:cubicBezTo>
                  <a:cubicBezTo>
                    <a:pt x="1072" y="1215"/>
                    <a:pt x="1072" y="1096"/>
                    <a:pt x="1001" y="1024"/>
                  </a:cubicBezTo>
                  <a:cubicBezTo>
                    <a:pt x="971" y="1005"/>
                    <a:pt x="933" y="993"/>
                    <a:pt x="896" y="993"/>
                  </a:cubicBezTo>
                  <a:cubicBezTo>
                    <a:pt x="843" y="993"/>
                    <a:pt x="790" y="1016"/>
                    <a:pt x="762" y="1072"/>
                  </a:cubicBezTo>
                  <a:cubicBezTo>
                    <a:pt x="262" y="1620"/>
                    <a:pt x="0" y="2334"/>
                    <a:pt x="0" y="3096"/>
                  </a:cubicBezTo>
                  <a:cubicBezTo>
                    <a:pt x="0" y="4787"/>
                    <a:pt x="1382" y="6144"/>
                    <a:pt x="3072" y="6144"/>
                  </a:cubicBezTo>
                  <a:cubicBezTo>
                    <a:pt x="4739" y="6097"/>
                    <a:pt x="6121" y="4739"/>
                    <a:pt x="6121" y="3072"/>
                  </a:cubicBezTo>
                  <a:cubicBezTo>
                    <a:pt x="6121" y="1358"/>
                    <a:pt x="4739" y="0"/>
                    <a:pt x="3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2" name="Google Shape;6682;p51"/>
            <p:cNvSpPr/>
            <p:nvPr/>
          </p:nvSpPr>
          <p:spPr>
            <a:xfrm>
              <a:off x="4291888" y="2056308"/>
              <a:ext cx="66700" cy="8950"/>
            </a:xfrm>
            <a:custGeom>
              <a:rect b="b" l="l" r="r" t="t"/>
              <a:pathLst>
                <a:path extrusionOk="0" h="358" w="2668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286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3" name="Google Shape;6683;p51"/>
            <p:cNvSpPr/>
            <p:nvPr/>
          </p:nvSpPr>
          <p:spPr>
            <a:xfrm>
              <a:off x="4291888" y="2074758"/>
              <a:ext cx="66700" cy="8975"/>
            </a:xfrm>
            <a:custGeom>
              <a:rect b="b" l="l" r="r" t="t"/>
              <a:pathLst>
                <a:path extrusionOk="0" h="359" w="2668">
                  <a:moveTo>
                    <a:pt x="191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310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4" name="Google Shape;6684;p51"/>
            <p:cNvSpPr/>
            <p:nvPr/>
          </p:nvSpPr>
          <p:spPr>
            <a:xfrm>
              <a:off x="4305563" y="20926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5" y="0"/>
                  </a:moveTo>
                  <a:cubicBezTo>
                    <a:pt x="96" y="0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310"/>
                    <a:pt x="1525" y="215"/>
                  </a:cubicBezTo>
                  <a:cubicBezTo>
                    <a:pt x="1549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6688" name="Shape 6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9" name="Google Shape;6689;p52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90" name="Google Shape;6690;p52"/>
          <p:cNvGrpSpPr/>
          <p:nvPr/>
        </p:nvGrpSpPr>
        <p:grpSpPr>
          <a:xfrm>
            <a:off x="7746123" y="3573060"/>
            <a:ext cx="350776" cy="352207"/>
            <a:chOff x="7403210" y="3573060"/>
            <a:chExt cx="350776" cy="352207"/>
          </a:xfrm>
        </p:grpSpPr>
        <p:sp>
          <p:nvSpPr>
            <p:cNvPr id="6691" name="Google Shape;6691;p52"/>
            <p:cNvSpPr/>
            <p:nvPr/>
          </p:nvSpPr>
          <p:spPr>
            <a:xfrm>
              <a:off x="7430909" y="3578725"/>
              <a:ext cx="31962" cy="29875"/>
            </a:xfrm>
            <a:custGeom>
              <a:rect b="b" l="l" r="r" t="t"/>
              <a:pathLst>
                <a:path extrusionOk="0" h="1002" w="1072">
                  <a:moveTo>
                    <a:pt x="357" y="1"/>
                  </a:moveTo>
                  <a:cubicBezTo>
                    <a:pt x="143" y="49"/>
                    <a:pt x="0" y="263"/>
                    <a:pt x="0" y="501"/>
                  </a:cubicBezTo>
                  <a:cubicBezTo>
                    <a:pt x="0" y="739"/>
                    <a:pt x="143" y="953"/>
                    <a:pt x="357" y="1001"/>
                  </a:cubicBezTo>
                  <a:lnTo>
                    <a:pt x="524" y="1001"/>
                  </a:lnTo>
                  <a:cubicBezTo>
                    <a:pt x="595" y="1001"/>
                    <a:pt x="667" y="1001"/>
                    <a:pt x="738" y="977"/>
                  </a:cubicBezTo>
                  <a:cubicBezTo>
                    <a:pt x="762" y="977"/>
                    <a:pt x="762" y="977"/>
                    <a:pt x="786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8" y="25"/>
                  </a:cubicBezTo>
                  <a:cubicBezTo>
                    <a:pt x="667" y="1"/>
                    <a:pt x="619" y="1"/>
                    <a:pt x="5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2" name="Google Shape;6692;p52"/>
            <p:cNvSpPr/>
            <p:nvPr/>
          </p:nvSpPr>
          <p:spPr>
            <a:xfrm>
              <a:off x="7431595" y="3579441"/>
              <a:ext cx="29875" cy="30471"/>
            </a:xfrm>
            <a:custGeom>
              <a:rect b="b" l="l" r="r" t="t"/>
              <a:pathLst>
                <a:path extrusionOk="0" h="1022" w="1002">
                  <a:moveTo>
                    <a:pt x="501" y="1"/>
                  </a:moveTo>
                  <a:cubicBezTo>
                    <a:pt x="525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287" y="691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8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9" y="858"/>
                    <a:pt x="168" y="977"/>
                    <a:pt x="334" y="1001"/>
                  </a:cubicBezTo>
                  <a:lnTo>
                    <a:pt x="382" y="1001"/>
                  </a:lnTo>
                  <a:cubicBezTo>
                    <a:pt x="411" y="1016"/>
                    <a:pt x="443" y="1021"/>
                    <a:pt x="476" y="1021"/>
                  </a:cubicBezTo>
                  <a:cubicBezTo>
                    <a:pt x="549" y="1021"/>
                    <a:pt x="626" y="994"/>
                    <a:pt x="692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15"/>
                    <a:pt x="811" y="1"/>
                    <a:pt x="50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3" name="Google Shape;6693;p52"/>
            <p:cNvSpPr/>
            <p:nvPr/>
          </p:nvSpPr>
          <p:spPr>
            <a:xfrm>
              <a:off x="7411022" y="3625595"/>
              <a:ext cx="70304" cy="113625"/>
            </a:xfrm>
            <a:custGeom>
              <a:rect b="b" l="l" r="r" t="t"/>
              <a:pathLst>
                <a:path extrusionOk="0" h="3811" w="2358">
                  <a:moveTo>
                    <a:pt x="953" y="1"/>
                  </a:moveTo>
                  <a:cubicBezTo>
                    <a:pt x="72" y="1"/>
                    <a:pt x="0" y="929"/>
                    <a:pt x="0" y="1215"/>
                  </a:cubicBezTo>
                  <a:lnTo>
                    <a:pt x="0" y="2239"/>
                  </a:lnTo>
                  <a:lnTo>
                    <a:pt x="0" y="2263"/>
                  </a:lnTo>
                  <a:cubicBezTo>
                    <a:pt x="73" y="2336"/>
                    <a:pt x="148" y="2364"/>
                    <a:pt x="216" y="2364"/>
                  </a:cubicBezTo>
                  <a:cubicBezTo>
                    <a:pt x="349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7" y="3620"/>
                  </a:cubicBezTo>
                  <a:cubicBezTo>
                    <a:pt x="580" y="3741"/>
                    <a:pt x="698" y="3790"/>
                    <a:pt x="808" y="3790"/>
                  </a:cubicBezTo>
                  <a:cubicBezTo>
                    <a:pt x="1002" y="3790"/>
                    <a:pt x="1167" y="3636"/>
                    <a:pt x="1167" y="3454"/>
                  </a:cubicBezTo>
                  <a:lnTo>
                    <a:pt x="1191" y="3454"/>
                  </a:lnTo>
                  <a:cubicBezTo>
                    <a:pt x="1191" y="3668"/>
                    <a:pt x="1358" y="3811"/>
                    <a:pt x="1548" y="3811"/>
                  </a:cubicBezTo>
                  <a:cubicBezTo>
                    <a:pt x="1715" y="3811"/>
                    <a:pt x="1882" y="3620"/>
                    <a:pt x="1882" y="3454"/>
                  </a:cubicBezTo>
                  <a:lnTo>
                    <a:pt x="1882" y="2168"/>
                  </a:lnTo>
                  <a:cubicBezTo>
                    <a:pt x="1882" y="2287"/>
                    <a:pt x="2001" y="2406"/>
                    <a:pt x="2120" y="2406"/>
                  </a:cubicBezTo>
                  <a:cubicBezTo>
                    <a:pt x="2239" y="2406"/>
                    <a:pt x="2310" y="2287"/>
                    <a:pt x="2310" y="2168"/>
                  </a:cubicBezTo>
                  <a:lnTo>
                    <a:pt x="2310" y="1215"/>
                  </a:lnTo>
                  <a:cubicBezTo>
                    <a:pt x="2358" y="525"/>
                    <a:pt x="1810" y="1"/>
                    <a:pt x="119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4" name="Google Shape;6694;p52"/>
            <p:cNvSpPr/>
            <p:nvPr/>
          </p:nvSpPr>
          <p:spPr>
            <a:xfrm>
              <a:off x="7450766" y="3653293"/>
              <a:ext cx="16368" cy="85241"/>
            </a:xfrm>
            <a:custGeom>
              <a:rect b="b" l="l" r="r" t="t"/>
              <a:pathLst>
                <a:path extrusionOk="0" h="2859" w="549">
                  <a:moveTo>
                    <a:pt x="477" y="0"/>
                  </a:moveTo>
                  <a:cubicBezTo>
                    <a:pt x="334" y="0"/>
                    <a:pt x="191" y="119"/>
                    <a:pt x="191" y="286"/>
                  </a:cubicBezTo>
                  <a:lnTo>
                    <a:pt x="191" y="2501"/>
                  </a:lnTo>
                  <a:cubicBezTo>
                    <a:pt x="191" y="2620"/>
                    <a:pt x="120" y="2739"/>
                    <a:pt x="1" y="2787"/>
                  </a:cubicBezTo>
                  <a:cubicBezTo>
                    <a:pt x="72" y="2811"/>
                    <a:pt x="120" y="2858"/>
                    <a:pt x="191" y="2858"/>
                  </a:cubicBezTo>
                  <a:cubicBezTo>
                    <a:pt x="406" y="2858"/>
                    <a:pt x="549" y="2691"/>
                    <a:pt x="5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5" name="Google Shape;6695;p52"/>
            <p:cNvSpPr/>
            <p:nvPr/>
          </p:nvSpPr>
          <p:spPr>
            <a:xfrm>
              <a:off x="7440121" y="3626280"/>
              <a:ext cx="41204" cy="70363"/>
            </a:xfrm>
            <a:custGeom>
              <a:rect b="b" l="l" r="r" t="t"/>
              <a:pathLst>
                <a:path extrusionOk="0" h="2360" w="1382">
                  <a:moveTo>
                    <a:pt x="233" y="1"/>
                  </a:moveTo>
                  <a:cubicBezTo>
                    <a:pt x="219" y="1"/>
                    <a:pt x="205" y="1"/>
                    <a:pt x="191" y="1"/>
                  </a:cubicBezTo>
                  <a:lnTo>
                    <a:pt x="1" y="1"/>
                  </a:lnTo>
                  <a:cubicBezTo>
                    <a:pt x="572" y="97"/>
                    <a:pt x="1025" y="573"/>
                    <a:pt x="1025" y="1168"/>
                  </a:cubicBezTo>
                  <a:lnTo>
                    <a:pt x="1025" y="2121"/>
                  </a:lnTo>
                  <a:cubicBezTo>
                    <a:pt x="1025" y="2169"/>
                    <a:pt x="1001" y="2240"/>
                    <a:pt x="953" y="2264"/>
                  </a:cubicBezTo>
                  <a:cubicBezTo>
                    <a:pt x="1001" y="2335"/>
                    <a:pt x="1049" y="2359"/>
                    <a:pt x="1144" y="2359"/>
                  </a:cubicBezTo>
                  <a:cubicBezTo>
                    <a:pt x="1239" y="2359"/>
                    <a:pt x="1287" y="2335"/>
                    <a:pt x="1310" y="2288"/>
                  </a:cubicBezTo>
                  <a:cubicBezTo>
                    <a:pt x="1358" y="2240"/>
                    <a:pt x="1382" y="2169"/>
                    <a:pt x="1382" y="2121"/>
                  </a:cubicBezTo>
                  <a:lnTo>
                    <a:pt x="1382" y="1168"/>
                  </a:lnTo>
                  <a:cubicBezTo>
                    <a:pt x="1382" y="516"/>
                    <a:pt x="858" y="1"/>
                    <a:pt x="233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6" name="Google Shape;6696;p52"/>
            <p:cNvSpPr/>
            <p:nvPr/>
          </p:nvSpPr>
          <p:spPr>
            <a:xfrm>
              <a:off x="7411022" y="3809496"/>
              <a:ext cx="71019" cy="111627"/>
            </a:xfrm>
            <a:custGeom>
              <a:rect b="b" l="l" r="r" t="t"/>
              <a:pathLst>
                <a:path extrusionOk="0" h="3744" w="2382">
                  <a:moveTo>
                    <a:pt x="1191" y="1"/>
                  </a:moveTo>
                  <a:cubicBezTo>
                    <a:pt x="548" y="1"/>
                    <a:pt x="0" y="524"/>
                    <a:pt x="0" y="1191"/>
                  </a:cubicBezTo>
                  <a:lnTo>
                    <a:pt x="0" y="1858"/>
                  </a:lnTo>
                  <a:cubicBezTo>
                    <a:pt x="0" y="1930"/>
                    <a:pt x="24" y="1977"/>
                    <a:pt x="72" y="2025"/>
                  </a:cubicBezTo>
                  <a:lnTo>
                    <a:pt x="119" y="2072"/>
                  </a:lnTo>
                  <a:lnTo>
                    <a:pt x="143" y="2072"/>
                  </a:lnTo>
                  <a:lnTo>
                    <a:pt x="119" y="2287"/>
                  </a:lnTo>
                  <a:lnTo>
                    <a:pt x="119" y="2311"/>
                  </a:lnTo>
                  <a:cubicBezTo>
                    <a:pt x="96" y="2406"/>
                    <a:pt x="191" y="2501"/>
                    <a:pt x="262" y="2501"/>
                  </a:cubicBezTo>
                  <a:lnTo>
                    <a:pt x="500" y="2501"/>
                  </a:lnTo>
                  <a:lnTo>
                    <a:pt x="500" y="3477"/>
                  </a:lnTo>
                  <a:cubicBezTo>
                    <a:pt x="500" y="3525"/>
                    <a:pt x="548" y="3597"/>
                    <a:pt x="572" y="3620"/>
                  </a:cubicBezTo>
                  <a:cubicBezTo>
                    <a:pt x="666" y="3707"/>
                    <a:pt x="765" y="3744"/>
                    <a:pt x="856" y="3744"/>
                  </a:cubicBezTo>
                  <a:cubicBezTo>
                    <a:pt x="1041" y="3744"/>
                    <a:pt x="1191" y="3590"/>
                    <a:pt x="1191" y="3382"/>
                  </a:cubicBezTo>
                  <a:cubicBezTo>
                    <a:pt x="1191" y="3590"/>
                    <a:pt x="1341" y="3744"/>
                    <a:pt x="1526" y="3744"/>
                  </a:cubicBezTo>
                  <a:cubicBezTo>
                    <a:pt x="1617" y="3744"/>
                    <a:pt x="1716" y="3707"/>
                    <a:pt x="1810" y="3620"/>
                  </a:cubicBezTo>
                  <a:cubicBezTo>
                    <a:pt x="1882" y="3597"/>
                    <a:pt x="1882" y="3525"/>
                    <a:pt x="1882" y="3477"/>
                  </a:cubicBezTo>
                  <a:lnTo>
                    <a:pt x="1882" y="2501"/>
                  </a:lnTo>
                  <a:lnTo>
                    <a:pt x="2096" y="2501"/>
                  </a:lnTo>
                  <a:cubicBezTo>
                    <a:pt x="2167" y="2501"/>
                    <a:pt x="2239" y="2406"/>
                    <a:pt x="2239" y="2311"/>
                  </a:cubicBezTo>
                  <a:lnTo>
                    <a:pt x="2167" y="2049"/>
                  </a:lnTo>
                  <a:lnTo>
                    <a:pt x="2167" y="2049"/>
                  </a:lnTo>
                  <a:cubicBezTo>
                    <a:pt x="2215" y="2072"/>
                    <a:pt x="2215" y="2072"/>
                    <a:pt x="2239" y="2072"/>
                  </a:cubicBezTo>
                  <a:cubicBezTo>
                    <a:pt x="2263" y="2072"/>
                    <a:pt x="2263" y="2049"/>
                    <a:pt x="2286" y="2049"/>
                  </a:cubicBezTo>
                  <a:cubicBezTo>
                    <a:pt x="2334" y="2025"/>
                    <a:pt x="2358" y="1977"/>
                    <a:pt x="2358" y="1953"/>
                  </a:cubicBezTo>
                  <a:cubicBezTo>
                    <a:pt x="2358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7" name="Google Shape;6697;p52"/>
            <p:cNvSpPr/>
            <p:nvPr/>
          </p:nvSpPr>
          <p:spPr>
            <a:xfrm>
              <a:off x="7440837" y="3810211"/>
              <a:ext cx="41204" cy="112224"/>
            </a:xfrm>
            <a:custGeom>
              <a:rect b="b" l="l" r="r" t="t"/>
              <a:pathLst>
                <a:path extrusionOk="0" h="3764" w="1382">
                  <a:moveTo>
                    <a:pt x="0" y="0"/>
                  </a:moveTo>
                  <a:cubicBezTo>
                    <a:pt x="572" y="72"/>
                    <a:pt x="1025" y="572"/>
                    <a:pt x="1025" y="1167"/>
                  </a:cubicBezTo>
                  <a:lnTo>
                    <a:pt x="1025" y="1834"/>
                  </a:lnTo>
                  <a:cubicBezTo>
                    <a:pt x="1025" y="1858"/>
                    <a:pt x="1001" y="1906"/>
                    <a:pt x="1001" y="1929"/>
                  </a:cubicBezTo>
                  <a:cubicBezTo>
                    <a:pt x="1001" y="1953"/>
                    <a:pt x="953" y="1977"/>
                    <a:pt x="929" y="2025"/>
                  </a:cubicBezTo>
                  <a:cubicBezTo>
                    <a:pt x="905" y="2025"/>
                    <a:pt x="905" y="2048"/>
                    <a:pt x="882" y="2048"/>
                  </a:cubicBezTo>
                  <a:lnTo>
                    <a:pt x="834" y="2048"/>
                  </a:lnTo>
                  <a:lnTo>
                    <a:pt x="905" y="2310"/>
                  </a:lnTo>
                  <a:cubicBezTo>
                    <a:pt x="929" y="2406"/>
                    <a:pt x="834" y="2501"/>
                    <a:pt x="763" y="2501"/>
                  </a:cubicBezTo>
                  <a:lnTo>
                    <a:pt x="691" y="2501"/>
                  </a:lnTo>
                  <a:cubicBezTo>
                    <a:pt x="596" y="2501"/>
                    <a:pt x="524" y="2572"/>
                    <a:pt x="524" y="2668"/>
                  </a:cubicBezTo>
                  <a:lnTo>
                    <a:pt x="524" y="3382"/>
                  </a:lnTo>
                  <a:cubicBezTo>
                    <a:pt x="524" y="3525"/>
                    <a:pt x="453" y="3644"/>
                    <a:pt x="334" y="3715"/>
                  </a:cubicBezTo>
                  <a:cubicBezTo>
                    <a:pt x="405" y="3739"/>
                    <a:pt x="453" y="3763"/>
                    <a:pt x="548" y="3763"/>
                  </a:cubicBezTo>
                  <a:cubicBezTo>
                    <a:pt x="763" y="3763"/>
                    <a:pt x="905" y="3596"/>
                    <a:pt x="905" y="3406"/>
                  </a:cubicBezTo>
                  <a:lnTo>
                    <a:pt x="905" y="2525"/>
                  </a:lnTo>
                  <a:lnTo>
                    <a:pt x="1120" y="2525"/>
                  </a:lnTo>
                  <a:cubicBezTo>
                    <a:pt x="1215" y="2525"/>
                    <a:pt x="1286" y="2429"/>
                    <a:pt x="1263" y="2334"/>
                  </a:cubicBezTo>
                  <a:lnTo>
                    <a:pt x="1215" y="2072"/>
                  </a:lnTo>
                  <a:lnTo>
                    <a:pt x="1239" y="2072"/>
                  </a:lnTo>
                  <a:cubicBezTo>
                    <a:pt x="1263" y="2072"/>
                    <a:pt x="1286" y="2048"/>
                    <a:pt x="1286" y="2048"/>
                  </a:cubicBezTo>
                  <a:cubicBezTo>
                    <a:pt x="1334" y="2025"/>
                    <a:pt x="1358" y="1977"/>
                    <a:pt x="1358" y="1953"/>
                  </a:cubicBezTo>
                  <a:cubicBezTo>
                    <a:pt x="1382" y="1929"/>
                    <a:pt x="1382" y="1906"/>
                    <a:pt x="1382" y="1858"/>
                  </a:cubicBezTo>
                  <a:lnTo>
                    <a:pt x="1382" y="1191"/>
                  </a:lnTo>
                  <a:cubicBezTo>
                    <a:pt x="1382" y="524"/>
                    <a:pt x="858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8" name="Google Shape;6698;p52"/>
            <p:cNvSpPr/>
            <p:nvPr/>
          </p:nvSpPr>
          <p:spPr>
            <a:xfrm>
              <a:off x="7430909" y="3762984"/>
              <a:ext cx="30560" cy="31186"/>
            </a:xfrm>
            <a:custGeom>
              <a:rect b="b" l="l" r="r" t="t"/>
              <a:pathLst>
                <a:path extrusionOk="0" h="1046" w="1025">
                  <a:moveTo>
                    <a:pt x="545" y="1"/>
                  </a:moveTo>
                  <a:cubicBezTo>
                    <a:pt x="500" y="1"/>
                    <a:pt x="453" y="13"/>
                    <a:pt x="405" y="36"/>
                  </a:cubicBezTo>
                  <a:cubicBezTo>
                    <a:pt x="357" y="36"/>
                    <a:pt x="310" y="60"/>
                    <a:pt x="262" y="84"/>
                  </a:cubicBezTo>
                  <a:cubicBezTo>
                    <a:pt x="119" y="179"/>
                    <a:pt x="0" y="370"/>
                    <a:pt x="0" y="537"/>
                  </a:cubicBezTo>
                  <a:cubicBezTo>
                    <a:pt x="0" y="727"/>
                    <a:pt x="119" y="894"/>
                    <a:pt x="262" y="989"/>
                  </a:cubicBezTo>
                  <a:cubicBezTo>
                    <a:pt x="349" y="1024"/>
                    <a:pt x="436" y="1046"/>
                    <a:pt x="524" y="1046"/>
                  </a:cubicBezTo>
                  <a:cubicBezTo>
                    <a:pt x="555" y="1046"/>
                    <a:pt x="587" y="1043"/>
                    <a:pt x="619" y="1037"/>
                  </a:cubicBezTo>
                  <a:lnTo>
                    <a:pt x="667" y="1037"/>
                  </a:lnTo>
                  <a:cubicBezTo>
                    <a:pt x="881" y="989"/>
                    <a:pt x="1024" y="775"/>
                    <a:pt x="1024" y="537"/>
                  </a:cubicBezTo>
                  <a:cubicBezTo>
                    <a:pt x="1024" y="298"/>
                    <a:pt x="881" y="84"/>
                    <a:pt x="667" y="36"/>
                  </a:cubicBezTo>
                  <a:cubicBezTo>
                    <a:pt x="631" y="13"/>
                    <a:pt x="589" y="1"/>
                    <a:pt x="545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9" name="Google Shape;6699;p52"/>
            <p:cNvSpPr/>
            <p:nvPr/>
          </p:nvSpPr>
          <p:spPr>
            <a:xfrm>
              <a:off x="7431595" y="3763342"/>
              <a:ext cx="29875" cy="30143"/>
            </a:xfrm>
            <a:custGeom>
              <a:rect b="b" l="l" r="r" t="t"/>
              <a:pathLst>
                <a:path extrusionOk="0" h="1011" w="1002">
                  <a:moveTo>
                    <a:pt x="501" y="1"/>
                  </a:moveTo>
                  <a:cubicBezTo>
                    <a:pt x="525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287" y="667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8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9" y="858"/>
                    <a:pt x="168" y="977"/>
                    <a:pt x="334" y="1001"/>
                  </a:cubicBezTo>
                  <a:lnTo>
                    <a:pt x="382" y="1001"/>
                  </a:lnTo>
                  <a:cubicBezTo>
                    <a:pt x="410" y="1008"/>
                    <a:pt x="440" y="1011"/>
                    <a:pt x="471" y="1011"/>
                  </a:cubicBezTo>
                  <a:cubicBezTo>
                    <a:pt x="545" y="1011"/>
                    <a:pt x="624" y="994"/>
                    <a:pt x="692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39"/>
                    <a:pt x="811" y="1"/>
                    <a:pt x="50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0" name="Google Shape;6700;p52"/>
            <p:cNvSpPr/>
            <p:nvPr/>
          </p:nvSpPr>
          <p:spPr>
            <a:xfrm>
              <a:off x="7520355" y="3578725"/>
              <a:ext cx="31991" cy="29875"/>
            </a:xfrm>
            <a:custGeom>
              <a:rect b="b" l="l" r="r" t="t"/>
              <a:pathLst>
                <a:path extrusionOk="0" h="1002" w="1073">
                  <a:moveTo>
                    <a:pt x="358" y="1"/>
                  </a:moveTo>
                  <a:cubicBezTo>
                    <a:pt x="144" y="49"/>
                    <a:pt x="1" y="263"/>
                    <a:pt x="1" y="501"/>
                  </a:cubicBezTo>
                  <a:cubicBezTo>
                    <a:pt x="1" y="739"/>
                    <a:pt x="144" y="953"/>
                    <a:pt x="358" y="1001"/>
                  </a:cubicBezTo>
                  <a:lnTo>
                    <a:pt x="525" y="1001"/>
                  </a:lnTo>
                  <a:cubicBezTo>
                    <a:pt x="596" y="1001"/>
                    <a:pt x="691" y="1001"/>
                    <a:pt x="739" y="977"/>
                  </a:cubicBezTo>
                  <a:cubicBezTo>
                    <a:pt x="763" y="977"/>
                    <a:pt x="763" y="977"/>
                    <a:pt x="810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9" y="25"/>
                  </a:cubicBezTo>
                  <a:cubicBezTo>
                    <a:pt x="691" y="1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1" name="Google Shape;6701;p52"/>
            <p:cNvSpPr/>
            <p:nvPr/>
          </p:nvSpPr>
          <p:spPr>
            <a:xfrm>
              <a:off x="7520355" y="3579441"/>
              <a:ext cx="29845" cy="30471"/>
            </a:xfrm>
            <a:custGeom>
              <a:rect b="b" l="l" r="r" t="t"/>
              <a:pathLst>
                <a:path extrusionOk="0" h="1022" w="1001">
                  <a:moveTo>
                    <a:pt x="501" y="1"/>
                  </a:moveTo>
                  <a:cubicBezTo>
                    <a:pt x="525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286" y="691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7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8" y="858"/>
                    <a:pt x="167" y="977"/>
                    <a:pt x="334" y="1001"/>
                  </a:cubicBezTo>
                  <a:lnTo>
                    <a:pt x="382" y="1001"/>
                  </a:lnTo>
                  <a:cubicBezTo>
                    <a:pt x="411" y="1016"/>
                    <a:pt x="443" y="1021"/>
                    <a:pt x="476" y="1021"/>
                  </a:cubicBezTo>
                  <a:cubicBezTo>
                    <a:pt x="549" y="1021"/>
                    <a:pt x="626" y="994"/>
                    <a:pt x="691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15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2" name="Google Shape;6702;p52"/>
            <p:cNvSpPr/>
            <p:nvPr/>
          </p:nvSpPr>
          <p:spPr>
            <a:xfrm>
              <a:off x="7499782" y="3625595"/>
              <a:ext cx="71019" cy="113625"/>
            </a:xfrm>
            <a:custGeom>
              <a:rect b="b" l="l" r="r" t="t"/>
              <a:pathLst>
                <a:path extrusionOk="0" h="3811" w="2382">
                  <a:moveTo>
                    <a:pt x="953" y="1"/>
                  </a:moveTo>
                  <a:cubicBezTo>
                    <a:pt x="72" y="1"/>
                    <a:pt x="0" y="929"/>
                    <a:pt x="0" y="1215"/>
                  </a:cubicBezTo>
                  <a:lnTo>
                    <a:pt x="0" y="2239"/>
                  </a:lnTo>
                  <a:lnTo>
                    <a:pt x="0" y="2263"/>
                  </a:lnTo>
                  <a:cubicBezTo>
                    <a:pt x="73" y="2336"/>
                    <a:pt x="148" y="2364"/>
                    <a:pt x="216" y="2364"/>
                  </a:cubicBezTo>
                  <a:cubicBezTo>
                    <a:pt x="348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6" y="3620"/>
                  </a:cubicBezTo>
                  <a:cubicBezTo>
                    <a:pt x="580" y="3741"/>
                    <a:pt x="698" y="3790"/>
                    <a:pt x="808" y="3790"/>
                  </a:cubicBezTo>
                  <a:cubicBezTo>
                    <a:pt x="1002" y="3790"/>
                    <a:pt x="1167" y="3636"/>
                    <a:pt x="1167" y="3454"/>
                  </a:cubicBezTo>
                  <a:lnTo>
                    <a:pt x="1191" y="3454"/>
                  </a:lnTo>
                  <a:cubicBezTo>
                    <a:pt x="1191" y="3668"/>
                    <a:pt x="1358" y="3811"/>
                    <a:pt x="1548" y="3811"/>
                  </a:cubicBezTo>
                  <a:cubicBezTo>
                    <a:pt x="1715" y="3811"/>
                    <a:pt x="1881" y="3620"/>
                    <a:pt x="1881" y="3454"/>
                  </a:cubicBezTo>
                  <a:lnTo>
                    <a:pt x="1881" y="2168"/>
                  </a:lnTo>
                  <a:cubicBezTo>
                    <a:pt x="1881" y="2287"/>
                    <a:pt x="2001" y="2406"/>
                    <a:pt x="2120" y="2406"/>
                  </a:cubicBezTo>
                  <a:cubicBezTo>
                    <a:pt x="2239" y="2406"/>
                    <a:pt x="2310" y="2287"/>
                    <a:pt x="2310" y="2168"/>
                  </a:cubicBezTo>
                  <a:lnTo>
                    <a:pt x="2310" y="1215"/>
                  </a:lnTo>
                  <a:cubicBezTo>
                    <a:pt x="2382" y="525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3" name="Google Shape;6703;p52"/>
            <p:cNvSpPr/>
            <p:nvPr/>
          </p:nvSpPr>
          <p:spPr>
            <a:xfrm>
              <a:off x="7540957" y="3653293"/>
              <a:ext cx="15653" cy="85241"/>
            </a:xfrm>
            <a:custGeom>
              <a:rect b="b" l="l" r="r" t="t"/>
              <a:pathLst>
                <a:path extrusionOk="0" h="2859" w="525">
                  <a:moveTo>
                    <a:pt x="477" y="0"/>
                  </a:moveTo>
                  <a:cubicBezTo>
                    <a:pt x="310" y="0"/>
                    <a:pt x="167" y="119"/>
                    <a:pt x="167" y="286"/>
                  </a:cubicBezTo>
                  <a:lnTo>
                    <a:pt x="167" y="2501"/>
                  </a:lnTo>
                  <a:cubicBezTo>
                    <a:pt x="167" y="2620"/>
                    <a:pt x="119" y="2739"/>
                    <a:pt x="0" y="2787"/>
                  </a:cubicBezTo>
                  <a:cubicBezTo>
                    <a:pt x="48" y="2811"/>
                    <a:pt x="119" y="2858"/>
                    <a:pt x="167" y="2858"/>
                  </a:cubicBezTo>
                  <a:cubicBezTo>
                    <a:pt x="381" y="2858"/>
                    <a:pt x="524" y="2691"/>
                    <a:pt x="524" y="250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4" name="Google Shape;6704;p52"/>
            <p:cNvSpPr/>
            <p:nvPr/>
          </p:nvSpPr>
          <p:spPr>
            <a:xfrm>
              <a:off x="7530313" y="3626280"/>
              <a:ext cx="40489" cy="70363"/>
            </a:xfrm>
            <a:custGeom>
              <a:rect b="b" l="l" r="r" t="t"/>
              <a:pathLst>
                <a:path extrusionOk="0" h="2360" w="1358">
                  <a:moveTo>
                    <a:pt x="210" y="1"/>
                  </a:moveTo>
                  <a:cubicBezTo>
                    <a:pt x="196" y="1"/>
                    <a:pt x="181" y="1"/>
                    <a:pt x="167" y="1"/>
                  </a:cubicBezTo>
                  <a:lnTo>
                    <a:pt x="0" y="1"/>
                  </a:lnTo>
                  <a:cubicBezTo>
                    <a:pt x="548" y="97"/>
                    <a:pt x="1000" y="573"/>
                    <a:pt x="1000" y="1168"/>
                  </a:cubicBezTo>
                  <a:lnTo>
                    <a:pt x="1000" y="2121"/>
                  </a:lnTo>
                  <a:cubicBezTo>
                    <a:pt x="1000" y="2169"/>
                    <a:pt x="977" y="2240"/>
                    <a:pt x="953" y="2264"/>
                  </a:cubicBezTo>
                  <a:cubicBezTo>
                    <a:pt x="977" y="2335"/>
                    <a:pt x="1024" y="2359"/>
                    <a:pt x="1119" y="2359"/>
                  </a:cubicBezTo>
                  <a:cubicBezTo>
                    <a:pt x="1215" y="2359"/>
                    <a:pt x="1262" y="2335"/>
                    <a:pt x="1310" y="2288"/>
                  </a:cubicBezTo>
                  <a:cubicBezTo>
                    <a:pt x="1334" y="2240"/>
                    <a:pt x="1358" y="2169"/>
                    <a:pt x="1358" y="2121"/>
                  </a:cubicBezTo>
                  <a:lnTo>
                    <a:pt x="1358" y="1168"/>
                  </a:lnTo>
                  <a:cubicBezTo>
                    <a:pt x="1358" y="516"/>
                    <a:pt x="856" y="1"/>
                    <a:pt x="21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5" name="Google Shape;6705;p52"/>
            <p:cNvSpPr/>
            <p:nvPr/>
          </p:nvSpPr>
          <p:spPr>
            <a:xfrm>
              <a:off x="7499782" y="3809496"/>
              <a:ext cx="71019" cy="111627"/>
            </a:xfrm>
            <a:custGeom>
              <a:rect b="b" l="l" r="r" t="t"/>
              <a:pathLst>
                <a:path extrusionOk="0" h="3744" w="2382">
                  <a:moveTo>
                    <a:pt x="1191" y="1"/>
                  </a:moveTo>
                  <a:cubicBezTo>
                    <a:pt x="548" y="1"/>
                    <a:pt x="0" y="524"/>
                    <a:pt x="0" y="1191"/>
                  </a:cubicBezTo>
                  <a:lnTo>
                    <a:pt x="0" y="1858"/>
                  </a:lnTo>
                  <a:cubicBezTo>
                    <a:pt x="0" y="1930"/>
                    <a:pt x="24" y="1977"/>
                    <a:pt x="72" y="2025"/>
                  </a:cubicBezTo>
                  <a:lnTo>
                    <a:pt x="119" y="2072"/>
                  </a:lnTo>
                  <a:lnTo>
                    <a:pt x="143" y="2072"/>
                  </a:lnTo>
                  <a:lnTo>
                    <a:pt x="119" y="2287"/>
                  </a:lnTo>
                  <a:lnTo>
                    <a:pt x="119" y="2311"/>
                  </a:lnTo>
                  <a:cubicBezTo>
                    <a:pt x="95" y="2406"/>
                    <a:pt x="191" y="2501"/>
                    <a:pt x="262" y="2501"/>
                  </a:cubicBezTo>
                  <a:lnTo>
                    <a:pt x="500" y="2501"/>
                  </a:lnTo>
                  <a:lnTo>
                    <a:pt x="500" y="3477"/>
                  </a:lnTo>
                  <a:cubicBezTo>
                    <a:pt x="500" y="3525"/>
                    <a:pt x="548" y="3597"/>
                    <a:pt x="572" y="3620"/>
                  </a:cubicBezTo>
                  <a:cubicBezTo>
                    <a:pt x="666" y="3707"/>
                    <a:pt x="765" y="3744"/>
                    <a:pt x="856" y="3744"/>
                  </a:cubicBezTo>
                  <a:cubicBezTo>
                    <a:pt x="1041" y="3744"/>
                    <a:pt x="1191" y="3590"/>
                    <a:pt x="1191" y="3382"/>
                  </a:cubicBezTo>
                  <a:cubicBezTo>
                    <a:pt x="1191" y="3590"/>
                    <a:pt x="1341" y="3744"/>
                    <a:pt x="1526" y="3744"/>
                  </a:cubicBezTo>
                  <a:cubicBezTo>
                    <a:pt x="1617" y="3744"/>
                    <a:pt x="1716" y="3707"/>
                    <a:pt x="1810" y="3620"/>
                  </a:cubicBezTo>
                  <a:cubicBezTo>
                    <a:pt x="1881" y="3597"/>
                    <a:pt x="1881" y="3525"/>
                    <a:pt x="1881" y="3477"/>
                  </a:cubicBezTo>
                  <a:lnTo>
                    <a:pt x="1881" y="2501"/>
                  </a:lnTo>
                  <a:lnTo>
                    <a:pt x="2096" y="2501"/>
                  </a:lnTo>
                  <a:cubicBezTo>
                    <a:pt x="2167" y="2501"/>
                    <a:pt x="2239" y="2406"/>
                    <a:pt x="2239" y="2311"/>
                  </a:cubicBezTo>
                  <a:lnTo>
                    <a:pt x="2167" y="2049"/>
                  </a:lnTo>
                  <a:lnTo>
                    <a:pt x="2167" y="2049"/>
                  </a:lnTo>
                  <a:cubicBezTo>
                    <a:pt x="2215" y="2072"/>
                    <a:pt x="2239" y="2072"/>
                    <a:pt x="2239" y="2072"/>
                  </a:cubicBezTo>
                  <a:cubicBezTo>
                    <a:pt x="2262" y="2072"/>
                    <a:pt x="2262" y="2049"/>
                    <a:pt x="2286" y="2049"/>
                  </a:cubicBezTo>
                  <a:cubicBezTo>
                    <a:pt x="2334" y="2025"/>
                    <a:pt x="2358" y="1977"/>
                    <a:pt x="2358" y="1953"/>
                  </a:cubicBezTo>
                  <a:cubicBezTo>
                    <a:pt x="2358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6" name="Google Shape;6706;p52"/>
            <p:cNvSpPr/>
            <p:nvPr/>
          </p:nvSpPr>
          <p:spPr>
            <a:xfrm>
              <a:off x="7529597" y="3810211"/>
              <a:ext cx="41204" cy="112224"/>
            </a:xfrm>
            <a:custGeom>
              <a:rect b="b" l="l" r="r" t="t"/>
              <a:pathLst>
                <a:path extrusionOk="0" h="3764" w="1382">
                  <a:moveTo>
                    <a:pt x="0" y="0"/>
                  </a:moveTo>
                  <a:cubicBezTo>
                    <a:pt x="572" y="72"/>
                    <a:pt x="1024" y="572"/>
                    <a:pt x="1024" y="1167"/>
                  </a:cubicBezTo>
                  <a:lnTo>
                    <a:pt x="1024" y="1834"/>
                  </a:lnTo>
                  <a:cubicBezTo>
                    <a:pt x="1024" y="1858"/>
                    <a:pt x="1001" y="1906"/>
                    <a:pt x="1001" y="1929"/>
                  </a:cubicBezTo>
                  <a:cubicBezTo>
                    <a:pt x="1001" y="1953"/>
                    <a:pt x="953" y="1977"/>
                    <a:pt x="929" y="2025"/>
                  </a:cubicBezTo>
                  <a:cubicBezTo>
                    <a:pt x="905" y="2025"/>
                    <a:pt x="905" y="2048"/>
                    <a:pt x="881" y="2048"/>
                  </a:cubicBezTo>
                  <a:lnTo>
                    <a:pt x="834" y="2048"/>
                  </a:lnTo>
                  <a:lnTo>
                    <a:pt x="905" y="2310"/>
                  </a:lnTo>
                  <a:cubicBezTo>
                    <a:pt x="929" y="2406"/>
                    <a:pt x="834" y="2501"/>
                    <a:pt x="762" y="2501"/>
                  </a:cubicBezTo>
                  <a:lnTo>
                    <a:pt x="691" y="2501"/>
                  </a:lnTo>
                  <a:cubicBezTo>
                    <a:pt x="596" y="2501"/>
                    <a:pt x="524" y="2572"/>
                    <a:pt x="524" y="2668"/>
                  </a:cubicBezTo>
                  <a:lnTo>
                    <a:pt x="524" y="3382"/>
                  </a:lnTo>
                  <a:cubicBezTo>
                    <a:pt x="524" y="3525"/>
                    <a:pt x="453" y="3644"/>
                    <a:pt x="334" y="3715"/>
                  </a:cubicBezTo>
                  <a:cubicBezTo>
                    <a:pt x="405" y="3739"/>
                    <a:pt x="453" y="3763"/>
                    <a:pt x="548" y="3763"/>
                  </a:cubicBezTo>
                  <a:cubicBezTo>
                    <a:pt x="762" y="3763"/>
                    <a:pt x="905" y="3596"/>
                    <a:pt x="905" y="3406"/>
                  </a:cubicBezTo>
                  <a:lnTo>
                    <a:pt x="905" y="2525"/>
                  </a:lnTo>
                  <a:lnTo>
                    <a:pt x="1120" y="2525"/>
                  </a:lnTo>
                  <a:cubicBezTo>
                    <a:pt x="1215" y="2525"/>
                    <a:pt x="1286" y="2429"/>
                    <a:pt x="1262" y="2334"/>
                  </a:cubicBezTo>
                  <a:lnTo>
                    <a:pt x="1215" y="2072"/>
                  </a:lnTo>
                  <a:lnTo>
                    <a:pt x="1239" y="2072"/>
                  </a:lnTo>
                  <a:cubicBezTo>
                    <a:pt x="1262" y="2072"/>
                    <a:pt x="1286" y="2048"/>
                    <a:pt x="1286" y="2048"/>
                  </a:cubicBezTo>
                  <a:cubicBezTo>
                    <a:pt x="1334" y="2025"/>
                    <a:pt x="1358" y="1977"/>
                    <a:pt x="1358" y="1953"/>
                  </a:cubicBezTo>
                  <a:cubicBezTo>
                    <a:pt x="1382" y="1929"/>
                    <a:pt x="1382" y="1906"/>
                    <a:pt x="1382" y="1858"/>
                  </a:cubicBezTo>
                  <a:lnTo>
                    <a:pt x="1382" y="1191"/>
                  </a:lnTo>
                  <a:cubicBezTo>
                    <a:pt x="1382" y="524"/>
                    <a:pt x="858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7" name="Google Shape;6707;p52"/>
            <p:cNvSpPr/>
            <p:nvPr/>
          </p:nvSpPr>
          <p:spPr>
            <a:xfrm>
              <a:off x="7519639" y="3762984"/>
              <a:ext cx="31991" cy="31186"/>
            </a:xfrm>
            <a:custGeom>
              <a:rect b="b" l="l" r="r" t="t"/>
              <a:pathLst>
                <a:path extrusionOk="0" h="1046" w="1073">
                  <a:moveTo>
                    <a:pt x="572" y="1"/>
                  </a:moveTo>
                  <a:cubicBezTo>
                    <a:pt x="525" y="1"/>
                    <a:pt x="477" y="13"/>
                    <a:pt x="430" y="36"/>
                  </a:cubicBezTo>
                  <a:cubicBezTo>
                    <a:pt x="382" y="36"/>
                    <a:pt x="358" y="60"/>
                    <a:pt x="287" y="84"/>
                  </a:cubicBezTo>
                  <a:cubicBezTo>
                    <a:pt x="144" y="179"/>
                    <a:pt x="25" y="370"/>
                    <a:pt x="25" y="537"/>
                  </a:cubicBezTo>
                  <a:cubicBezTo>
                    <a:pt x="1" y="727"/>
                    <a:pt x="120" y="894"/>
                    <a:pt x="287" y="989"/>
                  </a:cubicBezTo>
                  <a:cubicBezTo>
                    <a:pt x="374" y="1024"/>
                    <a:pt x="461" y="1046"/>
                    <a:pt x="548" y="1046"/>
                  </a:cubicBezTo>
                  <a:cubicBezTo>
                    <a:pt x="580" y="1046"/>
                    <a:pt x="612" y="1043"/>
                    <a:pt x="644" y="1037"/>
                  </a:cubicBezTo>
                  <a:lnTo>
                    <a:pt x="715" y="1037"/>
                  </a:lnTo>
                  <a:cubicBezTo>
                    <a:pt x="906" y="989"/>
                    <a:pt x="1073" y="775"/>
                    <a:pt x="1073" y="537"/>
                  </a:cubicBezTo>
                  <a:cubicBezTo>
                    <a:pt x="1073" y="298"/>
                    <a:pt x="906" y="84"/>
                    <a:pt x="715" y="36"/>
                  </a:cubicBezTo>
                  <a:cubicBezTo>
                    <a:pt x="668" y="13"/>
                    <a:pt x="620" y="1"/>
                    <a:pt x="57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8" name="Google Shape;6708;p52"/>
            <p:cNvSpPr/>
            <p:nvPr/>
          </p:nvSpPr>
          <p:spPr>
            <a:xfrm>
              <a:off x="7520355" y="3763342"/>
              <a:ext cx="29845" cy="30143"/>
            </a:xfrm>
            <a:custGeom>
              <a:rect b="b" l="l" r="r" t="t"/>
              <a:pathLst>
                <a:path extrusionOk="0" h="1011" w="1001">
                  <a:moveTo>
                    <a:pt x="501" y="1"/>
                  </a:moveTo>
                  <a:cubicBezTo>
                    <a:pt x="525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286" y="667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7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8" y="858"/>
                    <a:pt x="167" y="977"/>
                    <a:pt x="334" y="1001"/>
                  </a:cubicBezTo>
                  <a:lnTo>
                    <a:pt x="382" y="1001"/>
                  </a:lnTo>
                  <a:cubicBezTo>
                    <a:pt x="410" y="1008"/>
                    <a:pt x="440" y="1011"/>
                    <a:pt x="470" y="1011"/>
                  </a:cubicBezTo>
                  <a:cubicBezTo>
                    <a:pt x="545" y="1011"/>
                    <a:pt x="624" y="994"/>
                    <a:pt x="691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39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9" name="Google Shape;6709;p52"/>
            <p:cNvSpPr/>
            <p:nvPr/>
          </p:nvSpPr>
          <p:spPr>
            <a:xfrm>
              <a:off x="7609115" y="3578725"/>
              <a:ext cx="31991" cy="29875"/>
            </a:xfrm>
            <a:custGeom>
              <a:rect b="b" l="l" r="r" t="t"/>
              <a:pathLst>
                <a:path extrusionOk="0" h="1002" w="1073">
                  <a:moveTo>
                    <a:pt x="358" y="1"/>
                  </a:moveTo>
                  <a:cubicBezTo>
                    <a:pt x="143" y="49"/>
                    <a:pt x="1" y="263"/>
                    <a:pt x="1" y="501"/>
                  </a:cubicBezTo>
                  <a:cubicBezTo>
                    <a:pt x="1" y="739"/>
                    <a:pt x="143" y="953"/>
                    <a:pt x="358" y="1001"/>
                  </a:cubicBezTo>
                  <a:lnTo>
                    <a:pt x="524" y="1001"/>
                  </a:lnTo>
                  <a:cubicBezTo>
                    <a:pt x="596" y="1001"/>
                    <a:pt x="691" y="1001"/>
                    <a:pt x="739" y="977"/>
                  </a:cubicBezTo>
                  <a:cubicBezTo>
                    <a:pt x="763" y="977"/>
                    <a:pt x="763" y="977"/>
                    <a:pt x="810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9" y="25"/>
                  </a:cubicBezTo>
                  <a:cubicBezTo>
                    <a:pt x="691" y="1"/>
                    <a:pt x="620" y="1"/>
                    <a:pt x="5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0" name="Google Shape;6710;p52"/>
            <p:cNvSpPr/>
            <p:nvPr/>
          </p:nvSpPr>
          <p:spPr>
            <a:xfrm>
              <a:off x="7609830" y="3579441"/>
              <a:ext cx="30560" cy="30471"/>
            </a:xfrm>
            <a:custGeom>
              <a:rect b="b" l="l" r="r" t="t"/>
              <a:pathLst>
                <a:path extrusionOk="0" h="1022" w="1025">
                  <a:moveTo>
                    <a:pt x="500" y="1"/>
                  </a:moveTo>
                  <a:cubicBezTo>
                    <a:pt x="548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310" y="691"/>
                  </a:cubicBezTo>
                  <a:cubicBezTo>
                    <a:pt x="262" y="715"/>
                    <a:pt x="262" y="715"/>
                    <a:pt x="238" y="715"/>
                  </a:cubicBezTo>
                  <a:cubicBezTo>
                    <a:pt x="191" y="739"/>
                    <a:pt x="96" y="739"/>
                    <a:pt x="24" y="739"/>
                  </a:cubicBezTo>
                  <a:lnTo>
                    <a:pt x="0" y="739"/>
                  </a:lnTo>
                  <a:cubicBezTo>
                    <a:pt x="72" y="858"/>
                    <a:pt x="191" y="977"/>
                    <a:pt x="334" y="1001"/>
                  </a:cubicBezTo>
                  <a:lnTo>
                    <a:pt x="381" y="1001"/>
                  </a:lnTo>
                  <a:cubicBezTo>
                    <a:pt x="411" y="1016"/>
                    <a:pt x="443" y="1021"/>
                    <a:pt x="475" y="1021"/>
                  </a:cubicBezTo>
                  <a:cubicBezTo>
                    <a:pt x="548" y="1021"/>
                    <a:pt x="625" y="994"/>
                    <a:pt x="691" y="977"/>
                  </a:cubicBezTo>
                  <a:cubicBezTo>
                    <a:pt x="905" y="882"/>
                    <a:pt x="1024" y="715"/>
                    <a:pt x="1024" y="501"/>
                  </a:cubicBezTo>
                  <a:cubicBezTo>
                    <a:pt x="1024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1" name="Google Shape;6711;p52"/>
            <p:cNvSpPr/>
            <p:nvPr/>
          </p:nvSpPr>
          <p:spPr>
            <a:xfrm>
              <a:off x="7588513" y="3625595"/>
              <a:ext cx="71049" cy="113625"/>
            </a:xfrm>
            <a:custGeom>
              <a:rect b="b" l="l" r="r" t="t"/>
              <a:pathLst>
                <a:path extrusionOk="0" h="3811" w="2383">
                  <a:moveTo>
                    <a:pt x="953" y="1"/>
                  </a:moveTo>
                  <a:cubicBezTo>
                    <a:pt x="72" y="1"/>
                    <a:pt x="1" y="929"/>
                    <a:pt x="1" y="1215"/>
                  </a:cubicBezTo>
                  <a:lnTo>
                    <a:pt x="1" y="2239"/>
                  </a:lnTo>
                  <a:lnTo>
                    <a:pt x="1" y="2263"/>
                  </a:lnTo>
                  <a:cubicBezTo>
                    <a:pt x="73" y="2336"/>
                    <a:pt x="149" y="2364"/>
                    <a:pt x="217" y="2364"/>
                  </a:cubicBezTo>
                  <a:cubicBezTo>
                    <a:pt x="349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7" y="3620"/>
                  </a:cubicBezTo>
                  <a:cubicBezTo>
                    <a:pt x="580" y="3741"/>
                    <a:pt x="699" y="3790"/>
                    <a:pt x="809" y="3790"/>
                  </a:cubicBezTo>
                  <a:cubicBezTo>
                    <a:pt x="1003" y="3790"/>
                    <a:pt x="1168" y="3636"/>
                    <a:pt x="1168" y="3454"/>
                  </a:cubicBezTo>
                  <a:lnTo>
                    <a:pt x="1192" y="3454"/>
                  </a:lnTo>
                  <a:cubicBezTo>
                    <a:pt x="1192" y="3668"/>
                    <a:pt x="1358" y="3811"/>
                    <a:pt x="1549" y="3811"/>
                  </a:cubicBezTo>
                  <a:cubicBezTo>
                    <a:pt x="1716" y="3811"/>
                    <a:pt x="1882" y="3620"/>
                    <a:pt x="1882" y="3454"/>
                  </a:cubicBezTo>
                  <a:lnTo>
                    <a:pt x="1882" y="2168"/>
                  </a:lnTo>
                  <a:cubicBezTo>
                    <a:pt x="1882" y="2287"/>
                    <a:pt x="2001" y="2406"/>
                    <a:pt x="2120" y="2406"/>
                  </a:cubicBezTo>
                  <a:cubicBezTo>
                    <a:pt x="2239" y="2406"/>
                    <a:pt x="2311" y="2287"/>
                    <a:pt x="2311" y="2168"/>
                  </a:cubicBezTo>
                  <a:lnTo>
                    <a:pt x="2311" y="1215"/>
                  </a:lnTo>
                  <a:cubicBezTo>
                    <a:pt x="2382" y="525"/>
                    <a:pt x="1858" y="1"/>
                    <a:pt x="1192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2" name="Google Shape;6712;p52"/>
            <p:cNvSpPr/>
            <p:nvPr/>
          </p:nvSpPr>
          <p:spPr>
            <a:xfrm>
              <a:off x="7629717" y="3653293"/>
              <a:ext cx="15623" cy="85241"/>
            </a:xfrm>
            <a:custGeom>
              <a:rect b="b" l="l" r="r" t="t"/>
              <a:pathLst>
                <a:path extrusionOk="0" h="2859" w="524">
                  <a:moveTo>
                    <a:pt x="476" y="0"/>
                  </a:moveTo>
                  <a:cubicBezTo>
                    <a:pt x="310" y="0"/>
                    <a:pt x="167" y="119"/>
                    <a:pt x="167" y="286"/>
                  </a:cubicBezTo>
                  <a:lnTo>
                    <a:pt x="167" y="2501"/>
                  </a:lnTo>
                  <a:cubicBezTo>
                    <a:pt x="167" y="2620"/>
                    <a:pt x="119" y="2739"/>
                    <a:pt x="0" y="2787"/>
                  </a:cubicBezTo>
                  <a:cubicBezTo>
                    <a:pt x="48" y="2811"/>
                    <a:pt x="119" y="2858"/>
                    <a:pt x="167" y="2858"/>
                  </a:cubicBezTo>
                  <a:cubicBezTo>
                    <a:pt x="381" y="2858"/>
                    <a:pt x="524" y="2691"/>
                    <a:pt x="524" y="250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3" name="Google Shape;6713;p52"/>
            <p:cNvSpPr/>
            <p:nvPr/>
          </p:nvSpPr>
          <p:spPr>
            <a:xfrm>
              <a:off x="7619043" y="3626280"/>
              <a:ext cx="40519" cy="70363"/>
            </a:xfrm>
            <a:custGeom>
              <a:rect b="b" l="l" r="r" t="t"/>
              <a:pathLst>
                <a:path extrusionOk="0" h="2360" w="1359">
                  <a:moveTo>
                    <a:pt x="211" y="1"/>
                  </a:moveTo>
                  <a:cubicBezTo>
                    <a:pt x="197" y="1"/>
                    <a:pt x="182" y="1"/>
                    <a:pt x="168" y="1"/>
                  </a:cubicBezTo>
                  <a:lnTo>
                    <a:pt x="1" y="1"/>
                  </a:lnTo>
                  <a:cubicBezTo>
                    <a:pt x="549" y="97"/>
                    <a:pt x="1001" y="573"/>
                    <a:pt x="1001" y="1168"/>
                  </a:cubicBezTo>
                  <a:lnTo>
                    <a:pt x="1001" y="2121"/>
                  </a:lnTo>
                  <a:cubicBezTo>
                    <a:pt x="1001" y="2169"/>
                    <a:pt x="977" y="2240"/>
                    <a:pt x="953" y="2264"/>
                  </a:cubicBezTo>
                  <a:cubicBezTo>
                    <a:pt x="977" y="2335"/>
                    <a:pt x="1025" y="2359"/>
                    <a:pt x="1120" y="2359"/>
                  </a:cubicBezTo>
                  <a:cubicBezTo>
                    <a:pt x="1215" y="2359"/>
                    <a:pt x="1263" y="2335"/>
                    <a:pt x="1311" y="2288"/>
                  </a:cubicBezTo>
                  <a:cubicBezTo>
                    <a:pt x="1335" y="2240"/>
                    <a:pt x="1358" y="2169"/>
                    <a:pt x="1358" y="2121"/>
                  </a:cubicBezTo>
                  <a:lnTo>
                    <a:pt x="1358" y="1168"/>
                  </a:lnTo>
                  <a:cubicBezTo>
                    <a:pt x="1358" y="516"/>
                    <a:pt x="857" y="1"/>
                    <a:pt x="21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4" name="Google Shape;6714;p52"/>
            <p:cNvSpPr/>
            <p:nvPr/>
          </p:nvSpPr>
          <p:spPr>
            <a:xfrm>
              <a:off x="7588513" y="3809496"/>
              <a:ext cx="71049" cy="111627"/>
            </a:xfrm>
            <a:custGeom>
              <a:rect b="b" l="l" r="r" t="t"/>
              <a:pathLst>
                <a:path extrusionOk="0" h="3744" w="2383">
                  <a:moveTo>
                    <a:pt x="1192" y="1"/>
                  </a:moveTo>
                  <a:cubicBezTo>
                    <a:pt x="549" y="1"/>
                    <a:pt x="1" y="524"/>
                    <a:pt x="1" y="1191"/>
                  </a:cubicBezTo>
                  <a:lnTo>
                    <a:pt x="1" y="1858"/>
                  </a:lnTo>
                  <a:cubicBezTo>
                    <a:pt x="1" y="1930"/>
                    <a:pt x="25" y="1977"/>
                    <a:pt x="72" y="2025"/>
                  </a:cubicBezTo>
                  <a:lnTo>
                    <a:pt x="120" y="2072"/>
                  </a:lnTo>
                  <a:lnTo>
                    <a:pt x="144" y="2072"/>
                  </a:lnTo>
                  <a:lnTo>
                    <a:pt x="120" y="2287"/>
                  </a:lnTo>
                  <a:lnTo>
                    <a:pt x="120" y="2311"/>
                  </a:lnTo>
                  <a:cubicBezTo>
                    <a:pt x="96" y="2406"/>
                    <a:pt x="191" y="2501"/>
                    <a:pt x="263" y="2501"/>
                  </a:cubicBezTo>
                  <a:lnTo>
                    <a:pt x="501" y="2501"/>
                  </a:lnTo>
                  <a:lnTo>
                    <a:pt x="501" y="3477"/>
                  </a:lnTo>
                  <a:cubicBezTo>
                    <a:pt x="501" y="3525"/>
                    <a:pt x="549" y="3597"/>
                    <a:pt x="572" y="3620"/>
                  </a:cubicBezTo>
                  <a:cubicBezTo>
                    <a:pt x="667" y="3707"/>
                    <a:pt x="766" y="3744"/>
                    <a:pt x="857" y="3744"/>
                  </a:cubicBezTo>
                  <a:cubicBezTo>
                    <a:pt x="1042" y="3744"/>
                    <a:pt x="1192" y="3590"/>
                    <a:pt x="1192" y="3382"/>
                  </a:cubicBezTo>
                  <a:cubicBezTo>
                    <a:pt x="1192" y="3590"/>
                    <a:pt x="1342" y="3744"/>
                    <a:pt x="1526" y="3744"/>
                  </a:cubicBezTo>
                  <a:cubicBezTo>
                    <a:pt x="1617" y="3744"/>
                    <a:pt x="1717" y="3707"/>
                    <a:pt x="1811" y="3620"/>
                  </a:cubicBezTo>
                  <a:cubicBezTo>
                    <a:pt x="1882" y="3597"/>
                    <a:pt x="1882" y="3525"/>
                    <a:pt x="1882" y="3477"/>
                  </a:cubicBezTo>
                  <a:lnTo>
                    <a:pt x="1882" y="2501"/>
                  </a:lnTo>
                  <a:lnTo>
                    <a:pt x="2097" y="2501"/>
                  </a:lnTo>
                  <a:cubicBezTo>
                    <a:pt x="2168" y="2501"/>
                    <a:pt x="2239" y="2406"/>
                    <a:pt x="2239" y="2311"/>
                  </a:cubicBezTo>
                  <a:lnTo>
                    <a:pt x="2168" y="2049"/>
                  </a:lnTo>
                  <a:lnTo>
                    <a:pt x="2168" y="2049"/>
                  </a:lnTo>
                  <a:cubicBezTo>
                    <a:pt x="2216" y="2072"/>
                    <a:pt x="2239" y="2072"/>
                    <a:pt x="2239" y="2072"/>
                  </a:cubicBezTo>
                  <a:cubicBezTo>
                    <a:pt x="2263" y="2072"/>
                    <a:pt x="2263" y="2049"/>
                    <a:pt x="2287" y="2049"/>
                  </a:cubicBezTo>
                  <a:cubicBezTo>
                    <a:pt x="2335" y="2025"/>
                    <a:pt x="2359" y="1977"/>
                    <a:pt x="2359" y="1953"/>
                  </a:cubicBezTo>
                  <a:cubicBezTo>
                    <a:pt x="2359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5" name="Google Shape;6715;p52"/>
            <p:cNvSpPr/>
            <p:nvPr/>
          </p:nvSpPr>
          <p:spPr>
            <a:xfrm>
              <a:off x="7618358" y="3810211"/>
              <a:ext cx="41204" cy="112224"/>
            </a:xfrm>
            <a:custGeom>
              <a:rect b="b" l="l" r="r" t="t"/>
              <a:pathLst>
                <a:path extrusionOk="0" h="3764" w="1382">
                  <a:moveTo>
                    <a:pt x="0" y="0"/>
                  </a:moveTo>
                  <a:cubicBezTo>
                    <a:pt x="572" y="72"/>
                    <a:pt x="1024" y="572"/>
                    <a:pt x="1024" y="1167"/>
                  </a:cubicBezTo>
                  <a:lnTo>
                    <a:pt x="1024" y="1834"/>
                  </a:lnTo>
                  <a:cubicBezTo>
                    <a:pt x="1024" y="1858"/>
                    <a:pt x="1000" y="1906"/>
                    <a:pt x="1000" y="1929"/>
                  </a:cubicBezTo>
                  <a:cubicBezTo>
                    <a:pt x="1000" y="1953"/>
                    <a:pt x="953" y="1977"/>
                    <a:pt x="929" y="2025"/>
                  </a:cubicBezTo>
                  <a:cubicBezTo>
                    <a:pt x="905" y="2025"/>
                    <a:pt x="905" y="2048"/>
                    <a:pt x="881" y="2048"/>
                  </a:cubicBezTo>
                  <a:lnTo>
                    <a:pt x="834" y="2048"/>
                  </a:lnTo>
                  <a:lnTo>
                    <a:pt x="905" y="2310"/>
                  </a:lnTo>
                  <a:cubicBezTo>
                    <a:pt x="929" y="2406"/>
                    <a:pt x="834" y="2501"/>
                    <a:pt x="762" y="2501"/>
                  </a:cubicBezTo>
                  <a:lnTo>
                    <a:pt x="691" y="2501"/>
                  </a:lnTo>
                  <a:cubicBezTo>
                    <a:pt x="595" y="2501"/>
                    <a:pt x="524" y="2572"/>
                    <a:pt x="524" y="2668"/>
                  </a:cubicBezTo>
                  <a:lnTo>
                    <a:pt x="524" y="3382"/>
                  </a:lnTo>
                  <a:cubicBezTo>
                    <a:pt x="524" y="3525"/>
                    <a:pt x="453" y="3644"/>
                    <a:pt x="334" y="3715"/>
                  </a:cubicBezTo>
                  <a:cubicBezTo>
                    <a:pt x="405" y="3739"/>
                    <a:pt x="453" y="3763"/>
                    <a:pt x="548" y="3763"/>
                  </a:cubicBezTo>
                  <a:cubicBezTo>
                    <a:pt x="762" y="3763"/>
                    <a:pt x="905" y="3596"/>
                    <a:pt x="905" y="3406"/>
                  </a:cubicBezTo>
                  <a:lnTo>
                    <a:pt x="905" y="2525"/>
                  </a:lnTo>
                  <a:lnTo>
                    <a:pt x="1119" y="2525"/>
                  </a:lnTo>
                  <a:cubicBezTo>
                    <a:pt x="1215" y="2525"/>
                    <a:pt x="1286" y="2429"/>
                    <a:pt x="1262" y="2334"/>
                  </a:cubicBezTo>
                  <a:lnTo>
                    <a:pt x="1215" y="2072"/>
                  </a:lnTo>
                  <a:lnTo>
                    <a:pt x="1238" y="2072"/>
                  </a:lnTo>
                  <a:cubicBezTo>
                    <a:pt x="1262" y="2072"/>
                    <a:pt x="1286" y="2048"/>
                    <a:pt x="1286" y="2048"/>
                  </a:cubicBezTo>
                  <a:cubicBezTo>
                    <a:pt x="1334" y="2025"/>
                    <a:pt x="1358" y="1977"/>
                    <a:pt x="1358" y="1953"/>
                  </a:cubicBezTo>
                  <a:cubicBezTo>
                    <a:pt x="1381" y="1929"/>
                    <a:pt x="1381" y="1906"/>
                    <a:pt x="1381" y="1858"/>
                  </a:cubicBezTo>
                  <a:lnTo>
                    <a:pt x="1381" y="1191"/>
                  </a:lnTo>
                  <a:cubicBezTo>
                    <a:pt x="1381" y="524"/>
                    <a:pt x="857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6" name="Google Shape;6716;p52"/>
            <p:cNvSpPr/>
            <p:nvPr/>
          </p:nvSpPr>
          <p:spPr>
            <a:xfrm>
              <a:off x="7608399" y="3762984"/>
              <a:ext cx="31991" cy="31186"/>
            </a:xfrm>
            <a:custGeom>
              <a:rect b="b" l="l" r="r" t="t"/>
              <a:pathLst>
                <a:path extrusionOk="0" h="1046" w="1073">
                  <a:moveTo>
                    <a:pt x="572" y="1"/>
                  </a:moveTo>
                  <a:cubicBezTo>
                    <a:pt x="525" y="1"/>
                    <a:pt x="477" y="13"/>
                    <a:pt x="429" y="36"/>
                  </a:cubicBezTo>
                  <a:cubicBezTo>
                    <a:pt x="382" y="36"/>
                    <a:pt x="358" y="60"/>
                    <a:pt x="286" y="84"/>
                  </a:cubicBezTo>
                  <a:cubicBezTo>
                    <a:pt x="144" y="179"/>
                    <a:pt x="25" y="370"/>
                    <a:pt x="25" y="537"/>
                  </a:cubicBezTo>
                  <a:cubicBezTo>
                    <a:pt x="1" y="727"/>
                    <a:pt x="120" y="894"/>
                    <a:pt x="286" y="989"/>
                  </a:cubicBezTo>
                  <a:cubicBezTo>
                    <a:pt x="374" y="1024"/>
                    <a:pt x="461" y="1046"/>
                    <a:pt x="548" y="1046"/>
                  </a:cubicBezTo>
                  <a:cubicBezTo>
                    <a:pt x="580" y="1046"/>
                    <a:pt x="612" y="1043"/>
                    <a:pt x="644" y="1037"/>
                  </a:cubicBezTo>
                  <a:lnTo>
                    <a:pt x="715" y="1037"/>
                  </a:lnTo>
                  <a:cubicBezTo>
                    <a:pt x="906" y="989"/>
                    <a:pt x="1072" y="775"/>
                    <a:pt x="1072" y="537"/>
                  </a:cubicBezTo>
                  <a:cubicBezTo>
                    <a:pt x="1072" y="298"/>
                    <a:pt x="906" y="84"/>
                    <a:pt x="715" y="36"/>
                  </a:cubicBezTo>
                  <a:cubicBezTo>
                    <a:pt x="668" y="13"/>
                    <a:pt x="620" y="1"/>
                    <a:pt x="57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7" name="Google Shape;6717;p52"/>
            <p:cNvSpPr/>
            <p:nvPr/>
          </p:nvSpPr>
          <p:spPr>
            <a:xfrm>
              <a:off x="7609115" y="3763342"/>
              <a:ext cx="29845" cy="30143"/>
            </a:xfrm>
            <a:custGeom>
              <a:rect b="b" l="l" r="r" t="t"/>
              <a:pathLst>
                <a:path extrusionOk="0" h="1011" w="1001">
                  <a:moveTo>
                    <a:pt x="501" y="1"/>
                  </a:moveTo>
                  <a:cubicBezTo>
                    <a:pt x="524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286" y="667"/>
                  </a:cubicBezTo>
                  <a:cubicBezTo>
                    <a:pt x="262" y="715"/>
                    <a:pt x="262" y="715"/>
                    <a:pt x="239" y="715"/>
                  </a:cubicBezTo>
                  <a:cubicBezTo>
                    <a:pt x="167" y="739"/>
                    <a:pt x="96" y="739"/>
                    <a:pt x="24" y="739"/>
                  </a:cubicBezTo>
                  <a:lnTo>
                    <a:pt x="1" y="739"/>
                  </a:lnTo>
                  <a:cubicBezTo>
                    <a:pt x="48" y="858"/>
                    <a:pt x="167" y="977"/>
                    <a:pt x="334" y="1001"/>
                  </a:cubicBezTo>
                  <a:lnTo>
                    <a:pt x="382" y="1001"/>
                  </a:lnTo>
                  <a:cubicBezTo>
                    <a:pt x="409" y="1008"/>
                    <a:pt x="439" y="1011"/>
                    <a:pt x="470" y="1011"/>
                  </a:cubicBezTo>
                  <a:cubicBezTo>
                    <a:pt x="545" y="1011"/>
                    <a:pt x="624" y="994"/>
                    <a:pt x="691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39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8" name="Google Shape;6718;p52"/>
            <p:cNvSpPr/>
            <p:nvPr/>
          </p:nvSpPr>
          <p:spPr>
            <a:xfrm>
              <a:off x="7697875" y="3578725"/>
              <a:ext cx="31962" cy="29875"/>
            </a:xfrm>
            <a:custGeom>
              <a:rect b="b" l="l" r="r" t="t"/>
              <a:pathLst>
                <a:path extrusionOk="0" h="1002" w="1072">
                  <a:moveTo>
                    <a:pt x="358" y="1"/>
                  </a:moveTo>
                  <a:cubicBezTo>
                    <a:pt x="143" y="49"/>
                    <a:pt x="0" y="263"/>
                    <a:pt x="0" y="501"/>
                  </a:cubicBezTo>
                  <a:cubicBezTo>
                    <a:pt x="0" y="739"/>
                    <a:pt x="143" y="953"/>
                    <a:pt x="358" y="1001"/>
                  </a:cubicBezTo>
                  <a:lnTo>
                    <a:pt x="524" y="1001"/>
                  </a:lnTo>
                  <a:cubicBezTo>
                    <a:pt x="596" y="1001"/>
                    <a:pt x="691" y="1001"/>
                    <a:pt x="739" y="977"/>
                  </a:cubicBezTo>
                  <a:cubicBezTo>
                    <a:pt x="762" y="977"/>
                    <a:pt x="762" y="977"/>
                    <a:pt x="810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9" y="25"/>
                  </a:cubicBezTo>
                  <a:cubicBezTo>
                    <a:pt x="691" y="1"/>
                    <a:pt x="620" y="1"/>
                    <a:pt x="5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9" name="Google Shape;6719;p52"/>
            <p:cNvSpPr/>
            <p:nvPr/>
          </p:nvSpPr>
          <p:spPr>
            <a:xfrm>
              <a:off x="7698591" y="3579441"/>
              <a:ext cx="30560" cy="30471"/>
            </a:xfrm>
            <a:custGeom>
              <a:rect b="b" l="l" r="r" t="t"/>
              <a:pathLst>
                <a:path extrusionOk="0" h="1022" w="1025">
                  <a:moveTo>
                    <a:pt x="500" y="1"/>
                  </a:moveTo>
                  <a:cubicBezTo>
                    <a:pt x="548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310" y="691"/>
                  </a:cubicBezTo>
                  <a:cubicBezTo>
                    <a:pt x="262" y="715"/>
                    <a:pt x="262" y="715"/>
                    <a:pt x="238" y="715"/>
                  </a:cubicBezTo>
                  <a:cubicBezTo>
                    <a:pt x="191" y="739"/>
                    <a:pt x="95" y="739"/>
                    <a:pt x="24" y="739"/>
                  </a:cubicBezTo>
                  <a:lnTo>
                    <a:pt x="0" y="739"/>
                  </a:lnTo>
                  <a:cubicBezTo>
                    <a:pt x="72" y="858"/>
                    <a:pt x="191" y="977"/>
                    <a:pt x="334" y="1001"/>
                  </a:cubicBezTo>
                  <a:lnTo>
                    <a:pt x="381" y="1001"/>
                  </a:lnTo>
                  <a:cubicBezTo>
                    <a:pt x="411" y="1016"/>
                    <a:pt x="443" y="1021"/>
                    <a:pt x="475" y="1021"/>
                  </a:cubicBezTo>
                  <a:cubicBezTo>
                    <a:pt x="548" y="1021"/>
                    <a:pt x="625" y="994"/>
                    <a:pt x="691" y="977"/>
                  </a:cubicBezTo>
                  <a:cubicBezTo>
                    <a:pt x="905" y="882"/>
                    <a:pt x="1024" y="715"/>
                    <a:pt x="1024" y="501"/>
                  </a:cubicBezTo>
                  <a:cubicBezTo>
                    <a:pt x="1024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0" name="Google Shape;6720;p52"/>
            <p:cNvSpPr/>
            <p:nvPr/>
          </p:nvSpPr>
          <p:spPr>
            <a:xfrm>
              <a:off x="7677273" y="3625595"/>
              <a:ext cx="71049" cy="113625"/>
            </a:xfrm>
            <a:custGeom>
              <a:rect b="b" l="l" r="r" t="t"/>
              <a:pathLst>
                <a:path extrusionOk="0" h="3811" w="2383">
                  <a:moveTo>
                    <a:pt x="953" y="1"/>
                  </a:moveTo>
                  <a:cubicBezTo>
                    <a:pt x="72" y="1"/>
                    <a:pt x="1" y="929"/>
                    <a:pt x="1" y="1215"/>
                  </a:cubicBezTo>
                  <a:lnTo>
                    <a:pt x="1" y="2239"/>
                  </a:lnTo>
                  <a:lnTo>
                    <a:pt x="1" y="2263"/>
                  </a:lnTo>
                  <a:cubicBezTo>
                    <a:pt x="73" y="2336"/>
                    <a:pt x="149" y="2364"/>
                    <a:pt x="216" y="2364"/>
                  </a:cubicBezTo>
                  <a:cubicBezTo>
                    <a:pt x="349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7" y="3620"/>
                  </a:cubicBezTo>
                  <a:cubicBezTo>
                    <a:pt x="580" y="3741"/>
                    <a:pt x="699" y="3790"/>
                    <a:pt x="808" y="3790"/>
                  </a:cubicBezTo>
                  <a:cubicBezTo>
                    <a:pt x="1002" y="3790"/>
                    <a:pt x="1168" y="3636"/>
                    <a:pt x="1168" y="3454"/>
                  </a:cubicBezTo>
                  <a:lnTo>
                    <a:pt x="1191" y="3454"/>
                  </a:lnTo>
                  <a:cubicBezTo>
                    <a:pt x="1191" y="3668"/>
                    <a:pt x="1358" y="3811"/>
                    <a:pt x="1549" y="3811"/>
                  </a:cubicBezTo>
                  <a:cubicBezTo>
                    <a:pt x="1715" y="3811"/>
                    <a:pt x="1882" y="3620"/>
                    <a:pt x="1882" y="3454"/>
                  </a:cubicBezTo>
                  <a:lnTo>
                    <a:pt x="1882" y="2168"/>
                  </a:lnTo>
                  <a:cubicBezTo>
                    <a:pt x="1882" y="2287"/>
                    <a:pt x="2001" y="2406"/>
                    <a:pt x="2120" y="2406"/>
                  </a:cubicBezTo>
                  <a:cubicBezTo>
                    <a:pt x="2239" y="2406"/>
                    <a:pt x="2311" y="2287"/>
                    <a:pt x="2311" y="2168"/>
                  </a:cubicBezTo>
                  <a:lnTo>
                    <a:pt x="2311" y="1215"/>
                  </a:lnTo>
                  <a:cubicBezTo>
                    <a:pt x="2382" y="525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1" name="Google Shape;6721;p52"/>
            <p:cNvSpPr/>
            <p:nvPr/>
          </p:nvSpPr>
          <p:spPr>
            <a:xfrm>
              <a:off x="7718448" y="3653293"/>
              <a:ext cx="15653" cy="85241"/>
            </a:xfrm>
            <a:custGeom>
              <a:rect b="b" l="l" r="r" t="t"/>
              <a:pathLst>
                <a:path extrusionOk="0" h="2859" w="525">
                  <a:moveTo>
                    <a:pt x="477" y="0"/>
                  </a:moveTo>
                  <a:cubicBezTo>
                    <a:pt x="311" y="0"/>
                    <a:pt x="168" y="119"/>
                    <a:pt x="168" y="286"/>
                  </a:cubicBezTo>
                  <a:lnTo>
                    <a:pt x="168" y="2501"/>
                  </a:lnTo>
                  <a:cubicBezTo>
                    <a:pt x="168" y="2620"/>
                    <a:pt x="120" y="2739"/>
                    <a:pt x="1" y="2787"/>
                  </a:cubicBezTo>
                  <a:cubicBezTo>
                    <a:pt x="49" y="2811"/>
                    <a:pt x="120" y="2858"/>
                    <a:pt x="168" y="2858"/>
                  </a:cubicBezTo>
                  <a:cubicBezTo>
                    <a:pt x="382" y="2858"/>
                    <a:pt x="525" y="2691"/>
                    <a:pt x="525" y="2501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2" name="Google Shape;6722;p52"/>
            <p:cNvSpPr/>
            <p:nvPr/>
          </p:nvSpPr>
          <p:spPr>
            <a:xfrm>
              <a:off x="7707804" y="3626280"/>
              <a:ext cx="40519" cy="70363"/>
            </a:xfrm>
            <a:custGeom>
              <a:rect b="b" l="l" r="r" t="t"/>
              <a:pathLst>
                <a:path extrusionOk="0" h="2360" w="1359">
                  <a:moveTo>
                    <a:pt x="211" y="1"/>
                  </a:moveTo>
                  <a:cubicBezTo>
                    <a:pt x="197" y="1"/>
                    <a:pt x="182" y="1"/>
                    <a:pt x="167" y="1"/>
                  </a:cubicBezTo>
                  <a:lnTo>
                    <a:pt x="1" y="1"/>
                  </a:lnTo>
                  <a:cubicBezTo>
                    <a:pt x="548" y="97"/>
                    <a:pt x="1001" y="573"/>
                    <a:pt x="1001" y="1168"/>
                  </a:cubicBezTo>
                  <a:lnTo>
                    <a:pt x="1001" y="2121"/>
                  </a:lnTo>
                  <a:cubicBezTo>
                    <a:pt x="1001" y="2169"/>
                    <a:pt x="977" y="2240"/>
                    <a:pt x="953" y="2264"/>
                  </a:cubicBezTo>
                  <a:cubicBezTo>
                    <a:pt x="977" y="2335"/>
                    <a:pt x="1025" y="2359"/>
                    <a:pt x="1120" y="2359"/>
                  </a:cubicBezTo>
                  <a:cubicBezTo>
                    <a:pt x="1215" y="2359"/>
                    <a:pt x="1263" y="2335"/>
                    <a:pt x="1311" y="2288"/>
                  </a:cubicBezTo>
                  <a:cubicBezTo>
                    <a:pt x="1334" y="2240"/>
                    <a:pt x="1358" y="2169"/>
                    <a:pt x="1358" y="2121"/>
                  </a:cubicBezTo>
                  <a:lnTo>
                    <a:pt x="1358" y="1168"/>
                  </a:lnTo>
                  <a:cubicBezTo>
                    <a:pt x="1358" y="516"/>
                    <a:pt x="857" y="1"/>
                    <a:pt x="21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3" name="Google Shape;6723;p52"/>
            <p:cNvSpPr/>
            <p:nvPr/>
          </p:nvSpPr>
          <p:spPr>
            <a:xfrm>
              <a:off x="7677273" y="3809496"/>
              <a:ext cx="71049" cy="111627"/>
            </a:xfrm>
            <a:custGeom>
              <a:rect b="b" l="l" r="r" t="t"/>
              <a:pathLst>
                <a:path extrusionOk="0" h="3744" w="2383">
                  <a:moveTo>
                    <a:pt x="1191" y="1"/>
                  </a:moveTo>
                  <a:cubicBezTo>
                    <a:pt x="548" y="1"/>
                    <a:pt x="1" y="524"/>
                    <a:pt x="1" y="1191"/>
                  </a:cubicBezTo>
                  <a:lnTo>
                    <a:pt x="1" y="1858"/>
                  </a:lnTo>
                  <a:cubicBezTo>
                    <a:pt x="1" y="1930"/>
                    <a:pt x="25" y="1977"/>
                    <a:pt x="72" y="2025"/>
                  </a:cubicBezTo>
                  <a:lnTo>
                    <a:pt x="120" y="2072"/>
                  </a:lnTo>
                  <a:lnTo>
                    <a:pt x="144" y="2072"/>
                  </a:lnTo>
                  <a:lnTo>
                    <a:pt x="120" y="2287"/>
                  </a:lnTo>
                  <a:lnTo>
                    <a:pt x="120" y="2311"/>
                  </a:lnTo>
                  <a:cubicBezTo>
                    <a:pt x="96" y="2406"/>
                    <a:pt x="191" y="2501"/>
                    <a:pt x="263" y="2501"/>
                  </a:cubicBezTo>
                  <a:lnTo>
                    <a:pt x="501" y="2501"/>
                  </a:lnTo>
                  <a:lnTo>
                    <a:pt x="501" y="3477"/>
                  </a:lnTo>
                  <a:cubicBezTo>
                    <a:pt x="501" y="3525"/>
                    <a:pt x="548" y="3597"/>
                    <a:pt x="572" y="3620"/>
                  </a:cubicBezTo>
                  <a:cubicBezTo>
                    <a:pt x="666" y="3707"/>
                    <a:pt x="766" y="3744"/>
                    <a:pt x="857" y="3744"/>
                  </a:cubicBezTo>
                  <a:cubicBezTo>
                    <a:pt x="1042" y="3744"/>
                    <a:pt x="1191" y="3590"/>
                    <a:pt x="1191" y="3382"/>
                  </a:cubicBezTo>
                  <a:cubicBezTo>
                    <a:pt x="1191" y="3590"/>
                    <a:pt x="1341" y="3744"/>
                    <a:pt x="1526" y="3744"/>
                  </a:cubicBezTo>
                  <a:cubicBezTo>
                    <a:pt x="1617" y="3744"/>
                    <a:pt x="1716" y="3707"/>
                    <a:pt x="1811" y="3620"/>
                  </a:cubicBezTo>
                  <a:cubicBezTo>
                    <a:pt x="1882" y="3597"/>
                    <a:pt x="1882" y="3525"/>
                    <a:pt x="1882" y="3477"/>
                  </a:cubicBezTo>
                  <a:lnTo>
                    <a:pt x="1882" y="2501"/>
                  </a:lnTo>
                  <a:lnTo>
                    <a:pt x="2096" y="2501"/>
                  </a:lnTo>
                  <a:cubicBezTo>
                    <a:pt x="2168" y="2501"/>
                    <a:pt x="2239" y="2406"/>
                    <a:pt x="2239" y="2311"/>
                  </a:cubicBezTo>
                  <a:lnTo>
                    <a:pt x="2168" y="2049"/>
                  </a:lnTo>
                  <a:lnTo>
                    <a:pt x="2168" y="2049"/>
                  </a:lnTo>
                  <a:cubicBezTo>
                    <a:pt x="2215" y="2072"/>
                    <a:pt x="2239" y="2072"/>
                    <a:pt x="2239" y="2072"/>
                  </a:cubicBezTo>
                  <a:cubicBezTo>
                    <a:pt x="2263" y="2072"/>
                    <a:pt x="2263" y="2049"/>
                    <a:pt x="2287" y="2049"/>
                  </a:cubicBezTo>
                  <a:cubicBezTo>
                    <a:pt x="2335" y="2025"/>
                    <a:pt x="2358" y="1977"/>
                    <a:pt x="2358" y="1953"/>
                  </a:cubicBezTo>
                  <a:cubicBezTo>
                    <a:pt x="2358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4" name="Google Shape;6724;p52"/>
            <p:cNvSpPr/>
            <p:nvPr/>
          </p:nvSpPr>
          <p:spPr>
            <a:xfrm>
              <a:off x="7707088" y="3810211"/>
              <a:ext cx="41234" cy="112224"/>
            </a:xfrm>
            <a:custGeom>
              <a:rect b="b" l="l" r="r" t="t"/>
              <a:pathLst>
                <a:path extrusionOk="0" h="3764" w="1383">
                  <a:moveTo>
                    <a:pt x="1" y="0"/>
                  </a:moveTo>
                  <a:cubicBezTo>
                    <a:pt x="572" y="72"/>
                    <a:pt x="1025" y="572"/>
                    <a:pt x="1025" y="1167"/>
                  </a:cubicBezTo>
                  <a:lnTo>
                    <a:pt x="1025" y="1834"/>
                  </a:lnTo>
                  <a:cubicBezTo>
                    <a:pt x="1025" y="1858"/>
                    <a:pt x="1001" y="1906"/>
                    <a:pt x="1001" y="1929"/>
                  </a:cubicBezTo>
                  <a:cubicBezTo>
                    <a:pt x="1001" y="1953"/>
                    <a:pt x="953" y="1977"/>
                    <a:pt x="930" y="2025"/>
                  </a:cubicBezTo>
                  <a:cubicBezTo>
                    <a:pt x="906" y="2025"/>
                    <a:pt x="906" y="2048"/>
                    <a:pt x="882" y="2048"/>
                  </a:cubicBezTo>
                  <a:lnTo>
                    <a:pt x="834" y="2048"/>
                  </a:lnTo>
                  <a:lnTo>
                    <a:pt x="906" y="2310"/>
                  </a:lnTo>
                  <a:cubicBezTo>
                    <a:pt x="930" y="2406"/>
                    <a:pt x="834" y="2501"/>
                    <a:pt x="763" y="2501"/>
                  </a:cubicBezTo>
                  <a:lnTo>
                    <a:pt x="692" y="2501"/>
                  </a:lnTo>
                  <a:cubicBezTo>
                    <a:pt x="596" y="2501"/>
                    <a:pt x="525" y="2572"/>
                    <a:pt x="525" y="2668"/>
                  </a:cubicBezTo>
                  <a:lnTo>
                    <a:pt x="525" y="3382"/>
                  </a:lnTo>
                  <a:cubicBezTo>
                    <a:pt x="525" y="3525"/>
                    <a:pt x="453" y="3644"/>
                    <a:pt x="334" y="3715"/>
                  </a:cubicBezTo>
                  <a:cubicBezTo>
                    <a:pt x="406" y="3739"/>
                    <a:pt x="453" y="3763"/>
                    <a:pt x="549" y="3763"/>
                  </a:cubicBezTo>
                  <a:cubicBezTo>
                    <a:pt x="763" y="3763"/>
                    <a:pt x="906" y="3596"/>
                    <a:pt x="906" y="3406"/>
                  </a:cubicBezTo>
                  <a:lnTo>
                    <a:pt x="906" y="2525"/>
                  </a:lnTo>
                  <a:lnTo>
                    <a:pt x="1120" y="2525"/>
                  </a:lnTo>
                  <a:cubicBezTo>
                    <a:pt x="1215" y="2525"/>
                    <a:pt x="1287" y="2429"/>
                    <a:pt x="1263" y="2334"/>
                  </a:cubicBezTo>
                  <a:lnTo>
                    <a:pt x="1215" y="2072"/>
                  </a:lnTo>
                  <a:lnTo>
                    <a:pt x="1239" y="2072"/>
                  </a:lnTo>
                  <a:cubicBezTo>
                    <a:pt x="1263" y="2072"/>
                    <a:pt x="1287" y="2048"/>
                    <a:pt x="1287" y="2048"/>
                  </a:cubicBezTo>
                  <a:cubicBezTo>
                    <a:pt x="1335" y="2025"/>
                    <a:pt x="1358" y="1977"/>
                    <a:pt x="1358" y="1953"/>
                  </a:cubicBezTo>
                  <a:cubicBezTo>
                    <a:pt x="1382" y="1929"/>
                    <a:pt x="1382" y="1906"/>
                    <a:pt x="1382" y="1858"/>
                  </a:cubicBezTo>
                  <a:lnTo>
                    <a:pt x="1382" y="1191"/>
                  </a:lnTo>
                  <a:cubicBezTo>
                    <a:pt x="1382" y="524"/>
                    <a:pt x="858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5" name="Google Shape;6725;p52"/>
            <p:cNvSpPr/>
            <p:nvPr/>
          </p:nvSpPr>
          <p:spPr>
            <a:xfrm>
              <a:off x="7697875" y="3762984"/>
              <a:ext cx="31276" cy="31186"/>
            </a:xfrm>
            <a:custGeom>
              <a:rect b="b" l="l" r="r" t="t"/>
              <a:pathLst>
                <a:path extrusionOk="0" h="1046" w="1049">
                  <a:moveTo>
                    <a:pt x="548" y="1"/>
                  </a:moveTo>
                  <a:cubicBezTo>
                    <a:pt x="500" y="1"/>
                    <a:pt x="453" y="13"/>
                    <a:pt x="405" y="36"/>
                  </a:cubicBezTo>
                  <a:cubicBezTo>
                    <a:pt x="358" y="36"/>
                    <a:pt x="334" y="60"/>
                    <a:pt x="262" y="84"/>
                  </a:cubicBezTo>
                  <a:cubicBezTo>
                    <a:pt x="119" y="179"/>
                    <a:pt x="0" y="370"/>
                    <a:pt x="0" y="537"/>
                  </a:cubicBezTo>
                  <a:cubicBezTo>
                    <a:pt x="0" y="727"/>
                    <a:pt x="96" y="894"/>
                    <a:pt x="262" y="989"/>
                  </a:cubicBezTo>
                  <a:cubicBezTo>
                    <a:pt x="349" y="1024"/>
                    <a:pt x="437" y="1046"/>
                    <a:pt x="524" y="1046"/>
                  </a:cubicBezTo>
                  <a:cubicBezTo>
                    <a:pt x="556" y="1046"/>
                    <a:pt x="588" y="1043"/>
                    <a:pt x="620" y="1037"/>
                  </a:cubicBezTo>
                  <a:lnTo>
                    <a:pt x="691" y="1037"/>
                  </a:lnTo>
                  <a:cubicBezTo>
                    <a:pt x="881" y="989"/>
                    <a:pt x="1048" y="775"/>
                    <a:pt x="1048" y="537"/>
                  </a:cubicBezTo>
                  <a:cubicBezTo>
                    <a:pt x="1048" y="298"/>
                    <a:pt x="881" y="84"/>
                    <a:pt x="691" y="36"/>
                  </a:cubicBezTo>
                  <a:cubicBezTo>
                    <a:pt x="643" y="13"/>
                    <a:pt x="596" y="1"/>
                    <a:pt x="548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6" name="Google Shape;6726;p52"/>
            <p:cNvSpPr/>
            <p:nvPr/>
          </p:nvSpPr>
          <p:spPr>
            <a:xfrm>
              <a:off x="7698591" y="3763342"/>
              <a:ext cx="30560" cy="30143"/>
            </a:xfrm>
            <a:custGeom>
              <a:rect b="b" l="l" r="r" t="t"/>
              <a:pathLst>
                <a:path extrusionOk="0" h="1011" w="1025">
                  <a:moveTo>
                    <a:pt x="500" y="1"/>
                  </a:moveTo>
                  <a:cubicBezTo>
                    <a:pt x="548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310" y="667"/>
                  </a:cubicBezTo>
                  <a:cubicBezTo>
                    <a:pt x="262" y="715"/>
                    <a:pt x="262" y="715"/>
                    <a:pt x="238" y="715"/>
                  </a:cubicBezTo>
                  <a:cubicBezTo>
                    <a:pt x="191" y="739"/>
                    <a:pt x="95" y="739"/>
                    <a:pt x="24" y="739"/>
                  </a:cubicBezTo>
                  <a:lnTo>
                    <a:pt x="0" y="739"/>
                  </a:lnTo>
                  <a:cubicBezTo>
                    <a:pt x="72" y="858"/>
                    <a:pt x="191" y="977"/>
                    <a:pt x="334" y="1001"/>
                  </a:cubicBezTo>
                  <a:lnTo>
                    <a:pt x="381" y="1001"/>
                  </a:lnTo>
                  <a:cubicBezTo>
                    <a:pt x="409" y="1008"/>
                    <a:pt x="439" y="1011"/>
                    <a:pt x="470" y="1011"/>
                  </a:cubicBezTo>
                  <a:cubicBezTo>
                    <a:pt x="544" y="1011"/>
                    <a:pt x="623" y="994"/>
                    <a:pt x="691" y="977"/>
                  </a:cubicBezTo>
                  <a:cubicBezTo>
                    <a:pt x="905" y="882"/>
                    <a:pt x="1024" y="715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7" name="Google Shape;6727;p52"/>
            <p:cNvSpPr/>
            <p:nvPr/>
          </p:nvSpPr>
          <p:spPr>
            <a:xfrm>
              <a:off x="7403210" y="3803831"/>
              <a:ext cx="83094" cy="121436"/>
            </a:xfrm>
            <a:custGeom>
              <a:rect b="b" l="l" r="r" t="t"/>
              <a:pathLst>
                <a:path extrusionOk="0" h="4073" w="2787">
                  <a:moveTo>
                    <a:pt x="1286" y="2882"/>
                  </a:moveTo>
                  <a:lnTo>
                    <a:pt x="1286" y="3572"/>
                  </a:lnTo>
                  <a:lnTo>
                    <a:pt x="1286" y="3667"/>
                  </a:lnTo>
                  <a:cubicBezTo>
                    <a:pt x="1239" y="3763"/>
                    <a:pt x="1167" y="3787"/>
                    <a:pt x="1096" y="3787"/>
                  </a:cubicBezTo>
                  <a:cubicBezTo>
                    <a:pt x="1001" y="3787"/>
                    <a:pt x="929" y="3691"/>
                    <a:pt x="929" y="3596"/>
                  </a:cubicBezTo>
                  <a:lnTo>
                    <a:pt x="929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5" y="3787"/>
                    <a:pt x="1810" y="3787"/>
                  </a:cubicBezTo>
                  <a:cubicBezTo>
                    <a:pt x="1715" y="3787"/>
                    <a:pt x="1667" y="3763"/>
                    <a:pt x="1644" y="3667"/>
                  </a:cubicBezTo>
                  <a:lnTo>
                    <a:pt x="1644" y="3596"/>
                  </a:lnTo>
                  <a:lnTo>
                    <a:pt x="1644" y="3572"/>
                  </a:lnTo>
                  <a:lnTo>
                    <a:pt x="1644" y="2882"/>
                  </a:lnTo>
                  <a:close/>
                  <a:moveTo>
                    <a:pt x="1334" y="0"/>
                  </a:moveTo>
                  <a:cubicBezTo>
                    <a:pt x="953" y="0"/>
                    <a:pt x="619" y="119"/>
                    <a:pt x="358" y="429"/>
                  </a:cubicBezTo>
                  <a:cubicBezTo>
                    <a:pt x="0" y="810"/>
                    <a:pt x="0" y="1310"/>
                    <a:pt x="0" y="1786"/>
                  </a:cubicBezTo>
                  <a:lnTo>
                    <a:pt x="0" y="2024"/>
                  </a:lnTo>
                  <a:lnTo>
                    <a:pt x="0" y="2048"/>
                  </a:lnTo>
                  <a:cubicBezTo>
                    <a:pt x="0" y="2120"/>
                    <a:pt x="24" y="2167"/>
                    <a:pt x="48" y="2239"/>
                  </a:cubicBezTo>
                  <a:cubicBezTo>
                    <a:pt x="48" y="2262"/>
                    <a:pt x="72" y="2262"/>
                    <a:pt x="72" y="2286"/>
                  </a:cubicBezTo>
                  <a:lnTo>
                    <a:pt x="119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19" y="2715"/>
                    <a:pt x="238" y="2834"/>
                    <a:pt x="405" y="2834"/>
                  </a:cubicBezTo>
                  <a:lnTo>
                    <a:pt x="477" y="2834"/>
                  </a:lnTo>
                  <a:lnTo>
                    <a:pt x="477" y="3548"/>
                  </a:lnTo>
                  <a:cubicBezTo>
                    <a:pt x="477" y="3834"/>
                    <a:pt x="667" y="4072"/>
                    <a:pt x="977" y="4072"/>
                  </a:cubicBezTo>
                  <a:cubicBezTo>
                    <a:pt x="1120" y="4072"/>
                    <a:pt x="1239" y="4048"/>
                    <a:pt x="1358" y="3929"/>
                  </a:cubicBezTo>
                  <a:cubicBezTo>
                    <a:pt x="1453" y="4025"/>
                    <a:pt x="1572" y="4072"/>
                    <a:pt x="1715" y="4072"/>
                  </a:cubicBezTo>
                  <a:lnTo>
                    <a:pt x="1739" y="4072"/>
                  </a:lnTo>
                  <a:cubicBezTo>
                    <a:pt x="2025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4" y="2834"/>
                  </a:lnTo>
                  <a:cubicBezTo>
                    <a:pt x="2525" y="2763"/>
                    <a:pt x="2620" y="2620"/>
                    <a:pt x="2620" y="2453"/>
                  </a:cubicBezTo>
                  <a:lnTo>
                    <a:pt x="2572" y="2286"/>
                  </a:lnTo>
                  <a:lnTo>
                    <a:pt x="2620" y="2262"/>
                  </a:lnTo>
                  <a:cubicBezTo>
                    <a:pt x="2691" y="2167"/>
                    <a:pt x="2739" y="2096"/>
                    <a:pt x="2739" y="1977"/>
                  </a:cubicBezTo>
                  <a:lnTo>
                    <a:pt x="2739" y="1286"/>
                  </a:lnTo>
                  <a:cubicBezTo>
                    <a:pt x="2787" y="1143"/>
                    <a:pt x="2739" y="905"/>
                    <a:pt x="2620" y="691"/>
                  </a:cubicBezTo>
                  <a:cubicBezTo>
                    <a:pt x="2579" y="640"/>
                    <a:pt x="2517" y="611"/>
                    <a:pt x="2457" y="611"/>
                  </a:cubicBezTo>
                  <a:cubicBezTo>
                    <a:pt x="2376" y="611"/>
                    <a:pt x="2300" y="663"/>
                    <a:pt x="2287" y="786"/>
                  </a:cubicBezTo>
                  <a:lnTo>
                    <a:pt x="2287" y="810"/>
                  </a:lnTo>
                  <a:cubicBezTo>
                    <a:pt x="2406" y="976"/>
                    <a:pt x="2477" y="1167"/>
                    <a:pt x="2477" y="1381"/>
                  </a:cubicBezTo>
                  <a:lnTo>
                    <a:pt x="2477" y="2024"/>
                  </a:lnTo>
                  <a:cubicBezTo>
                    <a:pt x="2477" y="2048"/>
                    <a:pt x="2406" y="2096"/>
                    <a:pt x="2382" y="2096"/>
                  </a:cubicBezTo>
                  <a:cubicBezTo>
                    <a:pt x="2358" y="2096"/>
                    <a:pt x="2358" y="2048"/>
                    <a:pt x="2358" y="2024"/>
                  </a:cubicBezTo>
                  <a:lnTo>
                    <a:pt x="2358" y="2000"/>
                  </a:lnTo>
                  <a:lnTo>
                    <a:pt x="2358" y="1310"/>
                  </a:lnTo>
                  <a:cubicBezTo>
                    <a:pt x="2358" y="1215"/>
                    <a:pt x="2287" y="1167"/>
                    <a:pt x="2191" y="1143"/>
                  </a:cubicBezTo>
                  <a:cubicBezTo>
                    <a:pt x="2170" y="1135"/>
                    <a:pt x="2150" y="1131"/>
                    <a:pt x="2132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5" y="2262"/>
                    <a:pt x="2144" y="2405"/>
                    <a:pt x="2310" y="2453"/>
                  </a:cubicBezTo>
                  <a:lnTo>
                    <a:pt x="2310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9" y="2405"/>
                    <a:pt x="881" y="2262"/>
                    <a:pt x="881" y="2048"/>
                  </a:cubicBezTo>
                  <a:lnTo>
                    <a:pt x="881" y="2024"/>
                  </a:lnTo>
                  <a:lnTo>
                    <a:pt x="881" y="1286"/>
                  </a:lnTo>
                  <a:cubicBezTo>
                    <a:pt x="881" y="1191"/>
                    <a:pt x="834" y="1143"/>
                    <a:pt x="739" y="1096"/>
                  </a:cubicBezTo>
                  <a:cubicBezTo>
                    <a:pt x="726" y="1093"/>
                    <a:pt x="714" y="1092"/>
                    <a:pt x="702" y="1092"/>
                  </a:cubicBezTo>
                  <a:cubicBezTo>
                    <a:pt x="601" y="1092"/>
                    <a:pt x="524" y="1179"/>
                    <a:pt x="524" y="1286"/>
                  </a:cubicBezTo>
                  <a:lnTo>
                    <a:pt x="524" y="2024"/>
                  </a:lnTo>
                  <a:cubicBezTo>
                    <a:pt x="524" y="2024"/>
                    <a:pt x="500" y="2096"/>
                    <a:pt x="477" y="2096"/>
                  </a:cubicBezTo>
                  <a:cubicBezTo>
                    <a:pt x="429" y="2096"/>
                    <a:pt x="405" y="2048"/>
                    <a:pt x="405" y="2024"/>
                  </a:cubicBezTo>
                  <a:lnTo>
                    <a:pt x="405" y="1334"/>
                  </a:lnTo>
                  <a:cubicBezTo>
                    <a:pt x="405" y="786"/>
                    <a:pt x="858" y="333"/>
                    <a:pt x="1429" y="333"/>
                  </a:cubicBezTo>
                  <a:cubicBezTo>
                    <a:pt x="1548" y="333"/>
                    <a:pt x="1667" y="357"/>
                    <a:pt x="1739" y="381"/>
                  </a:cubicBezTo>
                  <a:cubicBezTo>
                    <a:pt x="1760" y="392"/>
                    <a:pt x="1781" y="396"/>
                    <a:pt x="1801" y="396"/>
                  </a:cubicBezTo>
                  <a:cubicBezTo>
                    <a:pt x="1872" y="396"/>
                    <a:pt x="1935" y="336"/>
                    <a:pt x="1953" y="262"/>
                  </a:cubicBezTo>
                  <a:cubicBezTo>
                    <a:pt x="1977" y="191"/>
                    <a:pt x="1929" y="95"/>
                    <a:pt x="1834" y="71"/>
                  </a:cubicBezTo>
                  <a:cubicBezTo>
                    <a:pt x="1691" y="0"/>
                    <a:pt x="1382" y="0"/>
                    <a:pt x="13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8" name="Google Shape;6728;p52"/>
            <p:cNvSpPr/>
            <p:nvPr/>
          </p:nvSpPr>
          <p:spPr>
            <a:xfrm>
              <a:off x="7425929" y="3757677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58" y="334"/>
                    <a:pt x="1048" y="476"/>
                    <a:pt x="1048" y="691"/>
                  </a:cubicBezTo>
                  <a:cubicBezTo>
                    <a:pt x="1048" y="857"/>
                    <a:pt x="905" y="1048"/>
                    <a:pt x="691" y="1048"/>
                  </a:cubicBezTo>
                  <a:cubicBezTo>
                    <a:pt x="524" y="1048"/>
                    <a:pt x="334" y="905"/>
                    <a:pt x="334" y="691"/>
                  </a:cubicBezTo>
                  <a:cubicBezTo>
                    <a:pt x="334" y="476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1"/>
                    <a:pt x="691" y="1381"/>
                  </a:cubicBezTo>
                  <a:cubicBezTo>
                    <a:pt x="1072" y="1381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9" name="Google Shape;6729;p52"/>
            <p:cNvSpPr/>
            <p:nvPr/>
          </p:nvSpPr>
          <p:spPr>
            <a:xfrm>
              <a:off x="7425929" y="3573060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82" y="334"/>
                    <a:pt x="1024" y="500"/>
                    <a:pt x="1048" y="691"/>
                  </a:cubicBezTo>
                  <a:cubicBezTo>
                    <a:pt x="1048" y="905"/>
                    <a:pt x="858" y="1048"/>
                    <a:pt x="691" y="1048"/>
                  </a:cubicBezTo>
                  <a:cubicBezTo>
                    <a:pt x="477" y="1048"/>
                    <a:pt x="334" y="858"/>
                    <a:pt x="334" y="691"/>
                  </a:cubicBezTo>
                  <a:cubicBezTo>
                    <a:pt x="334" y="477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2"/>
                    <a:pt x="691" y="1382"/>
                  </a:cubicBezTo>
                  <a:cubicBezTo>
                    <a:pt x="1072" y="1382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0" name="Google Shape;6730;p52"/>
            <p:cNvSpPr/>
            <p:nvPr/>
          </p:nvSpPr>
          <p:spPr>
            <a:xfrm>
              <a:off x="7403926" y="3622047"/>
              <a:ext cx="82379" cy="122868"/>
            </a:xfrm>
            <a:custGeom>
              <a:rect b="b" l="l" r="r" t="t"/>
              <a:pathLst>
                <a:path extrusionOk="0" h="4121" w="2763">
                  <a:moveTo>
                    <a:pt x="1334" y="1"/>
                  </a:moveTo>
                  <a:cubicBezTo>
                    <a:pt x="953" y="1"/>
                    <a:pt x="619" y="120"/>
                    <a:pt x="357" y="405"/>
                  </a:cubicBezTo>
                  <a:cubicBezTo>
                    <a:pt x="191" y="620"/>
                    <a:pt x="95" y="882"/>
                    <a:pt x="24" y="1144"/>
                  </a:cubicBezTo>
                  <a:cubicBezTo>
                    <a:pt x="0" y="1358"/>
                    <a:pt x="0" y="1572"/>
                    <a:pt x="0" y="1787"/>
                  </a:cubicBezTo>
                  <a:lnTo>
                    <a:pt x="0" y="1977"/>
                  </a:lnTo>
                  <a:lnTo>
                    <a:pt x="0" y="2453"/>
                  </a:lnTo>
                  <a:cubicBezTo>
                    <a:pt x="0" y="2501"/>
                    <a:pt x="24" y="2549"/>
                    <a:pt x="72" y="2549"/>
                  </a:cubicBezTo>
                  <a:cubicBezTo>
                    <a:pt x="214" y="2668"/>
                    <a:pt x="357" y="2692"/>
                    <a:pt x="476" y="2692"/>
                  </a:cubicBezTo>
                  <a:lnTo>
                    <a:pt x="476" y="3597"/>
                  </a:lnTo>
                  <a:cubicBezTo>
                    <a:pt x="476" y="3882"/>
                    <a:pt x="691" y="4120"/>
                    <a:pt x="977" y="4120"/>
                  </a:cubicBezTo>
                  <a:cubicBezTo>
                    <a:pt x="1143" y="4120"/>
                    <a:pt x="1262" y="4073"/>
                    <a:pt x="1381" y="3978"/>
                  </a:cubicBezTo>
                  <a:cubicBezTo>
                    <a:pt x="1453" y="4073"/>
                    <a:pt x="1620" y="4120"/>
                    <a:pt x="1762" y="4120"/>
                  </a:cubicBezTo>
                  <a:cubicBezTo>
                    <a:pt x="2048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05" y="2692"/>
                  </a:lnTo>
                  <a:cubicBezTo>
                    <a:pt x="2596" y="2668"/>
                    <a:pt x="2739" y="2453"/>
                    <a:pt x="2739" y="2287"/>
                  </a:cubicBezTo>
                  <a:lnTo>
                    <a:pt x="2739" y="1620"/>
                  </a:lnTo>
                  <a:lnTo>
                    <a:pt x="2763" y="1310"/>
                  </a:lnTo>
                  <a:cubicBezTo>
                    <a:pt x="2763" y="1096"/>
                    <a:pt x="2739" y="953"/>
                    <a:pt x="2691" y="810"/>
                  </a:cubicBezTo>
                  <a:lnTo>
                    <a:pt x="2596" y="620"/>
                  </a:lnTo>
                  <a:cubicBezTo>
                    <a:pt x="2555" y="569"/>
                    <a:pt x="2493" y="540"/>
                    <a:pt x="2433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34" y="834"/>
                    <a:pt x="2358" y="882"/>
                    <a:pt x="2382" y="977"/>
                  </a:cubicBezTo>
                  <a:cubicBezTo>
                    <a:pt x="2453" y="1120"/>
                    <a:pt x="2453" y="1239"/>
                    <a:pt x="2453" y="1382"/>
                  </a:cubicBezTo>
                  <a:lnTo>
                    <a:pt x="2453" y="1858"/>
                  </a:lnTo>
                  <a:lnTo>
                    <a:pt x="2453" y="2263"/>
                  </a:lnTo>
                  <a:cubicBezTo>
                    <a:pt x="2453" y="2287"/>
                    <a:pt x="2405" y="2311"/>
                    <a:pt x="2358" y="2311"/>
                  </a:cubicBezTo>
                  <a:cubicBezTo>
                    <a:pt x="2334" y="2311"/>
                    <a:pt x="2334" y="2287"/>
                    <a:pt x="2334" y="2263"/>
                  </a:cubicBezTo>
                  <a:lnTo>
                    <a:pt x="2334" y="2215"/>
                  </a:lnTo>
                  <a:lnTo>
                    <a:pt x="2334" y="1215"/>
                  </a:lnTo>
                  <a:cubicBezTo>
                    <a:pt x="2334" y="1120"/>
                    <a:pt x="2263" y="1072"/>
                    <a:pt x="2167" y="1025"/>
                  </a:cubicBezTo>
                  <a:cubicBezTo>
                    <a:pt x="2155" y="1022"/>
                    <a:pt x="2143" y="1021"/>
                    <a:pt x="2132" y="1021"/>
                  </a:cubicBezTo>
                  <a:cubicBezTo>
                    <a:pt x="2034" y="1021"/>
                    <a:pt x="1977" y="1108"/>
                    <a:pt x="1977" y="1215"/>
                  </a:cubicBezTo>
                  <a:lnTo>
                    <a:pt x="1977" y="3525"/>
                  </a:lnTo>
                  <a:cubicBezTo>
                    <a:pt x="1977" y="3632"/>
                    <a:pt x="1881" y="3719"/>
                    <a:pt x="1776" y="3719"/>
                  </a:cubicBezTo>
                  <a:cubicBezTo>
                    <a:pt x="1763" y="3719"/>
                    <a:pt x="1751" y="3718"/>
                    <a:pt x="1739" y="3716"/>
                  </a:cubicBezTo>
                  <a:cubicBezTo>
                    <a:pt x="1643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8" y="1858"/>
                    <a:pt x="1453" y="1834"/>
                  </a:cubicBezTo>
                  <a:cubicBezTo>
                    <a:pt x="1440" y="1832"/>
                    <a:pt x="1428" y="1831"/>
                    <a:pt x="1417" y="1831"/>
                  </a:cubicBezTo>
                  <a:cubicBezTo>
                    <a:pt x="1320" y="1831"/>
                    <a:pt x="1262" y="1918"/>
                    <a:pt x="1262" y="2025"/>
                  </a:cubicBezTo>
                  <a:lnTo>
                    <a:pt x="1262" y="3501"/>
                  </a:lnTo>
                  <a:lnTo>
                    <a:pt x="1262" y="3525"/>
                  </a:lnTo>
                  <a:cubicBezTo>
                    <a:pt x="1262" y="3620"/>
                    <a:pt x="1191" y="3692"/>
                    <a:pt x="1143" y="3716"/>
                  </a:cubicBezTo>
                  <a:cubicBezTo>
                    <a:pt x="1131" y="3718"/>
                    <a:pt x="1118" y="3719"/>
                    <a:pt x="1106" y="3719"/>
                  </a:cubicBezTo>
                  <a:cubicBezTo>
                    <a:pt x="1001" y="3719"/>
                    <a:pt x="905" y="3632"/>
                    <a:pt x="905" y="3525"/>
                  </a:cubicBezTo>
                  <a:lnTo>
                    <a:pt x="905" y="1215"/>
                  </a:lnTo>
                  <a:cubicBezTo>
                    <a:pt x="905" y="1120"/>
                    <a:pt x="834" y="1072"/>
                    <a:pt x="738" y="1025"/>
                  </a:cubicBezTo>
                  <a:cubicBezTo>
                    <a:pt x="726" y="1022"/>
                    <a:pt x="714" y="1021"/>
                    <a:pt x="703" y="1021"/>
                  </a:cubicBezTo>
                  <a:cubicBezTo>
                    <a:pt x="605" y="1021"/>
                    <a:pt x="548" y="1108"/>
                    <a:pt x="548" y="1215"/>
                  </a:cubicBezTo>
                  <a:lnTo>
                    <a:pt x="548" y="2263"/>
                  </a:lnTo>
                  <a:cubicBezTo>
                    <a:pt x="548" y="2287"/>
                    <a:pt x="500" y="2311"/>
                    <a:pt x="476" y="2311"/>
                  </a:cubicBezTo>
                  <a:cubicBezTo>
                    <a:pt x="453" y="2311"/>
                    <a:pt x="429" y="2287"/>
                    <a:pt x="429" y="2263"/>
                  </a:cubicBezTo>
                  <a:lnTo>
                    <a:pt x="429" y="1906"/>
                  </a:lnTo>
                  <a:lnTo>
                    <a:pt x="429" y="1429"/>
                  </a:lnTo>
                  <a:cubicBezTo>
                    <a:pt x="429" y="1310"/>
                    <a:pt x="429" y="1144"/>
                    <a:pt x="453" y="1025"/>
                  </a:cubicBezTo>
                  <a:cubicBezTo>
                    <a:pt x="476" y="906"/>
                    <a:pt x="548" y="834"/>
                    <a:pt x="595" y="739"/>
                  </a:cubicBezTo>
                  <a:cubicBezTo>
                    <a:pt x="715" y="548"/>
                    <a:pt x="929" y="405"/>
                    <a:pt x="1143" y="358"/>
                  </a:cubicBezTo>
                  <a:cubicBezTo>
                    <a:pt x="1215" y="310"/>
                    <a:pt x="1334" y="310"/>
                    <a:pt x="1429" y="310"/>
                  </a:cubicBezTo>
                  <a:cubicBezTo>
                    <a:pt x="1548" y="310"/>
                    <a:pt x="1667" y="358"/>
                    <a:pt x="1762" y="382"/>
                  </a:cubicBezTo>
                  <a:cubicBezTo>
                    <a:pt x="1775" y="386"/>
                    <a:pt x="1788" y="388"/>
                    <a:pt x="1801" y="388"/>
                  </a:cubicBezTo>
                  <a:cubicBezTo>
                    <a:pt x="1865" y="388"/>
                    <a:pt x="1937" y="341"/>
                    <a:pt x="1977" y="263"/>
                  </a:cubicBezTo>
                  <a:cubicBezTo>
                    <a:pt x="2001" y="167"/>
                    <a:pt x="1929" y="72"/>
                    <a:pt x="1834" y="48"/>
                  </a:cubicBezTo>
                  <a:cubicBezTo>
                    <a:pt x="1691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1" name="Google Shape;6731;p52"/>
            <p:cNvSpPr/>
            <p:nvPr/>
          </p:nvSpPr>
          <p:spPr>
            <a:xfrm>
              <a:off x="7491970" y="3803831"/>
              <a:ext cx="83094" cy="121436"/>
            </a:xfrm>
            <a:custGeom>
              <a:rect b="b" l="l" r="r" t="t"/>
              <a:pathLst>
                <a:path extrusionOk="0" h="4073" w="2787">
                  <a:moveTo>
                    <a:pt x="1286" y="2882"/>
                  </a:moveTo>
                  <a:lnTo>
                    <a:pt x="1286" y="3572"/>
                  </a:lnTo>
                  <a:lnTo>
                    <a:pt x="1286" y="3667"/>
                  </a:lnTo>
                  <a:cubicBezTo>
                    <a:pt x="1238" y="3763"/>
                    <a:pt x="1167" y="3787"/>
                    <a:pt x="1096" y="3787"/>
                  </a:cubicBezTo>
                  <a:cubicBezTo>
                    <a:pt x="1000" y="3787"/>
                    <a:pt x="929" y="3691"/>
                    <a:pt x="929" y="3596"/>
                  </a:cubicBezTo>
                  <a:lnTo>
                    <a:pt x="929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5" y="3787"/>
                    <a:pt x="1810" y="3787"/>
                  </a:cubicBezTo>
                  <a:cubicBezTo>
                    <a:pt x="1715" y="3787"/>
                    <a:pt x="1667" y="3763"/>
                    <a:pt x="1643" y="3667"/>
                  </a:cubicBezTo>
                  <a:lnTo>
                    <a:pt x="1643" y="3596"/>
                  </a:lnTo>
                  <a:lnTo>
                    <a:pt x="1643" y="3572"/>
                  </a:lnTo>
                  <a:lnTo>
                    <a:pt x="1643" y="2882"/>
                  </a:lnTo>
                  <a:close/>
                  <a:moveTo>
                    <a:pt x="1334" y="0"/>
                  </a:moveTo>
                  <a:cubicBezTo>
                    <a:pt x="953" y="0"/>
                    <a:pt x="619" y="119"/>
                    <a:pt x="357" y="429"/>
                  </a:cubicBezTo>
                  <a:cubicBezTo>
                    <a:pt x="0" y="810"/>
                    <a:pt x="0" y="1310"/>
                    <a:pt x="0" y="1786"/>
                  </a:cubicBezTo>
                  <a:lnTo>
                    <a:pt x="0" y="2024"/>
                  </a:lnTo>
                  <a:lnTo>
                    <a:pt x="0" y="2048"/>
                  </a:lnTo>
                  <a:cubicBezTo>
                    <a:pt x="0" y="2120"/>
                    <a:pt x="24" y="2167"/>
                    <a:pt x="48" y="2239"/>
                  </a:cubicBezTo>
                  <a:cubicBezTo>
                    <a:pt x="48" y="2262"/>
                    <a:pt x="72" y="2262"/>
                    <a:pt x="72" y="2286"/>
                  </a:cubicBezTo>
                  <a:lnTo>
                    <a:pt x="119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19" y="2715"/>
                    <a:pt x="238" y="2834"/>
                    <a:pt x="405" y="2834"/>
                  </a:cubicBezTo>
                  <a:lnTo>
                    <a:pt x="476" y="2834"/>
                  </a:lnTo>
                  <a:lnTo>
                    <a:pt x="476" y="3548"/>
                  </a:lnTo>
                  <a:cubicBezTo>
                    <a:pt x="476" y="3834"/>
                    <a:pt x="667" y="4072"/>
                    <a:pt x="977" y="4072"/>
                  </a:cubicBezTo>
                  <a:cubicBezTo>
                    <a:pt x="1119" y="4072"/>
                    <a:pt x="1238" y="4048"/>
                    <a:pt x="1358" y="3929"/>
                  </a:cubicBezTo>
                  <a:cubicBezTo>
                    <a:pt x="1453" y="4025"/>
                    <a:pt x="1572" y="4072"/>
                    <a:pt x="1715" y="4072"/>
                  </a:cubicBezTo>
                  <a:lnTo>
                    <a:pt x="1739" y="4072"/>
                  </a:lnTo>
                  <a:cubicBezTo>
                    <a:pt x="2024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4" y="2834"/>
                  </a:lnTo>
                  <a:cubicBezTo>
                    <a:pt x="2524" y="2763"/>
                    <a:pt x="2620" y="2620"/>
                    <a:pt x="2620" y="2453"/>
                  </a:cubicBezTo>
                  <a:lnTo>
                    <a:pt x="2572" y="2286"/>
                  </a:lnTo>
                  <a:lnTo>
                    <a:pt x="2620" y="2262"/>
                  </a:lnTo>
                  <a:cubicBezTo>
                    <a:pt x="2691" y="2167"/>
                    <a:pt x="2739" y="2096"/>
                    <a:pt x="2739" y="1977"/>
                  </a:cubicBezTo>
                  <a:lnTo>
                    <a:pt x="2739" y="1286"/>
                  </a:lnTo>
                  <a:cubicBezTo>
                    <a:pt x="2786" y="1143"/>
                    <a:pt x="2739" y="905"/>
                    <a:pt x="2620" y="691"/>
                  </a:cubicBezTo>
                  <a:cubicBezTo>
                    <a:pt x="2579" y="640"/>
                    <a:pt x="2517" y="611"/>
                    <a:pt x="2457" y="611"/>
                  </a:cubicBezTo>
                  <a:cubicBezTo>
                    <a:pt x="2376" y="611"/>
                    <a:pt x="2300" y="663"/>
                    <a:pt x="2286" y="786"/>
                  </a:cubicBezTo>
                  <a:lnTo>
                    <a:pt x="2286" y="810"/>
                  </a:lnTo>
                  <a:cubicBezTo>
                    <a:pt x="2405" y="976"/>
                    <a:pt x="2477" y="1167"/>
                    <a:pt x="2477" y="1381"/>
                  </a:cubicBezTo>
                  <a:lnTo>
                    <a:pt x="2477" y="2024"/>
                  </a:lnTo>
                  <a:cubicBezTo>
                    <a:pt x="2477" y="2048"/>
                    <a:pt x="2405" y="2096"/>
                    <a:pt x="2382" y="2096"/>
                  </a:cubicBezTo>
                  <a:cubicBezTo>
                    <a:pt x="2358" y="2096"/>
                    <a:pt x="2358" y="2048"/>
                    <a:pt x="2358" y="2024"/>
                  </a:cubicBezTo>
                  <a:lnTo>
                    <a:pt x="2358" y="2000"/>
                  </a:lnTo>
                  <a:lnTo>
                    <a:pt x="2358" y="1310"/>
                  </a:lnTo>
                  <a:cubicBezTo>
                    <a:pt x="2358" y="1215"/>
                    <a:pt x="2286" y="1167"/>
                    <a:pt x="2191" y="1143"/>
                  </a:cubicBezTo>
                  <a:cubicBezTo>
                    <a:pt x="2170" y="1135"/>
                    <a:pt x="2150" y="1131"/>
                    <a:pt x="2131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4" y="2262"/>
                    <a:pt x="2143" y="2405"/>
                    <a:pt x="2310" y="2453"/>
                  </a:cubicBezTo>
                  <a:lnTo>
                    <a:pt x="2310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8" y="2405"/>
                    <a:pt x="881" y="2262"/>
                    <a:pt x="881" y="2048"/>
                  </a:cubicBezTo>
                  <a:lnTo>
                    <a:pt x="881" y="2024"/>
                  </a:lnTo>
                  <a:lnTo>
                    <a:pt x="881" y="1286"/>
                  </a:lnTo>
                  <a:cubicBezTo>
                    <a:pt x="881" y="1191"/>
                    <a:pt x="834" y="1143"/>
                    <a:pt x="738" y="1096"/>
                  </a:cubicBezTo>
                  <a:cubicBezTo>
                    <a:pt x="726" y="1093"/>
                    <a:pt x="714" y="1092"/>
                    <a:pt x="702" y="1092"/>
                  </a:cubicBezTo>
                  <a:cubicBezTo>
                    <a:pt x="600" y="1092"/>
                    <a:pt x="524" y="1179"/>
                    <a:pt x="524" y="1286"/>
                  </a:cubicBezTo>
                  <a:lnTo>
                    <a:pt x="524" y="2024"/>
                  </a:lnTo>
                  <a:cubicBezTo>
                    <a:pt x="524" y="2024"/>
                    <a:pt x="500" y="2096"/>
                    <a:pt x="476" y="2096"/>
                  </a:cubicBezTo>
                  <a:cubicBezTo>
                    <a:pt x="429" y="2096"/>
                    <a:pt x="405" y="2048"/>
                    <a:pt x="405" y="2024"/>
                  </a:cubicBezTo>
                  <a:lnTo>
                    <a:pt x="405" y="1334"/>
                  </a:lnTo>
                  <a:cubicBezTo>
                    <a:pt x="405" y="786"/>
                    <a:pt x="857" y="333"/>
                    <a:pt x="1429" y="333"/>
                  </a:cubicBezTo>
                  <a:cubicBezTo>
                    <a:pt x="1548" y="333"/>
                    <a:pt x="1667" y="357"/>
                    <a:pt x="1739" y="381"/>
                  </a:cubicBezTo>
                  <a:cubicBezTo>
                    <a:pt x="1759" y="392"/>
                    <a:pt x="1780" y="396"/>
                    <a:pt x="1800" y="396"/>
                  </a:cubicBezTo>
                  <a:cubicBezTo>
                    <a:pt x="1872" y="396"/>
                    <a:pt x="1934" y="336"/>
                    <a:pt x="1953" y="262"/>
                  </a:cubicBezTo>
                  <a:cubicBezTo>
                    <a:pt x="1977" y="191"/>
                    <a:pt x="1929" y="95"/>
                    <a:pt x="1834" y="71"/>
                  </a:cubicBezTo>
                  <a:cubicBezTo>
                    <a:pt x="1691" y="0"/>
                    <a:pt x="1381" y="0"/>
                    <a:pt x="13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2" name="Google Shape;6732;p52"/>
            <p:cNvSpPr/>
            <p:nvPr/>
          </p:nvSpPr>
          <p:spPr>
            <a:xfrm>
              <a:off x="7514690" y="3757677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58" y="334"/>
                    <a:pt x="1048" y="476"/>
                    <a:pt x="1048" y="691"/>
                  </a:cubicBezTo>
                  <a:cubicBezTo>
                    <a:pt x="1048" y="857"/>
                    <a:pt x="905" y="1048"/>
                    <a:pt x="691" y="1048"/>
                  </a:cubicBezTo>
                  <a:cubicBezTo>
                    <a:pt x="524" y="1048"/>
                    <a:pt x="334" y="905"/>
                    <a:pt x="334" y="691"/>
                  </a:cubicBezTo>
                  <a:cubicBezTo>
                    <a:pt x="334" y="476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1"/>
                    <a:pt x="691" y="1381"/>
                  </a:cubicBezTo>
                  <a:cubicBezTo>
                    <a:pt x="1072" y="1381"/>
                    <a:pt x="1381" y="1072"/>
                    <a:pt x="1381" y="691"/>
                  </a:cubicBezTo>
                  <a:cubicBezTo>
                    <a:pt x="1381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3" name="Google Shape;6733;p52"/>
            <p:cNvSpPr/>
            <p:nvPr/>
          </p:nvSpPr>
          <p:spPr>
            <a:xfrm>
              <a:off x="7514690" y="3573060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81" y="334"/>
                    <a:pt x="1024" y="500"/>
                    <a:pt x="1048" y="691"/>
                  </a:cubicBezTo>
                  <a:cubicBezTo>
                    <a:pt x="1048" y="905"/>
                    <a:pt x="905" y="1048"/>
                    <a:pt x="691" y="1048"/>
                  </a:cubicBezTo>
                  <a:cubicBezTo>
                    <a:pt x="476" y="1048"/>
                    <a:pt x="334" y="858"/>
                    <a:pt x="334" y="691"/>
                  </a:cubicBezTo>
                  <a:cubicBezTo>
                    <a:pt x="334" y="477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2"/>
                    <a:pt x="691" y="1382"/>
                  </a:cubicBezTo>
                  <a:cubicBezTo>
                    <a:pt x="1072" y="1382"/>
                    <a:pt x="1381" y="1072"/>
                    <a:pt x="1381" y="691"/>
                  </a:cubicBezTo>
                  <a:cubicBezTo>
                    <a:pt x="1381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4" name="Google Shape;6734;p52"/>
            <p:cNvSpPr/>
            <p:nvPr/>
          </p:nvSpPr>
          <p:spPr>
            <a:xfrm>
              <a:off x="7492656" y="3622047"/>
              <a:ext cx="82409" cy="122868"/>
            </a:xfrm>
            <a:custGeom>
              <a:rect b="b" l="l" r="r" t="t"/>
              <a:pathLst>
                <a:path extrusionOk="0" h="4121" w="2764">
                  <a:moveTo>
                    <a:pt x="1335" y="1"/>
                  </a:moveTo>
                  <a:cubicBezTo>
                    <a:pt x="954" y="1"/>
                    <a:pt x="620" y="120"/>
                    <a:pt x="358" y="405"/>
                  </a:cubicBezTo>
                  <a:cubicBezTo>
                    <a:pt x="191" y="620"/>
                    <a:pt x="96" y="882"/>
                    <a:pt x="25" y="1144"/>
                  </a:cubicBezTo>
                  <a:cubicBezTo>
                    <a:pt x="1" y="1358"/>
                    <a:pt x="1" y="1572"/>
                    <a:pt x="1" y="1787"/>
                  </a:cubicBezTo>
                  <a:lnTo>
                    <a:pt x="1" y="1977"/>
                  </a:lnTo>
                  <a:lnTo>
                    <a:pt x="1" y="2453"/>
                  </a:lnTo>
                  <a:cubicBezTo>
                    <a:pt x="1" y="2501"/>
                    <a:pt x="25" y="2549"/>
                    <a:pt x="72" y="2549"/>
                  </a:cubicBezTo>
                  <a:cubicBezTo>
                    <a:pt x="215" y="2668"/>
                    <a:pt x="358" y="2692"/>
                    <a:pt x="477" y="2692"/>
                  </a:cubicBezTo>
                  <a:lnTo>
                    <a:pt x="477" y="3597"/>
                  </a:lnTo>
                  <a:cubicBezTo>
                    <a:pt x="477" y="3882"/>
                    <a:pt x="692" y="4120"/>
                    <a:pt x="977" y="4120"/>
                  </a:cubicBezTo>
                  <a:cubicBezTo>
                    <a:pt x="1144" y="4120"/>
                    <a:pt x="1263" y="4073"/>
                    <a:pt x="1382" y="3978"/>
                  </a:cubicBezTo>
                  <a:cubicBezTo>
                    <a:pt x="1454" y="4073"/>
                    <a:pt x="1620" y="4120"/>
                    <a:pt x="1763" y="4120"/>
                  </a:cubicBezTo>
                  <a:cubicBezTo>
                    <a:pt x="2049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06" y="2692"/>
                  </a:lnTo>
                  <a:cubicBezTo>
                    <a:pt x="2597" y="2668"/>
                    <a:pt x="2740" y="2453"/>
                    <a:pt x="2740" y="2287"/>
                  </a:cubicBezTo>
                  <a:lnTo>
                    <a:pt x="2740" y="1620"/>
                  </a:lnTo>
                  <a:lnTo>
                    <a:pt x="2763" y="1310"/>
                  </a:lnTo>
                  <a:cubicBezTo>
                    <a:pt x="2763" y="1096"/>
                    <a:pt x="2740" y="953"/>
                    <a:pt x="2692" y="810"/>
                  </a:cubicBezTo>
                  <a:lnTo>
                    <a:pt x="2597" y="620"/>
                  </a:lnTo>
                  <a:cubicBezTo>
                    <a:pt x="2556" y="569"/>
                    <a:pt x="2494" y="540"/>
                    <a:pt x="2434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35" y="834"/>
                    <a:pt x="2359" y="882"/>
                    <a:pt x="2382" y="977"/>
                  </a:cubicBezTo>
                  <a:cubicBezTo>
                    <a:pt x="2454" y="1120"/>
                    <a:pt x="2454" y="1239"/>
                    <a:pt x="2454" y="1382"/>
                  </a:cubicBezTo>
                  <a:lnTo>
                    <a:pt x="2454" y="1858"/>
                  </a:lnTo>
                  <a:lnTo>
                    <a:pt x="2454" y="2263"/>
                  </a:lnTo>
                  <a:cubicBezTo>
                    <a:pt x="2454" y="2287"/>
                    <a:pt x="2406" y="2311"/>
                    <a:pt x="2359" y="2311"/>
                  </a:cubicBezTo>
                  <a:cubicBezTo>
                    <a:pt x="2335" y="2311"/>
                    <a:pt x="2335" y="2287"/>
                    <a:pt x="2335" y="2263"/>
                  </a:cubicBezTo>
                  <a:lnTo>
                    <a:pt x="2335" y="2215"/>
                  </a:lnTo>
                  <a:lnTo>
                    <a:pt x="2335" y="1215"/>
                  </a:lnTo>
                  <a:cubicBezTo>
                    <a:pt x="2335" y="1120"/>
                    <a:pt x="2263" y="1072"/>
                    <a:pt x="2168" y="1025"/>
                  </a:cubicBezTo>
                  <a:cubicBezTo>
                    <a:pt x="2156" y="1022"/>
                    <a:pt x="2144" y="1021"/>
                    <a:pt x="2132" y="1021"/>
                  </a:cubicBezTo>
                  <a:cubicBezTo>
                    <a:pt x="2035" y="1021"/>
                    <a:pt x="1978" y="1108"/>
                    <a:pt x="1978" y="1215"/>
                  </a:cubicBezTo>
                  <a:lnTo>
                    <a:pt x="1978" y="3525"/>
                  </a:lnTo>
                  <a:cubicBezTo>
                    <a:pt x="1978" y="3632"/>
                    <a:pt x="1882" y="3719"/>
                    <a:pt x="1777" y="3719"/>
                  </a:cubicBezTo>
                  <a:cubicBezTo>
                    <a:pt x="1764" y="3719"/>
                    <a:pt x="1752" y="3718"/>
                    <a:pt x="1739" y="3716"/>
                  </a:cubicBezTo>
                  <a:cubicBezTo>
                    <a:pt x="1644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9" y="1858"/>
                    <a:pt x="1454" y="1834"/>
                  </a:cubicBezTo>
                  <a:cubicBezTo>
                    <a:pt x="1441" y="1832"/>
                    <a:pt x="1429" y="1831"/>
                    <a:pt x="1418" y="1831"/>
                  </a:cubicBezTo>
                  <a:cubicBezTo>
                    <a:pt x="1320" y="1831"/>
                    <a:pt x="1263" y="1918"/>
                    <a:pt x="1263" y="2025"/>
                  </a:cubicBezTo>
                  <a:lnTo>
                    <a:pt x="1263" y="3501"/>
                  </a:lnTo>
                  <a:lnTo>
                    <a:pt x="1263" y="3525"/>
                  </a:lnTo>
                  <a:cubicBezTo>
                    <a:pt x="1263" y="3620"/>
                    <a:pt x="1192" y="3692"/>
                    <a:pt x="1144" y="3716"/>
                  </a:cubicBezTo>
                  <a:cubicBezTo>
                    <a:pt x="1132" y="3718"/>
                    <a:pt x="1119" y="3719"/>
                    <a:pt x="1107" y="3719"/>
                  </a:cubicBezTo>
                  <a:cubicBezTo>
                    <a:pt x="1001" y="3719"/>
                    <a:pt x="906" y="3632"/>
                    <a:pt x="906" y="3525"/>
                  </a:cubicBezTo>
                  <a:lnTo>
                    <a:pt x="906" y="1215"/>
                  </a:lnTo>
                  <a:cubicBezTo>
                    <a:pt x="906" y="1120"/>
                    <a:pt x="834" y="1072"/>
                    <a:pt x="739" y="1025"/>
                  </a:cubicBezTo>
                  <a:cubicBezTo>
                    <a:pt x="727" y="1022"/>
                    <a:pt x="715" y="1021"/>
                    <a:pt x="703" y="1021"/>
                  </a:cubicBezTo>
                  <a:cubicBezTo>
                    <a:pt x="606" y="1021"/>
                    <a:pt x="549" y="1108"/>
                    <a:pt x="549" y="1215"/>
                  </a:cubicBezTo>
                  <a:lnTo>
                    <a:pt x="549" y="2263"/>
                  </a:lnTo>
                  <a:cubicBezTo>
                    <a:pt x="549" y="2287"/>
                    <a:pt x="501" y="2311"/>
                    <a:pt x="477" y="2311"/>
                  </a:cubicBezTo>
                  <a:cubicBezTo>
                    <a:pt x="453" y="2311"/>
                    <a:pt x="430" y="2287"/>
                    <a:pt x="430" y="2263"/>
                  </a:cubicBezTo>
                  <a:lnTo>
                    <a:pt x="430" y="1906"/>
                  </a:lnTo>
                  <a:lnTo>
                    <a:pt x="430" y="1429"/>
                  </a:lnTo>
                  <a:cubicBezTo>
                    <a:pt x="430" y="1310"/>
                    <a:pt x="430" y="1144"/>
                    <a:pt x="453" y="1025"/>
                  </a:cubicBezTo>
                  <a:cubicBezTo>
                    <a:pt x="477" y="906"/>
                    <a:pt x="549" y="834"/>
                    <a:pt x="596" y="739"/>
                  </a:cubicBezTo>
                  <a:cubicBezTo>
                    <a:pt x="715" y="548"/>
                    <a:pt x="930" y="405"/>
                    <a:pt x="1144" y="358"/>
                  </a:cubicBezTo>
                  <a:cubicBezTo>
                    <a:pt x="1215" y="310"/>
                    <a:pt x="1335" y="310"/>
                    <a:pt x="1430" y="310"/>
                  </a:cubicBezTo>
                  <a:cubicBezTo>
                    <a:pt x="1549" y="310"/>
                    <a:pt x="1668" y="358"/>
                    <a:pt x="1763" y="382"/>
                  </a:cubicBezTo>
                  <a:cubicBezTo>
                    <a:pt x="1775" y="386"/>
                    <a:pt x="1788" y="388"/>
                    <a:pt x="1802" y="388"/>
                  </a:cubicBezTo>
                  <a:cubicBezTo>
                    <a:pt x="1866" y="388"/>
                    <a:pt x="1938" y="341"/>
                    <a:pt x="1978" y="263"/>
                  </a:cubicBezTo>
                  <a:cubicBezTo>
                    <a:pt x="2001" y="167"/>
                    <a:pt x="1930" y="72"/>
                    <a:pt x="1835" y="48"/>
                  </a:cubicBezTo>
                  <a:cubicBezTo>
                    <a:pt x="1692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5" name="Google Shape;6735;p52"/>
            <p:cNvSpPr/>
            <p:nvPr/>
          </p:nvSpPr>
          <p:spPr>
            <a:xfrm>
              <a:off x="7580701" y="3803831"/>
              <a:ext cx="84526" cy="121436"/>
            </a:xfrm>
            <a:custGeom>
              <a:rect b="b" l="l" r="r" t="t"/>
              <a:pathLst>
                <a:path extrusionOk="0" h="4073" w="2835">
                  <a:moveTo>
                    <a:pt x="1287" y="2882"/>
                  </a:moveTo>
                  <a:lnTo>
                    <a:pt x="1287" y="3572"/>
                  </a:lnTo>
                  <a:lnTo>
                    <a:pt x="1287" y="3667"/>
                  </a:lnTo>
                  <a:cubicBezTo>
                    <a:pt x="1239" y="3763"/>
                    <a:pt x="1168" y="3787"/>
                    <a:pt x="1096" y="3787"/>
                  </a:cubicBezTo>
                  <a:cubicBezTo>
                    <a:pt x="1001" y="3787"/>
                    <a:pt x="930" y="3691"/>
                    <a:pt x="930" y="3596"/>
                  </a:cubicBezTo>
                  <a:lnTo>
                    <a:pt x="930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6" y="3787"/>
                    <a:pt x="1811" y="3787"/>
                  </a:cubicBezTo>
                  <a:cubicBezTo>
                    <a:pt x="1716" y="3787"/>
                    <a:pt x="1668" y="3763"/>
                    <a:pt x="1644" y="3667"/>
                  </a:cubicBezTo>
                  <a:lnTo>
                    <a:pt x="1644" y="3596"/>
                  </a:lnTo>
                  <a:lnTo>
                    <a:pt x="1644" y="3572"/>
                  </a:lnTo>
                  <a:lnTo>
                    <a:pt x="1644" y="2882"/>
                  </a:lnTo>
                  <a:close/>
                  <a:moveTo>
                    <a:pt x="1335" y="0"/>
                  </a:moveTo>
                  <a:cubicBezTo>
                    <a:pt x="954" y="0"/>
                    <a:pt x="620" y="119"/>
                    <a:pt x="358" y="429"/>
                  </a:cubicBezTo>
                  <a:cubicBezTo>
                    <a:pt x="1" y="810"/>
                    <a:pt x="1" y="1310"/>
                    <a:pt x="1" y="1786"/>
                  </a:cubicBezTo>
                  <a:lnTo>
                    <a:pt x="1" y="2024"/>
                  </a:lnTo>
                  <a:lnTo>
                    <a:pt x="1" y="2048"/>
                  </a:lnTo>
                  <a:cubicBezTo>
                    <a:pt x="1" y="2120"/>
                    <a:pt x="25" y="2167"/>
                    <a:pt x="49" y="2239"/>
                  </a:cubicBezTo>
                  <a:cubicBezTo>
                    <a:pt x="49" y="2262"/>
                    <a:pt x="72" y="2262"/>
                    <a:pt x="72" y="2286"/>
                  </a:cubicBezTo>
                  <a:lnTo>
                    <a:pt x="120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20" y="2715"/>
                    <a:pt x="239" y="2834"/>
                    <a:pt x="406" y="2834"/>
                  </a:cubicBezTo>
                  <a:lnTo>
                    <a:pt x="477" y="2834"/>
                  </a:lnTo>
                  <a:lnTo>
                    <a:pt x="477" y="3548"/>
                  </a:lnTo>
                  <a:cubicBezTo>
                    <a:pt x="477" y="3834"/>
                    <a:pt x="668" y="4072"/>
                    <a:pt x="977" y="4072"/>
                  </a:cubicBezTo>
                  <a:cubicBezTo>
                    <a:pt x="1120" y="4072"/>
                    <a:pt x="1239" y="4048"/>
                    <a:pt x="1358" y="3929"/>
                  </a:cubicBezTo>
                  <a:cubicBezTo>
                    <a:pt x="1454" y="4025"/>
                    <a:pt x="1573" y="4072"/>
                    <a:pt x="1716" y="4072"/>
                  </a:cubicBezTo>
                  <a:lnTo>
                    <a:pt x="1739" y="4072"/>
                  </a:lnTo>
                  <a:cubicBezTo>
                    <a:pt x="2025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5" y="2834"/>
                  </a:lnTo>
                  <a:cubicBezTo>
                    <a:pt x="2525" y="2763"/>
                    <a:pt x="2621" y="2620"/>
                    <a:pt x="2621" y="2453"/>
                  </a:cubicBezTo>
                  <a:lnTo>
                    <a:pt x="2573" y="2286"/>
                  </a:lnTo>
                  <a:lnTo>
                    <a:pt x="2621" y="2262"/>
                  </a:lnTo>
                  <a:cubicBezTo>
                    <a:pt x="2692" y="2167"/>
                    <a:pt x="2740" y="2096"/>
                    <a:pt x="2740" y="1977"/>
                  </a:cubicBezTo>
                  <a:lnTo>
                    <a:pt x="2740" y="1286"/>
                  </a:lnTo>
                  <a:cubicBezTo>
                    <a:pt x="2835" y="1143"/>
                    <a:pt x="2740" y="905"/>
                    <a:pt x="2621" y="691"/>
                  </a:cubicBezTo>
                  <a:cubicBezTo>
                    <a:pt x="2580" y="640"/>
                    <a:pt x="2517" y="611"/>
                    <a:pt x="2457" y="611"/>
                  </a:cubicBezTo>
                  <a:cubicBezTo>
                    <a:pt x="2377" y="611"/>
                    <a:pt x="2301" y="663"/>
                    <a:pt x="2287" y="786"/>
                  </a:cubicBezTo>
                  <a:lnTo>
                    <a:pt x="2287" y="810"/>
                  </a:lnTo>
                  <a:cubicBezTo>
                    <a:pt x="2406" y="976"/>
                    <a:pt x="2478" y="1167"/>
                    <a:pt x="2478" y="1381"/>
                  </a:cubicBezTo>
                  <a:lnTo>
                    <a:pt x="2478" y="2024"/>
                  </a:lnTo>
                  <a:cubicBezTo>
                    <a:pt x="2478" y="2048"/>
                    <a:pt x="2406" y="2096"/>
                    <a:pt x="2382" y="2096"/>
                  </a:cubicBezTo>
                  <a:cubicBezTo>
                    <a:pt x="2359" y="2096"/>
                    <a:pt x="2359" y="2048"/>
                    <a:pt x="2359" y="2024"/>
                  </a:cubicBezTo>
                  <a:lnTo>
                    <a:pt x="2359" y="2000"/>
                  </a:lnTo>
                  <a:lnTo>
                    <a:pt x="2359" y="1310"/>
                  </a:lnTo>
                  <a:cubicBezTo>
                    <a:pt x="2359" y="1215"/>
                    <a:pt x="2287" y="1167"/>
                    <a:pt x="2192" y="1143"/>
                  </a:cubicBezTo>
                  <a:cubicBezTo>
                    <a:pt x="2170" y="1135"/>
                    <a:pt x="2151" y="1131"/>
                    <a:pt x="2132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5" y="2262"/>
                    <a:pt x="2144" y="2405"/>
                    <a:pt x="2311" y="2453"/>
                  </a:cubicBezTo>
                  <a:lnTo>
                    <a:pt x="2311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9" y="2405"/>
                    <a:pt x="882" y="2262"/>
                    <a:pt x="882" y="2048"/>
                  </a:cubicBezTo>
                  <a:lnTo>
                    <a:pt x="882" y="2024"/>
                  </a:lnTo>
                  <a:lnTo>
                    <a:pt x="882" y="1286"/>
                  </a:lnTo>
                  <a:cubicBezTo>
                    <a:pt x="882" y="1191"/>
                    <a:pt x="834" y="1143"/>
                    <a:pt x="739" y="1096"/>
                  </a:cubicBezTo>
                  <a:cubicBezTo>
                    <a:pt x="727" y="1093"/>
                    <a:pt x="715" y="1092"/>
                    <a:pt x="703" y="1092"/>
                  </a:cubicBezTo>
                  <a:cubicBezTo>
                    <a:pt x="601" y="1092"/>
                    <a:pt x="525" y="1179"/>
                    <a:pt x="525" y="1286"/>
                  </a:cubicBezTo>
                  <a:lnTo>
                    <a:pt x="525" y="2024"/>
                  </a:lnTo>
                  <a:cubicBezTo>
                    <a:pt x="525" y="2024"/>
                    <a:pt x="501" y="2096"/>
                    <a:pt x="477" y="2096"/>
                  </a:cubicBezTo>
                  <a:cubicBezTo>
                    <a:pt x="430" y="2096"/>
                    <a:pt x="406" y="2048"/>
                    <a:pt x="406" y="2024"/>
                  </a:cubicBezTo>
                  <a:lnTo>
                    <a:pt x="406" y="1334"/>
                  </a:lnTo>
                  <a:cubicBezTo>
                    <a:pt x="406" y="786"/>
                    <a:pt x="858" y="333"/>
                    <a:pt x="1430" y="333"/>
                  </a:cubicBezTo>
                  <a:cubicBezTo>
                    <a:pt x="1549" y="333"/>
                    <a:pt x="1668" y="357"/>
                    <a:pt x="1739" y="381"/>
                  </a:cubicBezTo>
                  <a:cubicBezTo>
                    <a:pt x="1760" y="392"/>
                    <a:pt x="1781" y="396"/>
                    <a:pt x="1801" y="396"/>
                  </a:cubicBezTo>
                  <a:cubicBezTo>
                    <a:pt x="1873" y="396"/>
                    <a:pt x="1935" y="336"/>
                    <a:pt x="1954" y="262"/>
                  </a:cubicBezTo>
                  <a:cubicBezTo>
                    <a:pt x="1978" y="191"/>
                    <a:pt x="1930" y="95"/>
                    <a:pt x="1835" y="71"/>
                  </a:cubicBezTo>
                  <a:cubicBezTo>
                    <a:pt x="1692" y="0"/>
                    <a:pt x="1382" y="0"/>
                    <a:pt x="13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6" name="Google Shape;6736;p52"/>
            <p:cNvSpPr/>
            <p:nvPr/>
          </p:nvSpPr>
          <p:spPr>
            <a:xfrm>
              <a:off x="7603420" y="3757677"/>
              <a:ext cx="41234" cy="41204"/>
            </a:xfrm>
            <a:custGeom>
              <a:rect b="b" l="l" r="r" t="t"/>
              <a:pathLst>
                <a:path extrusionOk="0" h="1382" w="1383">
                  <a:moveTo>
                    <a:pt x="692" y="334"/>
                  </a:moveTo>
                  <a:cubicBezTo>
                    <a:pt x="858" y="334"/>
                    <a:pt x="1049" y="476"/>
                    <a:pt x="1049" y="691"/>
                  </a:cubicBezTo>
                  <a:cubicBezTo>
                    <a:pt x="1049" y="857"/>
                    <a:pt x="906" y="1048"/>
                    <a:pt x="692" y="1048"/>
                  </a:cubicBezTo>
                  <a:cubicBezTo>
                    <a:pt x="477" y="1048"/>
                    <a:pt x="334" y="905"/>
                    <a:pt x="334" y="691"/>
                  </a:cubicBezTo>
                  <a:cubicBezTo>
                    <a:pt x="334" y="476"/>
                    <a:pt x="525" y="334"/>
                    <a:pt x="692" y="334"/>
                  </a:cubicBezTo>
                  <a:close/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81"/>
                    <a:pt x="692" y="1381"/>
                  </a:cubicBezTo>
                  <a:cubicBezTo>
                    <a:pt x="1073" y="1381"/>
                    <a:pt x="1382" y="1072"/>
                    <a:pt x="1382" y="691"/>
                  </a:cubicBezTo>
                  <a:cubicBezTo>
                    <a:pt x="1382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7" name="Google Shape;6737;p52"/>
            <p:cNvSpPr/>
            <p:nvPr/>
          </p:nvSpPr>
          <p:spPr>
            <a:xfrm>
              <a:off x="7603420" y="3573060"/>
              <a:ext cx="41234" cy="41204"/>
            </a:xfrm>
            <a:custGeom>
              <a:rect b="b" l="l" r="r" t="t"/>
              <a:pathLst>
                <a:path extrusionOk="0" h="1382" w="1383">
                  <a:moveTo>
                    <a:pt x="692" y="334"/>
                  </a:moveTo>
                  <a:cubicBezTo>
                    <a:pt x="882" y="334"/>
                    <a:pt x="1049" y="500"/>
                    <a:pt x="1049" y="691"/>
                  </a:cubicBezTo>
                  <a:cubicBezTo>
                    <a:pt x="1049" y="905"/>
                    <a:pt x="858" y="1048"/>
                    <a:pt x="692" y="1048"/>
                  </a:cubicBezTo>
                  <a:cubicBezTo>
                    <a:pt x="477" y="1048"/>
                    <a:pt x="334" y="858"/>
                    <a:pt x="334" y="691"/>
                  </a:cubicBezTo>
                  <a:cubicBezTo>
                    <a:pt x="334" y="477"/>
                    <a:pt x="525" y="334"/>
                    <a:pt x="692" y="334"/>
                  </a:cubicBezTo>
                  <a:close/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82"/>
                    <a:pt x="692" y="1382"/>
                  </a:cubicBezTo>
                  <a:cubicBezTo>
                    <a:pt x="1073" y="1382"/>
                    <a:pt x="1382" y="1072"/>
                    <a:pt x="1382" y="691"/>
                  </a:cubicBezTo>
                  <a:cubicBezTo>
                    <a:pt x="1382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8" name="Google Shape;6738;p52"/>
            <p:cNvSpPr/>
            <p:nvPr/>
          </p:nvSpPr>
          <p:spPr>
            <a:xfrm>
              <a:off x="7582132" y="3622047"/>
              <a:ext cx="83094" cy="122868"/>
            </a:xfrm>
            <a:custGeom>
              <a:rect b="b" l="l" r="r" t="t"/>
              <a:pathLst>
                <a:path extrusionOk="0" h="4121" w="2787">
                  <a:moveTo>
                    <a:pt x="1358" y="1"/>
                  </a:moveTo>
                  <a:cubicBezTo>
                    <a:pt x="953" y="1"/>
                    <a:pt x="620" y="120"/>
                    <a:pt x="358" y="405"/>
                  </a:cubicBezTo>
                  <a:cubicBezTo>
                    <a:pt x="191" y="620"/>
                    <a:pt x="96" y="882"/>
                    <a:pt x="48" y="1144"/>
                  </a:cubicBezTo>
                  <a:cubicBezTo>
                    <a:pt x="1" y="1358"/>
                    <a:pt x="1" y="1572"/>
                    <a:pt x="1" y="1787"/>
                  </a:cubicBezTo>
                  <a:lnTo>
                    <a:pt x="1" y="1977"/>
                  </a:lnTo>
                  <a:lnTo>
                    <a:pt x="1" y="2453"/>
                  </a:lnTo>
                  <a:cubicBezTo>
                    <a:pt x="1" y="2501"/>
                    <a:pt x="48" y="2549"/>
                    <a:pt x="72" y="2549"/>
                  </a:cubicBezTo>
                  <a:cubicBezTo>
                    <a:pt x="215" y="2668"/>
                    <a:pt x="358" y="2692"/>
                    <a:pt x="477" y="2692"/>
                  </a:cubicBezTo>
                  <a:lnTo>
                    <a:pt x="477" y="3597"/>
                  </a:lnTo>
                  <a:cubicBezTo>
                    <a:pt x="477" y="3882"/>
                    <a:pt x="691" y="4120"/>
                    <a:pt x="1001" y="4120"/>
                  </a:cubicBezTo>
                  <a:cubicBezTo>
                    <a:pt x="1144" y="4120"/>
                    <a:pt x="1263" y="4073"/>
                    <a:pt x="1382" y="3978"/>
                  </a:cubicBezTo>
                  <a:cubicBezTo>
                    <a:pt x="1477" y="4073"/>
                    <a:pt x="1620" y="4120"/>
                    <a:pt x="1763" y="4120"/>
                  </a:cubicBezTo>
                  <a:cubicBezTo>
                    <a:pt x="2072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30" y="2692"/>
                  </a:lnTo>
                  <a:cubicBezTo>
                    <a:pt x="2596" y="2668"/>
                    <a:pt x="2739" y="2453"/>
                    <a:pt x="2739" y="2287"/>
                  </a:cubicBezTo>
                  <a:lnTo>
                    <a:pt x="2739" y="1620"/>
                  </a:lnTo>
                  <a:lnTo>
                    <a:pt x="2787" y="1310"/>
                  </a:lnTo>
                  <a:cubicBezTo>
                    <a:pt x="2787" y="1096"/>
                    <a:pt x="2739" y="953"/>
                    <a:pt x="2692" y="810"/>
                  </a:cubicBezTo>
                  <a:lnTo>
                    <a:pt x="2596" y="620"/>
                  </a:lnTo>
                  <a:cubicBezTo>
                    <a:pt x="2556" y="569"/>
                    <a:pt x="2498" y="540"/>
                    <a:pt x="2441" y="540"/>
                  </a:cubicBezTo>
                  <a:cubicBezTo>
                    <a:pt x="2364" y="540"/>
                    <a:pt x="2290" y="592"/>
                    <a:pt x="2263" y="715"/>
                  </a:cubicBezTo>
                  <a:lnTo>
                    <a:pt x="2263" y="739"/>
                  </a:lnTo>
                  <a:cubicBezTo>
                    <a:pt x="2334" y="834"/>
                    <a:pt x="2358" y="882"/>
                    <a:pt x="2382" y="977"/>
                  </a:cubicBezTo>
                  <a:cubicBezTo>
                    <a:pt x="2453" y="1120"/>
                    <a:pt x="2453" y="1239"/>
                    <a:pt x="2453" y="1382"/>
                  </a:cubicBezTo>
                  <a:lnTo>
                    <a:pt x="2453" y="1858"/>
                  </a:lnTo>
                  <a:lnTo>
                    <a:pt x="2453" y="2263"/>
                  </a:lnTo>
                  <a:cubicBezTo>
                    <a:pt x="2453" y="2287"/>
                    <a:pt x="2430" y="2311"/>
                    <a:pt x="2358" y="2311"/>
                  </a:cubicBezTo>
                  <a:cubicBezTo>
                    <a:pt x="2334" y="2311"/>
                    <a:pt x="2334" y="2287"/>
                    <a:pt x="2334" y="2263"/>
                  </a:cubicBezTo>
                  <a:lnTo>
                    <a:pt x="2334" y="2215"/>
                  </a:lnTo>
                  <a:lnTo>
                    <a:pt x="2334" y="1215"/>
                  </a:lnTo>
                  <a:cubicBezTo>
                    <a:pt x="2334" y="1120"/>
                    <a:pt x="2263" y="1072"/>
                    <a:pt x="2191" y="1025"/>
                  </a:cubicBezTo>
                  <a:cubicBezTo>
                    <a:pt x="2179" y="1022"/>
                    <a:pt x="2167" y="1021"/>
                    <a:pt x="2155" y="1021"/>
                  </a:cubicBezTo>
                  <a:cubicBezTo>
                    <a:pt x="2054" y="1021"/>
                    <a:pt x="1977" y="1108"/>
                    <a:pt x="1977" y="1215"/>
                  </a:cubicBezTo>
                  <a:lnTo>
                    <a:pt x="1977" y="3525"/>
                  </a:lnTo>
                  <a:cubicBezTo>
                    <a:pt x="1977" y="3632"/>
                    <a:pt x="1882" y="3719"/>
                    <a:pt x="1776" y="3719"/>
                  </a:cubicBezTo>
                  <a:cubicBezTo>
                    <a:pt x="1764" y="3719"/>
                    <a:pt x="1751" y="3718"/>
                    <a:pt x="1739" y="3716"/>
                  </a:cubicBezTo>
                  <a:cubicBezTo>
                    <a:pt x="1644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9" y="1858"/>
                    <a:pt x="1477" y="1834"/>
                  </a:cubicBezTo>
                  <a:cubicBezTo>
                    <a:pt x="1465" y="1832"/>
                    <a:pt x="1452" y="1831"/>
                    <a:pt x="1441" y="1831"/>
                  </a:cubicBezTo>
                  <a:cubicBezTo>
                    <a:pt x="1339" y="1831"/>
                    <a:pt x="1263" y="1918"/>
                    <a:pt x="1263" y="2025"/>
                  </a:cubicBezTo>
                  <a:lnTo>
                    <a:pt x="1263" y="3501"/>
                  </a:lnTo>
                  <a:lnTo>
                    <a:pt x="1263" y="3525"/>
                  </a:lnTo>
                  <a:cubicBezTo>
                    <a:pt x="1263" y="3620"/>
                    <a:pt x="1191" y="3692"/>
                    <a:pt x="1144" y="3716"/>
                  </a:cubicBezTo>
                  <a:cubicBezTo>
                    <a:pt x="1131" y="3718"/>
                    <a:pt x="1119" y="3719"/>
                    <a:pt x="1107" y="3719"/>
                  </a:cubicBezTo>
                  <a:cubicBezTo>
                    <a:pt x="1001" y="3719"/>
                    <a:pt x="906" y="3632"/>
                    <a:pt x="906" y="3525"/>
                  </a:cubicBezTo>
                  <a:lnTo>
                    <a:pt x="906" y="1215"/>
                  </a:lnTo>
                  <a:cubicBezTo>
                    <a:pt x="906" y="1120"/>
                    <a:pt x="834" y="1072"/>
                    <a:pt x="763" y="1025"/>
                  </a:cubicBezTo>
                  <a:cubicBezTo>
                    <a:pt x="750" y="1022"/>
                    <a:pt x="738" y="1021"/>
                    <a:pt x="726" y="1021"/>
                  </a:cubicBezTo>
                  <a:cubicBezTo>
                    <a:pt x="625" y="1021"/>
                    <a:pt x="548" y="1108"/>
                    <a:pt x="548" y="1215"/>
                  </a:cubicBezTo>
                  <a:lnTo>
                    <a:pt x="548" y="2263"/>
                  </a:lnTo>
                  <a:cubicBezTo>
                    <a:pt x="548" y="2287"/>
                    <a:pt x="524" y="2311"/>
                    <a:pt x="477" y="2311"/>
                  </a:cubicBezTo>
                  <a:cubicBezTo>
                    <a:pt x="453" y="2311"/>
                    <a:pt x="429" y="2287"/>
                    <a:pt x="429" y="2263"/>
                  </a:cubicBezTo>
                  <a:lnTo>
                    <a:pt x="429" y="1906"/>
                  </a:lnTo>
                  <a:lnTo>
                    <a:pt x="429" y="1429"/>
                  </a:lnTo>
                  <a:cubicBezTo>
                    <a:pt x="429" y="1310"/>
                    <a:pt x="429" y="1144"/>
                    <a:pt x="453" y="1025"/>
                  </a:cubicBezTo>
                  <a:cubicBezTo>
                    <a:pt x="477" y="906"/>
                    <a:pt x="548" y="834"/>
                    <a:pt x="596" y="739"/>
                  </a:cubicBezTo>
                  <a:cubicBezTo>
                    <a:pt x="715" y="548"/>
                    <a:pt x="929" y="405"/>
                    <a:pt x="1144" y="358"/>
                  </a:cubicBezTo>
                  <a:cubicBezTo>
                    <a:pt x="1239" y="310"/>
                    <a:pt x="1358" y="310"/>
                    <a:pt x="1429" y="310"/>
                  </a:cubicBezTo>
                  <a:cubicBezTo>
                    <a:pt x="1549" y="310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1"/>
                    <a:pt x="1977" y="263"/>
                  </a:cubicBezTo>
                  <a:cubicBezTo>
                    <a:pt x="2001" y="167"/>
                    <a:pt x="1953" y="72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9" name="Google Shape;6739;p52"/>
            <p:cNvSpPr/>
            <p:nvPr/>
          </p:nvSpPr>
          <p:spPr>
            <a:xfrm>
              <a:off x="7669461" y="3803831"/>
              <a:ext cx="84526" cy="121436"/>
            </a:xfrm>
            <a:custGeom>
              <a:rect b="b" l="l" r="r" t="t"/>
              <a:pathLst>
                <a:path extrusionOk="0" h="4073" w="2835">
                  <a:moveTo>
                    <a:pt x="1287" y="2882"/>
                  </a:moveTo>
                  <a:lnTo>
                    <a:pt x="1287" y="3572"/>
                  </a:lnTo>
                  <a:lnTo>
                    <a:pt x="1287" y="3667"/>
                  </a:lnTo>
                  <a:cubicBezTo>
                    <a:pt x="1239" y="3763"/>
                    <a:pt x="1168" y="3787"/>
                    <a:pt x="1096" y="3787"/>
                  </a:cubicBezTo>
                  <a:cubicBezTo>
                    <a:pt x="1001" y="3787"/>
                    <a:pt x="930" y="3691"/>
                    <a:pt x="930" y="3596"/>
                  </a:cubicBezTo>
                  <a:lnTo>
                    <a:pt x="930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6" y="3787"/>
                    <a:pt x="1811" y="3787"/>
                  </a:cubicBezTo>
                  <a:cubicBezTo>
                    <a:pt x="1715" y="3787"/>
                    <a:pt x="1668" y="3763"/>
                    <a:pt x="1644" y="3667"/>
                  </a:cubicBezTo>
                  <a:lnTo>
                    <a:pt x="1644" y="3596"/>
                  </a:lnTo>
                  <a:lnTo>
                    <a:pt x="1644" y="3572"/>
                  </a:lnTo>
                  <a:lnTo>
                    <a:pt x="1644" y="2882"/>
                  </a:lnTo>
                  <a:close/>
                  <a:moveTo>
                    <a:pt x="1334" y="0"/>
                  </a:moveTo>
                  <a:cubicBezTo>
                    <a:pt x="953" y="0"/>
                    <a:pt x="620" y="119"/>
                    <a:pt x="358" y="429"/>
                  </a:cubicBezTo>
                  <a:cubicBezTo>
                    <a:pt x="1" y="810"/>
                    <a:pt x="1" y="1310"/>
                    <a:pt x="1" y="1786"/>
                  </a:cubicBezTo>
                  <a:lnTo>
                    <a:pt x="1" y="2024"/>
                  </a:lnTo>
                  <a:lnTo>
                    <a:pt x="1" y="2048"/>
                  </a:lnTo>
                  <a:cubicBezTo>
                    <a:pt x="1" y="2120"/>
                    <a:pt x="25" y="2167"/>
                    <a:pt x="48" y="2239"/>
                  </a:cubicBezTo>
                  <a:cubicBezTo>
                    <a:pt x="48" y="2262"/>
                    <a:pt x="72" y="2262"/>
                    <a:pt x="72" y="2286"/>
                  </a:cubicBezTo>
                  <a:lnTo>
                    <a:pt x="120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20" y="2715"/>
                    <a:pt x="239" y="2834"/>
                    <a:pt x="406" y="2834"/>
                  </a:cubicBezTo>
                  <a:lnTo>
                    <a:pt x="477" y="2834"/>
                  </a:lnTo>
                  <a:lnTo>
                    <a:pt x="477" y="3548"/>
                  </a:lnTo>
                  <a:cubicBezTo>
                    <a:pt x="477" y="3834"/>
                    <a:pt x="668" y="4072"/>
                    <a:pt x="977" y="4072"/>
                  </a:cubicBezTo>
                  <a:cubicBezTo>
                    <a:pt x="1120" y="4072"/>
                    <a:pt x="1239" y="4048"/>
                    <a:pt x="1358" y="3929"/>
                  </a:cubicBezTo>
                  <a:cubicBezTo>
                    <a:pt x="1453" y="4025"/>
                    <a:pt x="1573" y="4072"/>
                    <a:pt x="1715" y="4072"/>
                  </a:cubicBezTo>
                  <a:lnTo>
                    <a:pt x="1739" y="4072"/>
                  </a:lnTo>
                  <a:cubicBezTo>
                    <a:pt x="2025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5" y="2834"/>
                  </a:lnTo>
                  <a:cubicBezTo>
                    <a:pt x="2525" y="2763"/>
                    <a:pt x="2620" y="2620"/>
                    <a:pt x="2620" y="2453"/>
                  </a:cubicBezTo>
                  <a:lnTo>
                    <a:pt x="2573" y="2286"/>
                  </a:lnTo>
                  <a:lnTo>
                    <a:pt x="2620" y="2262"/>
                  </a:lnTo>
                  <a:cubicBezTo>
                    <a:pt x="2692" y="2167"/>
                    <a:pt x="2739" y="2096"/>
                    <a:pt x="2739" y="1977"/>
                  </a:cubicBezTo>
                  <a:lnTo>
                    <a:pt x="2739" y="1286"/>
                  </a:lnTo>
                  <a:cubicBezTo>
                    <a:pt x="2835" y="1143"/>
                    <a:pt x="2739" y="905"/>
                    <a:pt x="2620" y="691"/>
                  </a:cubicBezTo>
                  <a:cubicBezTo>
                    <a:pt x="2580" y="640"/>
                    <a:pt x="2517" y="611"/>
                    <a:pt x="2457" y="611"/>
                  </a:cubicBezTo>
                  <a:cubicBezTo>
                    <a:pt x="2377" y="611"/>
                    <a:pt x="2301" y="663"/>
                    <a:pt x="2287" y="786"/>
                  </a:cubicBezTo>
                  <a:lnTo>
                    <a:pt x="2287" y="810"/>
                  </a:lnTo>
                  <a:cubicBezTo>
                    <a:pt x="2406" y="976"/>
                    <a:pt x="2477" y="1167"/>
                    <a:pt x="2477" y="1381"/>
                  </a:cubicBezTo>
                  <a:lnTo>
                    <a:pt x="2477" y="2024"/>
                  </a:lnTo>
                  <a:cubicBezTo>
                    <a:pt x="2477" y="2048"/>
                    <a:pt x="2406" y="2096"/>
                    <a:pt x="2382" y="2096"/>
                  </a:cubicBezTo>
                  <a:cubicBezTo>
                    <a:pt x="2358" y="2096"/>
                    <a:pt x="2358" y="2048"/>
                    <a:pt x="2358" y="2024"/>
                  </a:cubicBezTo>
                  <a:lnTo>
                    <a:pt x="2358" y="2000"/>
                  </a:lnTo>
                  <a:lnTo>
                    <a:pt x="2358" y="1310"/>
                  </a:lnTo>
                  <a:cubicBezTo>
                    <a:pt x="2358" y="1215"/>
                    <a:pt x="2287" y="1167"/>
                    <a:pt x="2192" y="1143"/>
                  </a:cubicBezTo>
                  <a:cubicBezTo>
                    <a:pt x="2170" y="1135"/>
                    <a:pt x="2150" y="1131"/>
                    <a:pt x="2132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5" y="2262"/>
                    <a:pt x="2144" y="2405"/>
                    <a:pt x="2311" y="2453"/>
                  </a:cubicBezTo>
                  <a:lnTo>
                    <a:pt x="2311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9" y="2405"/>
                    <a:pt x="882" y="2262"/>
                    <a:pt x="882" y="2048"/>
                  </a:cubicBezTo>
                  <a:lnTo>
                    <a:pt x="882" y="2024"/>
                  </a:lnTo>
                  <a:lnTo>
                    <a:pt x="882" y="1286"/>
                  </a:lnTo>
                  <a:cubicBezTo>
                    <a:pt x="882" y="1191"/>
                    <a:pt x="834" y="1143"/>
                    <a:pt x="739" y="1096"/>
                  </a:cubicBezTo>
                  <a:cubicBezTo>
                    <a:pt x="727" y="1093"/>
                    <a:pt x="714" y="1092"/>
                    <a:pt x="703" y="1092"/>
                  </a:cubicBezTo>
                  <a:cubicBezTo>
                    <a:pt x="601" y="1092"/>
                    <a:pt x="525" y="1179"/>
                    <a:pt x="525" y="1286"/>
                  </a:cubicBezTo>
                  <a:lnTo>
                    <a:pt x="525" y="2024"/>
                  </a:lnTo>
                  <a:cubicBezTo>
                    <a:pt x="525" y="2024"/>
                    <a:pt x="501" y="2096"/>
                    <a:pt x="477" y="2096"/>
                  </a:cubicBezTo>
                  <a:cubicBezTo>
                    <a:pt x="429" y="2096"/>
                    <a:pt x="406" y="2048"/>
                    <a:pt x="406" y="2024"/>
                  </a:cubicBezTo>
                  <a:lnTo>
                    <a:pt x="406" y="1334"/>
                  </a:lnTo>
                  <a:cubicBezTo>
                    <a:pt x="406" y="786"/>
                    <a:pt x="858" y="333"/>
                    <a:pt x="1430" y="333"/>
                  </a:cubicBezTo>
                  <a:cubicBezTo>
                    <a:pt x="1549" y="333"/>
                    <a:pt x="1668" y="357"/>
                    <a:pt x="1739" y="381"/>
                  </a:cubicBezTo>
                  <a:cubicBezTo>
                    <a:pt x="1760" y="392"/>
                    <a:pt x="1781" y="396"/>
                    <a:pt x="1801" y="396"/>
                  </a:cubicBezTo>
                  <a:cubicBezTo>
                    <a:pt x="1873" y="396"/>
                    <a:pt x="1935" y="336"/>
                    <a:pt x="1954" y="262"/>
                  </a:cubicBezTo>
                  <a:cubicBezTo>
                    <a:pt x="1977" y="191"/>
                    <a:pt x="1930" y="95"/>
                    <a:pt x="1834" y="71"/>
                  </a:cubicBezTo>
                  <a:cubicBezTo>
                    <a:pt x="1692" y="0"/>
                    <a:pt x="1382" y="0"/>
                    <a:pt x="13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0" name="Google Shape;6740;p52"/>
            <p:cNvSpPr/>
            <p:nvPr/>
          </p:nvSpPr>
          <p:spPr>
            <a:xfrm>
              <a:off x="7692180" y="3757677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58" y="334"/>
                    <a:pt x="1049" y="476"/>
                    <a:pt x="1049" y="691"/>
                  </a:cubicBezTo>
                  <a:cubicBezTo>
                    <a:pt x="1049" y="857"/>
                    <a:pt x="906" y="1048"/>
                    <a:pt x="691" y="1048"/>
                  </a:cubicBezTo>
                  <a:cubicBezTo>
                    <a:pt x="525" y="1048"/>
                    <a:pt x="334" y="905"/>
                    <a:pt x="334" y="691"/>
                  </a:cubicBezTo>
                  <a:cubicBezTo>
                    <a:pt x="334" y="476"/>
                    <a:pt x="525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1"/>
                    <a:pt x="691" y="1381"/>
                  </a:cubicBezTo>
                  <a:cubicBezTo>
                    <a:pt x="1072" y="1381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1" name="Google Shape;6741;p52"/>
            <p:cNvSpPr/>
            <p:nvPr/>
          </p:nvSpPr>
          <p:spPr>
            <a:xfrm>
              <a:off x="7692180" y="3573060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82" y="334"/>
                    <a:pt x="1049" y="500"/>
                    <a:pt x="1049" y="691"/>
                  </a:cubicBezTo>
                  <a:cubicBezTo>
                    <a:pt x="1049" y="905"/>
                    <a:pt x="858" y="1048"/>
                    <a:pt x="691" y="1048"/>
                  </a:cubicBezTo>
                  <a:cubicBezTo>
                    <a:pt x="477" y="1048"/>
                    <a:pt x="334" y="858"/>
                    <a:pt x="334" y="691"/>
                  </a:cubicBezTo>
                  <a:cubicBezTo>
                    <a:pt x="334" y="477"/>
                    <a:pt x="525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2"/>
                    <a:pt x="691" y="1382"/>
                  </a:cubicBezTo>
                  <a:cubicBezTo>
                    <a:pt x="1072" y="1382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2" name="Google Shape;6742;p52"/>
            <p:cNvSpPr/>
            <p:nvPr/>
          </p:nvSpPr>
          <p:spPr>
            <a:xfrm>
              <a:off x="7670892" y="3622047"/>
              <a:ext cx="83094" cy="122868"/>
            </a:xfrm>
            <a:custGeom>
              <a:rect b="b" l="l" r="r" t="t"/>
              <a:pathLst>
                <a:path extrusionOk="0" h="4121" w="2787">
                  <a:moveTo>
                    <a:pt x="1358" y="1"/>
                  </a:moveTo>
                  <a:cubicBezTo>
                    <a:pt x="953" y="1"/>
                    <a:pt x="620" y="120"/>
                    <a:pt x="358" y="405"/>
                  </a:cubicBezTo>
                  <a:cubicBezTo>
                    <a:pt x="191" y="620"/>
                    <a:pt x="96" y="882"/>
                    <a:pt x="48" y="1144"/>
                  </a:cubicBezTo>
                  <a:cubicBezTo>
                    <a:pt x="0" y="1358"/>
                    <a:pt x="0" y="1572"/>
                    <a:pt x="0" y="1787"/>
                  </a:cubicBezTo>
                  <a:lnTo>
                    <a:pt x="0" y="1977"/>
                  </a:lnTo>
                  <a:lnTo>
                    <a:pt x="0" y="2453"/>
                  </a:lnTo>
                  <a:cubicBezTo>
                    <a:pt x="0" y="2501"/>
                    <a:pt x="48" y="2549"/>
                    <a:pt x="72" y="2549"/>
                  </a:cubicBezTo>
                  <a:cubicBezTo>
                    <a:pt x="215" y="2668"/>
                    <a:pt x="358" y="2692"/>
                    <a:pt x="477" y="2692"/>
                  </a:cubicBezTo>
                  <a:lnTo>
                    <a:pt x="477" y="3597"/>
                  </a:lnTo>
                  <a:cubicBezTo>
                    <a:pt x="477" y="3882"/>
                    <a:pt x="691" y="4120"/>
                    <a:pt x="1001" y="4120"/>
                  </a:cubicBezTo>
                  <a:cubicBezTo>
                    <a:pt x="1143" y="4120"/>
                    <a:pt x="1263" y="4073"/>
                    <a:pt x="1382" y="3978"/>
                  </a:cubicBezTo>
                  <a:cubicBezTo>
                    <a:pt x="1477" y="4073"/>
                    <a:pt x="1620" y="4120"/>
                    <a:pt x="1763" y="4120"/>
                  </a:cubicBezTo>
                  <a:cubicBezTo>
                    <a:pt x="2072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29" y="2692"/>
                  </a:lnTo>
                  <a:cubicBezTo>
                    <a:pt x="2596" y="2668"/>
                    <a:pt x="2739" y="2453"/>
                    <a:pt x="2739" y="2287"/>
                  </a:cubicBezTo>
                  <a:lnTo>
                    <a:pt x="2739" y="1620"/>
                  </a:lnTo>
                  <a:lnTo>
                    <a:pt x="2787" y="1310"/>
                  </a:lnTo>
                  <a:cubicBezTo>
                    <a:pt x="2787" y="1096"/>
                    <a:pt x="2739" y="953"/>
                    <a:pt x="2691" y="810"/>
                  </a:cubicBezTo>
                  <a:lnTo>
                    <a:pt x="2596" y="620"/>
                  </a:lnTo>
                  <a:cubicBezTo>
                    <a:pt x="2555" y="569"/>
                    <a:pt x="2497" y="540"/>
                    <a:pt x="2441" y="540"/>
                  </a:cubicBezTo>
                  <a:cubicBezTo>
                    <a:pt x="2364" y="540"/>
                    <a:pt x="2290" y="592"/>
                    <a:pt x="2263" y="715"/>
                  </a:cubicBezTo>
                  <a:lnTo>
                    <a:pt x="2263" y="739"/>
                  </a:lnTo>
                  <a:cubicBezTo>
                    <a:pt x="2334" y="834"/>
                    <a:pt x="2358" y="882"/>
                    <a:pt x="2382" y="977"/>
                  </a:cubicBezTo>
                  <a:cubicBezTo>
                    <a:pt x="2453" y="1120"/>
                    <a:pt x="2453" y="1239"/>
                    <a:pt x="2453" y="1382"/>
                  </a:cubicBezTo>
                  <a:lnTo>
                    <a:pt x="2453" y="1858"/>
                  </a:lnTo>
                  <a:lnTo>
                    <a:pt x="2453" y="2263"/>
                  </a:lnTo>
                  <a:cubicBezTo>
                    <a:pt x="2453" y="2287"/>
                    <a:pt x="2429" y="2311"/>
                    <a:pt x="2358" y="2311"/>
                  </a:cubicBezTo>
                  <a:cubicBezTo>
                    <a:pt x="2334" y="2311"/>
                    <a:pt x="2334" y="2287"/>
                    <a:pt x="2334" y="2263"/>
                  </a:cubicBezTo>
                  <a:lnTo>
                    <a:pt x="2334" y="2215"/>
                  </a:lnTo>
                  <a:lnTo>
                    <a:pt x="2334" y="1215"/>
                  </a:lnTo>
                  <a:cubicBezTo>
                    <a:pt x="2334" y="1120"/>
                    <a:pt x="2263" y="1072"/>
                    <a:pt x="2191" y="1025"/>
                  </a:cubicBezTo>
                  <a:cubicBezTo>
                    <a:pt x="2179" y="1022"/>
                    <a:pt x="2167" y="1021"/>
                    <a:pt x="2155" y="1021"/>
                  </a:cubicBezTo>
                  <a:cubicBezTo>
                    <a:pt x="2053" y="1021"/>
                    <a:pt x="1977" y="1108"/>
                    <a:pt x="1977" y="1215"/>
                  </a:cubicBezTo>
                  <a:lnTo>
                    <a:pt x="1977" y="3525"/>
                  </a:lnTo>
                  <a:cubicBezTo>
                    <a:pt x="1977" y="3632"/>
                    <a:pt x="1881" y="3719"/>
                    <a:pt x="1776" y="3719"/>
                  </a:cubicBezTo>
                  <a:cubicBezTo>
                    <a:pt x="1764" y="3719"/>
                    <a:pt x="1751" y="3718"/>
                    <a:pt x="1739" y="3716"/>
                  </a:cubicBezTo>
                  <a:cubicBezTo>
                    <a:pt x="1644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8" y="1858"/>
                    <a:pt x="1477" y="1834"/>
                  </a:cubicBezTo>
                  <a:cubicBezTo>
                    <a:pt x="1464" y="1832"/>
                    <a:pt x="1452" y="1831"/>
                    <a:pt x="1440" y="1831"/>
                  </a:cubicBezTo>
                  <a:cubicBezTo>
                    <a:pt x="1339" y="1831"/>
                    <a:pt x="1263" y="1918"/>
                    <a:pt x="1263" y="2025"/>
                  </a:cubicBezTo>
                  <a:lnTo>
                    <a:pt x="1263" y="3501"/>
                  </a:lnTo>
                  <a:lnTo>
                    <a:pt x="1263" y="3525"/>
                  </a:lnTo>
                  <a:cubicBezTo>
                    <a:pt x="1263" y="3620"/>
                    <a:pt x="1191" y="3692"/>
                    <a:pt x="1143" y="3716"/>
                  </a:cubicBezTo>
                  <a:cubicBezTo>
                    <a:pt x="1131" y="3718"/>
                    <a:pt x="1119" y="3719"/>
                    <a:pt x="1106" y="3719"/>
                  </a:cubicBezTo>
                  <a:cubicBezTo>
                    <a:pt x="1001" y="3719"/>
                    <a:pt x="905" y="3632"/>
                    <a:pt x="905" y="3525"/>
                  </a:cubicBezTo>
                  <a:lnTo>
                    <a:pt x="905" y="1215"/>
                  </a:lnTo>
                  <a:cubicBezTo>
                    <a:pt x="905" y="1120"/>
                    <a:pt x="834" y="1072"/>
                    <a:pt x="762" y="1025"/>
                  </a:cubicBezTo>
                  <a:cubicBezTo>
                    <a:pt x="750" y="1022"/>
                    <a:pt x="738" y="1021"/>
                    <a:pt x="726" y="1021"/>
                  </a:cubicBezTo>
                  <a:cubicBezTo>
                    <a:pt x="625" y="1021"/>
                    <a:pt x="548" y="1108"/>
                    <a:pt x="548" y="1215"/>
                  </a:cubicBezTo>
                  <a:lnTo>
                    <a:pt x="548" y="2263"/>
                  </a:lnTo>
                  <a:cubicBezTo>
                    <a:pt x="548" y="2287"/>
                    <a:pt x="524" y="2311"/>
                    <a:pt x="477" y="2311"/>
                  </a:cubicBezTo>
                  <a:cubicBezTo>
                    <a:pt x="453" y="2311"/>
                    <a:pt x="429" y="2287"/>
                    <a:pt x="429" y="2263"/>
                  </a:cubicBezTo>
                  <a:lnTo>
                    <a:pt x="429" y="1906"/>
                  </a:lnTo>
                  <a:lnTo>
                    <a:pt x="429" y="1429"/>
                  </a:lnTo>
                  <a:cubicBezTo>
                    <a:pt x="429" y="1310"/>
                    <a:pt x="429" y="1144"/>
                    <a:pt x="453" y="1025"/>
                  </a:cubicBezTo>
                  <a:cubicBezTo>
                    <a:pt x="477" y="906"/>
                    <a:pt x="548" y="834"/>
                    <a:pt x="596" y="739"/>
                  </a:cubicBezTo>
                  <a:cubicBezTo>
                    <a:pt x="715" y="548"/>
                    <a:pt x="929" y="405"/>
                    <a:pt x="1143" y="358"/>
                  </a:cubicBezTo>
                  <a:cubicBezTo>
                    <a:pt x="1239" y="310"/>
                    <a:pt x="1358" y="310"/>
                    <a:pt x="1429" y="310"/>
                  </a:cubicBezTo>
                  <a:cubicBezTo>
                    <a:pt x="1548" y="310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8" y="388"/>
                    <a:pt x="1957" y="341"/>
                    <a:pt x="1977" y="263"/>
                  </a:cubicBezTo>
                  <a:cubicBezTo>
                    <a:pt x="2001" y="167"/>
                    <a:pt x="1953" y="72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3" name="Google Shape;6743;p52"/>
          <p:cNvGrpSpPr/>
          <p:nvPr/>
        </p:nvGrpSpPr>
        <p:grpSpPr>
          <a:xfrm>
            <a:off x="1048518" y="1922930"/>
            <a:ext cx="362163" cy="354351"/>
            <a:chOff x="1696206" y="1922930"/>
            <a:chExt cx="362163" cy="354351"/>
          </a:xfrm>
        </p:grpSpPr>
        <p:sp>
          <p:nvSpPr>
            <p:cNvPr id="6744" name="Google Shape;6744;p52"/>
            <p:cNvSpPr/>
            <p:nvPr/>
          </p:nvSpPr>
          <p:spPr>
            <a:xfrm>
              <a:off x="1701185" y="1927909"/>
              <a:ext cx="342962" cy="342276"/>
            </a:xfrm>
            <a:custGeom>
              <a:rect b="b" l="l" r="r" t="t"/>
              <a:pathLst>
                <a:path extrusionOk="0" h="11480" w="11503">
                  <a:moveTo>
                    <a:pt x="5740" y="1596"/>
                  </a:moveTo>
                  <a:cubicBezTo>
                    <a:pt x="8050" y="1596"/>
                    <a:pt x="9884" y="3454"/>
                    <a:pt x="9884" y="5740"/>
                  </a:cubicBezTo>
                  <a:cubicBezTo>
                    <a:pt x="9884" y="8026"/>
                    <a:pt x="8050" y="9883"/>
                    <a:pt x="5740" y="9883"/>
                  </a:cubicBezTo>
                  <a:cubicBezTo>
                    <a:pt x="3454" y="9883"/>
                    <a:pt x="1596" y="8026"/>
                    <a:pt x="1596" y="5740"/>
                  </a:cubicBezTo>
                  <a:cubicBezTo>
                    <a:pt x="1596" y="3454"/>
                    <a:pt x="3454" y="1596"/>
                    <a:pt x="5740" y="1596"/>
                  </a:cubicBezTo>
                  <a:close/>
                  <a:moveTo>
                    <a:pt x="5740" y="1"/>
                  </a:moveTo>
                  <a:cubicBezTo>
                    <a:pt x="2573" y="1"/>
                    <a:pt x="1" y="2572"/>
                    <a:pt x="1" y="5740"/>
                  </a:cubicBezTo>
                  <a:cubicBezTo>
                    <a:pt x="1" y="8883"/>
                    <a:pt x="2596" y="11479"/>
                    <a:pt x="5740" y="11479"/>
                  </a:cubicBezTo>
                  <a:cubicBezTo>
                    <a:pt x="8907" y="11479"/>
                    <a:pt x="11503" y="8883"/>
                    <a:pt x="11503" y="5740"/>
                  </a:cubicBezTo>
                  <a:cubicBezTo>
                    <a:pt x="11503" y="2572"/>
                    <a:pt x="8931" y="1"/>
                    <a:pt x="574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5" name="Google Shape;6745;p52"/>
            <p:cNvSpPr/>
            <p:nvPr/>
          </p:nvSpPr>
          <p:spPr>
            <a:xfrm>
              <a:off x="1792778" y="1940700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6" y="0"/>
                  </a:moveTo>
                  <a:lnTo>
                    <a:pt x="4906" y="0"/>
                  </a:lnTo>
                  <a:cubicBezTo>
                    <a:pt x="6716" y="953"/>
                    <a:pt x="7978" y="2906"/>
                    <a:pt x="7978" y="5096"/>
                  </a:cubicBezTo>
                  <a:cubicBezTo>
                    <a:pt x="7978" y="8288"/>
                    <a:pt x="5383" y="10836"/>
                    <a:pt x="2239" y="10836"/>
                  </a:cubicBezTo>
                  <a:cubicBezTo>
                    <a:pt x="1429" y="10836"/>
                    <a:pt x="691" y="10693"/>
                    <a:pt x="1" y="10407"/>
                  </a:cubicBezTo>
                  <a:lnTo>
                    <a:pt x="1" y="10407"/>
                  </a:lnTo>
                  <a:cubicBezTo>
                    <a:pt x="810" y="10812"/>
                    <a:pt x="1715" y="11050"/>
                    <a:pt x="2668" y="11050"/>
                  </a:cubicBezTo>
                  <a:cubicBezTo>
                    <a:pt x="5859" y="11050"/>
                    <a:pt x="8431" y="8454"/>
                    <a:pt x="8431" y="5311"/>
                  </a:cubicBezTo>
                  <a:cubicBezTo>
                    <a:pt x="8455" y="2929"/>
                    <a:pt x="7002" y="881"/>
                    <a:pt x="490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6" name="Google Shape;6746;p52"/>
            <p:cNvSpPr/>
            <p:nvPr/>
          </p:nvSpPr>
          <p:spPr>
            <a:xfrm>
              <a:off x="1871610" y="1927909"/>
              <a:ext cx="172539" cy="171138"/>
            </a:xfrm>
            <a:custGeom>
              <a:rect b="b" l="l" r="r" t="t"/>
              <a:pathLst>
                <a:path extrusionOk="0" h="5740" w="5787">
                  <a:moveTo>
                    <a:pt x="24" y="1"/>
                  </a:moveTo>
                  <a:lnTo>
                    <a:pt x="0" y="1596"/>
                  </a:lnTo>
                  <a:cubicBezTo>
                    <a:pt x="2286" y="1596"/>
                    <a:pt x="4144" y="3430"/>
                    <a:pt x="4144" y="5740"/>
                  </a:cubicBezTo>
                  <a:lnTo>
                    <a:pt x="5787" y="5740"/>
                  </a:lnTo>
                  <a:cubicBezTo>
                    <a:pt x="5787" y="2572"/>
                    <a:pt x="3215" y="1"/>
                    <a:pt x="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7" name="Google Shape;6747;p52"/>
            <p:cNvSpPr/>
            <p:nvPr/>
          </p:nvSpPr>
          <p:spPr>
            <a:xfrm>
              <a:off x="1939052" y="1940700"/>
              <a:ext cx="105813" cy="158347"/>
            </a:xfrm>
            <a:custGeom>
              <a:rect b="b" l="l" r="r" t="t"/>
              <a:pathLst>
                <a:path extrusionOk="0" h="5311" w="3549">
                  <a:moveTo>
                    <a:pt x="0" y="0"/>
                  </a:moveTo>
                  <a:lnTo>
                    <a:pt x="0" y="0"/>
                  </a:lnTo>
                  <a:cubicBezTo>
                    <a:pt x="1810" y="953"/>
                    <a:pt x="3072" y="2906"/>
                    <a:pt x="3072" y="5096"/>
                  </a:cubicBezTo>
                  <a:lnTo>
                    <a:pt x="3072" y="5311"/>
                  </a:lnTo>
                  <a:lnTo>
                    <a:pt x="3549" y="5311"/>
                  </a:lnTo>
                  <a:lnTo>
                    <a:pt x="3549" y="5168"/>
                  </a:lnTo>
                  <a:lnTo>
                    <a:pt x="3549" y="5096"/>
                  </a:lnTo>
                  <a:cubicBezTo>
                    <a:pt x="3549" y="4858"/>
                    <a:pt x="3525" y="4644"/>
                    <a:pt x="3477" y="4406"/>
                  </a:cubicBezTo>
                  <a:lnTo>
                    <a:pt x="3406" y="3977"/>
                  </a:lnTo>
                  <a:cubicBezTo>
                    <a:pt x="3215" y="3167"/>
                    <a:pt x="2858" y="2453"/>
                    <a:pt x="2382" y="1810"/>
                  </a:cubicBezTo>
                  <a:cubicBezTo>
                    <a:pt x="2191" y="1620"/>
                    <a:pt x="2025" y="1381"/>
                    <a:pt x="1810" y="1191"/>
                  </a:cubicBezTo>
                  <a:cubicBezTo>
                    <a:pt x="1667" y="1048"/>
                    <a:pt x="1525" y="929"/>
                    <a:pt x="1358" y="810"/>
                  </a:cubicBezTo>
                  <a:cubicBezTo>
                    <a:pt x="953" y="476"/>
                    <a:pt x="477" y="214"/>
                    <a:pt x="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8" name="Google Shape;6748;p52"/>
            <p:cNvSpPr/>
            <p:nvPr/>
          </p:nvSpPr>
          <p:spPr>
            <a:xfrm>
              <a:off x="1739528" y="1927194"/>
              <a:ext cx="133512" cy="95169"/>
            </a:xfrm>
            <a:custGeom>
              <a:rect b="b" l="l" r="r" t="t"/>
              <a:pathLst>
                <a:path extrusionOk="0" h="3192" w="4478">
                  <a:moveTo>
                    <a:pt x="4478" y="1"/>
                  </a:moveTo>
                  <a:cubicBezTo>
                    <a:pt x="2668" y="1"/>
                    <a:pt x="1048" y="858"/>
                    <a:pt x="1" y="2168"/>
                  </a:cubicBezTo>
                  <a:lnTo>
                    <a:pt x="1287" y="3192"/>
                  </a:lnTo>
                  <a:cubicBezTo>
                    <a:pt x="2025" y="2239"/>
                    <a:pt x="3168" y="1644"/>
                    <a:pt x="4478" y="1644"/>
                  </a:cubicBezTo>
                  <a:lnTo>
                    <a:pt x="4478" y="1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9" name="Google Shape;6749;p52"/>
            <p:cNvSpPr/>
            <p:nvPr/>
          </p:nvSpPr>
          <p:spPr>
            <a:xfrm>
              <a:off x="1696206" y="1922930"/>
              <a:ext cx="362163" cy="354351"/>
            </a:xfrm>
            <a:custGeom>
              <a:rect b="b" l="l" r="r" t="t"/>
              <a:pathLst>
                <a:path extrusionOk="0" h="11885" w="12147">
                  <a:moveTo>
                    <a:pt x="5788" y="334"/>
                  </a:moveTo>
                  <a:lnTo>
                    <a:pt x="5788" y="1620"/>
                  </a:lnTo>
                  <a:cubicBezTo>
                    <a:pt x="5669" y="1620"/>
                    <a:pt x="5550" y="1620"/>
                    <a:pt x="5431" y="1644"/>
                  </a:cubicBezTo>
                  <a:cubicBezTo>
                    <a:pt x="4407" y="1763"/>
                    <a:pt x="3502" y="2216"/>
                    <a:pt x="2859" y="2930"/>
                  </a:cubicBezTo>
                  <a:lnTo>
                    <a:pt x="2692" y="3073"/>
                  </a:lnTo>
                  <a:lnTo>
                    <a:pt x="1715" y="2263"/>
                  </a:lnTo>
                  <a:lnTo>
                    <a:pt x="2025" y="1977"/>
                  </a:lnTo>
                  <a:cubicBezTo>
                    <a:pt x="2906" y="1072"/>
                    <a:pt x="4049" y="525"/>
                    <a:pt x="5288" y="358"/>
                  </a:cubicBezTo>
                  <a:cubicBezTo>
                    <a:pt x="5431" y="334"/>
                    <a:pt x="5597" y="334"/>
                    <a:pt x="5740" y="334"/>
                  </a:cubicBezTo>
                  <a:close/>
                  <a:moveTo>
                    <a:pt x="6097" y="429"/>
                  </a:moveTo>
                  <a:cubicBezTo>
                    <a:pt x="7526" y="453"/>
                    <a:pt x="8860" y="1049"/>
                    <a:pt x="9884" y="2073"/>
                  </a:cubicBezTo>
                  <a:cubicBezTo>
                    <a:pt x="10884" y="3073"/>
                    <a:pt x="11456" y="4406"/>
                    <a:pt x="11503" y="5835"/>
                  </a:cubicBezTo>
                  <a:lnTo>
                    <a:pt x="10241" y="5835"/>
                  </a:lnTo>
                  <a:cubicBezTo>
                    <a:pt x="10170" y="4454"/>
                    <a:pt x="9455" y="3192"/>
                    <a:pt x="8288" y="2430"/>
                  </a:cubicBezTo>
                  <a:cubicBezTo>
                    <a:pt x="8260" y="2402"/>
                    <a:pt x="8228" y="2388"/>
                    <a:pt x="8196" y="2388"/>
                  </a:cubicBezTo>
                  <a:cubicBezTo>
                    <a:pt x="8145" y="2388"/>
                    <a:pt x="8093" y="2420"/>
                    <a:pt x="8050" y="2478"/>
                  </a:cubicBezTo>
                  <a:cubicBezTo>
                    <a:pt x="8003" y="2573"/>
                    <a:pt x="8026" y="2668"/>
                    <a:pt x="8122" y="2716"/>
                  </a:cubicBezTo>
                  <a:cubicBezTo>
                    <a:pt x="9241" y="3454"/>
                    <a:pt x="9908" y="4692"/>
                    <a:pt x="9908" y="6026"/>
                  </a:cubicBezTo>
                  <a:cubicBezTo>
                    <a:pt x="9908" y="8098"/>
                    <a:pt x="8122" y="9884"/>
                    <a:pt x="5931" y="9884"/>
                  </a:cubicBezTo>
                  <a:cubicBezTo>
                    <a:pt x="3764" y="9884"/>
                    <a:pt x="1977" y="8098"/>
                    <a:pt x="1977" y="5931"/>
                  </a:cubicBezTo>
                  <a:cubicBezTo>
                    <a:pt x="1977" y="5073"/>
                    <a:pt x="2287" y="4240"/>
                    <a:pt x="2787" y="3549"/>
                  </a:cubicBezTo>
                  <a:cubicBezTo>
                    <a:pt x="3287" y="2859"/>
                    <a:pt x="4049" y="2382"/>
                    <a:pt x="4835" y="2144"/>
                  </a:cubicBezTo>
                  <a:cubicBezTo>
                    <a:pt x="5192" y="2073"/>
                    <a:pt x="5550" y="2001"/>
                    <a:pt x="5954" y="2001"/>
                  </a:cubicBezTo>
                  <a:cubicBezTo>
                    <a:pt x="6455" y="2001"/>
                    <a:pt x="6955" y="2096"/>
                    <a:pt x="7431" y="2311"/>
                  </a:cubicBezTo>
                  <a:cubicBezTo>
                    <a:pt x="7444" y="2314"/>
                    <a:pt x="7457" y="2315"/>
                    <a:pt x="7470" y="2315"/>
                  </a:cubicBezTo>
                  <a:cubicBezTo>
                    <a:pt x="7556" y="2315"/>
                    <a:pt x="7648" y="2254"/>
                    <a:pt x="7669" y="2192"/>
                  </a:cubicBezTo>
                  <a:cubicBezTo>
                    <a:pt x="7669" y="2096"/>
                    <a:pt x="7645" y="2025"/>
                    <a:pt x="7550" y="2001"/>
                  </a:cubicBezTo>
                  <a:cubicBezTo>
                    <a:pt x="7098" y="1811"/>
                    <a:pt x="6597" y="1715"/>
                    <a:pt x="6097" y="1715"/>
                  </a:cubicBezTo>
                  <a:lnTo>
                    <a:pt x="6097" y="429"/>
                  </a:lnTo>
                  <a:close/>
                  <a:moveTo>
                    <a:pt x="5502" y="1"/>
                  </a:moveTo>
                  <a:cubicBezTo>
                    <a:pt x="5264" y="48"/>
                    <a:pt x="4978" y="72"/>
                    <a:pt x="4740" y="96"/>
                  </a:cubicBezTo>
                  <a:cubicBezTo>
                    <a:pt x="4454" y="168"/>
                    <a:pt x="4121" y="239"/>
                    <a:pt x="3835" y="358"/>
                  </a:cubicBezTo>
                  <a:cubicBezTo>
                    <a:pt x="3049" y="668"/>
                    <a:pt x="2311" y="1144"/>
                    <a:pt x="1715" y="1739"/>
                  </a:cubicBezTo>
                  <a:cubicBezTo>
                    <a:pt x="596" y="2859"/>
                    <a:pt x="1" y="4359"/>
                    <a:pt x="1" y="5931"/>
                  </a:cubicBezTo>
                  <a:cubicBezTo>
                    <a:pt x="1" y="7431"/>
                    <a:pt x="549" y="8884"/>
                    <a:pt x="1573" y="9979"/>
                  </a:cubicBezTo>
                  <a:cubicBezTo>
                    <a:pt x="1598" y="10017"/>
                    <a:pt x="1644" y="10042"/>
                    <a:pt x="1692" y="10042"/>
                  </a:cubicBezTo>
                  <a:cubicBezTo>
                    <a:pt x="1734" y="10042"/>
                    <a:pt x="1778" y="10023"/>
                    <a:pt x="1811" y="9979"/>
                  </a:cubicBezTo>
                  <a:cubicBezTo>
                    <a:pt x="1858" y="9931"/>
                    <a:pt x="1858" y="9812"/>
                    <a:pt x="1811" y="9741"/>
                  </a:cubicBezTo>
                  <a:cubicBezTo>
                    <a:pt x="858" y="8693"/>
                    <a:pt x="310" y="7359"/>
                    <a:pt x="310" y="5931"/>
                  </a:cubicBezTo>
                  <a:cubicBezTo>
                    <a:pt x="310" y="4716"/>
                    <a:pt x="715" y="3525"/>
                    <a:pt x="1454" y="2573"/>
                  </a:cubicBezTo>
                  <a:lnTo>
                    <a:pt x="2430" y="3382"/>
                  </a:lnTo>
                  <a:cubicBezTo>
                    <a:pt x="1906" y="4121"/>
                    <a:pt x="1573" y="5002"/>
                    <a:pt x="1573" y="6026"/>
                  </a:cubicBezTo>
                  <a:cubicBezTo>
                    <a:pt x="1596" y="8336"/>
                    <a:pt x="3502" y="10217"/>
                    <a:pt x="5812" y="10241"/>
                  </a:cubicBezTo>
                  <a:cubicBezTo>
                    <a:pt x="5841" y="10242"/>
                    <a:pt x="5871" y="10242"/>
                    <a:pt x="5900" y="10242"/>
                  </a:cubicBezTo>
                  <a:cubicBezTo>
                    <a:pt x="8217" y="10242"/>
                    <a:pt x="10099" y="8402"/>
                    <a:pt x="10193" y="6121"/>
                  </a:cubicBezTo>
                  <a:lnTo>
                    <a:pt x="11479" y="6121"/>
                  </a:lnTo>
                  <a:cubicBezTo>
                    <a:pt x="11456" y="7550"/>
                    <a:pt x="10860" y="8884"/>
                    <a:pt x="9836" y="9884"/>
                  </a:cubicBezTo>
                  <a:cubicBezTo>
                    <a:pt x="8788" y="10932"/>
                    <a:pt x="7360" y="11527"/>
                    <a:pt x="5883" y="11527"/>
                  </a:cubicBezTo>
                  <a:cubicBezTo>
                    <a:pt x="4597" y="11527"/>
                    <a:pt x="3359" y="11074"/>
                    <a:pt x="2358" y="10289"/>
                  </a:cubicBezTo>
                  <a:cubicBezTo>
                    <a:pt x="2336" y="10255"/>
                    <a:pt x="2299" y="10238"/>
                    <a:pt x="2260" y="10238"/>
                  </a:cubicBezTo>
                  <a:cubicBezTo>
                    <a:pt x="2216" y="10238"/>
                    <a:pt x="2170" y="10261"/>
                    <a:pt x="2144" y="10312"/>
                  </a:cubicBezTo>
                  <a:cubicBezTo>
                    <a:pt x="2073" y="10360"/>
                    <a:pt x="2073" y="10479"/>
                    <a:pt x="2168" y="10551"/>
                  </a:cubicBezTo>
                  <a:cubicBezTo>
                    <a:pt x="3192" y="11408"/>
                    <a:pt x="4549" y="11884"/>
                    <a:pt x="5907" y="11884"/>
                  </a:cubicBezTo>
                  <a:cubicBezTo>
                    <a:pt x="7883" y="11884"/>
                    <a:pt x="9717" y="10932"/>
                    <a:pt x="10860" y="9241"/>
                  </a:cubicBezTo>
                  <a:cubicBezTo>
                    <a:pt x="11265" y="8622"/>
                    <a:pt x="11575" y="7907"/>
                    <a:pt x="11718" y="7145"/>
                  </a:cubicBezTo>
                  <a:cubicBezTo>
                    <a:pt x="12146" y="5097"/>
                    <a:pt x="11503" y="3144"/>
                    <a:pt x="10098" y="1739"/>
                  </a:cubicBezTo>
                  <a:cubicBezTo>
                    <a:pt x="8979" y="596"/>
                    <a:pt x="7502" y="1"/>
                    <a:pt x="5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0" name="Google Shape;6750;p52"/>
          <p:cNvGrpSpPr/>
          <p:nvPr/>
        </p:nvGrpSpPr>
        <p:grpSpPr>
          <a:xfrm>
            <a:off x="1805872" y="1922125"/>
            <a:ext cx="354351" cy="354441"/>
            <a:chOff x="2377359" y="1922125"/>
            <a:chExt cx="354351" cy="354441"/>
          </a:xfrm>
        </p:grpSpPr>
        <p:sp>
          <p:nvSpPr>
            <p:cNvPr id="6751" name="Google Shape;6751;p52"/>
            <p:cNvSpPr/>
            <p:nvPr/>
          </p:nvSpPr>
          <p:spPr>
            <a:xfrm>
              <a:off x="2632996" y="1957009"/>
              <a:ext cx="69588" cy="290428"/>
            </a:xfrm>
            <a:custGeom>
              <a:rect b="b" l="l" r="r" t="t"/>
              <a:pathLst>
                <a:path extrusionOk="0" h="9741" w="2334">
                  <a:moveTo>
                    <a:pt x="71" y="1"/>
                  </a:moveTo>
                  <a:cubicBezTo>
                    <a:pt x="24" y="1"/>
                    <a:pt x="0" y="25"/>
                    <a:pt x="0" y="49"/>
                  </a:cubicBezTo>
                  <a:lnTo>
                    <a:pt x="0" y="9741"/>
                  </a:lnTo>
                  <a:lnTo>
                    <a:pt x="2334" y="9741"/>
                  </a:lnTo>
                  <a:lnTo>
                    <a:pt x="2286" y="49"/>
                  </a:lnTo>
                  <a:cubicBezTo>
                    <a:pt x="2286" y="25"/>
                    <a:pt x="2262" y="1"/>
                    <a:pt x="2239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2" name="Google Shape;6752;p52"/>
            <p:cNvSpPr/>
            <p:nvPr/>
          </p:nvSpPr>
          <p:spPr>
            <a:xfrm>
              <a:off x="2529328" y="2068488"/>
              <a:ext cx="68187" cy="178950"/>
            </a:xfrm>
            <a:custGeom>
              <a:rect b="b" l="l" r="r" t="t"/>
              <a:pathLst>
                <a:path extrusionOk="0" h="6002" w="2287">
                  <a:moveTo>
                    <a:pt x="48" y="1"/>
                  </a:moveTo>
                  <a:cubicBezTo>
                    <a:pt x="24" y="1"/>
                    <a:pt x="0" y="48"/>
                    <a:pt x="0" y="72"/>
                  </a:cubicBezTo>
                  <a:lnTo>
                    <a:pt x="0" y="6002"/>
                  </a:lnTo>
                  <a:lnTo>
                    <a:pt x="2286" y="6002"/>
                  </a:lnTo>
                  <a:lnTo>
                    <a:pt x="2286" y="72"/>
                  </a:lnTo>
                  <a:cubicBezTo>
                    <a:pt x="2286" y="48"/>
                    <a:pt x="2262" y="1"/>
                    <a:pt x="2239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3" name="Google Shape;6753;p52"/>
            <p:cNvSpPr/>
            <p:nvPr/>
          </p:nvSpPr>
          <p:spPr>
            <a:xfrm>
              <a:off x="2426346" y="2144458"/>
              <a:ext cx="68217" cy="102981"/>
            </a:xfrm>
            <a:custGeom>
              <a:rect b="b" l="l" r="r" t="t"/>
              <a:pathLst>
                <a:path extrusionOk="0" h="3454" w="2288">
                  <a:moveTo>
                    <a:pt x="49" y="1"/>
                  </a:moveTo>
                  <a:cubicBezTo>
                    <a:pt x="25" y="1"/>
                    <a:pt x="1" y="25"/>
                    <a:pt x="1" y="49"/>
                  </a:cubicBezTo>
                  <a:lnTo>
                    <a:pt x="1" y="3454"/>
                  </a:lnTo>
                  <a:lnTo>
                    <a:pt x="2287" y="3454"/>
                  </a:lnTo>
                  <a:lnTo>
                    <a:pt x="2287" y="49"/>
                  </a:lnTo>
                  <a:cubicBezTo>
                    <a:pt x="2287" y="25"/>
                    <a:pt x="2263" y="1"/>
                    <a:pt x="2240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4" name="Google Shape;6754;p52"/>
            <p:cNvSpPr/>
            <p:nvPr/>
          </p:nvSpPr>
          <p:spPr>
            <a:xfrm>
              <a:off x="2686246" y="1957009"/>
              <a:ext cx="16339" cy="290428"/>
            </a:xfrm>
            <a:custGeom>
              <a:rect b="b" l="l" r="r" t="t"/>
              <a:pathLst>
                <a:path extrusionOk="0" h="9741" w="548">
                  <a:moveTo>
                    <a:pt x="0" y="1"/>
                  </a:moveTo>
                  <a:cubicBezTo>
                    <a:pt x="24" y="1"/>
                    <a:pt x="72" y="25"/>
                    <a:pt x="72" y="49"/>
                  </a:cubicBezTo>
                  <a:lnTo>
                    <a:pt x="72" y="9741"/>
                  </a:lnTo>
                  <a:lnTo>
                    <a:pt x="548" y="9741"/>
                  </a:lnTo>
                  <a:lnTo>
                    <a:pt x="548" y="49"/>
                  </a:lnTo>
                  <a:cubicBezTo>
                    <a:pt x="548" y="25"/>
                    <a:pt x="500" y="1"/>
                    <a:pt x="47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5" name="Google Shape;6755;p52"/>
            <p:cNvSpPr/>
            <p:nvPr/>
          </p:nvSpPr>
          <p:spPr>
            <a:xfrm>
              <a:off x="2582578" y="2068488"/>
              <a:ext cx="15653" cy="178264"/>
            </a:xfrm>
            <a:custGeom>
              <a:rect b="b" l="l" r="r" t="t"/>
              <a:pathLst>
                <a:path extrusionOk="0" h="5979" w="525">
                  <a:moveTo>
                    <a:pt x="0" y="1"/>
                  </a:moveTo>
                  <a:cubicBezTo>
                    <a:pt x="24" y="1"/>
                    <a:pt x="48" y="25"/>
                    <a:pt x="48" y="72"/>
                  </a:cubicBezTo>
                  <a:lnTo>
                    <a:pt x="48" y="5978"/>
                  </a:lnTo>
                  <a:lnTo>
                    <a:pt x="524" y="5978"/>
                  </a:lnTo>
                  <a:lnTo>
                    <a:pt x="524" y="72"/>
                  </a:lnTo>
                  <a:cubicBezTo>
                    <a:pt x="524" y="48"/>
                    <a:pt x="500" y="1"/>
                    <a:pt x="476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6" name="Google Shape;6756;p52"/>
            <p:cNvSpPr/>
            <p:nvPr/>
          </p:nvSpPr>
          <p:spPr>
            <a:xfrm>
              <a:off x="2479626" y="2143057"/>
              <a:ext cx="15623" cy="102981"/>
            </a:xfrm>
            <a:custGeom>
              <a:rect b="b" l="l" r="r" t="t"/>
              <a:pathLst>
                <a:path extrusionOk="0" h="3454" w="524">
                  <a:moveTo>
                    <a:pt x="0" y="0"/>
                  </a:moveTo>
                  <a:cubicBezTo>
                    <a:pt x="24" y="0"/>
                    <a:pt x="48" y="48"/>
                    <a:pt x="48" y="72"/>
                  </a:cubicBezTo>
                  <a:lnTo>
                    <a:pt x="48" y="3453"/>
                  </a:lnTo>
                  <a:lnTo>
                    <a:pt x="524" y="3453"/>
                  </a:lnTo>
                  <a:lnTo>
                    <a:pt x="524" y="72"/>
                  </a:lnTo>
                  <a:cubicBezTo>
                    <a:pt x="524" y="48"/>
                    <a:pt x="500" y="0"/>
                    <a:pt x="47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7" name="Google Shape;6757;p52"/>
            <p:cNvSpPr/>
            <p:nvPr/>
          </p:nvSpPr>
          <p:spPr>
            <a:xfrm>
              <a:off x="2424229" y="1929340"/>
              <a:ext cx="193171" cy="156171"/>
            </a:xfrm>
            <a:custGeom>
              <a:rect b="b" l="l" r="r" t="t"/>
              <a:pathLst>
                <a:path extrusionOk="0" h="5238" w="6479">
                  <a:moveTo>
                    <a:pt x="6002" y="0"/>
                  </a:moveTo>
                  <a:lnTo>
                    <a:pt x="4859" y="143"/>
                  </a:lnTo>
                  <a:cubicBezTo>
                    <a:pt x="4621" y="167"/>
                    <a:pt x="4478" y="381"/>
                    <a:pt x="4501" y="595"/>
                  </a:cubicBezTo>
                  <a:cubicBezTo>
                    <a:pt x="4501" y="738"/>
                    <a:pt x="4644" y="881"/>
                    <a:pt x="4811" y="929"/>
                  </a:cubicBezTo>
                  <a:lnTo>
                    <a:pt x="215" y="4525"/>
                  </a:lnTo>
                  <a:cubicBezTo>
                    <a:pt x="48" y="4668"/>
                    <a:pt x="1" y="4906"/>
                    <a:pt x="167" y="5096"/>
                  </a:cubicBezTo>
                  <a:cubicBezTo>
                    <a:pt x="247" y="5189"/>
                    <a:pt x="356" y="5238"/>
                    <a:pt x="466" y="5238"/>
                  </a:cubicBezTo>
                  <a:cubicBezTo>
                    <a:pt x="553" y="5238"/>
                    <a:pt x="641" y="5207"/>
                    <a:pt x="715" y="5144"/>
                  </a:cubicBezTo>
                  <a:lnTo>
                    <a:pt x="5406" y="1453"/>
                  </a:lnTo>
                  <a:cubicBezTo>
                    <a:pt x="5406" y="1667"/>
                    <a:pt x="5526" y="1834"/>
                    <a:pt x="5716" y="1881"/>
                  </a:cubicBezTo>
                  <a:cubicBezTo>
                    <a:pt x="5744" y="1888"/>
                    <a:pt x="5772" y="1891"/>
                    <a:pt x="5799" y="1891"/>
                  </a:cubicBezTo>
                  <a:cubicBezTo>
                    <a:pt x="5983" y="1891"/>
                    <a:pt x="6151" y="1758"/>
                    <a:pt x="6192" y="1572"/>
                  </a:cubicBezTo>
                  <a:lnTo>
                    <a:pt x="6430" y="453"/>
                  </a:lnTo>
                  <a:cubicBezTo>
                    <a:pt x="6478" y="334"/>
                    <a:pt x="6430" y="191"/>
                    <a:pt x="6359" y="119"/>
                  </a:cubicBezTo>
                  <a:cubicBezTo>
                    <a:pt x="6264" y="48"/>
                    <a:pt x="6168" y="0"/>
                    <a:pt x="6049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8" name="Google Shape;6758;p52"/>
            <p:cNvSpPr/>
            <p:nvPr/>
          </p:nvSpPr>
          <p:spPr>
            <a:xfrm>
              <a:off x="2427061" y="1967921"/>
              <a:ext cx="153398" cy="117889"/>
            </a:xfrm>
            <a:custGeom>
              <a:rect b="b" l="l" r="r" t="t"/>
              <a:pathLst>
                <a:path extrusionOk="0" h="3954" w="5145">
                  <a:moveTo>
                    <a:pt x="4897" y="0"/>
                  </a:moveTo>
                  <a:cubicBezTo>
                    <a:pt x="4871" y="0"/>
                    <a:pt x="4841" y="6"/>
                    <a:pt x="4811" y="16"/>
                  </a:cubicBezTo>
                  <a:lnTo>
                    <a:pt x="263" y="3588"/>
                  </a:lnTo>
                  <a:cubicBezTo>
                    <a:pt x="168" y="3660"/>
                    <a:pt x="96" y="3683"/>
                    <a:pt x="1" y="3683"/>
                  </a:cubicBezTo>
                  <a:cubicBezTo>
                    <a:pt x="1" y="3731"/>
                    <a:pt x="25" y="3779"/>
                    <a:pt x="48" y="3802"/>
                  </a:cubicBezTo>
                  <a:cubicBezTo>
                    <a:pt x="143" y="3897"/>
                    <a:pt x="262" y="3954"/>
                    <a:pt x="377" y="3954"/>
                  </a:cubicBezTo>
                  <a:cubicBezTo>
                    <a:pt x="463" y="3954"/>
                    <a:pt x="548" y="3922"/>
                    <a:pt x="620" y="3850"/>
                  </a:cubicBezTo>
                  <a:lnTo>
                    <a:pt x="5145" y="278"/>
                  </a:lnTo>
                  <a:cubicBezTo>
                    <a:pt x="5073" y="230"/>
                    <a:pt x="5002" y="135"/>
                    <a:pt x="4978" y="40"/>
                  </a:cubicBezTo>
                  <a:cubicBezTo>
                    <a:pt x="4964" y="12"/>
                    <a:pt x="4934" y="0"/>
                    <a:pt x="4897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9" name="Google Shape;6759;p52"/>
            <p:cNvSpPr/>
            <p:nvPr/>
          </p:nvSpPr>
          <p:spPr>
            <a:xfrm>
              <a:off x="2586126" y="1926478"/>
              <a:ext cx="31276" cy="59242"/>
            </a:xfrm>
            <a:custGeom>
              <a:rect b="b" l="l" r="r" t="t"/>
              <a:pathLst>
                <a:path extrusionOk="0" h="1987" w="1049">
                  <a:moveTo>
                    <a:pt x="643" y="1"/>
                  </a:moveTo>
                  <a:cubicBezTo>
                    <a:pt x="643" y="96"/>
                    <a:pt x="691" y="168"/>
                    <a:pt x="643" y="239"/>
                  </a:cubicBezTo>
                  <a:lnTo>
                    <a:pt x="405" y="1382"/>
                  </a:lnTo>
                  <a:cubicBezTo>
                    <a:pt x="381" y="1596"/>
                    <a:pt x="215" y="1692"/>
                    <a:pt x="0" y="1692"/>
                  </a:cubicBezTo>
                  <a:cubicBezTo>
                    <a:pt x="48" y="1858"/>
                    <a:pt x="143" y="1930"/>
                    <a:pt x="286" y="1977"/>
                  </a:cubicBezTo>
                  <a:cubicBezTo>
                    <a:pt x="314" y="1984"/>
                    <a:pt x="342" y="1987"/>
                    <a:pt x="369" y="1987"/>
                  </a:cubicBezTo>
                  <a:cubicBezTo>
                    <a:pt x="553" y="1987"/>
                    <a:pt x="721" y="1854"/>
                    <a:pt x="762" y="1668"/>
                  </a:cubicBezTo>
                  <a:lnTo>
                    <a:pt x="1000" y="549"/>
                  </a:lnTo>
                  <a:cubicBezTo>
                    <a:pt x="1048" y="430"/>
                    <a:pt x="1000" y="287"/>
                    <a:pt x="929" y="120"/>
                  </a:cubicBezTo>
                  <a:cubicBezTo>
                    <a:pt x="858" y="72"/>
                    <a:pt x="762" y="1"/>
                    <a:pt x="643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0" name="Google Shape;6760;p52"/>
            <p:cNvSpPr/>
            <p:nvPr/>
          </p:nvSpPr>
          <p:spPr>
            <a:xfrm>
              <a:off x="2381623" y="224741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20" y="1"/>
                  </a:moveTo>
                  <a:cubicBezTo>
                    <a:pt x="72" y="1"/>
                    <a:pt x="1" y="49"/>
                    <a:pt x="1" y="120"/>
                  </a:cubicBezTo>
                  <a:lnTo>
                    <a:pt x="1" y="668"/>
                  </a:lnTo>
                  <a:cubicBezTo>
                    <a:pt x="1" y="739"/>
                    <a:pt x="72" y="787"/>
                    <a:pt x="120" y="787"/>
                  </a:cubicBezTo>
                  <a:lnTo>
                    <a:pt x="11408" y="787"/>
                  </a:lnTo>
                  <a:cubicBezTo>
                    <a:pt x="11479" y="787"/>
                    <a:pt x="11527" y="739"/>
                    <a:pt x="11527" y="668"/>
                  </a:cubicBezTo>
                  <a:lnTo>
                    <a:pt x="11527" y="120"/>
                  </a:lnTo>
                  <a:cubicBezTo>
                    <a:pt x="11527" y="49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1" name="Google Shape;6761;p52"/>
            <p:cNvSpPr/>
            <p:nvPr/>
          </p:nvSpPr>
          <p:spPr>
            <a:xfrm>
              <a:off x="2708250" y="2247410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0" y="1"/>
                  </a:moveTo>
                  <a:cubicBezTo>
                    <a:pt x="72" y="1"/>
                    <a:pt x="119" y="49"/>
                    <a:pt x="119" y="120"/>
                  </a:cubicBezTo>
                  <a:lnTo>
                    <a:pt x="119" y="668"/>
                  </a:lnTo>
                  <a:cubicBezTo>
                    <a:pt x="119" y="739"/>
                    <a:pt x="72" y="787"/>
                    <a:pt x="0" y="787"/>
                  </a:cubicBezTo>
                  <a:lnTo>
                    <a:pt x="477" y="787"/>
                  </a:lnTo>
                  <a:cubicBezTo>
                    <a:pt x="548" y="787"/>
                    <a:pt x="596" y="739"/>
                    <a:pt x="596" y="668"/>
                  </a:cubicBezTo>
                  <a:lnTo>
                    <a:pt x="596" y="120"/>
                  </a:lnTo>
                  <a:cubicBezTo>
                    <a:pt x="596" y="25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2" name="Google Shape;6762;p52"/>
            <p:cNvSpPr/>
            <p:nvPr/>
          </p:nvSpPr>
          <p:spPr>
            <a:xfrm>
              <a:off x="2419250" y="1922930"/>
              <a:ext cx="202384" cy="168455"/>
            </a:xfrm>
            <a:custGeom>
              <a:rect b="b" l="l" r="r" t="t"/>
              <a:pathLst>
                <a:path extrusionOk="0" h="5650" w="6788">
                  <a:moveTo>
                    <a:pt x="6193" y="334"/>
                  </a:moveTo>
                  <a:cubicBezTo>
                    <a:pt x="6240" y="334"/>
                    <a:pt x="6335" y="358"/>
                    <a:pt x="6407" y="406"/>
                  </a:cubicBezTo>
                  <a:cubicBezTo>
                    <a:pt x="6455" y="453"/>
                    <a:pt x="6455" y="525"/>
                    <a:pt x="6455" y="596"/>
                  </a:cubicBezTo>
                  <a:lnTo>
                    <a:pt x="6216" y="1739"/>
                  </a:lnTo>
                  <a:cubicBezTo>
                    <a:pt x="6195" y="1856"/>
                    <a:pt x="6098" y="1911"/>
                    <a:pt x="5999" y="1911"/>
                  </a:cubicBezTo>
                  <a:cubicBezTo>
                    <a:pt x="5876" y="1911"/>
                    <a:pt x="5751" y="1826"/>
                    <a:pt x="5764" y="1668"/>
                  </a:cubicBezTo>
                  <a:cubicBezTo>
                    <a:pt x="5764" y="1620"/>
                    <a:pt x="5740" y="1549"/>
                    <a:pt x="5693" y="1525"/>
                  </a:cubicBezTo>
                  <a:cubicBezTo>
                    <a:pt x="5663" y="1515"/>
                    <a:pt x="5637" y="1509"/>
                    <a:pt x="5613" y="1509"/>
                  </a:cubicBezTo>
                  <a:cubicBezTo>
                    <a:pt x="5578" y="1509"/>
                    <a:pt x="5544" y="1521"/>
                    <a:pt x="5502" y="1549"/>
                  </a:cubicBezTo>
                  <a:lnTo>
                    <a:pt x="834" y="5240"/>
                  </a:lnTo>
                  <a:cubicBezTo>
                    <a:pt x="763" y="5288"/>
                    <a:pt x="715" y="5311"/>
                    <a:pt x="644" y="5311"/>
                  </a:cubicBezTo>
                  <a:cubicBezTo>
                    <a:pt x="596" y="5311"/>
                    <a:pt x="525" y="5288"/>
                    <a:pt x="501" y="5216"/>
                  </a:cubicBezTo>
                  <a:cubicBezTo>
                    <a:pt x="406" y="5121"/>
                    <a:pt x="406" y="5073"/>
                    <a:pt x="406" y="5002"/>
                  </a:cubicBezTo>
                  <a:cubicBezTo>
                    <a:pt x="406" y="4954"/>
                    <a:pt x="453" y="4883"/>
                    <a:pt x="501" y="4859"/>
                  </a:cubicBezTo>
                  <a:lnTo>
                    <a:pt x="5097" y="1263"/>
                  </a:lnTo>
                  <a:cubicBezTo>
                    <a:pt x="5145" y="1215"/>
                    <a:pt x="5169" y="1144"/>
                    <a:pt x="5145" y="1072"/>
                  </a:cubicBezTo>
                  <a:cubicBezTo>
                    <a:pt x="5145" y="1025"/>
                    <a:pt x="5097" y="953"/>
                    <a:pt x="5026" y="953"/>
                  </a:cubicBezTo>
                  <a:cubicBezTo>
                    <a:pt x="4930" y="930"/>
                    <a:pt x="4883" y="882"/>
                    <a:pt x="4859" y="739"/>
                  </a:cubicBezTo>
                  <a:cubicBezTo>
                    <a:pt x="4811" y="620"/>
                    <a:pt x="4930" y="525"/>
                    <a:pt x="5050" y="477"/>
                  </a:cubicBezTo>
                  <a:lnTo>
                    <a:pt x="6193" y="334"/>
                  </a:lnTo>
                  <a:close/>
                  <a:moveTo>
                    <a:pt x="6121" y="1"/>
                  </a:moveTo>
                  <a:lnTo>
                    <a:pt x="5002" y="168"/>
                  </a:lnTo>
                  <a:cubicBezTo>
                    <a:pt x="4859" y="191"/>
                    <a:pt x="4692" y="239"/>
                    <a:pt x="4621" y="358"/>
                  </a:cubicBezTo>
                  <a:cubicBezTo>
                    <a:pt x="4526" y="477"/>
                    <a:pt x="4454" y="644"/>
                    <a:pt x="4478" y="787"/>
                  </a:cubicBezTo>
                  <a:cubicBezTo>
                    <a:pt x="4526" y="906"/>
                    <a:pt x="4573" y="1025"/>
                    <a:pt x="4668" y="1120"/>
                  </a:cubicBezTo>
                  <a:lnTo>
                    <a:pt x="287" y="4573"/>
                  </a:lnTo>
                  <a:cubicBezTo>
                    <a:pt x="48" y="4764"/>
                    <a:pt x="1" y="5121"/>
                    <a:pt x="191" y="5359"/>
                  </a:cubicBezTo>
                  <a:cubicBezTo>
                    <a:pt x="263" y="5526"/>
                    <a:pt x="406" y="5597"/>
                    <a:pt x="572" y="5645"/>
                  </a:cubicBezTo>
                  <a:cubicBezTo>
                    <a:pt x="592" y="5648"/>
                    <a:pt x="611" y="5649"/>
                    <a:pt x="630" y="5649"/>
                  </a:cubicBezTo>
                  <a:cubicBezTo>
                    <a:pt x="753" y="5649"/>
                    <a:pt x="874" y="5588"/>
                    <a:pt x="977" y="5526"/>
                  </a:cubicBezTo>
                  <a:lnTo>
                    <a:pt x="5454" y="2001"/>
                  </a:lnTo>
                  <a:cubicBezTo>
                    <a:pt x="5526" y="2144"/>
                    <a:pt x="5645" y="2239"/>
                    <a:pt x="5835" y="2263"/>
                  </a:cubicBezTo>
                  <a:cubicBezTo>
                    <a:pt x="5876" y="2273"/>
                    <a:pt x="5917" y="2278"/>
                    <a:pt x="5959" y="2278"/>
                  </a:cubicBezTo>
                  <a:cubicBezTo>
                    <a:pt x="6210" y="2278"/>
                    <a:pt x="6465" y="2100"/>
                    <a:pt x="6526" y="1835"/>
                  </a:cubicBezTo>
                  <a:lnTo>
                    <a:pt x="6764" y="691"/>
                  </a:lnTo>
                  <a:cubicBezTo>
                    <a:pt x="6788" y="525"/>
                    <a:pt x="6764" y="310"/>
                    <a:pt x="6597" y="191"/>
                  </a:cubicBezTo>
                  <a:cubicBezTo>
                    <a:pt x="6478" y="72"/>
                    <a:pt x="6335" y="1"/>
                    <a:pt x="619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3" name="Google Shape;6763;p52"/>
            <p:cNvSpPr/>
            <p:nvPr/>
          </p:nvSpPr>
          <p:spPr>
            <a:xfrm>
              <a:off x="2377359" y="1922125"/>
              <a:ext cx="354351" cy="354441"/>
            </a:xfrm>
            <a:custGeom>
              <a:rect b="b" l="l" r="r" t="t"/>
              <a:pathLst>
                <a:path extrusionOk="0" h="11888" w="11885">
                  <a:moveTo>
                    <a:pt x="7264" y="5076"/>
                  </a:moveTo>
                  <a:lnTo>
                    <a:pt x="7264" y="10697"/>
                  </a:lnTo>
                  <a:lnTo>
                    <a:pt x="5288" y="10697"/>
                  </a:lnTo>
                  <a:lnTo>
                    <a:pt x="5288" y="5076"/>
                  </a:lnTo>
                  <a:close/>
                  <a:moveTo>
                    <a:pt x="11503" y="11054"/>
                  </a:moveTo>
                  <a:lnTo>
                    <a:pt x="11503" y="11530"/>
                  </a:lnTo>
                  <a:lnTo>
                    <a:pt x="334" y="11530"/>
                  </a:lnTo>
                  <a:lnTo>
                    <a:pt x="334" y="11054"/>
                  </a:lnTo>
                  <a:close/>
                  <a:moveTo>
                    <a:pt x="893" y="0"/>
                  </a:moveTo>
                  <a:cubicBezTo>
                    <a:pt x="792" y="0"/>
                    <a:pt x="715" y="88"/>
                    <a:pt x="715" y="195"/>
                  </a:cubicBezTo>
                  <a:lnTo>
                    <a:pt x="715" y="980"/>
                  </a:lnTo>
                  <a:lnTo>
                    <a:pt x="501" y="980"/>
                  </a:lnTo>
                  <a:cubicBezTo>
                    <a:pt x="429" y="980"/>
                    <a:pt x="334" y="1052"/>
                    <a:pt x="334" y="1147"/>
                  </a:cubicBezTo>
                  <a:cubicBezTo>
                    <a:pt x="334" y="1266"/>
                    <a:pt x="382" y="1338"/>
                    <a:pt x="501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01" y="2243"/>
                  </a:lnTo>
                  <a:cubicBezTo>
                    <a:pt x="429" y="2243"/>
                    <a:pt x="358" y="2290"/>
                    <a:pt x="334" y="2385"/>
                  </a:cubicBezTo>
                  <a:cubicBezTo>
                    <a:pt x="310" y="2505"/>
                    <a:pt x="382" y="2600"/>
                    <a:pt x="501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01" y="3481"/>
                  </a:lnTo>
                  <a:cubicBezTo>
                    <a:pt x="429" y="3481"/>
                    <a:pt x="358" y="3552"/>
                    <a:pt x="334" y="3648"/>
                  </a:cubicBezTo>
                  <a:cubicBezTo>
                    <a:pt x="310" y="3767"/>
                    <a:pt x="382" y="3838"/>
                    <a:pt x="501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01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382" y="5100"/>
                    <a:pt x="501" y="5100"/>
                  </a:cubicBezTo>
                  <a:lnTo>
                    <a:pt x="715" y="5100"/>
                  </a:lnTo>
                  <a:lnTo>
                    <a:pt x="715" y="5981"/>
                  </a:lnTo>
                  <a:lnTo>
                    <a:pt x="501" y="5981"/>
                  </a:lnTo>
                  <a:cubicBezTo>
                    <a:pt x="429" y="5981"/>
                    <a:pt x="334" y="6053"/>
                    <a:pt x="334" y="6148"/>
                  </a:cubicBezTo>
                  <a:cubicBezTo>
                    <a:pt x="334" y="6267"/>
                    <a:pt x="382" y="6339"/>
                    <a:pt x="501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01" y="7244"/>
                  </a:lnTo>
                  <a:cubicBezTo>
                    <a:pt x="429" y="7244"/>
                    <a:pt x="358" y="7291"/>
                    <a:pt x="334" y="7386"/>
                  </a:cubicBezTo>
                  <a:cubicBezTo>
                    <a:pt x="310" y="7506"/>
                    <a:pt x="382" y="7601"/>
                    <a:pt x="501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01" y="8482"/>
                  </a:lnTo>
                  <a:cubicBezTo>
                    <a:pt x="429" y="8482"/>
                    <a:pt x="358" y="8553"/>
                    <a:pt x="334" y="8649"/>
                  </a:cubicBezTo>
                  <a:cubicBezTo>
                    <a:pt x="310" y="8768"/>
                    <a:pt x="382" y="8839"/>
                    <a:pt x="501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01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382" y="10101"/>
                    <a:pt x="501" y="10101"/>
                  </a:cubicBezTo>
                  <a:lnTo>
                    <a:pt x="715" y="10101"/>
                  </a:lnTo>
                  <a:lnTo>
                    <a:pt x="715" y="10720"/>
                  </a:lnTo>
                  <a:lnTo>
                    <a:pt x="310" y="10720"/>
                  </a:lnTo>
                  <a:cubicBezTo>
                    <a:pt x="144" y="10720"/>
                    <a:pt x="1" y="10840"/>
                    <a:pt x="1" y="11030"/>
                  </a:cubicBezTo>
                  <a:lnTo>
                    <a:pt x="1" y="11578"/>
                  </a:lnTo>
                  <a:cubicBezTo>
                    <a:pt x="1" y="11744"/>
                    <a:pt x="120" y="11887"/>
                    <a:pt x="310" y="11887"/>
                  </a:cubicBezTo>
                  <a:lnTo>
                    <a:pt x="11575" y="11887"/>
                  </a:lnTo>
                  <a:cubicBezTo>
                    <a:pt x="11741" y="11887"/>
                    <a:pt x="11884" y="11768"/>
                    <a:pt x="11884" y="11578"/>
                  </a:cubicBezTo>
                  <a:lnTo>
                    <a:pt x="11884" y="11030"/>
                  </a:lnTo>
                  <a:cubicBezTo>
                    <a:pt x="11837" y="10840"/>
                    <a:pt x="11741" y="10720"/>
                    <a:pt x="11551" y="10720"/>
                  </a:cubicBezTo>
                  <a:lnTo>
                    <a:pt x="11051" y="10720"/>
                  </a:lnTo>
                  <a:lnTo>
                    <a:pt x="11051" y="3171"/>
                  </a:lnTo>
                  <a:cubicBezTo>
                    <a:pt x="11051" y="3076"/>
                    <a:pt x="10979" y="2981"/>
                    <a:pt x="10884" y="2981"/>
                  </a:cubicBezTo>
                  <a:cubicBezTo>
                    <a:pt x="10765" y="2981"/>
                    <a:pt x="10693" y="3052"/>
                    <a:pt x="10693" y="3171"/>
                  </a:cubicBezTo>
                  <a:lnTo>
                    <a:pt x="10693" y="10720"/>
                  </a:lnTo>
                  <a:lnTo>
                    <a:pt x="8717" y="10720"/>
                  </a:lnTo>
                  <a:lnTo>
                    <a:pt x="8717" y="1314"/>
                  </a:lnTo>
                  <a:lnTo>
                    <a:pt x="10693" y="1314"/>
                  </a:lnTo>
                  <a:lnTo>
                    <a:pt x="10693" y="2338"/>
                  </a:lnTo>
                  <a:cubicBezTo>
                    <a:pt x="10693" y="2409"/>
                    <a:pt x="10741" y="2505"/>
                    <a:pt x="10836" y="2505"/>
                  </a:cubicBezTo>
                  <a:cubicBezTo>
                    <a:pt x="10955" y="2505"/>
                    <a:pt x="11051" y="2433"/>
                    <a:pt x="11051" y="2338"/>
                  </a:cubicBezTo>
                  <a:lnTo>
                    <a:pt x="11051" y="1195"/>
                  </a:lnTo>
                  <a:cubicBezTo>
                    <a:pt x="11051" y="1052"/>
                    <a:pt x="10932" y="957"/>
                    <a:pt x="10813" y="957"/>
                  </a:cubicBezTo>
                  <a:lnTo>
                    <a:pt x="8645" y="957"/>
                  </a:lnTo>
                  <a:cubicBezTo>
                    <a:pt x="8479" y="957"/>
                    <a:pt x="8407" y="1076"/>
                    <a:pt x="8407" y="1195"/>
                  </a:cubicBezTo>
                  <a:lnTo>
                    <a:pt x="8407" y="10697"/>
                  </a:lnTo>
                  <a:lnTo>
                    <a:pt x="7621" y="10697"/>
                  </a:lnTo>
                  <a:lnTo>
                    <a:pt x="7621" y="4957"/>
                  </a:lnTo>
                  <a:cubicBezTo>
                    <a:pt x="7621" y="4791"/>
                    <a:pt x="7502" y="4719"/>
                    <a:pt x="7383" y="4719"/>
                  </a:cubicBezTo>
                  <a:lnTo>
                    <a:pt x="5216" y="4719"/>
                  </a:lnTo>
                  <a:cubicBezTo>
                    <a:pt x="5073" y="4719"/>
                    <a:pt x="4978" y="4838"/>
                    <a:pt x="4978" y="4957"/>
                  </a:cubicBezTo>
                  <a:lnTo>
                    <a:pt x="4978" y="10697"/>
                  </a:lnTo>
                  <a:lnTo>
                    <a:pt x="4168" y="10697"/>
                  </a:lnTo>
                  <a:lnTo>
                    <a:pt x="4168" y="7458"/>
                  </a:lnTo>
                  <a:cubicBezTo>
                    <a:pt x="4168" y="7291"/>
                    <a:pt x="4049" y="7220"/>
                    <a:pt x="3930" y="7220"/>
                  </a:cubicBezTo>
                  <a:lnTo>
                    <a:pt x="1692" y="7220"/>
                  </a:lnTo>
                  <a:cubicBezTo>
                    <a:pt x="1620" y="7220"/>
                    <a:pt x="1525" y="7291"/>
                    <a:pt x="1525" y="7386"/>
                  </a:cubicBezTo>
                  <a:lnTo>
                    <a:pt x="1525" y="8672"/>
                  </a:lnTo>
                  <a:cubicBezTo>
                    <a:pt x="1525" y="8696"/>
                    <a:pt x="1549" y="8768"/>
                    <a:pt x="1573" y="8791"/>
                  </a:cubicBezTo>
                  <a:cubicBezTo>
                    <a:pt x="1619" y="8818"/>
                    <a:pt x="1664" y="8830"/>
                    <a:pt x="1704" y="8830"/>
                  </a:cubicBezTo>
                  <a:cubicBezTo>
                    <a:pt x="1808" y="8830"/>
                    <a:pt x="1882" y="8752"/>
                    <a:pt x="1882" y="8649"/>
                  </a:cubicBezTo>
                  <a:lnTo>
                    <a:pt x="1882" y="7577"/>
                  </a:lnTo>
                  <a:lnTo>
                    <a:pt x="3835" y="7577"/>
                  </a:lnTo>
                  <a:lnTo>
                    <a:pt x="3835" y="10697"/>
                  </a:lnTo>
                  <a:lnTo>
                    <a:pt x="1882" y="10697"/>
                  </a:lnTo>
                  <a:lnTo>
                    <a:pt x="1882" y="9482"/>
                  </a:lnTo>
                  <a:cubicBezTo>
                    <a:pt x="1882" y="9387"/>
                    <a:pt x="1811" y="9292"/>
                    <a:pt x="1739" y="9292"/>
                  </a:cubicBezTo>
                  <a:cubicBezTo>
                    <a:pt x="1620" y="9292"/>
                    <a:pt x="1525" y="9363"/>
                    <a:pt x="1525" y="9482"/>
                  </a:cubicBezTo>
                  <a:lnTo>
                    <a:pt x="1525" y="10697"/>
                  </a:lnTo>
                  <a:lnTo>
                    <a:pt x="1072" y="10697"/>
                  </a:lnTo>
                  <a:lnTo>
                    <a:pt x="1072" y="195"/>
                  </a:lnTo>
                  <a:cubicBezTo>
                    <a:pt x="1072" y="99"/>
                    <a:pt x="1025" y="28"/>
                    <a:pt x="930" y="4"/>
                  </a:cubicBezTo>
                  <a:cubicBezTo>
                    <a:pt x="917" y="2"/>
                    <a:pt x="905" y="0"/>
                    <a:pt x="89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4" name="Google Shape;6764;p52"/>
          <p:cNvGrpSpPr/>
          <p:nvPr/>
        </p:nvGrpSpPr>
        <p:grpSpPr>
          <a:xfrm>
            <a:off x="2547602" y="1922870"/>
            <a:ext cx="354354" cy="352980"/>
            <a:chOff x="2738089" y="1922870"/>
            <a:chExt cx="354354" cy="352980"/>
          </a:xfrm>
        </p:grpSpPr>
        <p:sp>
          <p:nvSpPr>
            <p:cNvPr id="6765" name="Google Shape;6765;p52"/>
            <p:cNvSpPr/>
            <p:nvPr/>
          </p:nvSpPr>
          <p:spPr>
            <a:xfrm>
              <a:off x="2990148" y="1976896"/>
              <a:ext cx="98747" cy="293290"/>
            </a:xfrm>
            <a:custGeom>
              <a:rect b="b" l="l" r="r" t="t"/>
              <a:pathLst>
                <a:path extrusionOk="0" h="9837" w="3312">
                  <a:moveTo>
                    <a:pt x="1" y="1"/>
                  </a:moveTo>
                  <a:lnTo>
                    <a:pt x="1" y="9622"/>
                  </a:lnTo>
                  <a:cubicBezTo>
                    <a:pt x="1" y="9741"/>
                    <a:pt x="96" y="9836"/>
                    <a:pt x="215" y="9836"/>
                  </a:cubicBezTo>
                  <a:lnTo>
                    <a:pt x="3073" y="9836"/>
                  </a:lnTo>
                  <a:cubicBezTo>
                    <a:pt x="3192" y="9836"/>
                    <a:pt x="3264" y="9717"/>
                    <a:pt x="3311" y="9598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6" name="Google Shape;6766;p52"/>
            <p:cNvSpPr/>
            <p:nvPr/>
          </p:nvSpPr>
          <p:spPr>
            <a:xfrm>
              <a:off x="3068264" y="1976180"/>
              <a:ext cx="19201" cy="293290"/>
            </a:xfrm>
            <a:custGeom>
              <a:rect b="b" l="l" r="r" t="t"/>
              <a:pathLst>
                <a:path extrusionOk="0" h="9837" w="644">
                  <a:moveTo>
                    <a:pt x="215" y="1"/>
                  </a:moveTo>
                  <a:lnTo>
                    <a:pt x="215" y="9622"/>
                  </a:lnTo>
                  <a:cubicBezTo>
                    <a:pt x="215" y="9741"/>
                    <a:pt x="120" y="9836"/>
                    <a:pt x="1" y="9836"/>
                  </a:cubicBezTo>
                  <a:lnTo>
                    <a:pt x="453" y="9836"/>
                  </a:lnTo>
                  <a:cubicBezTo>
                    <a:pt x="572" y="9836"/>
                    <a:pt x="644" y="9741"/>
                    <a:pt x="644" y="9622"/>
                  </a:cubicBezTo>
                  <a:lnTo>
                    <a:pt x="644" y="25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7" name="Google Shape;6767;p52"/>
            <p:cNvSpPr/>
            <p:nvPr/>
          </p:nvSpPr>
          <p:spPr>
            <a:xfrm>
              <a:off x="2865908" y="1927909"/>
              <a:ext cx="98717" cy="292575"/>
            </a:xfrm>
            <a:custGeom>
              <a:rect b="b" l="l" r="r" t="t"/>
              <a:pathLst>
                <a:path extrusionOk="0" h="9813" w="3311">
                  <a:moveTo>
                    <a:pt x="239" y="1"/>
                  </a:moveTo>
                  <a:cubicBezTo>
                    <a:pt x="119" y="1"/>
                    <a:pt x="24" y="120"/>
                    <a:pt x="0" y="239"/>
                  </a:cubicBezTo>
                  <a:lnTo>
                    <a:pt x="0" y="9812"/>
                  </a:lnTo>
                  <a:lnTo>
                    <a:pt x="3311" y="9812"/>
                  </a:lnTo>
                  <a:lnTo>
                    <a:pt x="3311" y="191"/>
                  </a:lnTo>
                  <a:cubicBezTo>
                    <a:pt x="3311" y="72"/>
                    <a:pt x="3215" y="1"/>
                    <a:pt x="3096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8" name="Google Shape;6768;p52"/>
            <p:cNvSpPr/>
            <p:nvPr/>
          </p:nvSpPr>
          <p:spPr>
            <a:xfrm>
              <a:off x="2944024" y="1928535"/>
              <a:ext cx="20602" cy="292634"/>
            </a:xfrm>
            <a:custGeom>
              <a:rect b="b" l="l" r="r" t="t"/>
              <a:pathLst>
                <a:path extrusionOk="0" h="9815" w="691">
                  <a:moveTo>
                    <a:pt x="507" y="0"/>
                  </a:moveTo>
                  <a:cubicBezTo>
                    <a:pt x="497" y="0"/>
                    <a:pt x="487" y="1"/>
                    <a:pt x="476" y="3"/>
                  </a:cubicBezTo>
                  <a:lnTo>
                    <a:pt x="0" y="3"/>
                  </a:lnTo>
                  <a:cubicBezTo>
                    <a:pt x="119" y="3"/>
                    <a:pt x="214" y="99"/>
                    <a:pt x="214" y="218"/>
                  </a:cubicBezTo>
                  <a:lnTo>
                    <a:pt x="214" y="9815"/>
                  </a:lnTo>
                  <a:lnTo>
                    <a:pt x="691" y="9815"/>
                  </a:lnTo>
                  <a:lnTo>
                    <a:pt x="691" y="218"/>
                  </a:lnTo>
                  <a:cubicBezTo>
                    <a:pt x="691" y="109"/>
                    <a:pt x="611" y="0"/>
                    <a:pt x="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9" name="Google Shape;6769;p52"/>
            <p:cNvSpPr/>
            <p:nvPr/>
          </p:nvSpPr>
          <p:spPr>
            <a:xfrm>
              <a:off x="2744499" y="1976896"/>
              <a:ext cx="98717" cy="293290"/>
            </a:xfrm>
            <a:custGeom>
              <a:rect b="b" l="l" r="r" t="t"/>
              <a:pathLst>
                <a:path extrusionOk="0" h="9837" w="3311">
                  <a:moveTo>
                    <a:pt x="0" y="1"/>
                  </a:moveTo>
                  <a:lnTo>
                    <a:pt x="0" y="9622"/>
                  </a:lnTo>
                  <a:cubicBezTo>
                    <a:pt x="0" y="9741"/>
                    <a:pt x="95" y="9836"/>
                    <a:pt x="214" y="9836"/>
                  </a:cubicBezTo>
                  <a:lnTo>
                    <a:pt x="3072" y="9836"/>
                  </a:lnTo>
                  <a:cubicBezTo>
                    <a:pt x="3167" y="9836"/>
                    <a:pt x="3310" y="9717"/>
                    <a:pt x="3310" y="9598"/>
                  </a:cubicBezTo>
                  <a:lnTo>
                    <a:pt x="3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0" name="Google Shape;6770;p52"/>
            <p:cNvSpPr/>
            <p:nvPr/>
          </p:nvSpPr>
          <p:spPr>
            <a:xfrm>
              <a:off x="2822586" y="1976180"/>
              <a:ext cx="20632" cy="293290"/>
            </a:xfrm>
            <a:custGeom>
              <a:rect b="b" l="l" r="r" t="t"/>
              <a:pathLst>
                <a:path extrusionOk="0" h="9837" w="692">
                  <a:moveTo>
                    <a:pt x="215" y="1"/>
                  </a:moveTo>
                  <a:lnTo>
                    <a:pt x="215" y="9622"/>
                  </a:lnTo>
                  <a:cubicBezTo>
                    <a:pt x="215" y="9741"/>
                    <a:pt x="120" y="9836"/>
                    <a:pt x="1" y="9836"/>
                  </a:cubicBezTo>
                  <a:lnTo>
                    <a:pt x="477" y="9836"/>
                  </a:lnTo>
                  <a:cubicBezTo>
                    <a:pt x="596" y="9836"/>
                    <a:pt x="691" y="9741"/>
                    <a:pt x="691" y="9622"/>
                  </a:cubicBezTo>
                  <a:lnTo>
                    <a:pt x="691" y="25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1" name="Google Shape;6771;p52"/>
            <p:cNvSpPr/>
            <p:nvPr/>
          </p:nvSpPr>
          <p:spPr>
            <a:xfrm>
              <a:off x="2743784" y="1928565"/>
              <a:ext cx="98002" cy="114221"/>
            </a:xfrm>
            <a:custGeom>
              <a:rect b="b" l="l" r="r" t="t"/>
              <a:pathLst>
                <a:path extrusionOk="0" h="3831" w="3287">
                  <a:moveTo>
                    <a:pt x="1702" y="0"/>
                  </a:moveTo>
                  <a:cubicBezTo>
                    <a:pt x="1675" y="0"/>
                    <a:pt x="1647" y="1"/>
                    <a:pt x="1620" y="2"/>
                  </a:cubicBezTo>
                  <a:cubicBezTo>
                    <a:pt x="762" y="26"/>
                    <a:pt x="48" y="717"/>
                    <a:pt x="24" y="1574"/>
                  </a:cubicBezTo>
                  <a:cubicBezTo>
                    <a:pt x="0" y="2312"/>
                    <a:pt x="500" y="2979"/>
                    <a:pt x="1143" y="3170"/>
                  </a:cubicBezTo>
                  <a:lnTo>
                    <a:pt x="1596" y="3813"/>
                  </a:lnTo>
                  <a:cubicBezTo>
                    <a:pt x="1608" y="3825"/>
                    <a:pt x="1632" y="3830"/>
                    <a:pt x="1655" y="3830"/>
                  </a:cubicBezTo>
                  <a:cubicBezTo>
                    <a:pt x="1679" y="3830"/>
                    <a:pt x="1703" y="3825"/>
                    <a:pt x="1715" y="3813"/>
                  </a:cubicBezTo>
                  <a:lnTo>
                    <a:pt x="2167" y="3170"/>
                  </a:lnTo>
                  <a:cubicBezTo>
                    <a:pt x="2810" y="2979"/>
                    <a:pt x="3287" y="2360"/>
                    <a:pt x="3287" y="1622"/>
                  </a:cubicBezTo>
                  <a:cubicBezTo>
                    <a:pt x="3287" y="744"/>
                    <a:pt x="2592" y="0"/>
                    <a:pt x="1702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2" name="Google Shape;6772;p52"/>
            <p:cNvSpPr/>
            <p:nvPr/>
          </p:nvSpPr>
          <p:spPr>
            <a:xfrm>
              <a:off x="2784243" y="1935005"/>
              <a:ext cx="57543" cy="108497"/>
            </a:xfrm>
            <a:custGeom>
              <a:rect b="b" l="l" r="r" t="t"/>
              <a:pathLst>
                <a:path extrusionOk="0" h="3639" w="1930">
                  <a:moveTo>
                    <a:pt x="1096" y="1"/>
                  </a:moveTo>
                  <a:cubicBezTo>
                    <a:pt x="1382" y="286"/>
                    <a:pt x="1549" y="667"/>
                    <a:pt x="1549" y="1120"/>
                  </a:cubicBezTo>
                  <a:cubicBezTo>
                    <a:pt x="1549" y="1858"/>
                    <a:pt x="1072" y="2477"/>
                    <a:pt x="429" y="2692"/>
                  </a:cubicBezTo>
                  <a:lnTo>
                    <a:pt x="1" y="3287"/>
                  </a:lnTo>
                  <a:lnTo>
                    <a:pt x="239" y="3620"/>
                  </a:lnTo>
                  <a:cubicBezTo>
                    <a:pt x="251" y="3632"/>
                    <a:pt x="275" y="3638"/>
                    <a:pt x="298" y="3638"/>
                  </a:cubicBezTo>
                  <a:cubicBezTo>
                    <a:pt x="322" y="3638"/>
                    <a:pt x="346" y="3632"/>
                    <a:pt x="358" y="3620"/>
                  </a:cubicBezTo>
                  <a:lnTo>
                    <a:pt x="810" y="3001"/>
                  </a:lnTo>
                  <a:cubicBezTo>
                    <a:pt x="1453" y="2763"/>
                    <a:pt x="1930" y="2168"/>
                    <a:pt x="1930" y="1406"/>
                  </a:cubicBezTo>
                  <a:cubicBezTo>
                    <a:pt x="1930" y="787"/>
                    <a:pt x="1620" y="286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3" name="Google Shape;6773;p52"/>
            <p:cNvSpPr/>
            <p:nvPr/>
          </p:nvSpPr>
          <p:spPr>
            <a:xfrm>
              <a:off x="2866623" y="2155996"/>
              <a:ext cx="98717" cy="114191"/>
            </a:xfrm>
            <a:custGeom>
              <a:rect b="b" l="l" r="r" t="t"/>
              <a:pathLst>
                <a:path extrusionOk="0" h="3830" w="3311">
                  <a:moveTo>
                    <a:pt x="1646" y="1"/>
                  </a:moveTo>
                  <a:cubicBezTo>
                    <a:pt x="1626" y="1"/>
                    <a:pt x="1608" y="7"/>
                    <a:pt x="1596" y="19"/>
                  </a:cubicBezTo>
                  <a:lnTo>
                    <a:pt x="1143" y="638"/>
                  </a:lnTo>
                  <a:cubicBezTo>
                    <a:pt x="477" y="828"/>
                    <a:pt x="0" y="1448"/>
                    <a:pt x="0" y="2186"/>
                  </a:cubicBezTo>
                  <a:cubicBezTo>
                    <a:pt x="0" y="3100"/>
                    <a:pt x="739" y="3830"/>
                    <a:pt x="1625" y="3830"/>
                  </a:cubicBezTo>
                  <a:cubicBezTo>
                    <a:pt x="1639" y="3830"/>
                    <a:pt x="1653" y="3829"/>
                    <a:pt x="1667" y="3829"/>
                  </a:cubicBezTo>
                  <a:cubicBezTo>
                    <a:pt x="2548" y="3805"/>
                    <a:pt x="3239" y="3115"/>
                    <a:pt x="3287" y="2257"/>
                  </a:cubicBezTo>
                  <a:cubicBezTo>
                    <a:pt x="3310" y="1519"/>
                    <a:pt x="2810" y="852"/>
                    <a:pt x="2144" y="638"/>
                  </a:cubicBezTo>
                  <a:lnTo>
                    <a:pt x="1715" y="19"/>
                  </a:lnTo>
                  <a:cubicBezTo>
                    <a:pt x="1691" y="7"/>
                    <a:pt x="1667" y="1"/>
                    <a:pt x="1646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4" name="Google Shape;6774;p52"/>
            <p:cNvSpPr/>
            <p:nvPr/>
          </p:nvSpPr>
          <p:spPr>
            <a:xfrm>
              <a:off x="2907798" y="2154774"/>
              <a:ext cx="57543" cy="109004"/>
            </a:xfrm>
            <a:custGeom>
              <a:rect b="b" l="l" r="r" t="t"/>
              <a:pathLst>
                <a:path extrusionOk="0" h="3656" w="1930">
                  <a:moveTo>
                    <a:pt x="298" y="0"/>
                  </a:moveTo>
                  <a:cubicBezTo>
                    <a:pt x="274" y="0"/>
                    <a:pt x="251" y="12"/>
                    <a:pt x="239" y="36"/>
                  </a:cubicBezTo>
                  <a:lnTo>
                    <a:pt x="0" y="369"/>
                  </a:lnTo>
                  <a:lnTo>
                    <a:pt x="405" y="965"/>
                  </a:lnTo>
                  <a:cubicBezTo>
                    <a:pt x="1072" y="1155"/>
                    <a:pt x="1548" y="1774"/>
                    <a:pt x="1548" y="2536"/>
                  </a:cubicBezTo>
                  <a:cubicBezTo>
                    <a:pt x="1548" y="2965"/>
                    <a:pt x="1358" y="3370"/>
                    <a:pt x="1096" y="3656"/>
                  </a:cubicBezTo>
                  <a:cubicBezTo>
                    <a:pt x="1572" y="3370"/>
                    <a:pt x="1929" y="2822"/>
                    <a:pt x="1929" y="2227"/>
                  </a:cubicBezTo>
                  <a:cubicBezTo>
                    <a:pt x="1929" y="1489"/>
                    <a:pt x="1453" y="893"/>
                    <a:pt x="810" y="655"/>
                  </a:cubicBezTo>
                  <a:lnTo>
                    <a:pt x="358" y="36"/>
                  </a:lnTo>
                  <a:cubicBezTo>
                    <a:pt x="346" y="12"/>
                    <a:pt x="322" y="0"/>
                    <a:pt x="298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5" name="Google Shape;6775;p52"/>
            <p:cNvSpPr/>
            <p:nvPr/>
          </p:nvSpPr>
          <p:spPr>
            <a:xfrm>
              <a:off x="2989462" y="1928565"/>
              <a:ext cx="98002" cy="114221"/>
            </a:xfrm>
            <a:custGeom>
              <a:rect b="b" l="l" r="r" t="t"/>
              <a:pathLst>
                <a:path extrusionOk="0" h="3831" w="3287">
                  <a:moveTo>
                    <a:pt x="1724" y="0"/>
                  </a:moveTo>
                  <a:cubicBezTo>
                    <a:pt x="1697" y="0"/>
                    <a:pt x="1670" y="1"/>
                    <a:pt x="1643" y="2"/>
                  </a:cubicBezTo>
                  <a:cubicBezTo>
                    <a:pt x="762" y="26"/>
                    <a:pt x="48" y="717"/>
                    <a:pt x="24" y="1574"/>
                  </a:cubicBezTo>
                  <a:cubicBezTo>
                    <a:pt x="0" y="2312"/>
                    <a:pt x="500" y="2979"/>
                    <a:pt x="1143" y="3170"/>
                  </a:cubicBezTo>
                  <a:lnTo>
                    <a:pt x="1596" y="3813"/>
                  </a:lnTo>
                  <a:cubicBezTo>
                    <a:pt x="1608" y="3825"/>
                    <a:pt x="1631" y="3830"/>
                    <a:pt x="1655" y="3830"/>
                  </a:cubicBezTo>
                  <a:cubicBezTo>
                    <a:pt x="1679" y="3830"/>
                    <a:pt x="1703" y="3825"/>
                    <a:pt x="1715" y="3813"/>
                  </a:cubicBezTo>
                  <a:lnTo>
                    <a:pt x="2167" y="3170"/>
                  </a:lnTo>
                  <a:cubicBezTo>
                    <a:pt x="2834" y="2979"/>
                    <a:pt x="3287" y="2360"/>
                    <a:pt x="3287" y="1622"/>
                  </a:cubicBezTo>
                  <a:cubicBezTo>
                    <a:pt x="3287" y="744"/>
                    <a:pt x="2592" y="0"/>
                    <a:pt x="1724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6" name="Google Shape;6776;p52"/>
            <p:cNvSpPr/>
            <p:nvPr/>
          </p:nvSpPr>
          <p:spPr>
            <a:xfrm>
              <a:off x="3029922" y="1935005"/>
              <a:ext cx="57543" cy="108497"/>
            </a:xfrm>
            <a:custGeom>
              <a:rect b="b" l="l" r="r" t="t"/>
              <a:pathLst>
                <a:path extrusionOk="0" h="3639" w="1930">
                  <a:moveTo>
                    <a:pt x="1120" y="1"/>
                  </a:moveTo>
                  <a:lnTo>
                    <a:pt x="1120" y="1"/>
                  </a:lnTo>
                  <a:cubicBezTo>
                    <a:pt x="1382" y="286"/>
                    <a:pt x="1549" y="667"/>
                    <a:pt x="1549" y="1120"/>
                  </a:cubicBezTo>
                  <a:cubicBezTo>
                    <a:pt x="1549" y="1858"/>
                    <a:pt x="1072" y="2477"/>
                    <a:pt x="429" y="2692"/>
                  </a:cubicBezTo>
                  <a:lnTo>
                    <a:pt x="1" y="3287"/>
                  </a:lnTo>
                  <a:lnTo>
                    <a:pt x="239" y="3620"/>
                  </a:lnTo>
                  <a:cubicBezTo>
                    <a:pt x="263" y="3632"/>
                    <a:pt x="286" y="3638"/>
                    <a:pt x="307" y="3638"/>
                  </a:cubicBezTo>
                  <a:cubicBezTo>
                    <a:pt x="328" y="3638"/>
                    <a:pt x="346" y="3632"/>
                    <a:pt x="358" y="3620"/>
                  </a:cubicBezTo>
                  <a:lnTo>
                    <a:pt x="810" y="3001"/>
                  </a:lnTo>
                  <a:cubicBezTo>
                    <a:pt x="1477" y="2763"/>
                    <a:pt x="1930" y="2168"/>
                    <a:pt x="1930" y="1406"/>
                  </a:cubicBezTo>
                  <a:cubicBezTo>
                    <a:pt x="1930" y="787"/>
                    <a:pt x="1620" y="286"/>
                    <a:pt x="1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7" name="Google Shape;6777;p52"/>
            <p:cNvSpPr/>
            <p:nvPr/>
          </p:nvSpPr>
          <p:spPr>
            <a:xfrm>
              <a:off x="2738089" y="1922870"/>
              <a:ext cx="109391" cy="351549"/>
            </a:xfrm>
            <a:custGeom>
              <a:rect b="b" l="l" r="r" t="t"/>
              <a:pathLst>
                <a:path extrusionOk="0" h="11791" w="3669">
                  <a:moveTo>
                    <a:pt x="1835" y="336"/>
                  </a:moveTo>
                  <a:cubicBezTo>
                    <a:pt x="2239" y="336"/>
                    <a:pt x="2597" y="479"/>
                    <a:pt x="2859" y="765"/>
                  </a:cubicBezTo>
                  <a:cubicBezTo>
                    <a:pt x="3168" y="1027"/>
                    <a:pt x="3311" y="1408"/>
                    <a:pt x="3311" y="1789"/>
                  </a:cubicBezTo>
                  <a:cubicBezTo>
                    <a:pt x="3311" y="2456"/>
                    <a:pt x="2930" y="3003"/>
                    <a:pt x="2287" y="3218"/>
                  </a:cubicBezTo>
                  <a:cubicBezTo>
                    <a:pt x="2263" y="3218"/>
                    <a:pt x="2239" y="3265"/>
                    <a:pt x="2216" y="3289"/>
                  </a:cubicBezTo>
                  <a:lnTo>
                    <a:pt x="1858" y="3789"/>
                  </a:lnTo>
                  <a:lnTo>
                    <a:pt x="1501" y="3289"/>
                  </a:lnTo>
                  <a:cubicBezTo>
                    <a:pt x="1453" y="3265"/>
                    <a:pt x="1430" y="3218"/>
                    <a:pt x="1406" y="3218"/>
                  </a:cubicBezTo>
                  <a:cubicBezTo>
                    <a:pt x="787" y="3003"/>
                    <a:pt x="358" y="2408"/>
                    <a:pt x="382" y="1765"/>
                  </a:cubicBezTo>
                  <a:cubicBezTo>
                    <a:pt x="406" y="1003"/>
                    <a:pt x="1049" y="360"/>
                    <a:pt x="1811" y="336"/>
                  </a:cubicBezTo>
                  <a:close/>
                  <a:moveTo>
                    <a:pt x="1900" y="1"/>
                  </a:moveTo>
                  <a:cubicBezTo>
                    <a:pt x="1870" y="1"/>
                    <a:pt x="1840" y="1"/>
                    <a:pt x="1811" y="3"/>
                  </a:cubicBezTo>
                  <a:cubicBezTo>
                    <a:pt x="858" y="27"/>
                    <a:pt x="48" y="812"/>
                    <a:pt x="25" y="1765"/>
                  </a:cubicBezTo>
                  <a:lnTo>
                    <a:pt x="25" y="1813"/>
                  </a:lnTo>
                  <a:lnTo>
                    <a:pt x="25" y="5766"/>
                  </a:lnTo>
                  <a:cubicBezTo>
                    <a:pt x="25" y="5837"/>
                    <a:pt x="96" y="5933"/>
                    <a:pt x="191" y="5933"/>
                  </a:cubicBezTo>
                  <a:cubicBezTo>
                    <a:pt x="310" y="5933"/>
                    <a:pt x="382" y="5885"/>
                    <a:pt x="382" y="5766"/>
                  </a:cubicBezTo>
                  <a:lnTo>
                    <a:pt x="382" y="2861"/>
                  </a:lnTo>
                  <a:cubicBezTo>
                    <a:pt x="596" y="3170"/>
                    <a:pt x="906" y="3384"/>
                    <a:pt x="1263" y="3527"/>
                  </a:cubicBezTo>
                  <a:lnTo>
                    <a:pt x="1668" y="4099"/>
                  </a:lnTo>
                  <a:cubicBezTo>
                    <a:pt x="1721" y="4152"/>
                    <a:pt x="1815" y="4179"/>
                    <a:pt x="1899" y="4179"/>
                  </a:cubicBezTo>
                  <a:cubicBezTo>
                    <a:pt x="1927" y="4179"/>
                    <a:pt x="1954" y="4176"/>
                    <a:pt x="1977" y="4170"/>
                  </a:cubicBezTo>
                  <a:lnTo>
                    <a:pt x="2049" y="4099"/>
                  </a:lnTo>
                  <a:lnTo>
                    <a:pt x="2478" y="3527"/>
                  </a:lnTo>
                  <a:cubicBezTo>
                    <a:pt x="2835" y="3408"/>
                    <a:pt x="3121" y="3170"/>
                    <a:pt x="3335" y="2861"/>
                  </a:cubicBezTo>
                  <a:lnTo>
                    <a:pt x="3335" y="11410"/>
                  </a:lnTo>
                  <a:cubicBezTo>
                    <a:pt x="3335" y="11434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382" y="11481"/>
                    <a:pt x="358" y="11434"/>
                    <a:pt x="358" y="11410"/>
                  </a:cubicBezTo>
                  <a:lnTo>
                    <a:pt x="358" y="6552"/>
                  </a:lnTo>
                  <a:cubicBezTo>
                    <a:pt x="358" y="6480"/>
                    <a:pt x="310" y="6385"/>
                    <a:pt x="215" y="6385"/>
                  </a:cubicBezTo>
                  <a:cubicBezTo>
                    <a:pt x="96" y="6385"/>
                    <a:pt x="1" y="6433"/>
                    <a:pt x="1" y="6552"/>
                  </a:cubicBezTo>
                  <a:lnTo>
                    <a:pt x="1" y="11410"/>
                  </a:lnTo>
                  <a:cubicBezTo>
                    <a:pt x="1" y="11624"/>
                    <a:pt x="191" y="11791"/>
                    <a:pt x="382" y="11791"/>
                  </a:cubicBezTo>
                  <a:lnTo>
                    <a:pt x="3240" y="11791"/>
                  </a:lnTo>
                  <a:cubicBezTo>
                    <a:pt x="3454" y="11791"/>
                    <a:pt x="3644" y="11624"/>
                    <a:pt x="3644" y="11410"/>
                  </a:cubicBezTo>
                  <a:lnTo>
                    <a:pt x="3644" y="1789"/>
                  </a:lnTo>
                  <a:cubicBezTo>
                    <a:pt x="3668" y="1360"/>
                    <a:pt x="3478" y="884"/>
                    <a:pt x="3121" y="527"/>
                  </a:cubicBezTo>
                  <a:cubicBezTo>
                    <a:pt x="2786" y="169"/>
                    <a:pt x="2346" y="1"/>
                    <a:pt x="190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8" name="Google Shape;6778;p52"/>
            <p:cNvSpPr/>
            <p:nvPr/>
          </p:nvSpPr>
          <p:spPr>
            <a:xfrm>
              <a:off x="2772884" y="1952209"/>
              <a:ext cx="37656" cy="44782"/>
            </a:xfrm>
            <a:custGeom>
              <a:rect b="b" l="l" r="r" t="t"/>
              <a:pathLst>
                <a:path extrusionOk="0" h="1502" w="1263">
                  <a:moveTo>
                    <a:pt x="668" y="614"/>
                  </a:moveTo>
                  <a:lnTo>
                    <a:pt x="763" y="876"/>
                  </a:lnTo>
                  <a:lnTo>
                    <a:pt x="596" y="876"/>
                  </a:lnTo>
                  <a:lnTo>
                    <a:pt x="668" y="614"/>
                  </a:lnTo>
                  <a:close/>
                  <a:moveTo>
                    <a:pt x="652" y="1"/>
                  </a:moveTo>
                  <a:cubicBezTo>
                    <a:pt x="574" y="1"/>
                    <a:pt x="512" y="50"/>
                    <a:pt x="477" y="138"/>
                  </a:cubicBezTo>
                  <a:lnTo>
                    <a:pt x="25" y="1257"/>
                  </a:lnTo>
                  <a:cubicBezTo>
                    <a:pt x="1" y="1353"/>
                    <a:pt x="48" y="1472"/>
                    <a:pt x="144" y="1496"/>
                  </a:cubicBezTo>
                  <a:cubicBezTo>
                    <a:pt x="160" y="1500"/>
                    <a:pt x="176" y="1502"/>
                    <a:pt x="191" y="1502"/>
                  </a:cubicBezTo>
                  <a:cubicBezTo>
                    <a:pt x="263" y="1502"/>
                    <a:pt x="318" y="1455"/>
                    <a:pt x="358" y="1376"/>
                  </a:cubicBezTo>
                  <a:lnTo>
                    <a:pt x="406" y="1186"/>
                  </a:lnTo>
                  <a:lnTo>
                    <a:pt x="858" y="1186"/>
                  </a:lnTo>
                  <a:lnTo>
                    <a:pt x="929" y="1376"/>
                  </a:lnTo>
                  <a:cubicBezTo>
                    <a:pt x="953" y="1472"/>
                    <a:pt x="1049" y="1496"/>
                    <a:pt x="1096" y="1496"/>
                  </a:cubicBezTo>
                  <a:cubicBezTo>
                    <a:pt x="1215" y="1472"/>
                    <a:pt x="1263" y="1376"/>
                    <a:pt x="1239" y="1257"/>
                  </a:cubicBezTo>
                  <a:lnTo>
                    <a:pt x="858" y="138"/>
                  </a:lnTo>
                  <a:cubicBezTo>
                    <a:pt x="834" y="67"/>
                    <a:pt x="810" y="43"/>
                    <a:pt x="739" y="19"/>
                  </a:cubicBezTo>
                  <a:cubicBezTo>
                    <a:pt x="708" y="7"/>
                    <a:pt x="679" y="1"/>
                    <a:pt x="65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9" name="Google Shape;6779;p52"/>
            <p:cNvSpPr/>
            <p:nvPr/>
          </p:nvSpPr>
          <p:spPr>
            <a:xfrm>
              <a:off x="2761524" y="2092639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0"/>
                  </a:moveTo>
                  <a:cubicBezTo>
                    <a:pt x="120" y="0"/>
                    <a:pt x="25" y="72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49" y="358"/>
                    <a:pt x="2144" y="286"/>
                    <a:pt x="2144" y="215"/>
                  </a:cubicBezTo>
                  <a:cubicBezTo>
                    <a:pt x="2144" y="96"/>
                    <a:pt x="2073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0" name="Google Shape;6780;p52"/>
            <p:cNvSpPr/>
            <p:nvPr/>
          </p:nvSpPr>
          <p:spPr>
            <a:xfrm>
              <a:off x="2761524" y="2116789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0"/>
                  </a:moveTo>
                  <a:cubicBezTo>
                    <a:pt x="120" y="0"/>
                    <a:pt x="25" y="48"/>
                    <a:pt x="25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49" y="357"/>
                    <a:pt x="2144" y="286"/>
                    <a:pt x="2144" y="214"/>
                  </a:cubicBezTo>
                  <a:cubicBezTo>
                    <a:pt x="2144" y="95"/>
                    <a:pt x="2073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1" name="Google Shape;6781;p52"/>
            <p:cNvSpPr/>
            <p:nvPr/>
          </p:nvSpPr>
          <p:spPr>
            <a:xfrm>
              <a:off x="2761524" y="2139509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0"/>
                  </a:moveTo>
                  <a:cubicBezTo>
                    <a:pt x="120" y="0"/>
                    <a:pt x="25" y="72"/>
                    <a:pt x="25" y="143"/>
                  </a:cubicBezTo>
                  <a:cubicBezTo>
                    <a:pt x="1" y="286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49" y="357"/>
                    <a:pt x="2144" y="310"/>
                    <a:pt x="2144" y="215"/>
                  </a:cubicBezTo>
                  <a:cubicBezTo>
                    <a:pt x="2144" y="95"/>
                    <a:pt x="2073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2" name="Google Shape;6782;p52"/>
            <p:cNvSpPr/>
            <p:nvPr/>
          </p:nvSpPr>
          <p:spPr>
            <a:xfrm>
              <a:off x="2761524" y="2163629"/>
              <a:ext cx="63923" cy="10704"/>
            </a:xfrm>
            <a:custGeom>
              <a:rect b="b" l="l" r="r" t="t"/>
              <a:pathLst>
                <a:path extrusionOk="0" h="359" w="2144">
                  <a:moveTo>
                    <a:pt x="191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49" y="358"/>
                    <a:pt x="2144" y="287"/>
                    <a:pt x="2144" y="215"/>
                  </a:cubicBezTo>
                  <a:cubicBezTo>
                    <a:pt x="2144" y="96"/>
                    <a:pt x="2073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3" name="Google Shape;6783;p52"/>
            <p:cNvSpPr/>
            <p:nvPr/>
          </p:nvSpPr>
          <p:spPr>
            <a:xfrm>
              <a:off x="2761524" y="2187780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1"/>
                  </a:moveTo>
                  <a:cubicBezTo>
                    <a:pt x="120" y="1"/>
                    <a:pt x="25" y="48"/>
                    <a:pt x="25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49" y="358"/>
                    <a:pt x="2144" y="286"/>
                    <a:pt x="2144" y="215"/>
                  </a:cubicBezTo>
                  <a:cubicBezTo>
                    <a:pt x="2144" y="96"/>
                    <a:pt x="2073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4" name="Google Shape;6784;p52"/>
            <p:cNvSpPr/>
            <p:nvPr/>
          </p:nvSpPr>
          <p:spPr>
            <a:xfrm>
              <a:off x="2761524" y="2210499"/>
              <a:ext cx="32707" cy="10674"/>
            </a:xfrm>
            <a:custGeom>
              <a:rect b="b" l="l" r="r" t="t"/>
              <a:pathLst>
                <a:path extrusionOk="0" h="358" w="1097">
                  <a:moveTo>
                    <a:pt x="191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906" y="358"/>
                  </a:lnTo>
                  <a:cubicBezTo>
                    <a:pt x="1001" y="358"/>
                    <a:pt x="1096" y="310"/>
                    <a:pt x="1096" y="215"/>
                  </a:cubicBezTo>
                  <a:cubicBezTo>
                    <a:pt x="1096" y="96"/>
                    <a:pt x="1025" y="1"/>
                    <a:pt x="9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5" name="Google Shape;6785;p52"/>
            <p:cNvSpPr/>
            <p:nvPr/>
          </p:nvSpPr>
          <p:spPr>
            <a:xfrm>
              <a:off x="2983768" y="1922870"/>
              <a:ext cx="108676" cy="352264"/>
            </a:xfrm>
            <a:custGeom>
              <a:rect b="b" l="l" r="r" t="t"/>
              <a:pathLst>
                <a:path extrusionOk="0" h="11815" w="3645">
                  <a:moveTo>
                    <a:pt x="1858" y="336"/>
                  </a:moveTo>
                  <a:cubicBezTo>
                    <a:pt x="2239" y="336"/>
                    <a:pt x="2596" y="479"/>
                    <a:pt x="2858" y="765"/>
                  </a:cubicBezTo>
                  <a:cubicBezTo>
                    <a:pt x="3168" y="1027"/>
                    <a:pt x="3311" y="1408"/>
                    <a:pt x="3311" y="1789"/>
                  </a:cubicBezTo>
                  <a:cubicBezTo>
                    <a:pt x="3311" y="2456"/>
                    <a:pt x="2882" y="3003"/>
                    <a:pt x="2287" y="3218"/>
                  </a:cubicBezTo>
                  <a:cubicBezTo>
                    <a:pt x="2263" y="3218"/>
                    <a:pt x="2239" y="3265"/>
                    <a:pt x="2215" y="3289"/>
                  </a:cubicBezTo>
                  <a:lnTo>
                    <a:pt x="1858" y="3789"/>
                  </a:lnTo>
                  <a:lnTo>
                    <a:pt x="1501" y="3289"/>
                  </a:lnTo>
                  <a:cubicBezTo>
                    <a:pt x="1477" y="3265"/>
                    <a:pt x="1429" y="3218"/>
                    <a:pt x="1406" y="3218"/>
                  </a:cubicBezTo>
                  <a:cubicBezTo>
                    <a:pt x="787" y="3003"/>
                    <a:pt x="358" y="2408"/>
                    <a:pt x="382" y="1765"/>
                  </a:cubicBezTo>
                  <a:cubicBezTo>
                    <a:pt x="429" y="1003"/>
                    <a:pt x="1048" y="360"/>
                    <a:pt x="1811" y="336"/>
                  </a:cubicBezTo>
                  <a:close/>
                  <a:moveTo>
                    <a:pt x="334" y="2861"/>
                  </a:moveTo>
                  <a:cubicBezTo>
                    <a:pt x="548" y="3170"/>
                    <a:pt x="834" y="3384"/>
                    <a:pt x="1191" y="3527"/>
                  </a:cubicBezTo>
                  <a:lnTo>
                    <a:pt x="1620" y="4099"/>
                  </a:lnTo>
                  <a:cubicBezTo>
                    <a:pt x="1668" y="4147"/>
                    <a:pt x="1739" y="4170"/>
                    <a:pt x="1834" y="4170"/>
                  </a:cubicBezTo>
                  <a:cubicBezTo>
                    <a:pt x="1906" y="4170"/>
                    <a:pt x="1977" y="4147"/>
                    <a:pt x="2025" y="4099"/>
                  </a:cubicBezTo>
                  <a:lnTo>
                    <a:pt x="2454" y="3527"/>
                  </a:lnTo>
                  <a:cubicBezTo>
                    <a:pt x="2811" y="3408"/>
                    <a:pt x="3097" y="3170"/>
                    <a:pt x="3311" y="2908"/>
                  </a:cubicBezTo>
                  <a:lnTo>
                    <a:pt x="3311" y="11410"/>
                  </a:lnTo>
                  <a:cubicBezTo>
                    <a:pt x="3311" y="11434"/>
                    <a:pt x="3287" y="11481"/>
                    <a:pt x="3263" y="11481"/>
                  </a:cubicBezTo>
                  <a:lnTo>
                    <a:pt x="405" y="11481"/>
                  </a:lnTo>
                  <a:cubicBezTo>
                    <a:pt x="358" y="11481"/>
                    <a:pt x="334" y="11434"/>
                    <a:pt x="334" y="11410"/>
                  </a:cubicBezTo>
                  <a:lnTo>
                    <a:pt x="334" y="2861"/>
                  </a:lnTo>
                  <a:close/>
                  <a:moveTo>
                    <a:pt x="1876" y="1"/>
                  </a:moveTo>
                  <a:cubicBezTo>
                    <a:pt x="1846" y="1"/>
                    <a:pt x="1816" y="1"/>
                    <a:pt x="1787" y="3"/>
                  </a:cubicBezTo>
                  <a:cubicBezTo>
                    <a:pt x="834" y="27"/>
                    <a:pt x="24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39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44" y="1360"/>
                    <a:pt x="3454" y="884"/>
                    <a:pt x="3097" y="527"/>
                  </a:cubicBezTo>
                  <a:cubicBezTo>
                    <a:pt x="2762" y="169"/>
                    <a:pt x="2322" y="1"/>
                    <a:pt x="187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6" name="Google Shape;6786;p52"/>
            <p:cNvSpPr/>
            <p:nvPr/>
          </p:nvSpPr>
          <p:spPr>
            <a:xfrm>
              <a:off x="3019278" y="1951344"/>
              <a:ext cx="39087" cy="44752"/>
            </a:xfrm>
            <a:custGeom>
              <a:rect b="b" l="l" r="r" t="t"/>
              <a:pathLst>
                <a:path extrusionOk="0" h="1501" w="1311">
                  <a:moveTo>
                    <a:pt x="739" y="0"/>
                  </a:moveTo>
                  <a:cubicBezTo>
                    <a:pt x="334" y="0"/>
                    <a:pt x="0" y="334"/>
                    <a:pt x="0" y="762"/>
                  </a:cubicBezTo>
                  <a:cubicBezTo>
                    <a:pt x="0" y="1167"/>
                    <a:pt x="334" y="1501"/>
                    <a:pt x="739" y="1501"/>
                  </a:cubicBezTo>
                  <a:cubicBezTo>
                    <a:pt x="929" y="1501"/>
                    <a:pt x="1072" y="1429"/>
                    <a:pt x="1191" y="1358"/>
                  </a:cubicBezTo>
                  <a:lnTo>
                    <a:pt x="1263" y="1286"/>
                  </a:lnTo>
                  <a:cubicBezTo>
                    <a:pt x="1310" y="1239"/>
                    <a:pt x="1310" y="1143"/>
                    <a:pt x="1239" y="1072"/>
                  </a:cubicBezTo>
                  <a:cubicBezTo>
                    <a:pt x="1209" y="1052"/>
                    <a:pt x="1171" y="1041"/>
                    <a:pt x="1134" y="1041"/>
                  </a:cubicBezTo>
                  <a:cubicBezTo>
                    <a:pt x="1081" y="1041"/>
                    <a:pt x="1028" y="1064"/>
                    <a:pt x="1001" y="1120"/>
                  </a:cubicBezTo>
                  <a:lnTo>
                    <a:pt x="953" y="1143"/>
                  </a:lnTo>
                  <a:cubicBezTo>
                    <a:pt x="905" y="1191"/>
                    <a:pt x="834" y="1191"/>
                    <a:pt x="762" y="1191"/>
                  </a:cubicBezTo>
                  <a:cubicBezTo>
                    <a:pt x="524" y="1191"/>
                    <a:pt x="334" y="1024"/>
                    <a:pt x="334" y="786"/>
                  </a:cubicBezTo>
                  <a:cubicBezTo>
                    <a:pt x="334" y="548"/>
                    <a:pt x="500" y="358"/>
                    <a:pt x="762" y="358"/>
                  </a:cubicBezTo>
                  <a:cubicBezTo>
                    <a:pt x="834" y="358"/>
                    <a:pt x="905" y="405"/>
                    <a:pt x="1001" y="429"/>
                  </a:cubicBezTo>
                  <a:cubicBezTo>
                    <a:pt x="1024" y="445"/>
                    <a:pt x="1051" y="453"/>
                    <a:pt x="1078" y="453"/>
                  </a:cubicBezTo>
                  <a:cubicBezTo>
                    <a:pt x="1133" y="453"/>
                    <a:pt x="1191" y="421"/>
                    <a:pt x="1239" y="358"/>
                  </a:cubicBezTo>
                  <a:cubicBezTo>
                    <a:pt x="1286" y="286"/>
                    <a:pt x="1263" y="191"/>
                    <a:pt x="1167" y="119"/>
                  </a:cubicBezTo>
                  <a:cubicBezTo>
                    <a:pt x="1048" y="48"/>
                    <a:pt x="905" y="0"/>
                    <a:pt x="7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7" name="Google Shape;6787;p52"/>
            <p:cNvSpPr/>
            <p:nvPr/>
          </p:nvSpPr>
          <p:spPr>
            <a:xfrm>
              <a:off x="3007203" y="2092639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49" y="0"/>
                    <a:pt x="1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8" name="Google Shape;6788;p52"/>
            <p:cNvSpPr/>
            <p:nvPr/>
          </p:nvSpPr>
          <p:spPr>
            <a:xfrm>
              <a:off x="3007203" y="2116789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72"/>
                    <a:pt x="2049" y="0"/>
                    <a:pt x="1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9" name="Google Shape;6789;p52"/>
            <p:cNvSpPr/>
            <p:nvPr/>
          </p:nvSpPr>
          <p:spPr>
            <a:xfrm>
              <a:off x="3007203" y="2139509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096" y="310"/>
                    <a:pt x="2096" y="215"/>
                  </a:cubicBezTo>
                  <a:cubicBezTo>
                    <a:pt x="2096" y="95"/>
                    <a:pt x="2049" y="0"/>
                    <a:pt x="1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0" name="Google Shape;6790;p52"/>
            <p:cNvSpPr/>
            <p:nvPr/>
          </p:nvSpPr>
          <p:spPr>
            <a:xfrm>
              <a:off x="3007203" y="2164345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1"/>
                  </a:moveTo>
                  <a:cubicBezTo>
                    <a:pt x="96" y="1"/>
                    <a:pt x="1" y="72"/>
                    <a:pt x="1" y="167"/>
                  </a:cubicBezTo>
                  <a:cubicBezTo>
                    <a:pt x="1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49" y="1"/>
                    <a:pt x="19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1" name="Google Shape;6791;p52"/>
            <p:cNvSpPr/>
            <p:nvPr/>
          </p:nvSpPr>
          <p:spPr>
            <a:xfrm>
              <a:off x="3007203" y="2187780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1"/>
                  </a:moveTo>
                  <a:cubicBezTo>
                    <a:pt x="96" y="1"/>
                    <a:pt x="1" y="48"/>
                    <a:pt x="1" y="143"/>
                  </a:cubicBezTo>
                  <a:cubicBezTo>
                    <a:pt x="1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72"/>
                    <a:pt x="2049" y="1"/>
                    <a:pt x="19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2" name="Google Shape;6792;p52"/>
            <p:cNvSpPr/>
            <p:nvPr/>
          </p:nvSpPr>
          <p:spPr>
            <a:xfrm>
              <a:off x="3007918" y="2211930"/>
              <a:ext cx="31962" cy="10674"/>
            </a:xfrm>
            <a:custGeom>
              <a:rect b="b" l="l" r="r" t="t"/>
              <a:pathLst>
                <a:path extrusionOk="0" h="358" w="1072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881" y="357"/>
                  </a:lnTo>
                  <a:cubicBezTo>
                    <a:pt x="977" y="357"/>
                    <a:pt x="1072" y="286"/>
                    <a:pt x="1072" y="191"/>
                  </a:cubicBezTo>
                  <a:cubicBezTo>
                    <a:pt x="1072" y="72"/>
                    <a:pt x="977" y="0"/>
                    <a:pt x="8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3" name="Google Shape;6793;p52"/>
            <p:cNvSpPr/>
            <p:nvPr/>
          </p:nvSpPr>
          <p:spPr>
            <a:xfrm>
              <a:off x="2900702" y="2199139"/>
              <a:ext cx="30560" cy="44067"/>
            </a:xfrm>
            <a:custGeom>
              <a:rect b="b" l="l" r="r" t="t"/>
              <a:pathLst>
                <a:path extrusionOk="0" h="1478" w="1025">
                  <a:moveTo>
                    <a:pt x="500" y="334"/>
                  </a:moveTo>
                  <a:cubicBezTo>
                    <a:pt x="524" y="334"/>
                    <a:pt x="596" y="358"/>
                    <a:pt x="596" y="382"/>
                  </a:cubicBezTo>
                  <a:cubicBezTo>
                    <a:pt x="596" y="453"/>
                    <a:pt x="572" y="501"/>
                    <a:pt x="500" y="501"/>
                  </a:cubicBezTo>
                  <a:lnTo>
                    <a:pt x="358" y="501"/>
                  </a:lnTo>
                  <a:lnTo>
                    <a:pt x="358" y="334"/>
                  </a:lnTo>
                  <a:close/>
                  <a:moveTo>
                    <a:pt x="548" y="858"/>
                  </a:moveTo>
                  <a:cubicBezTo>
                    <a:pt x="620" y="858"/>
                    <a:pt x="691" y="906"/>
                    <a:pt x="715" y="977"/>
                  </a:cubicBezTo>
                  <a:cubicBezTo>
                    <a:pt x="715" y="1072"/>
                    <a:pt x="643" y="1144"/>
                    <a:pt x="572" y="1144"/>
                  </a:cubicBezTo>
                  <a:lnTo>
                    <a:pt x="358" y="1144"/>
                  </a:lnTo>
                  <a:lnTo>
                    <a:pt x="358" y="858"/>
                  </a:lnTo>
                  <a:close/>
                  <a:moveTo>
                    <a:pt x="167" y="1"/>
                  </a:moveTo>
                  <a:cubicBezTo>
                    <a:pt x="96" y="1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6"/>
                  </a:lnTo>
                  <a:cubicBezTo>
                    <a:pt x="24" y="1453"/>
                    <a:pt x="96" y="1477"/>
                    <a:pt x="167" y="1477"/>
                  </a:cubicBezTo>
                  <a:lnTo>
                    <a:pt x="548" y="1477"/>
                  </a:lnTo>
                  <a:cubicBezTo>
                    <a:pt x="834" y="1477"/>
                    <a:pt x="1024" y="1287"/>
                    <a:pt x="1024" y="1001"/>
                  </a:cubicBezTo>
                  <a:cubicBezTo>
                    <a:pt x="1024" y="858"/>
                    <a:pt x="977" y="739"/>
                    <a:pt x="881" y="644"/>
                  </a:cubicBezTo>
                  <a:cubicBezTo>
                    <a:pt x="953" y="572"/>
                    <a:pt x="953" y="477"/>
                    <a:pt x="953" y="358"/>
                  </a:cubicBezTo>
                  <a:cubicBezTo>
                    <a:pt x="905" y="143"/>
                    <a:pt x="715" y="1"/>
                    <a:pt x="50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4" name="Google Shape;6794;p52"/>
            <p:cNvSpPr/>
            <p:nvPr/>
          </p:nvSpPr>
          <p:spPr>
            <a:xfrm>
              <a:off x="2862360" y="1922930"/>
              <a:ext cx="108646" cy="352920"/>
            </a:xfrm>
            <a:custGeom>
              <a:rect b="b" l="l" r="r" t="t"/>
              <a:pathLst>
                <a:path extrusionOk="0" h="11837" w="3644">
                  <a:moveTo>
                    <a:pt x="1786" y="8050"/>
                  </a:moveTo>
                  <a:lnTo>
                    <a:pt x="2144" y="8550"/>
                  </a:lnTo>
                  <a:cubicBezTo>
                    <a:pt x="2167" y="8574"/>
                    <a:pt x="2215" y="8622"/>
                    <a:pt x="2239" y="8622"/>
                  </a:cubicBezTo>
                  <a:cubicBezTo>
                    <a:pt x="2858" y="8812"/>
                    <a:pt x="3287" y="9407"/>
                    <a:pt x="3239" y="10074"/>
                  </a:cubicBezTo>
                  <a:cubicBezTo>
                    <a:pt x="3215" y="10836"/>
                    <a:pt x="2596" y="11479"/>
                    <a:pt x="1810" y="11503"/>
                  </a:cubicBezTo>
                  <a:cubicBezTo>
                    <a:pt x="1429" y="11503"/>
                    <a:pt x="1048" y="11336"/>
                    <a:pt x="739" y="11074"/>
                  </a:cubicBezTo>
                  <a:cubicBezTo>
                    <a:pt x="453" y="10813"/>
                    <a:pt x="310" y="10431"/>
                    <a:pt x="310" y="10050"/>
                  </a:cubicBezTo>
                  <a:cubicBezTo>
                    <a:pt x="334" y="9360"/>
                    <a:pt x="739" y="8788"/>
                    <a:pt x="1334" y="8622"/>
                  </a:cubicBezTo>
                  <a:cubicBezTo>
                    <a:pt x="1382" y="8622"/>
                    <a:pt x="1405" y="8574"/>
                    <a:pt x="1429" y="8550"/>
                  </a:cubicBezTo>
                  <a:lnTo>
                    <a:pt x="1786" y="8050"/>
                  </a:lnTo>
                  <a:close/>
                  <a:moveTo>
                    <a:pt x="381" y="1"/>
                  </a:moveTo>
                  <a:cubicBezTo>
                    <a:pt x="191" y="1"/>
                    <a:pt x="0" y="191"/>
                    <a:pt x="0" y="406"/>
                  </a:cubicBezTo>
                  <a:lnTo>
                    <a:pt x="0" y="9979"/>
                  </a:lnTo>
                  <a:cubicBezTo>
                    <a:pt x="0" y="10455"/>
                    <a:pt x="191" y="10908"/>
                    <a:pt x="500" y="11265"/>
                  </a:cubicBezTo>
                  <a:cubicBezTo>
                    <a:pt x="858" y="11622"/>
                    <a:pt x="1310" y="11837"/>
                    <a:pt x="1810" y="11837"/>
                  </a:cubicBezTo>
                  <a:lnTo>
                    <a:pt x="1858" y="11837"/>
                  </a:lnTo>
                  <a:cubicBezTo>
                    <a:pt x="2810" y="11789"/>
                    <a:pt x="3596" y="11027"/>
                    <a:pt x="3644" y="10074"/>
                  </a:cubicBezTo>
                  <a:lnTo>
                    <a:pt x="3644" y="10003"/>
                  </a:lnTo>
                  <a:lnTo>
                    <a:pt x="3644" y="1977"/>
                  </a:lnTo>
                  <a:cubicBezTo>
                    <a:pt x="3644" y="1882"/>
                    <a:pt x="3573" y="1787"/>
                    <a:pt x="3477" y="1787"/>
                  </a:cubicBezTo>
                  <a:cubicBezTo>
                    <a:pt x="3358" y="1787"/>
                    <a:pt x="3287" y="1858"/>
                    <a:pt x="3287" y="1977"/>
                  </a:cubicBezTo>
                  <a:lnTo>
                    <a:pt x="3287" y="8931"/>
                  </a:lnTo>
                  <a:cubicBezTo>
                    <a:pt x="3072" y="8645"/>
                    <a:pt x="2763" y="8431"/>
                    <a:pt x="2406" y="8288"/>
                  </a:cubicBezTo>
                  <a:lnTo>
                    <a:pt x="2001" y="7717"/>
                  </a:lnTo>
                  <a:lnTo>
                    <a:pt x="1906" y="7621"/>
                  </a:lnTo>
                  <a:cubicBezTo>
                    <a:pt x="1868" y="7606"/>
                    <a:pt x="1830" y="7598"/>
                    <a:pt x="1794" y="7598"/>
                  </a:cubicBezTo>
                  <a:cubicBezTo>
                    <a:pt x="1716" y="7598"/>
                    <a:pt x="1645" y="7635"/>
                    <a:pt x="1596" y="7717"/>
                  </a:cubicBezTo>
                  <a:lnTo>
                    <a:pt x="1191" y="8288"/>
                  </a:lnTo>
                  <a:cubicBezTo>
                    <a:pt x="834" y="8407"/>
                    <a:pt x="524" y="8645"/>
                    <a:pt x="334" y="8931"/>
                  </a:cubicBezTo>
                  <a:lnTo>
                    <a:pt x="334" y="406"/>
                  </a:lnTo>
                  <a:cubicBezTo>
                    <a:pt x="334" y="358"/>
                    <a:pt x="358" y="334"/>
                    <a:pt x="381" y="334"/>
                  </a:cubicBezTo>
                  <a:lnTo>
                    <a:pt x="3239" y="334"/>
                  </a:lnTo>
                  <a:cubicBezTo>
                    <a:pt x="3263" y="334"/>
                    <a:pt x="3311" y="358"/>
                    <a:pt x="3311" y="406"/>
                  </a:cubicBezTo>
                  <a:lnTo>
                    <a:pt x="3311" y="1168"/>
                  </a:lnTo>
                  <a:cubicBezTo>
                    <a:pt x="3287" y="1263"/>
                    <a:pt x="3358" y="1358"/>
                    <a:pt x="3453" y="1358"/>
                  </a:cubicBezTo>
                  <a:cubicBezTo>
                    <a:pt x="3549" y="1358"/>
                    <a:pt x="3620" y="1263"/>
                    <a:pt x="3620" y="1168"/>
                  </a:cubicBezTo>
                  <a:lnTo>
                    <a:pt x="3620" y="406"/>
                  </a:lnTo>
                  <a:cubicBezTo>
                    <a:pt x="3620" y="191"/>
                    <a:pt x="3453" y="1"/>
                    <a:pt x="32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5" name="Google Shape;6795;p52"/>
            <p:cNvSpPr/>
            <p:nvPr/>
          </p:nvSpPr>
          <p:spPr>
            <a:xfrm>
              <a:off x="2884363" y="1976180"/>
              <a:ext cx="63238" cy="10704"/>
            </a:xfrm>
            <a:custGeom>
              <a:rect b="b" l="l" r="r" t="t"/>
              <a:pathLst>
                <a:path extrusionOk="0" h="359" w="2121">
                  <a:moveTo>
                    <a:pt x="191" y="1"/>
                  </a:moveTo>
                  <a:cubicBezTo>
                    <a:pt x="96" y="1"/>
                    <a:pt x="1" y="72"/>
                    <a:pt x="1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25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6" name="Google Shape;6796;p52"/>
            <p:cNvSpPr/>
            <p:nvPr/>
          </p:nvSpPr>
          <p:spPr>
            <a:xfrm>
              <a:off x="2884363" y="1999615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25" y="358"/>
                    <a:pt x="2120" y="287"/>
                    <a:pt x="2120" y="215"/>
                  </a:cubicBezTo>
                  <a:cubicBezTo>
                    <a:pt x="2120" y="96"/>
                    <a:pt x="2025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7" name="Google Shape;6797;p52"/>
            <p:cNvSpPr/>
            <p:nvPr/>
          </p:nvSpPr>
          <p:spPr>
            <a:xfrm>
              <a:off x="2884363" y="2024481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25" y="357"/>
                    <a:pt x="2120" y="286"/>
                    <a:pt x="2120" y="215"/>
                  </a:cubicBezTo>
                  <a:cubicBezTo>
                    <a:pt x="2120" y="96"/>
                    <a:pt x="2025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8" name="Google Shape;6798;p52"/>
            <p:cNvSpPr/>
            <p:nvPr/>
          </p:nvSpPr>
          <p:spPr>
            <a:xfrm>
              <a:off x="2884363" y="2047200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25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9" name="Google Shape;6799;p52"/>
            <p:cNvSpPr/>
            <p:nvPr/>
          </p:nvSpPr>
          <p:spPr>
            <a:xfrm>
              <a:off x="2884363" y="2071351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0"/>
                  </a:moveTo>
                  <a:cubicBezTo>
                    <a:pt x="96" y="0"/>
                    <a:pt x="1" y="71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25" y="357"/>
                    <a:pt x="2120" y="262"/>
                    <a:pt x="2120" y="143"/>
                  </a:cubicBezTo>
                  <a:cubicBezTo>
                    <a:pt x="2096" y="71"/>
                    <a:pt x="2025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0" name="Google Shape;6800;p52"/>
            <p:cNvSpPr/>
            <p:nvPr/>
          </p:nvSpPr>
          <p:spPr>
            <a:xfrm>
              <a:off x="2884363" y="2095471"/>
              <a:ext cx="31991" cy="10674"/>
            </a:xfrm>
            <a:custGeom>
              <a:rect b="b" l="l" r="r" t="t"/>
              <a:pathLst>
                <a:path extrusionOk="0" h="358" w="1073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906" y="358"/>
                  </a:lnTo>
                  <a:cubicBezTo>
                    <a:pt x="1001" y="358"/>
                    <a:pt x="1072" y="286"/>
                    <a:pt x="1072" y="215"/>
                  </a:cubicBezTo>
                  <a:cubicBezTo>
                    <a:pt x="1072" y="96"/>
                    <a:pt x="1025" y="1"/>
                    <a:pt x="9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1" name="Google Shape;6801;p52"/>
          <p:cNvGrpSpPr/>
          <p:nvPr/>
        </p:nvGrpSpPr>
        <p:grpSpPr>
          <a:xfrm>
            <a:off x="3279403" y="1922214"/>
            <a:ext cx="339414" cy="354354"/>
            <a:chOff x="3698491" y="1922214"/>
            <a:chExt cx="339414" cy="354354"/>
          </a:xfrm>
        </p:grpSpPr>
        <p:sp>
          <p:nvSpPr>
            <p:cNvPr id="6802" name="Google Shape;6802;p52"/>
            <p:cNvSpPr/>
            <p:nvPr/>
          </p:nvSpPr>
          <p:spPr>
            <a:xfrm>
              <a:off x="3702039" y="2160797"/>
              <a:ext cx="331602" cy="110077"/>
            </a:xfrm>
            <a:custGeom>
              <a:rect b="b" l="l" r="r" t="t"/>
              <a:pathLst>
                <a:path extrusionOk="0" h="3692" w="11122">
                  <a:moveTo>
                    <a:pt x="1882" y="1"/>
                  </a:moveTo>
                  <a:cubicBezTo>
                    <a:pt x="1858" y="1"/>
                    <a:pt x="1834" y="1"/>
                    <a:pt x="1834" y="48"/>
                  </a:cubicBezTo>
                  <a:lnTo>
                    <a:pt x="48" y="3620"/>
                  </a:lnTo>
                  <a:cubicBezTo>
                    <a:pt x="1" y="3644"/>
                    <a:pt x="48" y="3692"/>
                    <a:pt x="96" y="3692"/>
                  </a:cubicBezTo>
                  <a:lnTo>
                    <a:pt x="11027" y="3692"/>
                  </a:lnTo>
                  <a:cubicBezTo>
                    <a:pt x="11074" y="3692"/>
                    <a:pt x="11122" y="3644"/>
                    <a:pt x="11074" y="3620"/>
                  </a:cubicBezTo>
                  <a:lnTo>
                    <a:pt x="9288" y="48"/>
                  </a:lnTo>
                  <a:cubicBezTo>
                    <a:pt x="9288" y="48"/>
                    <a:pt x="9264" y="1"/>
                    <a:pt x="9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3" name="Google Shape;6803;p52"/>
            <p:cNvSpPr/>
            <p:nvPr/>
          </p:nvSpPr>
          <p:spPr>
            <a:xfrm>
              <a:off x="3768080" y="2035841"/>
              <a:ext cx="199552" cy="99433"/>
            </a:xfrm>
            <a:custGeom>
              <a:rect b="b" l="l" r="r" t="t"/>
              <a:pathLst>
                <a:path extrusionOk="0" h="3335" w="6693">
                  <a:moveTo>
                    <a:pt x="1691" y="0"/>
                  </a:moveTo>
                  <a:cubicBezTo>
                    <a:pt x="1667" y="0"/>
                    <a:pt x="1643" y="0"/>
                    <a:pt x="1643" y="24"/>
                  </a:cubicBezTo>
                  <a:lnTo>
                    <a:pt x="24" y="3239"/>
                  </a:lnTo>
                  <a:cubicBezTo>
                    <a:pt x="0" y="3287"/>
                    <a:pt x="24" y="3334"/>
                    <a:pt x="96" y="3334"/>
                  </a:cubicBezTo>
                  <a:lnTo>
                    <a:pt x="6597" y="3334"/>
                  </a:lnTo>
                  <a:cubicBezTo>
                    <a:pt x="6668" y="3334"/>
                    <a:pt x="6692" y="3287"/>
                    <a:pt x="6644" y="3239"/>
                  </a:cubicBezTo>
                  <a:lnTo>
                    <a:pt x="5025" y="24"/>
                  </a:lnTo>
                  <a:cubicBezTo>
                    <a:pt x="5025" y="24"/>
                    <a:pt x="5001" y="0"/>
                    <a:pt x="4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4" name="Google Shape;6804;p52"/>
            <p:cNvSpPr/>
            <p:nvPr/>
          </p:nvSpPr>
          <p:spPr>
            <a:xfrm>
              <a:off x="3825594" y="1927015"/>
              <a:ext cx="84526" cy="83273"/>
            </a:xfrm>
            <a:custGeom>
              <a:rect b="b" l="l" r="r" t="t"/>
              <a:pathLst>
                <a:path extrusionOk="0" h="2793" w="2835">
                  <a:moveTo>
                    <a:pt x="1432" y="1"/>
                  </a:moveTo>
                  <a:cubicBezTo>
                    <a:pt x="1411" y="1"/>
                    <a:pt x="1393" y="19"/>
                    <a:pt x="1381" y="54"/>
                  </a:cubicBezTo>
                  <a:lnTo>
                    <a:pt x="24" y="2698"/>
                  </a:lnTo>
                  <a:cubicBezTo>
                    <a:pt x="0" y="2722"/>
                    <a:pt x="24" y="2793"/>
                    <a:pt x="95" y="2793"/>
                  </a:cubicBezTo>
                  <a:lnTo>
                    <a:pt x="2739" y="2793"/>
                  </a:lnTo>
                  <a:cubicBezTo>
                    <a:pt x="2810" y="2793"/>
                    <a:pt x="2834" y="2722"/>
                    <a:pt x="2834" y="2698"/>
                  </a:cubicBezTo>
                  <a:lnTo>
                    <a:pt x="1501" y="54"/>
                  </a:lnTo>
                  <a:cubicBezTo>
                    <a:pt x="1477" y="19"/>
                    <a:pt x="1453" y="1"/>
                    <a:pt x="1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5" name="Google Shape;6805;p52"/>
            <p:cNvSpPr/>
            <p:nvPr/>
          </p:nvSpPr>
          <p:spPr>
            <a:xfrm>
              <a:off x="3960478" y="2160797"/>
              <a:ext cx="71765" cy="110077"/>
            </a:xfrm>
            <a:custGeom>
              <a:rect b="b" l="l" r="r" t="t"/>
              <a:pathLst>
                <a:path extrusionOk="0" h="3692" w="2407">
                  <a:moveTo>
                    <a:pt x="1" y="1"/>
                  </a:moveTo>
                  <a:cubicBezTo>
                    <a:pt x="25" y="1"/>
                    <a:pt x="72" y="1"/>
                    <a:pt x="72" y="48"/>
                  </a:cubicBezTo>
                  <a:lnTo>
                    <a:pt x="1859" y="3620"/>
                  </a:lnTo>
                  <a:cubicBezTo>
                    <a:pt x="1882" y="3644"/>
                    <a:pt x="1859" y="3692"/>
                    <a:pt x="1787" y="3692"/>
                  </a:cubicBezTo>
                  <a:lnTo>
                    <a:pt x="2359" y="3692"/>
                  </a:lnTo>
                  <a:cubicBezTo>
                    <a:pt x="2382" y="3692"/>
                    <a:pt x="2406" y="3644"/>
                    <a:pt x="2406" y="3620"/>
                  </a:cubicBezTo>
                  <a:lnTo>
                    <a:pt x="620" y="48"/>
                  </a:lnTo>
                  <a:cubicBezTo>
                    <a:pt x="620" y="48"/>
                    <a:pt x="596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6" name="Google Shape;6806;p52"/>
            <p:cNvSpPr/>
            <p:nvPr/>
          </p:nvSpPr>
          <p:spPr>
            <a:xfrm>
              <a:off x="3900132" y="2035841"/>
              <a:ext cx="67501" cy="99433"/>
            </a:xfrm>
            <a:custGeom>
              <a:rect b="b" l="l" r="r" t="t"/>
              <a:pathLst>
                <a:path extrusionOk="0" h="3335" w="2264">
                  <a:moveTo>
                    <a:pt x="1" y="0"/>
                  </a:moveTo>
                  <a:cubicBezTo>
                    <a:pt x="25" y="0"/>
                    <a:pt x="72" y="0"/>
                    <a:pt x="72" y="24"/>
                  </a:cubicBezTo>
                  <a:lnTo>
                    <a:pt x="1668" y="3239"/>
                  </a:lnTo>
                  <a:cubicBezTo>
                    <a:pt x="1692" y="3287"/>
                    <a:pt x="1668" y="3334"/>
                    <a:pt x="1620" y="3334"/>
                  </a:cubicBezTo>
                  <a:lnTo>
                    <a:pt x="2168" y="3334"/>
                  </a:lnTo>
                  <a:cubicBezTo>
                    <a:pt x="2239" y="3334"/>
                    <a:pt x="2263" y="3287"/>
                    <a:pt x="2239" y="3239"/>
                  </a:cubicBezTo>
                  <a:lnTo>
                    <a:pt x="620" y="24"/>
                  </a:lnTo>
                  <a:cubicBezTo>
                    <a:pt x="620" y="24"/>
                    <a:pt x="596" y="0"/>
                    <a:pt x="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7" name="Google Shape;6807;p52"/>
            <p:cNvSpPr/>
            <p:nvPr/>
          </p:nvSpPr>
          <p:spPr>
            <a:xfrm>
              <a:off x="3859673" y="1927015"/>
              <a:ext cx="50447" cy="83273"/>
            </a:xfrm>
            <a:custGeom>
              <a:rect b="b" l="l" r="r" t="t"/>
              <a:pathLst>
                <a:path extrusionOk="0" h="2793" w="1692">
                  <a:moveTo>
                    <a:pt x="289" y="1"/>
                  </a:moveTo>
                  <a:cubicBezTo>
                    <a:pt x="268" y="1"/>
                    <a:pt x="250" y="19"/>
                    <a:pt x="238" y="54"/>
                  </a:cubicBezTo>
                  <a:lnTo>
                    <a:pt x="0" y="507"/>
                  </a:lnTo>
                  <a:lnTo>
                    <a:pt x="1096" y="2698"/>
                  </a:lnTo>
                  <a:cubicBezTo>
                    <a:pt x="1120" y="2722"/>
                    <a:pt x="1096" y="2793"/>
                    <a:pt x="1024" y="2793"/>
                  </a:cubicBezTo>
                  <a:lnTo>
                    <a:pt x="1596" y="2793"/>
                  </a:lnTo>
                  <a:cubicBezTo>
                    <a:pt x="1667" y="2793"/>
                    <a:pt x="1691" y="2722"/>
                    <a:pt x="1691" y="2698"/>
                  </a:cubicBezTo>
                  <a:lnTo>
                    <a:pt x="358" y="54"/>
                  </a:lnTo>
                  <a:cubicBezTo>
                    <a:pt x="334" y="19"/>
                    <a:pt x="310" y="1"/>
                    <a:pt x="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8" name="Google Shape;6808;p52"/>
            <p:cNvSpPr/>
            <p:nvPr/>
          </p:nvSpPr>
          <p:spPr>
            <a:xfrm>
              <a:off x="3819899" y="1922214"/>
              <a:ext cx="95169" cy="94484"/>
            </a:xfrm>
            <a:custGeom>
              <a:rect b="b" l="l" r="r" t="t"/>
              <a:pathLst>
                <a:path extrusionOk="0" h="3169" w="3192">
                  <a:moveTo>
                    <a:pt x="1596" y="477"/>
                  </a:moveTo>
                  <a:lnTo>
                    <a:pt x="2763" y="2811"/>
                  </a:lnTo>
                  <a:lnTo>
                    <a:pt x="429" y="2811"/>
                  </a:lnTo>
                  <a:lnTo>
                    <a:pt x="1596" y="477"/>
                  </a:lnTo>
                  <a:close/>
                  <a:moveTo>
                    <a:pt x="1620" y="1"/>
                  </a:moveTo>
                  <a:cubicBezTo>
                    <a:pt x="1525" y="1"/>
                    <a:pt x="1453" y="72"/>
                    <a:pt x="1406" y="144"/>
                  </a:cubicBezTo>
                  <a:lnTo>
                    <a:pt x="72" y="2811"/>
                  </a:lnTo>
                  <a:cubicBezTo>
                    <a:pt x="1" y="2883"/>
                    <a:pt x="48" y="3002"/>
                    <a:pt x="144" y="3097"/>
                  </a:cubicBezTo>
                  <a:cubicBezTo>
                    <a:pt x="167" y="3121"/>
                    <a:pt x="215" y="3168"/>
                    <a:pt x="286" y="3168"/>
                  </a:cubicBezTo>
                  <a:lnTo>
                    <a:pt x="2930" y="3168"/>
                  </a:lnTo>
                  <a:cubicBezTo>
                    <a:pt x="3025" y="3168"/>
                    <a:pt x="3073" y="3121"/>
                    <a:pt x="3144" y="3073"/>
                  </a:cubicBezTo>
                  <a:cubicBezTo>
                    <a:pt x="3192" y="2978"/>
                    <a:pt x="3192" y="2883"/>
                    <a:pt x="3168" y="2811"/>
                  </a:cubicBezTo>
                  <a:lnTo>
                    <a:pt x="1834" y="144"/>
                  </a:lnTo>
                  <a:cubicBezTo>
                    <a:pt x="1811" y="72"/>
                    <a:pt x="1715" y="1"/>
                    <a:pt x="16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9" name="Google Shape;6809;p52"/>
            <p:cNvSpPr/>
            <p:nvPr/>
          </p:nvSpPr>
          <p:spPr>
            <a:xfrm>
              <a:off x="3765933" y="2030862"/>
              <a:ext cx="207363" cy="110077"/>
            </a:xfrm>
            <a:custGeom>
              <a:rect b="b" l="l" r="r" t="t"/>
              <a:pathLst>
                <a:path extrusionOk="0" h="3692" w="6955">
                  <a:moveTo>
                    <a:pt x="1858" y="1"/>
                  </a:moveTo>
                  <a:cubicBezTo>
                    <a:pt x="1763" y="1"/>
                    <a:pt x="1668" y="48"/>
                    <a:pt x="1644" y="120"/>
                  </a:cubicBezTo>
                  <a:lnTo>
                    <a:pt x="25" y="3335"/>
                  </a:lnTo>
                  <a:cubicBezTo>
                    <a:pt x="1" y="3406"/>
                    <a:pt x="1" y="3501"/>
                    <a:pt x="25" y="3573"/>
                  </a:cubicBezTo>
                  <a:cubicBezTo>
                    <a:pt x="1" y="3644"/>
                    <a:pt x="72" y="3692"/>
                    <a:pt x="168" y="3692"/>
                  </a:cubicBezTo>
                  <a:lnTo>
                    <a:pt x="6669" y="3692"/>
                  </a:lnTo>
                  <a:cubicBezTo>
                    <a:pt x="6764" y="3692"/>
                    <a:pt x="6836" y="3644"/>
                    <a:pt x="6883" y="3597"/>
                  </a:cubicBezTo>
                  <a:cubicBezTo>
                    <a:pt x="6955" y="3501"/>
                    <a:pt x="6955" y="3406"/>
                    <a:pt x="6907" y="3335"/>
                  </a:cubicBezTo>
                  <a:lnTo>
                    <a:pt x="5311" y="120"/>
                  </a:lnTo>
                  <a:cubicBezTo>
                    <a:pt x="5288" y="24"/>
                    <a:pt x="5192" y="1"/>
                    <a:pt x="5097" y="1"/>
                  </a:cubicBezTo>
                  <a:lnTo>
                    <a:pt x="3240" y="1"/>
                  </a:lnTo>
                  <a:cubicBezTo>
                    <a:pt x="3168" y="1"/>
                    <a:pt x="3097" y="48"/>
                    <a:pt x="3073" y="143"/>
                  </a:cubicBezTo>
                  <a:cubicBezTo>
                    <a:pt x="3049" y="263"/>
                    <a:pt x="3144" y="358"/>
                    <a:pt x="3240" y="358"/>
                  </a:cubicBezTo>
                  <a:lnTo>
                    <a:pt x="5026" y="358"/>
                  </a:lnTo>
                  <a:lnTo>
                    <a:pt x="6550" y="3358"/>
                  </a:lnTo>
                  <a:lnTo>
                    <a:pt x="382" y="3358"/>
                  </a:lnTo>
                  <a:lnTo>
                    <a:pt x="1906" y="358"/>
                  </a:lnTo>
                  <a:lnTo>
                    <a:pt x="2478" y="358"/>
                  </a:lnTo>
                  <a:cubicBezTo>
                    <a:pt x="2573" y="358"/>
                    <a:pt x="2620" y="286"/>
                    <a:pt x="2644" y="191"/>
                  </a:cubicBezTo>
                  <a:cubicBezTo>
                    <a:pt x="2692" y="72"/>
                    <a:pt x="2597" y="1"/>
                    <a:pt x="247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0" name="Google Shape;6810;p52"/>
            <p:cNvSpPr/>
            <p:nvPr/>
          </p:nvSpPr>
          <p:spPr>
            <a:xfrm>
              <a:off x="3698491" y="2154416"/>
              <a:ext cx="339414" cy="122152"/>
            </a:xfrm>
            <a:custGeom>
              <a:rect b="b" l="l" r="r" t="t"/>
              <a:pathLst>
                <a:path extrusionOk="0" h="4097" w="11384">
                  <a:moveTo>
                    <a:pt x="2072" y="0"/>
                  </a:moveTo>
                  <a:cubicBezTo>
                    <a:pt x="1977" y="0"/>
                    <a:pt x="1882" y="72"/>
                    <a:pt x="1858" y="167"/>
                  </a:cubicBezTo>
                  <a:lnTo>
                    <a:pt x="72" y="3739"/>
                  </a:lnTo>
                  <a:cubicBezTo>
                    <a:pt x="0" y="3811"/>
                    <a:pt x="48" y="3953"/>
                    <a:pt x="96" y="4001"/>
                  </a:cubicBezTo>
                  <a:cubicBezTo>
                    <a:pt x="143" y="4073"/>
                    <a:pt x="215" y="4096"/>
                    <a:pt x="262" y="4096"/>
                  </a:cubicBezTo>
                  <a:lnTo>
                    <a:pt x="11169" y="4096"/>
                  </a:lnTo>
                  <a:cubicBezTo>
                    <a:pt x="11217" y="4096"/>
                    <a:pt x="11312" y="4049"/>
                    <a:pt x="11336" y="4001"/>
                  </a:cubicBezTo>
                  <a:cubicBezTo>
                    <a:pt x="11384" y="3953"/>
                    <a:pt x="11384" y="3834"/>
                    <a:pt x="11360" y="3739"/>
                  </a:cubicBezTo>
                  <a:lnTo>
                    <a:pt x="10336" y="1715"/>
                  </a:lnTo>
                  <a:cubicBezTo>
                    <a:pt x="10318" y="1642"/>
                    <a:pt x="10244" y="1611"/>
                    <a:pt x="10168" y="1611"/>
                  </a:cubicBezTo>
                  <a:cubicBezTo>
                    <a:pt x="10144" y="1611"/>
                    <a:pt x="10120" y="1614"/>
                    <a:pt x="10098" y="1620"/>
                  </a:cubicBezTo>
                  <a:cubicBezTo>
                    <a:pt x="10003" y="1643"/>
                    <a:pt x="9979" y="1763"/>
                    <a:pt x="10003" y="1858"/>
                  </a:cubicBezTo>
                  <a:lnTo>
                    <a:pt x="10955" y="3739"/>
                  </a:lnTo>
                  <a:lnTo>
                    <a:pt x="405" y="3739"/>
                  </a:lnTo>
                  <a:lnTo>
                    <a:pt x="2096" y="381"/>
                  </a:lnTo>
                  <a:lnTo>
                    <a:pt x="9288" y="381"/>
                  </a:lnTo>
                  <a:lnTo>
                    <a:pt x="9693" y="1120"/>
                  </a:lnTo>
                  <a:cubicBezTo>
                    <a:pt x="9710" y="1171"/>
                    <a:pt x="9777" y="1210"/>
                    <a:pt x="9848" y="1210"/>
                  </a:cubicBezTo>
                  <a:cubicBezTo>
                    <a:pt x="9876" y="1210"/>
                    <a:pt x="9904" y="1204"/>
                    <a:pt x="9931" y="1191"/>
                  </a:cubicBezTo>
                  <a:cubicBezTo>
                    <a:pt x="10003" y="1167"/>
                    <a:pt x="10050" y="1048"/>
                    <a:pt x="10003" y="977"/>
                  </a:cubicBezTo>
                  <a:lnTo>
                    <a:pt x="9598" y="167"/>
                  </a:lnTo>
                  <a:cubicBezTo>
                    <a:pt x="9574" y="72"/>
                    <a:pt x="9479" y="0"/>
                    <a:pt x="938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1" name="Google Shape;6811;p52"/>
          <p:cNvGrpSpPr/>
          <p:nvPr/>
        </p:nvGrpSpPr>
        <p:grpSpPr>
          <a:xfrm>
            <a:off x="4818946" y="1922214"/>
            <a:ext cx="289030" cy="354442"/>
            <a:chOff x="5009434" y="1922214"/>
            <a:chExt cx="289030" cy="354442"/>
          </a:xfrm>
        </p:grpSpPr>
        <p:sp>
          <p:nvSpPr>
            <p:cNvPr id="6812" name="Google Shape;6812;p52"/>
            <p:cNvSpPr/>
            <p:nvPr/>
          </p:nvSpPr>
          <p:spPr>
            <a:xfrm>
              <a:off x="5177026" y="2047200"/>
              <a:ext cx="115026" cy="223672"/>
            </a:xfrm>
            <a:custGeom>
              <a:rect b="b" l="l" r="r" t="t"/>
              <a:pathLst>
                <a:path extrusionOk="0" h="7502" w="3858">
                  <a:moveTo>
                    <a:pt x="71" y="0"/>
                  </a:moveTo>
                  <a:cubicBezTo>
                    <a:pt x="48" y="0"/>
                    <a:pt x="0" y="24"/>
                    <a:pt x="0" y="72"/>
                  </a:cubicBezTo>
                  <a:lnTo>
                    <a:pt x="0" y="7454"/>
                  </a:lnTo>
                  <a:cubicBezTo>
                    <a:pt x="0" y="7478"/>
                    <a:pt x="48" y="7502"/>
                    <a:pt x="71" y="7502"/>
                  </a:cubicBezTo>
                  <a:lnTo>
                    <a:pt x="3787" y="7502"/>
                  </a:lnTo>
                  <a:cubicBezTo>
                    <a:pt x="3810" y="7502"/>
                    <a:pt x="3858" y="7478"/>
                    <a:pt x="3858" y="7454"/>
                  </a:cubicBezTo>
                  <a:lnTo>
                    <a:pt x="3858" y="72"/>
                  </a:lnTo>
                  <a:cubicBezTo>
                    <a:pt x="3858" y="24"/>
                    <a:pt x="3810" y="0"/>
                    <a:pt x="3787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3" name="Google Shape;6813;p52"/>
            <p:cNvSpPr/>
            <p:nvPr/>
          </p:nvSpPr>
          <p:spPr>
            <a:xfrm>
              <a:off x="5277831" y="2046932"/>
              <a:ext cx="14937" cy="223940"/>
            </a:xfrm>
            <a:custGeom>
              <a:rect b="b" l="l" r="r" t="t"/>
              <a:pathLst>
                <a:path extrusionOk="0" h="7511" w="501">
                  <a:moveTo>
                    <a:pt x="461" y="0"/>
                  </a:moveTo>
                  <a:cubicBezTo>
                    <a:pt x="452" y="0"/>
                    <a:pt x="441" y="3"/>
                    <a:pt x="429" y="9"/>
                  </a:cubicBezTo>
                  <a:lnTo>
                    <a:pt x="1" y="9"/>
                  </a:lnTo>
                  <a:cubicBezTo>
                    <a:pt x="25" y="9"/>
                    <a:pt x="48" y="33"/>
                    <a:pt x="48" y="81"/>
                  </a:cubicBezTo>
                  <a:lnTo>
                    <a:pt x="48" y="7463"/>
                  </a:lnTo>
                  <a:cubicBezTo>
                    <a:pt x="48" y="7487"/>
                    <a:pt x="25" y="7511"/>
                    <a:pt x="1" y="7511"/>
                  </a:cubicBezTo>
                  <a:lnTo>
                    <a:pt x="429" y="7511"/>
                  </a:lnTo>
                  <a:cubicBezTo>
                    <a:pt x="477" y="7511"/>
                    <a:pt x="501" y="7487"/>
                    <a:pt x="501" y="7463"/>
                  </a:cubicBezTo>
                  <a:lnTo>
                    <a:pt x="501" y="81"/>
                  </a:lnTo>
                  <a:cubicBezTo>
                    <a:pt x="501" y="27"/>
                    <a:pt x="487" y="0"/>
                    <a:pt x="46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4" name="Google Shape;6814;p52"/>
            <p:cNvSpPr/>
            <p:nvPr/>
          </p:nvSpPr>
          <p:spPr>
            <a:xfrm>
              <a:off x="5042111" y="1927909"/>
              <a:ext cx="58944" cy="58259"/>
            </a:xfrm>
            <a:custGeom>
              <a:rect b="b" l="l" r="r" t="t"/>
              <a:pathLst>
                <a:path extrusionOk="0" h="1954" w="1977">
                  <a:moveTo>
                    <a:pt x="977" y="1"/>
                  </a:moveTo>
                  <a:cubicBezTo>
                    <a:pt x="453" y="1"/>
                    <a:pt x="0" y="429"/>
                    <a:pt x="0" y="977"/>
                  </a:cubicBezTo>
                  <a:cubicBezTo>
                    <a:pt x="0" y="1525"/>
                    <a:pt x="453" y="1953"/>
                    <a:pt x="977" y="1953"/>
                  </a:cubicBezTo>
                  <a:cubicBezTo>
                    <a:pt x="1524" y="1953"/>
                    <a:pt x="1977" y="1525"/>
                    <a:pt x="1977" y="977"/>
                  </a:cubicBezTo>
                  <a:cubicBezTo>
                    <a:pt x="1977" y="429"/>
                    <a:pt x="1524" y="1"/>
                    <a:pt x="977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5" name="Google Shape;6815;p52"/>
            <p:cNvSpPr/>
            <p:nvPr/>
          </p:nvSpPr>
          <p:spPr>
            <a:xfrm>
              <a:off x="5051324" y="1928625"/>
              <a:ext cx="49731" cy="57543"/>
            </a:xfrm>
            <a:custGeom>
              <a:rect b="b" l="l" r="r" t="t"/>
              <a:pathLst>
                <a:path extrusionOk="0" h="1930" w="1668">
                  <a:moveTo>
                    <a:pt x="930" y="0"/>
                  </a:moveTo>
                  <a:lnTo>
                    <a:pt x="930" y="0"/>
                  </a:lnTo>
                  <a:cubicBezTo>
                    <a:pt x="1120" y="167"/>
                    <a:pt x="1239" y="405"/>
                    <a:pt x="1239" y="715"/>
                  </a:cubicBezTo>
                  <a:cubicBezTo>
                    <a:pt x="1239" y="1239"/>
                    <a:pt x="811" y="1691"/>
                    <a:pt x="263" y="1691"/>
                  </a:cubicBezTo>
                  <a:cubicBezTo>
                    <a:pt x="168" y="1691"/>
                    <a:pt x="96" y="1691"/>
                    <a:pt x="1" y="1667"/>
                  </a:cubicBezTo>
                  <a:lnTo>
                    <a:pt x="1" y="1667"/>
                  </a:lnTo>
                  <a:cubicBezTo>
                    <a:pt x="168" y="1834"/>
                    <a:pt x="406" y="1929"/>
                    <a:pt x="691" y="1929"/>
                  </a:cubicBezTo>
                  <a:cubicBezTo>
                    <a:pt x="1215" y="1929"/>
                    <a:pt x="1668" y="1477"/>
                    <a:pt x="1668" y="953"/>
                  </a:cubicBezTo>
                  <a:cubicBezTo>
                    <a:pt x="1668" y="500"/>
                    <a:pt x="1358" y="119"/>
                    <a:pt x="930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6" name="Google Shape;6816;p52"/>
            <p:cNvSpPr/>
            <p:nvPr/>
          </p:nvSpPr>
          <p:spPr>
            <a:xfrm>
              <a:off x="5012296" y="2006711"/>
              <a:ext cx="117889" cy="263684"/>
            </a:xfrm>
            <a:custGeom>
              <a:rect b="b" l="l" r="r" t="t"/>
              <a:pathLst>
                <a:path extrusionOk="0" h="8844" w="3954">
                  <a:moveTo>
                    <a:pt x="1953" y="1"/>
                  </a:moveTo>
                  <a:cubicBezTo>
                    <a:pt x="881" y="1"/>
                    <a:pt x="0" y="858"/>
                    <a:pt x="0" y="1954"/>
                  </a:cubicBezTo>
                  <a:lnTo>
                    <a:pt x="0" y="3573"/>
                  </a:lnTo>
                  <a:lnTo>
                    <a:pt x="0" y="3597"/>
                  </a:lnTo>
                  <a:cubicBezTo>
                    <a:pt x="0" y="3621"/>
                    <a:pt x="0" y="3692"/>
                    <a:pt x="24" y="3716"/>
                  </a:cubicBezTo>
                  <a:cubicBezTo>
                    <a:pt x="48" y="3787"/>
                    <a:pt x="95" y="3835"/>
                    <a:pt x="143" y="3906"/>
                  </a:cubicBezTo>
                  <a:cubicBezTo>
                    <a:pt x="214" y="3930"/>
                    <a:pt x="262" y="3954"/>
                    <a:pt x="357" y="3954"/>
                  </a:cubicBezTo>
                  <a:lnTo>
                    <a:pt x="143" y="5407"/>
                  </a:lnTo>
                  <a:cubicBezTo>
                    <a:pt x="119" y="5526"/>
                    <a:pt x="214" y="5621"/>
                    <a:pt x="333" y="5621"/>
                  </a:cubicBezTo>
                  <a:lnTo>
                    <a:pt x="738" y="5621"/>
                  </a:lnTo>
                  <a:lnTo>
                    <a:pt x="738" y="8360"/>
                  </a:lnTo>
                  <a:cubicBezTo>
                    <a:pt x="738" y="8479"/>
                    <a:pt x="810" y="8622"/>
                    <a:pt x="881" y="8693"/>
                  </a:cubicBezTo>
                  <a:cubicBezTo>
                    <a:pt x="1021" y="8798"/>
                    <a:pt x="1166" y="8843"/>
                    <a:pt x="1302" y="8843"/>
                  </a:cubicBezTo>
                  <a:cubicBezTo>
                    <a:pt x="1631" y="8843"/>
                    <a:pt x="1905" y="8578"/>
                    <a:pt x="1905" y="8241"/>
                  </a:cubicBezTo>
                  <a:cubicBezTo>
                    <a:pt x="1905" y="8578"/>
                    <a:pt x="2167" y="8843"/>
                    <a:pt x="2489" y="8843"/>
                  </a:cubicBezTo>
                  <a:cubicBezTo>
                    <a:pt x="2623" y="8843"/>
                    <a:pt x="2766" y="8798"/>
                    <a:pt x="2905" y="8693"/>
                  </a:cubicBezTo>
                  <a:cubicBezTo>
                    <a:pt x="3001" y="8622"/>
                    <a:pt x="3072" y="8479"/>
                    <a:pt x="3072" y="8360"/>
                  </a:cubicBezTo>
                  <a:lnTo>
                    <a:pt x="3072" y="5621"/>
                  </a:lnTo>
                  <a:lnTo>
                    <a:pt x="3453" y="5621"/>
                  </a:lnTo>
                  <a:cubicBezTo>
                    <a:pt x="3572" y="5621"/>
                    <a:pt x="3668" y="5526"/>
                    <a:pt x="3620" y="5407"/>
                  </a:cubicBezTo>
                  <a:lnTo>
                    <a:pt x="3429" y="3954"/>
                  </a:lnTo>
                  <a:cubicBezTo>
                    <a:pt x="3501" y="3954"/>
                    <a:pt x="3572" y="3930"/>
                    <a:pt x="3620" y="3883"/>
                  </a:cubicBezTo>
                  <a:cubicBezTo>
                    <a:pt x="3858" y="3835"/>
                    <a:pt x="3953" y="3716"/>
                    <a:pt x="3953" y="3573"/>
                  </a:cubicBezTo>
                  <a:lnTo>
                    <a:pt x="3953" y="1954"/>
                  </a:lnTo>
                  <a:cubicBezTo>
                    <a:pt x="3953" y="882"/>
                    <a:pt x="3096" y="1"/>
                    <a:pt x="2000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7" name="Google Shape;6817;p52"/>
            <p:cNvSpPr/>
            <p:nvPr/>
          </p:nvSpPr>
          <p:spPr>
            <a:xfrm>
              <a:off x="5064830" y="2008142"/>
              <a:ext cx="65354" cy="262730"/>
            </a:xfrm>
            <a:custGeom>
              <a:rect b="b" l="l" r="r" t="t"/>
              <a:pathLst>
                <a:path extrusionOk="0" h="8812" w="2192">
                  <a:moveTo>
                    <a:pt x="282" y="0"/>
                  </a:moveTo>
                  <a:cubicBezTo>
                    <a:pt x="268" y="0"/>
                    <a:pt x="253" y="0"/>
                    <a:pt x="238" y="1"/>
                  </a:cubicBezTo>
                  <a:lnTo>
                    <a:pt x="0" y="1"/>
                  </a:lnTo>
                  <a:cubicBezTo>
                    <a:pt x="977" y="96"/>
                    <a:pt x="1715" y="929"/>
                    <a:pt x="1715" y="1929"/>
                  </a:cubicBezTo>
                  <a:lnTo>
                    <a:pt x="1715" y="3549"/>
                  </a:lnTo>
                  <a:cubicBezTo>
                    <a:pt x="1715" y="3692"/>
                    <a:pt x="1596" y="3835"/>
                    <a:pt x="1453" y="3906"/>
                  </a:cubicBezTo>
                  <a:cubicBezTo>
                    <a:pt x="1382" y="3930"/>
                    <a:pt x="1358" y="4001"/>
                    <a:pt x="1358" y="4049"/>
                  </a:cubicBezTo>
                  <a:lnTo>
                    <a:pt x="1548" y="5383"/>
                  </a:lnTo>
                  <a:cubicBezTo>
                    <a:pt x="1565" y="5466"/>
                    <a:pt x="1523" y="5538"/>
                    <a:pt x="1456" y="5573"/>
                  </a:cubicBezTo>
                  <a:lnTo>
                    <a:pt x="1834" y="5573"/>
                  </a:lnTo>
                  <a:cubicBezTo>
                    <a:pt x="1953" y="5573"/>
                    <a:pt x="2048" y="5478"/>
                    <a:pt x="2025" y="5359"/>
                  </a:cubicBezTo>
                  <a:lnTo>
                    <a:pt x="1810" y="3906"/>
                  </a:lnTo>
                  <a:cubicBezTo>
                    <a:pt x="2025" y="3906"/>
                    <a:pt x="2191" y="3716"/>
                    <a:pt x="2191" y="3525"/>
                  </a:cubicBezTo>
                  <a:lnTo>
                    <a:pt x="2191" y="1929"/>
                  </a:lnTo>
                  <a:cubicBezTo>
                    <a:pt x="2191" y="849"/>
                    <a:pt x="1334" y="0"/>
                    <a:pt x="282" y="0"/>
                  </a:cubicBezTo>
                  <a:close/>
                  <a:moveTo>
                    <a:pt x="1429" y="5573"/>
                  </a:moveTo>
                  <a:lnTo>
                    <a:pt x="1429" y="5585"/>
                  </a:lnTo>
                  <a:lnTo>
                    <a:pt x="1429" y="5585"/>
                  </a:lnTo>
                  <a:cubicBezTo>
                    <a:pt x="1439" y="5582"/>
                    <a:pt x="1447" y="5578"/>
                    <a:pt x="1456" y="5573"/>
                  </a:cubicBezTo>
                  <a:close/>
                  <a:moveTo>
                    <a:pt x="1429" y="5585"/>
                  </a:moveTo>
                  <a:lnTo>
                    <a:pt x="1429" y="5585"/>
                  </a:lnTo>
                  <a:cubicBezTo>
                    <a:pt x="1407" y="5593"/>
                    <a:pt x="1383" y="5597"/>
                    <a:pt x="1358" y="5597"/>
                  </a:cubicBezTo>
                  <a:lnTo>
                    <a:pt x="953" y="5597"/>
                  </a:lnTo>
                  <a:lnTo>
                    <a:pt x="953" y="8216"/>
                  </a:lnTo>
                  <a:cubicBezTo>
                    <a:pt x="953" y="8359"/>
                    <a:pt x="881" y="8526"/>
                    <a:pt x="762" y="8645"/>
                  </a:cubicBezTo>
                  <a:cubicBezTo>
                    <a:pt x="715" y="8693"/>
                    <a:pt x="643" y="8717"/>
                    <a:pt x="596" y="8764"/>
                  </a:cubicBezTo>
                  <a:cubicBezTo>
                    <a:pt x="667" y="8788"/>
                    <a:pt x="739" y="8812"/>
                    <a:pt x="834" y="8812"/>
                  </a:cubicBezTo>
                  <a:cubicBezTo>
                    <a:pt x="977" y="8812"/>
                    <a:pt x="1120" y="8764"/>
                    <a:pt x="1239" y="8645"/>
                  </a:cubicBezTo>
                  <a:cubicBezTo>
                    <a:pt x="1358" y="8526"/>
                    <a:pt x="1429" y="8359"/>
                    <a:pt x="1429" y="8216"/>
                  </a:cubicBezTo>
                  <a:lnTo>
                    <a:pt x="1429" y="5585"/>
                  </a:ln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8" name="Google Shape;6818;p52"/>
            <p:cNvSpPr/>
            <p:nvPr/>
          </p:nvSpPr>
          <p:spPr>
            <a:xfrm>
              <a:off x="5172046" y="2042221"/>
              <a:ext cx="124984" cy="234346"/>
            </a:xfrm>
            <a:custGeom>
              <a:rect b="b" l="l" r="r" t="t"/>
              <a:pathLst>
                <a:path extrusionOk="0" h="7860" w="4192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64"/>
                    <a:pt x="119" y="7859"/>
                    <a:pt x="238" y="7859"/>
                  </a:cubicBezTo>
                  <a:lnTo>
                    <a:pt x="4025" y="7859"/>
                  </a:lnTo>
                  <a:cubicBezTo>
                    <a:pt x="4096" y="7859"/>
                    <a:pt x="4192" y="7764"/>
                    <a:pt x="4192" y="7669"/>
                  </a:cubicBezTo>
                  <a:lnTo>
                    <a:pt x="4192" y="6002"/>
                  </a:lnTo>
                  <a:cubicBezTo>
                    <a:pt x="4192" y="5978"/>
                    <a:pt x="4168" y="5907"/>
                    <a:pt x="4144" y="5883"/>
                  </a:cubicBezTo>
                  <a:cubicBezTo>
                    <a:pt x="4096" y="5856"/>
                    <a:pt x="4051" y="5844"/>
                    <a:pt x="4010" y="5844"/>
                  </a:cubicBezTo>
                  <a:cubicBezTo>
                    <a:pt x="3907" y="5844"/>
                    <a:pt x="3834" y="5917"/>
                    <a:pt x="3834" y="6002"/>
                  </a:cubicBezTo>
                  <a:lnTo>
                    <a:pt x="3834" y="7455"/>
                  </a:lnTo>
                  <a:lnTo>
                    <a:pt x="334" y="7455"/>
                  </a:lnTo>
                  <a:lnTo>
                    <a:pt x="334" y="286"/>
                  </a:lnTo>
                  <a:lnTo>
                    <a:pt x="3834" y="286"/>
                  </a:lnTo>
                  <a:lnTo>
                    <a:pt x="3834" y="5168"/>
                  </a:lnTo>
                  <a:cubicBezTo>
                    <a:pt x="3834" y="5264"/>
                    <a:pt x="3906" y="5311"/>
                    <a:pt x="3977" y="5359"/>
                  </a:cubicBezTo>
                  <a:cubicBezTo>
                    <a:pt x="3990" y="5361"/>
                    <a:pt x="4002" y="5363"/>
                    <a:pt x="4014" y="5363"/>
                  </a:cubicBezTo>
                  <a:cubicBezTo>
                    <a:pt x="4115" y="5363"/>
                    <a:pt x="4192" y="5275"/>
                    <a:pt x="4192" y="5168"/>
                  </a:cubicBezTo>
                  <a:lnTo>
                    <a:pt x="4192" y="167"/>
                  </a:lnTo>
                  <a:cubicBezTo>
                    <a:pt x="4192" y="120"/>
                    <a:pt x="4096" y="1"/>
                    <a:pt x="39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9" name="Google Shape;6819;p52"/>
            <p:cNvSpPr/>
            <p:nvPr/>
          </p:nvSpPr>
          <p:spPr>
            <a:xfrm>
              <a:off x="5164235" y="1968160"/>
              <a:ext cx="36941" cy="53488"/>
            </a:xfrm>
            <a:custGeom>
              <a:rect b="b" l="l" r="r" t="t"/>
              <a:pathLst>
                <a:path extrusionOk="0" h="1794" w="1239">
                  <a:moveTo>
                    <a:pt x="643" y="961"/>
                  </a:moveTo>
                  <a:cubicBezTo>
                    <a:pt x="786" y="961"/>
                    <a:pt x="882" y="1080"/>
                    <a:pt x="882" y="1199"/>
                  </a:cubicBezTo>
                  <a:cubicBezTo>
                    <a:pt x="882" y="1342"/>
                    <a:pt x="762" y="1437"/>
                    <a:pt x="643" y="1437"/>
                  </a:cubicBezTo>
                  <a:cubicBezTo>
                    <a:pt x="524" y="1437"/>
                    <a:pt x="405" y="1342"/>
                    <a:pt x="405" y="1199"/>
                  </a:cubicBezTo>
                  <a:cubicBezTo>
                    <a:pt x="405" y="1056"/>
                    <a:pt x="524" y="961"/>
                    <a:pt x="643" y="961"/>
                  </a:cubicBezTo>
                  <a:close/>
                  <a:moveTo>
                    <a:pt x="707" y="0"/>
                  </a:moveTo>
                  <a:cubicBezTo>
                    <a:pt x="671" y="0"/>
                    <a:pt x="639" y="12"/>
                    <a:pt x="620" y="32"/>
                  </a:cubicBezTo>
                  <a:cubicBezTo>
                    <a:pt x="596" y="79"/>
                    <a:pt x="119" y="413"/>
                    <a:pt x="24" y="1103"/>
                  </a:cubicBezTo>
                  <a:cubicBezTo>
                    <a:pt x="0" y="1461"/>
                    <a:pt x="239" y="1794"/>
                    <a:pt x="620" y="1794"/>
                  </a:cubicBezTo>
                  <a:cubicBezTo>
                    <a:pt x="977" y="1794"/>
                    <a:pt x="1239" y="1532"/>
                    <a:pt x="1239" y="1199"/>
                  </a:cubicBezTo>
                  <a:cubicBezTo>
                    <a:pt x="1239" y="865"/>
                    <a:pt x="977" y="603"/>
                    <a:pt x="643" y="603"/>
                  </a:cubicBezTo>
                  <a:lnTo>
                    <a:pt x="596" y="603"/>
                  </a:lnTo>
                  <a:cubicBezTo>
                    <a:pt x="715" y="413"/>
                    <a:pt x="834" y="294"/>
                    <a:pt x="834" y="294"/>
                  </a:cubicBezTo>
                  <a:cubicBezTo>
                    <a:pt x="905" y="246"/>
                    <a:pt x="905" y="127"/>
                    <a:pt x="858" y="79"/>
                  </a:cubicBezTo>
                  <a:cubicBezTo>
                    <a:pt x="816" y="24"/>
                    <a:pt x="758" y="0"/>
                    <a:pt x="7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0" name="Google Shape;6820;p52"/>
            <p:cNvSpPr/>
            <p:nvPr/>
          </p:nvSpPr>
          <p:spPr>
            <a:xfrm>
              <a:off x="5208958" y="1969054"/>
              <a:ext cx="34824" cy="55456"/>
            </a:xfrm>
            <a:custGeom>
              <a:rect b="b" l="l" r="r" t="t"/>
              <a:pathLst>
                <a:path extrusionOk="0" h="1860" w="1168">
                  <a:moveTo>
                    <a:pt x="560" y="332"/>
                  </a:moveTo>
                  <a:cubicBezTo>
                    <a:pt x="572" y="332"/>
                    <a:pt x="584" y="333"/>
                    <a:pt x="596" y="335"/>
                  </a:cubicBezTo>
                  <a:cubicBezTo>
                    <a:pt x="715" y="335"/>
                    <a:pt x="810" y="454"/>
                    <a:pt x="810" y="573"/>
                  </a:cubicBezTo>
                  <a:lnTo>
                    <a:pt x="810" y="1240"/>
                  </a:lnTo>
                  <a:cubicBezTo>
                    <a:pt x="810" y="1359"/>
                    <a:pt x="715" y="1454"/>
                    <a:pt x="596" y="1454"/>
                  </a:cubicBezTo>
                  <a:cubicBezTo>
                    <a:pt x="453" y="1454"/>
                    <a:pt x="334" y="1383"/>
                    <a:pt x="334" y="1240"/>
                  </a:cubicBezTo>
                  <a:lnTo>
                    <a:pt x="334" y="573"/>
                  </a:lnTo>
                  <a:cubicBezTo>
                    <a:pt x="334" y="443"/>
                    <a:pt x="433" y="332"/>
                    <a:pt x="560" y="332"/>
                  </a:cubicBezTo>
                  <a:close/>
                  <a:moveTo>
                    <a:pt x="590" y="0"/>
                  </a:moveTo>
                  <a:cubicBezTo>
                    <a:pt x="577" y="0"/>
                    <a:pt x="563" y="1"/>
                    <a:pt x="548" y="2"/>
                  </a:cubicBezTo>
                  <a:cubicBezTo>
                    <a:pt x="239" y="49"/>
                    <a:pt x="1" y="264"/>
                    <a:pt x="1" y="597"/>
                  </a:cubicBezTo>
                  <a:lnTo>
                    <a:pt x="1" y="1264"/>
                  </a:lnTo>
                  <a:cubicBezTo>
                    <a:pt x="1" y="1550"/>
                    <a:pt x="239" y="1835"/>
                    <a:pt x="548" y="1859"/>
                  </a:cubicBezTo>
                  <a:cubicBezTo>
                    <a:pt x="882" y="1859"/>
                    <a:pt x="1168" y="1597"/>
                    <a:pt x="1168" y="1240"/>
                  </a:cubicBezTo>
                  <a:lnTo>
                    <a:pt x="1168" y="597"/>
                  </a:lnTo>
                  <a:cubicBezTo>
                    <a:pt x="1168" y="255"/>
                    <a:pt x="905" y="0"/>
                    <a:pt x="59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1" name="Google Shape;6821;p52"/>
            <p:cNvSpPr/>
            <p:nvPr/>
          </p:nvSpPr>
          <p:spPr>
            <a:xfrm>
              <a:off x="5262208" y="1968130"/>
              <a:ext cx="29845" cy="55665"/>
            </a:xfrm>
            <a:custGeom>
              <a:rect b="b" l="l" r="r" t="t"/>
              <a:pathLst>
                <a:path extrusionOk="0" h="1867" w="1001">
                  <a:moveTo>
                    <a:pt x="815" y="0"/>
                  </a:moveTo>
                  <a:cubicBezTo>
                    <a:pt x="744" y="0"/>
                    <a:pt x="680" y="31"/>
                    <a:pt x="644" y="104"/>
                  </a:cubicBezTo>
                  <a:lnTo>
                    <a:pt x="1" y="1581"/>
                  </a:lnTo>
                  <a:cubicBezTo>
                    <a:pt x="1" y="1700"/>
                    <a:pt x="48" y="1795"/>
                    <a:pt x="120" y="1866"/>
                  </a:cubicBezTo>
                  <a:lnTo>
                    <a:pt x="191" y="1866"/>
                  </a:lnTo>
                  <a:cubicBezTo>
                    <a:pt x="239" y="1866"/>
                    <a:pt x="310" y="1819"/>
                    <a:pt x="334" y="1747"/>
                  </a:cubicBezTo>
                  <a:lnTo>
                    <a:pt x="953" y="247"/>
                  </a:lnTo>
                  <a:cubicBezTo>
                    <a:pt x="1001" y="152"/>
                    <a:pt x="953" y="80"/>
                    <a:pt x="882" y="9"/>
                  </a:cubicBezTo>
                  <a:cubicBezTo>
                    <a:pt x="859" y="3"/>
                    <a:pt x="837" y="0"/>
                    <a:pt x="8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2" name="Google Shape;6822;p52"/>
            <p:cNvSpPr/>
            <p:nvPr/>
          </p:nvSpPr>
          <p:spPr>
            <a:xfrm>
              <a:off x="5255828" y="1972632"/>
              <a:ext cx="12820" cy="12820"/>
            </a:xfrm>
            <a:custGeom>
              <a:rect b="b" l="l" r="r" t="t"/>
              <a:pathLst>
                <a:path extrusionOk="0" h="430" w="43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3" name="Google Shape;6823;p52"/>
            <p:cNvSpPr/>
            <p:nvPr/>
          </p:nvSpPr>
          <p:spPr>
            <a:xfrm>
              <a:off x="5286359" y="2007427"/>
              <a:ext cx="12105" cy="12820"/>
            </a:xfrm>
            <a:custGeom>
              <a:rect b="b" l="l" r="r" t="t"/>
              <a:pathLst>
                <a:path extrusionOk="0" h="430" w="406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05" y="334"/>
                    <a:pt x="405" y="215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4" name="Google Shape;6824;p52"/>
            <p:cNvSpPr/>
            <p:nvPr/>
          </p:nvSpPr>
          <p:spPr>
            <a:xfrm>
              <a:off x="5037132" y="1922214"/>
              <a:ext cx="68902" cy="69618"/>
            </a:xfrm>
            <a:custGeom>
              <a:rect b="b" l="l" r="r" t="t"/>
              <a:pathLst>
                <a:path extrusionOk="0" h="2335" w="2311">
                  <a:moveTo>
                    <a:pt x="1167" y="358"/>
                  </a:moveTo>
                  <a:cubicBezTo>
                    <a:pt x="1596" y="358"/>
                    <a:pt x="1953" y="715"/>
                    <a:pt x="1953" y="1168"/>
                  </a:cubicBezTo>
                  <a:cubicBezTo>
                    <a:pt x="1953" y="1620"/>
                    <a:pt x="1596" y="1978"/>
                    <a:pt x="1167" y="1978"/>
                  </a:cubicBezTo>
                  <a:cubicBezTo>
                    <a:pt x="715" y="1978"/>
                    <a:pt x="358" y="1620"/>
                    <a:pt x="358" y="1168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5" y="1"/>
                    <a:pt x="1" y="501"/>
                    <a:pt x="1" y="1168"/>
                  </a:cubicBezTo>
                  <a:cubicBezTo>
                    <a:pt x="1" y="1787"/>
                    <a:pt x="525" y="2335"/>
                    <a:pt x="1167" y="2335"/>
                  </a:cubicBezTo>
                  <a:cubicBezTo>
                    <a:pt x="1787" y="2335"/>
                    <a:pt x="2311" y="1811"/>
                    <a:pt x="2311" y="1168"/>
                  </a:cubicBezTo>
                  <a:cubicBezTo>
                    <a:pt x="2311" y="549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5" name="Google Shape;6825;p52"/>
            <p:cNvSpPr/>
            <p:nvPr/>
          </p:nvSpPr>
          <p:spPr>
            <a:xfrm>
              <a:off x="5009434" y="2003163"/>
              <a:ext cx="126416" cy="273493"/>
            </a:xfrm>
            <a:custGeom>
              <a:rect b="b" l="l" r="r" t="t"/>
              <a:pathLst>
                <a:path extrusionOk="0" h="9173" w="4240">
                  <a:moveTo>
                    <a:pt x="1906" y="5954"/>
                  </a:moveTo>
                  <a:lnTo>
                    <a:pt x="1906" y="8383"/>
                  </a:lnTo>
                  <a:cubicBezTo>
                    <a:pt x="1906" y="8609"/>
                    <a:pt x="1713" y="8814"/>
                    <a:pt x="1470" y="8814"/>
                  </a:cubicBezTo>
                  <a:cubicBezTo>
                    <a:pt x="1456" y="8814"/>
                    <a:pt x="1443" y="8813"/>
                    <a:pt x="1430" y="8812"/>
                  </a:cubicBezTo>
                  <a:cubicBezTo>
                    <a:pt x="1215" y="8765"/>
                    <a:pt x="1072" y="8598"/>
                    <a:pt x="1072" y="8383"/>
                  </a:cubicBezTo>
                  <a:lnTo>
                    <a:pt x="1072" y="5954"/>
                  </a:lnTo>
                  <a:close/>
                  <a:moveTo>
                    <a:pt x="3097" y="5931"/>
                  </a:moveTo>
                  <a:lnTo>
                    <a:pt x="3097" y="8383"/>
                  </a:lnTo>
                  <a:cubicBezTo>
                    <a:pt x="3097" y="8598"/>
                    <a:pt x="2954" y="8765"/>
                    <a:pt x="2763" y="8812"/>
                  </a:cubicBezTo>
                  <a:cubicBezTo>
                    <a:pt x="2739" y="8817"/>
                    <a:pt x="2714" y="8819"/>
                    <a:pt x="2690" y="8819"/>
                  </a:cubicBezTo>
                  <a:cubicBezTo>
                    <a:pt x="2458" y="8819"/>
                    <a:pt x="2263" y="8621"/>
                    <a:pt x="2263" y="8383"/>
                  </a:cubicBezTo>
                  <a:lnTo>
                    <a:pt x="2263" y="5931"/>
                  </a:lnTo>
                  <a:close/>
                  <a:moveTo>
                    <a:pt x="2049" y="1"/>
                  </a:moveTo>
                  <a:cubicBezTo>
                    <a:pt x="1668" y="1"/>
                    <a:pt x="1287" y="120"/>
                    <a:pt x="930" y="287"/>
                  </a:cubicBezTo>
                  <a:cubicBezTo>
                    <a:pt x="834" y="358"/>
                    <a:pt x="811" y="453"/>
                    <a:pt x="858" y="525"/>
                  </a:cubicBezTo>
                  <a:cubicBezTo>
                    <a:pt x="913" y="598"/>
                    <a:pt x="981" y="629"/>
                    <a:pt x="1042" y="629"/>
                  </a:cubicBezTo>
                  <a:cubicBezTo>
                    <a:pt x="1061" y="629"/>
                    <a:pt x="1079" y="626"/>
                    <a:pt x="1096" y="620"/>
                  </a:cubicBezTo>
                  <a:cubicBezTo>
                    <a:pt x="1406" y="429"/>
                    <a:pt x="1692" y="358"/>
                    <a:pt x="2049" y="358"/>
                  </a:cubicBezTo>
                  <a:lnTo>
                    <a:pt x="2096" y="358"/>
                  </a:lnTo>
                  <a:cubicBezTo>
                    <a:pt x="3073" y="358"/>
                    <a:pt x="3883" y="1168"/>
                    <a:pt x="3883" y="2144"/>
                  </a:cubicBezTo>
                  <a:lnTo>
                    <a:pt x="3883" y="3740"/>
                  </a:lnTo>
                  <a:lnTo>
                    <a:pt x="3883" y="3787"/>
                  </a:lnTo>
                  <a:cubicBezTo>
                    <a:pt x="3883" y="3883"/>
                    <a:pt x="3740" y="3954"/>
                    <a:pt x="3668" y="3954"/>
                  </a:cubicBezTo>
                  <a:cubicBezTo>
                    <a:pt x="3525" y="3954"/>
                    <a:pt x="3454" y="3835"/>
                    <a:pt x="3454" y="3716"/>
                  </a:cubicBezTo>
                  <a:lnTo>
                    <a:pt x="3454" y="2049"/>
                  </a:lnTo>
                  <a:cubicBezTo>
                    <a:pt x="3454" y="1954"/>
                    <a:pt x="3382" y="1906"/>
                    <a:pt x="3311" y="1882"/>
                  </a:cubicBezTo>
                  <a:cubicBezTo>
                    <a:pt x="3290" y="1874"/>
                    <a:pt x="3269" y="1870"/>
                    <a:pt x="3249" y="1870"/>
                  </a:cubicBezTo>
                  <a:cubicBezTo>
                    <a:pt x="3161" y="1870"/>
                    <a:pt x="3097" y="1951"/>
                    <a:pt x="3097" y="2049"/>
                  </a:cubicBezTo>
                  <a:lnTo>
                    <a:pt x="3097" y="3740"/>
                  </a:lnTo>
                  <a:cubicBezTo>
                    <a:pt x="3097" y="3978"/>
                    <a:pt x="3263" y="4216"/>
                    <a:pt x="3525" y="4287"/>
                  </a:cubicBezTo>
                  <a:lnTo>
                    <a:pt x="3692" y="5597"/>
                  </a:lnTo>
                  <a:lnTo>
                    <a:pt x="3692" y="5621"/>
                  </a:lnTo>
                  <a:lnTo>
                    <a:pt x="501" y="5621"/>
                  </a:lnTo>
                  <a:lnTo>
                    <a:pt x="501" y="5597"/>
                  </a:lnTo>
                  <a:lnTo>
                    <a:pt x="691" y="4287"/>
                  </a:lnTo>
                  <a:cubicBezTo>
                    <a:pt x="930" y="4216"/>
                    <a:pt x="1096" y="4025"/>
                    <a:pt x="1096" y="3740"/>
                  </a:cubicBezTo>
                  <a:lnTo>
                    <a:pt x="1096" y="2049"/>
                  </a:lnTo>
                  <a:cubicBezTo>
                    <a:pt x="1096" y="1954"/>
                    <a:pt x="1049" y="1906"/>
                    <a:pt x="953" y="1882"/>
                  </a:cubicBezTo>
                  <a:cubicBezTo>
                    <a:pt x="932" y="1874"/>
                    <a:pt x="911" y="1870"/>
                    <a:pt x="892" y="1870"/>
                  </a:cubicBezTo>
                  <a:cubicBezTo>
                    <a:pt x="803" y="1870"/>
                    <a:pt x="739" y="1951"/>
                    <a:pt x="739" y="2049"/>
                  </a:cubicBezTo>
                  <a:lnTo>
                    <a:pt x="739" y="3740"/>
                  </a:lnTo>
                  <a:cubicBezTo>
                    <a:pt x="739" y="3859"/>
                    <a:pt x="644" y="3954"/>
                    <a:pt x="525" y="3954"/>
                  </a:cubicBezTo>
                  <a:cubicBezTo>
                    <a:pt x="406" y="3954"/>
                    <a:pt x="334" y="3859"/>
                    <a:pt x="334" y="3740"/>
                  </a:cubicBezTo>
                  <a:lnTo>
                    <a:pt x="334" y="2168"/>
                  </a:lnTo>
                  <a:cubicBezTo>
                    <a:pt x="334" y="1811"/>
                    <a:pt x="453" y="1454"/>
                    <a:pt x="644" y="1120"/>
                  </a:cubicBezTo>
                  <a:cubicBezTo>
                    <a:pt x="715" y="1049"/>
                    <a:pt x="691" y="953"/>
                    <a:pt x="620" y="882"/>
                  </a:cubicBezTo>
                  <a:cubicBezTo>
                    <a:pt x="586" y="865"/>
                    <a:pt x="555" y="857"/>
                    <a:pt x="527" y="857"/>
                  </a:cubicBezTo>
                  <a:cubicBezTo>
                    <a:pt x="474" y="857"/>
                    <a:pt x="428" y="883"/>
                    <a:pt x="382" y="930"/>
                  </a:cubicBezTo>
                  <a:cubicBezTo>
                    <a:pt x="120" y="1287"/>
                    <a:pt x="1" y="1692"/>
                    <a:pt x="1" y="2144"/>
                  </a:cubicBezTo>
                  <a:lnTo>
                    <a:pt x="1" y="3740"/>
                  </a:lnTo>
                  <a:cubicBezTo>
                    <a:pt x="1" y="3954"/>
                    <a:pt x="120" y="4145"/>
                    <a:pt x="287" y="4216"/>
                  </a:cubicBezTo>
                  <a:cubicBezTo>
                    <a:pt x="334" y="4216"/>
                    <a:pt x="334" y="4264"/>
                    <a:pt x="358" y="4264"/>
                  </a:cubicBezTo>
                  <a:lnTo>
                    <a:pt x="168" y="5526"/>
                  </a:lnTo>
                  <a:cubicBezTo>
                    <a:pt x="168" y="5645"/>
                    <a:pt x="215" y="5740"/>
                    <a:pt x="263" y="5835"/>
                  </a:cubicBezTo>
                  <a:cubicBezTo>
                    <a:pt x="334" y="5931"/>
                    <a:pt x="453" y="5954"/>
                    <a:pt x="549" y="5954"/>
                  </a:cubicBezTo>
                  <a:lnTo>
                    <a:pt x="763" y="5954"/>
                  </a:lnTo>
                  <a:lnTo>
                    <a:pt x="763" y="8383"/>
                  </a:lnTo>
                  <a:cubicBezTo>
                    <a:pt x="763" y="8788"/>
                    <a:pt x="1049" y="9098"/>
                    <a:pt x="1430" y="9169"/>
                  </a:cubicBezTo>
                  <a:cubicBezTo>
                    <a:pt x="1452" y="9171"/>
                    <a:pt x="1475" y="9172"/>
                    <a:pt x="1497" y="9172"/>
                  </a:cubicBezTo>
                  <a:cubicBezTo>
                    <a:pt x="1736" y="9172"/>
                    <a:pt x="1968" y="9060"/>
                    <a:pt x="2120" y="8907"/>
                  </a:cubicBezTo>
                  <a:cubicBezTo>
                    <a:pt x="2249" y="9079"/>
                    <a:pt x="2473" y="9173"/>
                    <a:pt x="2708" y="9173"/>
                  </a:cubicBezTo>
                  <a:cubicBezTo>
                    <a:pt x="2734" y="9173"/>
                    <a:pt x="2761" y="9172"/>
                    <a:pt x="2787" y="9169"/>
                  </a:cubicBezTo>
                  <a:cubicBezTo>
                    <a:pt x="3192" y="9098"/>
                    <a:pt x="3454" y="8788"/>
                    <a:pt x="3454" y="8383"/>
                  </a:cubicBezTo>
                  <a:lnTo>
                    <a:pt x="3454" y="5954"/>
                  </a:lnTo>
                  <a:lnTo>
                    <a:pt x="3692" y="5954"/>
                  </a:lnTo>
                  <a:cubicBezTo>
                    <a:pt x="3787" y="5954"/>
                    <a:pt x="3835" y="5931"/>
                    <a:pt x="3906" y="5883"/>
                  </a:cubicBezTo>
                  <a:cubicBezTo>
                    <a:pt x="4025" y="5812"/>
                    <a:pt x="4073" y="5692"/>
                    <a:pt x="4049" y="5526"/>
                  </a:cubicBezTo>
                  <a:lnTo>
                    <a:pt x="3883" y="4264"/>
                  </a:lnTo>
                  <a:lnTo>
                    <a:pt x="3906" y="4264"/>
                  </a:lnTo>
                  <a:cubicBezTo>
                    <a:pt x="3978" y="4216"/>
                    <a:pt x="4049" y="4168"/>
                    <a:pt x="4121" y="4073"/>
                  </a:cubicBezTo>
                  <a:cubicBezTo>
                    <a:pt x="4168" y="3978"/>
                    <a:pt x="4240" y="3859"/>
                    <a:pt x="4240" y="3740"/>
                  </a:cubicBezTo>
                  <a:lnTo>
                    <a:pt x="4240" y="2144"/>
                  </a:lnTo>
                  <a:cubicBezTo>
                    <a:pt x="4192" y="953"/>
                    <a:pt x="3287" y="1"/>
                    <a:pt x="21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6" name="Google Shape;6826;p52"/>
          <p:cNvGrpSpPr/>
          <p:nvPr/>
        </p:nvGrpSpPr>
        <p:grpSpPr>
          <a:xfrm>
            <a:off x="5511689" y="1922214"/>
            <a:ext cx="352920" cy="353636"/>
            <a:chOff x="5549777" y="1922214"/>
            <a:chExt cx="352920" cy="353636"/>
          </a:xfrm>
        </p:grpSpPr>
        <p:sp>
          <p:nvSpPr>
            <p:cNvPr id="6827" name="Google Shape;6827;p52"/>
            <p:cNvSpPr/>
            <p:nvPr/>
          </p:nvSpPr>
          <p:spPr>
            <a:xfrm>
              <a:off x="5623630" y="2008858"/>
              <a:ext cx="100149" cy="191025"/>
            </a:xfrm>
            <a:custGeom>
              <a:rect b="b" l="l" r="r" t="t"/>
              <a:pathLst>
                <a:path extrusionOk="0" h="6407" w="3359">
                  <a:moveTo>
                    <a:pt x="1929" y="0"/>
                  </a:moveTo>
                  <a:cubicBezTo>
                    <a:pt x="786" y="548"/>
                    <a:pt x="0" y="1715"/>
                    <a:pt x="0" y="3049"/>
                  </a:cubicBezTo>
                  <a:cubicBezTo>
                    <a:pt x="0" y="4882"/>
                    <a:pt x="1501" y="6406"/>
                    <a:pt x="3358" y="6406"/>
                  </a:cubicBezTo>
                  <a:lnTo>
                    <a:pt x="3358" y="5287"/>
                  </a:lnTo>
                  <a:cubicBezTo>
                    <a:pt x="3358" y="5240"/>
                    <a:pt x="3334" y="5216"/>
                    <a:pt x="3311" y="5216"/>
                  </a:cubicBezTo>
                  <a:cubicBezTo>
                    <a:pt x="2144" y="5168"/>
                    <a:pt x="1215" y="4215"/>
                    <a:pt x="1215" y="3049"/>
                  </a:cubicBezTo>
                  <a:cubicBezTo>
                    <a:pt x="1215" y="2215"/>
                    <a:pt x="1691" y="1501"/>
                    <a:pt x="2382" y="1143"/>
                  </a:cubicBezTo>
                  <a:cubicBezTo>
                    <a:pt x="2406" y="1120"/>
                    <a:pt x="2406" y="1096"/>
                    <a:pt x="2406" y="1048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8" name="Google Shape;6828;p52"/>
            <p:cNvSpPr/>
            <p:nvPr/>
          </p:nvSpPr>
          <p:spPr>
            <a:xfrm>
              <a:off x="5587404" y="1962704"/>
              <a:ext cx="241442" cy="272748"/>
            </a:xfrm>
            <a:custGeom>
              <a:rect b="b" l="l" r="r" t="t"/>
              <a:pathLst>
                <a:path extrusionOk="0" h="9148" w="8098">
                  <a:moveTo>
                    <a:pt x="4621" y="0"/>
                  </a:moveTo>
                  <a:cubicBezTo>
                    <a:pt x="2120" y="0"/>
                    <a:pt x="48" y="2001"/>
                    <a:pt x="25" y="4501"/>
                  </a:cubicBezTo>
                  <a:cubicBezTo>
                    <a:pt x="1" y="7026"/>
                    <a:pt x="2025" y="9121"/>
                    <a:pt x="4549" y="9145"/>
                  </a:cubicBezTo>
                  <a:cubicBezTo>
                    <a:pt x="4599" y="9147"/>
                    <a:pt x="4649" y="9148"/>
                    <a:pt x="4698" y="9148"/>
                  </a:cubicBezTo>
                  <a:cubicBezTo>
                    <a:pt x="6066" y="9148"/>
                    <a:pt x="7270" y="8516"/>
                    <a:pt x="8098" y="7573"/>
                  </a:cubicBezTo>
                  <a:lnTo>
                    <a:pt x="7145" y="6883"/>
                  </a:lnTo>
                  <a:cubicBezTo>
                    <a:pt x="7133" y="6871"/>
                    <a:pt x="7115" y="6865"/>
                    <a:pt x="7098" y="6865"/>
                  </a:cubicBezTo>
                  <a:cubicBezTo>
                    <a:pt x="7080" y="6865"/>
                    <a:pt x="7062" y="6871"/>
                    <a:pt x="7050" y="6883"/>
                  </a:cubicBezTo>
                  <a:cubicBezTo>
                    <a:pt x="6455" y="7526"/>
                    <a:pt x="5573" y="7931"/>
                    <a:pt x="4621" y="7931"/>
                  </a:cubicBezTo>
                  <a:cubicBezTo>
                    <a:pt x="2763" y="7931"/>
                    <a:pt x="1239" y="6430"/>
                    <a:pt x="1239" y="4597"/>
                  </a:cubicBezTo>
                  <a:cubicBezTo>
                    <a:pt x="1239" y="2763"/>
                    <a:pt x="2716" y="1239"/>
                    <a:pt x="4549" y="1191"/>
                  </a:cubicBezTo>
                  <a:cubicBezTo>
                    <a:pt x="4573" y="1191"/>
                    <a:pt x="4621" y="1167"/>
                    <a:pt x="4621" y="1144"/>
                  </a:cubicBezTo>
                  <a:lnTo>
                    <a:pt x="4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9" name="Google Shape;6829;p52"/>
            <p:cNvSpPr/>
            <p:nvPr/>
          </p:nvSpPr>
          <p:spPr>
            <a:xfrm>
              <a:off x="5613671" y="2177851"/>
              <a:ext cx="215175" cy="57603"/>
            </a:xfrm>
            <a:custGeom>
              <a:rect b="b" l="l" r="r" t="t"/>
              <a:pathLst>
                <a:path extrusionOk="0" h="1932" w="7217">
                  <a:moveTo>
                    <a:pt x="1" y="0"/>
                  </a:moveTo>
                  <a:cubicBezTo>
                    <a:pt x="811" y="1167"/>
                    <a:pt x="2144" y="1905"/>
                    <a:pt x="3668" y="1929"/>
                  </a:cubicBezTo>
                  <a:cubicBezTo>
                    <a:pt x="3718" y="1931"/>
                    <a:pt x="3768" y="1932"/>
                    <a:pt x="3817" y="1932"/>
                  </a:cubicBezTo>
                  <a:cubicBezTo>
                    <a:pt x="5185" y="1932"/>
                    <a:pt x="6389" y="1300"/>
                    <a:pt x="7217" y="357"/>
                  </a:cubicBezTo>
                  <a:lnTo>
                    <a:pt x="6836" y="72"/>
                  </a:lnTo>
                  <a:cubicBezTo>
                    <a:pt x="5972" y="959"/>
                    <a:pt x="4787" y="1549"/>
                    <a:pt x="3461" y="1549"/>
                  </a:cubicBezTo>
                  <a:cubicBezTo>
                    <a:pt x="3435" y="1549"/>
                    <a:pt x="3409" y="1549"/>
                    <a:pt x="3383" y="1548"/>
                  </a:cubicBezTo>
                  <a:cubicBezTo>
                    <a:pt x="2025" y="1548"/>
                    <a:pt x="834" y="953"/>
                    <a:pt x="1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0" name="Google Shape;6830;p52"/>
            <p:cNvSpPr/>
            <p:nvPr/>
          </p:nvSpPr>
          <p:spPr>
            <a:xfrm>
              <a:off x="5552609" y="1928625"/>
              <a:ext cx="342992" cy="342246"/>
            </a:xfrm>
            <a:custGeom>
              <a:rect b="b" l="l" r="r" t="t"/>
              <a:pathLst>
                <a:path extrusionOk="0" h="11479" w="11504">
                  <a:moveTo>
                    <a:pt x="5693" y="0"/>
                  </a:moveTo>
                  <a:cubicBezTo>
                    <a:pt x="2525" y="24"/>
                    <a:pt x="1" y="2596"/>
                    <a:pt x="1" y="5740"/>
                  </a:cubicBezTo>
                  <a:cubicBezTo>
                    <a:pt x="1" y="8883"/>
                    <a:pt x="2573" y="11479"/>
                    <a:pt x="5740" y="11479"/>
                  </a:cubicBezTo>
                  <a:cubicBezTo>
                    <a:pt x="8908" y="11479"/>
                    <a:pt x="11456" y="8955"/>
                    <a:pt x="11503" y="5787"/>
                  </a:cubicBezTo>
                  <a:cubicBezTo>
                    <a:pt x="11503" y="5763"/>
                    <a:pt x="11456" y="5740"/>
                    <a:pt x="11432" y="5740"/>
                  </a:cubicBezTo>
                  <a:lnTo>
                    <a:pt x="10384" y="5740"/>
                  </a:lnTo>
                  <a:cubicBezTo>
                    <a:pt x="10360" y="5740"/>
                    <a:pt x="10336" y="5763"/>
                    <a:pt x="10336" y="5787"/>
                  </a:cubicBezTo>
                  <a:cubicBezTo>
                    <a:pt x="10315" y="8277"/>
                    <a:pt x="8291" y="10289"/>
                    <a:pt x="5781" y="10289"/>
                  </a:cubicBezTo>
                  <a:cubicBezTo>
                    <a:pt x="5434" y="10289"/>
                    <a:pt x="5078" y="10250"/>
                    <a:pt x="4716" y="10169"/>
                  </a:cubicBezTo>
                  <a:cubicBezTo>
                    <a:pt x="3002" y="9812"/>
                    <a:pt x="1692" y="8478"/>
                    <a:pt x="1311" y="6787"/>
                  </a:cubicBezTo>
                  <a:cubicBezTo>
                    <a:pt x="668" y="3811"/>
                    <a:pt x="2930" y="1167"/>
                    <a:pt x="5788" y="1167"/>
                  </a:cubicBezTo>
                  <a:lnTo>
                    <a:pt x="5740" y="48"/>
                  </a:lnTo>
                  <a:cubicBezTo>
                    <a:pt x="5740" y="24"/>
                    <a:pt x="5716" y="0"/>
                    <a:pt x="569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1" name="Google Shape;6831;p52"/>
            <p:cNvSpPr/>
            <p:nvPr/>
          </p:nvSpPr>
          <p:spPr>
            <a:xfrm>
              <a:off x="5638537" y="2099019"/>
              <a:ext cx="258466" cy="171854"/>
            </a:xfrm>
            <a:custGeom>
              <a:rect b="b" l="l" r="r" t="t"/>
              <a:pathLst>
                <a:path extrusionOk="0" h="5764" w="8669">
                  <a:moveTo>
                    <a:pt x="8264" y="1"/>
                  </a:moveTo>
                  <a:cubicBezTo>
                    <a:pt x="8145" y="3049"/>
                    <a:pt x="5597" y="5526"/>
                    <a:pt x="2501" y="5526"/>
                  </a:cubicBezTo>
                  <a:cubicBezTo>
                    <a:pt x="1620" y="5526"/>
                    <a:pt x="763" y="5335"/>
                    <a:pt x="0" y="4954"/>
                  </a:cubicBezTo>
                  <a:lnTo>
                    <a:pt x="0" y="4954"/>
                  </a:lnTo>
                  <a:cubicBezTo>
                    <a:pt x="882" y="5478"/>
                    <a:pt x="1858" y="5764"/>
                    <a:pt x="2930" y="5764"/>
                  </a:cubicBezTo>
                  <a:cubicBezTo>
                    <a:pt x="6073" y="5764"/>
                    <a:pt x="8645" y="3240"/>
                    <a:pt x="8669" y="72"/>
                  </a:cubicBezTo>
                  <a:cubicBezTo>
                    <a:pt x="8669" y="48"/>
                    <a:pt x="8645" y="25"/>
                    <a:pt x="862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2" name="Google Shape;6832;p52"/>
            <p:cNvSpPr/>
            <p:nvPr/>
          </p:nvSpPr>
          <p:spPr>
            <a:xfrm>
              <a:off x="5549777" y="1922214"/>
              <a:ext cx="352920" cy="353636"/>
            </a:xfrm>
            <a:custGeom>
              <a:rect b="b" l="l" r="r" t="t"/>
              <a:pathLst>
                <a:path extrusionOk="0" h="11861" w="11837">
                  <a:moveTo>
                    <a:pt x="5668" y="1549"/>
                  </a:moveTo>
                  <a:lnTo>
                    <a:pt x="5668" y="2406"/>
                  </a:lnTo>
                  <a:cubicBezTo>
                    <a:pt x="4764" y="2454"/>
                    <a:pt x="3930" y="2835"/>
                    <a:pt x="3311" y="3478"/>
                  </a:cubicBezTo>
                  <a:cubicBezTo>
                    <a:pt x="2668" y="4169"/>
                    <a:pt x="2287" y="5026"/>
                    <a:pt x="2287" y="5978"/>
                  </a:cubicBezTo>
                  <a:cubicBezTo>
                    <a:pt x="2287" y="7812"/>
                    <a:pt x="3716" y="9312"/>
                    <a:pt x="5502" y="9503"/>
                  </a:cubicBezTo>
                  <a:cubicBezTo>
                    <a:pt x="5597" y="9509"/>
                    <a:pt x="5692" y="9512"/>
                    <a:pt x="5785" y="9512"/>
                  </a:cubicBezTo>
                  <a:cubicBezTo>
                    <a:pt x="6087" y="9512"/>
                    <a:pt x="6378" y="9480"/>
                    <a:pt x="6669" y="9408"/>
                  </a:cubicBezTo>
                  <a:cubicBezTo>
                    <a:pt x="7002" y="9312"/>
                    <a:pt x="7288" y="9193"/>
                    <a:pt x="7597" y="9050"/>
                  </a:cubicBezTo>
                  <a:cubicBezTo>
                    <a:pt x="7812" y="8931"/>
                    <a:pt x="8026" y="8788"/>
                    <a:pt x="8193" y="8646"/>
                  </a:cubicBezTo>
                  <a:cubicBezTo>
                    <a:pt x="8217" y="8646"/>
                    <a:pt x="8360" y="8455"/>
                    <a:pt x="8360" y="8455"/>
                  </a:cubicBezTo>
                  <a:cubicBezTo>
                    <a:pt x="8407" y="8455"/>
                    <a:pt x="9122" y="8955"/>
                    <a:pt x="9098" y="8979"/>
                  </a:cubicBezTo>
                  <a:cubicBezTo>
                    <a:pt x="8883" y="9217"/>
                    <a:pt x="8645" y="9408"/>
                    <a:pt x="8383" y="9574"/>
                  </a:cubicBezTo>
                  <a:cubicBezTo>
                    <a:pt x="8098" y="9765"/>
                    <a:pt x="7859" y="9884"/>
                    <a:pt x="7574" y="10003"/>
                  </a:cubicBezTo>
                  <a:cubicBezTo>
                    <a:pt x="7003" y="10227"/>
                    <a:pt x="6398" y="10347"/>
                    <a:pt x="5787" y="10347"/>
                  </a:cubicBezTo>
                  <a:cubicBezTo>
                    <a:pt x="5684" y="10347"/>
                    <a:pt x="5581" y="10343"/>
                    <a:pt x="5478" y="10336"/>
                  </a:cubicBezTo>
                  <a:cubicBezTo>
                    <a:pt x="4454" y="10241"/>
                    <a:pt x="3454" y="9765"/>
                    <a:pt x="2715" y="9027"/>
                  </a:cubicBezTo>
                  <a:cubicBezTo>
                    <a:pt x="2477" y="8765"/>
                    <a:pt x="2239" y="8479"/>
                    <a:pt x="2073" y="8193"/>
                  </a:cubicBezTo>
                  <a:cubicBezTo>
                    <a:pt x="1620" y="7455"/>
                    <a:pt x="1406" y="6550"/>
                    <a:pt x="1477" y="5669"/>
                  </a:cubicBezTo>
                  <a:cubicBezTo>
                    <a:pt x="1525" y="5002"/>
                    <a:pt x="1691" y="4383"/>
                    <a:pt x="2025" y="3787"/>
                  </a:cubicBezTo>
                  <a:cubicBezTo>
                    <a:pt x="2430" y="3097"/>
                    <a:pt x="3025" y="2525"/>
                    <a:pt x="3668" y="2144"/>
                  </a:cubicBezTo>
                  <a:cubicBezTo>
                    <a:pt x="4025" y="1930"/>
                    <a:pt x="4454" y="1787"/>
                    <a:pt x="4859" y="1668"/>
                  </a:cubicBezTo>
                  <a:cubicBezTo>
                    <a:pt x="4930" y="1668"/>
                    <a:pt x="5668" y="1549"/>
                    <a:pt x="5668" y="1549"/>
                  </a:cubicBezTo>
                  <a:close/>
                  <a:moveTo>
                    <a:pt x="5883" y="1"/>
                  </a:moveTo>
                  <a:cubicBezTo>
                    <a:pt x="4287" y="25"/>
                    <a:pt x="2835" y="668"/>
                    <a:pt x="1739" y="1763"/>
                  </a:cubicBezTo>
                  <a:cubicBezTo>
                    <a:pt x="644" y="2883"/>
                    <a:pt x="1" y="4359"/>
                    <a:pt x="1" y="5931"/>
                  </a:cubicBezTo>
                  <a:cubicBezTo>
                    <a:pt x="1" y="7503"/>
                    <a:pt x="644" y="9003"/>
                    <a:pt x="1739" y="10122"/>
                  </a:cubicBezTo>
                  <a:cubicBezTo>
                    <a:pt x="2835" y="11265"/>
                    <a:pt x="4359" y="11861"/>
                    <a:pt x="5930" y="11861"/>
                  </a:cubicBezTo>
                  <a:cubicBezTo>
                    <a:pt x="7145" y="11861"/>
                    <a:pt x="8336" y="11503"/>
                    <a:pt x="9336" y="10789"/>
                  </a:cubicBezTo>
                  <a:cubicBezTo>
                    <a:pt x="10312" y="10098"/>
                    <a:pt x="11051" y="9122"/>
                    <a:pt x="11479" y="8003"/>
                  </a:cubicBezTo>
                  <a:lnTo>
                    <a:pt x="11479" y="7884"/>
                  </a:lnTo>
                  <a:cubicBezTo>
                    <a:pt x="11437" y="7820"/>
                    <a:pt x="11376" y="7790"/>
                    <a:pt x="11317" y="7790"/>
                  </a:cubicBezTo>
                  <a:cubicBezTo>
                    <a:pt x="11243" y="7790"/>
                    <a:pt x="11172" y="7838"/>
                    <a:pt x="11146" y="7931"/>
                  </a:cubicBezTo>
                  <a:cubicBezTo>
                    <a:pt x="10765" y="8955"/>
                    <a:pt x="10050" y="9860"/>
                    <a:pt x="9122" y="10503"/>
                  </a:cubicBezTo>
                  <a:cubicBezTo>
                    <a:pt x="8169" y="11170"/>
                    <a:pt x="7074" y="11527"/>
                    <a:pt x="5907" y="11527"/>
                  </a:cubicBezTo>
                  <a:cubicBezTo>
                    <a:pt x="4406" y="11527"/>
                    <a:pt x="3025" y="10932"/>
                    <a:pt x="1953" y="9884"/>
                  </a:cubicBezTo>
                  <a:cubicBezTo>
                    <a:pt x="906" y="8812"/>
                    <a:pt x="310" y="7407"/>
                    <a:pt x="310" y="5931"/>
                  </a:cubicBezTo>
                  <a:cubicBezTo>
                    <a:pt x="310" y="3335"/>
                    <a:pt x="2192" y="1025"/>
                    <a:pt x="4716" y="477"/>
                  </a:cubicBezTo>
                  <a:cubicBezTo>
                    <a:pt x="5049" y="430"/>
                    <a:pt x="5359" y="358"/>
                    <a:pt x="5716" y="358"/>
                  </a:cubicBezTo>
                  <a:lnTo>
                    <a:pt x="5716" y="1192"/>
                  </a:lnTo>
                  <a:cubicBezTo>
                    <a:pt x="5287" y="1216"/>
                    <a:pt x="4811" y="1287"/>
                    <a:pt x="4383" y="1430"/>
                  </a:cubicBezTo>
                  <a:cubicBezTo>
                    <a:pt x="4049" y="1549"/>
                    <a:pt x="3740" y="1692"/>
                    <a:pt x="3430" y="1882"/>
                  </a:cubicBezTo>
                  <a:cubicBezTo>
                    <a:pt x="3097" y="2097"/>
                    <a:pt x="2835" y="2287"/>
                    <a:pt x="2549" y="2573"/>
                  </a:cubicBezTo>
                  <a:cubicBezTo>
                    <a:pt x="1763" y="3311"/>
                    <a:pt x="1287" y="4288"/>
                    <a:pt x="1168" y="5359"/>
                  </a:cubicBezTo>
                  <a:cubicBezTo>
                    <a:pt x="1144" y="5621"/>
                    <a:pt x="1144" y="5907"/>
                    <a:pt x="1144" y="6145"/>
                  </a:cubicBezTo>
                  <a:cubicBezTo>
                    <a:pt x="1168" y="6645"/>
                    <a:pt x="1263" y="7145"/>
                    <a:pt x="1430" y="7622"/>
                  </a:cubicBezTo>
                  <a:cubicBezTo>
                    <a:pt x="1620" y="8098"/>
                    <a:pt x="1882" y="8550"/>
                    <a:pt x="2192" y="8931"/>
                  </a:cubicBezTo>
                  <a:cubicBezTo>
                    <a:pt x="3080" y="10051"/>
                    <a:pt x="4472" y="10680"/>
                    <a:pt x="5883" y="10680"/>
                  </a:cubicBezTo>
                  <a:cubicBezTo>
                    <a:pt x="6363" y="10680"/>
                    <a:pt x="6846" y="10607"/>
                    <a:pt x="7312" y="10455"/>
                  </a:cubicBezTo>
                  <a:cubicBezTo>
                    <a:pt x="7788" y="10313"/>
                    <a:pt x="8264" y="10074"/>
                    <a:pt x="8669" y="9765"/>
                  </a:cubicBezTo>
                  <a:cubicBezTo>
                    <a:pt x="9288" y="9312"/>
                    <a:pt x="9812" y="8693"/>
                    <a:pt x="10169" y="7979"/>
                  </a:cubicBezTo>
                  <a:cubicBezTo>
                    <a:pt x="10289" y="7741"/>
                    <a:pt x="10360" y="7479"/>
                    <a:pt x="10455" y="7217"/>
                  </a:cubicBezTo>
                  <a:cubicBezTo>
                    <a:pt x="10479" y="7098"/>
                    <a:pt x="10527" y="6931"/>
                    <a:pt x="10550" y="6812"/>
                  </a:cubicBezTo>
                  <a:cubicBezTo>
                    <a:pt x="10574" y="6693"/>
                    <a:pt x="10646" y="6097"/>
                    <a:pt x="10646" y="6097"/>
                  </a:cubicBezTo>
                  <a:lnTo>
                    <a:pt x="11479" y="6097"/>
                  </a:lnTo>
                  <a:cubicBezTo>
                    <a:pt x="11479" y="6455"/>
                    <a:pt x="11408" y="6812"/>
                    <a:pt x="11313" y="7169"/>
                  </a:cubicBezTo>
                  <a:cubicBezTo>
                    <a:pt x="11313" y="7217"/>
                    <a:pt x="11313" y="7264"/>
                    <a:pt x="11360" y="7288"/>
                  </a:cubicBezTo>
                  <a:cubicBezTo>
                    <a:pt x="11408" y="7336"/>
                    <a:pt x="11464" y="7357"/>
                    <a:pt x="11515" y="7357"/>
                  </a:cubicBezTo>
                  <a:cubicBezTo>
                    <a:pt x="11591" y="7357"/>
                    <a:pt x="11656" y="7312"/>
                    <a:pt x="11670" y="7241"/>
                  </a:cubicBezTo>
                  <a:cubicBezTo>
                    <a:pt x="11765" y="6860"/>
                    <a:pt x="11836" y="6431"/>
                    <a:pt x="11836" y="6026"/>
                  </a:cubicBezTo>
                  <a:cubicBezTo>
                    <a:pt x="11836" y="5955"/>
                    <a:pt x="11789" y="5907"/>
                    <a:pt x="11765" y="5836"/>
                  </a:cubicBezTo>
                  <a:cubicBezTo>
                    <a:pt x="11717" y="5788"/>
                    <a:pt x="11646" y="5788"/>
                    <a:pt x="11598" y="5788"/>
                  </a:cubicBezTo>
                  <a:lnTo>
                    <a:pt x="10550" y="5788"/>
                  </a:lnTo>
                  <a:cubicBezTo>
                    <a:pt x="10431" y="5788"/>
                    <a:pt x="10312" y="5907"/>
                    <a:pt x="10312" y="6002"/>
                  </a:cubicBezTo>
                  <a:cubicBezTo>
                    <a:pt x="10312" y="7002"/>
                    <a:pt x="9955" y="7955"/>
                    <a:pt x="9360" y="8693"/>
                  </a:cubicBezTo>
                  <a:lnTo>
                    <a:pt x="8550" y="8122"/>
                  </a:lnTo>
                  <a:cubicBezTo>
                    <a:pt x="8511" y="8102"/>
                    <a:pt x="8463" y="8090"/>
                    <a:pt x="8414" y="8090"/>
                  </a:cubicBezTo>
                  <a:cubicBezTo>
                    <a:pt x="8345" y="8090"/>
                    <a:pt x="8272" y="8114"/>
                    <a:pt x="8217" y="8169"/>
                  </a:cubicBezTo>
                  <a:cubicBezTo>
                    <a:pt x="7669" y="8765"/>
                    <a:pt x="6883" y="9122"/>
                    <a:pt x="6073" y="9146"/>
                  </a:cubicBezTo>
                  <a:lnTo>
                    <a:pt x="6073" y="8169"/>
                  </a:lnTo>
                  <a:cubicBezTo>
                    <a:pt x="6073" y="8050"/>
                    <a:pt x="6002" y="7931"/>
                    <a:pt x="5835" y="7931"/>
                  </a:cubicBezTo>
                  <a:cubicBezTo>
                    <a:pt x="4930" y="7884"/>
                    <a:pt x="4144" y="7241"/>
                    <a:pt x="3978" y="6336"/>
                  </a:cubicBezTo>
                  <a:cubicBezTo>
                    <a:pt x="3936" y="6274"/>
                    <a:pt x="3877" y="6212"/>
                    <a:pt x="3800" y="6212"/>
                  </a:cubicBezTo>
                  <a:cubicBezTo>
                    <a:pt x="3788" y="6212"/>
                    <a:pt x="3776" y="6213"/>
                    <a:pt x="3763" y="6217"/>
                  </a:cubicBezTo>
                  <a:cubicBezTo>
                    <a:pt x="3668" y="6264"/>
                    <a:pt x="3620" y="6336"/>
                    <a:pt x="3644" y="6431"/>
                  </a:cubicBezTo>
                  <a:cubicBezTo>
                    <a:pt x="3859" y="7455"/>
                    <a:pt x="4716" y="8193"/>
                    <a:pt x="5764" y="8288"/>
                  </a:cubicBezTo>
                  <a:lnTo>
                    <a:pt x="5764" y="9146"/>
                  </a:lnTo>
                  <a:lnTo>
                    <a:pt x="5716" y="9146"/>
                  </a:lnTo>
                  <a:cubicBezTo>
                    <a:pt x="5407" y="9122"/>
                    <a:pt x="5049" y="9050"/>
                    <a:pt x="4740" y="8931"/>
                  </a:cubicBezTo>
                  <a:cubicBezTo>
                    <a:pt x="4049" y="8669"/>
                    <a:pt x="3501" y="8169"/>
                    <a:pt x="3144" y="7526"/>
                  </a:cubicBezTo>
                  <a:cubicBezTo>
                    <a:pt x="2858" y="7050"/>
                    <a:pt x="2715" y="6407"/>
                    <a:pt x="2715" y="5836"/>
                  </a:cubicBezTo>
                  <a:cubicBezTo>
                    <a:pt x="2739" y="5073"/>
                    <a:pt x="3073" y="4288"/>
                    <a:pt x="3620" y="3716"/>
                  </a:cubicBezTo>
                  <a:cubicBezTo>
                    <a:pt x="3763" y="3573"/>
                    <a:pt x="3882" y="3454"/>
                    <a:pt x="4049" y="3335"/>
                  </a:cubicBezTo>
                  <a:cubicBezTo>
                    <a:pt x="4144" y="3287"/>
                    <a:pt x="4263" y="3192"/>
                    <a:pt x="4383" y="3121"/>
                  </a:cubicBezTo>
                  <a:lnTo>
                    <a:pt x="4740" y="3930"/>
                  </a:lnTo>
                  <a:cubicBezTo>
                    <a:pt x="4144" y="4288"/>
                    <a:pt x="3692" y="4907"/>
                    <a:pt x="3620" y="5597"/>
                  </a:cubicBezTo>
                  <a:cubicBezTo>
                    <a:pt x="3620" y="5621"/>
                    <a:pt x="3620" y="5693"/>
                    <a:pt x="3644" y="5716"/>
                  </a:cubicBezTo>
                  <a:cubicBezTo>
                    <a:pt x="3689" y="5761"/>
                    <a:pt x="3741" y="5783"/>
                    <a:pt x="3788" y="5783"/>
                  </a:cubicBezTo>
                  <a:cubicBezTo>
                    <a:pt x="3865" y="5783"/>
                    <a:pt x="3930" y="5725"/>
                    <a:pt x="3930" y="5621"/>
                  </a:cubicBezTo>
                  <a:cubicBezTo>
                    <a:pt x="4025" y="5026"/>
                    <a:pt x="4406" y="4502"/>
                    <a:pt x="4978" y="4192"/>
                  </a:cubicBezTo>
                  <a:cubicBezTo>
                    <a:pt x="5097" y="4145"/>
                    <a:pt x="5121" y="4002"/>
                    <a:pt x="5097" y="3883"/>
                  </a:cubicBezTo>
                  <a:lnTo>
                    <a:pt x="4716" y="2978"/>
                  </a:lnTo>
                  <a:cubicBezTo>
                    <a:pt x="5073" y="2835"/>
                    <a:pt x="5454" y="2740"/>
                    <a:pt x="5883" y="2740"/>
                  </a:cubicBezTo>
                  <a:cubicBezTo>
                    <a:pt x="6002" y="2740"/>
                    <a:pt x="6121" y="2621"/>
                    <a:pt x="6121" y="2502"/>
                  </a:cubicBezTo>
                  <a:lnTo>
                    <a:pt x="6121" y="239"/>
                  </a:lnTo>
                  <a:lnTo>
                    <a:pt x="6121" y="192"/>
                  </a:lnTo>
                  <a:cubicBezTo>
                    <a:pt x="6073" y="72"/>
                    <a:pt x="6002" y="1"/>
                    <a:pt x="58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3" name="Google Shape;6833;p52"/>
            <p:cNvSpPr/>
            <p:nvPr/>
          </p:nvSpPr>
          <p:spPr>
            <a:xfrm>
              <a:off x="5745038" y="1999615"/>
              <a:ext cx="41204" cy="63238"/>
            </a:xfrm>
            <a:custGeom>
              <a:rect b="b" l="l" r="r" t="t"/>
              <a:pathLst>
                <a:path extrusionOk="0" h="2121" w="1382">
                  <a:moveTo>
                    <a:pt x="215" y="1"/>
                  </a:moveTo>
                  <a:cubicBezTo>
                    <a:pt x="96" y="1"/>
                    <a:pt x="1" y="120"/>
                    <a:pt x="48" y="239"/>
                  </a:cubicBezTo>
                  <a:cubicBezTo>
                    <a:pt x="72" y="287"/>
                    <a:pt x="120" y="358"/>
                    <a:pt x="215" y="358"/>
                  </a:cubicBezTo>
                  <a:lnTo>
                    <a:pt x="906" y="358"/>
                  </a:lnTo>
                  <a:lnTo>
                    <a:pt x="239" y="1858"/>
                  </a:lnTo>
                  <a:cubicBezTo>
                    <a:pt x="215" y="1954"/>
                    <a:pt x="239" y="2025"/>
                    <a:pt x="310" y="2073"/>
                  </a:cubicBezTo>
                  <a:cubicBezTo>
                    <a:pt x="334" y="2120"/>
                    <a:pt x="405" y="2120"/>
                    <a:pt x="429" y="2120"/>
                  </a:cubicBezTo>
                  <a:cubicBezTo>
                    <a:pt x="477" y="2120"/>
                    <a:pt x="548" y="2049"/>
                    <a:pt x="572" y="2025"/>
                  </a:cubicBezTo>
                  <a:lnTo>
                    <a:pt x="1358" y="263"/>
                  </a:lnTo>
                  <a:cubicBezTo>
                    <a:pt x="1382" y="167"/>
                    <a:pt x="1358" y="96"/>
                    <a:pt x="1263" y="25"/>
                  </a:cubicBezTo>
                  <a:cubicBezTo>
                    <a:pt x="1239" y="1"/>
                    <a:pt x="1191" y="1"/>
                    <a:pt x="11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4" name="Google Shape;6834;p52"/>
            <p:cNvSpPr/>
            <p:nvPr/>
          </p:nvSpPr>
          <p:spPr>
            <a:xfrm>
              <a:off x="5786928" y="1997498"/>
              <a:ext cx="42635" cy="66070"/>
            </a:xfrm>
            <a:custGeom>
              <a:rect b="b" l="l" r="r" t="t"/>
              <a:pathLst>
                <a:path extrusionOk="0" h="2216" w="1430">
                  <a:moveTo>
                    <a:pt x="382" y="0"/>
                  </a:moveTo>
                  <a:cubicBezTo>
                    <a:pt x="358" y="0"/>
                    <a:pt x="334" y="24"/>
                    <a:pt x="334" y="72"/>
                  </a:cubicBezTo>
                  <a:lnTo>
                    <a:pt x="167" y="1001"/>
                  </a:lnTo>
                  <a:lnTo>
                    <a:pt x="167" y="1024"/>
                  </a:lnTo>
                  <a:cubicBezTo>
                    <a:pt x="202" y="1129"/>
                    <a:pt x="288" y="1195"/>
                    <a:pt x="369" y="1195"/>
                  </a:cubicBezTo>
                  <a:cubicBezTo>
                    <a:pt x="399" y="1195"/>
                    <a:pt x="428" y="1186"/>
                    <a:pt x="453" y="1167"/>
                  </a:cubicBezTo>
                  <a:cubicBezTo>
                    <a:pt x="525" y="1143"/>
                    <a:pt x="596" y="1096"/>
                    <a:pt x="763" y="1096"/>
                  </a:cubicBezTo>
                  <a:lnTo>
                    <a:pt x="810" y="1096"/>
                  </a:lnTo>
                  <a:cubicBezTo>
                    <a:pt x="977" y="1167"/>
                    <a:pt x="1072" y="1334"/>
                    <a:pt x="1072" y="1501"/>
                  </a:cubicBezTo>
                  <a:cubicBezTo>
                    <a:pt x="1072" y="1691"/>
                    <a:pt x="882" y="1858"/>
                    <a:pt x="715" y="1858"/>
                  </a:cubicBezTo>
                  <a:cubicBezTo>
                    <a:pt x="525" y="1858"/>
                    <a:pt x="382" y="1739"/>
                    <a:pt x="358" y="1548"/>
                  </a:cubicBezTo>
                  <a:lnTo>
                    <a:pt x="358" y="1501"/>
                  </a:lnTo>
                  <a:cubicBezTo>
                    <a:pt x="358" y="1391"/>
                    <a:pt x="275" y="1301"/>
                    <a:pt x="177" y="1301"/>
                  </a:cubicBezTo>
                  <a:cubicBezTo>
                    <a:pt x="127" y="1301"/>
                    <a:pt x="73" y="1325"/>
                    <a:pt x="24" y="1382"/>
                  </a:cubicBezTo>
                  <a:cubicBezTo>
                    <a:pt x="1" y="1382"/>
                    <a:pt x="1" y="1405"/>
                    <a:pt x="1" y="1405"/>
                  </a:cubicBezTo>
                  <a:lnTo>
                    <a:pt x="1" y="1596"/>
                  </a:lnTo>
                  <a:cubicBezTo>
                    <a:pt x="72" y="1953"/>
                    <a:pt x="358" y="2215"/>
                    <a:pt x="715" y="2215"/>
                  </a:cubicBezTo>
                  <a:cubicBezTo>
                    <a:pt x="1096" y="2215"/>
                    <a:pt x="1406" y="1905"/>
                    <a:pt x="1406" y="1477"/>
                  </a:cubicBezTo>
                  <a:cubicBezTo>
                    <a:pt x="1430" y="1143"/>
                    <a:pt x="1263" y="834"/>
                    <a:pt x="882" y="715"/>
                  </a:cubicBezTo>
                  <a:lnTo>
                    <a:pt x="572" y="715"/>
                  </a:lnTo>
                  <a:lnTo>
                    <a:pt x="620" y="358"/>
                  </a:lnTo>
                  <a:lnTo>
                    <a:pt x="1120" y="358"/>
                  </a:lnTo>
                  <a:cubicBezTo>
                    <a:pt x="1239" y="358"/>
                    <a:pt x="1358" y="191"/>
                    <a:pt x="1215" y="24"/>
                  </a:cubicBezTo>
                  <a:cubicBezTo>
                    <a:pt x="1215" y="0"/>
                    <a:pt x="1215" y="0"/>
                    <a:pt x="1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5" name="Google Shape;6835;p52"/>
            <p:cNvSpPr/>
            <p:nvPr/>
          </p:nvSpPr>
          <p:spPr>
            <a:xfrm>
              <a:off x="5848705" y="1995829"/>
              <a:ext cx="37656" cy="71973"/>
            </a:xfrm>
            <a:custGeom>
              <a:rect b="b" l="l" r="r" t="t"/>
              <a:pathLst>
                <a:path extrusionOk="0" h="2414" w="1263">
                  <a:moveTo>
                    <a:pt x="1074" y="0"/>
                  </a:moveTo>
                  <a:cubicBezTo>
                    <a:pt x="997" y="0"/>
                    <a:pt x="924" y="31"/>
                    <a:pt x="905" y="104"/>
                  </a:cubicBezTo>
                  <a:lnTo>
                    <a:pt x="48" y="2176"/>
                  </a:lnTo>
                  <a:cubicBezTo>
                    <a:pt x="1" y="2271"/>
                    <a:pt x="48" y="2390"/>
                    <a:pt x="143" y="2414"/>
                  </a:cubicBezTo>
                  <a:lnTo>
                    <a:pt x="191" y="2414"/>
                  </a:lnTo>
                  <a:cubicBezTo>
                    <a:pt x="263" y="2414"/>
                    <a:pt x="334" y="2390"/>
                    <a:pt x="382" y="2319"/>
                  </a:cubicBezTo>
                  <a:lnTo>
                    <a:pt x="1239" y="247"/>
                  </a:lnTo>
                  <a:cubicBezTo>
                    <a:pt x="1263" y="152"/>
                    <a:pt x="1239" y="33"/>
                    <a:pt x="1144" y="9"/>
                  </a:cubicBezTo>
                  <a:cubicBezTo>
                    <a:pt x="1121" y="3"/>
                    <a:pt x="1097" y="0"/>
                    <a:pt x="107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6" name="Google Shape;6836;p52"/>
            <p:cNvSpPr/>
            <p:nvPr/>
          </p:nvSpPr>
          <p:spPr>
            <a:xfrm>
              <a:off x="5838777" y="1999615"/>
              <a:ext cx="15653" cy="15653"/>
            </a:xfrm>
            <a:custGeom>
              <a:rect b="b" l="l" r="r" t="t"/>
              <a:pathLst>
                <a:path extrusionOk="0" h="525" w="525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06"/>
                    <a:pt x="119" y="525"/>
                    <a:pt x="262" y="525"/>
                  </a:cubicBezTo>
                  <a:cubicBezTo>
                    <a:pt x="405" y="525"/>
                    <a:pt x="524" y="406"/>
                    <a:pt x="524" y="263"/>
                  </a:cubicBezTo>
                  <a:cubicBezTo>
                    <a:pt x="524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7" name="Google Shape;6837;p52"/>
            <p:cNvSpPr/>
            <p:nvPr/>
          </p:nvSpPr>
          <p:spPr>
            <a:xfrm>
              <a:off x="5879952" y="2048602"/>
              <a:ext cx="16368" cy="15653"/>
            </a:xfrm>
            <a:custGeom>
              <a:rect b="b" l="l" r="r" t="t"/>
              <a:pathLst>
                <a:path extrusionOk="0" h="525" w="549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06"/>
                    <a:pt x="119" y="525"/>
                    <a:pt x="262" y="525"/>
                  </a:cubicBezTo>
                  <a:cubicBezTo>
                    <a:pt x="429" y="525"/>
                    <a:pt x="548" y="406"/>
                    <a:pt x="548" y="263"/>
                  </a:cubicBezTo>
                  <a:cubicBezTo>
                    <a:pt x="548" y="120"/>
                    <a:pt x="429" y="1"/>
                    <a:pt x="26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8" name="Google Shape;6838;p52"/>
          <p:cNvGrpSpPr/>
          <p:nvPr/>
        </p:nvGrpSpPr>
        <p:grpSpPr>
          <a:xfrm>
            <a:off x="6271189" y="1922214"/>
            <a:ext cx="355037" cy="353636"/>
            <a:chOff x="6156877" y="1922214"/>
            <a:chExt cx="355037" cy="353636"/>
          </a:xfrm>
        </p:grpSpPr>
        <p:sp>
          <p:nvSpPr>
            <p:cNvPr id="6839" name="Google Shape;6839;p52"/>
            <p:cNvSpPr/>
            <p:nvPr/>
          </p:nvSpPr>
          <p:spPr>
            <a:xfrm>
              <a:off x="6222888" y="1986138"/>
              <a:ext cx="225103" cy="225103"/>
            </a:xfrm>
            <a:custGeom>
              <a:rect b="b" l="l" r="r" t="t"/>
              <a:pathLst>
                <a:path extrusionOk="0" h="7550" w="7550">
                  <a:moveTo>
                    <a:pt x="3787" y="0"/>
                  </a:moveTo>
                  <a:cubicBezTo>
                    <a:pt x="1692" y="0"/>
                    <a:pt x="1" y="1691"/>
                    <a:pt x="1" y="3787"/>
                  </a:cubicBezTo>
                  <a:cubicBezTo>
                    <a:pt x="1" y="5859"/>
                    <a:pt x="1692" y="7549"/>
                    <a:pt x="3787" y="7549"/>
                  </a:cubicBezTo>
                  <a:cubicBezTo>
                    <a:pt x="5859" y="7549"/>
                    <a:pt x="7550" y="5859"/>
                    <a:pt x="7550" y="3787"/>
                  </a:cubicBezTo>
                  <a:cubicBezTo>
                    <a:pt x="7550" y="1691"/>
                    <a:pt x="5859" y="0"/>
                    <a:pt x="3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0" name="Google Shape;6840;p52"/>
            <p:cNvSpPr/>
            <p:nvPr/>
          </p:nvSpPr>
          <p:spPr>
            <a:xfrm>
              <a:off x="6259829" y="2006711"/>
              <a:ext cx="198121" cy="205008"/>
            </a:xfrm>
            <a:custGeom>
              <a:rect b="b" l="l" r="r" t="t"/>
              <a:pathLst>
                <a:path extrusionOk="0" h="6876" w="6645">
                  <a:moveTo>
                    <a:pt x="4644" y="1"/>
                  </a:moveTo>
                  <a:cubicBezTo>
                    <a:pt x="4668" y="49"/>
                    <a:pt x="4739" y="96"/>
                    <a:pt x="4811" y="144"/>
                  </a:cubicBezTo>
                  <a:cubicBezTo>
                    <a:pt x="6263" y="1596"/>
                    <a:pt x="6263" y="4026"/>
                    <a:pt x="4811" y="5478"/>
                  </a:cubicBezTo>
                  <a:cubicBezTo>
                    <a:pt x="4071" y="6218"/>
                    <a:pt x="3104" y="6585"/>
                    <a:pt x="2137" y="6585"/>
                  </a:cubicBezTo>
                  <a:cubicBezTo>
                    <a:pt x="1390" y="6585"/>
                    <a:pt x="643" y="6366"/>
                    <a:pt x="0" y="5931"/>
                  </a:cubicBezTo>
                  <a:lnTo>
                    <a:pt x="0" y="5931"/>
                  </a:lnTo>
                  <a:cubicBezTo>
                    <a:pt x="721" y="6560"/>
                    <a:pt x="1618" y="6876"/>
                    <a:pt x="2513" y="6876"/>
                  </a:cubicBezTo>
                  <a:cubicBezTo>
                    <a:pt x="3482" y="6876"/>
                    <a:pt x="4449" y="6506"/>
                    <a:pt x="5192" y="5764"/>
                  </a:cubicBezTo>
                  <a:cubicBezTo>
                    <a:pt x="6644" y="4287"/>
                    <a:pt x="6644" y="1906"/>
                    <a:pt x="5192" y="453"/>
                  </a:cubicBezTo>
                  <a:cubicBezTo>
                    <a:pt x="5001" y="263"/>
                    <a:pt x="4834" y="120"/>
                    <a:pt x="4644" y="1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1" name="Google Shape;6841;p52"/>
            <p:cNvSpPr/>
            <p:nvPr/>
          </p:nvSpPr>
          <p:spPr>
            <a:xfrm>
              <a:off x="6163257" y="1943175"/>
              <a:ext cx="343678" cy="312431"/>
            </a:xfrm>
            <a:custGeom>
              <a:rect b="b" l="l" r="r" t="t"/>
              <a:pathLst>
                <a:path extrusionOk="0" h="10479" w="11527">
                  <a:moveTo>
                    <a:pt x="5763" y="1477"/>
                  </a:moveTo>
                  <a:cubicBezTo>
                    <a:pt x="6734" y="1477"/>
                    <a:pt x="7704" y="1846"/>
                    <a:pt x="8431" y="2584"/>
                  </a:cubicBezTo>
                  <a:cubicBezTo>
                    <a:pt x="9883" y="4037"/>
                    <a:pt x="9883" y="6418"/>
                    <a:pt x="8431" y="7895"/>
                  </a:cubicBezTo>
                  <a:cubicBezTo>
                    <a:pt x="7704" y="8633"/>
                    <a:pt x="6734" y="9002"/>
                    <a:pt x="5763" y="9002"/>
                  </a:cubicBezTo>
                  <a:cubicBezTo>
                    <a:pt x="4793" y="9002"/>
                    <a:pt x="3823" y="8633"/>
                    <a:pt x="3096" y="7895"/>
                  </a:cubicBezTo>
                  <a:cubicBezTo>
                    <a:pt x="1644" y="6442"/>
                    <a:pt x="1644" y="4037"/>
                    <a:pt x="3096" y="2584"/>
                  </a:cubicBezTo>
                  <a:cubicBezTo>
                    <a:pt x="3823" y="1846"/>
                    <a:pt x="4793" y="1477"/>
                    <a:pt x="5763" y="1477"/>
                  </a:cubicBezTo>
                  <a:close/>
                  <a:moveTo>
                    <a:pt x="5746" y="1"/>
                  </a:moveTo>
                  <a:cubicBezTo>
                    <a:pt x="4400" y="1"/>
                    <a:pt x="3061" y="513"/>
                    <a:pt x="2048" y="1537"/>
                  </a:cubicBezTo>
                  <a:cubicBezTo>
                    <a:pt x="0" y="3585"/>
                    <a:pt x="0" y="6919"/>
                    <a:pt x="2048" y="8943"/>
                  </a:cubicBezTo>
                  <a:cubicBezTo>
                    <a:pt x="3084" y="9967"/>
                    <a:pt x="4436" y="10479"/>
                    <a:pt x="5781" y="10479"/>
                  </a:cubicBezTo>
                  <a:cubicBezTo>
                    <a:pt x="7127" y="10479"/>
                    <a:pt x="8466" y="9967"/>
                    <a:pt x="9479" y="8943"/>
                  </a:cubicBezTo>
                  <a:cubicBezTo>
                    <a:pt x="11527" y="6895"/>
                    <a:pt x="11527" y="3561"/>
                    <a:pt x="9479" y="1537"/>
                  </a:cubicBezTo>
                  <a:cubicBezTo>
                    <a:pt x="8443" y="513"/>
                    <a:pt x="7091" y="1"/>
                    <a:pt x="5746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2" name="Google Shape;6842;p52"/>
            <p:cNvSpPr/>
            <p:nvPr/>
          </p:nvSpPr>
          <p:spPr>
            <a:xfrm>
              <a:off x="6298858" y="1944248"/>
              <a:ext cx="208079" cy="311626"/>
            </a:xfrm>
            <a:custGeom>
              <a:rect b="b" l="l" r="r" t="t"/>
              <a:pathLst>
                <a:path extrusionOk="0" h="10452" w="6979">
                  <a:moveTo>
                    <a:pt x="1954" y="0"/>
                  </a:moveTo>
                  <a:lnTo>
                    <a:pt x="1954" y="0"/>
                  </a:lnTo>
                  <a:cubicBezTo>
                    <a:pt x="2859" y="215"/>
                    <a:pt x="3740" y="691"/>
                    <a:pt x="4454" y="1405"/>
                  </a:cubicBezTo>
                  <a:cubicBezTo>
                    <a:pt x="6502" y="3453"/>
                    <a:pt x="6502" y="6787"/>
                    <a:pt x="4454" y="8812"/>
                  </a:cubicBezTo>
                  <a:cubicBezTo>
                    <a:pt x="3407" y="9859"/>
                    <a:pt x="2086" y="10361"/>
                    <a:pt x="738" y="10361"/>
                  </a:cubicBezTo>
                  <a:cubicBezTo>
                    <a:pt x="493" y="10361"/>
                    <a:pt x="247" y="10345"/>
                    <a:pt x="1" y="10312"/>
                  </a:cubicBezTo>
                  <a:lnTo>
                    <a:pt x="1" y="10312"/>
                  </a:lnTo>
                  <a:cubicBezTo>
                    <a:pt x="402" y="10405"/>
                    <a:pt x="810" y="10452"/>
                    <a:pt x="1217" y="10452"/>
                  </a:cubicBezTo>
                  <a:cubicBezTo>
                    <a:pt x="2577" y="10452"/>
                    <a:pt x="3928" y="9933"/>
                    <a:pt x="4954" y="8907"/>
                  </a:cubicBezTo>
                  <a:cubicBezTo>
                    <a:pt x="6979" y="6859"/>
                    <a:pt x="6979" y="3525"/>
                    <a:pt x="4931" y="1501"/>
                  </a:cubicBezTo>
                  <a:cubicBezTo>
                    <a:pt x="4097" y="667"/>
                    <a:pt x="3049" y="167"/>
                    <a:pt x="1954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3" name="Google Shape;6843;p52"/>
            <p:cNvSpPr/>
            <p:nvPr/>
          </p:nvSpPr>
          <p:spPr>
            <a:xfrm>
              <a:off x="6224320" y="1988971"/>
              <a:ext cx="282616" cy="266636"/>
            </a:xfrm>
            <a:custGeom>
              <a:rect b="b" l="l" r="r" t="t"/>
              <a:pathLst>
                <a:path extrusionOk="0" h="8943" w="9479">
                  <a:moveTo>
                    <a:pt x="7431" y="1"/>
                  </a:moveTo>
                  <a:lnTo>
                    <a:pt x="6383" y="1048"/>
                  </a:lnTo>
                  <a:cubicBezTo>
                    <a:pt x="7835" y="2501"/>
                    <a:pt x="7835" y="4906"/>
                    <a:pt x="6383" y="6359"/>
                  </a:cubicBezTo>
                  <a:cubicBezTo>
                    <a:pt x="5656" y="7097"/>
                    <a:pt x="4686" y="7466"/>
                    <a:pt x="3715" y="7466"/>
                  </a:cubicBezTo>
                  <a:cubicBezTo>
                    <a:pt x="2745" y="7466"/>
                    <a:pt x="1775" y="7097"/>
                    <a:pt x="1048" y="6359"/>
                  </a:cubicBezTo>
                  <a:lnTo>
                    <a:pt x="0" y="7407"/>
                  </a:lnTo>
                  <a:cubicBezTo>
                    <a:pt x="1013" y="8431"/>
                    <a:pt x="2352" y="8943"/>
                    <a:pt x="3698" y="8943"/>
                  </a:cubicBezTo>
                  <a:cubicBezTo>
                    <a:pt x="5043" y="8943"/>
                    <a:pt x="6395" y="8431"/>
                    <a:pt x="7431" y="7407"/>
                  </a:cubicBezTo>
                  <a:cubicBezTo>
                    <a:pt x="9479" y="5383"/>
                    <a:pt x="9479" y="2049"/>
                    <a:pt x="7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4" name="Google Shape;6844;p52"/>
            <p:cNvSpPr/>
            <p:nvPr/>
          </p:nvSpPr>
          <p:spPr>
            <a:xfrm>
              <a:off x="6298858" y="1988971"/>
              <a:ext cx="208079" cy="267023"/>
            </a:xfrm>
            <a:custGeom>
              <a:rect b="b" l="l" r="r" t="t"/>
              <a:pathLst>
                <a:path extrusionOk="0" h="8956" w="6979">
                  <a:moveTo>
                    <a:pt x="1" y="8812"/>
                  </a:moveTo>
                  <a:cubicBezTo>
                    <a:pt x="3" y="8812"/>
                    <a:pt x="5" y="8812"/>
                    <a:pt x="7" y="8813"/>
                  </a:cubicBezTo>
                  <a:lnTo>
                    <a:pt x="7" y="8813"/>
                  </a:lnTo>
                  <a:cubicBezTo>
                    <a:pt x="4" y="8812"/>
                    <a:pt x="2" y="8812"/>
                    <a:pt x="1" y="8812"/>
                  </a:cubicBezTo>
                  <a:close/>
                  <a:moveTo>
                    <a:pt x="4931" y="1"/>
                  </a:moveTo>
                  <a:lnTo>
                    <a:pt x="4716" y="215"/>
                  </a:lnTo>
                  <a:cubicBezTo>
                    <a:pt x="6502" y="2263"/>
                    <a:pt x="6383" y="5383"/>
                    <a:pt x="4454" y="7312"/>
                  </a:cubicBezTo>
                  <a:cubicBezTo>
                    <a:pt x="3407" y="8359"/>
                    <a:pt x="2086" y="8861"/>
                    <a:pt x="738" y="8861"/>
                  </a:cubicBezTo>
                  <a:cubicBezTo>
                    <a:pt x="495" y="8861"/>
                    <a:pt x="251" y="8845"/>
                    <a:pt x="7" y="8813"/>
                  </a:cubicBezTo>
                  <a:lnTo>
                    <a:pt x="7" y="8813"/>
                  </a:lnTo>
                  <a:cubicBezTo>
                    <a:pt x="75" y="8825"/>
                    <a:pt x="600" y="8955"/>
                    <a:pt x="1168" y="8955"/>
                  </a:cubicBezTo>
                  <a:cubicBezTo>
                    <a:pt x="1198" y="8955"/>
                    <a:pt x="1228" y="8956"/>
                    <a:pt x="1258" y="8956"/>
                  </a:cubicBezTo>
                  <a:cubicBezTo>
                    <a:pt x="2608" y="8956"/>
                    <a:pt x="3929" y="8432"/>
                    <a:pt x="4954" y="7407"/>
                  </a:cubicBezTo>
                  <a:cubicBezTo>
                    <a:pt x="6979" y="5359"/>
                    <a:pt x="6979" y="2025"/>
                    <a:pt x="493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5" name="Google Shape;6845;p52"/>
            <p:cNvSpPr/>
            <p:nvPr/>
          </p:nvSpPr>
          <p:spPr>
            <a:xfrm>
              <a:off x="6163257" y="1927909"/>
              <a:ext cx="172569" cy="171854"/>
            </a:xfrm>
            <a:custGeom>
              <a:rect b="b" l="l" r="r" t="t"/>
              <a:pathLst>
                <a:path extrusionOk="0" h="5764" w="5788">
                  <a:moveTo>
                    <a:pt x="5787" y="1"/>
                  </a:moveTo>
                  <a:cubicBezTo>
                    <a:pt x="2596" y="1"/>
                    <a:pt x="0" y="2549"/>
                    <a:pt x="0" y="5764"/>
                  </a:cubicBezTo>
                  <a:lnTo>
                    <a:pt x="2691" y="5764"/>
                  </a:lnTo>
                  <a:lnTo>
                    <a:pt x="2691" y="5740"/>
                  </a:lnTo>
                  <a:cubicBezTo>
                    <a:pt x="2691" y="4025"/>
                    <a:pt x="4049" y="2668"/>
                    <a:pt x="5787" y="2668"/>
                  </a:cubicBezTo>
                  <a:lnTo>
                    <a:pt x="57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6" name="Google Shape;6846;p52"/>
            <p:cNvSpPr/>
            <p:nvPr/>
          </p:nvSpPr>
          <p:spPr>
            <a:xfrm>
              <a:off x="6163973" y="2099019"/>
              <a:ext cx="171854" cy="171168"/>
            </a:xfrm>
            <a:custGeom>
              <a:rect b="b" l="l" r="r" t="t"/>
              <a:pathLst>
                <a:path extrusionOk="0" h="5741" w="5764">
                  <a:moveTo>
                    <a:pt x="0" y="1"/>
                  </a:moveTo>
                  <a:cubicBezTo>
                    <a:pt x="0" y="3144"/>
                    <a:pt x="2548" y="5716"/>
                    <a:pt x="5692" y="5740"/>
                  </a:cubicBezTo>
                  <a:cubicBezTo>
                    <a:pt x="5716" y="5740"/>
                    <a:pt x="5763" y="5716"/>
                    <a:pt x="5763" y="5692"/>
                  </a:cubicBezTo>
                  <a:lnTo>
                    <a:pt x="5763" y="3144"/>
                  </a:lnTo>
                  <a:cubicBezTo>
                    <a:pt x="5763" y="3120"/>
                    <a:pt x="5716" y="3097"/>
                    <a:pt x="5692" y="3073"/>
                  </a:cubicBezTo>
                  <a:cubicBezTo>
                    <a:pt x="4025" y="3025"/>
                    <a:pt x="2691" y="1668"/>
                    <a:pt x="269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7" name="Google Shape;6847;p52"/>
            <p:cNvSpPr/>
            <p:nvPr/>
          </p:nvSpPr>
          <p:spPr>
            <a:xfrm>
              <a:off x="6168922" y="2138793"/>
              <a:ext cx="166904" cy="131395"/>
            </a:xfrm>
            <a:custGeom>
              <a:rect b="b" l="l" r="r" t="t"/>
              <a:pathLst>
                <a:path extrusionOk="0" h="4407" w="5598">
                  <a:moveTo>
                    <a:pt x="1" y="0"/>
                  </a:moveTo>
                  <a:lnTo>
                    <a:pt x="1" y="0"/>
                  </a:lnTo>
                  <a:cubicBezTo>
                    <a:pt x="596" y="2501"/>
                    <a:pt x="2859" y="4382"/>
                    <a:pt x="5526" y="4406"/>
                  </a:cubicBezTo>
                  <a:cubicBezTo>
                    <a:pt x="5550" y="4406"/>
                    <a:pt x="5597" y="4382"/>
                    <a:pt x="5597" y="4358"/>
                  </a:cubicBezTo>
                  <a:lnTo>
                    <a:pt x="5597" y="4001"/>
                  </a:lnTo>
                  <a:cubicBezTo>
                    <a:pt x="3025" y="3930"/>
                    <a:pt x="858" y="2287"/>
                    <a:pt x="1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8" name="Google Shape;6848;p52"/>
            <p:cNvSpPr/>
            <p:nvPr/>
          </p:nvSpPr>
          <p:spPr>
            <a:xfrm>
              <a:off x="6336514" y="1927194"/>
              <a:ext cx="171138" cy="171854"/>
            </a:xfrm>
            <a:custGeom>
              <a:rect b="b" l="l" r="r" t="t"/>
              <a:pathLst>
                <a:path extrusionOk="0" h="5764" w="5740">
                  <a:moveTo>
                    <a:pt x="0" y="1"/>
                  </a:moveTo>
                  <a:lnTo>
                    <a:pt x="0" y="2692"/>
                  </a:lnTo>
                  <a:cubicBezTo>
                    <a:pt x="1667" y="2692"/>
                    <a:pt x="3025" y="4025"/>
                    <a:pt x="3072" y="5692"/>
                  </a:cubicBezTo>
                  <a:cubicBezTo>
                    <a:pt x="3072" y="5740"/>
                    <a:pt x="3096" y="5764"/>
                    <a:pt x="3120" y="5764"/>
                  </a:cubicBezTo>
                  <a:lnTo>
                    <a:pt x="5644" y="5764"/>
                  </a:lnTo>
                  <a:cubicBezTo>
                    <a:pt x="5692" y="5764"/>
                    <a:pt x="5716" y="5740"/>
                    <a:pt x="5739" y="5692"/>
                  </a:cubicBezTo>
                  <a:cubicBezTo>
                    <a:pt x="5716" y="2573"/>
                    <a:pt x="3144" y="1"/>
                    <a:pt x="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9" name="Google Shape;6849;p52"/>
            <p:cNvSpPr/>
            <p:nvPr/>
          </p:nvSpPr>
          <p:spPr>
            <a:xfrm>
              <a:off x="6357087" y="1928625"/>
              <a:ext cx="149850" cy="170423"/>
            </a:xfrm>
            <a:custGeom>
              <a:rect b="b" l="l" r="r" t="t"/>
              <a:pathLst>
                <a:path extrusionOk="0" h="5716" w="5026">
                  <a:moveTo>
                    <a:pt x="1" y="0"/>
                  </a:moveTo>
                  <a:cubicBezTo>
                    <a:pt x="2549" y="691"/>
                    <a:pt x="4454" y="2977"/>
                    <a:pt x="4525" y="5716"/>
                  </a:cubicBezTo>
                  <a:lnTo>
                    <a:pt x="4954" y="5716"/>
                  </a:lnTo>
                  <a:cubicBezTo>
                    <a:pt x="5002" y="5716"/>
                    <a:pt x="5026" y="5692"/>
                    <a:pt x="5026" y="5644"/>
                  </a:cubicBezTo>
                  <a:cubicBezTo>
                    <a:pt x="5002" y="2763"/>
                    <a:pt x="2811" y="381"/>
                    <a:pt x="1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0" name="Google Shape;6850;p52"/>
            <p:cNvSpPr/>
            <p:nvPr/>
          </p:nvSpPr>
          <p:spPr>
            <a:xfrm>
              <a:off x="6276854" y="2074183"/>
              <a:ext cx="103697" cy="10674"/>
            </a:xfrm>
            <a:custGeom>
              <a:rect b="b" l="l" r="r" t="t"/>
              <a:pathLst>
                <a:path extrusionOk="0" h="358" w="3478">
                  <a:moveTo>
                    <a:pt x="215" y="0"/>
                  </a:moveTo>
                  <a:cubicBezTo>
                    <a:pt x="120" y="0"/>
                    <a:pt x="72" y="48"/>
                    <a:pt x="24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359" y="357"/>
                    <a:pt x="3430" y="286"/>
                    <a:pt x="3454" y="215"/>
                  </a:cubicBezTo>
                  <a:cubicBezTo>
                    <a:pt x="3478" y="96"/>
                    <a:pt x="3382" y="0"/>
                    <a:pt x="32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1" name="Google Shape;6851;p52"/>
            <p:cNvSpPr/>
            <p:nvPr/>
          </p:nvSpPr>
          <p:spPr>
            <a:xfrm>
              <a:off x="6276854" y="2100451"/>
              <a:ext cx="103697" cy="10674"/>
            </a:xfrm>
            <a:custGeom>
              <a:rect b="b" l="l" r="r" t="t"/>
              <a:pathLst>
                <a:path extrusionOk="0" h="358" w="3478">
                  <a:moveTo>
                    <a:pt x="215" y="0"/>
                  </a:moveTo>
                  <a:cubicBezTo>
                    <a:pt x="120" y="0"/>
                    <a:pt x="72" y="72"/>
                    <a:pt x="24" y="167"/>
                  </a:cubicBezTo>
                  <a:cubicBezTo>
                    <a:pt x="1" y="286"/>
                    <a:pt x="96" y="358"/>
                    <a:pt x="215" y="358"/>
                  </a:cubicBezTo>
                  <a:lnTo>
                    <a:pt x="3287" y="358"/>
                  </a:lnTo>
                  <a:cubicBezTo>
                    <a:pt x="3406" y="358"/>
                    <a:pt x="3478" y="286"/>
                    <a:pt x="3454" y="167"/>
                  </a:cubicBezTo>
                  <a:cubicBezTo>
                    <a:pt x="3430" y="72"/>
                    <a:pt x="3335" y="0"/>
                    <a:pt x="32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2" name="Google Shape;6852;p52"/>
            <p:cNvSpPr/>
            <p:nvPr/>
          </p:nvSpPr>
          <p:spPr>
            <a:xfrm>
              <a:off x="6300289" y="2126718"/>
              <a:ext cx="58259" cy="10674"/>
            </a:xfrm>
            <a:custGeom>
              <a:rect b="b" l="l" r="r" t="t"/>
              <a:pathLst>
                <a:path extrusionOk="0" h="358" w="1954">
                  <a:moveTo>
                    <a:pt x="191" y="1"/>
                  </a:moveTo>
                  <a:cubicBezTo>
                    <a:pt x="120" y="1"/>
                    <a:pt x="48" y="48"/>
                    <a:pt x="24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739" y="358"/>
                  </a:lnTo>
                  <a:cubicBezTo>
                    <a:pt x="1858" y="358"/>
                    <a:pt x="1953" y="262"/>
                    <a:pt x="1930" y="143"/>
                  </a:cubicBezTo>
                  <a:cubicBezTo>
                    <a:pt x="1858" y="48"/>
                    <a:pt x="1810" y="1"/>
                    <a:pt x="171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3" name="Google Shape;6853;p52"/>
            <p:cNvSpPr/>
            <p:nvPr/>
          </p:nvSpPr>
          <p:spPr>
            <a:xfrm>
              <a:off x="6156877" y="1922214"/>
              <a:ext cx="355037" cy="353636"/>
            </a:xfrm>
            <a:custGeom>
              <a:rect b="b" l="l" r="r" t="t"/>
              <a:pathLst>
                <a:path extrusionOk="0" h="11861" w="11908">
                  <a:moveTo>
                    <a:pt x="5811" y="334"/>
                  </a:moveTo>
                  <a:lnTo>
                    <a:pt x="5811" y="2692"/>
                  </a:lnTo>
                  <a:cubicBezTo>
                    <a:pt x="4144" y="2763"/>
                    <a:pt x="2834" y="4121"/>
                    <a:pt x="2739" y="5740"/>
                  </a:cubicBezTo>
                  <a:lnTo>
                    <a:pt x="405" y="5740"/>
                  </a:lnTo>
                  <a:cubicBezTo>
                    <a:pt x="429" y="4311"/>
                    <a:pt x="1024" y="2978"/>
                    <a:pt x="2024" y="1978"/>
                  </a:cubicBezTo>
                  <a:cubicBezTo>
                    <a:pt x="3048" y="954"/>
                    <a:pt x="4382" y="382"/>
                    <a:pt x="5811" y="334"/>
                  </a:cubicBezTo>
                  <a:close/>
                  <a:moveTo>
                    <a:pt x="11074" y="6097"/>
                  </a:moveTo>
                  <a:cubicBezTo>
                    <a:pt x="11002" y="7407"/>
                    <a:pt x="10478" y="8598"/>
                    <a:pt x="9573" y="9527"/>
                  </a:cubicBezTo>
                  <a:cubicBezTo>
                    <a:pt x="8645" y="10455"/>
                    <a:pt x="7454" y="10956"/>
                    <a:pt x="6168" y="11027"/>
                  </a:cubicBezTo>
                  <a:lnTo>
                    <a:pt x="6168" y="9884"/>
                  </a:lnTo>
                  <a:cubicBezTo>
                    <a:pt x="7144" y="9860"/>
                    <a:pt x="8073" y="9431"/>
                    <a:pt x="8788" y="8717"/>
                  </a:cubicBezTo>
                  <a:cubicBezTo>
                    <a:pt x="9502" y="8003"/>
                    <a:pt x="9883" y="7121"/>
                    <a:pt x="9954" y="6097"/>
                  </a:cubicBezTo>
                  <a:close/>
                  <a:moveTo>
                    <a:pt x="6025" y="3025"/>
                  </a:moveTo>
                  <a:cubicBezTo>
                    <a:pt x="6787" y="3025"/>
                    <a:pt x="7502" y="3335"/>
                    <a:pt x="8049" y="3859"/>
                  </a:cubicBezTo>
                  <a:cubicBezTo>
                    <a:pt x="8573" y="4407"/>
                    <a:pt x="8907" y="5121"/>
                    <a:pt x="8907" y="5859"/>
                  </a:cubicBezTo>
                  <a:cubicBezTo>
                    <a:pt x="8907" y="5978"/>
                    <a:pt x="9026" y="6097"/>
                    <a:pt x="9145" y="6097"/>
                  </a:cubicBezTo>
                  <a:lnTo>
                    <a:pt x="9597" y="6097"/>
                  </a:lnTo>
                  <a:cubicBezTo>
                    <a:pt x="9573" y="7002"/>
                    <a:pt x="9169" y="7836"/>
                    <a:pt x="8549" y="8455"/>
                  </a:cubicBezTo>
                  <a:cubicBezTo>
                    <a:pt x="7930" y="9074"/>
                    <a:pt x="7097" y="9455"/>
                    <a:pt x="6192" y="9503"/>
                  </a:cubicBezTo>
                  <a:lnTo>
                    <a:pt x="6192" y="9050"/>
                  </a:lnTo>
                  <a:cubicBezTo>
                    <a:pt x="6144" y="8955"/>
                    <a:pt x="6049" y="8836"/>
                    <a:pt x="5906" y="8836"/>
                  </a:cubicBezTo>
                  <a:cubicBezTo>
                    <a:pt x="5073" y="8812"/>
                    <a:pt x="4263" y="8431"/>
                    <a:pt x="3739" y="7764"/>
                  </a:cubicBezTo>
                  <a:cubicBezTo>
                    <a:pt x="3695" y="7735"/>
                    <a:pt x="3632" y="7715"/>
                    <a:pt x="3580" y="7715"/>
                  </a:cubicBezTo>
                  <a:cubicBezTo>
                    <a:pt x="3548" y="7715"/>
                    <a:pt x="3519" y="7722"/>
                    <a:pt x="3501" y="7741"/>
                  </a:cubicBezTo>
                  <a:cubicBezTo>
                    <a:pt x="3429" y="7788"/>
                    <a:pt x="3405" y="7907"/>
                    <a:pt x="3453" y="7979"/>
                  </a:cubicBezTo>
                  <a:cubicBezTo>
                    <a:pt x="4048" y="8693"/>
                    <a:pt x="4882" y="9098"/>
                    <a:pt x="5811" y="9170"/>
                  </a:cubicBezTo>
                  <a:lnTo>
                    <a:pt x="5811" y="11527"/>
                  </a:lnTo>
                  <a:cubicBezTo>
                    <a:pt x="4382" y="11480"/>
                    <a:pt x="3024" y="10884"/>
                    <a:pt x="2000" y="9860"/>
                  </a:cubicBezTo>
                  <a:cubicBezTo>
                    <a:pt x="1000" y="8836"/>
                    <a:pt x="429" y="7526"/>
                    <a:pt x="405" y="6097"/>
                  </a:cubicBezTo>
                  <a:lnTo>
                    <a:pt x="2739" y="6097"/>
                  </a:lnTo>
                  <a:cubicBezTo>
                    <a:pt x="2786" y="6526"/>
                    <a:pt x="2858" y="6907"/>
                    <a:pt x="3048" y="7264"/>
                  </a:cubicBezTo>
                  <a:cubicBezTo>
                    <a:pt x="3066" y="7337"/>
                    <a:pt x="3126" y="7368"/>
                    <a:pt x="3196" y="7368"/>
                  </a:cubicBezTo>
                  <a:cubicBezTo>
                    <a:pt x="3218" y="7368"/>
                    <a:pt x="3240" y="7365"/>
                    <a:pt x="3263" y="7360"/>
                  </a:cubicBezTo>
                  <a:cubicBezTo>
                    <a:pt x="3382" y="7312"/>
                    <a:pt x="3429" y="7193"/>
                    <a:pt x="3382" y="7121"/>
                  </a:cubicBezTo>
                  <a:cubicBezTo>
                    <a:pt x="3191" y="6717"/>
                    <a:pt x="3096" y="6336"/>
                    <a:pt x="3096" y="5931"/>
                  </a:cubicBezTo>
                  <a:cubicBezTo>
                    <a:pt x="3096" y="4311"/>
                    <a:pt x="4406" y="3025"/>
                    <a:pt x="6025" y="3025"/>
                  </a:cubicBezTo>
                  <a:close/>
                  <a:moveTo>
                    <a:pt x="5954" y="1"/>
                  </a:moveTo>
                  <a:cubicBezTo>
                    <a:pt x="4382" y="1"/>
                    <a:pt x="2905" y="620"/>
                    <a:pt x="1762" y="1739"/>
                  </a:cubicBezTo>
                  <a:cubicBezTo>
                    <a:pt x="643" y="2859"/>
                    <a:pt x="48" y="4311"/>
                    <a:pt x="0" y="5931"/>
                  </a:cubicBezTo>
                  <a:cubicBezTo>
                    <a:pt x="0" y="7503"/>
                    <a:pt x="643" y="8955"/>
                    <a:pt x="1738" y="10098"/>
                  </a:cubicBezTo>
                  <a:cubicBezTo>
                    <a:pt x="2834" y="11194"/>
                    <a:pt x="4334" y="11813"/>
                    <a:pt x="5882" y="11861"/>
                  </a:cubicBezTo>
                  <a:cubicBezTo>
                    <a:pt x="5930" y="11861"/>
                    <a:pt x="6025" y="11813"/>
                    <a:pt x="6049" y="11765"/>
                  </a:cubicBezTo>
                  <a:cubicBezTo>
                    <a:pt x="6073" y="11741"/>
                    <a:pt x="6120" y="11670"/>
                    <a:pt x="6120" y="11622"/>
                  </a:cubicBezTo>
                  <a:lnTo>
                    <a:pt x="6120" y="11337"/>
                  </a:lnTo>
                  <a:cubicBezTo>
                    <a:pt x="7478" y="11289"/>
                    <a:pt x="8788" y="10741"/>
                    <a:pt x="9764" y="9765"/>
                  </a:cubicBezTo>
                  <a:cubicBezTo>
                    <a:pt x="10764" y="8788"/>
                    <a:pt x="11312" y="7503"/>
                    <a:pt x="11360" y="6097"/>
                  </a:cubicBezTo>
                  <a:lnTo>
                    <a:pt x="11621" y="6097"/>
                  </a:lnTo>
                  <a:cubicBezTo>
                    <a:pt x="11669" y="6097"/>
                    <a:pt x="11717" y="6097"/>
                    <a:pt x="11764" y="6074"/>
                  </a:cubicBezTo>
                  <a:cubicBezTo>
                    <a:pt x="11836" y="6026"/>
                    <a:pt x="11883" y="5955"/>
                    <a:pt x="11883" y="5859"/>
                  </a:cubicBezTo>
                  <a:cubicBezTo>
                    <a:pt x="11907" y="5383"/>
                    <a:pt x="11836" y="4883"/>
                    <a:pt x="11717" y="4407"/>
                  </a:cubicBezTo>
                  <a:cubicBezTo>
                    <a:pt x="11680" y="4314"/>
                    <a:pt x="11600" y="4279"/>
                    <a:pt x="11533" y="4279"/>
                  </a:cubicBezTo>
                  <a:cubicBezTo>
                    <a:pt x="11513" y="4279"/>
                    <a:pt x="11495" y="4282"/>
                    <a:pt x="11479" y="4288"/>
                  </a:cubicBezTo>
                  <a:cubicBezTo>
                    <a:pt x="11407" y="4311"/>
                    <a:pt x="11360" y="4407"/>
                    <a:pt x="11383" y="4502"/>
                  </a:cubicBezTo>
                  <a:cubicBezTo>
                    <a:pt x="11502" y="4907"/>
                    <a:pt x="11550" y="5335"/>
                    <a:pt x="11550" y="5740"/>
                  </a:cubicBezTo>
                  <a:lnTo>
                    <a:pt x="9216" y="5740"/>
                  </a:lnTo>
                  <a:cubicBezTo>
                    <a:pt x="9169" y="4954"/>
                    <a:pt x="8811" y="4169"/>
                    <a:pt x="8216" y="3597"/>
                  </a:cubicBezTo>
                  <a:cubicBezTo>
                    <a:pt x="7668" y="3049"/>
                    <a:pt x="6906" y="2716"/>
                    <a:pt x="6144" y="2692"/>
                  </a:cubicBezTo>
                  <a:lnTo>
                    <a:pt x="6144" y="334"/>
                  </a:lnTo>
                  <a:cubicBezTo>
                    <a:pt x="8287" y="382"/>
                    <a:pt x="10216" y="1692"/>
                    <a:pt x="11074" y="3692"/>
                  </a:cubicBezTo>
                  <a:lnTo>
                    <a:pt x="11098" y="3716"/>
                  </a:lnTo>
                  <a:cubicBezTo>
                    <a:pt x="11145" y="3811"/>
                    <a:pt x="11240" y="3835"/>
                    <a:pt x="11312" y="3835"/>
                  </a:cubicBezTo>
                  <a:cubicBezTo>
                    <a:pt x="11431" y="3811"/>
                    <a:pt x="11502" y="3692"/>
                    <a:pt x="11431" y="3597"/>
                  </a:cubicBezTo>
                  <a:lnTo>
                    <a:pt x="11407" y="3573"/>
                  </a:lnTo>
                  <a:cubicBezTo>
                    <a:pt x="10455" y="1406"/>
                    <a:pt x="8335" y="1"/>
                    <a:pt x="59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4" name="Google Shape;6854;p52"/>
          <p:cNvGrpSpPr/>
          <p:nvPr/>
        </p:nvGrpSpPr>
        <p:grpSpPr>
          <a:xfrm>
            <a:off x="7024965" y="1922930"/>
            <a:ext cx="302503" cy="355037"/>
            <a:chOff x="6758252" y="1922930"/>
            <a:chExt cx="302503" cy="355037"/>
          </a:xfrm>
        </p:grpSpPr>
        <p:sp>
          <p:nvSpPr>
            <p:cNvPr id="6855" name="Google Shape;6855;p52"/>
            <p:cNvSpPr/>
            <p:nvPr/>
          </p:nvSpPr>
          <p:spPr>
            <a:xfrm>
              <a:off x="6834252" y="1928267"/>
              <a:ext cx="149135" cy="342604"/>
            </a:xfrm>
            <a:custGeom>
              <a:rect b="b" l="l" r="r" t="t"/>
              <a:pathLst>
                <a:path extrusionOk="0" h="11491" w="5002">
                  <a:moveTo>
                    <a:pt x="2492" y="0"/>
                  </a:moveTo>
                  <a:cubicBezTo>
                    <a:pt x="2459" y="0"/>
                    <a:pt x="2429" y="12"/>
                    <a:pt x="2405" y="36"/>
                  </a:cubicBezTo>
                  <a:lnTo>
                    <a:pt x="71" y="2727"/>
                  </a:lnTo>
                  <a:cubicBezTo>
                    <a:pt x="0" y="2799"/>
                    <a:pt x="71" y="2894"/>
                    <a:pt x="143" y="2894"/>
                  </a:cubicBezTo>
                  <a:lnTo>
                    <a:pt x="1048" y="2894"/>
                  </a:lnTo>
                  <a:lnTo>
                    <a:pt x="1048" y="11491"/>
                  </a:lnTo>
                  <a:lnTo>
                    <a:pt x="3953" y="11491"/>
                  </a:lnTo>
                  <a:lnTo>
                    <a:pt x="3953" y="2894"/>
                  </a:lnTo>
                  <a:lnTo>
                    <a:pt x="4858" y="2894"/>
                  </a:lnTo>
                  <a:cubicBezTo>
                    <a:pt x="4930" y="2894"/>
                    <a:pt x="5001" y="2775"/>
                    <a:pt x="4930" y="2727"/>
                  </a:cubicBezTo>
                  <a:lnTo>
                    <a:pt x="2596" y="36"/>
                  </a:lnTo>
                  <a:cubicBezTo>
                    <a:pt x="2560" y="12"/>
                    <a:pt x="2524" y="0"/>
                    <a:pt x="2492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6" name="Google Shape;6856;p52"/>
            <p:cNvSpPr/>
            <p:nvPr/>
          </p:nvSpPr>
          <p:spPr>
            <a:xfrm>
              <a:off x="6937204" y="2014523"/>
              <a:ext cx="14222" cy="256349"/>
            </a:xfrm>
            <a:custGeom>
              <a:rect b="b" l="l" r="r" t="t"/>
              <a:pathLst>
                <a:path extrusionOk="0" h="8598" w="477">
                  <a:moveTo>
                    <a:pt x="357" y="1"/>
                  </a:moveTo>
                  <a:cubicBezTo>
                    <a:pt x="191" y="1"/>
                    <a:pt x="24" y="144"/>
                    <a:pt x="0" y="334"/>
                  </a:cubicBezTo>
                  <a:lnTo>
                    <a:pt x="0" y="8598"/>
                  </a:lnTo>
                  <a:lnTo>
                    <a:pt x="476" y="8598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7" name="Google Shape;6857;p52"/>
            <p:cNvSpPr/>
            <p:nvPr/>
          </p:nvSpPr>
          <p:spPr>
            <a:xfrm>
              <a:off x="6900979" y="1927015"/>
              <a:ext cx="82409" cy="87537"/>
            </a:xfrm>
            <a:custGeom>
              <a:rect b="b" l="l" r="r" t="t"/>
              <a:pathLst>
                <a:path extrusionOk="0" h="2936" w="2764">
                  <a:moveTo>
                    <a:pt x="239" y="1"/>
                  </a:moveTo>
                  <a:cubicBezTo>
                    <a:pt x="209" y="1"/>
                    <a:pt x="179" y="19"/>
                    <a:pt x="143" y="54"/>
                  </a:cubicBezTo>
                  <a:lnTo>
                    <a:pt x="1" y="221"/>
                  </a:lnTo>
                  <a:lnTo>
                    <a:pt x="2239" y="2769"/>
                  </a:lnTo>
                  <a:cubicBezTo>
                    <a:pt x="2287" y="2817"/>
                    <a:pt x="2239" y="2936"/>
                    <a:pt x="2144" y="2936"/>
                  </a:cubicBezTo>
                  <a:lnTo>
                    <a:pt x="2620" y="2936"/>
                  </a:lnTo>
                  <a:cubicBezTo>
                    <a:pt x="2715" y="2936"/>
                    <a:pt x="2763" y="2817"/>
                    <a:pt x="2715" y="2722"/>
                  </a:cubicBezTo>
                  <a:lnTo>
                    <a:pt x="334" y="54"/>
                  </a:lnTo>
                  <a:cubicBezTo>
                    <a:pt x="298" y="19"/>
                    <a:pt x="269" y="1"/>
                    <a:pt x="239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8" name="Google Shape;6858;p52"/>
            <p:cNvSpPr/>
            <p:nvPr/>
          </p:nvSpPr>
          <p:spPr>
            <a:xfrm>
              <a:off x="6763232" y="1965894"/>
              <a:ext cx="149135" cy="304292"/>
            </a:xfrm>
            <a:custGeom>
              <a:rect b="b" l="l" r="r" t="t"/>
              <a:pathLst>
                <a:path extrusionOk="0" h="10206" w="5002">
                  <a:moveTo>
                    <a:pt x="2492" y="1"/>
                  </a:moveTo>
                  <a:cubicBezTo>
                    <a:pt x="2459" y="1"/>
                    <a:pt x="2430" y="12"/>
                    <a:pt x="2406" y="36"/>
                  </a:cubicBezTo>
                  <a:lnTo>
                    <a:pt x="72" y="2704"/>
                  </a:lnTo>
                  <a:cubicBezTo>
                    <a:pt x="1" y="2799"/>
                    <a:pt x="72" y="2894"/>
                    <a:pt x="143" y="2894"/>
                  </a:cubicBezTo>
                  <a:lnTo>
                    <a:pt x="1048" y="2894"/>
                  </a:lnTo>
                  <a:lnTo>
                    <a:pt x="1048" y="10205"/>
                  </a:lnTo>
                  <a:lnTo>
                    <a:pt x="3954" y="10205"/>
                  </a:lnTo>
                  <a:lnTo>
                    <a:pt x="3954" y="2894"/>
                  </a:lnTo>
                  <a:lnTo>
                    <a:pt x="4859" y="2894"/>
                  </a:lnTo>
                  <a:cubicBezTo>
                    <a:pt x="4930" y="2894"/>
                    <a:pt x="5002" y="2775"/>
                    <a:pt x="4930" y="2704"/>
                  </a:cubicBezTo>
                  <a:lnTo>
                    <a:pt x="2596" y="36"/>
                  </a:lnTo>
                  <a:cubicBezTo>
                    <a:pt x="2561" y="12"/>
                    <a:pt x="2525" y="1"/>
                    <a:pt x="249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9" name="Google Shape;6859;p52"/>
            <p:cNvSpPr/>
            <p:nvPr/>
          </p:nvSpPr>
          <p:spPr>
            <a:xfrm>
              <a:off x="6905242" y="2068310"/>
              <a:ext cx="149135" cy="202563"/>
            </a:xfrm>
            <a:custGeom>
              <a:rect b="b" l="l" r="r" t="t"/>
              <a:pathLst>
                <a:path extrusionOk="0" h="6794" w="5002">
                  <a:moveTo>
                    <a:pt x="2501" y="1"/>
                  </a:moveTo>
                  <a:cubicBezTo>
                    <a:pt x="2471" y="1"/>
                    <a:pt x="2441" y="19"/>
                    <a:pt x="2406" y="54"/>
                  </a:cubicBezTo>
                  <a:lnTo>
                    <a:pt x="72" y="2722"/>
                  </a:lnTo>
                  <a:cubicBezTo>
                    <a:pt x="0" y="2817"/>
                    <a:pt x="72" y="2936"/>
                    <a:pt x="143" y="2936"/>
                  </a:cubicBezTo>
                  <a:lnTo>
                    <a:pt x="1048" y="2936"/>
                  </a:lnTo>
                  <a:lnTo>
                    <a:pt x="1048" y="6794"/>
                  </a:lnTo>
                  <a:lnTo>
                    <a:pt x="3954" y="6794"/>
                  </a:lnTo>
                  <a:lnTo>
                    <a:pt x="3954" y="2936"/>
                  </a:lnTo>
                  <a:lnTo>
                    <a:pt x="4859" y="2936"/>
                  </a:lnTo>
                  <a:cubicBezTo>
                    <a:pt x="4930" y="2936"/>
                    <a:pt x="5002" y="2817"/>
                    <a:pt x="4930" y="2722"/>
                  </a:cubicBezTo>
                  <a:lnTo>
                    <a:pt x="2596" y="54"/>
                  </a:lnTo>
                  <a:cubicBezTo>
                    <a:pt x="2561" y="19"/>
                    <a:pt x="2531" y="1"/>
                    <a:pt x="2501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0" name="Google Shape;6860;p52"/>
            <p:cNvSpPr/>
            <p:nvPr/>
          </p:nvSpPr>
          <p:spPr>
            <a:xfrm>
              <a:off x="6866184" y="2052865"/>
              <a:ext cx="14222" cy="218007"/>
            </a:xfrm>
            <a:custGeom>
              <a:rect b="b" l="l" r="r" t="t"/>
              <a:pathLst>
                <a:path extrusionOk="0" h="7312" w="477">
                  <a:moveTo>
                    <a:pt x="358" y="1"/>
                  </a:moveTo>
                  <a:cubicBezTo>
                    <a:pt x="191" y="1"/>
                    <a:pt x="25" y="144"/>
                    <a:pt x="1" y="334"/>
                  </a:cubicBezTo>
                  <a:lnTo>
                    <a:pt x="1" y="7312"/>
                  </a:lnTo>
                  <a:lnTo>
                    <a:pt x="477" y="7312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1" name="Google Shape;6861;p52"/>
            <p:cNvSpPr/>
            <p:nvPr/>
          </p:nvSpPr>
          <p:spPr>
            <a:xfrm>
              <a:off x="6829988" y="1965178"/>
              <a:ext cx="82379" cy="87716"/>
            </a:xfrm>
            <a:custGeom>
              <a:rect b="b" l="l" r="r" t="t"/>
              <a:pathLst>
                <a:path extrusionOk="0" h="2942" w="2763">
                  <a:moveTo>
                    <a:pt x="238" y="1"/>
                  </a:moveTo>
                  <a:cubicBezTo>
                    <a:pt x="209" y="1"/>
                    <a:pt x="179" y="13"/>
                    <a:pt x="143" y="36"/>
                  </a:cubicBezTo>
                  <a:lnTo>
                    <a:pt x="0" y="227"/>
                  </a:lnTo>
                  <a:lnTo>
                    <a:pt x="2239" y="2751"/>
                  </a:lnTo>
                  <a:cubicBezTo>
                    <a:pt x="2286" y="2823"/>
                    <a:pt x="2239" y="2942"/>
                    <a:pt x="2143" y="2942"/>
                  </a:cubicBezTo>
                  <a:lnTo>
                    <a:pt x="2620" y="2942"/>
                  </a:lnTo>
                  <a:cubicBezTo>
                    <a:pt x="2739" y="2942"/>
                    <a:pt x="2763" y="2823"/>
                    <a:pt x="2715" y="2728"/>
                  </a:cubicBezTo>
                  <a:lnTo>
                    <a:pt x="334" y="36"/>
                  </a:lnTo>
                  <a:cubicBezTo>
                    <a:pt x="298" y="13"/>
                    <a:pt x="268" y="1"/>
                    <a:pt x="238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2" name="Google Shape;6862;p52"/>
            <p:cNvSpPr/>
            <p:nvPr/>
          </p:nvSpPr>
          <p:spPr>
            <a:xfrm>
              <a:off x="7008910" y="2155818"/>
              <a:ext cx="14222" cy="115056"/>
            </a:xfrm>
            <a:custGeom>
              <a:rect b="b" l="l" r="r" t="t"/>
              <a:pathLst>
                <a:path extrusionOk="0" h="3859" w="477">
                  <a:moveTo>
                    <a:pt x="358" y="1"/>
                  </a:moveTo>
                  <a:cubicBezTo>
                    <a:pt x="167" y="1"/>
                    <a:pt x="0" y="144"/>
                    <a:pt x="0" y="334"/>
                  </a:cubicBezTo>
                  <a:lnTo>
                    <a:pt x="0" y="3859"/>
                  </a:lnTo>
                  <a:lnTo>
                    <a:pt x="477" y="3859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3" name="Google Shape;6863;p52"/>
            <p:cNvSpPr/>
            <p:nvPr/>
          </p:nvSpPr>
          <p:spPr>
            <a:xfrm>
              <a:off x="6972684" y="2068131"/>
              <a:ext cx="82409" cy="87716"/>
            </a:xfrm>
            <a:custGeom>
              <a:rect b="b" l="l" r="r" t="t"/>
              <a:pathLst>
                <a:path extrusionOk="0" h="2942" w="2764">
                  <a:moveTo>
                    <a:pt x="239" y="1"/>
                  </a:moveTo>
                  <a:cubicBezTo>
                    <a:pt x="209" y="1"/>
                    <a:pt x="179" y="13"/>
                    <a:pt x="144" y="37"/>
                  </a:cubicBezTo>
                  <a:lnTo>
                    <a:pt x="1" y="227"/>
                  </a:lnTo>
                  <a:lnTo>
                    <a:pt x="2239" y="2751"/>
                  </a:lnTo>
                  <a:cubicBezTo>
                    <a:pt x="2287" y="2823"/>
                    <a:pt x="2239" y="2942"/>
                    <a:pt x="2144" y="2942"/>
                  </a:cubicBezTo>
                  <a:lnTo>
                    <a:pt x="2620" y="2942"/>
                  </a:lnTo>
                  <a:cubicBezTo>
                    <a:pt x="2716" y="2942"/>
                    <a:pt x="2763" y="2823"/>
                    <a:pt x="2716" y="2728"/>
                  </a:cubicBezTo>
                  <a:lnTo>
                    <a:pt x="334" y="37"/>
                  </a:lnTo>
                  <a:cubicBezTo>
                    <a:pt x="299" y="13"/>
                    <a:pt x="269" y="1"/>
                    <a:pt x="239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4" name="Google Shape;6864;p52"/>
            <p:cNvSpPr/>
            <p:nvPr/>
          </p:nvSpPr>
          <p:spPr>
            <a:xfrm>
              <a:off x="6758252" y="1922930"/>
              <a:ext cx="302503" cy="355037"/>
            </a:xfrm>
            <a:custGeom>
              <a:rect b="b" l="l" r="r" t="t"/>
              <a:pathLst>
                <a:path extrusionOk="0" h="11908" w="10146">
                  <a:moveTo>
                    <a:pt x="2668" y="1644"/>
                  </a:moveTo>
                  <a:lnTo>
                    <a:pt x="4907" y="4168"/>
                  </a:lnTo>
                  <a:lnTo>
                    <a:pt x="4121" y="4168"/>
                  </a:lnTo>
                  <a:cubicBezTo>
                    <a:pt x="4049" y="4168"/>
                    <a:pt x="3954" y="4240"/>
                    <a:pt x="3954" y="4359"/>
                  </a:cubicBezTo>
                  <a:lnTo>
                    <a:pt x="3954" y="11503"/>
                  </a:lnTo>
                  <a:lnTo>
                    <a:pt x="1382" y="11503"/>
                  </a:lnTo>
                  <a:lnTo>
                    <a:pt x="1382" y="4359"/>
                  </a:lnTo>
                  <a:cubicBezTo>
                    <a:pt x="1382" y="4264"/>
                    <a:pt x="1311" y="4168"/>
                    <a:pt x="1215" y="4168"/>
                  </a:cubicBezTo>
                  <a:lnTo>
                    <a:pt x="430" y="4168"/>
                  </a:lnTo>
                  <a:lnTo>
                    <a:pt x="2668" y="1644"/>
                  </a:lnTo>
                  <a:close/>
                  <a:moveTo>
                    <a:pt x="5026" y="1"/>
                  </a:moveTo>
                  <a:cubicBezTo>
                    <a:pt x="4954" y="1"/>
                    <a:pt x="4930" y="48"/>
                    <a:pt x="4883" y="72"/>
                  </a:cubicBezTo>
                  <a:lnTo>
                    <a:pt x="4288" y="763"/>
                  </a:lnTo>
                  <a:cubicBezTo>
                    <a:pt x="4240" y="787"/>
                    <a:pt x="4240" y="810"/>
                    <a:pt x="4240" y="834"/>
                  </a:cubicBezTo>
                  <a:cubicBezTo>
                    <a:pt x="4270" y="954"/>
                    <a:pt x="4347" y="1008"/>
                    <a:pt x="4423" y="1008"/>
                  </a:cubicBezTo>
                  <a:cubicBezTo>
                    <a:pt x="4469" y="1008"/>
                    <a:pt x="4514" y="989"/>
                    <a:pt x="4549" y="953"/>
                  </a:cubicBezTo>
                  <a:lnTo>
                    <a:pt x="5050" y="406"/>
                  </a:lnTo>
                  <a:lnTo>
                    <a:pt x="7288" y="2930"/>
                  </a:lnTo>
                  <a:lnTo>
                    <a:pt x="6502" y="2930"/>
                  </a:lnTo>
                  <a:cubicBezTo>
                    <a:pt x="6431" y="2930"/>
                    <a:pt x="6336" y="3001"/>
                    <a:pt x="6336" y="3097"/>
                  </a:cubicBezTo>
                  <a:lnTo>
                    <a:pt x="6336" y="5883"/>
                  </a:lnTo>
                  <a:lnTo>
                    <a:pt x="4835" y="7550"/>
                  </a:lnTo>
                  <a:cubicBezTo>
                    <a:pt x="4764" y="7621"/>
                    <a:pt x="4764" y="7740"/>
                    <a:pt x="4811" y="7860"/>
                  </a:cubicBezTo>
                  <a:cubicBezTo>
                    <a:pt x="4883" y="7955"/>
                    <a:pt x="4954" y="8026"/>
                    <a:pt x="5073" y="8026"/>
                  </a:cubicBezTo>
                  <a:lnTo>
                    <a:pt x="5835" y="8026"/>
                  </a:lnTo>
                  <a:lnTo>
                    <a:pt x="5835" y="11527"/>
                  </a:lnTo>
                  <a:lnTo>
                    <a:pt x="4311" y="11527"/>
                  </a:lnTo>
                  <a:lnTo>
                    <a:pt x="4311" y="4573"/>
                  </a:lnTo>
                  <a:lnTo>
                    <a:pt x="5026" y="4573"/>
                  </a:lnTo>
                  <a:cubicBezTo>
                    <a:pt x="5145" y="4573"/>
                    <a:pt x="5240" y="4502"/>
                    <a:pt x="5288" y="4406"/>
                  </a:cubicBezTo>
                  <a:cubicBezTo>
                    <a:pt x="5359" y="4287"/>
                    <a:pt x="5312" y="4168"/>
                    <a:pt x="5264" y="4097"/>
                  </a:cubicBezTo>
                  <a:lnTo>
                    <a:pt x="3525" y="2120"/>
                  </a:lnTo>
                  <a:lnTo>
                    <a:pt x="4002" y="1596"/>
                  </a:lnTo>
                  <a:cubicBezTo>
                    <a:pt x="4073" y="1525"/>
                    <a:pt x="4073" y="1430"/>
                    <a:pt x="4002" y="1382"/>
                  </a:cubicBezTo>
                  <a:cubicBezTo>
                    <a:pt x="3978" y="1334"/>
                    <a:pt x="3930" y="1311"/>
                    <a:pt x="3880" y="1311"/>
                  </a:cubicBezTo>
                  <a:cubicBezTo>
                    <a:pt x="3829" y="1311"/>
                    <a:pt x="3775" y="1334"/>
                    <a:pt x="3740" y="1382"/>
                  </a:cubicBezTo>
                  <a:lnTo>
                    <a:pt x="3287" y="1882"/>
                  </a:lnTo>
                  <a:lnTo>
                    <a:pt x="2882" y="1430"/>
                  </a:lnTo>
                  <a:cubicBezTo>
                    <a:pt x="2859" y="1406"/>
                    <a:pt x="2811" y="1382"/>
                    <a:pt x="2787" y="1382"/>
                  </a:cubicBezTo>
                  <a:cubicBezTo>
                    <a:pt x="2740" y="1354"/>
                    <a:pt x="2690" y="1341"/>
                    <a:pt x="2641" y="1341"/>
                  </a:cubicBezTo>
                  <a:cubicBezTo>
                    <a:pt x="2567" y="1341"/>
                    <a:pt x="2497" y="1372"/>
                    <a:pt x="2454" y="1430"/>
                  </a:cubicBezTo>
                  <a:lnTo>
                    <a:pt x="72" y="4121"/>
                  </a:lnTo>
                  <a:cubicBezTo>
                    <a:pt x="1" y="4192"/>
                    <a:pt x="1" y="4335"/>
                    <a:pt x="49" y="4454"/>
                  </a:cubicBezTo>
                  <a:cubicBezTo>
                    <a:pt x="120" y="4526"/>
                    <a:pt x="191" y="4597"/>
                    <a:pt x="310" y="4597"/>
                  </a:cubicBezTo>
                  <a:lnTo>
                    <a:pt x="1025" y="4597"/>
                  </a:lnTo>
                  <a:lnTo>
                    <a:pt x="1025" y="11741"/>
                  </a:lnTo>
                  <a:cubicBezTo>
                    <a:pt x="1025" y="11837"/>
                    <a:pt x="1120" y="11908"/>
                    <a:pt x="1215" y="11908"/>
                  </a:cubicBezTo>
                  <a:lnTo>
                    <a:pt x="8931" y="11908"/>
                  </a:lnTo>
                  <a:cubicBezTo>
                    <a:pt x="9003" y="11908"/>
                    <a:pt x="9098" y="11837"/>
                    <a:pt x="9098" y="11741"/>
                  </a:cubicBezTo>
                  <a:lnTo>
                    <a:pt x="9098" y="10312"/>
                  </a:lnTo>
                  <a:cubicBezTo>
                    <a:pt x="9098" y="10217"/>
                    <a:pt x="9050" y="10170"/>
                    <a:pt x="8955" y="10122"/>
                  </a:cubicBezTo>
                  <a:cubicBezTo>
                    <a:pt x="8943" y="10119"/>
                    <a:pt x="8931" y="10118"/>
                    <a:pt x="8919" y="10118"/>
                  </a:cubicBezTo>
                  <a:cubicBezTo>
                    <a:pt x="8817" y="10118"/>
                    <a:pt x="8741" y="10206"/>
                    <a:pt x="8741" y="10312"/>
                  </a:cubicBezTo>
                  <a:lnTo>
                    <a:pt x="8741" y="11598"/>
                  </a:lnTo>
                  <a:lnTo>
                    <a:pt x="6193" y="11598"/>
                  </a:lnTo>
                  <a:lnTo>
                    <a:pt x="6193" y="7907"/>
                  </a:lnTo>
                  <a:cubicBezTo>
                    <a:pt x="6193" y="7812"/>
                    <a:pt x="6097" y="7717"/>
                    <a:pt x="6002" y="7717"/>
                  </a:cubicBezTo>
                  <a:lnTo>
                    <a:pt x="5192" y="7717"/>
                  </a:lnTo>
                  <a:lnTo>
                    <a:pt x="7431" y="5192"/>
                  </a:lnTo>
                  <a:lnTo>
                    <a:pt x="9670" y="7717"/>
                  </a:lnTo>
                  <a:lnTo>
                    <a:pt x="8884" y="7717"/>
                  </a:lnTo>
                  <a:cubicBezTo>
                    <a:pt x="8812" y="7717"/>
                    <a:pt x="8717" y="7812"/>
                    <a:pt x="8717" y="7907"/>
                  </a:cubicBezTo>
                  <a:lnTo>
                    <a:pt x="8717" y="9503"/>
                  </a:lnTo>
                  <a:cubicBezTo>
                    <a:pt x="8717" y="9598"/>
                    <a:pt x="8765" y="9646"/>
                    <a:pt x="8860" y="9693"/>
                  </a:cubicBezTo>
                  <a:cubicBezTo>
                    <a:pt x="8872" y="9696"/>
                    <a:pt x="8884" y="9697"/>
                    <a:pt x="8896" y="9697"/>
                  </a:cubicBezTo>
                  <a:cubicBezTo>
                    <a:pt x="8998" y="9697"/>
                    <a:pt x="9074" y="9609"/>
                    <a:pt x="9074" y="9503"/>
                  </a:cubicBezTo>
                  <a:lnTo>
                    <a:pt x="9074" y="8050"/>
                  </a:lnTo>
                  <a:lnTo>
                    <a:pt x="9789" y="8050"/>
                  </a:lnTo>
                  <a:cubicBezTo>
                    <a:pt x="9884" y="8050"/>
                    <a:pt x="10003" y="7979"/>
                    <a:pt x="10051" y="7907"/>
                  </a:cubicBezTo>
                  <a:cubicBezTo>
                    <a:pt x="10146" y="7740"/>
                    <a:pt x="10122" y="7598"/>
                    <a:pt x="10027" y="7502"/>
                  </a:cubicBezTo>
                  <a:lnTo>
                    <a:pt x="7645" y="4835"/>
                  </a:lnTo>
                  <a:cubicBezTo>
                    <a:pt x="7622" y="4787"/>
                    <a:pt x="7574" y="4764"/>
                    <a:pt x="7550" y="4764"/>
                  </a:cubicBezTo>
                  <a:cubicBezTo>
                    <a:pt x="7510" y="4748"/>
                    <a:pt x="7468" y="4740"/>
                    <a:pt x="7427" y="4740"/>
                  </a:cubicBezTo>
                  <a:cubicBezTo>
                    <a:pt x="7344" y="4740"/>
                    <a:pt x="7264" y="4772"/>
                    <a:pt x="7217" y="4835"/>
                  </a:cubicBezTo>
                  <a:lnTo>
                    <a:pt x="6693" y="5454"/>
                  </a:lnTo>
                  <a:lnTo>
                    <a:pt x="6693" y="3263"/>
                  </a:lnTo>
                  <a:lnTo>
                    <a:pt x="7407" y="3263"/>
                  </a:lnTo>
                  <a:cubicBezTo>
                    <a:pt x="7526" y="3263"/>
                    <a:pt x="7622" y="3192"/>
                    <a:pt x="7669" y="3097"/>
                  </a:cubicBezTo>
                  <a:cubicBezTo>
                    <a:pt x="7741" y="2978"/>
                    <a:pt x="7693" y="2859"/>
                    <a:pt x="7645" y="2787"/>
                  </a:cubicBezTo>
                  <a:lnTo>
                    <a:pt x="5264" y="96"/>
                  </a:lnTo>
                  <a:cubicBezTo>
                    <a:pt x="5192" y="25"/>
                    <a:pt x="5121" y="1"/>
                    <a:pt x="505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5" name="Google Shape;6865;p52"/>
          <p:cNvGrpSpPr/>
          <p:nvPr/>
        </p:nvGrpSpPr>
        <p:grpSpPr>
          <a:xfrm>
            <a:off x="7736880" y="1922930"/>
            <a:ext cx="354351" cy="353636"/>
            <a:chOff x="7393967" y="1922930"/>
            <a:chExt cx="354351" cy="353636"/>
          </a:xfrm>
        </p:grpSpPr>
        <p:sp>
          <p:nvSpPr>
            <p:cNvPr id="6866" name="Google Shape;6866;p52"/>
            <p:cNvSpPr/>
            <p:nvPr/>
          </p:nvSpPr>
          <p:spPr>
            <a:xfrm>
              <a:off x="7399662" y="2225407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1358"/>
                  </a:lnTo>
                  <a:cubicBezTo>
                    <a:pt x="0" y="1453"/>
                    <a:pt x="95" y="1525"/>
                    <a:pt x="167" y="1525"/>
                  </a:cubicBezTo>
                  <a:lnTo>
                    <a:pt x="2858" y="1525"/>
                  </a:lnTo>
                  <a:cubicBezTo>
                    <a:pt x="2953" y="1525"/>
                    <a:pt x="3001" y="1453"/>
                    <a:pt x="3025" y="1358"/>
                  </a:cubicBezTo>
                  <a:lnTo>
                    <a:pt x="3025" y="191"/>
                  </a:lnTo>
                  <a:cubicBezTo>
                    <a:pt x="3025" y="96"/>
                    <a:pt x="2953" y="1"/>
                    <a:pt x="285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7" name="Google Shape;6867;p52"/>
            <p:cNvSpPr/>
            <p:nvPr/>
          </p:nvSpPr>
          <p:spPr>
            <a:xfrm>
              <a:off x="7525334" y="2225407"/>
              <a:ext cx="90906" cy="45468"/>
            </a:xfrm>
            <a:custGeom>
              <a:rect b="b" l="l" r="r" t="t"/>
              <a:pathLst>
                <a:path extrusionOk="0" h="1525" w="3049">
                  <a:moveTo>
                    <a:pt x="191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1358"/>
                  </a:lnTo>
                  <a:cubicBezTo>
                    <a:pt x="0" y="1453"/>
                    <a:pt x="96" y="1525"/>
                    <a:pt x="191" y="1525"/>
                  </a:cubicBezTo>
                  <a:lnTo>
                    <a:pt x="2858" y="1525"/>
                  </a:lnTo>
                  <a:cubicBezTo>
                    <a:pt x="2953" y="1525"/>
                    <a:pt x="3049" y="1453"/>
                    <a:pt x="3049" y="1358"/>
                  </a:cubicBezTo>
                  <a:lnTo>
                    <a:pt x="3049" y="191"/>
                  </a:lnTo>
                  <a:cubicBezTo>
                    <a:pt x="3049" y="96"/>
                    <a:pt x="2953" y="1"/>
                    <a:pt x="285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8" name="Google Shape;6868;p52"/>
            <p:cNvSpPr/>
            <p:nvPr/>
          </p:nvSpPr>
          <p:spPr>
            <a:xfrm>
              <a:off x="7651721" y="2225407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1358"/>
                  </a:lnTo>
                  <a:cubicBezTo>
                    <a:pt x="0" y="1453"/>
                    <a:pt x="96" y="1525"/>
                    <a:pt x="167" y="1525"/>
                  </a:cubicBezTo>
                  <a:lnTo>
                    <a:pt x="2858" y="1525"/>
                  </a:lnTo>
                  <a:cubicBezTo>
                    <a:pt x="2977" y="1525"/>
                    <a:pt x="3025" y="1453"/>
                    <a:pt x="3025" y="1358"/>
                  </a:cubicBezTo>
                  <a:lnTo>
                    <a:pt x="3025" y="191"/>
                  </a:lnTo>
                  <a:cubicBezTo>
                    <a:pt x="3025" y="96"/>
                    <a:pt x="2953" y="1"/>
                    <a:pt x="285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9" name="Google Shape;6869;p52"/>
            <p:cNvSpPr/>
            <p:nvPr/>
          </p:nvSpPr>
          <p:spPr>
            <a:xfrm>
              <a:off x="7399662" y="2113241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0"/>
                  </a:moveTo>
                  <a:cubicBezTo>
                    <a:pt x="95" y="0"/>
                    <a:pt x="0" y="95"/>
                    <a:pt x="0" y="167"/>
                  </a:cubicBezTo>
                  <a:lnTo>
                    <a:pt x="0" y="1334"/>
                  </a:lnTo>
                  <a:cubicBezTo>
                    <a:pt x="0" y="1429"/>
                    <a:pt x="95" y="1524"/>
                    <a:pt x="167" y="1524"/>
                  </a:cubicBezTo>
                  <a:lnTo>
                    <a:pt x="2858" y="1524"/>
                  </a:lnTo>
                  <a:cubicBezTo>
                    <a:pt x="2953" y="1524"/>
                    <a:pt x="3001" y="1453"/>
                    <a:pt x="3025" y="1334"/>
                  </a:cubicBezTo>
                  <a:lnTo>
                    <a:pt x="3025" y="167"/>
                  </a:lnTo>
                  <a:cubicBezTo>
                    <a:pt x="3025" y="95"/>
                    <a:pt x="2953" y="0"/>
                    <a:pt x="285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0" name="Google Shape;6870;p52"/>
            <p:cNvSpPr/>
            <p:nvPr/>
          </p:nvSpPr>
          <p:spPr>
            <a:xfrm>
              <a:off x="7525334" y="2113241"/>
              <a:ext cx="90906" cy="45468"/>
            </a:xfrm>
            <a:custGeom>
              <a:rect b="b" l="l" r="r" t="t"/>
              <a:pathLst>
                <a:path extrusionOk="0" h="1525" w="3049">
                  <a:moveTo>
                    <a:pt x="191" y="0"/>
                  </a:moveTo>
                  <a:cubicBezTo>
                    <a:pt x="96" y="0"/>
                    <a:pt x="0" y="95"/>
                    <a:pt x="0" y="167"/>
                  </a:cubicBezTo>
                  <a:lnTo>
                    <a:pt x="0" y="1334"/>
                  </a:lnTo>
                  <a:cubicBezTo>
                    <a:pt x="0" y="1429"/>
                    <a:pt x="96" y="1524"/>
                    <a:pt x="191" y="1524"/>
                  </a:cubicBezTo>
                  <a:lnTo>
                    <a:pt x="2858" y="1524"/>
                  </a:lnTo>
                  <a:cubicBezTo>
                    <a:pt x="2953" y="1524"/>
                    <a:pt x="3049" y="1453"/>
                    <a:pt x="3049" y="1334"/>
                  </a:cubicBezTo>
                  <a:lnTo>
                    <a:pt x="3049" y="167"/>
                  </a:lnTo>
                  <a:cubicBezTo>
                    <a:pt x="3049" y="95"/>
                    <a:pt x="2953" y="0"/>
                    <a:pt x="285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1" name="Google Shape;6871;p52"/>
            <p:cNvSpPr/>
            <p:nvPr/>
          </p:nvSpPr>
          <p:spPr>
            <a:xfrm>
              <a:off x="7651721" y="2113241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0"/>
                  </a:moveTo>
                  <a:cubicBezTo>
                    <a:pt x="96" y="0"/>
                    <a:pt x="0" y="95"/>
                    <a:pt x="0" y="167"/>
                  </a:cubicBezTo>
                  <a:lnTo>
                    <a:pt x="0" y="1334"/>
                  </a:lnTo>
                  <a:cubicBezTo>
                    <a:pt x="0" y="1429"/>
                    <a:pt x="96" y="1524"/>
                    <a:pt x="167" y="1524"/>
                  </a:cubicBezTo>
                  <a:lnTo>
                    <a:pt x="2858" y="1524"/>
                  </a:lnTo>
                  <a:cubicBezTo>
                    <a:pt x="2977" y="1524"/>
                    <a:pt x="3025" y="1453"/>
                    <a:pt x="3025" y="1334"/>
                  </a:cubicBezTo>
                  <a:lnTo>
                    <a:pt x="3025" y="167"/>
                  </a:lnTo>
                  <a:cubicBezTo>
                    <a:pt x="3025" y="95"/>
                    <a:pt x="2953" y="0"/>
                    <a:pt x="285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2" name="Google Shape;6872;p52"/>
            <p:cNvSpPr/>
            <p:nvPr/>
          </p:nvSpPr>
          <p:spPr>
            <a:xfrm>
              <a:off x="7489108" y="1928625"/>
              <a:ext cx="164042" cy="77430"/>
            </a:xfrm>
            <a:custGeom>
              <a:rect b="b" l="l" r="r" t="t"/>
              <a:pathLst>
                <a:path extrusionOk="0" h="2597" w="5502">
                  <a:moveTo>
                    <a:pt x="191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2406"/>
                  </a:lnTo>
                  <a:cubicBezTo>
                    <a:pt x="1" y="2501"/>
                    <a:pt x="96" y="2596"/>
                    <a:pt x="191" y="2596"/>
                  </a:cubicBezTo>
                  <a:lnTo>
                    <a:pt x="5311" y="2596"/>
                  </a:lnTo>
                  <a:cubicBezTo>
                    <a:pt x="5431" y="2596"/>
                    <a:pt x="5478" y="2501"/>
                    <a:pt x="5502" y="2406"/>
                  </a:cubicBezTo>
                  <a:lnTo>
                    <a:pt x="5502" y="167"/>
                  </a:lnTo>
                  <a:cubicBezTo>
                    <a:pt x="5502" y="72"/>
                    <a:pt x="5431" y="0"/>
                    <a:pt x="5335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3" name="Google Shape;6873;p52"/>
            <p:cNvSpPr/>
            <p:nvPr/>
          </p:nvSpPr>
          <p:spPr>
            <a:xfrm>
              <a:off x="7469937" y="222540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72" y="1"/>
                    <a:pt x="168" y="96"/>
                    <a:pt x="168" y="191"/>
                  </a:cubicBezTo>
                  <a:lnTo>
                    <a:pt x="168" y="1358"/>
                  </a:lnTo>
                  <a:cubicBezTo>
                    <a:pt x="168" y="1453"/>
                    <a:pt x="72" y="1525"/>
                    <a:pt x="1" y="1525"/>
                  </a:cubicBezTo>
                  <a:lnTo>
                    <a:pt x="477" y="1525"/>
                  </a:lnTo>
                  <a:cubicBezTo>
                    <a:pt x="549" y="1525"/>
                    <a:pt x="644" y="1430"/>
                    <a:pt x="644" y="1358"/>
                  </a:cubicBezTo>
                  <a:lnTo>
                    <a:pt x="644" y="191"/>
                  </a:lnTo>
                  <a:cubicBezTo>
                    <a:pt x="644" y="96"/>
                    <a:pt x="549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4" name="Google Shape;6874;p52"/>
            <p:cNvSpPr/>
            <p:nvPr/>
          </p:nvSpPr>
          <p:spPr>
            <a:xfrm>
              <a:off x="7595638" y="2225407"/>
              <a:ext cx="19887" cy="45468"/>
            </a:xfrm>
            <a:custGeom>
              <a:rect b="b" l="l" r="r" t="t"/>
              <a:pathLst>
                <a:path extrusionOk="0" h="1525" w="667">
                  <a:moveTo>
                    <a:pt x="0" y="1"/>
                  </a:moveTo>
                  <a:cubicBezTo>
                    <a:pt x="95" y="1"/>
                    <a:pt x="191" y="96"/>
                    <a:pt x="191" y="191"/>
                  </a:cubicBezTo>
                  <a:lnTo>
                    <a:pt x="191" y="1358"/>
                  </a:lnTo>
                  <a:cubicBezTo>
                    <a:pt x="191" y="1453"/>
                    <a:pt x="95" y="1525"/>
                    <a:pt x="0" y="1525"/>
                  </a:cubicBezTo>
                  <a:lnTo>
                    <a:pt x="476" y="1525"/>
                  </a:lnTo>
                  <a:cubicBezTo>
                    <a:pt x="572" y="1525"/>
                    <a:pt x="667" y="1430"/>
                    <a:pt x="667" y="1358"/>
                  </a:cubicBezTo>
                  <a:lnTo>
                    <a:pt x="667" y="191"/>
                  </a:lnTo>
                  <a:cubicBezTo>
                    <a:pt x="667" y="96"/>
                    <a:pt x="595" y="1"/>
                    <a:pt x="47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5" name="Google Shape;6875;p52"/>
            <p:cNvSpPr/>
            <p:nvPr/>
          </p:nvSpPr>
          <p:spPr>
            <a:xfrm>
              <a:off x="7722711" y="222540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96" y="1"/>
                    <a:pt x="168" y="96"/>
                    <a:pt x="168" y="191"/>
                  </a:cubicBezTo>
                  <a:lnTo>
                    <a:pt x="168" y="1358"/>
                  </a:lnTo>
                  <a:cubicBezTo>
                    <a:pt x="168" y="1453"/>
                    <a:pt x="96" y="1525"/>
                    <a:pt x="1" y="1525"/>
                  </a:cubicBezTo>
                  <a:lnTo>
                    <a:pt x="477" y="1525"/>
                  </a:lnTo>
                  <a:cubicBezTo>
                    <a:pt x="572" y="1525"/>
                    <a:pt x="644" y="1430"/>
                    <a:pt x="644" y="1358"/>
                  </a:cubicBezTo>
                  <a:lnTo>
                    <a:pt x="644" y="191"/>
                  </a:lnTo>
                  <a:cubicBezTo>
                    <a:pt x="644" y="96"/>
                    <a:pt x="596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6" name="Google Shape;6876;p52"/>
            <p:cNvSpPr/>
            <p:nvPr/>
          </p:nvSpPr>
          <p:spPr>
            <a:xfrm>
              <a:off x="7469937" y="211392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72" y="1"/>
                    <a:pt x="168" y="96"/>
                    <a:pt x="168" y="168"/>
                  </a:cubicBezTo>
                  <a:lnTo>
                    <a:pt x="168" y="1334"/>
                  </a:lnTo>
                  <a:cubicBezTo>
                    <a:pt x="168" y="1430"/>
                    <a:pt x="72" y="1525"/>
                    <a:pt x="1" y="1525"/>
                  </a:cubicBezTo>
                  <a:lnTo>
                    <a:pt x="477" y="1525"/>
                  </a:lnTo>
                  <a:cubicBezTo>
                    <a:pt x="549" y="1525"/>
                    <a:pt x="644" y="1430"/>
                    <a:pt x="644" y="1334"/>
                  </a:cubicBezTo>
                  <a:lnTo>
                    <a:pt x="644" y="168"/>
                  </a:lnTo>
                  <a:cubicBezTo>
                    <a:pt x="644" y="72"/>
                    <a:pt x="549" y="1"/>
                    <a:pt x="477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7" name="Google Shape;6877;p52"/>
            <p:cNvSpPr/>
            <p:nvPr/>
          </p:nvSpPr>
          <p:spPr>
            <a:xfrm>
              <a:off x="7595638" y="2113927"/>
              <a:ext cx="19887" cy="45468"/>
            </a:xfrm>
            <a:custGeom>
              <a:rect b="b" l="l" r="r" t="t"/>
              <a:pathLst>
                <a:path extrusionOk="0" h="1525" w="667">
                  <a:moveTo>
                    <a:pt x="0" y="1"/>
                  </a:moveTo>
                  <a:cubicBezTo>
                    <a:pt x="95" y="1"/>
                    <a:pt x="191" y="96"/>
                    <a:pt x="191" y="168"/>
                  </a:cubicBezTo>
                  <a:lnTo>
                    <a:pt x="191" y="1334"/>
                  </a:lnTo>
                  <a:cubicBezTo>
                    <a:pt x="191" y="1430"/>
                    <a:pt x="95" y="1525"/>
                    <a:pt x="0" y="1525"/>
                  </a:cubicBezTo>
                  <a:lnTo>
                    <a:pt x="476" y="1525"/>
                  </a:lnTo>
                  <a:cubicBezTo>
                    <a:pt x="572" y="1525"/>
                    <a:pt x="667" y="1430"/>
                    <a:pt x="667" y="1334"/>
                  </a:cubicBezTo>
                  <a:lnTo>
                    <a:pt x="667" y="168"/>
                  </a:lnTo>
                  <a:cubicBezTo>
                    <a:pt x="667" y="72"/>
                    <a:pt x="595" y="1"/>
                    <a:pt x="476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8" name="Google Shape;6878;p52"/>
            <p:cNvSpPr/>
            <p:nvPr/>
          </p:nvSpPr>
          <p:spPr>
            <a:xfrm>
              <a:off x="7722711" y="211392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96" y="1"/>
                    <a:pt x="168" y="96"/>
                    <a:pt x="168" y="168"/>
                  </a:cubicBezTo>
                  <a:lnTo>
                    <a:pt x="168" y="1334"/>
                  </a:lnTo>
                  <a:cubicBezTo>
                    <a:pt x="168" y="1430"/>
                    <a:pt x="96" y="1525"/>
                    <a:pt x="1" y="1525"/>
                  </a:cubicBezTo>
                  <a:lnTo>
                    <a:pt x="477" y="1525"/>
                  </a:lnTo>
                  <a:cubicBezTo>
                    <a:pt x="572" y="1525"/>
                    <a:pt x="644" y="1430"/>
                    <a:pt x="644" y="1334"/>
                  </a:cubicBezTo>
                  <a:lnTo>
                    <a:pt x="644" y="168"/>
                  </a:lnTo>
                  <a:cubicBezTo>
                    <a:pt x="644" y="72"/>
                    <a:pt x="596" y="1"/>
                    <a:pt x="477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9" name="Google Shape;6879;p52"/>
            <p:cNvSpPr/>
            <p:nvPr/>
          </p:nvSpPr>
          <p:spPr>
            <a:xfrm>
              <a:off x="7633265" y="1928625"/>
              <a:ext cx="19201" cy="77430"/>
            </a:xfrm>
            <a:custGeom>
              <a:rect b="b" l="l" r="r" t="t"/>
              <a:pathLst>
                <a:path extrusionOk="0" h="2597" w="644">
                  <a:moveTo>
                    <a:pt x="0" y="0"/>
                  </a:moveTo>
                  <a:cubicBezTo>
                    <a:pt x="72" y="0"/>
                    <a:pt x="167" y="96"/>
                    <a:pt x="167" y="167"/>
                  </a:cubicBezTo>
                  <a:lnTo>
                    <a:pt x="167" y="2406"/>
                  </a:lnTo>
                  <a:cubicBezTo>
                    <a:pt x="167" y="2501"/>
                    <a:pt x="72" y="2596"/>
                    <a:pt x="0" y="2596"/>
                  </a:cubicBezTo>
                  <a:lnTo>
                    <a:pt x="476" y="2596"/>
                  </a:lnTo>
                  <a:cubicBezTo>
                    <a:pt x="548" y="2596"/>
                    <a:pt x="643" y="2501"/>
                    <a:pt x="643" y="2406"/>
                  </a:cubicBezTo>
                  <a:lnTo>
                    <a:pt x="643" y="167"/>
                  </a:lnTo>
                  <a:cubicBezTo>
                    <a:pt x="643" y="96"/>
                    <a:pt x="596" y="0"/>
                    <a:pt x="47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0" name="Google Shape;6880;p52"/>
            <p:cNvSpPr/>
            <p:nvPr/>
          </p:nvSpPr>
          <p:spPr>
            <a:xfrm>
              <a:off x="7528882" y="1949913"/>
              <a:ext cx="83810" cy="10674"/>
            </a:xfrm>
            <a:custGeom>
              <a:rect b="b" l="l" r="r" t="t"/>
              <a:pathLst>
                <a:path extrusionOk="0" h="358" w="2811">
                  <a:moveTo>
                    <a:pt x="215" y="1"/>
                  </a:moveTo>
                  <a:cubicBezTo>
                    <a:pt x="120" y="1"/>
                    <a:pt x="72" y="48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596" y="358"/>
                  </a:lnTo>
                  <a:cubicBezTo>
                    <a:pt x="2715" y="358"/>
                    <a:pt x="2811" y="263"/>
                    <a:pt x="2763" y="144"/>
                  </a:cubicBezTo>
                  <a:cubicBezTo>
                    <a:pt x="2739" y="48"/>
                    <a:pt x="2668" y="1"/>
                    <a:pt x="25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1" name="Google Shape;6881;p52"/>
            <p:cNvSpPr/>
            <p:nvPr/>
          </p:nvSpPr>
          <p:spPr>
            <a:xfrm>
              <a:off x="7546622" y="1972632"/>
              <a:ext cx="46899" cy="10704"/>
            </a:xfrm>
            <a:custGeom>
              <a:rect b="b" l="l" r="r" t="t"/>
              <a:pathLst>
                <a:path extrusionOk="0" h="359" w="1573">
                  <a:moveTo>
                    <a:pt x="215" y="1"/>
                  </a:moveTo>
                  <a:cubicBezTo>
                    <a:pt x="96" y="1"/>
                    <a:pt x="1" y="96"/>
                    <a:pt x="48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77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2" name="Google Shape;6882;p52"/>
            <p:cNvSpPr/>
            <p:nvPr/>
          </p:nvSpPr>
          <p:spPr>
            <a:xfrm>
              <a:off x="7393967" y="1922930"/>
              <a:ext cx="354351" cy="353636"/>
            </a:xfrm>
            <a:custGeom>
              <a:rect b="b" l="l" r="r" t="t"/>
              <a:pathLst>
                <a:path extrusionOk="0" h="11861" w="11885">
                  <a:moveTo>
                    <a:pt x="3025" y="6550"/>
                  </a:moveTo>
                  <a:lnTo>
                    <a:pt x="3025" y="7717"/>
                  </a:lnTo>
                  <a:lnTo>
                    <a:pt x="334" y="7717"/>
                  </a:lnTo>
                  <a:lnTo>
                    <a:pt x="334" y="6550"/>
                  </a:lnTo>
                  <a:close/>
                  <a:moveTo>
                    <a:pt x="7264" y="6550"/>
                  </a:moveTo>
                  <a:lnTo>
                    <a:pt x="7264" y="7717"/>
                  </a:lnTo>
                  <a:lnTo>
                    <a:pt x="4597" y="7717"/>
                  </a:lnTo>
                  <a:lnTo>
                    <a:pt x="4597" y="6550"/>
                  </a:lnTo>
                  <a:close/>
                  <a:moveTo>
                    <a:pt x="11527" y="6550"/>
                  </a:moveTo>
                  <a:lnTo>
                    <a:pt x="11527" y="7717"/>
                  </a:lnTo>
                  <a:lnTo>
                    <a:pt x="8860" y="7717"/>
                  </a:lnTo>
                  <a:lnTo>
                    <a:pt x="8860" y="6550"/>
                  </a:lnTo>
                  <a:close/>
                  <a:moveTo>
                    <a:pt x="7240" y="10312"/>
                  </a:moveTo>
                  <a:lnTo>
                    <a:pt x="7240" y="11456"/>
                  </a:lnTo>
                  <a:lnTo>
                    <a:pt x="4573" y="11456"/>
                  </a:lnTo>
                  <a:lnTo>
                    <a:pt x="4573" y="10312"/>
                  </a:lnTo>
                  <a:close/>
                  <a:moveTo>
                    <a:pt x="11527" y="10312"/>
                  </a:moveTo>
                  <a:lnTo>
                    <a:pt x="11527" y="11456"/>
                  </a:lnTo>
                  <a:lnTo>
                    <a:pt x="8860" y="11456"/>
                  </a:lnTo>
                  <a:lnTo>
                    <a:pt x="8860" y="10312"/>
                  </a:lnTo>
                  <a:close/>
                  <a:moveTo>
                    <a:pt x="3382" y="1"/>
                  </a:moveTo>
                  <a:cubicBezTo>
                    <a:pt x="3192" y="1"/>
                    <a:pt x="3049" y="358"/>
                    <a:pt x="3049" y="358"/>
                  </a:cubicBezTo>
                  <a:lnTo>
                    <a:pt x="3049" y="2597"/>
                  </a:lnTo>
                  <a:cubicBezTo>
                    <a:pt x="3049" y="2763"/>
                    <a:pt x="3192" y="2954"/>
                    <a:pt x="3406" y="2954"/>
                  </a:cubicBezTo>
                  <a:lnTo>
                    <a:pt x="5788" y="2954"/>
                  </a:lnTo>
                  <a:lnTo>
                    <a:pt x="5788" y="4502"/>
                  </a:lnTo>
                  <a:lnTo>
                    <a:pt x="2001" y="4502"/>
                  </a:lnTo>
                  <a:cubicBezTo>
                    <a:pt x="1739" y="4502"/>
                    <a:pt x="1525" y="4716"/>
                    <a:pt x="1525" y="4978"/>
                  </a:cubicBezTo>
                  <a:lnTo>
                    <a:pt x="1525" y="6264"/>
                  </a:lnTo>
                  <a:lnTo>
                    <a:pt x="358" y="6264"/>
                  </a:lnTo>
                  <a:cubicBezTo>
                    <a:pt x="191" y="6264"/>
                    <a:pt x="1" y="6407"/>
                    <a:pt x="1" y="6621"/>
                  </a:cubicBezTo>
                  <a:lnTo>
                    <a:pt x="1" y="7740"/>
                  </a:lnTo>
                  <a:cubicBezTo>
                    <a:pt x="1" y="7931"/>
                    <a:pt x="167" y="8098"/>
                    <a:pt x="358" y="8098"/>
                  </a:cubicBezTo>
                  <a:lnTo>
                    <a:pt x="1525" y="8098"/>
                  </a:lnTo>
                  <a:lnTo>
                    <a:pt x="1525" y="10003"/>
                  </a:lnTo>
                  <a:lnTo>
                    <a:pt x="358" y="10003"/>
                  </a:lnTo>
                  <a:cubicBezTo>
                    <a:pt x="191" y="10003"/>
                    <a:pt x="1" y="10146"/>
                    <a:pt x="1" y="10360"/>
                  </a:cubicBezTo>
                  <a:lnTo>
                    <a:pt x="1" y="11670"/>
                  </a:lnTo>
                  <a:cubicBezTo>
                    <a:pt x="1" y="11765"/>
                    <a:pt x="96" y="11860"/>
                    <a:pt x="191" y="11860"/>
                  </a:cubicBezTo>
                  <a:lnTo>
                    <a:pt x="1025" y="11860"/>
                  </a:lnTo>
                  <a:cubicBezTo>
                    <a:pt x="1049" y="11860"/>
                    <a:pt x="1072" y="11860"/>
                    <a:pt x="1072" y="11837"/>
                  </a:cubicBezTo>
                  <a:cubicBezTo>
                    <a:pt x="1191" y="11670"/>
                    <a:pt x="1120" y="11503"/>
                    <a:pt x="953" y="11503"/>
                  </a:cubicBezTo>
                  <a:lnTo>
                    <a:pt x="334" y="11503"/>
                  </a:lnTo>
                  <a:lnTo>
                    <a:pt x="334" y="10336"/>
                  </a:lnTo>
                  <a:lnTo>
                    <a:pt x="3025" y="10336"/>
                  </a:lnTo>
                  <a:lnTo>
                    <a:pt x="3025" y="11503"/>
                  </a:lnTo>
                  <a:lnTo>
                    <a:pt x="1763" y="11503"/>
                  </a:lnTo>
                  <a:cubicBezTo>
                    <a:pt x="1668" y="11503"/>
                    <a:pt x="1620" y="11551"/>
                    <a:pt x="1596" y="11646"/>
                  </a:cubicBezTo>
                  <a:cubicBezTo>
                    <a:pt x="1549" y="11765"/>
                    <a:pt x="1644" y="11860"/>
                    <a:pt x="1763" y="11860"/>
                  </a:cubicBezTo>
                  <a:lnTo>
                    <a:pt x="3049" y="11860"/>
                  </a:lnTo>
                  <a:cubicBezTo>
                    <a:pt x="3216" y="11860"/>
                    <a:pt x="3406" y="11717"/>
                    <a:pt x="3406" y="11503"/>
                  </a:cubicBezTo>
                  <a:lnTo>
                    <a:pt x="3406" y="10336"/>
                  </a:lnTo>
                  <a:cubicBezTo>
                    <a:pt x="3406" y="10146"/>
                    <a:pt x="3263" y="9979"/>
                    <a:pt x="3049" y="9979"/>
                  </a:cubicBezTo>
                  <a:lnTo>
                    <a:pt x="1882" y="9979"/>
                  </a:lnTo>
                  <a:lnTo>
                    <a:pt x="1882" y="8074"/>
                  </a:lnTo>
                  <a:lnTo>
                    <a:pt x="3049" y="8074"/>
                  </a:lnTo>
                  <a:cubicBezTo>
                    <a:pt x="3216" y="8074"/>
                    <a:pt x="3406" y="7931"/>
                    <a:pt x="3406" y="7717"/>
                  </a:cubicBezTo>
                  <a:lnTo>
                    <a:pt x="3406" y="6574"/>
                  </a:lnTo>
                  <a:cubicBezTo>
                    <a:pt x="3406" y="6407"/>
                    <a:pt x="3263" y="6216"/>
                    <a:pt x="3049" y="6216"/>
                  </a:cubicBezTo>
                  <a:lnTo>
                    <a:pt x="1882" y="6216"/>
                  </a:lnTo>
                  <a:lnTo>
                    <a:pt x="1882" y="4954"/>
                  </a:lnTo>
                  <a:cubicBezTo>
                    <a:pt x="1882" y="4859"/>
                    <a:pt x="1954" y="4787"/>
                    <a:pt x="2025" y="4787"/>
                  </a:cubicBezTo>
                  <a:lnTo>
                    <a:pt x="5788" y="4787"/>
                  </a:lnTo>
                  <a:lnTo>
                    <a:pt x="5788" y="6193"/>
                  </a:lnTo>
                  <a:lnTo>
                    <a:pt x="4597" y="6193"/>
                  </a:lnTo>
                  <a:cubicBezTo>
                    <a:pt x="4406" y="6193"/>
                    <a:pt x="4240" y="6359"/>
                    <a:pt x="4240" y="6550"/>
                  </a:cubicBezTo>
                  <a:lnTo>
                    <a:pt x="4240" y="7693"/>
                  </a:lnTo>
                  <a:cubicBezTo>
                    <a:pt x="4240" y="7860"/>
                    <a:pt x="4383" y="8050"/>
                    <a:pt x="4597" y="8050"/>
                  </a:cubicBezTo>
                  <a:lnTo>
                    <a:pt x="5788" y="8050"/>
                  </a:lnTo>
                  <a:lnTo>
                    <a:pt x="5788" y="9955"/>
                  </a:lnTo>
                  <a:lnTo>
                    <a:pt x="4597" y="9955"/>
                  </a:lnTo>
                  <a:cubicBezTo>
                    <a:pt x="4406" y="9955"/>
                    <a:pt x="4240" y="10098"/>
                    <a:pt x="4240" y="10312"/>
                  </a:cubicBezTo>
                  <a:lnTo>
                    <a:pt x="4240" y="11479"/>
                  </a:lnTo>
                  <a:cubicBezTo>
                    <a:pt x="4240" y="11646"/>
                    <a:pt x="4383" y="11837"/>
                    <a:pt x="4597" y="11837"/>
                  </a:cubicBezTo>
                  <a:lnTo>
                    <a:pt x="7264" y="11837"/>
                  </a:lnTo>
                  <a:cubicBezTo>
                    <a:pt x="7455" y="11837"/>
                    <a:pt x="7621" y="11670"/>
                    <a:pt x="7621" y="11479"/>
                  </a:cubicBezTo>
                  <a:lnTo>
                    <a:pt x="7621" y="10312"/>
                  </a:lnTo>
                  <a:cubicBezTo>
                    <a:pt x="7621" y="10122"/>
                    <a:pt x="7478" y="9955"/>
                    <a:pt x="7264" y="9955"/>
                  </a:cubicBezTo>
                  <a:lnTo>
                    <a:pt x="6097" y="9955"/>
                  </a:lnTo>
                  <a:lnTo>
                    <a:pt x="6097" y="8050"/>
                  </a:lnTo>
                  <a:lnTo>
                    <a:pt x="7264" y="8050"/>
                  </a:lnTo>
                  <a:cubicBezTo>
                    <a:pt x="7455" y="8050"/>
                    <a:pt x="7621" y="7907"/>
                    <a:pt x="7621" y="7693"/>
                  </a:cubicBezTo>
                  <a:lnTo>
                    <a:pt x="7621" y="6550"/>
                  </a:lnTo>
                  <a:cubicBezTo>
                    <a:pt x="7621" y="6383"/>
                    <a:pt x="7478" y="6193"/>
                    <a:pt x="7264" y="6193"/>
                  </a:cubicBezTo>
                  <a:lnTo>
                    <a:pt x="6097" y="6193"/>
                  </a:lnTo>
                  <a:lnTo>
                    <a:pt x="6097" y="4787"/>
                  </a:lnTo>
                  <a:lnTo>
                    <a:pt x="9860" y="4787"/>
                  </a:lnTo>
                  <a:cubicBezTo>
                    <a:pt x="9955" y="4787"/>
                    <a:pt x="10003" y="4859"/>
                    <a:pt x="10003" y="4954"/>
                  </a:cubicBezTo>
                  <a:lnTo>
                    <a:pt x="10003" y="6216"/>
                  </a:lnTo>
                  <a:lnTo>
                    <a:pt x="8836" y="6216"/>
                  </a:lnTo>
                  <a:cubicBezTo>
                    <a:pt x="8669" y="6216"/>
                    <a:pt x="8479" y="6383"/>
                    <a:pt x="8479" y="6574"/>
                  </a:cubicBezTo>
                  <a:lnTo>
                    <a:pt x="8479" y="7717"/>
                  </a:lnTo>
                  <a:cubicBezTo>
                    <a:pt x="8479" y="7883"/>
                    <a:pt x="8645" y="8074"/>
                    <a:pt x="8836" y="8074"/>
                  </a:cubicBezTo>
                  <a:lnTo>
                    <a:pt x="10003" y="8074"/>
                  </a:lnTo>
                  <a:lnTo>
                    <a:pt x="10003" y="9979"/>
                  </a:lnTo>
                  <a:lnTo>
                    <a:pt x="8836" y="9979"/>
                  </a:lnTo>
                  <a:cubicBezTo>
                    <a:pt x="8669" y="9979"/>
                    <a:pt x="8479" y="10122"/>
                    <a:pt x="8479" y="10336"/>
                  </a:cubicBezTo>
                  <a:lnTo>
                    <a:pt x="8479" y="11503"/>
                  </a:lnTo>
                  <a:cubicBezTo>
                    <a:pt x="8479" y="11670"/>
                    <a:pt x="8645" y="11860"/>
                    <a:pt x="8836" y="11860"/>
                  </a:cubicBezTo>
                  <a:lnTo>
                    <a:pt x="11527" y="11860"/>
                  </a:lnTo>
                  <a:cubicBezTo>
                    <a:pt x="11694" y="11860"/>
                    <a:pt x="11884" y="11717"/>
                    <a:pt x="11884" y="11503"/>
                  </a:cubicBezTo>
                  <a:lnTo>
                    <a:pt x="11884" y="10336"/>
                  </a:lnTo>
                  <a:cubicBezTo>
                    <a:pt x="11884" y="10146"/>
                    <a:pt x="11741" y="9979"/>
                    <a:pt x="11527" y="9979"/>
                  </a:cubicBezTo>
                  <a:lnTo>
                    <a:pt x="10336" y="9979"/>
                  </a:lnTo>
                  <a:lnTo>
                    <a:pt x="10336" y="8074"/>
                  </a:lnTo>
                  <a:lnTo>
                    <a:pt x="11503" y="8074"/>
                  </a:lnTo>
                  <a:cubicBezTo>
                    <a:pt x="11670" y="8074"/>
                    <a:pt x="11860" y="7931"/>
                    <a:pt x="11860" y="7717"/>
                  </a:cubicBezTo>
                  <a:lnTo>
                    <a:pt x="11860" y="6574"/>
                  </a:lnTo>
                  <a:cubicBezTo>
                    <a:pt x="11860" y="6407"/>
                    <a:pt x="11717" y="6216"/>
                    <a:pt x="11503" y="6216"/>
                  </a:cubicBezTo>
                  <a:lnTo>
                    <a:pt x="10336" y="6216"/>
                  </a:lnTo>
                  <a:lnTo>
                    <a:pt x="10336" y="4954"/>
                  </a:lnTo>
                  <a:cubicBezTo>
                    <a:pt x="10336" y="4692"/>
                    <a:pt x="10122" y="4478"/>
                    <a:pt x="9860" y="4478"/>
                  </a:cubicBezTo>
                  <a:lnTo>
                    <a:pt x="6121" y="4478"/>
                  </a:lnTo>
                  <a:lnTo>
                    <a:pt x="6121" y="2930"/>
                  </a:lnTo>
                  <a:lnTo>
                    <a:pt x="8502" y="2930"/>
                  </a:lnTo>
                  <a:cubicBezTo>
                    <a:pt x="8669" y="2930"/>
                    <a:pt x="8860" y="2763"/>
                    <a:pt x="8860" y="2573"/>
                  </a:cubicBezTo>
                  <a:lnTo>
                    <a:pt x="8860" y="191"/>
                  </a:lnTo>
                  <a:cubicBezTo>
                    <a:pt x="8860" y="96"/>
                    <a:pt x="8764" y="1"/>
                    <a:pt x="8669" y="1"/>
                  </a:cubicBezTo>
                  <a:lnTo>
                    <a:pt x="7359" y="1"/>
                  </a:lnTo>
                  <a:cubicBezTo>
                    <a:pt x="7336" y="1"/>
                    <a:pt x="7312" y="1"/>
                    <a:pt x="7312" y="25"/>
                  </a:cubicBezTo>
                  <a:cubicBezTo>
                    <a:pt x="7193" y="191"/>
                    <a:pt x="7264" y="358"/>
                    <a:pt x="7431" y="358"/>
                  </a:cubicBezTo>
                  <a:lnTo>
                    <a:pt x="8526" y="358"/>
                  </a:lnTo>
                  <a:lnTo>
                    <a:pt x="8526" y="2597"/>
                  </a:lnTo>
                  <a:lnTo>
                    <a:pt x="3382" y="2597"/>
                  </a:lnTo>
                  <a:lnTo>
                    <a:pt x="3382" y="358"/>
                  </a:lnTo>
                  <a:lnTo>
                    <a:pt x="6621" y="358"/>
                  </a:lnTo>
                  <a:cubicBezTo>
                    <a:pt x="6716" y="358"/>
                    <a:pt x="6788" y="263"/>
                    <a:pt x="6788" y="191"/>
                  </a:cubicBezTo>
                  <a:cubicBezTo>
                    <a:pt x="6788" y="96"/>
                    <a:pt x="6716" y="1"/>
                    <a:pt x="66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3" name="Google Shape;6883;p52"/>
          <p:cNvGrpSpPr/>
          <p:nvPr/>
        </p:nvGrpSpPr>
        <p:grpSpPr>
          <a:xfrm>
            <a:off x="7736880" y="2448366"/>
            <a:ext cx="355039" cy="353608"/>
            <a:chOff x="7393967" y="2448366"/>
            <a:chExt cx="355039" cy="353608"/>
          </a:xfrm>
        </p:grpSpPr>
        <p:sp>
          <p:nvSpPr>
            <p:cNvPr id="6884" name="Google Shape;6884;p52"/>
            <p:cNvSpPr/>
            <p:nvPr/>
          </p:nvSpPr>
          <p:spPr>
            <a:xfrm>
              <a:off x="7399662" y="2454031"/>
              <a:ext cx="160494" cy="160494"/>
            </a:xfrm>
            <a:custGeom>
              <a:rect b="b" l="l" r="r" t="t"/>
              <a:pathLst>
                <a:path extrusionOk="0" h="5383" w="5383">
                  <a:moveTo>
                    <a:pt x="5335" y="1"/>
                  </a:moveTo>
                  <a:cubicBezTo>
                    <a:pt x="2406" y="25"/>
                    <a:pt x="24" y="2406"/>
                    <a:pt x="0" y="5335"/>
                  </a:cubicBezTo>
                  <a:cubicBezTo>
                    <a:pt x="0" y="5359"/>
                    <a:pt x="24" y="5383"/>
                    <a:pt x="48" y="5383"/>
                  </a:cubicBezTo>
                  <a:lnTo>
                    <a:pt x="5382" y="5383"/>
                  </a:lnTo>
                  <a:lnTo>
                    <a:pt x="5382" y="49"/>
                  </a:lnTo>
                  <a:cubicBezTo>
                    <a:pt x="5382" y="25"/>
                    <a:pt x="5359" y="1"/>
                    <a:pt x="5335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5" name="Google Shape;6885;p52"/>
            <p:cNvSpPr/>
            <p:nvPr/>
          </p:nvSpPr>
          <p:spPr>
            <a:xfrm>
              <a:off x="7399662" y="2635815"/>
              <a:ext cx="274089" cy="160494"/>
            </a:xfrm>
            <a:custGeom>
              <a:rect b="b" l="l" r="r" t="t"/>
              <a:pathLst>
                <a:path extrusionOk="0" h="5383" w="9193">
                  <a:moveTo>
                    <a:pt x="48" y="0"/>
                  </a:moveTo>
                  <a:cubicBezTo>
                    <a:pt x="24" y="0"/>
                    <a:pt x="0" y="24"/>
                    <a:pt x="0" y="72"/>
                  </a:cubicBezTo>
                  <a:cubicBezTo>
                    <a:pt x="24" y="3001"/>
                    <a:pt x="2429" y="5382"/>
                    <a:pt x="5382" y="5382"/>
                  </a:cubicBezTo>
                  <a:cubicBezTo>
                    <a:pt x="6883" y="5382"/>
                    <a:pt x="8192" y="4787"/>
                    <a:pt x="9169" y="3835"/>
                  </a:cubicBezTo>
                  <a:cubicBezTo>
                    <a:pt x="9193" y="3811"/>
                    <a:pt x="9193" y="3787"/>
                    <a:pt x="9169" y="3763"/>
                  </a:cubicBezTo>
                  <a:lnTo>
                    <a:pt x="5716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6" name="Google Shape;6886;p52"/>
            <p:cNvSpPr/>
            <p:nvPr/>
          </p:nvSpPr>
          <p:spPr>
            <a:xfrm>
              <a:off x="7423097" y="2721713"/>
              <a:ext cx="250655" cy="76028"/>
            </a:xfrm>
            <a:custGeom>
              <a:rect b="b" l="l" r="r" t="t"/>
              <a:pathLst>
                <a:path extrusionOk="0" h="2550" w="8407">
                  <a:moveTo>
                    <a:pt x="0" y="1"/>
                  </a:moveTo>
                  <a:cubicBezTo>
                    <a:pt x="953" y="1525"/>
                    <a:pt x="2667" y="2549"/>
                    <a:pt x="4596" y="2549"/>
                  </a:cubicBezTo>
                  <a:cubicBezTo>
                    <a:pt x="6097" y="2549"/>
                    <a:pt x="7406" y="1954"/>
                    <a:pt x="8383" y="1001"/>
                  </a:cubicBezTo>
                  <a:cubicBezTo>
                    <a:pt x="8407" y="954"/>
                    <a:pt x="8407" y="906"/>
                    <a:pt x="8383" y="906"/>
                  </a:cubicBezTo>
                  <a:lnTo>
                    <a:pt x="8073" y="573"/>
                  </a:lnTo>
                  <a:cubicBezTo>
                    <a:pt x="7097" y="1525"/>
                    <a:pt x="5763" y="2120"/>
                    <a:pt x="4311" y="2120"/>
                  </a:cubicBezTo>
                  <a:cubicBezTo>
                    <a:pt x="2548" y="2120"/>
                    <a:pt x="1000" y="1287"/>
                    <a:pt x="0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7" name="Google Shape;6887;p52"/>
            <p:cNvSpPr/>
            <p:nvPr/>
          </p:nvSpPr>
          <p:spPr>
            <a:xfrm>
              <a:off x="7581416" y="2454031"/>
              <a:ext cx="160494" cy="278204"/>
            </a:xfrm>
            <a:custGeom>
              <a:rect b="b" l="l" r="r" t="t"/>
              <a:pathLst>
                <a:path extrusionOk="0" h="9331" w="5383">
                  <a:moveTo>
                    <a:pt x="72" y="1"/>
                  </a:moveTo>
                  <a:cubicBezTo>
                    <a:pt x="25" y="1"/>
                    <a:pt x="1" y="25"/>
                    <a:pt x="1" y="49"/>
                  </a:cubicBezTo>
                  <a:lnTo>
                    <a:pt x="1" y="5383"/>
                  </a:lnTo>
                  <a:lnTo>
                    <a:pt x="3597" y="9312"/>
                  </a:lnTo>
                  <a:cubicBezTo>
                    <a:pt x="3621" y="9324"/>
                    <a:pt x="3638" y="9330"/>
                    <a:pt x="3653" y="9330"/>
                  </a:cubicBezTo>
                  <a:cubicBezTo>
                    <a:pt x="3668" y="9330"/>
                    <a:pt x="3680" y="9324"/>
                    <a:pt x="3692" y="9312"/>
                  </a:cubicBezTo>
                  <a:cubicBezTo>
                    <a:pt x="4645" y="8336"/>
                    <a:pt x="5383" y="6836"/>
                    <a:pt x="5383" y="5383"/>
                  </a:cubicBezTo>
                  <a:cubicBezTo>
                    <a:pt x="5383" y="2430"/>
                    <a:pt x="3001" y="25"/>
                    <a:pt x="72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8" name="Google Shape;6888;p52"/>
            <p:cNvSpPr/>
            <p:nvPr/>
          </p:nvSpPr>
          <p:spPr>
            <a:xfrm>
              <a:off x="7655269" y="2471085"/>
              <a:ext cx="88074" cy="261150"/>
            </a:xfrm>
            <a:custGeom>
              <a:rect b="b" l="l" r="r" t="t"/>
              <a:pathLst>
                <a:path extrusionOk="0" h="8759" w="2954">
                  <a:moveTo>
                    <a:pt x="0" y="0"/>
                  </a:moveTo>
                  <a:lnTo>
                    <a:pt x="0" y="0"/>
                  </a:lnTo>
                  <a:cubicBezTo>
                    <a:pt x="1501" y="953"/>
                    <a:pt x="2525" y="2644"/>
                    <a:pt x="2525" y="4573"/>
                  </a:cubicBezTo>
                  <a:cubicBezTo>
                    <a:pt x="2525" y="6002"/>
                    <a:pt x="1810" y="7454"/>
                    <a:pt x="882" y="8455"/>
                  </a:cubicBezTo>
                  <a:lnTo>
                    <a:pt x="1167" y="8740"/>
                  </a:lnTo>
                  <a:cubicBezTo>
                    <a:pt x="1179" y="8752"/>
                    <a:pt x="1191" y="8758"/>
                    <a:pt x="1203" y="8758"/>
                  </a:cubicBezTo>
                  <a:cubicBezTo>
                    <a:pt x="1215" y="8758"/>
                    <a:pt x="1227" y="8752"/>
                    <a:pt x="1239" y="8740"/>
                  </a:cubicBezTo>
                  <a:cubicBezTo>
                    <a:pt x="2191" y="7764"/>
                    <a:pt x="2953" y="6264"/>
                    <a:pt x="2953" y="4811"/>
                  </a:cubicBezTo>
                  <a:cubicBezTo>
                    <a:pt x="2953" y="2692"/>
                    <a:pt x="1715" y="882"/>
                    <a:pt x="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9" name="Google Shape;6889;p52"/>
            <p:cNvSpPr/>
            <p:nvPr/>
          </p:nvSpPr>
          <p:spPr>
            <a:xfrm>
              <a:off x="7393967" y="2448366"/>
              <a:ext cx="171854" cy="171854"/>
            </a:xfrm>
            <a:custGeom>
              <a:rect b="b" l="l" r="r" t="t"/>
              <a:pathLst>
                <a:path extrusionOk="0" h="5764" w="5764">
                  <a:moveTo>
                    <a:pt x="5526" y="0"/>
                  </a:moveTo>
                  <a:cubicBezTo>
                    <a:pt x="4525" y="0"/>
                    <a:pt x="3573" y="310"/>
                    <a:pt x="2716" y="810"/>
                  </a:cubicBezTo>
                  <a:cubicBezTo>
                    <a:pt x="1906" y="1286"/>
                    <a:pt x="1239" y="2001"/>
                    <a:pt x="763" y="2834"/>
                  </a:cubicBezTo>
                  <a:cubicBezTo>
                    <a:pt x="691" y="2930"/>
                    <a:pt x="715" y="3025"/>
                    <a:pt x="810" y="3072"/>
                  </a:cubicBezTo>
                  <a:cubicBezTo>
                    <a:pt x="844" y="3097"/>
                    <a:pt x="877" y="3108"/>
                    <a:pt x="908" y="3108"/>
                  </a:cubicBezTo>
                  <a:cubicBezTo>
                    <a:pt x="966" y="3108"/>
                    <a:pt x="1018" y="3071"/>
                    <a:pt x="1049" y="3025"/>
                  </a:cubicBezTo>
                  <a:cubicBezTo>
                    <a:pt x="1501" y="2239"/>
                    <a:pt x="2120" y="1596"/>
                    <a:pt x="2906" y="1144"/>
                  </a:cubicBezTo>
                  <a:cubicBezTo>
                    <a:pt x="3644" y="691"/>
                    <a:pt x="4525" y="429"/>
                    <a:pt x="5407" y="405"/>
                  </a:cubicBezTo>
                  <a:lnTo>
                    <a:pt x="5407" y="5430"/>
                  </a:lnTo>
                  <a:lnTo>
                    <a:pt x="358" y="5430"/>
                  </a:lnTo>
                  <a:cubicBezTo>
                    <a:pt x="406" y="4835"/>
                    <a:pt x="525" y="4263"/>
                    <a:pt x="715" y="3739"/>
                  </a:cubicBezTo>
                  <a:cubicBezTo>
                    <a:pt x="763" y="3644"/>
                    <a:pt x="715" y="3549"/>
                    <a:pt x="644" y="3501"/>
                  </a:cubicBezTo>
                  <a:cubicBezTo>
                    <a:pt x="617" y="3488"/>
                    <a:pt x="591" y="3482"/>
                    <a:pt x="565" y="3482"/>
                  </a:cubicBezTo>
                  <a:cubicBezTo>
                    <a:pt x="499" y="3482"/>
                    <a:pt x="440" y="3521"/>
                    <a:pt x="406" y="3573"/>
                  </a:cubicBezTo>
                  <a:cubicBezTo>
                    <a:pt x="167" y="4216"/>
                    <a:pt x="48" y="4859"/>
                    <a:pt x="1" y="5525"/>
                  </a:cubicBezTo>
                  <a:cubicBezTo>
                    <a:pt x="1" y="5573"/>
                    <a:pt x="48" y="5644"/>
                    <a:pt x="72" y="5668"/>
                  </a:cubicBezTo>
                  <a:cubicBezTo>
                    <a:pt x="96" y="5716"/>
                    <a:pt x="191" y="5764"/>
                    <a:pt x="239" y="5764"/>
                  </a:cubicBezTo>
                  <a:lnTo>
                    <a:pt x="5573" y="5764"/>
                  </a:lnTo>
                  <a:cubicBezTo>
                    <a:pt x="5669" y="5764"/>
                    <a:pt x="5764" y="5668"/>
                    <a:pt x="5764" y="5573"/>
                  </a:cubicBezTo>
                  <a:lnTo>
                    <a:pt x="5764" y="239"/>
                  </a:lnTo>
                  <a:cubicBezTo>
                    <a:pt x="5764" y="191"/>
                    <a:pt x="5716" y="120"/>
                    <a:pt x="5692" y="96"/>
                  </a:cubicBezTo>
                  <a:cubicBezTo>
                    <a:pt x="5645" y="48"/>
                    <a:pt x="5573" y="0"/>
                    <a:pt x="552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0" name="Google Shape;6890;p52"/>
            <p:cNvSpPr/>
            <p:nvPr/>
          </p:nvSpPr>
          <p:spPr>
            <a:xfrm>
              <a:off x="7393967" y="2630120"/>
              <a:ext cx="285479" cy="171854"/>
            </a:xfrm>
            <a:custGeom>
              <a:rect b="b" l="l" r="r" t="t"/>
              <a:pathLst>
                <a:path extrusionOk="0" h="5764" w="9575">
                  <a:moveTo>
                    <a:pt x="5811" y="382"/>
                  </a:moveTo>
                  <a:lnTo>
                    <a:pt x="9145" y="4002"/>
                  </a:lnTo>
                  <a:cubicBezTo>
                    <a:pt x="8193" y="4930"/>
                    <a:pt x="6907" y="5431"/>
                    <a:pt x="5573" y="5431"/>
                  </a:cubicBezTo>
                  <a:cubicBezTo>
                    <a:pt x="4168" y="5431"/>
                    <a:pt x="2906" y="4907"/>
                    <a:pt x="1906" y="3906"/>
                  </a:cubicBezTo>
                  <a:cubicBezTo>
                    <a:pt x="953" y="2954"/>
                    <a:pt x="406" y="1716"/>
                    <a:pt x="358" y="382"/>
                  </a:cubicBezTo>
                  <a:close/>
                  <a:moveTo>
                    <a:pt x="286" y="1"/>
                  </a:moveTo>
                  <a:cubicBezTo>
                    <a:pt x="215" y="1"/>
                    <a:pt x="191" y="1"/>
                    <a:pt x="120" y="49"/>
                  </a:cubicBezTo>
                  <a:cubicBezTo>
                    <a:pt x="72" y="96"/>
                    <a:pt x="1" y="168"/>
                    <a:pt x="1" y="263"/>
                  </a:cubicBezTo>
                  <a:cubicBezTo>
                    <a:pt x="25" y="1739"/>
                    <a:pt x="596" y="3121"/>
                    <a:pt x="1668" y="4145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74" y="5764"/>
                    <a:pt x="8455" y="5192"/>
                    <a:pt x="9503" y="4192"/>
                  </a:cubicBezTo>
                  <a:cubicBezTo>
                    <a:pt x="9574" y="4097"/>
                    <a:pt x="9574" y="3954"/>
                    <a:pt x="9479" y="3859"/>
                  </a:cubicBezTo>
                  <a:lnTo>
                    <a:pt x="6026" y="72"/>
                  </a:lnTo>
                  <a:cubicBezTo>
                    <a:pt x="6002" y="49"/>
                    <a:pt x="5931" y="1"/>
                    <a:pt x="5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1" name="Google Shape;6891;p52"/>
            <p:cNvSpPr/>
            <p:nvPr/>
          </p:nvSpPr>
          <p:spPr>
            <a:xfrm>
              <a:off x="7576467" y="2448366"/>
              <a:ext cx="172539" cy="289712"/>
            </a:xfrm>
            <a:custGeom>
              <a:rect b="b" l="l" r="r" t="t"/>
              <a:pathLst>
                <a:path extrusionOk="0" h="9717" w="5787">
                  <a:moveTo>
                    <a:pt x="238" y="0"/>
                  </a:moveTo>
                  <a:cubicBezTo>
                    <a:pt x="143" y="0"/>
                    <a:pt x="48" y="72"/>
                    <a:pt x="24" y="167"/>
                  </a:cubicBezTo>
                  <a:cubicBezTo>
                    <a:pt x="0" y="191"/>
                    <a:pt x="0" y="215"/>
                    <a:pt x="0" y="286"/>
                  </a:cubicBezTo>
                  <a:lnTo>
                    <a:pt x="0" y="5573"/>
                  </a:lnTo>
                  <a:cubicBezTo>
                    <a:pt x="0" y="5597"/>
                    <a:pt x="24" y="5668"/>
                    <a:pt x="48" y="5692"/>
                  </a:cubicBezTo>
                  <a:lnTo>
                    <a:pt x="1000" y="6740"/>
                  </a:lnTo>
                  <a:cubicBezTo>
                    <a:pt x="1039" y="6766"/>
                    <a:pt x="1093" y="6785"/>
                    <a:pt x="1141" y="6785"/>
                  </a:cubicBezTo>
                  <a:cubicBezTo>
                    <a:pt x="1181" y="6785"/>
                    <a:pt x="1217" y="6772"/>
                    <a:pt x="1238" y="6740"/>
                  </a:cubicBezTo>
                  <a:cubicBezTo>
                    <a:pt x="1310" y="6668"/>
                    <a:pt x="1334" y="6549"/>
                    <a:pt x="1238" y="6502"/>
                  </a:cubicBezTo>
                  <a:lnTo>
                    <a:pt x="357" y="5525"/>
                  </a:lnTo>
                  <a:lnTo>
                    <a:pt x="357" y="358"/>
                  </a:lnTo>
                  <a:cubicBezTo>
                    <a:pt x="1691" y="405"/>
                    <a:pt x="2929" y="953"/>
                    <a:pt x="3882" y="1906"/>
                  </a:cubicBezTo>
                  <a:cubicBezTo>
                    <a:pt x="4882" y="2906"/>
                    <a:pt x="5406" y="4216"/>
                    <a:pt x="5406" y="5573"/>
                  </a:cubicBezTo>
                  <a:cubicBezTo>
                    <a:pt x="5406" y="6859"/>
                    <a:pt x="4811" y="8264"/>
                    <a:pt x="3834" y="9288"/>
                  </a:cubicBezTo>
                  <a:lnTo>
                    <a:pt x="1810" y="7073"/>
                  </a:lnTo>
                  <a:cubicBezTo>
                    <a:pt x="1772" y="7035"/>
                    <a:pt x="1720" y="7010"/>
                    <a:pt x="1673" y="7010"/>
                  </a:cubicBezTo>
                  <a:cubicBezTo>
                    <a:pt x="1632" y="7010"/>
                    <a:pt x="1594" y="7029"/>
                    <a:pt x="1572" y="7073"/>
                  </a:cubicBezTo>
                  <a:cubicBezTo>
                    <a:pt x="1500" y="7121"/>
                    <a:pt x="1477" y="7240"/>
                    <a:pt x="1572" y="7311"/>
                  </a:cubicBezTo>
                  <a:lnTo>
                    <a:pt x="3691" y="9621"/>
                  </a:lnTo>
                  <a:cubicBezTo>
                    <a:pt x="3739" y="9693"/>
                    <a:pt x="3810" y="9717"/>
                    <a:pt x="3858" y="9717"/>
                  </a:cubicBezTo>
                  <a:cubicBezTo>
                    <a:pt x="3929" y="9717"/>
                    <a:pt x="3977" y="9669"/>
                    <a:pt x="4049" y="9645"/>
                  </a:cubicBezTo>
                  <a:cubicBezTo>
                    <a:pt x="5120" y="8550"/>
                    <a:pt x="5787" y="7002"/>
                    <a:pt x="5787" y="5597"/>
                  </a:cubicBezTo>
                  <a:cubicBezTo>
                    <a:pt x="5739" y="4120"/>
                    <a:pt x="5168" y="2715"/>
                    <a:pt x="4120" y="1667"/>
                  </a:cubicBezTo>
                  <a:cubicBezTo>
                    <a:pt x="3096" y="643"/>
                    <a:pt x="1715" y="48"/>
                    <a:pt x="2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2" name="Google Shape;6892;p52"/>
          <p:cNvGrpSpPr/>
          <p:nvPr/>
        </p:nvGrpSpPr>
        <p:grpSpPr>
          <a:xfrm>
            <a:off x="6997982" y="2448366"/>
            <a:ext cx="354353" cy="352922"/>
            <a:chOff x="6731270" y="2448366"/>
            <a:chExt cx="354353" cy="352922"/>
          </a:xfrm>
        </p:grpSpPr>
        <p:sp>
          <p:nvSpPr>
            <p:cNvPr id="6893" name="Google Shape;6893;p52"/>
            <p:cNvSpPr/>
            <p:nvPr/>
          </p:nvSpPr>
          <p:spPr>
            <a:xfrm>
              <a:off x="6876142" y="2592493"/>
              <a:ext cx="203786" cy="205246"/>
            </a:xfrm>
            <a:custGeom>
              <a:rect b="b" l="l" r="r" t="t"/>
              <a:pathLst>
                <a:path extrusionOk="0" h="6884" w="6835">
                  <a:moveTo>
                    <a:pt x="3096" y="1"/>
                  </a:moveTo>
                  <a:cubicBezTo>
                    <a:pt x="3001" y="1"/>
                    <a:pt x="2905" y="96"/>
                    <a:pt x="2905" y="167"/>
                  </a:cubicBezTo>
                  <a:lnTo>
                    <a:pt x="2905" y="596"/>
                  </a:lnTo>
                  <a:cubicBezTo>
                    <a:pt x="2905" y="691"/>
                    <a:pt x="2858" y="739"/>
                    <a:pt x="2786" y="739"/>
                  </a:cubicBezTo>
                  <a:cubicBezTo>
                    <a:pt x="2501" y="810"/>
                    <a:pt x="2239" y="930"/>
                    <a:pt x="1953" y="1072"/>
                  </a:cubicBezTo>
                  <a:cubicBezTo>
                    <a:pt x="1933" y="1082"/>
                    <a:pt x="1905" y="1088"/>
                    <a:pt x="1876" y="1088"/>
                  </a:cubicBezTo>
                  <a:cubicBezTo>
                    <a:pt x="1835" y="1088"/>
                    <a:pt x="1790" y="1076"/>
                    <a:pt x="1762" y="1049"/>
                  </a:cubicBezTo>
                  <a:lnTo>
                    <a:pt x="1453" y="739"/>
                  </a:lnTo>
                  <a:cubicBezTo>
                    <a:pt x="1429" y="715"/>
                    <a:pt x="1387" y="703"/>
                    <a:pt x="1343" y="703"/>
                  </a:cubicBezTo>
                  <a:cubicBezTo>
                    <a:pt x="1298" y="703"/>
                    <a:pt x="1250" y="715"/>
                    <a:pt x="1215" y="739"/>
                  </a:cubicBezTo>
                  <a:lnTo>
                    <a:pt x="738" y="1215"/>
                  </a:lnTo>
                  <a:cubicBezTo>
                    <a:pt x="691" y="1287"/>
                    <a:pt x="691" y="1406"/>
                    <a:pt x="738" y="1453"/>
                  </a:cubicBezTo>
                  <a:lnTo>
                    <a:pt x="1048" y="1763"/>
                  </a:lnTo>
                  <a:cubicBezTo>
                    <a:pt x="1096" y="1811"/>
                    <a:pt x="1096" y="1906"/>
                    <a:pt x="1072" y="1954"/>
                  </a:cubicBezTo>
                  <a:cubicBezTo>
                    <a:pt x="929" y="2192"/>
                    <a:pt x="810" y="2501"/>
                    <a:pt x="738" y="2787"/>
                  </a:cubicBezTo>
                  <a:cubicBezTo>
                    <a:pt x="715" y="2882"/>
                    <a:pt x="643" y="2906"/>
                    <a:pt x="595" y="2906"/>
                  </a:cubicBezTo>
                  <a:lnTo>
                    <a:pt x="167" y="2906"/>
                  </a:lnTo>
                  <a:cubicBezTo>
                    <a:pt x="95" y="2906"/>
                    <a:pt x="0" y="3001"/>
                    <a:pt x="0" y="3097"/>
                  </a:cubicBezTo>
                  <a:lnTo>
                    <a:pt x="0" y="3787"/>
                  </a:lnTo>
                  <a:cubicBezTo>
                    <a:pt x="0" y="3859"/>
                    <a:pt x="95" y="3954"/>
                    <a:pt x="167" y="3954"/>
                  </a:cubicBezTo>
                  <a:lnTo>
                    <a:pt x="595" y="3954"/>
                  </a:lnTo>
                  <a:cubicBezTo>
                    <a:pt x="691" y="3954"/>
                    <a:pt x="738" y="4025"/>
                    <a:pt x="738" y="4073"/>
                  </a:cubicBezTo>
                  <a:cubicBezTo>
                    <a:pt x="810" y="4383"/>
                    <a:pt x="929" y="4645"/>
                    <a:pt x="1072" y="4907"/>
                  </a:cubicBezTo>
                  <a:cubicBezTo>
                    <a:pt x="1096" y="4978"/>
                    <a:pt x="1096" y="5049"/>
                    <a:pt x="1048" y="5121"/>
                  </a:cubicBezTo>
                  <a:lnTo>
                    <a:pt x="738" y="5407"/>
                  </a:lnTo>
                  <a:cubicBezTo>
                    <a:pt x="691" y="5478"/>
                    <a:pt x="691" y="5597"/>
                    <a:pt x="738" y="5645"/>
                  </a:cubicBezTo>
                  <a:lnTo>
                    <a:pt x="1215" y="6121"/>
                  </a:lnTo>
                  <a:cubicBezTo>
                    <a:pt x="1250" y="6157"/>
                    <a:pt x="1298" y="6175"/>
                    <a:pt x="1343" y="6175"/>
                  </a:cubicBezTo>
                  <a:cubicBezTo>
                    <a:pt x="1387" y="6175"/>
                    <a:pt x="1429" y="6157"/>
                    <a:pt x="1453" y="6121"/>
                  </a:cubicBezTo>
                  <a:lnTo>
                    <a:pt x="1762" y="5835"/>
                  </a:lnTo>
                  <a:cubicBezTo>
                    <a:pt x="1793" y="5790"/>
                    <a:pt x="1842" y="5773"/>
                    <a:pt x="1886" y="5773"/>
                  </a:cubicBezTo>
                  <a:cubicBezTo>
                    <a:pt x="1912" y="5773"/>
                    <a:pt x="1935" y="5779"/>
                    <a:pt x="1953" y="5788"/>
                  </a:cubicBezTo>
                  <a:cubicBezTo>
                    <a:pt x="2191" y="5954"/>
                    <a:pt x="2501" y="6073"/>
                    <a:pt x="2786" y="6121"/>
                  </a:cubicBezTo>
                  <a:cubicBezTo>
                    <a:pt x="2882" y="6169"/>
                    <a:pt x="2905" y="6216"/>
                    <a:pt x="2905" y="6288"/>
                  </a:cubicBezTo>
                  <a:lnTo>
                    <a:pt x="2905" y="6693"/>
                  </a:lnTo>
                  <a:cubicBezTo>
                    <a:pt x="2905" y="6788"/>
                    <a:pt x="3001" y="6883"/>
                    <a:pt x="3096" y="6883"/>
                  </a:cubicBezTo>
                  <a:lnTo>
                    <a:pt x="3739" y="6883"/>
                  </a:lnTo>
                  <a:cubicBezTo>
                    <a:pt x="3834" y="6883"/>
                    <a:pt x="3929" y="6788"/>
                    <a:pt x="3929" y="6693"/>
                  </a:cubicBezTo>
                  <a:lnTo>
                    <a:pt x="3929" y="6288"/>
                  </a:lnTo>
                  <a:cubicBezTo>
                    <a:pt x="3929" y="6192"/>
                    <a:pt x="3977" y="6121"/>
                    <a:pt x="4049" y="6121"/>
                  </a:cubicBezTo>
                  <a:cubicBezTo>
                    <a:pt x="4334" y="6073"/>
                    <a:pt x="4620" y="5954"/>
                    <a:pt x="4882" y="5788"/>
                  </a:cubicBezTo>
                  <a:cubicBezTo>
                    <a:pt x="4900" y="5779"/>
                    <a:pt x="4923" y="5773"/>
                    <a:pt x="4950" y="5773"/>
                  </a:cubicBezTo>
                  <a:cubicBezTo>
                    <a:pt x="4996" y="5773"/>
                    <a:pt x="5051" y="5790"/>
                    <a:pt x="5096" y="5835"/>
                  </a:cubicBezTo>
                  <a:lnTo>
                    <a:pt x="5382" y="6121"/>
                  </a:lnTo>
                  <a:cubicBezTo>
                    <a:pt x="5418" y="6157"/>
                    <a:pt x="5466" y="6175"/>
                    <a:pt x="5510" y="6175"/>
                  </a:cubicBezTo>
                  <a:cubicBezTo>
                    <a:pt x="5555" y="6175"/>
                    <a:pt x="5597" y="6157"/>
                    <a:pt x="5620" y="6121"/>
                  </a:cubicBezTo>
                  <a:lnTo>
                    <a:pt x="6097" y="5645"/>
                  </a:lnTo>
                  <a:cubicBezTo>
                    <a:pt x="6168" y="5597"/>
                    <a:pt x="6168" y="5478"/>
                    <a:pt x="6097" y="5407"/>
                  </a:cubicBezTo>
                  <a:lnTo>
                    <a:pt x="5811" y="5121"/>
                  </a:lnTo>
                  <a:cubicBezTo>
                    <a:pt x="5739" y="5049"/>
                    <a:pt x="5739" y="4978"/>
                    <a:pt x="5763" y="4907"/>
                  </a:cubicBezTo>
                  <a:cubicBezTo>
                    <a:pt x="5930" y="4668"/>
                    <a:pt x="6049" y="4383"/>
                    <a:pt x="6097" y="4073"/>
                  </a:cubicBezTo>
                  <a:cubicBezTo>
                    <a:pt x="6120" y="3978"/>
                    <a:pt x="6192" y="3954"/>
                    <a:pt x="6239" y="3954"/>
                  </a:cubicBezTo>
                  <a:lnTo>
                    <a:pt x="6668" y="3954"/>
                  </a:lnTo>
                  <a:cubicBezTo>
                    <a:pt x="6763" y="3930"/>
                    <a:pt x="6835" y="3859"/>
                    <a:pt x="6835" y="3787"/>
                  </a:cubicBezTo>
                  <a:lnTo>
                    <a:pt x="6835" y="3097"/>
                  </a:lnTo>
                  <a:cubicBezTo>
                    <a:pt x="6835" y="3001"/>
                    <a:pt x="6763" y="2906"/>
                    <a:pt x="6668" y="2906"/>
                  </a:cubicBezTo>
                  <a:lnTo>
                    <a:pt x="6239" y="2906"/>
                  </a:lnTo>
                  <a:cubicBezTo>
                    <a:pt x="6168" y="2906"/>
                    <a:pt x="6097" y="2858"/>
                    <a:pt x="6097" y="2787"/>
                  </a:cubicBezTo>
                  <a:cubicBezTo>
                    <a:pt x="6049" y="2501"/>
                    <a:pt x="5930" y="2239"/>
                    <a:pt x="5763" y="1954"/>
                  </a:cubicBezTo>
                  <a:cubicBezTo>
                    <a:pt x="5739" y="1906"/>
                    <a:pt x="5739" y="1811"/>
                    <a:pt x="5811" y="1763"/>
                  </a:cubicBezTo>
                  <a:lnTo>
                    <a:pt x="6097" y="1453"/>
                  </a:lnTo>
                  <a:cubicBezTo>
                    <a:pt x="6168" y="1406"/>
                    <a:pt x="6168" y="1287"/>
                    <a:pt x="6097" y="1215"/>
                  </a:cubicBezTo>
                  <a:lnTo>
                    <a:pt x="5620" y="739"/>
                  </a:lnTo>
                  <a:cubicBezTo>
                    <a:pt x="5597" y="715"/>
                    <a:pt x="5555" y="703"/>
                    <a:pt x="5510" y="703"/>
                  </a:cubicBezTo>
                  <a:cubicBezTo>
                    <a:pt x="5466" y="703"/>
                    <a:pt x="5418" y="715"/>
                    <a:pt x="5382" y="739"/>
                  </a:cubicBezTo>
                  <a:lnTo>
                    <a:pt x="5096" y="1049"/>
                  </a:lnTo>
                  <a:cubicBezTo>
                    <a:pt x="5055" y="1076"/>
                    <a:pt x="5005" y="1088"/>
                    <a:pt x="4961" y="1088"/>
                  </a:cubicBezTo>
                  <a:cubicBezTo>
                    <a:pt x="4930" y="1088"/>
                    <a:pt x="4902" y="1082"/>
                    <a:pt x="4882" y="1072"/>
                  </a:cubicBezTo>
                  <a:cubicBezTo>
                    <a:pt x="4644" y="930"/>
                    <a:pt x="4334" y="810"/>
                    <a:pt x="4049" y="739"/>
                  </a:cubicBezTo>
                  <a:cubicBezTo>
                    <a:pt x="3953" y="715"/>
                    <a:pt x="3929" y="644"/>
                    <a:pt x="3929" y="596"/>
                  </a:cubicBezTo>
                  <a:lnTo>
                    <a:pt x="3929" y="167"/>
                  </a:lnTo>
                  <a:cubicBezTo>
                    <a:pt x="3929" y="96"/>
                    <a:pt x="3834" y="1"/>
                    <a:pt x="373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4" name="Google Shape;6894;p52"/>
            <p:cNvSpPr/>
            <p:nvPr/>
          </p:nvSpPr>
          <p:spPr>
            <a:xfrm>
              <a:off x="6973400" y="2764051"/>
              <a:ext cx="42635" cy="33691"/>
            </a:xfrm>
            <a:custGeom>
              <a:rect b="b" l="l" r="r" t="t"/>
              <a:pathLst>
                <a:path extrusionOk="0" h="1130" w="1430">
                  <a:moveTo>
                    <a:pt x="1230" y="0"/>
                  </a:moveTo>
                  <a:cubicBezTo>
                    <a:pt x="1196" y="0"/>
                    <a:pt x="1165" y="12"/>
                    <a:pt x="1144" y="34"/>
                  </a:cubicBezTo>
                  <a:cubicBezTo>
                    <a:pt x="882" y="200"/>
                    <a:pt x="596" y="319"/>
                    <a:pt x="310" y="367"/>
                  </a:cubicBezTo>
                  <a:cubicBezTo>
                    <a:pt x="239" y="367"/>
                    <a:pt x="191" y="438"/>
                    <a:pt x="191" y="534"/>
                  </a:cubicBezTo>
                  <a:lnTo>
                    <a:pt x="191" y="939"/>
                  </a:lnTo>
                  <a:cubicBezTo>
                    <a:pt x="191" y="1034"/>
                    <a:pt x="96" y="1129"/>
                    <a:pt x="1" y="1129"/>
                  </a:cubicBezTo>
                  <a:lnTo>
                    <a:pt x="477" y="1129"/>
                  </a:lnTo>
                  <a:cubicBezTo>
                    <a:pt x="572" y="1129"/>
                    <a:pt x="667" y="1034"/>
                    <a:pt x="667" y="939"/>
                  </a:cubicBezTo>
                  <a:lnTo>
                    <a:pt x="667" y="534"/>
                  </a:lnTo>
                  <a:cubicBezTo>
                    <a:pt x="667" y="462"/>
                    <a:pt x="691" y="415"/>
                    <a:pt x="787" y="367"/>
                  </a:cubicBezTo>
                  <a:cubicBezTo>
                    <a:pt x="1025" y="319"/>
                    <a:pt x="1239" y="248"/>
                    <a:pt x="1430" y="129"/>
                  </a:cubicBezTo>
                  <a:lnTo>
                    <a:pt x="1358" y="57"/>
                  </a:lnTo>
                  <a:cubicBezTo>
                    <a:pt x="1319" y="18"/>
                    <a:pt x="1272" y="0"/>
                    <a:pt x="123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5" name="Google Shape;6895;p52"/>
            <p:cNvSpPr/>
            <p:nvPr/>
          </p:nvSpPr>
          <p:spPr>
            <a:xfrm>
              <a:off x="6973400" y="2592493"/>
              <a:ext cx="42635" cy="32409"/>
            </a:xfrm>
            <a:custGeom>
              <a:rect b="b" l="l" r="r" t="t"/>
              <a:pathLst>
                <a:path extrusionOk="0" h="1087" w="1430">
                  <a:moveTo>
                    <a:pt x="1" y="1"/>
                  </a:moveTo>
                  <a:cubicBezTo>
                    <a:pt x="96" y="1"/>
                    <a:pt x="191" y="96"/>
                    <a:pt x="191" y="167"/>
                  </a:cubicBezTo>
                  <a:lnTo>
                    <a:pt x="191" y="596"/>
                  </a:lnTo>
                  <a:cubicBezTo>
                    <a:pt x="191" y="644"/>
                    <a:pt x="215" y="715"/>
                    <a:pt x="310" y="739"/>
                  </a:cubicBezTo>
                  <a:cubicBezTo>
                    <a:pt x="596" y="810"/>
                    <a:pt x="906" y="930"/>
                    <a:pt x="1144" y="1072"/>
                  </a:cubicBezTo>
                  <a:cubicBezTo>
                    <a:pt x="1161" y="1081"/>
                    <a:pt x="1185" y="1087"/>
                    <a:pt x="1212" y="1087"/>
                  </a:cubicBezTo>
                  <a:cubicBezTo>
                    <a:pt x="1258" y="1087"/>
                    <a:pt x="1313" y="1070"/>
                    <a:pt x="1358" y="1025"/>
                  </a:cubicBezTo>
                  <a:lnTo>
                    <a:pt x="1430" y="953"/>
                  </a:lnTo>
                  <a:cubicBezTo>
                    <a:pt x="1239" y="834"/>
                    <a:pt x="1025" y="763"/>
                    <a:pt x="787" y="715"/>
                  </a:cubicBezTo>
                  <a:cubicBezTo>
                    <a:pt x="715" y="715"/>
                    <a:pt x="667" y="620"/>
                    <a:pt x="667" y="596"/>
                  </a:cubicBezTo>
                  <a:lnTo>
                    <a:pt x="667" y="167"/>
                  </a:lnTo>
                  <a:cubicBezTo>
                    <a:pt x="667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6" name="Google Shape;6896;p52"/>
            <p:cNvSpPr/>
            <p:nvPr/>
          </p:nvSpPr>
          <p:spPr>
            <a:xfrm>
              <a:off x="7033060" y="2613453"/>
              <a:ext cx="46869" cy="163148"/>
            </a:xfrm>
            <a:custGeom>
              <a:rect b="b" l="l" r="r" t="t"/>
              <a:pathLst>
                <a:path extrusionOk="0" h="5472" w="1572">
                  <a:moveTo>
                    <a:pt x="247" y="0"/>
                  </a:moveTo>
                  <a:cubicBezTo>
                    <a:pt x="203" y="0"/>
                    <a:pt x="155" y="12"/>
                    <a:pt x="119" y="36"/>
                  </a:cubicBezTo>
                  <a:lnTo>
                    <a:pt x="0" y="155"/>
                  </a:lnTo>
                  <a:lnTo>
                    <a:pt x="357" y="512"/>
                  </a:lnTo>
                  <a:cubicBezTo>
                    <a:pt x="429" y="584"/>
                    <a:pt x="429" y="703"/>
                    <a:pt x="357" y="750"/>
                  </a:cubicBezTo>
                  <a:lnTo>
                    <a:pt x="72" y="1060"/>
                  </a:lnTo>
                  <a:cubicBezTo>
                    <a:pt x="0" y="1108"/>
                    <a:pt x="0" y="1203"/>
                    <a:pt x="24" y="1251"/>
                  </a:cubicBezTo>
                  <a:cubicBezTo>
                    <a:pt x="191" y="1536"/>
                    <a:pt x="310" y="1798"/>
                    <a:pt x="357" y="2084"/>
                  </a:cubicBezTo>
                  <a:cubicBezTo>
                    <a:pt x="357" y="2155"/>
                    <a:pt x="429" y="2203"/>
                    <a:pt x="500" y="2203"/>
                  </a:cubicBezTo>
                  <a:lnTo>
                    <a:pt x="929" y="2203"/>
                  </a:lnTo>
                  <a:cubicBezTo>
                    <a:pt x="1024" y="2203"/>
                    <a:pt x="1096" y="2298"/>
                    <a:pt x="1096" y="2394"/>
                  </a:cubicBezTo>
                  <a:lnTo>
                    <a:pt x="1096" y="3084"/>
                  </a:lnTo>
                  <a:cubicBezTo>
                    <a:pt x="1096" y="3156"/>
                    <a:pt x="1024" y="3251"/>
                    <a:pt x="929" y="3251"/>
                  </a:cubicBezTo>
                  <a:lnTo>
                    <a:pt x="500" y="3251"/>
                  </a:lnTo>
                  <a:cubicBezTo>
                    <a:pt x="453" y="3251"/>
                    <a:pt x="381" y="3275"/>
                    <a:pt x="357" y="3370"/>
                  </a:cubicBezTo>
                  <a:cubicBezTo>
                    <a:pt x="310" y="3680"/>
                    <a:pt x="191" y="3965"/>
                    <a:pt x="24" y="4204"/>
                  </a:cubicBezTo>
                  <a:cubicBezTo>
                    <a:pt x="0" y="4275"/>
                    <a:pt x="0" y="4346"/>
                    <a:pt x="72" y="4418"/>
                  </a:cubicBezTo>
                  <a:lnTo>
                    <a:pt x="357" y="4704"/>
                  </a:lnTo>
                  <a:cubicBezTo>
                    <a:pt x="429" y="4775"/>
                    <a:pt x="429" y="4894"/>
                    <a:pt x="357" y="4942"/>
                  </a:cubicBezTo>
                  <a:lnTo>
                    <a:pt x="0" y="5299"/>
                  </a:lnTo>
                  <a:lnTo>
                    <a:pt x="119" y="5418"/>
                  </a:lnTo>
                  <a:cubicBezTo>
                    <a:pt x="155" y="5454"/>
                    <a:pt x="203" y="5472"/>
                    <a:pt x="247" y="5472"/>
                  </a:cubicBezTo>
                  <a:cubicBezTo>
                    <a:pt x="292" y="5472"/>
                    <a:pt x="334" y="5454"/>
                    <a:pt x="357" y="5418"/>
                  </a:cubicBezTo>
                  <a:lnTo>
                    <a:pt x="834" y="4942"/>
                  </a:lnTo>
                  <a:cubicBezTo>
                    <a:pt x="905" y="4894"/>
                    <a:pt x="905" y="4775"/>
                    <a:pt x="834" y="4704"/>
                  </a:cubicBezTo>
                  <a:lnTo>
                    <a:pt x="548" y="4418"/>
                  </a:lnTo>
                  <a:cubicBezTo>
                    <a:pt x="476" y="4346"/>
                    <a:pt x="476" y="4275"/>
                    <a:pt x="500" y="4204"/>
                  </a:cubicBezTo>
                  <a:cubicBezTo>
                    <a:pt x="667" y="3942"/>
                    <a:pt x="786" y="3680"/>
                    <a:pt x="834" y="3370"/>
                  </a:cubicBezTo>
                  <a:cubicBezTo>
                    <a:pt x="834" y="3322"/>
                    <a:pt x="905" y="3251"/>
                    <a:pt x="976" y="3251"/>
                  </a:cubicBezTo>
                  <a:lnTo>
                    <a:pt x="1405" y="3251"/>
                  </a:lnTo>
                  <a:cubicBezTo>
                    <a:pt x="1500" y="3251"/>
                    <a:pt x="1572" y="3156"/>
                    <a:pt x="1572" y="3084"/>
                  </a:cubicBezTo>
                  <a:lnTo>
                    <a:pt x="1572" y="2394"/>
                  </a:lnTo>
                  <a:cubicBezTo>
                    <a:pt x="1572" y="2275"/>
                    <a:pt x="1500" y="2203"/>
                    <a:pt x="1405" y="2203"/>
                  </a:cubicBezTo>
                  <a:lnTo>
                    <a:pt x="976" y="2203"/>
                  </a:lnTo>
                  <a:cubicBezTo>
                    <a:pt x="929" y="2203"/>
                    <a:pt x="857" y="2179"/>
                    <a:pt x="834" y="2084"/>
                  </a:cubicBezTo>
                  <a:cubicBezTo>
                    <a:pt x="786" y="1798"/>
                    <a:pt x="667" y="1489"/>
                    <a:pt x="500" y="1251"/>
                  </a:cubicBezTo>
                  <a:cubicBezTo>
                    <a:pt x="476" y="1203"/>
                    <a:pt x="476" y="1108"/>
                    <a:pt x="548" y="1060"/>
                  </a:cubicBezTo>
                  <a:lnTo>
                    <a:pt x="834" y="750"/>
                  </a:lnTo>
                  <a:cubicBezTo>
                    <a:pt x="905" y="703"/>
                    <a:pt x="905" y="584"/>
                    <a:pt x="834" y="512"/>
                  </a:cubicBezTo>
                  <a:lnTo>
                    <a:pt x="357" y="36"/>
                  </a:lnTo>
                  <a:cubicBezTo>
                    <a:pt x="334" y="12"/>
                    <a:pt x="292" y="0"/>
                    <a:pt x="24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7" name="Google Shape;6897;p52"/>
            <p:cNvSpPr/>
            <p:nvPr/>
          </p:nvSpPr>
          <p:spPr>
            <a:xfrm>
              <a:off x="6734848" y="2454031"/>
              <a:ext cx="179665" cy="178979"/>
            </a:xfrm>
            <a:custGeom>
              <a:rect b="b" l="l" r="r" t="t"/>
              <a:pathLst>
                <a:path extrusionOk="0" h="6003" w="6026">
                  <a:moveTo>
                    <a:pt x="2715" y="1"/>
                  </a:moveTo>
                  <a:cubicBezTo>
                    <a:pt x="2620" y="1"/>
                    <a:pt x="2548" y="49"/>
                    <a:pt x="2548" y="144"/>
                  </a:cubicBezTo>
                  <a:lnTo>
                    <a:pt x="2548" y="501"/>
                  </a:lnTo>
                  <a:cubicBezTo>
                    <a:pt x="2548" y="572"/>
                    <a:pt x="2501" y="620"/>
                    <a:pt x="2429" y="644"/>
                  </a:cubicBezTo>
                  <a:cubicBezTo>
                    <a:pt x="2191" y="715"/>
                    <a:pt x="1953" y="811"/>
                    <a:pt x="1715" y="954"/>
                  </a:cubicBezTo>
                  <a:cubicBezTo>
                    <a:pt x="1695" y="963"/>
                    <a:pt x="1671" y="969"/>
                    <a:pt x="1647" y="969"/>
                  </a:cubicBezTo>
                  <a:cubicBezTo>
                    <a:pt x="1612" y="969"/>
                    <a:pt x="1576" y="958"/>
                    <a:pt x="1548" y="930"/>
                  </a:cubicBezTo>
                  <a:lnTo>
                    <a:pt x="1286" y="644"/>
                  </a:lnTo>
                  <a:cubicBezTo>
                    <a:pt x="1250" y="620"/>
                    <a:pt x="1209" y="608"/>
                    <a:pt x="1170" y="608"/>
                  </a:cubicBezTo>
                  <a:cubicBezTo>
                    <a:pt x="1131" y="608"/>
                    <a:pt x="1095" y="620"/>
                    <a:pt x="1072" y="644"/>
                  </a:cubicBezTo>
                  <a:lnTo>
                    <a:pt x="643" y="1073"/>
                  </a:lnTo>
                  <a:cubicBezTo>
                    <a:pt x="595" y="1120"/>
                    <a:pt x="595" y="1215"/>
                    <a:pt x="643" y="1287"/>
                  </a:cubicBezTo>
                  <a:lnTo>
                    <a:pt x="929" y="1549"/>
                  </a:lnTo>
                  <a:cubicBezTo>
                    <a:pt x="976" y="1597"/>
                    <a:pt x="976" y="1668"/>
                    <a:pt x="953" y="1716"/>
                  </a:cubicBezTo>
                  <a:cubicBezTo>
                    <a:pt x="834" y="1930"/>
                    <a:pt x="714" y="2168"/>
                    <a:pt x="643" y="2430"/>
                  </a:cubicBezTo>
                  <a:cubicBezTo>
                    <a:pt x="619" y="2501"/>
                    <a:pt x="595" y="2549"/>
                    <a:pt x="500" y="2549"/>
                  </a:cubicBezTo>
                  <a:lnTo>
                    <a:pt x="143" y="2549"/>
                  </a:lnTo>
                  <a:cubicBezTo>
                    <a:pt x="48" y="2549"/>
                    <a:pt x="0" y="2621"/>
                    <a:pt x="0" y="2716"/>
                  </a:cubicBezTo>
                  <a:lnTo>
                    <a:pt x="0" y="3311"/>
                  </a:lnTo>
                  <a:cubicBezTo>
                    <a:pt x="0" y="3383"/>
                    <a:pt x="48" y="3454"/>
                    <a:pt x="143" y="3454"/>
                  </a:cubicBezTo>
                  <a:lnTo>
                    <a:pt x="500" y="3454"/>
                  </a:lnTo>
                  <a:cubicBezTo>
                    <a:pt x="572" y="3454"/>
                    <a:pt x="619" y="3502"/>
                    <a:pt x="643" y="3573"/>
                  </a:cubicBezTo>
                  <a:cubicBezTo>
                    <a:pt x="714" y="3811"/>
                    <a:pt x="810" y="4049"/>
                    <a:pt x="953" y="4288"/>
                  </a:cubicBezTo>
                  <a:cubicBezTo>
                    <a:pt x="976" y="4335"/>
                    <a:pt x="976" y="4407"/>
                    <a:pt x="929" y="4454"/>
                  </a:cubicBezTo>
                  <a:lnTo>
                    <a:pt x="643" y="4740"/>
                  </a:lnTo>
                  <a:cubicBezTo>
                    <a:pt x="595" y="4788"/>
                    <a:pt x="595" y="4883"/>
                    <a:pt x="643" y="4931"/>
                  </a:cubicBezTo>
                  <a:lnTo>
                    <a:pt x="1072" y="5359"/>
                  </a:lnTo>
                  <a:cubicBezTo>
                    <a:pt x="1095" y="5383"/>
                    <a:pt x="1131" y="5395"/>
                    <a:pt x="1170" y="5395"/>
                  </a:cubicBezTo>
                  <a:cubicBezTo>
                    <a:pt x="1209" y="5395"/>
                    <a:pt x="1250" y="5383"/>
                    <a:pt x="1286" y="5359"/>
                  </a:cubicBezTo>
                  <a:lnTo>
                    <a:pt x="1548" y="5097"/>
                  </a:lnTo>
                  <a:cubicBezTo>
                    <a:pt x="1578" y="5052"/>
                    <a:pt x="1618" y="5035"/>
                    <a:pt x="1655" y="5035"/>
                  </a:cubicBezTo>
                  <a:cubicBezTo>
                    <a:pt x="1677" y="5035"/>
                    <a:pt x="1697" y="5041"/>
                    <a:pt x="1715" y="5050"/>
                  </a:cubicBezTo>
                  <a:cubicBezTo>
                    <a:pt x="1929" y="5169"/>
                    <a:pt x="2167" y="5288"/>
                    <a:pt x="2429" y="5359"/>
                  </a:cubicBezTo>
                  <a:cubicBezTo>
                    <a:pt x="2501" y="5383"/>
                    <a:pt x="2548" y="5407"/>
                    <a:pt x="2548" y="5502"/>
                  </a:cubicBezTo>
                  <a:lnTo>
                    <a:pt x="2548" y="5859"/>
                  </a:lnTo>
                  <a:cubicBezTo>
                    <a:pt x="2548" y="5955"/>
                    <a:pt x="2620" y="6002"/>
                    <a:pt x="2715" y="6002"/>
                  </a:cubicBezTo>
                  <a:lnTo>
                    <a:pt x="3310" y="6002"/>
                  </a:lnTo>
                  <a:cubicBezTo>
                    <a:pt x="3382" y="6002"/>
                    <a:pt x="3453" y="5955"/>
                    <a:pt x="3453" y="5859"/>
                  </a:cubicBezTo>
                  <a:lnTo>
                    <a:pt x="3453" y="5502"/>
                  </a:lnTo>
                  <a:cubicBezTo>
                    <a:pt x="3453" y="5454"/>
                    <a:pt x="3501" y="5383"/>
                    <a:pt x="3572" y="5359"/>
                  </a:cubicBezTo>
                  <a:cubicBezTo>
                    <a:pt x="3810" y="5288"/>
                    <a:pt x="4048" y="5216"/>
                    <a:pt x="4287" y="5050"/>
                  </a:cubicBezTo>
                  <a:cubicBezTo>
                    <a:pt x="4313" y="5041"/>
                    <a:pt x="4336" y="5035"/>
                    <a:pt x="4357" y="5035"/>
                  </a:cubicBezTo>
                  <a:cubicBezTo>
                    <a:pt x="4393" y="5035"/>
                    <a:pt x="4423" y="5052"/>
                    <a:pt x="4453" y="5097"/>
                  </a:cubicBezTo>
                  <a:lnTo>
                    <a:pt x="4739" y="5359"/>
                  </a:lnTo>
                  <a:cubicBezTo>
                    <a:pt x="4763" y="5383"/>
                    <a:pt x="4799" y="5395"/>
                    <a:pt x="4837" y="5395"/>
                  </a:cubicBezTo>
                  <a:cubicBezTo>
                    <a:pt x="4876" y="5395"/>
                    <a:pt x="4918" y="5383"/>
                    <a:pt x="4953" y="5359"/>
                  </a:cubicBezTo>
                  <a:lnTo>
                    <a:pt x="5358" y="4931"/>
                  </a:lnTo>
                  <a:cubicBezTo>
                    <a:pt x="5430" y="4883"/>
                    <a:pt x="5430" y="4788"/>
                    <a:pt x="5358" y="4740"/>
                  </a:cubicBezTo>
                  <a:lnTo>
                    <a:pt x="5096" y="4454"/>
                  </a:lnTo>
                  <a:cubicBezTo>
                    <a:pt x="5025" y="4407"/>
                    <a:pt x="5025" y="4335"/>
                    <a:pt x="5073" y="4288"/>
                  </a:cubicBezTo>
                  <a:cubicBezTo>
                    <a:pt x="5192" y="4073"/>
                    <a:pt x="5311" y="3835"/>
                    <a:pt x="5358" y="3573"/>
                  </a:cubicBezTo>
                  <a:cubicBezTo>
                    <a:pt x="5382" y="3502"/>
                    <a:pt x="5430" y="3454"/>
                    <a:pt x="5501" y="3454"/>
                  </a:cubicBezTo>
                  <a:lnTo>
                    <a:pt x="5858" y="3454"/>
                  </a:lnTo>
                  <a:cubicBezTo>
                    <a:pt x="5954" y="3430"/>
                    <a:pt x="6025" y="3335"/>
                    <a:pt x="6025" y="3264"/>
                  </a:cubicBezTo>
                  <a:lnTo>
                    <a:pt x="6025" y="2668"/>
                  </a:lnTo>
                  <a:cubicBezTo>
                    <a:pt x="6025" y="2597"/>
                    <a:pt x="5954" y="2525"/>
                    <a:pt x="5858" y="2525"/>
                  </a:cubicBezTo>
                  <a:lnTo>
                    <a:pt x="5501" y="2525"/>
                  </a:lnTo>
                  <a:cubicBezTo>
                    <a:pt x="5454" y="2525"/>
                    <a:pt x="5382" y="2478"/>
                    <a:pt x="5358" y="2406"/>
                  </a:cubicBezTo>
                  <a:cubicBezTo>
                    <a:pt x="5311" y="2168"/>
                    <a:pt x="5215" y="1930"/>
                    <a:pt x="5073" y="1692"/>
                  </a:cubicBezTo>
                  <a:cubicBezTo>
                    <a:pt x="5025" y="1644"/>
                    <a:pt x="5025" y="1573"/>
                    <a:pt x="5096" y="1525"/>
                  </a:cubicBezTo>
                  <a:lnTo>
                    <a:pt x="5358" y="1239"/>
                  </a:lnTo>
                  <a:cubicBezTo>
                    <a:pt x="5430" y="1192"/>
                    <a:pt x="5430" y="1096"/>
                    <a:pt x="5358" y="1049"/>
                  </a:cubicBezTo>
                  <a:lnTo>
                    <a:pt x="4953" y="620"/>
                  </a:lnTo>
                  <a:cubicBezTo>
                    <a:pt x="4918" y="596"/>
                    <a:pt x="4876" y="584"/>
                    <a:pt x="4837" y="584"/>
                  </a:cubicBezTo>
                  <a:cubicBezTo>
                    <a:pt x="4799" y="584"/>
                    <a:pt x="4763" y="596"/>
                    <a:pt x="4739" y="620"/>
                  </a:cubicBezTo>
                  <a:lnTo>
                    <a:pt x="4453" y="882"/>
                  </a:lnTo>
                  <a:cubicBezTo>
                    <a:pt x="4423" y="927"/>
                    <a:pt x="4383" y="944"/>
                    <a:pt x="4346" y="944"/>
                  </a:cubicBezTo>
                  <a:cubicBezTo>
                    <a:pt x="4325" y="944"/>
                    <a:pt x="4304" y="938"/>
                    <a:pt x="4287" y="930"/>
                  </a:cubicBezTo>
                  <a:cubicBezTo>
                    <a:pt x="4072" y="811"/>
                    <a:pt x="3834" y="692"/>
                    <a:pt x="3572" y="620"/>
                  </a:cubicBezTo>
                  <a:cubicBezTo>
                    <a:pt x="3501" y="596"/>
                    <a:pt x="3453" y="572"/>
                    <a:pt x="3453" y="477"/>
                  </a:cubicBezTo>
                  <a:lnTo>
                    <a:pt x="3453" y="144"/>
                  </a:lnTo>
                  <a:cubicBezTo>
                    <a:pt x="3453" y="49"/>
                    <a:pt x="3382" y="1"/>
                    <a:pt x="3310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8" name="Google Shape;6898;p52"/>
            <p:cNvSpPr/>
            <p:nvPr/>
          </p:nvSpPr>
          <p:spPr>
            <a:xfrm>
              <a:off x="6820030" y="2602452"/>
              <a:ext cx="37656" cy="28414"/>
            </a:xfrm>
            <a:custGeom>
              <a:rect b="b" l="l" r="r" t="t"/>
              <a:pathLst>
                <a:path extrusionOk="0" h="953" w="1263">
                  <a:moveTo>
                    <a:pt x="977" y="0"/>
                  </a:moveTo>
                  <a:cubicBezTo>
                    <a:pt x="787" y="143"/>
                    <a:pt x="548" y="214"/>
                    <a:pt x="263" y="286"/>
                  </a:cubicBezTo>
                  <a:cubicBezTo>
                    <a:pt x="215" y="310"/>
                    <a:pt x="144" y="381"/>
                    <a:pt x="144" y="429"/>
                  </a:cubicBezTo>
                  <a:lnTo>
                    <a:pt x="144" y="786"/>
                  </a:lnTo>
                  <a:cubicBezTo>
                    <a:pt x="144" y="881"/>
                    <a:pt x="96" y="953"/>
                    <a:pt x="1" y="953"/>
                  </a:cubicBezTo>
                  <a:lnTo>
                    <a:pt x="477" y="953"/>
                  </a:lnTo>
                  <a:cubicBezTo>
                    <a:pt x="572" y="953"/>
                    <a:pt x="620" y="881"/>
                    <a:pt x="620" y="786"/>
                  </a:cubicBezTo>
                  <a:lnTo>
                    <a:pt x="620" y="429"/>
                  </a:lnTo>
                  <a:cubicBezTo>
                    <a:pt x="620" y="357"/>
                    <a:pt x="691" y="310"/>
                    <a:pt x="739" y="286"/>
                  </a:cubicBezTo>
                  <a:cubicBezTo>
                    <a:pt x="930" y="262"/>
                    <a:pt x="1096" y="191"/>
                    <a:pt x="1263" y="95"/>
                  </a:cubicBezTo>
                  <a:lnTo>
                    <a:pt x="1168" y="24"/>
                  </a:lnTo>
                  <a:cubicBezTo>
                    <a:pt x="1144" y="0"/>
                    <a:pt x="1049" y="0"/>
                    <a:pt x="9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9" name="Google Shape;6899;p52"/>
            <p:cNvSpPr/>
            <p:nvPr/>
          </p:nvSpPr>
          <p:spPr>
            <a:xfrm>
              <a:off x="6820030" y="2453345"/>
              <a:ext cx="37656" cy="28831"/>
            </a:xfrm>
            <a:custGeom>
              <a:rect b="b" l="l" r="r" t="t"/>
              <a:pathLst>
                <a:path extrusionOk="0" h="967" w="1263">
                  <a:moveTo>
                    <a:pt x="1" y="0"/>
                  </a:moveTo>
                  <a:cubicBezTo>
                    <a:pt x="96" y="0"/>
                    <a:pt x="144" y="48"/>
                    <a:pt x="144" y="143"/>
                  </a:cubicBezTo>
                  <a:lnTo>
                    <a:pt x="144" y="500"/>
                  </a:lnTo>
                  <a:cubicBezTo>
                    <a:pt x="144" y="595"/>
                    <a:pt x="215" y="619"/>
                    <a:pt x="263" y="643"/>
                  </a:cubicBezTo>
                  <a:cubicBezTo>
                    <a:pt x="548" y="715"/>
                    <a:pt x="787" y="834"/>
                    <a:pt x="977" y="953"/>
                  </a:cubicBezTo>
                  <a:cubicBezTo>
                    <a:pt x="1003" y="961"/>
                    <a:pt x="1026" y="967"/>
                    <a:pt x="1048" y="967"/>
                  </a:cubicBezTo>
                  <a:cubicBezTo>
                    <a:pt x="1087" y="967"/>
                    <a:pt x="1122" y="950"/>
                    <a:pt x="1168" y="905"/>
                  </a:cubicBezTo>
                  <a:lnTo>
                    <a:pt x="1263" y="834"/>
                  </a:lnTo>
                  <a:cubicBezTo>
                    <a:pt x="1096" y="762"/>
                    <a:pt x="930" y="667"/>
                    <a:pt x="739" y="643"/>
                  </a:cubicBezTo>
                  <a:cubicBezTo>
                    <a:pt x="691" y="643"/>
                    <a:pt x="620" y="595"/>
                    <a:pt x="620" y="500"/>
                  </a:cubicBezTo>
                  <a:lnTo>
                    <a:pt x="620" y="143"/>
                  </a:lnTo>
                  <a:cubicBezTo>
                    <a:pt x="620" y="48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0" name="Google Shape;6900;p52"/>
            <p:cNvSpPr/>
            <p:nvPr/>
          </p:nvSpPr>
          <p:spPr>
            <a:xfrm>
              <a:off x="6871163" y="2471443"/>
              <a:ext cx="43351" cy="142754"/>
            </a:xfrm>
            <a:custGeom>
              <a:rect b="b" l="l" r="r" t="t"/>
              <a:pathLst>
                <a:path extrusionOk="0" h="4788" w="1454">
                  <a:moveTo>
                    <a:pt x="265" y="0"/>
                  </a:moveTo>
                  <a:cubicBezTo>
                    <a:pt x="227" y="0"/>
                    <a:pt x="191" y="12"/>
                    <a:pt x="167" y="36"/>
                  </a:cubicBezTo>
                  <a:lnTo>
                    <a:pt x="48" y="155"/>
                  </a:lnTo>
                  <a:lnTo>
                    <a:pt x="334" y="465"/>
                  </a:lnTo>
                  <a:cubicBezTo>
                    <a:pt x="405" y="512"/>
                    <a:pt x="405" y="608"/>
                    <a:pt x="334" y="655"/>
                  </a:cubicBezTo>
                  <a:lnTo>
                    <a:pt x="72" y="941"/>
                  </a:lnTo>
                  <a:cubicBezTo>
                    <a:pt x="24" y="989"/>
                    <a:pt x="24" y="1060"/>
                    <a:pt x="48" y="1108"/>
                  </a:cubicBezTo>
                  <a:cubicBezTo>
                    <a:pt x="191" y="1322"/>
                    <a:pt x="286" y="1560"/>
                    <a:pt x="334" y="1822"/>
                  </a:cubicBezTo>
                  <a:cubicBezTo>
                    <a:pt x="358" y="1894"/>
                    <a:pt x="429" y="1941"/>
                    <a:pt x="477" y="1941"/>
                  </a:cubicBezTo>
                  <a:lnTo>
                    <a:pt x="834" y="1941"/>
                  </a:lnTo>
                  <a:cubicBezTo>
                    <a:pt x="929" y="1941"/>
                    <a:pt x="1001" y="2013"/>
                    <a:pt x="1001" y="2084"/>
                  </a:cubicBezTo>
                  <a:lnTo>
                    <a:pt x="1001" y="2680"/>
                  </a:lnTo>
                  <a:cubicBezTo>
                    <a:pt x="1001" y="2775"/>
                    <a:pt x="929" y="2846"/>
                    <a:pt x="834" y="2846"/>
                  </a:cubicBezTo>
                  <a:lnTo>
                    <a:pt x="477" y="2846"/>
                  </a:lnTo>
                  <a:cubicBezTo>
                    <a:pt x="405" y="2846"/>
                    <a:pt x="358" y="2894"/>
                    <a:pt x="334" y="2965"/>
                  </a:cubicBezTo>
                  <a:cubicBezTo>
                    <a:pt x="286" y="3227"/>
                    <a:pt x="191" y="3465"/>
                    <a:pt x="48" y="3680"/>
                  </a:cubicBezTo>
                  <a:cubicBezTo>
                    <a:pt x="0" y="3727"/>
                    <a:pt x="0" y="3799"/>
                    <a:pt x="72" y="3846"/>
                  </a:cubicBezTo>
                  <a:lnTo>
                    <a:pt x="334" y="4108"/>
                  </a:lnTo>
                  <a:cubicBezTo>
                    <a:pt x="405" y="4180"/>
                    <a:pt x="405" y="4275"/>
                    <a:pt x="334" y="4323"/>
                  </a:cubicBezTo>
                  <a:lnTo>
                    <a:pt x="48" y="4632"/>
                  </a:lnTo>
                  <a:lnTo>
                    <a:pt x="167" y="4751"/>
                  </a:lnTo>
                  <a:cubicBezTo>
                    <a:pt x="191" y="4775"/>
                    <a:pt x="227" y="4787"/>
                    <a:pt x="265" y="4787"/>
                  </a:cubicBezTo>
                  <a:cubicBezTo>
                    <a:pt x="304" y="4787"/>
                    <a:pt x="346" y="4775"/>
                    <a:pt x="381" y="4751"/>
                  </a:cubicBezTo>
                  <a:lnTo>
                    <a:pt x="786" y="4323"/>
                  </a:lnTo>
                  <a:cubicBezTo>
                    <a:pt x="858" y="4275"/>
                    <a:pt x="858" y="4180"/>
                    <a:pt x="786" y="4108"/>
                  </a:cubicBezTo>
                  <a:lnTo>
                    <a:pt x="524" y="3846"/>
                  </a:lnTo>
                  <a:cubicBezTo>
                    <a:pt x="453" y="3799"/>
                    <a:pt x="453" y="3727"/>
                    <a:pt x="501" y="3680"/>
                  </a:cubicBezTo>
                  <a:cubicBezTo>
                    <a:pt x="643" y="3465"/>
                    <a:pt x="739" y="3227"/>
                    <a:pt x="786" y="2965"/>
                  </a:cubicBezTo>
                  <a:cubicBezTo>
                    <a:pt x="810" y="2894"/>
                    <a:pt x="882" y="2846"/>
                    <a:pt x="929" y="2846"/>
                  </a:cubicBezTo>
                  <a:lnTo>
                    <a:pt x="1286" y="2846"/>
                  </a:lnTo>
                  <a:cubicBezTo>
                    <a:pt x="1382" y="2846"/>
                    <a:pt x="1453" y="2775"/>
                    <a:pt x="1453" y="2680"/>
                  </a:cubicBezTo>
                  <a:lnTo>
                    <a:pt x="1453" y="2084"/>
                  </a:lnTo>
                  <a:cubicBezTo>
                    <a:pt x="1453" y="2013"/>
                    <a:pt x="1382" y="1941"/>
                    <a:pt x="1286" y="1941"/>
                  </a:cubicBezTo>
                  <a:lnTo>
                    <a:pt x="929" y="1941"/>
                  </a:lnTo>
                  <a:cubicBezTo>
                    <a:pt x="858" y="1941"/>
                    <a:pt x="810" y="1894"/>
                    <a:pt x="786" y="1822"/>
                  </a:cubicBezTo>
                  <a:cubicBezTo>
                    <a:pt x="739" y="1560"/>
                    <a:pt x="643" y="1322"/>
                    <a:pt x="501" y="1108"/>
                  </a:cubicBezTo>
                  <a:cubicBezTo>
                    <a:pt x="453" y="1060"/>
                    <a:pt x="453" y="989"/>
                    <a:pt x="524" y="941"/>
                  </a:cubicBezTo>
                  <a:lnTo>
                    <a:pt x="786" y="655"/>
                  </a:lnTo>
                  <a:cubicBezTo>
                    <a:pt x="858" y="608"/>
                    <a:pt x="858" y="512"/>
                    <a:pt x="786" y="465"/>
                  </a:cubicBezTo>
                  <a:lnTo>
                    <a:pt x="381" y="36"/>
                  </a:lnTo>
                  <a:cubicBezTo>
                    <a:pt x="346" y="12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1" name="Google Shape;6901;p52"/>
            <p:cNvSpPr/>
            <p:nvPr/>
          </p:nvSpPr>
          <p:spPr>
            <a:xfrm>
              <a:off x="6778139" y="2494520"/>
              <a:ext cx="94454" cy="94454"/>
            </a:xfrm>
            <a:custGeom>
              <a:rect b="b" l="l" r="r" t="t"/>
              <a:pathLst>
                <a:path extrusionOk="0" h="3168" w="3168">
                  <a:moveTo>
                    <a:pt x="1572" y="0"/>
                  </a:moveTo>
                  <a:cubicBezTo>
                    <a:pt x="715" y="0"/>
                    <a:pt x="1" y="715"/>
                    <a:pt x="1" y="1596"/>
                  </a:cubicBezTo>
                  <a:cubicBezTo>
                    <a:pt x="1" y="2453"/>
                    <a:pt x="715" y="3168"/>
                    <a:pt x="1572" y="3168"/>
                  </a:cubicBezTo>
                  <a:cubicBezTo>
                    <a:pt x="2454" y="3168"/>
                    <a:pt x="3168" y="2453"/>
                    <a:pt x="3168" y="1596"/>
                  </a:cubicBezTo>
                  <a:cubicBezTo>
                    <a:pt x="3168" y="715"/>
                    <a:pt x="2454" y="0"/>
                    <a:pt x="1572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2" name="Google Shape;6902;p52"/>
            <p:cNvSpPr/>
            <p:nvPr/>
          </p:nvSpPr>
          <p:spPr>
            <a:xfrm>
              <a:off x="6794478" y="2499499"/>
              <a:ext cx="78115" cy="89475"/>
            </a:xfrm>
            <a:custGeom>
              <a:rect b="b" l="l" r="r" t="t"/>
              <a:pathLst>
                <a:path extrusionOk="0" h="3001" w="2620">
                  <a:moveTo>
                    <a:pt x="1691" y="0"/>
                  </a:moveTo>
                  <a:lnTo>
                    <a:pt x="1691" y="0"/>
                  </a:lnTo>
                  <a:cubicBezTo>
                    <a:pt x="2025" y="262"/>
                    <a:pt x="2239" y="667"/>
                    <a:pt x="2239" y="1143"/>
                  </a:cubicBezTo>
                  <a:cubicBezTo>
                    <a:pt x="2239" y="2024"/>
                    <a:pt x="1525" y="2739"/>
                    <a:pt x="643" y="2739"/>
                  </a:cubicBezTo>
                  <a:cubicBezTo>
                    <a:pt x="405" y="2739"/>
                    <a:pt x="215" y="2667"/>
                    <a:pt x="0" y="2572"/>
                  </a:cubicBezTo>
                  <a:lnTo>
                    <a:pt x="0" y="2572"/>
                  </a:lnTo>
                  <a:cubicBezTo>
                    <a:pt x="262" y="2858"/>
                    <a:pt x="620" y="3001"/>
                    <a:pt x="1048" y="3001"/>
                  </a:cubicBezTo>
                  <a:cubicBezTo>
                    <a:pt x="1906" y="3001"/>
                    <a:pt x="2620" y="2286"/>
                    <a:pt x="2620" y="1429"/>
                  </a:cubicBezTo>
                  <a:cubicBezTo>
                    <a:pt x="2620" y="786"/>
                    <a:pt x="2239" y="238"/>
                    <a:pt x="1691" y="0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3" name="Google Shape;6903;p52"/>
            <p:cNvSpPr/>
            <p:nvPr/>
          </p:nvSpPr>
          <p:spPr>
            <a:xfrm>
              <a:off x="6922982" y="2640079"/>
              <a:ext cx="108676" cy="108646"/>
            </a:xfrm>
            <a:custGeom>
              <a:rect b="b" l="l" r="r" t="t"/>
              <a:pathLst>
                <a:path extrusionOk="0" h="3644" w="3645">
                  <a:moveTo>
                    <a:pt x="1811" y="0"/>
                  </a:moveTo>
                  <a:cubicBezTo>
                    <a:pt x="811" y="0"/>
                    <a:pt x="1" y="810"/>
                    <a:pt x="1" y="1810"/>
                  </a:cubicBezTo>
                  <a:cubicBezTo>
                    <a:pt x="1" y="2834"/>
                    <a:pt x="811" y="3644"/>
                    <a:pt x="1811" y="3644"/>
                  </a:cubicBezTo>
                  <a:cubicBezTo>
                    <a:pt x="2811" y="3644"/>
                    <a:pt x="3644" y="2834"/>
                    <a:pt x="3644" y="1810"/>
                  </a:cubicBezTo>
                  <a:cubicBezTo>
                    <a:pt x="3644" y="810"/>
                    <a:pt x="2811" y="0"/>
                    <a:pt x="1811" y="0"/>
                  </a:cubicBezTo>
                  <a:close/>
                </a:path>
              </a:pathLst>
            </a:custGeom>
            <a:solidFill>
              <a:srgbClr val="E0E4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4" name="Google Shape;6904;p52"/>
            <p:cNvSpPr/>
            <p:nvPr/>
          </p:nvSpPr>
          <p:spPr>
            <a:xfrm>
              <a:off x="6947848" y="2642911"/>
              <a:ext cx="84526" cy="105813"/>
            </a:xfrm>
            <a:custGeom>
              <a:rect b="b" l="l" r="r" t="t"/>
              <a:pathLst>
                <a:path extrusionOk="0" h="3549" w="2835">
                  <a:moveTo>
                    <a:pt x="1548" y="1"/>
                  </a:moveTo>
                  <a:cubicBezTo>
                    <a:pt x="2048" y="334"/>
                    <a:pt x="2382" y="906"/>
                    <a:pt x="2382" y="1525"/>
                  </a:cubicBezTo>
                  <a:cubicBezTo>
                    <a:pt x="2382" y="2525"/>
                    <a:pt x="1572" y="3335"/>
                    <a:pt x="572" y="3335"/>
                  </a:cubicBezTo>
                  <a:cubicBezTo>
                    <a:pt x="381" y="3335"/>
                    <a:pt x="191" y="3311"/>
                    <a:pt x="0" y="3239"/>
                  </a:cubicBezTo>
                  <a:lnTo>
                    <a:pt x="0" y="3239"/>
                  </a:lnTo>
                  <a:cubicBezTo>
                    <a:pt x="310" y="3430"/>
                    <a:pt x="667" y="3549"/>
                    <a:pt x="1024" y="3549"/>
                  </a:cubicBezTo>
                  <a:cubicBezTo>
                    <a:pt x="2025" y="3549"/>
                    <a:pt x="2834" y="2739"/>
                    <a:pt x="2834" y="1739"/>
                  </a:cubicBezTo>
                  <a:cubicBezTo>
                    <a:pt x="2834" y="929"/>
                    <a:pt x="2287" y="239"/>
                    <a:pt x="1548" y="1"/>
                  </a:cubicBezTo>
                  <a:close/>
                </a:path>
              </a:pathLst>
            </a:custGeom>
            <a:solidFill>
              <a:srgbClr val="C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5" name="Google Shape;6905;p52"/>
            <p:cNvSpPr/>
            <p:nvPr/>
          </p:nvSpPr>
          <p:spPr>
            <a:xfrm>
              <a:off x="6773190" y="2490256"/>
              <a:ext cx="104382" cy="105098"/>
            </a:xfrm>
            <a:custGeom>
              <a:rect b="b" l="l" r="r" t="t"/>
              <a:pathLst>
                <a:path extrusionOk="0" h="3525" w="3501">
                  <a:moveTo>
                    <a:pt x="1762" y="0"/>
                  </a:moveTo>
                  <a:cubicBezTo>
                    <a:pt x="1548" y="0"/>
                    <a:pt x="1334" y="24"/>
                    <a:pt x="1167" y="120"/>
                  </a:cubicBezTo>
                  <a:cubicBezTo>
                    <a:pt x="1072" y="143"/>
                    <a:pt x="1000" y="239"/>
                    <a:pt x="1072" y="334"/>
                  </a:cubicBezTo>
                  <a:cubicBezTo>
                    <a:pt x="1089" y="404"/>
                    <a:pt x="1145" y="448"/>
                    <a:pt x="1211" y="448"/>
                  </a:cubicBezTo>
                  <a:cubicBezTo>
                    <a:pt x="1235" y="448"/>
                    <a:pt x="1260" y="442"/>
                    <a:pt x="1286" y="429"/>
                  </a:cubicBezTo>
                  <a:cubicBezTo>
                    <a:pt x="1429" y="358"/>
                    <a:pt x="1596" y="334"/>
                    <a:pt x="1762" y="334"/>
                  </a:cubicBezTo>
                  <a:cubicBezTo>
                    <a:pt x="2524" y="334"/>
                    <a:pt x="3144" y="953"/>
                    <a:pt x="3144" y="1739"/>
                  </a:cubicBezTo>
                  <a:cubicBezTo>
                    <a:pt x="3144" y="2501"/>
                    <a:pt x="2524" y="3120"/>
                    <a:pt x="1762" y="3120"/>
                  </a:cubicBezTo>
                  <a:cubicBezTo>
                    <a:pt x="976" y="3120"/>
                    <a:pt x="357" y="2501"/>
                    <a:pt x="357" y="1739"/>
                  </a:cubicBezTo>
                  <a:cubicBezTo>
                    <a:pt x="357" y="1406"/>
                    <a:pt x="476" y="1072"/>
                    <a:pt x="691" y="834"/>
                  </a:cubicBezTo>
                  <a:cubicBezTo>
                    <a:pt x="738" y="786"/>
                    <a:pt x="738" y="667"/>
                    <a:pt x="643" y="596"/>
                  </a:cubicBezTo>
                  <a:cubicBezTo>
                    <a:pt x="622" y="574"/>
                    <a:pt x="586" y="563"/>
                    <a:pt x="546" y="563"/>
                  </a:cubicBezTo>
                  <a:cubicBezTo>
                    <a:pt x="498" y="563"/>
                    <a:pt x="444" y="580"/>
                    <a:pt x="405" y="620"/>
                  </a:cubicBezTo>
                  <a:cubicBezTo>
                    <a:pt x="143" y="953"/>
                    <a:pt x="0" y="1334"/>
                    <a:pt x="0" y="1763"/>
                  </a:cubicBezTo>
                  <a:cubicBezTo>
                    <a:pt x="0" y="2715"/>
                    <a:pt x="762" y="3525"/>
                    <a:pt x="1762" y="3525"/>
                  </a:cubicBezTo>
                  <a:cubicBezTo>
                    <a:pt x="2715" y="3525"/>
                    <a:pt x="3501" y="2739"/>
                    <a:pt x="3501" y="1763"/>
                  </a:cubicBezTo>
                  <a:cubicBezTo>
                    <a:pt x="3501" y="786"/>
                    <a:pt x="2715" y="0"/>
                    <a:pt x="17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6" name="Google Shape;6906;p52"/>
            <p:cNvSpPr/>
            <p:nvPr/>
          </p:nvSpPr>
          <p:spPr>
            <a:xfrm>
              <a:off x="6731270" y="2448366"/>
              <a:ext cx="188192" cy="188192"/>
            </a:xfrm>
            <a:custGeom>
              <a:rect b="b" l="l" r="r" t="t"/>
              <a:pathLst>
                <a:path extrusionOk="0" h="6312" w="6312">
                  <a:moveTo>
                    <a:pt x="3454" y="429"/>
                  </a:moveTo>
                  <a:lnTo>
                    <a:pt x="3454" y="715"/>
                  </a:lnTo>
                  <a:cubicBezTo>
                    <a:pt x="3454" y="882"/>
                    <a:pt x="3549" y="1001"/>
                    <a:pt x="3692" y="1048"/>
                  </a:cubicBezTo>
                  <a:cubicBezTo>
                    <a:pt x="3930" y="1120"/>
                    <a:pt x="4145" y="1191"/>
                    <a:pt x="4335" y="1310"/>
                  </a:cubicBezTo>
                  <a:cubicBezTo>
                    <a:pt x="4395" y="1350"/>
                    <a:pt x="4459" y="1369"/>
                    <a:pt x="4520" y="1369"/>
                  </a:cubicBezTo>
                  <a:cubicBezTo>
                    <a:pt x="4605" y="1369"/>
                    <a:pt x="4685" y="1332"/>
                    <a:pt x="4740" y="1263"/>
                  </a:cubicBezTo>
                  <a:lnTo>
                    <a:pt x="4978" y="1024"/>
                  </a:lnTo>
                  <a:lnTo>
                    <a:pt x="5335" y="1405"/>
                  </a:lnTo>
                  <a:lnTo>
                    <a:pt x="5097" y="1644"/>
                  </a:lnTo>
                  <a:cubicBezTo>
                    <a:pt x="4978" y="1763"/>
                    <a:pt x="4978" y="1906"/>
                    <a:pt x="5026" y="2025"/>
                  </a:cubicBezTo>
                  <a:cubicBezTo>
                    <a:pt x="5145" y="2239"/>
                    <a:pt x="5240" y="2453"/>
                    <a:pt x="5312" y="2691"/>
                  </a:cubicBezTo>
                  <a:cubicBezTo>
                    <a:pt x="5335" y="2834"/>
                    <a:pt x="5454" y="2930"/>
                    <a:pt x="5597" y="2930"/>
                  </a:cubicBezTo>
                  <a:lnTo>
                    <a:pt x="5931" y="2930"/>
                  </a:lnTo>
                  <a:lnTo>
                    <a:pt x="5931" y="3454"/>
                  </a:lnTo>
                  <a:lnTo>
                    <a:pt x="5597" y="3454"/>
                  </a:lnTo>
                  <a:cubicBezTo>
                    <a:pt x="5454" y="3454"/>
                    <a:pt x="5335" y="3549"/>
                    <a:pt x="5312" y="3692"/>
                  </a:cubicBezTo>
                  <a:cubicBezTo>
                    <a:pt x="5240" y="3930"/>
                    <a:pt x="5145" y="4144"/>
                    <a:pt x="5026" y="4358"/>
                  </a:cubicBezTo>
                  <a:cubicBezTo>
                    <a:pt x="4931" y="4478"/>
                    <a:pt x="4978" y="4644"/>
                    <a:pt x="5097" y="4739"/>
                  </a:cubicBezTo>
                  <a:lnTo>
                    <a:pt x="5335" y="4978"/>
                  </a:lnTo>
                  <a:lnTo>
                    <a:pt x="4978" y="5359"/>
                  </a:lnTo>
                  <a:lnTo>
                    <a:pt x="4740" y="5121"/>
                  </a:lnTo>
                  <a:cubicBezTo>
                    <a:pt x="4670" y="5037"/>
                    <a:pt x="4576" y="5002"/>
                    <a:pt x="4486" y="5002"/>
                  </a:cubicBezTo>
                  <a:cubicBezTo>
                    <a:pt x="4422" y="5002"/>
                    <a:pt x="4361" y="5019"/>
                    <a:pt x="4311" y="5049"/>
                  </a:cubicBezTo>
                  <a:cubicBezTo>
                    <a:pt x="4121" y="5168"/>
                    <a:pt x="3907" y="5240"/>
                    <a:pt x="3668" y="5311"/>
                  </a:cubicBezTo>
                  <a:cubicBezTo>
                    <a:pt x="3525" y="5335"/>
                    <a:pt x="3430" y="5454"/>
                    <a:pt x="3430" y="5644"/>
                  </a:cubicBezTo>
                  <a:lnTo>
                    <a:pt x="3430" y="5930"/>
                  </a:lnTo>
                  <a:lnTo>
                    <a:pt x="2882" y="5930"/>
                  </a:lnTo>
                  <a:lnTo>
                    <a:pt x="2882" y="5644"/>
                  </a:lnTo>
                  <a:cubicBezTo>
                    <a:pt x="2882" y="5478"/>
                    <a:pt x="2811" y="5359"/>
                    <a:pt x="2644" y="5311"/>
                  </a:cubicBezTo>
                  <a:cubicBezTo>
                    <a:pt x="2406" y="5240"/>
                    <a:pt x="2216" y="5168"/>
                    <a:pt x="2001" y="5049"/>
                  </a:cubicBezTo>
                  <a:cubicBezTo>
                    <a:pt x="1952" y="5009"/>
                    <a:pt x="1890" y="4990"/>
                    <a:pt x="1829" y="4990"/>
                  </a:cubicBezTo>
                  <a:cubicBezTo>
                    <a:pt x="1744" y="4990"/>
                    <a:pt x="1662" y="5027"/>
                    <a:pt x="1620" y="5097"/>
                  </a:cubicBezTo>
                  <a:lnTo>
                    <a:pt x="1382" y="5335"/>
                  </a:lnTo>
                  <a:lnTo>
                    <a:pt x="1025" y="4954"/>
                  </a:lnTo>
                  <a:lnTo>
                    <a:pt x="1263" y="4716"/>
                  </a:lnTo>
                  <a:cubicBezTo>
                    <a:pt x="1382" y="4597"/>
                    <a:pt x="1382" y="4454"/>
                    <a:pt x="1311" y="4335"/>
                  </a:cubicBezTo>
                  <a:cubicBezTo>
                    <a:pt x="1192" y="4120"/>
                    <a:pt x="1096" y="3906"/>
                    <a:pt x="1049" y="3668"/>
                  </a:cubicBezTo>
                  <a:cubicBezTo>
                    <a:pt x="1025" y="3525"/>
                    <a:pt x="906" y="3430"/>
                    <a:pt x="739" y="3430"/>
                  </a:cubicBezTo>
                  <a:lnTo>
                    <a:pt x="430" y="3430"/>
                  </a:lnTo>
                  <a:lnTo>
                    <a:pt x="430" y="2906"/>
                  </a:lnTo>
                  <a:lnTo>
                    <a:pt x="715" y="2906"/>
                  </a:lnTo>
                  <a:cubicBezTo>
                    <a:pt x="858" y="2906"/>
                    <a:pt x="977" y="2811"/>
                    <a:pt x="1049" y="2668"/>
                  </a:cubicBezTo>
                  <a:cubicBezTo>
                    <a:pt x="1096" y="2429"/>
                    <a:pt x="1192" y="2215"/>
                    <a:pt x="1311" y="2001"/>
                  </a:cubicBezTo>
                  <a:cubicBezTo>
                    <a:pt x="1406" y="1882"/>
                    <a:pt x="1382" y="1715"/>
                    <a:pt x="1263" y="1620"/>
                  </a:cubicBezTo>
                  <a:lnTo>
                    <a:pt x="1025" y="1382"/>
                  </a:lnTo>
                  <a:lnTo>
                    <a:pt x="1406" y="1024"/>
                  </a:lnTo>
                  <a:lnTo>
                    <a:pt x="1644" y="1263"/>
                  </a:lnTo>
                  <a:cubicBezTo>
                    <a:pt x="1711" y="1330"/>
                    <a:pt x="1786" y="1359"/>
                    <a:pt x="1860" y="1359"/>
                  </a:cubicBezTo>
                  <a:cubicBezTo>
                    <a:pt x="1917" y="1359"/>
                    <a:pt x="1973" y="1341"/>
                    <a:pt x="2025" y="1310"/>
                  </a:cubicBezTo>
                  <a:cubicBezTo>
                    <a:pt x="2240" y="1191"/>
                    <a:pt x="2454" y="1120"/>
                    <a:pt x="2692" y="1048"/>
                  </a:cubicBezTo>
                  <a:cubicBezTo>
                    <a:pt x="2835" y="1024"/>
                    <a:pt x="2930" y="905"/>
                    <a:pt x="2930" y="762"/>
                  </a:cubicBezTo>
                  <a:lnTo>
                    <a:pt x="2930" y="429"/>
                  </a:lnTo>
                  <a:close/>
                  <a:moveTo>
                    <a:pt x="2859" y="0"/>
                  </a:moveTo>
                  <a:cubicBezTo>
                    <a:pt x="2692" y="0"/>
                    <a:pt x="2525" y="167"/>
                    <a:pt x="2525" y="334"/>
                  </a:cubicBezTo>
                  <a:lnTo>
                    <a:pt x="2525" y="667"/>
                  </a:lnTo>
                  <a:cubicBezTo>
                    <a:pt x="2287" y="715"/>
                    <a:pt x="2025" y="810"/>
                    <a:pt x="1811" y="953"/>
                  </a:cubicBezTo>
                  <a:lnTo>
                    <a:pt x="1573" y="715"/>
                  </a:lnTo>
                  <a:cubicBezTo>
                    <a:pt x="1513" y="655"/>
                    <a:pt x="1436" y="626"/>
                    <a:pt x="1358" y="626"/>
                  </a:cubicBezTo>
                  <a:cubicBezTo>
                    <a:pt x="1281" y="626"/>
                    <a:pt x="1204" y="655"/>
                    <a:pt x="1144" y="715"/>
                  </a:cubicBezTo>
                  <a:lnTo>
                    <a:pt x="715" y="1144"/>
                  </a:lnTo>
                  <a:cubicBezTo>
                    <a:pt x="596" y="1263"/>
                    <a:pt x="596" y="1477"/>
                    <a:pt x="715" y="1596"/>
                  </a:cubicBezTo>
                  <a:lnTo>
                    <a:pt x="954" y="1834"/>
                  </a:lnTo>
                  <a:cubicBezTo>
                    <a:pt x="811" y="2072"/>
                    <a:pt x="715" y="2310"/>
                    <a:pt x="668" y="2549"/>
                  </a:cubicBezTo>
                  <a:lnTo>
                    <a:pt x="334" y="2549"/>
                  </a:lnTo>
                  <a:cubicBezTo>
                    <a:pt x="144" y="2549"/>
                    <a:pt x="1" y="2691"/>
                    <a:pt x="1" y="2858"/>
                  </a:cubicBezTo>
                  <a:lnTo>
                    <a:pt x="1" y="3454"/>
                  </a:lnTo>
                  <a:cubicBezTo>
                    <a:pt x="1" y="3644"/>
                    <a:pt x="144" y="3787"/>
                    <a:pt x="334" y="3787"/>
                  </a:cubicBezTo>
                  <a:lnTo>
                    <a:pt x="668" y="3787"/>
                  </a:lnTo>
                  <a:cubicBezTo>
                    <a:pt x="715" y="4025"/>
                    <a:pt x="811" y="4287"/>
                    <a:pt x="954" y="4501"/>
                  </a:cubicBezTo>
                  <a:lnTo>
                    <a:pt x="715" y="4739"/>
                  </a:lnTo>
                  <a:cubicBezTo>
                    <a:pt x="596" y="4859"/>
                    <a:pt x="596" y="5073"/>
                    <a:pt x="715" y="5192"/>
                  </a:cubicBezTo>
                  <a:lnTo>
                    <a:pt x="1144" y="5597"/>
                  </a:lnTo>
                  <a:cubicBezTo>
                    <a:pt x="1204" y="5656"/>
                    <a:pt x="1281" y="5686"/>
                    <a:pt x="1358" y="5686"/>
                  </a:cubicBezTo>
                  <a:cubicBezTo>
                    <a:pt x="1436" y="5686"/>
                    <a:pt x="1513" y="5656"/>
                    <a:pt x="1573" y="5597"/>
                  </a:cubicBezTo>
                  <a:lnTo>
                    <a:pt x="1811" y="5359"/>
                  </a:lnTo>
                  <a:cubicBezTo>
                    <a:pt x="2049" y="5525"/>
                    <a:pt x="2287" y="5597"/>
                    <a:pt x="2525" y="5668"/>
                  </a:cubicBezTo>
                  <a:lnTo>
                    <a:pt x="2525" y="6002"/>
                  </a:lnTo>
                  <a:cubicBezTo>
                    <a:pt x="2525" y="6168"/>
                    <a:pt x="2692" y="6311"/>
                    <a:pt x="2859" y="6311"/>
                  </a:cubicBezTo>
                  <a:lnTo>
                    <a:pt x="3454" y="6311"/>
                  </a:lnTo>
                  <a:cubicBezTo>
                    <a:pt x="3645" y="6311"/>
                    <a:pt x="3787" y="6168"/>
                    <a:pt x="3787" y="6002"/>
                  </a:cubicBezTo>
                  <a:lnTo>
                    <a:pt x="3787" y="5668"/>
                  </a:lnTo>
                  <a:cubicBezTo>
                    <a:pt x="4049" y="5597"/>
                    <a:pt x="4288" y="5525"/>
                    <a:pt x="4502" y="5359"/>
                  </a:cubicBezTo>
                  <a:lnTo>
                    <a:pt x="4740" y="5597"/>
                  </a:lnTo>
                  <a:cubicBezTo>
                    <a:pt x="4796" y="5642"/>
                    <a:pt x="4874" y="5666"/>
                    <a:pt x="4952" y="5666"/>
                  </a:cubicBezTo>
                  <a:cubicBezTo>
                    <a:pt x="5040" y="5666"/>
                    <a:pt x="5130" y="5636"/>
                    <a:pt x="5193" y="5573"/>
                  </a:cubicBezTo>
                  <a:lnTo>
                    <a:pt x="5597" y="5168"/>
                  </a:lnTo>
                  <a:cubicBezTo>
                    <a:pt x="5716" y="5049"/>
                    <a:pt x="5716" y="4835"/>
                    <a:pt x="5597" y="4716"/>
                  </a:cubicBezTo>
                  <a:lnTo>
                    <a:pt x="5359" y="4478"/>
                  </a:lnTo>
                  <a:cubicBezTo>
                    <a:pt x="5502" y="4263"/>
                    <a:pt x="5597" y="4001"/>
                    <a:pt x="5669" y="3763"/>
                  </a:cubicBezTo>
                  <a:lnTo>
                    <a:pt x="5978" y="3763"/>
                  </a:lnTo>
                  <a:cubicBezTo>
                    <a:pt x="6169" y="3763"/>
                    <a:pt x="6312" y="3620"/>
                    <a:pt x="6312" y="3430"/>
                  </a:cubicBezTo>
                  <a:lnTo>
                    <a:pt x="6312" y="2834"/>
                  </a:lnTo>
                  <a:cubicBezTo>
                    <a:pt x="6312" y="2668"/>
                    <a:pt x="6169" y="2501"/>
                    <a:pt x="5978" y="2501"/>
                  </a:cubicBezTo>
                  <a:lnTo>
                    <a:pt x="5669" y="2501"/>
                  </a:lnTo>
                  <a:cubicBezTo>
                    <a:pt x="5597" y="2263"/>
                    <a:pt x="5502" y="2001"/>
                    <a:pt x="5359" y="1787"/>
                  </a:cubicBezTo>
                  <a:lnTo>
                    <a:pt x="5597" y="1548"/>
                  </a:lnTo>
                  <a:cubicBezTo>
                    <a:pt x="5716" y="1429"/>
                    <a:pt x="5716" y="1239"/>
                    <a:pt x="5597" y="1120"/>
                  </a:cubicBezTo>
                  <a:lnTo>
                    <a:pt x="5193" y="691"/>
                  </a:lnTo>
                  <a:cubicBezTo>
                    <a:pt x="5133" y="632"/>
                    <a:pt x="5050" y="602"/>
                    <a:pt x="4966" y="602"/>
                  </a:cubicBezTo>
                  <a:cubicBezTo>
                    <a:pt x="4883" y="602"/>
                    <a:pt x="4800" y="632"/>
                    <a:pt x="4740" y="691"/>
                  </a:cubicBezTo>
                  <a:lnTo>
                    <a:pt x="4502" y="929"/>
                  </a:lnTo>
                  <a:cubicBezTo>
                    <a:pt x="4264" y="786"/>
                    <a:pt x="4026" y="691"/>
                    <a:pt x="3787" y="643"/>
                  </a:cubicBezTo>
                  <a:lnTo>
                    <a:pt x="3787" y="334"/>
                  </a:lnTo>
                  <a:cubicBezTo>
                    <a:pt x="3787" y="167"/>
                    <a:pt x="3645" y="0"/>
                    <a:pt x="3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7" name="Google Shape;6907;p52"/>
            <p:cNvSpPr/>
            <p:nvPr/>
          </p:nvSpPr>
          <p:spPr>
            <a:xfrm>
              <a:off x="6815766" y="2517955"/>
              <a:ext cx="19201" cy="49731"/>
            </a:xfrm>
            <a:custGeom>
              <a:rect b="b" l="l" r="r" t="t"/>
              <a:pathLst>
                <a:path extrusionOk="0" h="1668" w="644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34" y="357"/>
                  </a:lnTo>
                  <a:lnTo>
                    <a:pt x="334" y="1477"/>
                  </a:lnTo>
                  <a:cubicBezTo>
                    <a:pt x="287" y="1572"/>
                    <a:pt x="382" y="1667"/>
                    <a:pt x="477" y="1667"/>
                  </a:cubicBezTo>
                  <a:cubicBezTo>
                    <a:pt x="572" y="1667"/>
                    <a:pt x="644" y="1572"/>
                    <a:pt x="644" y="1477"/>
                  </a:cubicBezTo>
                  <a:lnTo>
                    <a:pt x="644" y="167"/>
                  </a:lnTo>
                  <a:cubicBezTo>
                    <a:pt x="644" y="95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8" name="Google Shape;6908;p52"/>
            <p:cNvSpPr/>
            <p:nvPr/>
          </p:nvSpPr>
          <p:spPr>
            <a:xfrm>
              <a:off x="6918033" y="2635099"/>
              <a:ext cx="119290" cy="118604"/>
            </a:xfrm>
            <a:custGeom>
              <a:rect b="b" l="l" r="r" t="t"/>
              <a:pathLst>
                <a:path extrusionOk="0" h="3978" w="4001">
                  <a:moveTo>
                    <a:pt x="1977" y="1"/>
                  </a:moveTo>
                  <a:cubicBezTo>
                    <a:pt x="881" y="1"/>
                    <a:pt x="0" y="882"/>
                    <a:pt x="0" y="2001"/>
                  </a:cubicBezTo>
                  <a:cubicBezTo>
                    <a:pt x="0" y="3096"/>
                    <a:pt x="881" y="3978"/>
                    <a:pt x="1977" y="3978"/>
                  </a:cubicBezTo>
                  <a:cubicBezTo>
                    <a:pt x="2334" y="3978"/>
                    <a:pt x="2691" y="3906"/>
                    <a:pt x="3001" y="3716"/>
                  </a:cubicBezTo>
                  <a:cubicBezTo>
                    <a:pt x="3096" y="3668"/>
                    <a:pt x="3120" y="3573"/>
                    <a:pt x="3048" y="3478"/>
                  </a:cubicBezTo>
                  <a:cubicBezTo>
                    <a:pt x="3020" y="3420"/>
                    <a:pt x="2973" y="3388"/>
                    <a:pt x="2920" y="3388"/>
                  </a:cubicBezTo>
                  <a:cubicBezTo>
                    <a:pt x="2885" y="3388"/>
                    <a:pt x="2848" y="3402"/>
                    <a:pt x="2810" y="3430"/>
                  </a:cubicBezTo>
                  <a:cubicBezTo>
                    <a:pt x="2572" y="3573"/>
                    <a:pt x="2286" y="3668"/>
                    <a:pt x="1977" y="3668"/>
                  </a:cubicBezTo>
                  <a:cubicBezTo>
                    <a:pt x="1072" y="3668"/>
                    <a:pt x="310" y="2906"/>
                    <a:pt x="310" y="2001"/>
                  </a:cubicBezTo>
                  <a:cubicBezTo>
                    <a:pt x="310" y="1072"/>
                    <a:pt x="1072" y="334"/>
                    <a:pt x="1977" y="334"/>
                  </a:cubicBezTo>
                  <a:cubicBezTo>
                    <a:pt x="2906" y="334"/>
                    <a:pt x="3644" y="1072"/>
                    <a:pt x="3644" y="2001"/>
                  </a:cubicBezTo>
                  <a:cubicBezTo>
                    <a:pt x="3644" y="2311"/>
                    <a:pt x="3572" y="2644"/>
                    <a:pt x="3358" y="2906"/>
                  </a:cubicBezTo>
                  <a:cubicBezTo>
                    <a:pt x="3287" y="3001"/>
                    <a:pt x="3334" y="3096"/>
                    <a:pt x="3406" y="3144"/>
                  </a:cubicBezTo>
                  <a:cubicBezTo>
                    <a:pt x="3443" y="3172"/>
                    <a:pt x="3481" y="3186"/>
                    <a:pt x="3515" y="3186"/>
                  </a:cubicBezTo>
                  <a:cubicBezTo>
                    <a:pt x="3569" y="3186"/>
                    <a:pt x="3615" y="3154"/>
                    <a:pt x="3644" y="3096"/>
                  </a:cubicBezTo>
                  <a:cubicBezTo>
                    <a:pt x="3882" y="2763"/>
                    <a:pt x="4001" y="2382"/>
                    <a:pt x="4001" y="1953"/>
                  </a:cubicBezTo>
                  <a:cubicBezTo>
                    <a:pt x="4001" y="882"/>
                    <a:pt x="3096" y="1"/>
                    <a:pt x="19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9" name="Google Shape;6909;p52"/>
            <p:cNvSpPr/>
            <p:nvPr/>
          </p:nvSpPr>
          <p:spPr>
            <a:xfrm>
              <a:off x="6870448" y="2586828"/>
              <a:ext cx="215175" cy="214459"/>
            </a:xfrm>
            <a:custGeom>
              <a:rect b="b" l="l" r="r" t="t"/>
              <a:pathLst>
                <a:path extrusionOk="0" h="7193" w="7217">
                  <a:moveTo>
                    <a:pt x="3906" y="334"/>
                  </a:moveTo>
                  <a:lnTo>
                    <a:pt x="3906" y="715"/>
                  </a:lnTo>
                  <a:cubicBezTo>
                    <a:pt x="3906" y="881"/>
                    <a:pt x="4025" y="1024"/>
                    <a:pt x="4168" y="1048"/>
                  </a:cubicBezTo>
                  <a:cubicBezTo>
                    <a:pt x="4454" y="1120"/>
                    <a:pt x="4716" y="1239"/>
                    <a:pt x="4954" y="1381"/>
                  </a:cubicBezTo>
                  <a:cubicBezTo>
                    <a:pt x="5006" y="1416"/>
                    <a:pt x="5059" y="1432"/>
                    <a:pt x="5110" y="1432"/>
                  </a:cubicBezTo>
                  <a:cubicBezTo>
                    <a:pt x="5199" y="1432"/>
                    <a:pt x="5283" y="1385"/>
                    <a:pt x="5359" y="1310"/>
                  </a:cubicBezTo>
                  <a:lnTo>
                    <a:pt x="5668" y="1024"/>
                  </a:lnTo>
                  <a:lnTo>
                    <a:pt x="6145" y="1501"/>
                  </a:lnTo>
                  <a:lnTo>
                    <a:pt x="5835" y="1786"/>
                  </a:lnTo>
                  <a:cubicBezTo>
                    <a:pt x="5716" y="1905"/>
                    <a:pt x="5716" y="2096"/>
                    <a:pt x="5788" y="2215"/>
                  </a:cubicBezTo>
                  <a:cubicBezTo>
                    <a:pt x="5930" y="2453"/>
                    <a:pt x="6049" y="2715"/>
                    <a:pt x="6121" y="2977"/>
                  </a:cubicBezTo>
                  <a:cubicBezTo>
                    <a:pt x="6145" y="3144"/>
                    <a:pt x="6288" y="3263"/>
                    <a:pt x="6430" y="3263"/>
                  </a:cubicBezTo>
                  <a:lnTo>
                    <a:pt x="6859" y="3263"/>
                  </a:lnTo>
                  <a:lnTo>
                    <a:pt x="6859" y="3930"/>
                  </a:lnTo>
                  <a:lnTo>
                    <a:pt x="6478" y="3930"/>
                  </a:lnTo>
                  <a:cubicBezTo>
                    <a:pt x="6311" y="3930"/>
                    <a:pt x="6169" y="4049"/>
                    <a:pt x="6145" y="4215"/>
                  </a:cubicBezTo>
                  <a:cubicBezTo>
                    <a:pt x="6073" y="4477"/>
                    <a:pt x="5954" y="4739"/>
                    <a:pt x="5811" y="4977"/>
                  </a:cubicBezTo>
                  <a:cubicBezTo>
                    <a:pt x="5716" y="5120"/>
                    <a:pt x="5764" y="5287"/>
                    <a:pt x="5883" y="5406"/>
                  </a:cubicBezTo>
                  <a:lnTo>
                    <a:pt x="6169" y="5692"/>
                  </a:lnTo>
                  <a:lnTo>
                    <a:pt x="5692" y="6168"/>
                  </a:lnTo>
                  <a:lnTo>
                    <a:pt x="5406" y="5882"/>
                  </a:lnTo>
                  <a:cubicBezTo>
                    <a:pt x="5334" y="5809"/>
                    <a:pt x="5234" y="5781"/>
                    <a:pt x="5140" y="5781"/>
                  </a:cubicBezTo>
                  <a:cubicBezTo>
                    <a:pt x="5081" y="5781"/>
                    <a:pt x="5024" y="5792"/>
                    <a:pt x="4978" y="5811"/>
                  </a:cubicBezTo>
                  <a:cubicBezTo>
                    <a:pt x="4740" y="5954"/>
                    <a:pt x="4478" y="6073"/>
                    <a:pt x="4216" y="6144"/>
                  </a:cubicBezTo>
                  <a:cubicBezTo>
                    <a:pt x="4049" y="6168"/>
                    <a:pt x="3930" y="6311"/>
                    <a:pt x="3930" y="6478"/>
                  </a:cubicBezTo>
                  <a:lnTo>
                    <a:pt x="3930" y="6883"/>
                  </a:lnTo>
                  <a:lnTo>
                    <a:pt x="3263" y="6883"/>
                  </a:lnTo>
                  <a:lnTo>
                    <a:pt x="3263" y="6502"/>
                  </a:lnTo>
                  <a:cubicBezTo>
                    <a:pt x="3263" y="6359"/>
                    <a:pt x="3144" y="6192"/>
                    <a:pt x="2977" y="6168"/>
                  </a:cubicBezTo>
                  <a:cubicBezTo>
                    <a:pt x="2715" y="6121"/>
                    <a:pt x="2453" y="6001"/>
                    <a:pt x="2215" y="5835"/>
                  </a:cubicBezTo>
                  <a:cubicBezTo>
                    <a:pt x="2162" y="5808"/>
                    <a:pt x="2105" y="5795"/>
                    <a:pt x="2048" y="5795"/>
                  </a:cubicBezTo>
                  <a:cubicBezTo>
                    <a:pt x="1954" y="5795"/>
                    <a:pt x="1861" y="5832"/>
                    <a:pt x="1787" y="5906"/>
                  </a:cubicBezTo>
                  <a:lnTo>
                    <a:pt x="1501" y="6192"/>
                  </a:lnTo>
                  <a:lnTo>
                    <a:pt x="1025" y="5716"/>
                  </a:lnTo>
                  <a:lnTo>
                    <a:pt x="1310" y="5430"/>
                  </a:lnTo>
                  <a:cubicBezTo>
                    <a:pt x="1429" y="5311"/>
                    <a:pt x="1429" y="5120"/>
                    <a:pt x="1382" y="5001"/>
                  </a:cubicBezTo>
                  <a:cubicBezTo>
                    <a:pt x="1239" y="4763"/>
                    <a:pt x="1120" y="4501"/>
                    <a:pt x="1048" y="4239"/>
                  </a:cubicBezTo>
                  <a:cubicBezTo>
                    <a:pt x="1025" y="4096"/>
                    <a:pt x="882" y="3977"/>
                    <a:pt x="715" y="3977"/>
                  </a:cubicBezTo>
                  <a:lnTo>
                    <a:pt x="310" y="3977"/>
                  </a:lnTo>
                  <a:lnTo>
                    <a:pt x="310" y="3287"/>
                  </a:lnTo>
                  <a:lnTo>
                    <a:pt x="691" y="3287"/>
                  </a:lnTo>
                  <a:cubicBezTo>
                    <a:pt x="834" y="3287"/>
                    <a:pt x="1001" y="3168"/>
                    <a:pt x="1025" y="3025"/>
                  </a:cubicBezTo>
                  <a:cubicBezTo>
                    <a:pt x="1072" y="2739"/>
                    <a:pt x="1191" y="2477"/>
                    <a:pt x="1358" y="2239"/>
                  </a:cubicBezTo>
                  <a:cubicBezTo>
                    <a:pt x="1429" y="2096"/>
                    <a:pt x="1406" y="1953"/>
                    <a:pt x="1287" y="1834"/>
                  </a:cubicBezTo>
                  <a:lnTo>
                    <a:pt x="1001" y="1524"/>
                  </a:lnTo>
                  <a:lnTo>
                    <a:pt x="1477" y="1048"/>
                  </a:lnTo>
                  <a:lnTo>
                    <a:pt x="1763" y="1358"/>
                  </a:lnTo>
                  <a:cubicBezTo>
                    <a:pt x="1830" y="1425"/>
                    <a:pt x="1920" y="1454"/>
                    <a:pt x="2007" y="1454"/>
                  </a:cubicBezTo>
                  <a:cubicBezTo>
                    <a:pt x="2074" y="1454"/>
                    <a:pt x="2140" y="1436"/>
                    <a:pt x="2192" y="1405"/>
                  </a:cubicBezTo>
                  <a:cubicBezTo>
                    <a:pt x="2430" y="1262"/>
                    <a:pt x="2692" y="1143"/>
                    <a:pt x="2954" y="1072"/>
                  </a:cubicBezTo>
                  <a:cubicBezTo>
                    <a:pt x="3096" y="1048"/>
                    <a:pt x="3216" y="905"/>
                    <a:pt x="3216" y="762"/>
                  </a:cubicBezTo>
                  <a:lnTo>
                    <a:pt x="3216" y="334"/>
                  </a:lnTo>
                  <a:close/>
                  <a:moveTo>
                    <a:pt x="3263" y="0"/>
                  </a:moveTo>
                  <a:cubicBezTo>
                    <a:pt x="3073" y="0"/>
                    <a:pt x="2930" y="143"/>
                    <a:pt x="2930" y="334"/>
                  </a:cubicBezTo>
                  <a:lnTo>
                    <a:pt x="2930" y="738"/>
                  </a:lnTo>
                  <a:cubicBezTo>
                    <a:pt x="2620" y="810"/>
                    <a:pt x="2334" y="929"/>
                    <a:pt x="2072" y="1120"/>
                  </a:cubicBezTo>
                  <a:lnTo>
                    <a:pt x="1763" y="810"/>
                  </a:lnTo>
                  <a:cubicBezTo>
                    <a:pt x="1703" y="750"/>
                    <a:pt x="1614" y="721"/>
                    <a:pt x="1525" y="721"/>
                  </a:cubicBezTo>
                  <a:cubicBezTo>
                    <a:pt x="1435" y="721"/>
                    <a:pt x="1346" y="750"/>
                    <a:pt x="1287" y="810"/>
                  </a:cubicBezTo>
                  <a:lnTo>
                    <a:pt x="810" y="1286"/>
                  </a:lnTo>
                  <a:cubicBezTo>
                    <a:pt x="691" y="1405"/>
                    <a:pt x="691" y="1643"/>
                    <a:pt x="810" y="1762"/>
                  </a:cubicBezTo>
                  <a:lnTo>
                    <a:pt x="1120" y="2072"/>
                  </a:lnTo>
                  <a:cubicBezTo>
                    <a:pt x="929" y="2334"/>
                    <a:pt x="810" y="2620"/>
                    <a:pt x="763" y="2929"/>
                  </a:cubicBezTo>
                  <a:lnTo>
                    <a:pt x="334" y="2929"/>
                  </a:lnTo>
                  <a:cubicBezTo>
                    <a:pt x="167" y="2929"/>
                    <a:pt x="1" y="3072"/>
                    <a:pt x="1" y="3263"/>
                  </a:cubicBezTo>
                  <a:lnTo>
                    <a:pt x="1" y="3930"/>
                  </a:lnTo>
                  <a:cubicBezTo>
                    <a:pt x="1" y="4120"/>
                    <a:pt x="167" y="4263"/>
                    <a:pt x="334" y="4263"/>
                  </a:cubicBezTo>
                  <a:lnTo>
                    <a:pt x="763" y="4263"/>
                  </a:lnTo>
                  <a:cubicBezTo>
                    <a:pt x="810" y="4573"/>
                    <a:pt x="929" y="4858"/>
                    <a:pt x="1120" y="5120"/>
                  </a:cubicBezTo>
                  <a:lnTo>
                    <a:pt x="810" y="5430"/>
                  </a:lnTo>
                  <a:cubicBezTo>
                    <a:pt x="691" y="5549"/>
                    <a:pt x="691" y="5787"/>
                    <a:pt x="810" y="5906"/>
                  </a:cubicBezTo>
                  <a:lnTo>
                    <a:pt x="1287" y="6382"/>
                  </a:lnTo>
                  <a:cubicBezTo>
                    <a:pt x="1346" y="6442"/>
                    <a:pt x="1435" y="6472"/>
                    <a:pt x="1525" y="6472"/>
                  </a:cubicBezTo>
                  <a:cubicBezTo>
                    <a:pt x="1614" y="6472"/>
                    <a:pt x="1703" y="6442"/>
                    <a:pt x="1763" y="6382"/>
                  </a:cubicBezTo>
                  <a:lnTo>
                    <a:pt x="2072" y="6073"/>
                  </a:lnTo>
                  <a:cubicBezTo>
                    <a:pt x="2334" y="6263"/>
                    <a:pt x="2620" y="6382"/>
                    <a:pt x="2930" y="6430"/>
                  </a:cubicBezTo>
                  <a:lnTo>
                    <a:pt x="2930" y="6859"/>
                  </a:lnTo>
                  <a:cubicBezTo>
                    <a:pt x="2930" y="7025"/>
                    <a:pt x="3073" y="7192"/>
                    <a:pt x="3263" y="7192"/>
                  </a:cubicBezTo>
                  <a:lnTo>
                    <a:pt x="3930" y="7192"/>
                  </a:lnTo>
                  <a:cubicBezTo>
                    <a:pt x="4120" y="7192"/>
                    <a:pt x="4263" y="7025"/>
                    <a:pt x="4263" y="6859"/>
                  </a:cubicBezTo>
                  <a:lnTo>
                    <a:pt x="4263" y="6430"/>
                  </a:lnTo>
                  <a:cubicBezTo>
                    <a:pt x="4573" y="6382"/>
                    <a:pt x="4859" y="6263"/>
                    <a:pt x="5121" y="6073"/>
                  </a:cubicBezTo>
                  <a:lnTo>
                    <a:pt x="5430" y="6382"/>
                  </a:lnTo>
                  <a:cubicBezTo>
                    <a:pt x="5490" y="6442"/>
                    <a:pt x="5579" y="6472"/>
                    <a:pt x="5668" y="6472"/>
                  </a:cubicBezTo>
                  <a:cubicBezTo>
                    <a:pt x="5758" y="6472"/>
                    <a:pt x="5847" y="6442"/>
                    <a:pt x="5907" y="6382"/>
                  </a:cubicBezTo>
                  <a:lnTo>
                    <a:pt x="6383" y="5906"/>
                  </a:lnTo>
                  <a:cubicBezTo>
                    <a:pt x="6502" y="5787"/>
                    <a:pt x="6502" y="5549"/>
                    <a:pt x="6383" y="5430"/>
                  </a:cubicBezTo>
                  <a:lnTo>
                    <a:pt x="6073" y="5120"/>
                  </a:lnTo>
                  <a:cubicBezTo>
                    <a:pt x="6264" y="4858"/>
                    <a:pt x="6383" y="4573"/>
                    <a:pt x="6430" y="4263"/>
                  </a:cubicBezTo>
                  <a:lnTo>
                    <a:pt x="6859" y="4263"/>
                  </a:lnTo>
                  <a:cubicBezTo>
                    <a:pt x="7026" y="4263"/>
                    <a:pt x="7193" y="4120"/>
                    <a:pt x="7193" y="3930"/>
                  </a:cubicBezTo>
                  <a:lnTo>
                    <a:pt x="7193" y="3263"/>
                  </a:lnTo>
                  <a:cubicBezTo>
                    <a:pt x="7216" y="3072"/>
                    <a:pt x="7073" y="2929"/>
                    <a:pt x="6883" y="2929"/>
                  </a:cubicBezTo>
                  <a:lnTo>
                    <a:pt x="6478" y="2929"/>
                  </a:lnTo>
                  <a:cubicBezTo>
                    <a:pt x="6407" y="2620"/>
                    <a:pt x="6288" y="2334"/>
                    <a:pt x="6121" y="2072"/>
                  </a:cubicBezTo>
                  <a:lnTo>
                    <a:pt x="6407" y="1762"/>
                  </a:lnTo>
                  <a:cubicBezTo>
                    <a:pt x="6478" y="1715"/>
                    <a:pt x="6502" y="1643"/>
                    <a:pt x="6502" y="1596"/>
                  </a:cubicBezTo>
                  <a:cubicBezTo>
                    <a:pt x="6526" y="1477"/>
                    <a:pt x="6478" y="1381"/>
                    <a:pt x="6407" y="1286"/>
                  </a:cubicBezTo>
                  <a:lnTo>
                    <a:pt x="5930" y="810"/>
                  </a:lnTo>
                  <a:cubicBezTo>
                    <a:pt x="5883" y="738"/>
                    <a:pt x="5835" y="715"/>
                    <a:pt x="5764" y="715"/>
                  </a:cubicBezTo>
                  <a:cubicBezTo>
                    <a:pt x="5736" y="709"/>
                    <a:pt x="5707" y="706"/>
                    <a:pt x="5680" y="706"/>
                  </a:cubicBezTo>
                  <a:cubicBezTo>
                    <a:pt x="5590" y="706"/>
                    <a:pt x="5503" y="737"/>
                    <a:pt x="5430" y="810"/>
                  </a:cubicBezTo>
                  <a:lnTo>
                    <a:pt x="5121" y="1120"/>
                  </a:lnTo>
                  <a:cubicBezTo>
                    <a:pt x="4859" y="929"/>
                    <a:pt x="4573" y="810"/>
                    <a:pt x="4263" y="738"/>
                  </a:cubicBezTo>
                  <a:lnTo>
                    <a:pt x="4263" y="334"/>
                  </a:lnTo>
                  <a:cubicBezTo>
                    <a:pt x="4263" y="143"/>
                    <a:pt x="4120" y="0"/>
                    <a:pt x="39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0" name="Google Shape;6910;p52"/>
            <p:cNvSpPr/>
            <p:nvPr/>
          </p:nvSpPr>
          <p:spPr>
            <a:xfrm>
              <a:off x="6961325" y="2667777"/>
              <a:ext cx="32707" cy="51133"/>
            </a:xfrm>
            <a:custGeom>
              <a:rect b="b" l="l" r="r" t="t"/>
              <a:pathLst>
                <a:path extrusionOk="0" h="1715" w="1097">
                  <a:moveTo>
                    <a:pt x="525" y="0"/>
                  </a:moveTo>
                  <a:cubicBezTo>
                    <a:pt x="287" y="0"/>
                    <a:pt x="96" y="167"/>
                    <a:pt x="25" y="381"/>
                  </a:cubicBezTo>
                  <a:cubicBezTo>
                    <a:pt x="1" y="476"/>
                    <a:pt x="48" y="572"/>
                    <a:pt x="120" y="595"/>
                  </a:cubicBezTo>
                  <a:cubicBezTo>
                    <a:pt x="136" y="600"/>
                    <a:pt x="153" y="601"/>
                    <a:pt x="170" y="601"/>
                  </a:cubicBezTo>
                  <a:cubicBezTo>
                    <a:pt x="253" y="601"/>
                    <a:pt x="338" y="555"/>
                    <a:pt x="358" y="476"/>
                  </a:cubicBezTo>
                  <a:cubicBezTo>
                    <a:pt x="382" y="381"/>
                    <a:pt x="453" y="357"/>
                    <a:pt x="501" y="357"/>
                  </a:cubicBezTo>
                  <a:cubicBezTo>
                    <a:pt x="596" y="357"/>
                    <a:pt x="644" y="405"/>
                    <a:pt x="644" y="500"/>
                  </a:cubicBezTo>
                  <a:lnTo>
                    <a:pt x="644" y="524"/>
                  </a:lnTo>
                  <a:cubicBezTo>
                    <a:pt x="644" y="619"/>
                    <a:pt x="620" y="715"/>
                    <a:pt x="572" y="810"/>
                  </a:cubicBezTo>
                  <a:cubicBezTo>
                    <a:pt x="358" y="1096"/>
                    <a:pt x="239" y="1262"/>
                    <a:pt x="168" y="1334"/>
                  </a:cubicBezTo>
                  <a:cubicBezTo>
                    <a:pt x="96" y="1453"/>
                    <a:pt x="48" y="1524"/>
                    <a:pt x="96" y="1596"/>
                  </a:cubicBezTo>
                  <a:cubicBezTo>
                    <a:pt x="120" y="1667"/>
                    <a:pt x="144" y="1691"/>
                    <a:pt x="215" y="1715"/>
                  </a:cubicBezTo>
                  <a:lnTo>
                    <a:pt x="930" y="1715"/>
                  </a:lnTo>
                  <a:cubicBezTo>
                    <a:pt x="1001" y="1715"/>
                    <a:pt x="1096" y="1667"/>
                    <a:pt x="1096" y="1572"/>
                  </a:cubicBezTo>
                  <a:cubicBezTo>
                    <a:pt x="1096" y="1453"/>
                    <a:pt x="1049" y="1357"/>
                    <a:pt x="930" y="1357"/>
                  </a:cubicBezTo>
                  <a:lnTo>
                    <a:pt x="596" y="1357"/>
                  </a:lnTo>
                  <a:cubicBezTo>
                    <a:pt x="644" y="1286"/>
                    <a:pt x="739" y="1167"/>
                    <a:pt x="858" y="976"/>
                  </a:cubicBezTo>
                  <a:cubicBezTo>
                    <a:pt x="953" y="857"/>
                    <a:pt x="1001" y="738"/>
                    <a:pt x="1049" y="619"/>
                  </a:cubicBezTo>
                  <a:lnTo>
                    <a:pt x="1049" y="595"/>
                  </a:lnTo>
                  <a:lnTo>
                    <a:pt x="1049" y="524"/>
                  </a:lnTo>
                  <a:lnTo>
                    <a:pt x="1049" y="500"/>
                  </a:lnTo>
                  <a:cubicBezTo>
                    <a:pt x="1049" y="238"/>
                    <a:pt x="811" y="0"/>
                    <a:pt x="5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1" name="Google Shape;6911;p52"/>
          <p:cNvGrpSpPr/>
          <p:nvPr/>
        </p:nvGrpSpPr>
        <p:grpSpPr>
          <a:xfrm>
            <a:off x="6273306" y="2448366"/>
            <a:ext cx="352920" cy="353606"/>
            <a:chOff x="6158994" y="2448366"/>
            <a:chExt cx="352920" cy="353606"/>
          </a:xfrm>
        </p:grpSpPr>
        <p:sp>
          <p:nvSpPr>
            <p:cNvPr id="6912" name="Google Shape;6912;p52"/>
            <p:cNvSpPr/>
            <p:nvPr/>
          </p:nvSpPr>
          <p:spPr>
            <a:xfrm>
              <a:off x="6255566" y="2546339"/>
              <a:ext cx="158347" cy="157662"/>
            </a:xfrm>
            <a:custGeom>
              <a:rect b="b" l="l" r="r" t="t"/>
              <a:pathLst>
                <a:path extrusionOk="0" h="5288" w="5311">
                  <a:moveTo>
                    <a:pt x="2644" y="1"/>
                  </a:moveTo>
                  <a:cubicBezTo>
                    <a:pt x="1191" y="1"/>
                    <a:pt x="0" y="1192"/>
                    <a:pt x="0" y="2644"/>
                  </a:cubicBezTo>
                  <a:cubicBezTo>
                    <a:pt x="0" y="4097"/>
                    <a:pt x="1191" y="5288"/>
                    <a:pt x="2644" y="5288"/>
                  </a:cubicBezTo>
                  <a:cubicBezTo>
                    <a:pt x="4120" y="5288"/>
                    <a:pt x="5311" y="4097"/>
                    <a:pt x="5311" y="2644"/>
                  </a:cubicBezTo>
                  <a:cubicBezTo>
                    <a:pt x="5311" y="1192"/>
                    <a:pt x="4120" y="1"/>
                    <a:pt x="2644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3" name="Google Shape;6913;p52"/>
            <p:cNvSpPr/>
            <p:nvPr/>
          </p:nvSpPr>
          <p:spPr>
            <a:xfrm>
              <a:off x="6302406" y="2549201"/>
              <a:ext cx="111508" cy="154799"/>
            </a:xfrm>
            <a:custGeom>
              <a:rect b="b" l="l" r="r" t="t"/>
              <a:pathLst>
                <a:path extrusionOk="0" h="5192" w="3740">
                  <a:moveTo>
                    <a:pt x="1716" y="0"/>
                  </a:moveTo>
                  <a:lnTo>
                    <a:pt x="1716" y="0"/>
                  </a:lnTo>
                  <a:cubicBezTo>
                    <a:pt x="2621" y="405"/>
                    <a:pt x="3287" y="1334"/>
                    <a:pt x="3287" y="2405"/>
                  </a:cubicBezTo>
                  <a:cubicBezTo>
                    <a:pt x="3287" y="3858"/>
                    <a:pt x="2097" y="5049"/>
                    <a:pt x="644" y="5049"/>
                  </a:cubicBezTo>
                  <a:cubicBezTo>
                    <a:pt x="430" y="5049"/>
                    <a:pt x="215" y="5025"/>
                    <a:pt x="1" y="4953"/>
                  </a:cubicBezTo>
                  <a:lnTo>
                    <a:pt x="1" y="4953"/>
                  </a:lnTo>
                  <a:cubicBezTo>
                    <a:pt x="334" y="5120"/>
                    <a:pt x="692" y="5192"/>
                    <a:pt x="1073" y="5192"/>
                  </a:cubicBezTo>
                  <a:cubicBezTo>
                    <a:pt x="2549" y="5192"/>
                    <a:pt x="3740" y="4001"/>
                    <a:pt x="3740" y="2548"/>
                  </a:cubicBezTo>
                  <a:cubicBezTo>
                    <a:pt x="3740" y="1310"/>
                    <a:pt x="2859" y="262"/>
                    <a:pt x="171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4" name="Google Shape;6914;p52"/>
            <p:cNvSpPr/>
            <p:nvPr/>
          </p:nvSpPr>
          <p:spPr>
            <a:xfrm>
              <a:off x="6163257" y="2454031"/>
              <a:ext cx="343678" cy="342276"/>
            </a:xfrm>
            <a:custGeom>
              <a:rect b="b" l="l" r="r" t="t"/>
              <a:pathLst>
                <a:path extrusionOk="0" h="11480" w="11527">
                  <a:moveTo>
                    <a:pt x="5740" y="1477"/>
                  </a:moveTo>
                  <a:cubicBezTo>
                    <a:pt x="8097" y="1477"/>
                    <a:pt x="10002" y="3383"/>
                    <a:pt x="10002" y="5740"/>
                  </a:cubicBezTo>
                  <a:cubicBezTo>
                    <a:pt x="10002" y="8098"/>
                    <a:pt x="8097" y="10003"/>
                    <a:pt x="5740" y="10003"/>
                  </a:cubicBezTo>
                  <a:cubicBezTo>
                    <a:pt x="3406" y="10003"/>
                    <a:pt x="1501" y="8098"/>
                    <a:pt x="1501" y="5740"/>
                  </a:cubicBezTo>
                  <a:cubicBezTo>
                    <a:pt x="1501" y="5145"/>
                    <a:pt x="1620" y="4573"/>
                    <a:pt x="1810" y="4073"/>
                  </a:cubicBezTo>
                  <a:lnTo>
                    <a:pt x="2549" y="4002"/>
                  </a:lnTo>
                  <a:cubicBezTo>
                    <a:pt x="2644" y="4002"/>
                    <a:pt x="2691" y="3930"/>
                    <a:pt x="2644" y="3859"/>
                  </a:cubicBezTo>
                  <a:lnTo>
                    <a:pt x="2358" y="3192"/>
                  </a:lnTo>
                  <a:cubicBezTo>
                    <a:pt x="3120" y="2168"/>
                    <a:pt x="4335" y="1477"/>
                    <a:pt x="5740" y="1477"/>
                  </a:cubicBezTo>
                  <a:close/>
                  <a:moveTo>
                    <a:pt x="5740" y="1"/>
                  </a:moveTo>
                  <a:cubicBezTo>
                    <a:pt x="2572" y="1"/>
                    <a:pt x="0" y="2597"/>
                    <a:pt x="0" y="5740"/>
                  </a:cubicBezTo>
                  <a:cubicBezTo>
                    <a:pt x="0" y="8931"/>
                    <a:pt x="2596" y="11479"/>
                    <a:pt x="5740" y="11479"/>
                  </a:cubicBezTo>
                  <a:cubicBezTo>
                    <a:pt x="8931" y="11479"/>
                    <a:pt x="11503" y="8884"/>
                    <a:pt x="11503" y="5740"/>
                  </a:cubicBezTo>
                  <a:cubicBezTo>
                    <a:pt x="11527" y="2549"/>
                    <a:pt x="8931" y="1"/>
                    <a:pt x="5740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5" name="Google Shape;6915;p52"/>
            <p:cNvSpPr/>
            <p:nvPr/>
          </p:nvSpPr>
          <p:spPr>
            <a:xfrm>
              <a:off x="6162542" y="2625886"/>
              <a:ext cx="107960" cy="149135"/>
            </a:xfrm>
            <a:custGeom>
              <a:rect b="b" l="l" r="r" t="t"/>
              <a:pathLst>
                <a:path extrusionOk="0" h="5002" w="3621">
                  <a:moveTo>
                    <a:pt x="1" y="0"/>
                  </a:moveTo>
                  <a:cubicBezTo>
                    <a:pt x="1" y="2143"/>
                    <a:pt x="1167" y="4001"/>
                    <a:pt x="2882" y="5001"/>
                  </a:cubicBezTo>
                  <a:lnTo>
                    <a:pt x="3620" y="3691"/>
                  </a:lnTo>
                  <a:cubicBezTo>
                    <a:pt x="3144" y="3405"/>
                    <a:pt x="2739" y="3024"/>
                    <a:pt x="2382" y="2572"/>
                  </a:cubicBezTo>
                  <a:lnTo>
                    <a:pt x="2668" y="1881"/>
                  </a:lnTo>
                  <a:cubicBezTo>
                    <a:pt x="2715" y="1834"/>
                    <a:pt x="2644" y="1738"/>
                    <a:pt x="2596" y="1738"/>
                  </a:cubicBezTo>
                  <a:lnTo>
                    <a:pt x="1834" y="1667"/>
                  </a:lnTo>
                  <a:cubicBezTo>
                    <a:pt x="1644" y="1167"/>
                    <a:pt x="1525" y="595"/>
                    <a:pt x="15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6" name="Google Shape;6916;p52"/>
            <p:cNvSpPr/>
            <p:nvPr/>
          </p:nvSpPr>
          <p:spPr>
            <a:xfrm>
              <a:off x="6398262" y="2476780"/>
              <a:ext cx="108676" cy="149135"/>
            </a:xfrm>
            <a:custGeom>
              <a:rect b="b" l="l" r="r" t="t"/>
              <a:pathLst>
                <a:path extrusionOk="0" h="5002" w="3645">
                  <a:moveTo>
                    <a:pt x="763" y="0"/>
                  </a:moveTo>
                  <a:lnTo>
                    <a:pt x="1" y="1310"/>
                  </a:lnTo>
                  <a:cubicBezTo>
                    <a:pt x="525" y="1619"/>
                    <a:pt x="930" y="1977"/>
                    <a:pt x="1287" y="2453"/>
                  </a:cubicBezTo>
                  <a:lnTo>
                    <a:pt x="1001" y="3120"/>
                  </a:lnTo>
                  <a:cubicBezTo>
                    <a:pt x="954" y="3191"/>
                    <a:pt x="1025" y="3286"/>
                    <a:pt x="1073" y="3286"/>
                  </a:cubicBezTo>
                  <a:lnTo>
                    <a:pt x="1811" y="3334"/>
                  </a:lnTo>
                  <a:cubicBezTo>
                    <a:pt x="2025" y="3858"/>
                    <a:pt x="2144" y="4406"/>
                    <a:pt x="2144" y="5001"/>
                  </a:cubicBezTo>
                  <a:lnTo>
                    <a:pt x="3645" y="5001"/>
                  </a:lnTo>
                  <a:cubicBezTo>
                    <a:pt x="3645" y="2858"/>
                    <a:pt x="2478" y="1024"/>
                    <a:pt x="76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7" name="Google Shape;6917;p52"/>
            <p:cNvSpPr/>
            <p:nvPr/>
          </p:nvSpPr>
          <p:spPr>
            <a:xfrm>
              <a:off x="6397576" y="2625886"/>
              <a:ext cx="108646" cy="149135"/>
            </a:xfrm>
            <a:custGeom>
              <a:rect b="b" l="l" r="r" t="t"/>
              <a:pathLst>
                <a:path extrusionOk="0" h="5002" w="3644">
                  <a:moveTo>
                    <a:pt x="2143" y="0"/>
                  </a:moveTo>
                  <a:cubicBezTo>
                    <a:pt x="2143" y="595"/>
                    <a:pt x="2024" y="1167"/>
                    <a:pt x="1810" y="1667"/>
                  </a:cubicBezTo>
                  <a:lnTo>
                    <a:pt x="1072" y="1738"/>
                  </a:lnTo>
                  <a:cubicBezTo>
                    <a:pt x="977" y="1738"/>
                    <a:pt x="953" y="1834"/>
                    <a:pt x="977" y="1881"/>
                  </a:cubicBezTo>
                  <a:lnTo>
                    <a:pt x="1286" y="2572"/>
                  </a:lnTo>
                  <a:cubicBezTo>
                    <a:pt x="929" y="3024"/>
                    <a:pt x="500" y="3405"/>
                    <a:pt x="0" y="3691"/>
                  </a:cubicBezTo>
                  <a:lnTo>
                    <a:pt x="738" y="5001"/>
                  </a:lnTo>
                  <a:cubicBezTo>
                    <a:pt x="2477" y="4025"/>
                    <a:pt x="3644" y="2143"/>
                    <a:pt x="3644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8" name="Google Shape;6918;p52"/>
            <p:cNvSpPr/>
            <p:nvPr/>
          </p:nvSpPr>
          <p:spPr>
            <a:xfrm>
              <a:off x="6288214" y="2456893"/>
              <a:ext cx="218723" cy="339414"/>
            </a:xfrm>
            <a:custGeom>
              <a:rect b="b" l="l" r="r" t="t"/>
              <a:pathLst>
                <a:path extrusionOk="0" h="11384" w="7336">
                  <a:moveTo>
                    <a:pt x="2620" y="0"/>
                  </a:moveTo>
                  <a:cubicBezTo>
                    <a:pt x="5049" y="667"/>
                    <a:pt x="6835" y="2906"/>
                    <a:pt x="6835" y="5525"/>
                  </a:cubicBezTo>
                  <a:cubicBezTo>
                    <a:pt x="6835" y="8716"/>
                    <a:pt x="4240" y="11264"/>
                    <a:pt x="1072" y="11264"/>
                  </a:cubicBezTo>
                  <a:cubicBezTo>
                    <a:pt x="715" y="11264"/>
                    <a:pt x="358" y="11241"/>
                    <a:pt x="1" y="11193"/>
                  </a:cubicBezTo>
                  <a:lnTo>
                    <a:pt x="1" y="11193"/>
                  </a:lnTo>
                  <a:cubicBezTo>
                    <a:pt x="525" y="11336"/>
                    <a:pt x="1025" y="11383"/>
                    <a:pt x="1549" y="11383"/>
                  </a:cubicBezTo>
                  <a:cubicBezTo>
                    <a:pt x="4740" y="11383"/>
                    <a:pt x="7312" y="8812"/>
                    <a:pt x="7312" y="5644"/>
                  </a:cubicBezTo>
                  <a:cubicBezTo>
                    <a:pt x="7336" y="2858"/>
                    <a:pt x="5311" y="500"/>
                    <a:pt x="262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9" name="Google Shape;6919;p52"/>
            <p:cNvSpPr/>
            <p:nvPr/>
          </p:nvSpPr>
          <p:spPr>
            <a:xfrm>
              <a:off x="6248470" y="2454031"/>
              <a:ext cx="170423" cy="64997"/>
            </a:xfrm>
            <a:custGeom>
              <a:rect b="b" l="l" r="r" t="t"/>
              <a:pathLst>
                <a:path extrusionOk="0" h="2180" w="5716">
                  <a:moveTo>
                    <a:pt x="2882" y="1"/>
                  </a:moveTo>
                  <a:cubicBezTo>
                    <a:pt x="1858" y="1"/>
                    <a:pt x="857" y="263"/>
                    <a:pt x="0" y="763"/>
                  </a:cubicBezTo>
                  <a:lnTo>
                    <a:pt x="738" y="2073"/>
                  </a:lnTo>
                  <a:cubicBezTo>
                    <a:pt x="1215" y="1811"/>
                    <a:pt x="1762" y="1597"/>
                    <a:pt x="2358" y="1549"/>
                  </a:cubicBezTo>
                  <a:lnTo>
                    <a:pt x="2763" y="2144"/>
                  </a:lnTo>
                  <a:cubicBezTo>
                    <a:pt x="2798" y="2168"/>
                    <a:pt x="2840" y="2180"/>
                    <a:pt x="2876" y="2180"/>
                  </a:cubicBezTo>
                  <a:cubicBezTo>
                    <a:pt x="2911" y="2180"/>
                    <a:pt x="2941" y="2168"/>
                    <a:pt x="2953" y="2144"/>
                  </a:cubicBezTo>
                  <a:lnTo>
                    <a:pt x="3358" y="1549"/>
                  </a:lnTo>
                  <a:cubicBezTo>
                    <a:pt x="3929" y="1597"/>
                    <a:pt x="4501" y="1811"/>
                    <a:pt x="4977" y="2073"/>
                  </a:cubicBezTo>
                  <a:lnTo>
                    <a:pt x="5716" y="763"/>
                  </a:lnTo>
                  <a:cubicBezTo>
                    <a:pt x="4954" y="263"/>
                    <a:pt x="3953" y="1"/>
                    <a:pt x="2882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0" name="Google Shape;6920;p52"/>
            <p:cNvSpPr/>
            <p:nvPr/>
          </p:nvSpPr>
          <p:spPr>
            <a:xfrm>
              <a:off x="6365614" y="2457609"/>
              <a:ext cx="53995" cy="24866"/>
            </a:xfrm>
            <a:custGeom>
              <a:rect b="b" l="l" r="r" t="t"/>
              <a:pathLst>
                <a:path extrusionOk="0" h="834" w="1811">
                  <a:moveTo>
                    <a:pt x="0" y="0"/>
                  </a:moveTo>
                  <a:cubicBezTo>
                    <a:pt x="620" y="167"/>
                    <a:pt x="1215" y="452"/>
                    <a:pt x="1739" y="834"/>
                  </a:cubicBezTo>
                  <a:lnTo>
                    <a:pt x="1810" y="691"/>
                  </a:lnTo>
                  <a:cubicBezTo>
                    <a:pt x="1810" y="619"/>
                    <a:pt x="1763" y="595"/>
                    <a:pt x="1739" y="572"/>
                  </a:cubicBezTo>
                  <a:lnTo>
                    <a:pt x="1548" y="476"/>
                  </a:lnTo>
                  <a:cubicBezTo>
                    <a:pt x="1501" y="452"/>
                    <a:pt x="1453" y="405"/>
                    <a:pt x="1406" y="405"/>
                  </a:cubicBezTo>
                  <a:cubicBezTo>
                    <a:pt x="1215" y="333"/>
                    <a:pt x="1025" y="238"/>
                    <a:pt x="810" y="167"/>
                  </a:cubicBezTo>
                  <a:cubicBezTo>
                    <a:pt x="596" y="119"/>
                    <a:pt x="358" y="24"/>
                    <a:pt x="12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1" name="Google Shape;6921;p52"/>
            <p:cNvSpPr/>
            <p:nvPr/>
          </p:nvSpPr>
          <p:spPr>
            <a:xfrm>
              <a:off x="6249871" y="2732208"/>
              <a:ext cx="172569" cy="65533"/>
            </a:xfrm>
            <a:custGeom>
              <a:rect b="b" l="l" r="r" t="t"/>
              <a:pathLst>
                <a:path extrusionOk="0" h="2198" w="5788">
                  <a:moveTo>
                    <a:pt x="2861" y="0"/>
                  </a:moveTo>
                  <a:cubicBezTo>
                    <a:pt x="2829" y="0"/>
                    <a:pt x="2799" y="18"/>
                    <a:pt x="2787" y="54"/>
                  </a:cubicBezTo>
                  <a:lnTo>
                    <a:pt x="2358" y="649"/>
                  </a:lnTo>
                  <a:cubicBezTo>
                    <a:pt x="1787" y="578"/>
                    <a:pt x="1239" y="363"/>
                    <a:pt x="763" y="101"/>
                  </a:cubicBezTo>
                  <a:lnTo>
                    <a:pt x="1" y="1411"/>
                  </a:lnTo>
                  <a:cubicBezTo>
                    <a:pt x="834" y="1888"/>
                    <a:pt x="1858" y="2197"/>
                    <a:pt x="2906" y="2197"/>
                  </a:cubicBezTo>
                  <a:cubicBezTo>
                    <a:pt x="3930" y="2197"/>
                    <a:pt x="4930" y="1911"/>
                    <a:pt x="5788" y="1411"/>
                  </a:cubicBezTo>
                  <a:lnTo>
                    <a:pt x="4978" y="101"/>
                  </a:lnTo>
                  <a:cubicBezTo>
                    <a:pt x="4502" y="363"/>
                    <a:pt x="3978" y="578"/>
                    <a:pt x="3382" y="649"/>
                  </a:cubicBezTo>
                  <a:lnTo>
                    <a:pt x="2954" y="54"/>
                  </a:lnTo>
                  <a:cubicBezTo>
                    <a:pt x="2930" y="18"/>
                    <a:pt x="2894" y="0"/>
                    <a:pt x="2861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2" name="Google Shape;6922;p52"/>
            <p:cNvSpPr/>
            <p:nvPr/>
          </p:nvSpPr>
          <p:spPr>
            <a:xfrm>
              <a:off x="6421011" y="2478181"/>
              <a:ext cx="85927" cy="149135"/>
            </a:xfrm>
            <a:custGeom>
              <a:rect b="b" l="l" r="r" t="t"/>
              <a:pathLst>
                <a:path extrusionOk="0" h="5002" w="2882">
                  <a:moveTo>
                    <a:pt x="71" y="1"/>
                  </a:moveTo>
                  <a:lnTo>
                    <a:pt x="0" y="144"/>
                  </a:lnTo>
                  <a:cubicBezTo>
                    <a:pt x="1477" y="1191"/>
                    <a:pt x="2453" y="2906"/>
                    <a:pt x="2453" y="4883"/>
                  </a:cubicBezTo>
                  <a:lnTo>
                    <a:pt x="2453" y="5002"/>
                  </a:lnTo>
                  <a:lnTo>
                    <a:pt x="2882" y="5002"/>
                  </a:lnTo>
                  <a:lnTo>
                    <a:pt x="2882" y="4954"/>
                  </a:lnTo>
                  <a:lnTo>
                    <a:pt x="2882" y="4883"/>
                  </a:lnTo>
                  <a:lnTo>
                    <a:pt x="2882" y="4573"/>
                  </a:lnTo>
                  <a:cubicBezTo>
                    <a:pt x="2882" y="4478"/>
                    <a:pt x="2858" y="4359"/>
                    <a:pt x="2858" y="4287"/>
                  </a:cubicBezTo>
                  <a:cubicBezTo>
                    <a:pt x="2786" y="3882"/>
                    <a:pt x="2739" y="3525"/>
                    <a:pt x="2620" y="3144"/>
                  </a:cubicBezTo>
                  <a:cubicBezTo>
                    <a:pt x="2524" y="2906"/>
                    <a:pt x="2429" y="2668"/>
                    <a:pt x="2310" y="2430"/>
                  </a:cubicBezTo>
                  <a:cubicBezTo>
                    <a:pt x="2262" y="2311"/>
                    <a:pt x="2191" y="2168"/>
                    <a:pt x="2096" y="2049"/>
                  </a:cubicBezTo>
                  <a:cubicBezTo>
                    <a:pt x="1953" y="1787"/>
                    <a:pt x="1738" y="1501"/>
                    <a:pt x="1572" y="1263"/>
                  </a:cubicBezTo>
                  <a:cubicBezTo>
                    <a:pt x="1310" y="977"/>
                    <a:pt x="1000" y="667"/>
                    <a:pt x="714" y="429"/>
                  </a:cubicBezTo>
                  <a:cubicBezTo>
                    <a:pt x="619" y="382"/>
                    <a:pt x="524" y="286"/>
                    <a:pt x="429" y="239"/>
                  </a:cubicBezTo>
                  <a:cubicBezTo>
                    <a:pt x="357" y="167"/>
                    <a:pt x="238" y="120"/>
                    <a:pt x="143" y="24"/>
                  </a:cubicBezTo>
                  <a:cubicBezTo>
                    <a:pt x="119" y="24"/>
                    <a:pt x="71" y="1"/>
                    <a:pt x="71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3" name="Google Shape;6923;p52"/>
            <p:cNvSpPr/>
            <p:nvPr/>
          </p:nvSpPr>
          <p:spPr>
            <a:xfrm>
              <a:off x="6289645" y="2763633"/>
              <a:ext cx="131365" cy="34108"/>
            </a:xfrm>
            <a:custGeom>
              <a:rect b="b" l="l" r="r" t="t"/>
              <a:pathLst>
                <a:path extrusionOk="0" h="1144" w="4406">
                  <a:moveTo>
                    <a:pt x="0" y="881"/>
                  </a:moveTo>
                  <a:lnTo>
                    <a:pt x="0" y="881"/>
                  </a:lnTo>
                  <a:cubicBezTo>
                    <a:pt x="3" y="882"/>
                    <a:pt x="5" y="882"/>
                    <a:pt x="8" y="883"/>
                  </a:cubicBezTo>
                  <a:lnTo>
                    <a:pt x="8" y="883"/>
                  </a:lnTo>
                  <a:cubicBezTo>
                    <a:pt x="5" y="882"/>
                    <a:pt x="3" y="881"/>
                    <a:pt x="0" y="881"/>
                  </a:cubicBezTo>
                  <a:close/>
                  <a:moveTo>
                    <a:pt x="4239" y="0"/>
                  </a:moveTo>
                  <a:cubicBezTo>
                    <a:pt x="3358" y="619"/>
                    <a:pt x="2263" y="976"/>
                    <a:pt x="1072" y="976"/>
                  </a:cubicBezTo>
                  <a:cubicBezTo>
                    <a:pt x="670" y="976"/>
                    <a:pt x="362" y="953"/>
                    <a:pt x="8" y="883"/>
                  </a:cubicBezTo>
                  <a:lnTo>
                    <a:pt x="8" y="883"/>
                  </a:lnTo>
                  <a:cubicBezTo>
                    <a:pt x="29" y="891"/>
                    <a:pt x="51" y="929"/>
                    <a:pt x="72" y="929"/>
                  </a:cubicBezTo>
                  <a:cubicBezTo>
                    <a:pt x="96" y="929"/>
                    <a:pt x="143" y="953"/>
                    <a:pt x="167" y="953"/>
                  </a:cubicBezTo>
                  <a:cubicBezTo>
                    <a:pt x="191" y="976"/>
                    <a:pt x="238" y="976"/>
                    <a:pt x="262" y="976"/>
                  </a:cubicBezTo>
                  <a:cubicBezTo>
                    <a:pt x="286" y="1024"/>
                    <a:pt x="310" y="1024"/>
                    <a:pt x="334" y="1024"/>
                  </a:cubicBezTo>
                  <a:cubicBezTo>
                    <a:pt x="429" y="1048"/>
                    <a:pt x="548" y="1072"/>
                    <a:pt x="643" y="1072"/>
                  </a:cubicBezTo>
                  <a:cubicBezTo>
                    <a:pt x="739" y="1072"/>
                    <a:pt x="786" y="1095"/>
                    <a:pt x="881" y="1095"/>
                  </a:cubicBezTo>
                  <a:cubicBezTo>
                    <a:pt x="1096" y="1143"/>
                    <a:pt x="1334" y="1143"/>
                    <a:pt x="1524" y="1143"/>
                  </a:cubicBezTo>
                  <a:cubicBezTo>
                    <a:pt x="1715" y="1143"/>
                    <a:pt x="1858" y="1095"/>
                    <a:pt x="2048" y="1095"/>
                  </a:cubicBezTo>
                  <a:cubicBezTo>
                    <a:pt x="2310" y="1072"/>
                    <a:pt x="2596" y="1024"/>
                    <a:pt x="2882" y="953"/>
                  </a:cubicBezTo>
                  <a:cubicBezTo>
                    <a:pt x="3358" y="857"/>
                    <a:pt x="3763" y="691"/>
                    <a:pt x="4192" y="476"/>
                  </a:cubicBezTo>
                  <a:cubicBezTo>
                    <a:pt x="4216" y="452"/>
                    <a:pt x="4263" y="429"/>
                    <a:pt x="4335" y="381"/>
                  </a:cubicBezTo>
                  <a:cubicBezTo>
                    <a:pt x="4335" y="381"/>
                    <a:pt x="4358" y="357"/>
                    <a:pt x="4406" y="357"/>
                  </a:cubicBezTo>
                  <a:lnTo>
                    <a:pt x="4239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4" name="Google Shape;6924;p52"/>
            <p:cNvSpPr/>
            <p:nvPr/>
          </p:nvSpPr>
          <p:spPr>
            <a:xfrm>
              <a:off x="6289645" y="2595355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191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2810" y="357"/>
                  </a:lnTo>
                  <a:cubicBezTo>
                    <a:pt x="2906" y="357"/>
                    <a:pt x="2977" y="286"/>
                    <a:pt x="3001" y="191"/>
                  </a:cubicBezTo>
                  <a:cubicBezTo>
                    <a:pt x="3025" y="119"/>
                    <a:pt x="2930" y="0"/>
                    <a:pt x="28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5" name="Google Shape;6925;p52"/>
            <p:cNvSpPr/>
            <p:nvPr/>
          </p:nvSpPr>
          <p:spPr>
            <a:xfrm>
              <a:off x="6289645" y="2620192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191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930" y="358"/>
                    <a:pt x="3001" y="262"/>
                    <a:pt x="3001" y="167"/>
                  </a:cubicBezTo>
                  <a:cubicBezTo>
                    <a:pt x="3001" y="72"/>
                    <a:pt x="2906" y="1"/>
                    <a:pt x="281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6" name="Google Shape;6926;p52"/>
            <p:cNvSpPr/>
            <p:nvPr/>
          </p:nvSpPr>
          <p:spPr>
            <a:xfrm>
              <a:off x="6308816" y="2645058"/>
              <a:ext cx="51848" cy="10674"/>
            </a:xfrm>
            <a:custGeom>
              <a:rect b="b" l="l" r="r" t="t"/>
              <a:pathLst>
                <a:path extrusionOk="0" h="358" w="1739">
                  <a:moveTo>
                    <a:pt x="215" y="0"/>
                  </a:moveTo>
                  <a:cubicBezTo>
                    <a:pt x="96" y="0"/>
                    <a:pt x="0" y="71"/>
                    <a:pt x="24" y="191"/>
                  </a:cubicBezTo>
                  <a:cubicBezTo>
                    <a:pt x="72" y="286"/>
                    <a:pt x="119" y="357"/>
                    <a:pt x="215" y="357"/>
                  </a:cubicBezTo>
                  <a:lnTo>
                    <a:pt x="1524" y="357"/>
                  </a:lnTo>
                  <a:cubicBezTo>
                    <a:pt x="1620" y="357"/>
                    <a:pt x="1667" y="286"/>
                    <a:pt x="1691" y="191"/>
                  </a:cubicBezTo>
                  <a:cubicBezTo>
                    <a:pt x="1739" y="71"/>
                    <a:pt x="1644" y="0"/>
                    <a:pt x="1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7" name="Google Shape;6927;p52"/>
            <p:cNvSpPr/>
            <p:nvPr/>
          </p:nvSpPr>
          <p:spPr>
            <a:xfrm>
              <a:off x="6249155" y="2542075"/>
              <a:ext cx="169021" cy="167620"/>
            </a:xfrm>
            <a:custGeom>
              <a:rect b="b" l="l" r="r" t="t"/>
              <a:pathLst>
                <a:path extrusionOk="0" h="5622" w="5669">
                  <a:moveTo>
                    <a:pt x="2835" y="1"/>
                  </a:moveTo>
                  <a:cubicBezTo>
                    <a:pt x="1263" y="1"/>
                    <a:pt x="1" y="1239"/>
                    <a:pt x="1" y="2811"/>
                  </a:cubicBezTo>
                  <a:cubicBezTo>
                    <a:pt x="1" y="4407"/>
                    <a:pt x="1311" y="5621"/>
                    <a:pt x="2859" y="5621"/>
                  </a:cubicBezTo>
                  <a:cubicBezTo>
                    <a:pt x="3335" y="5621"/>
                    <a:pt x="3811" y="5502"/>
                    <a:pt x="4240" y="5264"/>
                  </a:cubicBezTo>
                  <a:cubicBezTo>
                    <a:pt x="4335" y="5192"/>
                    <a:pt x="4359" y="5097"/>
                    <a:pt x="4288" y="5026"/>
                  </a:cubicBezTo>
                  <a:cubicBezTo>
                    <a:pt x="4256" y="4962"/>
                    <a:pt x="4203" y="4931"/>
                    <a:pt x="4143" y="4931"/>
                  </a:cubicBezTo>
                  <a:cubicBezTo>
                    <a:pt x="4113" y="4931"/>
                    <a:pt x="4081" y="4938"/>
                    <a:pt x="4049" y="4954"/>
                  </a:cubicBezTo>
                  <a:cubicBezTo>
                    <a:pt x="3692" y="5169"/>
                    <a:pt x="3287" y="5288"/>
                    <a:pt x="2859" y="5288"/>
                  </a:cubicBezTo>
                  <a:cubicBezTo>
                    <a:pt x="1501" y="5288"/>
                    <a:pt x="406" y="4192"/>
                    <a:pt x="406" y="2811"/>
                  </a:cubicBezTo>
                  <a:cubicBezTo>
                    <a:pt x="406" y="1454"/>
                    <a:pt x="1501" y="358"/>
                    <a:pt x="2859" y="358"/>
                  </a:cubicBezTo>
                  <a:cubicBezTo>
                    <a:pt x="4240" y="358"/>
                    <a:pt x="5335" y="1454"/>
                    <a:pt x="5335" y="2811"/>
                  </a:cubicBezTo>
                  <a:cubicBezTo>
                    <a:pt x="5335" y="3454"/>
                    <a:pt x="5097" y="4073"/>
                    <a:pt x="4645" y="4526"/>
                  </a:cubicBezTo>
                  <a:cubicBezTo>
                    <a:pt x="4597" y="4573"/>
                    <a:pt x="4597" y="4692"/>
                    <a:pt x="4645" y="4764"/>
                  </a:cubicBezTo>
                  <a:cubicBezTo>
                    <a:pt x="4680" y="4788"/>
                    <a:pt x="4728" y="4800"/>
                    <a:pt x="4773" y="4800"/>
                  </a:cubicBezTo>
                  <a:cubicBezTo>
                    <a:pt x="4817" y="4800"/>
                    <a:pt x="4859" y="4788"/>
                    <a:pt x="4883" y="4764"/>
                  </a:cubicBezTo>
                  <a:cubicBezTo>
                    <a:pt x="5407" y="4216"/>
                    <a:pt x="5669" y="3525"/>
                    <a:pt x="5669" y="2811"/>
                  </a:cubicBezTo>
                  <a:cubicBezTo>
                    <a:pt x="5669" y="1263"/>
                    <a:pt x="4407" y="1"/>
                    <a:pt x="2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8" name="Google Shape;6928;p52"/>
            <p:cNvSpPr/>
            <p:nvPr/>
          </p:nvSpPr>
          <p:spPr>
            <a:xfrm>
              <a:off x="6158994" y="2448366"/>
              <a:ext cx="352920" cy="353606"/>
            </a:xfrm>
            <a:custGeom>
              <a:rect b="b" l="l" r="r" t="t"/>
              <a:pathLst>
                <a:path extrusionOk="0" h="11860" w="11837">
                  <a:moveTo>
                    <a:pt x="8836" y="1191"/>
                  </a:moveTo>
                  <a:cubicBezTo>
                    <a:pt x="9622" y="1667"/>
                    <a:pt x="10241" y="2334"/>
                    <a:pt x="10717" y="3096"/>
                  </a:cubicBezTo>
                  <a:cubicBezTo>
                    <a:pt x="11193" y="3906"/>
                    <a:pt x="11455" y="4835"/>
                    <a:pt x="11479" y="5764"/>
                  </a:cubicBezTo>
                  <a:lnTo>
                    <a:pt x="10312" y="5764"/>
                  </a:lnTo>
                  <a:cubicBezTo>
                    <a:pt x="10288" y="5216"/>
                    <a:pt x="10169" y="4668"/>
                    <a:pt x="9955" y="4192"/>
                  </a:cubicBezTo>
                  <a:cubicBezTo>
                    <a:pt x="9931" y="4144"/>
                    <a:pt x="9883" y="4120"/>
                    <a:pt x="9812" y="4073"/>
                  </a:cubicBezTo>
                  <a:lnTo>
                    <a:pt x="9169" y="4025"/>
                  </a:lnTo>
                  <a:lnTo>
                    <a:pt x="9431" y="3430"/>
                  </a:lnTo>
                  <a:cubicBezTo>
                    <a:pt x="9455" y="3358"/>
                    <a:pt x="9455" y="3311"/>
                    <a:pt x="9407" y="3239"/>
                  </a:cubicBezTo>
                  <a:cubicBezTo>
                    <a:pt x="9074" y="2834"/>
                    <a:pt x="8693" y="2453"/>
                    <a:pt x="8240" y="2168"/>
                  </a:cubicBezTo>
                  <a:lnTo>
                    <a:pt x="8836" y="1191"/>
                  </a:lnTo>
                  <a:close/>
                  <a:moveTo>
                    <a:pt x="2953" y="1191"/>
                  </a:moveTo>
                  <a:lnTo>
                    <a:pt x="3549" y="2215"/>
                  </a:lnTo>
                  <a:cubicBezTo>
                    <a:pt x="3096" y="2501"/>
                    <a:pt x="2668" y="2858"/>
                    <a:pt x="2382" y="3287"/>
                  </a:cubicBezTo>
                  <a:cubicBezTo>
                    <a:pt x="2358" y="3334"/>
                    <a:pt x="2310" y="3406"/>
                    <a:pt x="2358" y="3454"/>
                  </a:cubicBezTo>
                  <a:lnTo>
                    <a:pt x="2620" y="4049"/>
                  </a:lnTo>
                  <a:lnTo>
                    <a:pt x="1953" y="4120"/>
                  </a:lnTo>
                  <a:cubicBezTo>
                    <a:pt x="1906" y="4120"/>
                    <a:pt x="1834" y="4168"/>
                    <a:pt x="1810" y="4239"/>
                  </a:cubicBezTo>
                  <a:cubicBezTo>
                    <a:pt x="1596" y="4739"/>
                    <a:pt x="1477" y="5240"/>
                    <a:pt x="1453" y="5787"/>
                  </a:cubicBezTo>
                  <a:lnTo>
                    <a:pt x="286" y="5787"/>
                  </a:lnTo>
                  <a:cubicBezTo>
                    <a:pt x="358" y="4692"/>
                    <a:pt x="691" y="3644"/>
                    <a:pt x="1310" y="2739"/>
                  </a:cubicBezTo>
                  <a:cubicBezTo>
                    <a:pt x="1763" y="2120"/>
                    <a:pt x="2310" y="1596"/>
                    <a:pt x="2953" y="1191"/>
                  </a:cubicBezTo>
                  <a:close/>
                  <a:moveTo>
                    <a:pt x="6478" y="1906"/>
                  </a:moveTo>
                  <a:cubicBezTo>
                    <a:pt x="7002" y="2001"/>
                    <a:pt x="7454" y="2144"/>
                    <a:pt x="7907" y="2429"/>
                  </a:cubicBezTo>
                  <a:cubicBezTo>
                    <a:pt x="8359" y="2691"/>
                    <a:pt x="8740" y="3025"/>
                    <a:pt x="9074" y="3406"/>
                  </a:cubicBezTo>
                  <a:lnTo>
                    <a:pt x="8812" y="3977"/>
                  </a:lnTo>
                  <a:cubicBezTo>
                    <a:pt x="8788" y="4049"/>
                    <a:pt x="8788" y="4144"/>
                    <a:pt x="8812" y="4239"/>
                  </a:cubicBezTo>
                  <a:cubicBezTo>
                    <a:pt x="8836" y="4311"/>
                    <a:pt x="8931" y="4382"/>
                    <a:pt x="9050" y="4382"/>
                  </a:cubicBezTo>
                  <a:lnTo>
                    <a:pt x="9669" y="4454"/>
                  </a:lnTo>
                  <a:cubicBezTo>
                    <a:pt x="9836" y="4930"/>
                    <a:pt x="9931" y="5430"/>
                    <a:pt x="9931" y="5930"/>
                  </a:cubicBezTo>
                  <a:cubicBezTo>
                    <a:pt x="9931" y="6430"/>
                    <a:pt x="9836" y="6954"/>
                    <a:pt x="9669" y="7431"/>
                  </a:cubicBezTo>
                  <a:lnTo>
                    <a:pt x="9050" y="7478"/>
                  </a:lnTo>
                  <a:cubicBezTo>
                    <a:pt x="8955" y="7478"/>
                    <a:pt x="8859" y="7550"/>
                    <a:pt x="8812" y="7621"/>
                  </a:cubicBezTo>
                  <a:cubicBezTo>
                    <a:pt x="8740" y="7716"/>
                    <a:pt x="8740" y="7812"/>
                    <a:pt x="8812" y="7907"/>
                  </a:cubicBezTo>
                  <a:lnTo>
                    <a:pt x="9074" y="8455"/>
                  </a:lnTo>
                  <a:cubicBezTo>
                    <a:pt x="8740" y="8883"/>
                    <a:pt x="8359" y="9217"/>
                    <a:pt x="7907" y="9431"/>
                  </a:cubicBezTo>
                  <a:cubicBezTo>
                    <a:pt x="7454" y="9717"/>
                    <a:pt x="7002" y="9860"/>
                    <a:pt x="6478" y="9955"/>
                  </a:cubicBezTo>
                  <a:lnTo>
                    <a:pt x="6121" y="9431"/>
                  </a:lnTo>
                  <a:cubicBezTo>
                    <a:pt x="6073" y="9359"/>
                    <a:pt x="5978" y="9336"/>
                    <a:pt x="5883" y="9336"/>
                  </a:cubicBezTo>
                  <a:cubicBezTo>
                    <a:pt x="5811" y="9336"/>
                    <a:pt x="5716" y="9383"/>
                    <a:pt x="5645" y="9431"/>
                  </a:cubicBezTo>
                  <a:lnTo>
                    <a:pt x="5287" y="9955"/>
                  </a:lnTo>
                  <a:cubicBezTo>
                    <a:pt x="4787" y="9860"/>
                    <a:pt x="4311" y="9717"/>
                    <a:pt x="3858" y="9431"/>
                  </a:cubicBezTo>
                  <a:cubicBezTo>
                    <a:pt x="3430" y="9169"/>
                    <a:pt x="3025" y="8836"/>
                    <a:pt x="2692" y="8455"/>
                  </a:cubicBezTo>
                  <a:lnTo>
                    <a:pt x="2977" y="7907"/>
                  </a:lnTo>
                  <a:cubicBezTo>
                    <a:pt x="3001" y="7812"/>
                    <a:pt x="3001" y="7716"/>
                    <a:pt x="2977" y="7621"/>
                  </a:cubicBezTo>
                  <a:cubicBezTo>
                    <a:pt x="2906" y="7550"/>
                    <a:pt x="2858" y="7478"/>
                    <a:pt x="2739" y="7478"/>
                  </a:cubicBezTo>
                  <a:lnTo>
                    <a:pt x="2120" y="7431"/>
                  </a:lnTo>
                  <a:cubicBezTo>
                    <a:pt x="1929" y="6978"/>
                    <a:pt x="1834" y="6526"/>
                    <a:pt x="1834" y="6073"/>
                  </a:cubicBezTo>
                  <a:lnTo>
                    <a:pt x="1834" y="5930"/>
                  </a:lnTo>
                  <a:cubicBezTo>
                    <a:pt x="1834" y="5430"/>
                    <a:pt x="1929" y="4930"/>
                    <a:pt x="2120" y="4454"/>
                  </a:cubicBezTo>
                  <a:lnTo>
                    <a:pt x="2739" y="4382"/>
                  </a:lnTo>
                  <a:cubicBezTo>
                    <a:pt x="2834" y="4382"/>
                    <a:pt x="2906" y="4311"/>
                    <a:pt x="2977" y="4239"/>
                  </a:cubicBezTo>
                  <a:cubicBezTo>
                    <a:pt x="3025" y="4144"/>
                    <a:pt x="3025" y="4049"/>
                    <a:pt x="2977" y="3977"/>
                  </a:cubicBezTo>
                  <a:lnTo>
                    <a:pt x="2692" y="3406"/>
                  </a:lnTo>
                  <a:cubicBezTo>
                    <a:pt x="3025" y="2977"/>
                    <a:pt x="3454" y="2620"/>
                    <a:pt x="3930" y="2358"/>
                  </a:cubicBezTo>
                  <a:cubicBezTo>
                    <a:pt x="4335" y="2120"/>
                    <a:pt x="4811" y="1977"/>
                    <a:pt x="5287" y="1906"/>
                  </a:cubicBezTo>
                  <a:lnTo>
                    <a:pt x="5645" y="2429"/>
                  </a:lnTo>
                  <a:cubicBezTo>
                    <a:pt x="5716" y="2501"/>
                    <a:pt x="5811" y="2549"/>
                    <a:pt x="5883" y="2549"/>
                  </a:cubicBezTo>
                  <a:cubicBezTo>
                    <a:pt x="5978" y="2549"/>
                    <a:pt x="6073" y="2477"/>
                    <a:pt x="6121" y="2429"/>
                  </a:cubicBezTo>
                  <a:lnTo>
                    <a:pt x="6478" y="1906"/>
                  </a:lnTo>
                  <a:close/>
                  <a:moveTo>
                    <a:pt x="11527" y="6073"/>
                  </a:moveTo>
                  <a:cubicBezTo>
                    <a:pt x="11455" y="7026"/>
                    <a:pt x="11193" y="7954"/>
                    <a:pt x="10717" y="8764"/>
                  </a:cubicBezTo>
                  <a:cubicBezTo>
                    <a:pt x="10265" y="9526"/>
                    <a:pt x="9622" y="10193"/>
                    <a:pt x="8836" y="10669"/>
                  </a:cubicBezTo>
                  <a:lnTo>
                    <a:pt x="8264" y="9645"/>
                  </a:lnTo>
                  <a:cubicBezTo>
                    <a:pt x="8717" y="9359"/>
                    <a:pt x="9098" y="9002"/>
                    <a:pt x="9431" y="8574"/>
                  </a:cubicBezTo>
                  <a:cubicBezTo>
                    <a:pt x="9455" y="8526"/>
                    <a:pt x="9502" y="8455"/>
                    <a:pt x="9455" y="8407"/>
                  </a:cubicBezTo>
                  <a:lnTo>
                    <a:pt x="9193" y="7812"/>
                  </a:lnTo>
                  <a:lnTo>
                    <a:pt x="9836" y="7740"/>
                  </a:lnTo>
                  <a:cubicBezTo>
                    <a:pt x="9907" y="7740"/>
                    <a:pt x="9979" y="7692"/>
                    <a:pt x="10003" y="7621"/>
                  </a:cubicBezTo>
                  <a:cubicBezTo>
                    <a:pt x="10217" y="7121"/>
                    <a:pt x="10312" y="6621"/>
                    <a:pt x="10360" y="6073"/>
                  </a:cubicBezTo>
                  <a:close/>
                  <a:moveTo>
                    <a:pt x="1477" y="6121"/>
                  </a:moveTo>
                  <a:lnTo>
                    <a:pt x="1477" y="6168"/>
                  </a:lnTo>
                  <a:cubicBezTo>
                    <a:pt x="1477" y="6406"/>
                    <a:pt x="1548" y="6668"/>
                    <a:pt x="1572" y="6907"/>
                  </a:cubicBezTo>
                  <a:cubicBezTo>
                    <a:pt x="1644" y="7145"/>
                    <a:pt x="1691" y="7383"/>
                    <a:pt x="1810" y="7621"/>
                  </a:cubicBezTo>
                  <a:cubicBezTo>
                    <a:pt x="1810" y="7669"/>
                    <a:pt x="1810" y="7669"/>
                    <a:pt x="1834" y="7692"/>
                  </a:cubicBezTo>
                  <a:cubicBezTo>
                    <a:pt x="1882" y="7740"/>
                    <a:pt x="1929" y="7788"/>
                    <a:pt x="2001" y="7812"/>
                  </a:cubicBezTo>
                  <a:lnTo>
                    <a:pt x="2644" y="7859"/>
                  </a:lnTo>
                  <a:lnTo>
                    <a:pt x="2382" y="8455"/>
                  </a:lnTo>
                  <a:cubicBezTo>
                    <a:pt x="2358" y="8526"/>
                    <a:pt x="2358" y="8574"/>
                    <a:pt x="2406" y="8645"/>
                  </a:cubicBezTo>
                  <a:cubicBezTo>
                    <a:pt x="2739" y="9050"/>
                    <a:pt x="3120" y="9455"/>
                    <a:pt x="3573" y="9717"/>
                  </a:cubicBezTo>
                  <a:lnTo>
                    <a:pt x="3001" y="10693"/>
                  </a:lnTo>
                  <a:cubicBezTo>
                    <a:pt x="2191" y="10217"/>
                    <a:pt x="1548" y="9526"/>
                    <a:pt x="1096" y="8764"/>
                  </a:cubicBezTo>
                  <a:cubicBezTo>
                    <a:pt x="620" y="7954"/>
                    <a:pt x="358" y="7026"/>
                    <a:pt x="334" y="6121"/>
                  </a:cubicBezTo>
                  <a:close/>
                  <a:moveTo>
                    <a:pt x="5859" y="9741"/>
                  </a:moveTo>
                  <a:lnTo>
                    <a:pt x="6240" y="10288"/>
                  </a:lnTo>
                  <a:cubicBezTo>
                    <a:pt x="6257" y="10323"/>
                    <a:pt x="6300" y="10345"/>
                    <a:pt x="6350" y="10345"/>
                  </a:cubicBezTo>
                  <a:cubicBezTo>
                    <a:pt x="6368" y="10345"/>
                    <a:pt x="6387" y="10342"/>
                    <a:pt x="6407" y="10336"/>
                  </a:cubicBezTo>
                  <a:cubicBezTo>
                    <a:pt x="6930" y="10288"/>
                    <a:pt x="7431" y="10098"/>
                    <a:pt x="7907" y="9860"/>
                  </a:cubicBezTo>
                  <a:lnTo>
                    <a:pt x="8193" y="10336"/>
                  </a:lnTo>
                  <a:lnTo>
                    <a:pt x="8478" y="10884"/>
                  </a:lnTo>
                  <a:cubicBezTo>
                    <a:pt x="7740" y="11288"/>
                    <a:pt x="6811" y="11527"/>
                    <a:pt x="5883" y="11527"/>
                  </a:cubicBezTo>
                  <a:cubicBezTo>
                    <a:pt x="4978" y="11527"/>
                    <a:pt x="4049" y="11288"/>
                    <a:pt x="3239" y="10884"/>
                  </a:cubicBezTo>
                  <a:lnTo>
                    <a:pt x="3811" y="9860"/>
                  </a:lnTo>
                  <a:cubicBezTo>
                    <a:pt x="4287" y="10098"/>
                    <a:pt x="4787" y="10288"/>
                    <a:pt x="5335" y="10336"/>
                  </a:cubicBezTo>
                  <a:cubicBezTo>
                    <a:pt x="5383" y="10336"/>
                    <a:pt x="5454" y="10312"/>
                    <a:pt x="5478" y="10288"/>
                  </a:cubicBezTo>
                  <a:lnTo>
                    <a:pt x="5859" y="9741"/>
                  </a:lnTo>
                  <a:close/>
                  <a:moveTo>
                    <a:pt x="5883" y="0"/>
                  </a:moveTo>
                  <a:cubicBezTo>
                    <a:pt x="5454" y="0"/>
                    <a:pt x="5002" y="72"/>
                    <a:pt x="4573" y="167"/>
                  </a:cubicBezTo>
                  <a:cubicBezTo>
                    <a:pt x="4478" y="191"/>
                    <a:pt x="4430" y="286"/>
                    <a:pt x="4454" y="358"/>
                  </a:cubicBezTo>
                  <a:cubicBezTo>
                    <a:pt x="4472" y="432"/>
                    <a:pt x="4535" y="492"/>
                    <a:pt x="4606" y="492"/>
                  </a:cubicBezTo>
                  <a:cubicBezTo>
                    <a:pt x="4626" y="492"/>
                    <a:pt x="4647" y="487"/>
                    <a:pt x="4668" y="477"/>
                  </a:cubicBezTo>
                  <a:cubicBezTo>
                    <a:pt x="5073" y="405"/>
                    <a:pt x="5502" y="334"/>
                    <a:pt x="5906" y="334"/>
                  </a:cubicBezTo>
                  <a:cubicBezTo>
                    <a:pt x="6835" y="334"/>
                    <a:pt x="7764" y="572"/>
                    <a:pt x="8574" y="1001"/>
                  </a:cubicBezTo>
                  <a:lnTo>
                    <a:pt x="8002" y="2001"/>
                  </a:lnTo>
                  <a:cubicBezTo>
                    <a:pt x="7526" y="1763"/>
                    <a:pt x="7026" y="1596"/>
                    <a:pt x="6478" y="1525"/>
                  </a:cubicBezTo>
                  <a:cubicBezTo>
                    <a:pt x="6430" y="1525"/>
                    <a:pt x="6359" y="1548"/>
                    <a:pt x="6335" y="1596"/>
                  </a:cubicBezTo>
                  <a:lnTo>
                    <a:pt x="5954" y="2120"/>
                  </a:lnTo>
                  <a:lnTo>
                    <a:pt x="5573" y="1596"/>
                  </a:lnTo>
                  <a:cubicBezTo>
                    <a:pt x="5537" y="1542"/>
                    <a:pt x="5502" y="1516"/>
                    <a:pt x="5456" y="1516"/>
                  </a:cubicBezTo>
                  <a:cubicBezTo>
                    <a:pt x="5441" y="1516"/>
                    <a:pt x="5424" y="1519"/>
                    <a:pt x="5406" y="1525"/>
                  </a:cubicBezTo>
                  <a:cubicBezTo>
                    <a:pt x="4882" y="1596"/>
                    <a:pt x="4382" y="1763"/>
                    <a:pt x="3906" y="2001"/>
                  </a:cubicBezTo>
                  <a:lnTo>
                    <a:pt x="3334" y="1001"/>
                  </a:lnTo>
                  <a:cubicBezTo>
                    <a:pt x="3549" y="882"/>
                    <a:pt x="3739" y="786"/>
                    <a:pt x="3954" y="691"/>
                  </a:cubicBezTo>
                  <a:lnTo>
                    <a:pt x="3977" y="691"/>
                  </a:lnTo>
                  <a:cubicBezTo>
                    <a:pt x="4073" y="667"/>
                    <a:pt x="4120" y="548"/>
                    <a:pt x="4073" y="453"/>
                  </a:cubicBezTo>
                  <a:cubicBezTo>
                    <a:pt x="4055" y="383"/>
                    <a:pt x="3987" y="339"/>
                    <a:pt x="3914" y="339"/>
                  </a:cubicBezTo>
                  <a:cubicBezTo>
                    <a:pt x="3887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6"/>
                    <a:pt x="1739" y="1525"/>
                    <a:pt x="1072" y="2501"/>
                  </a:cubicBezTo>
                  <a:cubicBezTo>
                    <a:pt x="382" y="3525"/>
                    <a:pt x="0" y="4692"/>
                    <a:pt x="0" y="5906"/>
                  </a:cubicBezTo>
                  <a:cubicBezTo>
                    <a:pt x="0" y="6978"/>
                    <a:pt x="286" y="7978"/>
                    <a:pt x="810" y="8907"/>
                  </a:cubicBezTo>
                  <a:cubicBezTo>
                    <a:pt x="1310" y="9812"/>
                    <a:pt x="2049" y="10526"/>
                    <a:pt x="2953" y="11050"/>
                  </a:cubicBezTo>
                  <a:cubicBezTo>
                    <a:pt x="3835" y="11550"/>
                    <a:pt x="4882" y="11860"/>
                    <a:pt x="5930" y="11860"/>
                  </a:cubicBezTo>
                  <a:cubicBezTo>
                    <a:pt x="6954" y="11860"/>
                    <a:pt x="8002" y="11598"/>
                    <a:pt x="8907" y="11050"/>
                  </a:cubicBezTo>
                  <a:cubicBezTo>
                    <a:pt x="9788" y="10550"/>
                    <a:pt x="10526" y="9812"/>
                    <a:pt x="11050" y="8907"/>
                  </a:cubicBezTo>
                  <a:cubicBezTo>
                    <a:pt x="11574" y="7978"/>
                    <a:pt x="11836" y="6978"/>
                    <a:pt x="11836" y="5906"/>
                  </a:cubicBezTo>
                  <a:cubicBezTo>
                    <a:pt x="11836" y="4882"/>
                    <a:pt x="11550" y="3858"/>
                    <a:pt x="11003" y="2930"/>
                  </a:cubicBezTo>
                  <a:cubicBezTo>
                    <a:pt x="10503" y="2072"/>
                    <a:pt x="9788" y="1358"/>
                    <a:pt x="8931" y="834"/>
                  </a:cubicBezTo>
                  <a:cubicBezTo>
                    <a:pt x="8002" y="310"/>
                    <a:pt x="6954" y="0"/>
                    <a:pt x="588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29" name="Google Shape;6929;p52"/>
          <p:cNvGrpSpPr/>
          <p:nvPr/>
        </p:nvGrpSpPr>
        <p:grpSpPr>
          <a:xfrm>
            <a:off x="5510974" y="2446935"/>
            <a:ext cx="354351" cy="354351"/>
            <a:chOff x="5549061" y="2446935"/>
            <a:chExt cx="354351" cy="354351"/>
          </a:xfrm>
        </p:grpSpPr>
        <p:sp>
          <p:nvSpPr>
            <p:cNvPr id="6930" name="Google Shape;6930;p52"/>
            <p:cNvSpPr/>
            <p:nvPr/>
          </p:nvSpPr>
          <p:spPr>
            <a:xfrm>
              <a:off x="5671901" y="2518670"/>
              <a:ext cx="220154" cy="252772"/>
            </a:xfrm>
            <a:custGeom>
              <a:rect b="b" l="l" r="r" t="t"/>
              <a:pathLst>
                <a:path extrusionOk="0" h="8478" w="7384">
                  <a:moveTo>
                    <a:pt x="3621" y="0"/>
                  </a:moveTo>
                  <a:cubicBezTo>
                    <a:pt x="3382" y="0"/>
                    <a:pt x="3120" y="95"/>
                    <a:pt x="2906" y="238"/>
                  </a:cubicBezTo>
                  <a:cubicBezTo>
                    <a:pt x="2501" y="524"/>
                    <a:pt x="2168" y="1024"/>
                    <a:pt x="2073" y="1572"/>
                  </a:cubicBezTo>
                  <a:lnTo>
                    <a:pt x="1025" y="7406"/>
                  </a:lnTo>
                  <a:cubicBezTo>
                    <a:pt x="977" y="8002"/>
                    <a:pt x="525" y="8478"/>
                    <a:pt x="1" y="8478"/>
                  </a:cubicBezTo>
                  <a:lnTo>
                    <a:pt x="7383" y="8478"/>
                  </a:lnTo>
                  <a:cubicBezTo>
                    <a:pt x="6835" y="8478"/>
                    <a:pt x="6383" y="8049"/>
                    <a:pt x="6335" y="7406"/>
                  </a:cubicBezTo>
                  <a:lnTo>
                    <a:pt x="5288" y="1572"/>
                  </a:lnTo>
                  <a:cubicBezTo>
                    <a:pt x="5192" y="1024"/>
                    <a:pt x="4883" y="524"/>
                    <a:pt x="4454" y="238"/>
                  </a:cubicBezTo>
                  <a:cubicBezTo>
                    <a:pt x="4240" y="95"/>
                    <a:pt x="4002" y="0"/>
                    <a:pt x="376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1" name="Google Shape;6931;p52"/>
            <p:cNvSpPr/>
            <p:nvPr/>
          </p:nvSpPr>
          <p:spPr>
            <a:xfrm>
              <a:off x="5774853" y="2520072"/>
              <a:ext cx="117203" cy="252801"/>
            </a:xfrm>
            <a:custGeom>
              <a:rect b="b" l="l" r="r" t="t"/>
              <a:pathLst>
                <a:path extrusionOk="0" h="8479" w="3931">
                  <a:moveTo>
                    <a:pt x="1" y="1"/>
                  </a:moveTo>
                  <a:cubicBezTo>
                    <a:pt x="168" y="48"/>
                    <a:pt x="382" y="96"/>
                    <a:pt x="525" y="215"/>
                  </a:cubicBezTo>
                  <a:cubicBezTo>
                    <a:pt x="953" y="548"/>
                    <a:pt x="1239" y="1025"/>
                    <a:pt x="1358" y="1572"/>
                  </a:cubicBezTo>
                  <a:lnTo>
                    <a:pt x="2406" y="7407"/>
                  </a:lnTo>
                  <a:cubicBezTo>
                    <a:pt x="2454" y="8026"/>
                    <a:pt x="2906" y="8479"/>
                    <a:pt x="3454" y="8479"/>
                  </a:cubicBezTo>
                  <a:lnTo>
                    <a:pt x="3930" y="8479"/>
                  </a:lnTo>
                  <a:cubicBezTo>
                    <a:pt x="3382" y="8479"/>
                    <a:pt x="2930" y="8002"/>
                    <a:pt x="2882" y="7407"/>
                  </a:cubicBezTo>
                  <a:lnTo>
                    <a:pt x="1835" y="1572"/>
                  </a:lnTo>
                  <a:cubicBezTo>
                    <a:pt x="1715" y="929"/>
                    <a:pt x="1430" y="525"/>
                    <a:pt x="1001" y="215"/>
                  </a:cubicBezTo>
                  <a:cubicBezTo>
                    <a:pt x="787" y="72"/>
                    <a:pt x="549" y="1"/>
                    <a:pt x="310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2" name="Google Shape;6932;p52"/>
            <p:cNvSpPr/>
            <p:nvPr/>
          </p:nvSpPr>
          <p:spPr>
            <a:xfrm>
              <a:off x="5601626" y="2603853"/>
              <a:ext cx="146272" cy="167590"/>
            </a:xfrm>
            <a:custGeom>
              <a:rect b="b" l="l" r="r" t="t"/>
              <a:pathLst>
                <a:path extrusionOk="0" h="5621" w="4906">
                  <a:moveTo>
                    <a:pt x="2405" y="1"/>
                  </a:moveTo>
                  <a:cubicBezTo>
                    <a:pt x="2239" y="1"/>
                    <a:pt x="2072" y="72"/>
                    <a:pt x="1929" y="144"/>
                  </a:cubicBezTo>
                  <a:cubicBezTo>
                    <a:pt x="1667" y="358"/>
                    <a:pt x="1453" y="691"/>
                    <a:pt x="1358" y="1049"/>
                  </a:cubicBezTo>
                  <a:lnTo>
                    <a:pt x="691" y="4907"/>
                  </a:lnTo>
                  <a:cubicBezTo>
                    <a:pt x="643" y="5311"/>
                    <a:pt x="357" y="5621"/>
                    <a:pt x="0" y="5621"/>
                  </a:cubicBezTo>
                  <a:lnTo>
                    <a:pt x="4906" y="5621"/>
                  </a:lnTo>
                  <a:cubicBezTo>
                    <a:pt x="4549" y="5621"/>
                    <a:pt x="4263" y="5335"/>
                    <a:pt x="4215" y="4907"/>
                  </a:cubicBezTo>
                  <a:lnTo>
                    <a:pt x="3548" y="1049"/>
                  </a:lnTo>
                  <a:cubicBezTo>
                    <a:pt x="3477" y="668"/>
                    <a:pt x="3263" y="358"/>
                    <a:pt x="2977" y="144"/>
                  </a:cubicBezTo>
                  <a:cubicBezTo>
                    <a:pt x="2834" y="72"/>
                    <a:pt x="2667" y="1"/>
                    <a:pt x="250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3" name="Google Shape;6933;p52"/>
            <p:cNvSpPr/>
            <p:nvPr/>
          </p:nvSpPr>
          <p:spPr>
            <a:xfrm>
              <a:off x="5668353" y="2603853"/>
              <a:ext cx="79546" cy="167590"/>
            </a:xfrm>
            <a:custGeom>
              <a:rect b="b" l="l" r="r" t="t"/>
              <a:pathLst>
                <a:path extrusionOk="0" h="5621" w="2668">
                  <a:moveTo>
                    <a:pt x="167" y="1"/>
                  </a:moveTo>
                  <a:cubicBezTo>
                    <a:pt x="120" y="1"/>
                    <a:pt x="48" y="1"/>
                    <a:pt x="1" y="25"/>
                  </a:cubicBezTo>
                  <a:cubicBezTo>
                    <a:pt x="72" y="25"/>
                    <a:pt x="167" y="96"/>
                    <a:pt x="263" y="144"/>
                  </a:cubicBezTo>
                  <a:cubicBezTo>
                    <a:pt x="548" y="358"/>
                    <a:pt x="739" y="691"/>
                    <a:pt x="834" y="1049"/>
                  </a:cubicBezTo>
                  <a:lnTo>
                    <a:pt x="1501" y="4907"/>
                  </a:lnTo>
                  <a:cubicBezTo>
                    <a:pt x="1549" y="5335"/>
                    <a:pt x="1834" y="5621"/>
                    <a:pt x="2192" y="5621"/>
                  </a:cubicBezTo>
                  <a:lnTo>
                    <a:pt x="2668" y="5621"/>
                  </a:lnTo>
                  <a:cubicBezTo>
                    <a:pt x="2311" y="5621"/>
                    <a:pt x="2025" y="5335"/>
                    <a:pt x="1977" y="4907"/>
                  </a:cubicBezTo>
                  <a:lnTo>
                    <a:pt x="1287" y="1049"/>
                  </a:lnTo>
                  <a:cubicBezTo>
                    <a:pt x="1239" y="668"/>
                    <a:pt x="1001" y="358"/>
                    <a:pt x="739" y="144"/>
                  </a:cubicBezTo>
                  <a:cubicBezTo>
                    <a:pt x="572" y="72"/>
                    <a:pt x="429" y="1"/>
                    <a:pt x="263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4" name="Google Shape;6934;p52"/>
            <p:cNvSpPr/>
            <p:nvPr/>
          </p:nvSpPr>
          <p:spPr>
            <a:xfrm>
              <a:off x="5553325" y="2772846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20" y="1"/>
                  </a:moveTo>
                  <a:cubicBezTo>
                    <a:pt x="72" y="1"/>
                    <a:pt x="1" y="48"/>
                    <a:pt x="1" y="120"/>
                  </a:cubicBezTo>
                  <a:lnTo>
                    <a:pt x="1" y="667"/>
                  </a:lnTo>
                  <a:cubicBezTo>
                    <a:pt x="1" y="739"/>
                    <a:pt x="72" y="786"/>
                    <a:pt x="120" y="786"/>
                  </a:cubicBezTo>
                  <a:lnTo>
                    <a:pt x="11408" y="786"/>
                  </a:lnTo>
                  <a:cubicBezTo>
                    <a:pt x="11479" y="786"/>
                    <a:pt x="11527" y="763"/>
                    <a:pt x="11527" y="667"/>
                  </a:cubicBezTo>
                  <a:lnTo>
                    <a:pt x="11527" y="120"/>
                  </a:lnTo>
                  <a:cubicBezTo>
                    <a:pt x="11527" y="48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5" name="Google Shape;6935;p52"/>
            <p:cNvSpPr/>
            <p:nvPr/>
          </p:nvSpPr>
          <p:spPr>
            <a:xfrm>
              <a:off x="5879237" y="2772846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1" y="1"/>
                  </a:moveTo>
                  <a:cubicBezTo>
                    <a:pt x="72" y="1"/>
                    <a:pt x="120" y="48"/>
                    <a:pt x="120" y="120"/>
                  </a:cubicBezTo>
                  <a:lnTo>
                    <a:pt x="120" y="667"/>
                  </a:lnTo>
                  <a:cubicBezTo>
                    <a:pt x="120" y="739"/>
                    <a:pt x="72" y="786"/>
                    <a:pt x="1" y="786"/>
                  </a:cubicBezTo>
                  <a:lnTo>
                    <a:pt x="477" y="786"/>
                  </a:lnTo>
                  <a:cubicBezTo>
                    <a:pt x="548" y="786"/>
                    <a:pt x="596" y="739"/>
                    <a:pt x="596" y="667"/>
                  </a:cubicBezTo>
                  <a:lnTo>
                    <a:pt x="596" y="120"/>
                  </a:lnTo>
                  <a:cubicBezTo>
                    <a:pt x="596" y="48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6" name="Google Shape;6936;p52"/>
            <p:cNvSpPr/>
            <p:nvPr/>
          </p:nvSpPr>
          <p:spPr>
            <a:xfrm>
              <a:off x="5595931" y="2513691"/>
              <a:ext cx="14222" cy="10674"/>
            </a:xfrm>
            <a:custGeom>
              <a:rect b="b" l="l" r="r" t="t"/>
              <a:pathLst>
                <a:path extrusionOk="0" h="358" w="477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5" y="358"/>
                    <a:pt x="477" y="286"/>
                    <a:pt x="477" y="191"/>
                  </a:cubicBezTo>
                  <a:cubicBezTo>
                    <a:pt x="477" y="72"/>
                    <a:pt x="429" y="0"/>
                    <a:pt x="3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7" name="Google Shape;6937;p52"/>
            <p:cNvSpPr/>
            <p:nvPr/>
          </p:nvSpPr>
          <p:spPr>
            <a:xfrm>
              <a:off x="5676880" y="2513691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6"/>
                    <a:pt x="596" y="191"/>
                  </a:cubicBezTo>
                  <a:cubicBezTo>
                    <a:pt x="596" y="72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8" name="Google Shape;6938;p52"/>
            <p:cNvSpPr/>
            <p:nvPr/>
          </p:nvSpPr>
          <p:spPr>
            <a:xfrm>
              <a:off x="5704578" y="2513691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95" y="358"/>
                    <a:pt x="167" y="358"/>
                  </a:cubicBezTo>
                  <a:lnTo>
                    <a:pt x="405" y="358"/>
                  </a:lnTo>
                  <a:cubicBezTo>
                    <a:pt x="500" y="358"/>
                    <a:pt x="596" y="286"/>
                    <a:pt x="596" y="191"/>
                  </a:cubicBezTo>
                  <a:cubicBezTo>
                    <a:pt x="596" y="72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9" name="Google Shape;6939;p52"/>
            <p:cNvSpPr/>
            <p:nvPr/>
          </p:nvSpPr>
          <p:spPr>
            <a:xfrm>
              <a:off x="5648466" y="2513691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6"/>
                    <a:pt x="596" y="191"/>
                  </a:cubicBezTo>
                  <a:cubicBezTo>
                    <a:pt x="596" y="72"/>
                    <a:pt x="549" y="0"/>
                    <a:pt x="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0" name="Google Shape;6940;p52"/>
            <p:cNvSpPr/>
            <p:nvPr/>
          </p:nvSpPr>
          <p:spPr>
            <a:xfrm>
              <a:off x="5620082" y="2513691"/>
              <a:ext cx="18485" cy="10674"/>
            </a:xfrm>
            <a:custGeom>
              <a:rect b="b" l="l" r="r" t="t"/>
              <a:pathLst>
                <a:path extrusionOk="0" h="358" w="620">
                  <a:moveTo>
                    <a:pt x="215" y="0"/>
                  </a:moveTo>
                  <a:cubicBezTo>
                    <a:pt x="119" y="0"/>
                    <a:pt x="24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24" y="358"/>
                    <a:pt x="619" y="286"/>
                    <a:pt x="619" y="191"/>
                  </a:cubicBezTo>
                  <a:cubicBezTo>
                    <a:pt x="619" y="72"/>
                    <a:pt x="572" y="0"/>
                    <a:pt x="4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1" name="Google Shape;6941;p52"/>
            <p:cNvSpPr/>
            <p:nvPr/>
          </p:nvSpPr>
          <p:spPr>
            <a:xfrm>
              <a:off x="5732963" y="2513691"/>
              <a:ext cx="14252" cy="10674"/>
            </a:xfrm>
            <a:custGeom>
              <a:rect b="b" l="l" r="r" t="t"/>
              <a:pathLst>
                <a:path extrusionOk="0" h="358" w="478">
                  <a:moveTo>
                    <a:pt x="167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96" y="358"/>
                    <a:pt x="167" y="358"/>
                  </a:cubicBezTo>
                  <a:lnTo>
                    <a:pt x="287" y="358"/>
                  </a:lnTo>
                  <a:cubicBezTo>
                    <a:pt x="382" y="358"/>
                    <a:pt x="477" y="286"/>
                    <a:pt x="477" y="191"/>
                  </a:cubicBezTo>
                  <a:cubicBezTo>
                    <a:pt x="477" y="72"/>
                    <a:pt x="406" y="0"/>
                    <a:pt x="2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2" name="Google Shape;6942;p52"/>
            <p:cNvSpPr/>
            <p:nvPr/>
          </p:nvSpPr>
          <p:spPr>
            <a:xfrm>
              <a:off x="5817459" y="2513691"/>
              <a:ext cx="14222" cy="10674"/>
            </a:xfrm>
            <a:custGeom>
              <a:rect b="b" l="l" r="r" t="t"/>
              <a:pathLst>
                <a:path extrusionOk="0" h="358" w="477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7" y="358"/>
                  </a:cubicBezTo>
                  <a:lnTo>
                    <a:pt x="286" y="358"/>
                  </a:lnTo>
                  <a:cubicBezTo>
                    <a:pt x="382" y="358"/>
                    <a:pt x="477" y="286"/>
                    <a:pt x="477" y="191"/>
                  </a:cubicBezTo>
                  <a:cubicBezTo>
                    <a:pt x="477" y="72"/>
                    <a:pt x="406" y="0"/>
                    <a:pt x="2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3" name="Google Shape;6943;p52"/>
            <p:cNvSpPr/>
            <p:nvPr/>
          </p:nvSpPr>
          <p:spPr>
            <a:xfrm>
              <a:off x="5843041" y="2513691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95" y="358"/>
                    <a:pt x="167" y="358"/>
                  </a:cubicBezTo>
                  <a:lnTo>
                    <a:pt x="405" y="358"/>
                  </a:lnTo>
                  <a:cubicBezTo>
                    <a:pt x="500" y="358"/>
                    <a:pt x="595" y="286"/>
                    <a:pt x="595" y="191"/>
                  </a:cubicBezTo>
                  <a:cubicBezTo>
                    <a:pt x="595" y="72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4" name="Google Shape;6944;p52"/>
            <p:cNvSpPr/>
            <p:nvPr/>
          </p:nvSpPr>
          <p:spPr>
            <a:xfrm>
              <a:off x="5872856" y="2513691"/>
              <a:ext cx="14222" cy="10674"/>
            </a:xfrm>
            <a:custGeom>
              <a:rect b="b" l="l" r="r" t="t"/>
              <a:pathLst>
                <a:path extrusionOk="0" h="358" w="477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10" y="358"/>
                  </a:lnTo>
                  <a:cubicBezTo>
                    <a:pt x="405" y="358"/>
                    <a:pt x="477" y="286"/>
                    <a:pt x="477" y="191"/>
                  </a:cubicBezTo>
                  <a:cubicBezTo>
                    <a:pt x="477" y="72"/>
                    <a:pt x="429" y="0"/>
                    <a:pt x="3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5" name="Google Shape;6945;p52"/>
            <p:cNvSpPr/>
            <p:nvPr/>
          </p:nvSpPr>
          <p:spPr>
            <a:xfrm>
              <a:off x="5549061" y="2446935"/>
              <a:ext cx="354351" cy="354351"/>
            </a:xfrm>
            <a:custGeom>
              <a:rect b="b" l="l" r="r" t="t"/>
              <a:pathLst>
                <a:path extrusionOk="0" h="11885" w="11885">
                  <a:moveTo>
                    <a:pt x="11503" y="11098"/>
                  </a:moveTo>
                  <a:lnTo>
                    <a:pt x="11503" y="11575"/>
                  </a:lnTo>
                  <a:lnTo>
                    <a:pt x="334" y="11575"/>
                  </a:lnTo>
                  <a:lnTo>
                    <a:pt x="334" y="11098"/>
                  </a:lnTo>
                  <a:close/>
                  <a:moveTo>
                    <a:pt x="930" y="1"/>
                  </a:moveTo>
                  <a:cubicBezTo>
                    <a:pt x="811" y="1"/>
                    <a:pt x="715" y="48"/>
                    <a:pt x="715" y="168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34" y="1049"/>
                    <a:pt x="334" y="1120"/>
                  </a:cubicBezTo>
                  <a:cubicBezTo>
                    <a:pt x="334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06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06" y="3478"/>
                    <a:pt x="334" y="3549"/>
                    <a:pt x="334" y="3621"/>
                  </a:cubicBezTo>
                  <a:cubicBezTo>
                    <a:pt x="334" y="3740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06" y="4740"/>
                    <a:pt x="334" y="4787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34" y="6050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06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06" y="8479"/>
                    <a:pt x="334" y="8550"/>
                    <a:pt x="334" y="8622"/>
                  </a:cubicBezTo>
                  <a:cubicBezTo>
                    <a:pt x="334" y="8741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06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7" y="10717"/>
                  </a:lnTo>
                  <a:cubicBezTo>
                    <a:pt x="144" y="10717"/>
                    <a:pt x="1" y="10836"/>
                    <a:pt x="1" y="11003"/>
                  </a:cubicBezTo>
                  <a:lnTo>
                    <a:pt x="1" y="11575"/>
                  </a:lnTo>
                  <a:cubicBezTo>
                    <a:pt x="1" y="11575"/>
                    <a:pt x="120" y="11884"/>
                    <a:pt x="287" y="11884"/>
                  </a:cubicBezTo>
                  <a:lnTo>
                    <a:pt x="11575" y="11884"/>
                  </a:lnTo>
                  <a:cubicBezTo>
                    <a:pt x="11718" y="11884"/>
                    <a:pt x="11884" y="11717"/>
                    <a:pt x="11884" y="11575"/>
                  </a:cubicBezTo>
                  <a:lnTo>
                    <a:pt x="11884" y="10979"/>
                  </a:lnTo>
                  <a:cubicBezTo>
                    <a:pt x="11860" y="10955"/>
                    <a:pt x="11813" y="10884"/>
                    <a:pt x="11765" y="10836"/>
                  </a:cubicBezTo>
                  <a:cubicBezTo>
                    <a:pt x="11741" y="10813"/>
                    <a:pt x="11694" y="10765"/>
                    <a:pt x="11646" y="10765"/>
                  </a:cubicBezTo>
                  <a:cubicBezTo>
                    <a:pt x="11622" y="10765"/>
                    <a:pt x="11575" y="10765"/>
                    <a:pt x="11551" y="10741"/>
                  </a:cubicBezTo>
                  <a:cubicBezTo>
                    <a:pt x="11432" y="10717"/>
                    <a:pt x="11289" y="10717"/>
                    <a:pt x="11170" y="10646"/>
                  </a:cubicBezTo>
                  <a:cubicBezTo>
                    <a:pt x="11027" y="10598"/>
                    <a:pt x="10860" y="10479"/>
                    <a:pt x="10789" y="10336"/>
                  </a:cubicBezTo>
                  <a:cubicBezTo>
                    <a:pt x="10694" y="10170"/>
                    <a:pt x="10622" y="10003"/>
                    <a:pt x="10598" y="9812"/>
                  </a:cubicBezTo>
                  <a:lnTo>
                    <a:pt x="10598" y="9789"/>
                  </a:lnTo>
                  <a:lnTo>
                    <a:pt x="9670" y="4645"/>
                  </a:lnTo>
                  <a:lnTo>
                    <a:pt x="9670" y="4549"/>
                  </a:lnTo>
                  <a:cubicBezTo>
                    <a:pt x="9646" y="4454"/>
                    <a:pt x="9550" y="4406"/>
                    <a:pt x="9479" y="4406"/>
                  </a:cubicBezTo>
                  <a:cubicBezTo>
                    <a:pt x="9384" y="4430"/>
                    <a:pt x="9312" y="4526"/>
                    <a:pt x="9312" y="4621"/>
                  </a:cubicBezTo>
                  <a:lnTo>
                    <a:pt x="10265" y="9860"/>
                  </a:lnTo>
                  <a:cubicBezTo>
                    <a:pt x="10313" y="10217"/>
                    <a:pt x="10670" y="10693"/>
                    <a:pt x="10670" y="10693"/>
                  </a:cubicBezTo>
                  <a:lnTo>
                    <a:pt x="6669" y="10693"/>
                  </a:lnTo>
                  <a:lnTo>
                    <a:pt x="6669" y="10717"/>
                  </a:lnTo>
                  <a:cubicBezTo>
                    <a:pt x="6669" y="10717"/>
                    <a:pt x="6193" y="10479"/>
                    <a:pt x="6169" y="10170"/>
                  </a:cubicBezTo>
                  <a:lnTo>
                    <a:pt x="6169" y="10146"/>
                  </a:lnTo>
                  <a:lnTo>
                    <a:pt x="5716" y="7621"/>
                  </a:lnTo>
                  <a:lnTo>
                    <a:pt x="6335" y="4025"/>
                  </a:lnTo>
                  <a:cubicBezTo>
                    <a:pt x="6383" y="3787"/>
                    <a:pt x="6455" y="3549"/>
                    <a:pt x="6621" y="3335"/>
                  </a:cubicBezTo>
                  <a:cubicBezTo>
                    <a:pt x="6764" y="3120"/>
                    <a:pt x="6907" y="2954"/>
                    <a:pt x="7121" y="2787"/>
                  </a:cubicBezTo>
                  <a:cubicBezTo>
                    <a:pt x="7322" y="2653"/>
                    <a:pt x="7557" y="2578"/>
                    <a:pt x="7795" y="2578"/>
                  </a:cubicBezTo>
                  <a:cubicBezTo>
                    <a:pt x="7897" y="2578"/>
                    <a:pt x="7998" y="2592"/>
                    <a:pt x="8098" y="2620"/>
                  </a:cubicBezTo>
                  <a:cubicBezTo>
                    <a:pt x="8669" y="2763"/>
                    <a:pt x="9050" y="3311"/>
                    <a:pt x="9193" y="3835"/>
                  </a:cubicBezTo>
                  <a:cubicBezTo>
                    <a:pt x="9233" y="3914"/>
                    <a:pt x="9288" y="3960"/>
                    <a:pt x="9361" y="3960"/>
                  </a:cubicBezTo>
                  <a:cubicBezTo>
                    <a:pt x="9376" y="3960"/>
                    <a:pt x="9391" y="3958"/>
                    <a:pt x="9408" y="3954"/>
                  </a:cubicBezTo>
                  <a:cubicBezTo>
                    <a:pt x="9503" y="3930"/>
                    <a:pt x="9550" y="3835"/>
                    <a:pt x="9527" y="3740"/>
                  </a:cubicBezTo>
                  <a:cubicBezTo>
                    <a:pt x="9503" y="3597"/>
                    <a:pt x="9431" y="3454"/>
                    <a:pt x="9360" y="3311"/>
                  </a:cubicBezTo>
                  <a:lnTo>
                    <a:pt x="9265" y="3120"/>
                  </a:lnTo>
                  <a:cubicBezTo>
                    <a:pt x="9074" y="2859"/>
                    <a:pt x="8884" y="2620"/>
                    <a:pt x="8598" y="2477"/>
                  </a:cubicBezTo>
                  <a:cubicBezTo>
                    <a:pt x="8338" y="2315"/>
                    <a:pt x="8024" y="2230"/>
                    <a:pt x="7714" y="2230"/>
                  </a:cubicBezTo>
                  <a:cubicBezTo>
                    <a:pt x="7569" y="2230"/>
                    <a:pt x="7425" y="2249"/>
                    <a:pt x="7288" y="2287"/>
                  </a:cubicBezTo>
                  <a:cubicBezTo>
                    <a:pt x="7002" y="2382"/>
                    <a:pt x="6764" y="2549"/>
                    <a:pt x="6574" y="2763"/>
                  </a:cubicBezTo>
                  <a:cubicBezTo>
                    <a:pt x="6455" y="2882"/>
                    <a:pt x="6383" y="3001"/>
                    <a:pt x="6312" y="3120"/>
                  </a:cubicBezTo>
                  <a:cubicBezTo>
                    <a:pt x="6169" y="3359"/>
                    <a:pt x="6074" y="3621"/>
                    <a:pt x="6026" y="3930"/>
                  </a:cubicBezTo>
                  <a:lnTo>
                    <a:pt x="5550" y="6597"/>
                  </a:lnTo>
                  <a:lnTo>
                    <a:pt x="5478" y="6216"/>
                  </a:lnTo>
                  <a:cubicBezTo>
                    <a:pt x="5478" y="6193"/>
                    <a:pt x="5478" y="6121"/>
                    <a:pt x="5454" y="6097"/>
                  </a:cubicBezTo>
                  <a:cubicBezTo>
                    <a:pt x="5383" y="5859"/>
                    <a:pt x="5264" y="5645"/>
                    <a:pt x="5121" y="5478"/>
                  </a:cubicBezTo>
                  <a:cubicBezTo>
                    <a:pt x="4907" y="5210"/>
                    <a:pt x="4558" y="5036"/>
                    <a:pt x="4217" y="5036"/>
                  </a:cubicBezTo>
                  <a:cubicBezTo>
                    <a:pt x="4103" y="5036"/>
                    <a:pt x="3990" y="5055"/>
                    <a:pt x="3883" y="5097"/>
                  </a:cubicBezTo>
                  <a:cubicBezTo>
                    <a:pt x="3787" y="5121"/>
                    <a:pt x="3692" y="5169"/>
                    <a:pt x="3597" y="5240"/>
                  </a:cubicBezTo>
                  <a:cubicBezTo>
                    <a:pt x="3430" y="5359"/>
                    <a:pt x="3311" y="5502"/>
                    <a:pt x="3192" y="5692"/>
                  </a:cubicBezTo>
                  <a:cubicBezTo>
                    <a:pt x="3073" y="5859"/>
                    <a:pt x="3001" y="6050"/>
                    <a:pt x="2978" y="6240"/>
                  </a:cubicBezTo>
                  <a:lnTo>
                    <a:pt x="2573" y="8598"/>
                  </a:lnTo>
                  <a:cubicBezTo>
                    <a:pt x="2525" y="8693"/>
                    <a:pt x="2620" y="8788"/>
                    <a:pt x="2716" y="8812"/>
                  </a:cubicBezTo>
                  <a:cubicBezTo>
                    <a:pt x="2726" y="8815"/>
                    <a:pt x="2736" y="8816"/>
                    <a:pt x="2745" y="8816"/>
                  </a:cubicBezTo>
                  <a:cubicBezTo>
                    <a:pt x="2826" y="8816"/>
                    <a:pt x="2887" y="8733"/>
                    <a:pt x="2930" y="8669"/>
                  </a:cubicBezTo>
                  <a:lnTo>
                    <a:pt x="3335" y="6312"/>
                  </a:lnTo>
                  <a:cubicBezTo>
                    <a:pt x="3359" y="6169"/>
                    <a:pt x="3430" y="6002"/>
                    <a:pt x="3525" y="5859"/>
                  </a:cubicBezTo>
                  <a:cubicBezTo>
                    <a:pt x="3690" y="5595"/>
                    <a:pt x="3981" y="5400"/>
                    <a:pt x="4295" y="5400"/>
                  </a:cubicBezTo>
                  <a:cubicBezTo>
                    <a:pt x="4434" y="5400"/>
                    <a:pt x="4577" y="5438"/>
                    <a:pt x="4716" y="5526"/>
                  </a:cubicBezTo>
                  <a:cubicBezTo>
                    <a:pt x="4788" y="5597"/>
                    <a:pt x="4859" y="5692"/>
                    <a:pt x="4954" y="5764"/>
                  </a:cubicBezTo>
                  <a:cubicBezTo>
                    <a:pt x="5073" y="5931"/>
                    <a:pt x="5145" y="6097"/>
                    <a:pt x="5192" y="6312"/>
                  </a:cubicBezTo>
                  <a:lnTo>
                    <a:pt x="5859" y="10170"/>
                  </a:lnTo>
                  <a:cubicBezTo>
                    <a:pt x="5883" y="10384"/>
                    <a:pt x="6050" y="10693"/>
                    <a:pt x="6050" y="10693"/>
                  </a:cubicBezTo>
                  <a:lnTo>
                    <a:pt x="2478" y="10693"/>
                  </a:lnTo>
                  <a:cubicBezTo>
                    <a:pt x="2478" y="10693"/>
                    <a:pt x="2644" y="10360"/>
                    <a:pt x="2644" y="10170"/>
                  </a:cubicBezTo>
                  <a:lnTo>
                    <a:pt x="2763" y="9431"/>
                  </a:lnTo>
                  <a:cubicBezTo>
                    <a:pt x="2787" y="9336"/>
                    <a:pt x="2716" y="9265"/>
                    <a:pt x="2620" y="9217"/>
                  </a:cubicBezTo>
                  <a:cubicBezTo>
                    <a:pt x="2610" y="9214"/>
                    <a:pt x="2601" y="9213"/>
                    <a:pt x="2591" y="9213"/>
                  </a:cubicBezTo>
                  <a:cubicBezTo>
                    <a:pt x="2510" y="9213"/>
                    <a:pt x="2449" y="9298"/>
                    <a:pt x="2406" y="9384"/>
                  </a:cubicBezTo>
                  <a:lnTo>
                    <a:pt x="2287" y="10122"/>
                  </a:lnTo>
                  <a:lnTo>
                    <a:pt x="2287" y="10146"/>
                  </a:lnTo>
                  <a:cubicBezTo>
                    <a:pt x="2263" y="10455"/>
                    <a:pt x="2049" y="10693"/>
                    <a:pt x="1787" y="10693"/>
                  </a:cubicBezTo>
                  <a:cubicBezTo>
                    <a:pt x="1787" y="10693"/>
                    <a:pt x="1763" y="10693"/>
                    <a:pt x="1715" y="10717"/>
                  </a:cubicBezTo>
                  <a:lnTo>
                    <a:pt x="1072" y="10717"/>
                  </a:lnTo>
                  <a:lnTo>
                    <a:pt x="1072" y="168"/>
                  </a:lnTo>
                  <a:cubicBezTo>
                    <a:pt x="1072" y="96"/>
                    <a:pt x="1001" y="1"/>
                    <a:pt x="9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6" name="Google Shape;6946;p52"/>
          <p:cNvGrpSpPr/>
          <p:nvPr/>
        </p:nvGrpSpPr>
        <p:grpSpPr>
          <a:xfrm>
            <a:off x="4767843" y="2510859"/>
            <a:ext cx="351489" cy="227220"/>
            <a:chOff x="4958330" y="2510859"/>
            <a:chExt cx="351489" cy="227220"/>
          </a:xfrm>
        </p:grpSpPr>
        <p:sp>
          <p:nvSpPr>
            <p:cNvPr id="6947" name="Google Shape;6947;p52"/>
            <p:cNvSpPr/>
            <p:nvPr/>
          </p:nvSpPr>
          <p:spPr>
            <a:xfrm>
              <a:off x="4963995" y="2516524"/>
              <a:ext cx="216606" cy="216576"/>
            </a:xfrm>
            <a:custGeom>
              <a:rect b="b" l="l" r="r" t="t"/>
              <a:pathLst>
                <a:path extrusionOk="0" h="7264" w="7265">
                  <a:moveTo>
                    <a:pt x="3644" y="1"/>
                  </a:moveTo>
                  <a:cubicBezTo>
                    <a:pt x="1644" y="1"/>
                    <a:pt x="1" y="1644"/>
                    <a:pt x="1" y="3644"/>
                  </a:cubicBezTo>
                  <a:cubicBezTo>
                    <a:pt x="1" y="5645"/>
                    <a:pt x="1644" y="7264"/>
                    <a:pt x="3644" y="7264"/>
                  </a:cubicBezTo>
                  <a:cubicBezTo>
                    <a:pt x="5645" y="7264"/>
                    <a:pt x="7264" y="5645"/>
                    <a:pt x="7264" y="3644"/>
                  </a:cubicBezTo>
                  <a:cubicBezTo>
                    <a:pt x="7264" y="1644"/>
                    <a:pt x="5645" y="1"/>
                    <a:pt x="364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8" name="Google Shape;6948;p52"/>
            <p:cNvSpPr/>
            <p:nvPr/>
          </p:nvSpPr>
          <p:spPr>
            <a:xfrm>
              <a:off x="5023655" y="2522218"/>
              <a:ext cx="156946" cy="211597"/>
            </a:xfrm>
            <a:custGeom>
              <a:rect b="b" l="l" r="r" t="t"/>
              <a:pathLst>
                <a:path extrusionOk="0" h="7097" w="5264">
                  <a:moveTo>
                    <a:pt x="2810" y="0"/>
                  </a:moveTo>
                  <a:lnTo>
                    <a:pt x="2810" y="0"/>
                  </a:lnTo>
                  <a:cubicBezTo>
                    <a:pt x="4001" y="595"/>
                    <a:pt x="4787" y="1810"/>
                    <a:pt x="4787" y="3239"/>
                  </a:cubicBezTo>
                  <a:cubicBezTo>
                    <a:pt x="4787" y="5239"/>
                    <a:pt x="3191" y="6882"/>
                    <a:pt x="1167" y="6882"/>
                  </a:cubicBezTo>
                  <a:cubicBezTo>
                    <a:pt x="738" y="6882"/>
                    <a:pt x="357" y="6811"/>
                    <a:pt x="0" y="6692"/>
                  </a:cubicBezTo>
                  <a:lnTo>
                    <a:pt x="0" y="6692"/>
                  </a:lnTo>
                  <a:cubicBezTo>
                    <a:pt x="500" y="6930"/>
                    <a:pt x="1048" y="7097"/>
                    <a:pt x="1643" y="7097"/>
                  </a:cubicBezTo>
                  <a:cubicBezTo>
                    <a:pt x="3644" y="7097"/>
                    <a:pt x="5263" y="5477"/>
                    <a:pt x="5263" y="3453"/>
                  </a:cubicBezTo>
                  <a:cubicBezTo>
                    <a:pt x="5263" y="1858"/>
                    <a:pt x="4239" y="500"/>
                    <a:pt x="281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9" name="Google Shape;6949;p52"/>
            <p:cNvSpPr/>
            <p:nvPr/>
          </p:nvSpPr>
          <p:spPr>
            <a:xfrm>
              <a:off x="5090382" y="2516524"/>
              <a:ext cx="216606" cy="216576"/>
            </a:xfrm>
            <a:custGeom>
              <a:rect b="b" l="l" r="r" t="t"/>
              <a:pathLst>
                <a:path extrusionOk="0" h="7264" w="7265">
                  <a:moveTo>
                    <a:pt x="3620" y="1"/>
                  </a:moveTo>
                  <a:cubicBezTo>
                    <a:pt x="1620" y="1"/>
                    <a:pt x="1" y="1644"/>
                    <a:pt x="1" y="3644"/>
                  </a:cubicBezTo>
                  <a:cubicBezTo>
                    <a:pt x="1" y="5645"/>
                    <a:pt x="1620" y="7264"/>
                    <a:pt x="3620" y="7264"/>
                  </a:cubicBezTo>
                  <a:cubicBezTo>
                    <a:pt x="5621" y="7264"/>
                    <a:pt x="7264" y="5645"/>
                    <a:pt x="7264" y="3644"/>
                  </a:cubicBezTo>
                  <a:cubicBezTo>
                    <a:pt x="7264" y="1644"/>
                    <a:pt x="5621" y="1"/>
                    <a:pt x="362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0" name="Google Shape;6950;p52"/>
            <p:cNvSpPr/>
            <p:nvPr/>
          </p:nvSpPr>
          <p:spPr>
            <a:xfrm>
              <a:off x="5150729" y="2522218"/>
              <a:ext cx="156946" cy="211597"/>
            </a:xfrm>
            <a:custGeom>
              <a:rect b="b" l="l" r="r" t="t"/>
              <a:pathLst>
                <a:path extrusionOk="0" h="7097" w="5264">
                  <a:moveTo>
                    <a:pt x="2787" y="0"/>
                  </a:moveTo>
                  <a:lnTo>
                    <a:pt x="2787" y="0"/>
                  </a:lnTo>
                  <a:cubicBezTo>
                    <a:pt x="3978" y="595"/>
                    <a:pt x="4788" y="1810"/>
                    <a:pt x="4788" y="3239"/>
                  </a:cubicBezTo>
                  <a:cubicBezTo>
                    <a:pt x="4788" y="5239"/>
                    <a:pt x="3192" y="6882"/>
                    <a:pt x="1168" y="6882"/>
                  </a:cubicBezTo>
                  <a:cubicBezTo>
                    <a:pt x="739" y="6882"/>
                    <a:pt x="358" y="6811"/>
                    <a:pt x="1" y="6692"/>
                  </a:cubicBezTo>
                  <a:lnTo>
                    <a:pt x="1" y="6692"/>
                  </a:lnTo>
                  <a:cubicBezTo>
                    <a:pt x="501" y="6930"/>
                    <a:pt x="1049" y="7097"/>
                    <a:pt x="1644" y="7097"/>
                  </a:cubicBezTo>
                  <a:cubicBezTo>
                    <a:pt x="3621" y="7097"/>
                    <a:pt x="5264" y="5477"/>
                    <a:pt x="5264" y="3453"/>
                  </a:cubicBezTo>
                  <a:cubicBezTo>
                    <a:pt x="5264" y="1858"/>
                    <a:pt x="4216" y="500"/>
                    <a:pt x="2787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1" name="Google Shape;6951;p52"/>
            <p:cNvSpPr/>
            <p:nvPr/>
          </p:nvSpPr>
          <p:spPr>
            <a:xfrm>
              <a:off x="5066947" y="2534979"/>
              <a:ext cx="132826" cy="181096"/>
            </a:xfrm>
            <a:custGeom>
              <a:rect b="b" l="l" r="r" t="t"/>
              <a:pathLst>
                <a:path extrusionOk="0" h="6074" w="4455">
                  <a:moveTo>
                    <a:pt x="2311" y="1"/>
                  </a:moveTo>
                  <a:cubicBezTo>
                    <a:pt x="1954" y="239"/>
                    <a:pt x="1668" y="525"/>
                    <a:pt x="1501" y="763"/>
                  </a:cubicBezTo>
                  <a:cubicBezTo>
                    <a:pt x="1" y="2668"/>
                    <a:pt x="787" y="4311"/>
                    <a:pt x="1501" y="5264"/>
                  </a:cubicBezTo>
                  <a:cubicBezTo>
                    <a:pt x="1858" y="5764"/>
                    <a:pt x="2311" y="6073"/>
                    <a:pt x="2311" y="6073"/>
                  </a:cubicBezTo>
                  <a:cubicBezTo>
                    <a:pt x="2620" y="5764"/>
                    <a:pt x="2930" y="5550"/>
                    <a:pt x="3144" y="5264"/>
                  </a:cubicBezTo>
                  <a:cubicBezTo>
                    <a:pt x="4454" y="3454"/>
                    <a:pt x="3811" y="1715"/>
                    <a:pt x="3144" y="787"/>
                  </a:cubicBezTo>
                  <a:cubicBezTo>
                    <a:pt x="2739" y="263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2" name="Google Shape;6952;p52"/>
            <p:cNvSpPr/>
            <p:nvPr/>
          </p:nvSpPr>
          <p:spPr>
            <a:xfrm>
              <a:off x="4958330" y="2510859"/>
              <a:ext cx="351489" cy="227220"/>
            </a:xfrm>
            <a:custGeom>
              <a:rect b="b" l="l" r="r" t="t"/>
              <a:pathLst>
                <a:path extrusionOk="0" h="7621" w="11789">
                  <a:moveTo>
                    <a:pt x="5954" y="1096"/>
                  </a:moveTo>
                  <a:cubicBezTo>
                    <a:pt x="6787" y="1715"/>
                    <a:pt x="7287" y="2739"/>
                    <a:pt x="7287" y="3834"/>
                  </a:cubicBezTo>
                  <a:cubicBezTo>
                    <a:pt x="7287" y="4930"/>
                    <a:pt x="6740" y="5954"/>
                    <a:pt x="5954" y="6573"/>
                  </a:cubicBezTo>
                  <a:cubicBezTo>
                    <a:pt x="5144" y="5954"/>
                    <a:pt x="4596" y="4977"/>
                    <a:pt x="4596" y="3834"/>
                  </a:cubicBezTo>
                  <a:cubicBezTo>
                    <a:pt x="4596" y="3120"/>
                    <a:pt x="4811" y="2429"/>
                    <a:pt x="5239" y="1834"/>
                  </a:cubicBezTo>
                  <a:cubicBezTo>
                    <a:pt x="5430" y="1548"/>
                    <a:pt x="5668" y="1310"/>
                    <a:pt x="5954" y="1096"/>
                  </a:cubicBezTo>
                  <a:close/>
                  <a:moveTo>
                    <a:pt x="3810" y="0"/>
                  </a:moveTo>
                  <a:cubicBezTo>
                    <a:pt x="1691" y="0"/>
                    <a:pt x="0" y="1691"/>
                    <a:pt x="0" y="3810"/>
                  </a:cubicBezTo>
                  <a:cubicBezTo>
                    <a:pt x="0" y="4144"/>
                    <a:pt x="24" y="4430"/>
                    <a:pt x="119" y="4763"/>
                  </a:cubicBezTo>
                  <a:cubicBezTo>
                    <a:pt x="139" y="4842"/>
                    <a:pt x="208" y="4888"/>
                    <a:pt x="271" y="4888"/>
                  </a:cubicBezTo>
                  <a:cubicBezTo>
                    <a:pt x="285" y="4888"/>
                    <a:pt x="298" y="4886"/>
                    <a:pt x="310" y="4882"/>
                  </a:cubicBezTo>
                  <a:cubicBezTo>
                    <a:pt x="405" y="4858"/>
                    <a:pt x="476" y="4763"/>
                    <a:pt x="429" y="4668"/>
                  </a:cubicBezTo>
                  <a:cubicBezTo>
                    <a:pt x="381" y="4406"/>
                    <a:pt x="310" y="4096"/>
                    <a:pt x="310" y="3810"/>
                  </a:cubicBezTo>
                  <a:cubicBezTo>
                    <a:pt x="310" y="1905"/>
                    <a:pt x="1858" y="357"/>
                    <a:pt x="3763" y="357"/>
                  </a:cubicBezTo>
                  <a:cubicBezTo>
                    <a:pt x="4430" y="357"/>
                    <a:pt x="5049" y="524"/>
                    <a:pt x="5597" y="857"/>
                  </a:cubicBezTo>
                  <a:cubicBezTo>
                    <a:pt x="5311" y="1072"/>
                    <a:pt x="5073" y="1334"/>
                    <a:pt x="4882" y="1643"/>
                  </a:cubicBezTo>
                  <a:cubicBezTo>
                    <a:pt x="4430" y="2286"/>
                    <a:pt x="4192" y="3025"/>
                    <a:pt x="4192" y="3810"/>
                  </a:cubicBezTo>
                  <a:cubicBezTo>
                    <a:pt x="4192" y="5001"/>
                    <a:pt x="4715" y="6049"/>
                    <a:pt x="5597" y="6763"/>
                  </a:cubicBezTo>
                  <a:cubicBezTo>
                    <a:pt x="5049" y="7073"/>
                    <a:pt x="4430" y="7263"/>
                    <a:pt x="3763" y="7263"/>
                  </a:cubicBezTo>
                  <a:cubicBezTo>
                    <a:pt x="2453" y="7263"/>
                    <a:pt x="1262" y="6549"/>
                    <a:pt x="667" y="5382"/>
                  </a:cubicBezTo>
                  <a:cubicBezTo>
                    <a:pt x="649" y="5309"/>
                    <a:pt x="575" y="5278"/>
                    <a:pt x="499" y="5278"/>
                  </a:cubicBezTo>
                  <a:cubicBezTo>
                    <a:pt x="475" y="5278"/>
                    <a:pt x="451" y="5281"/>
                    <a:pt x="429" y="5287"/>
                  </a:cubicBezTo>
                  <a:cubicBezTo>
                    <a:pt x="357" y="5335"/>
                    <a:pt x="310" y="5454"/>
                    <a:pt x="357" y="5525"/>
                  </a:cubicBezTo>
                  <a:cubicBezTo>
                    <a:pt x="1000" y="6811"/>
                    <a:pt x="2310" y="7621"/>
                    <a:pt x="3739" y="7621"/>
                  </a:cubicBezTo>
                  <a:cubicBezTo>
                    <a:pt x="4525" y="7621"/>
                    <a:pt x="5263" y="7383"/>
                    <a:pt x="5859" y="6954"/>
                  </a:cubicBezTo>
                  <a:cubicBezTo>
                    <a:pt x="6454" y="7383"/>
                    <a:pt x="7192" y="7621"/>
                    <a:pt x="7978" y="7621"/>
                  </a:cubicBezTo>
                  <a:cubicBezTo>
                    <a:pt x="10074" y="7621"/>
                    <a:pt x="11788" y="5930"/>
                    <a:pt x="11788" y="3810"/>
                  </a:cubicBezTo>
                  <a:cubicBezTo>
                    <a:pt x="11788" y="1691"/>
                    <a:pt x="10169" y="24"/>
                    <a:pt x="8049" y="24"/>
                  </a:cubicBezTo>
                  <a:cubicBezTo>
                    <a:pt x="7883" y="24"/>
                    <a:pt x="7668" y="24"/>
                    <a:pt x="7502" y="48"/>
                  </a:cubicBezTo>
                  <a:cubicBezTo>
                    <a:pt x="7406" y="48"/>
                    <a:pt x="7335" y="143"/>
                    <a:pt x="7335" y="262"/>
                  </a:cubicBezTo>
                  <a:cubicBezTo>
                    <a:pt x="7335" y="381"/>
                    <a:pt x="7430" y="405"/>
                    <a:pt x="7549" y="405"/>
                  </a:cubicBezTo>
                  <a:cubicBezTo>
                    <a:pt x="7740" y="381"/>
                    <a:pt x="7883" y="381"/>
                    <a:pt x="8049" y="381"/>
                  </a:cubicBezTo>
                  <a:cubicBezTo>
                    <a:pt x="9955" y="381"/>
                    <a:pt x="11503" y="1929"/>
                    <a:pt x="11503" y="3834"/>
                  </a:cubicBezTo>
                  <a:cubicBezTo>
                    <a:pt x="11503" y="5739"/>
                    <a:pt x="9955" y="7287"/>
                    <a:pt x="8049" y="7287"/>
                  </a:cubicBezTo>
                  <a:cubicBezTo>
                    <a:pt x="7406" y="7287"/>
                    <a:pt x="6787" y="7121"/>
                    <a:pt x="6240" y="6787"/>
                  </a:cubicBezTo>
                  <a:cubicBezTo>
                    <a:pt x="7097" y="6073"/>
                    <a:pt x="7645" y="5025"/>
                    <a:pt x="7645" y="3834"/>
                  </a:cubicBezTo>
                  <a:cubicBezTo>
                    <a:pt x="7645" y="2643"/>
                    <a:pt x="7097" y="1572"/>
                    <a:pt x="6240" y="881"/>
                  </a:cubicBezTo>
                  <a:cubicBezTo>
                    <a:pt x="6430" y="762"/>
                    <a:pt x="6621" y="691"/>
                    <a:pt x="6811" y="595"/>
                  </a:cubicBezTo>
                  <a:cubicBezTo>
                    <a:pt x="6906" y="572"/>
                    <a:pt x="6954" y="453"/>
                    <a:pt x="6906" y="357"/>
                  </a:cubicBezTo>
                  <a:cubicBezTo>
                    <a:pt x="6872" y="288"/>
                    <a:pt x="6798" y="243"/>
                    <a:pt x="6734" y="243"/>
                  </a:cubicBezTo>
                  <a:cubicBezTo>
                    <a:pt x="6710" y="243"/>
                    <a:pt x="6687" y="249"/>
                    <a:pt x="6668" y="262"/>
                  </a:cubicBezTo>
                  <a:cubicBezTo>
                    <a:pt x="6382" y="357"/>
                    <a:pt x="6144" y="500"/>
                    <a:pt x="5906" y="643"/>
                  </a:cubicBezTo>
                  <a:cubicBezTo>
                    <a:pt x="5311" y="238"/>
                    <a:pt x="4573" y="0"/>
                    <a:pt x="38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3" name="Google Shape;6953;p52"/>
            <p:cNvSpPr/>
            <p:nvPr/>
          </p:nvSpPr>
          <p:spPr>
            <a:xfrm>
              <a:off x="4993810" y="2609547"/>
              <a:ext cx="68217" cy="10674"/>
            </a:xfrm>
            <a:custGeom>
              <a:rect b="b" l="l" r="r" t="t"/>
              <a:pathLst>
                <a:path extrusionOk="0" h="358" w="2288">
                  <a:moveTo>
                    <a:pt x="168" y="0"/>
                  </a:moveTo>
                  <a:cubicBezTo>
                    <a:pt x="72" y="0"/>
                    <a:pt x="25" y="48"/>
                    <a:pt x="1" y="143"/>
                  </a:cubicBezTo>
                  <a:cubicBezTo>
                    <a:pt x="1" y="262"/>
                    <a:pt x="72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16" y="286"/>
                    <a:pt x="2263" y="191"/>
                  </a:cubicBezTo>
                  <a:cubicBezTo>
                    <a:pt x="2287" y="72"/>
                    <a:pt x="2192" y="0"/>
                    <a:pt x="20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4" name="Google Shape;6954;p52"/>
            <p:cNvSpPr/>
            <p:nvPr/>
          </p:nvSpPr>
          <p:spPr>
            <a:xfrm>
              <a:off x="4993810" y="2630836"/>
              <a:ext cx="46899" cy="10674"/>
            </a:xfrm>
            <a:custGeom>
              <a:rect b="b" l="l" r="r" t="t"/>
              <a:pathLst>
                <a:path extrusionOk="0" h="358" w="1573">
                  <a:moveTo>
                    <a:pt x="168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8" y="358"/>
                  </a:cubicBezTo>
                  <a:lnTo>
                    <a:pt x="1358" y="358"/>
                  </a:lnTo>
                  <a:cubicBezTo>
                    <a:pt x="1454" y="358"/>
                    <a:pt x="1501" y="286"/>
                    <a:pt x="1549" y="191"/>
                  </a:cubicBezTo>
                  <a:cubicBezTo>
                    <a:pt x="1573" y="72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5" name="Google Shape;6955;p52"/>
            <p:cNvSpPr/>
            <p:nvPr/>
          </p:nvSpPr>
          <p:spPr>
            <a:xfrm>
              <a:off x="5208958" y="2609547"/>
              <a:ext cx="69618" cy="10674"/>
            </a:xfrm>
            <a:custGeom>
              <a:rect b="b" l="l" r="r" t="t"/>
              <a:pathLst>
                <a:path extrusionOk="0" h="358" w="2335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263" y="286"/>
                    <a:pt x="2311" y="191"/>
                  </a:cubicBezTo>
                  <a:cubicBezTo>
                    <a:pt x="2335" y="119"/>
                    <a:pt x="2239" y="0"/>
                    <a:pt x="21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6" name="Google Shape;6956;p52"/>
            <p:cNvSpPr/>
            <p:nvPr/>
          </p:nvSpPr>
          <p:spPr>
            <a:xfrm>
              <a:off x="5230276" y="2630836"/>
              <a:ext cx="48300" cy="10674"/>
            </a:xfrm>
            <a:custGeom>
              <a:rect b="b" l="l" r="r" t="t"/>
              <a:pathLst>
                <a:path extrusionOk="0" h="358" w="1620">
                  <a:moveTo>
                    <a:pt x="214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81" y="358"/>
                  </a:lnTo>
                  <a:cubicBezTo>
                    <a:pt x="1477" y="358"/>
                    <a:pt x="1548" y="286"/>
                    <a:pt x="1548" y="191"/>
                  </a:cubicBezTo>
                  <a:cubicBezTo>
                    <a:pt x="1620" y="72"/>
                    <a:pt x="1524" y="1"/>
                    <a:pt x="1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7" name="Google Shape;6957;p52"/>
          <p:cNvGrpSpPr/>
          <p:nvPr/>
        </p:nvGrpSpPr>
        <p:grpSpPr>
          <a:xfrm>
            <a:off x="4022564" y="2449797"/>
            <a:ext cx="353606" cy="352890"/>
            <a:chOff x="4365452" y="2449797"/>
            <a:chExt cx="353606" cy="352890"/>
          </a:xfrm>
        </p:grpSpPr>
        <p:sp>
          <p:nvSpPr>
            <p:cNvPr id="6958" name="Google Shape;6958;p52"/>
            <p:cNvSpPr/>
            <p:nvPr/>
          </p:nvSpPr>
          <p:spPr>
            <a:xfrm>
              <a:off x="4635966" y="2486708"/>
              <a:ext cx="67471" cy="67471"/>
            </a:xfrm>
            <a:custGeom>
              <a:rect b="b" l="l" r="r" t="t"/>
              <a:pathLst>
                <a:path extrusionOk="0" h="2263" w="2263">
                  <a:moveTo>
                    <a:pt x="1120" y="0"/>
                  </a:moveTo>
                  <a:cubicBezTo>
                    <a:pt x="501" y="0"/>
                    <a:pt x="0" y="501"/>
                    <a:pt x="0" y="1143"/>
                  </a:cubicBezTo>
                  <a:cubicBezTo>
                    <a:pt x="0" y="1763"/>
                    <a:pt x="501" y="2263"/>
                    <a:pt x="1120" y="2263"/>
                  </a:cubicBezTo>
                  <a:cubicBezTo>
                    <a:pt x="1739" y="2263"/>
                    <a:pt x="2263" y="1763"/>
                    <a:pt x="2263" y="1143"/>
                  </a:cubicBezTo>
                  <a:cubicBezTo>
                    <a:pt x="2263" y="501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9" name="Google Shape;6959;p52"/>
            <p:cNvSpPr/>
            <p:nvPr/>
          </p:nvSpPr>
          <p:spPr>
            <a:xfrm>
              <a:off x="4649443" y="2487424"/>
              <a:ext cx="53995" cy="66756"/>
            </a:xfrm>
            <a:custGeom>
              <a:rect b="b" l="l" r="r" t="t"/>
              <a:pathLst>
                <a:path extrusionOk="0" h="2239" w="1811">
                  <a:moveTo>
                    <a:pt x="1" y="2024"/>
                  </a:moveTo>
                  <a:cubicBezTo>
                    <a:pt x="5" y="2027"/>
                    <a:pt x="9" y="2030"/>
                    <a:pt x="13" y="2032"/>
                  </a:cubicBezTo>
                  <a:lnTo>
                    <a:pt x="13" y="2032"/>
                  </a:lnTo>
                  <a:cubicBezTo>
                    <a:pt x="9" y="2029"/>
                    <a:pt x="5" y="2027"/>
                    <a:pt x="1" y="2024"/>
                  </a:cubicBezTo>
                  <a:close/>
                  <a:moveTo>
                    <a:pt x="906" y="0"/>
                  </a:moveTo>
                  <a:lnTo>
                    <a:pt x="906" y="0"/>
                  </a:lnTo>
                  <a:cubicBezTo>
                    <a:pt x="1215" y="215"/>
                    <a:pt x="1382" y="548"/>
                    <a:pt x="1382" y="929"/>
                  </a:cubicBezTo>
                  <a:cubicBezTo>
                    <a:pt x="1382" y="1548"/>
                    <a:pt x="882" y="2072"/>
                    <a:pt x="263" y="2072"/>
                  </a:cubicBezTo>
                  <a:cubicBezTo>
                    <a:pt x="173" y="2072"/>
                    <a:pt x="83" y="2072"/>
                    <a:pt x="13" y="2032"/>
                  </a:cubicBezTo>
                  <a:lnTo>
                    <a:pt x="13" y="2032"/>
                  </a:lnTo>
                  <a:cubicBezTo>
                    <a:pt x="201" y="2147"/>
                    <a:pt x="435" y="2239"/>
                    <a:pt x="668" y="2239"/>
                  </a:cubicBezTo>
                  <a:cubicBezTo>
                    <a:pt x="1311" y="2239"/>
                    <a:pt x="1811" y="1739"/>
                    <a:pt x="1811" y="1119"/>
                  </a:cubicBezTo>
                  <a:cubicBezTo>
                    <a:pt x="1811" y="572"/>
                    <a:pt x="1454" y="119"/>
                    <a:pt x="906" y="0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0" name="Google Shape;6960;p52"/>
            <p:cNvSpPr/>
            <p:nvPr/>
          </p:nvSpPr>
          <p:spPr>
            <a:xfrm>
              <a:off x="4420819" y="2692613"/>
              <a:ext cx="28444" cy="28444"/>
            </a:xfrm>
            <a:custGeom>
              <a:rect b="b" l="l" r="r" t="t"/>
              <a:pathLst>
                <a:path extrusionOk="0" h="954" w="954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39" y="953"/>
                    <a:pt x="953" y="739"/>
                    <a:pt x="953" y="477"/>
                  </a:cubicBezTo>
                  <a:cubicBezTo>
                    <a:pt x="953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1" name="Google Shape;6961;p52"/>
            <p:cNvSpPr/>
            <p:nvPr/>
          </p:nvSpPr>
          <p:spPr>
            <a:xfrm>
              <a:off x="4422966" y="2693329"/>
              <a:ext cx="26297" cy="27728"/>
            </a:xfrm>
            <a:custGeom>
              <a:rect b="b" l="l" r="r" t="t"/>
              <a:pathLst>
                <a:path extrusionOk="0" h="930" w="882">
                  <a:moveTo>
                    <a:pt x="476" y="0"/>
                  </a:moveTo>
                  <a:cubicBezTo>
                    <a:pt x="500" y="72"/>
                    <a:pt x="500" y="119"/>
                    <a:pt x="500" y="191"/>
                  </a:cubicBezTo>
                  <a:cubicBezTo>
                    <a:pt x="500" y="453"/>
                    <a:pt x="286" y="667"/>
                    <a:pt x="24" y="667"/>
                  </a:cubicBezTo>
                  <a:lnTo>
                    <a:pt x="0" y="667"/>
                  </a:lnTo>
                  <a:cubicBezTo>
                    <a:pt x="48" y="810"/>
                    <a:pt x="238" y="929"/>
                    <a:pt x="405" y="929"/>
                  </a:cubicBezTo>
                  <a:cubicBezTo>
                    <a:pt x="691" y="929"/>
                    <a:pt x="881" y="715"/>
                    <a:pt x="881" y="453"/>
                  </a:cubicBezTo>
                  <a:cubicBezTo>
                    <a:pt x="881" y="191"/>
                    <a:pt x="691" y="0"/>
                    <a:pt x="476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2" name="Google Shape;6962;p52"/>
            <p:cNvSpPr/>
            <p:nvPr/>
          </p:nvSpPr>
          <p:spPr>
            <a:xfrm>
              <a:off x="4467689" y="2579732"/>
              <a:ext cx="28414" cy="28414"/>
            </a:xfrm>
            <a:custGeom>
              <a:rect b="b" l="l" r="r" t="t"/>
              <a:pathLst>
                <a:path extrusionOk="0" h="953" w="953">
                  <a:moveTo>
                    <a:pt x="477" y="0"/>
                  </a:moveTo>
                  <a:cubicBezTo>
                    <a:pt x="215" y="0"/>
                    <a:pt x="0" y="214"/>
                    <a:pt x="0" y="476"/>
                  </a:cubicBezTo>
                  <a:cubicBezTo>
                    <a:pt x="0" y="738"/>
                    <a:pt x="215" y="953"/>
                    <a:pt x="477" y="953"/>
                  </a:cubicBezTo>
                  <a:cubicBezTo>
                    <a:pt x="762" y="953"/>
                    <a:pt x="953" y="738"/>
                    <a:pt x="953" y="476"/>
                  </a:cubicBezTo>
                  <a:cubicBezTo>
                    <a:pt x="953" y="214"/>
                    <a:pt x="762" y="0"/>
                    <a:pt x="47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3" name="Google Shape;6963;p52"/>
            <p:cNvSpPr/>
            <p:nvPr/>
          </p:nvSpPr>
          <p:spPr>
            <a:xfrm>
              <a:off x="4469090" y="2581134"/>
              <a:ext cx="26327" cy="27012"/>
            </a:xfrm>
            <a:custGeom>
              <a:rect b="b" l="l" r="r" t="t"/>
              <a:pathLst>
                <a:path extrusionOk="0" h="906" w="883">
                  <a:moveTo>
                    <a:pt x="477" y="1"/>
                  </a:moveTo>
                  <a:cubicBezTo>
                    <a:pt x="501" y="48"/>
                    <a:pt x="501" y="120"/>
                    <a:pt x="501" y="167"/>
                  </a:cubicBezTo>
                  <a:cubicBezTo>
                    <a:pt x="501" y="429"/>
                    <a:pt x="287" y="644"/>
                    <a:pt x="25" y="644"/>
                  </a:cubicBezTo>
                  <a:lnTo>
                    <a:pt x="1" y="644"/>
                  </a:lnTo>
                  <a:cubicBezTo>
                    <a:pt x="49" y="787"/>
                    <a:pt x="239" y="906"/>
                    <a:pt x="406" y="906"/>
                  </a:cubicBezTo>
                  <a:cubicBezTo>
                    <a:pt x="692" y="906"/>
                    <a:pt x="882" y="715"/>
                    <a:pt x="882" y="429"/>
                  </a:cubicBezTo>
                  <a:cubicBezTo>
                    <a:pt x="882" y="191"/>
                    <a:pt x="715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4" name="Google Shape;6964;p52"/>
            <p:cNvSpPr/>
            <p:nvPr/>
          </p:nvSpPr>
          <p:spPr>
            <a:xfrm>
              <a:off x="4529466" y="2618075"/>
              <a:ext cx="28414" cy="28414"/>
            </a:xfrm>
            <a:custGeom>
              <a:rect b="b" l="l" r="r" t="t"/>
              <a:pathLst>
                <a:path extrusionOk="0" h="953" w="953">
                  <a:moveTo>
                    <a:pt x="477" y="0"/>
                  </a:moveTo>
                  <a:cubicBezTo>
                    <a:pt x="215" y="0"/>
                    <a:pt x="0" y="214"/>
                    <a:pt x="0" y="476"/>
                  </a:cubicBezTo>
                  <a:cubicBezTo>
                    <a:pt x="0" y="738"/>
                    <a:pt x="215" y="953"/>
                    <a:pt x="477" y="953"/>
                  </a:cubicBezTo>
                  <a:cubicBezTo>
                    <a:pt x="738" y="953"/>
                    <a:pt x="953" y="738"/>
                    <a:pt x="953" y="476"/>
                  </a:cubicBezTo>
                  <a:cubicBezTo>
                    <a:pt x="953" y="214"/>
                    <a:pt x="738" y="0"/>
                    <a:pt x="47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5" name="Google Shape;6965;p52"/>
            <p:cNvSpPr/>
            <p:nvPr/>
          </p:nvSpPr>
          <p:spPr>
            <a:xfrm>
              <a:off x="4530868" y="2618761"/>
              <a:ext cx="27012" cy="27728"/>
            </a:xfrm>
            <a:custGeom>
              <a:rect b="b" l="l" r="r" t="t"/>
              <a:pathLst>
                <a:path extrusionOk="0" h="930" w="906">
                  <a:moveTo>
                    <a:pt x="477" y="1"/>
                  </a:moveTo>
                  <a:cubicBezTo>
                    <a:pt x="525" y="72"/>
                    <a:pt x="525" y="120"/>
                    <a:pt x="525" y="191"/>
                  </a:cubicBezTo>
                  <a:cubicBezTo>
                    <a:pt x="525" y="453"/>
                    <a:pt x="310" y="668"/>
                    <a:pt x="48" y="668"/>
                  </a:cubicBezTo>
                  <a:lnTo>
                    <a:pt x="1" y="668"/>
                  </a:lnTo>
                  <a:cubicBezTo>
                    <a:pt x="72" y="811"/>
                    <a:pt x="239" y="930"/>
                    <a:pt x="430" y="930"/>
                  </a:cubicBezTo>
                  <a:cubicBezTo>
                    <a:pt x="691" y="930"/>
                    <a:pt x="906" y="715"/>
                    <a:pt x="906" y="453"/>
                  </a:cubicBezTo>
                  <a:cubicBezTo>
                    <a:pt x="906" y="191"/>
                    <a:pt x="691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6" name="Google Shape;6966;p52"/>
            <p:cNvSpPr/>
            <p:nvPr/>
          </p:nvSpPr>
          <p:spPr>
            <a:xfrm>
              <a:off x="4574189" y="2543507"/>
              <a:ext cx="28444" cy="28444"/>
            </a:xfrm>
            <a:custGeom>
              <a:rect b="b" l="l" r="r" t="t"/>
              <a:pathLst>
                <a:path extrusionOk="0" h="954" w="954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63" y="953"/>
                    <a:pt x="953" y="739"/>
                    <a:pt x="953" y="477"/>
                  </a:cubicBezTo>
                  <a:cubicBezTo>
                    <a:pt x="953" y="215"/>
                    <a:pt x="763" y="1"/>
                    <a:pt x="47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7" name="Google Shape;6967;p52"/>
            <p:cNvSpPr/>
            <p:nvPr/>
          </p:nvSpPr>
          <p:spPr>
            <a:xfrm>
              <a:off x="4576306" y="2544222"/>
              <a:ext cx="27012" cy="27728"/>
            </a:xfrm>
            <a:custGeom>
              <a:rect b="b" l="l" r="r" t="t"/>
              <a:pathLst>
                <a:path extrusionOk="0" h="930" w="906">
                  <a:moveTo>
                    <a:pt x="477" y="0"/>
                  </a:moveTo>
                  <a:cubicBezTo>
                    <a:pt x="501" y="72"/>
                    <a:pt x="501" y="119"/>
                    <a:pt x="501" y="191"/>
                  </a:cubicBezTo>
                  <a:cubicBezTo>
                    <a:pt x="501" y="453"/>
                    <a:pt x="311" y="667"/>
                    <a:pt x="25" y="667"/>
                  </a:cubicBezTo>
                  <a:lnTo>
                    <a:pt x="1" y="667"/>
                  </a:lnTo>
                  <a:cubicBezTo>
                    <a:pt x="72" y="810"/>
                    <a:pt x="239" y="929"/>
                    <a:pt x="430" y="929"/>
                  </a:cubicBezTo>
                  <a:cubicBezTo>
                    <a:pt x="692" y="929"/>
                    <a:pt x="906" y="715"/>
                    <a:pt x="906" y="453"/>
                  </a:cubicBezTo>
                  <a:cubicBezTo>
                    <a:pt x="906" y="191"/>
                    <a:pt x="715" y="0"/>
                    <a:pt x="4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8" name="Google Shape;6968;p52"/>
            <p:cNvSpPr/>
            <p:nvPr/>
          </p:nvSpPr>
          <p:spPr>
            <a:xfrm>
              <a:off x="4655138" y="2505880"/>
              <a:ext cx="28414" cy="29129"/>
            </a:xfrm>
            <a:custGeom>
              <a:rect b="b" l="l" r="r" t="t"/>
              <a:pathLst>
                <a:path extrusionOk="0" h="977" w="953">
                  <a:moveTo>
                    <a:pt x="477" y="0"/>
                  </a:moveTo>
                  <a:cubicBezTo>
                    <a:pt x="215" y="0"/>
                    <a:pt x="0" y="215"/>
                    <a:pt x="0" y="500"/>
                  </a:cubicBezTo>
                  <a:cubicBezTo>
                    <a:pt x="0" y="762"/>
                    <a:pt x="215" y="977"/>
                    <a:pt x="477" y="977"/>
                  </a:cubicBezTo>
                  <a:cubicBezTo>
                    <a:pt x="739" y="977"/>
                    <a:pt x="953" y="762"/>
                    <a:pt x="953" y="500"/>
                  </a:cubicBezTo>
                  <a:cubicBezTo>
                    <a:pt x="953" y="215"/>
                    <a:pt x="739" y="0"/>
                    <a:pt x="47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9" name="Google Shape;6969;p52"/>
            <p:cNvSpPr/>
            <p:nvPr/>
          </p:nvSpPr>
          <p:spPr>
            <a:xfrm>
              <a:off x="4656569" y="2507311"/>
              <a:ext cx="26297" cy="27698"/>
            </a:xfrm>
            <a:custGeom>
              <a:rect b="b" l="l" r="r" t="t"/>
              <a:pathLst>
                <a:path extrusionOk="0" h="929" w="882">
                  <a:moveTo>
                    <a:pt x="476" y="0"/>
                  </a:moveTo>
                  <a:cubicBezTo>
                    <a:pt x="500" y="48"/>
                    <a:pt x="500" y="119"/>
                    <a:pt x="500" y="167"/>
                  </a:cubicBezTo>
                  <a:cubicBezTo>
                    <a:pt x="500" y="452"/>
                    <a:pt x="286" y="643"/>
                    <a:pt x="24" y="643"/>
                  </a:cubicBezTo>
                  <a:lnTo>
                    <a:pt x="0" y="643"/>
                  </a:lnTo>
                  <a:cubicBezTo>
                    <a:pt x="48" y="810"/>
                    <a:pt x="238" y="929"/>
                    <a:pt x="405" y="929"/>
                  </a:cubicBezTo>
                  <a:cubicBezTo>
                    <a:pt x="667" y="929"/>
                    <a:pt x="881" y="714"/>
                    <a:pt x="881" y="452"/>
                  </a:cubicBezTo>
                  <a:cubicBezTo>
                    <a:pt x="881" y="167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0" name="Google Shape;6970;p52"/>
            <p:cNvSpPr/>
            <p:nvPr/>
          </p:nvSpPr>
          <p:spPr>
            <a:xfrm>
              <a:off x="4370401" y="2773562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20" y="0"/>
                  </a:moveTo>
                  <a:cubicBezTo>
                    <a:pt x="72" y="0"/>
                    <a:pt x="1" y="48"/>
                    <a:pt x="1" y="119"/>
                  </a:cubicBezTo>
                  <a:lnTo>
                    <a:pt x="1" y="691"/>
                  </a:lnTo>
                  <a:cubicBezTo>
                    <a:pt x="1" y="739"/>
                    <a:pt x="72" y="810"/>
                    <a:pt x="120" y="810"/>
                  </a:cubicBezTo>
                  <a:lnTo>
                    <a:pt x="11408" y="810"/>
                  </a:lnTo>
                  <a:cubicBezTo>
                    <a:pt x="11456" y="810"/>
                    <a:pt x="11527" y="739"/>
                    <a:pt x="11527" y="691"/>
                  </a:cubicBezTo>
                  <a:lnTo>
                    <a:pt x="11527" y="119"/>
                  </a:lnTo>
                  <a:cubicBezTo>
                    <a:pt x="11527" y="48"/>
                    <a:pt x="11456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1" name="Google Shape;6971;p52"/>
            <p:cNvSpPr/>
            <p:nvPr/>
          </p:nvSpPr>
          <p:spPr>
            <a:xfrm>
              <a:off x="4696313" y="2772846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1" y="1"/>
                  </a:moveTo>
                  <a:cubicBezTo>
                    <a:pt x="48" y="1"/>
                    <a:pt x="120" y="48"/>
                    <a:pt x="120" y="120"/>
                  </a:cubicBezTo>
                  <a:lnTo>
                    <a:pt x="120" y="667"/>
                  </a:lnTo>
                  <a:cubicBezTo>
                    <a:pt x="120" y="739"/>
                    <a:pt x="48" y="786"/>
                    <a:pt x="1" y="786"/>
                  </a:cubicBezTo>
                  <a:lnTo>
                    <a:pt x="477" y="786"/>
                  </a:lnTo>
                  <a:cubicBezTo>
                    <a:pt x="525" y="786"/>
                    <a:pt x="596" y="739"/>
                    <a:pt x="596" y="667"/>
                  </a:cubicBezTo>
                  <a:lnTo>
                    <a:pt x="596" y="120"/>
                  </a:lnTo>
                  <a:cubicBezTo>
                    <a:pt x="596" y="48"/>
                    <a:pt x="525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2" name="Google Shape;6972;p52"/>
            <p:cNvSpPr/>
            <p:nvPr/>
          </p:nvSpPr>
          <p:spPr>
            <a:xfrm>
              <a:off x="4430062" y="2733430"/>
              <a:ext cx="10674" cy="18157"/>
            </a:xfrm>
            <a:custGeom>
              <a:rect b="b" l="l" r="r" t="t"/>
              <a:pathLst>
                <a:path extrusionOk="0" h="609" w="358">
                  <a:moveTo>
                    <a:pt x="153" y="0"/>
                  </a:moveTo>
                  <a:cubicBezTo>
                    <a:pt x="64" y="0"/>
                    <a:pt x="0" y="82"/>
                    <a:pt x="0" y="180"/>
                  </a:cubicBezTo>
                  <a:lnTo>
                    <a:pt x="0" y="418"/>
                  </a:lnTo>
                  <a:cubicBezTo>
                    <a:pt x="0" y="513"/>
                    <a:pt x="48" y="608"/>
                    <a:pt x="143" y="608"/>
                  </a:cubicBezTo>
                  <a:cubicBezTo>
                    <a:pt x="262" y="608"/>
                    <a:pt x="357" y="537"/>
                    <a:pt x="357" y="418"/>
                  </a:cubicBezTo>
                  <a:lnTo>
                    <a:pt x="357" y="180"/>
                  </a:lnTo>
                  <a:cubicBezTo>
                    <a:pt x="357" y="84"/>
                    <a:pt x="286" y="37"/>
                    <a:pt x="215" y="13"/>
                  </a:cubicBezTo>
                  <a:cubicBezTo>
                    <a:pt x="193" y="4"/>
                    <a:pt x="172" y="0"/>
                    <a:pt x="1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3" name="Google Shape;6973;p52"/>
            <p:cNvSpPr/>
            <p:nvPr/>
          </p:nvSpPr>
          <p:spPr>
            <a:xfrm>
              <a:off x="4583432" y="2699709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429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29"/>
                  </a:cubicBezTo>
                  <a:lnTo>
                    <a:pt x="357" y="191"/>
                  </a:lnTo>
                  <a:cubicBezTo>
                    <a:pt x="357" y="72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4" name="Google Shape;6974;p52"/>
            <p:cNvSpPr/>
            <p:nvPr/>
          </p:nvSpPr>
          <p:spPr>
            <a:xfrm>
              <a:off x="4583432" y="2727408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05"/>
                  </a:cubicBezTo>
                  <a:lnTo>
                    <a:pt x="357" y="167"/>
                  </a:lnTo>
                  <a:cubicBezTo>
                    <a:pt x="357" y="96"/>
                    <a:pt x="310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5" name="Google Shape;6975;p52"/>
            <p:cNvSpPr/>
            <p:nvPr/>
          </p:nvSpPr>
          <p:spPr>
            <a:xfrm>
              <a:off x="4583432" y="2672011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430"/>
                  </a:lnTo>
                  <a:cubicBezTo>
                    <a:pt x="0" y="525"/>
                    <a:pt x="95" y="596"/>
                    <a:pt x="191" y="596"/>
                  </a:cubicBezTo>
                  <a:cubicBezTo>
                    <a:pt x="262" y="596"/>
                    <a:pt x="357" y="525"/>
                    <a:pt x="357" y="430"/>
                  </a:cubicBezTo>
                  <a:lnTo>
                    <a:pt x="357" y="191"/>
                  </a:lnTo>
                  <a:cubicBezTo>
                    <a:pt x="357" y="72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6" name="Google Shape;6976;p52"/>
            <p:cNvSpPr/>
            <p:nvPr/>
          </p:nvSpPr>
          <p:spPr>
            <a:xfrm>
              <a:off x="4583432" y="2645058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1"/>
                    <a:pt x="0" y="167"/>
                  </a:cubicBezTo>
                  <a:lnTo>
                    <a:pt x="0" y="405"/>
                  </a:lnTo>
                  <a:cubicBezTo>
                    <a:pt x="0" y="500"/>
                    <a:pt x="95" y="595"/>
                    <a:pt x="191" y="595"/>
                  </a:cubicBezTo>
                  <a:cubicBezTo>
                    <a:pt x="262" y="595"/>
                    <a:pt x="357" y="500"/>
                    <a:pt x="357" y="405"/>
                  </a:cubicBezTo>
                  <a:lnTo>
                    <a:pt x="357" y="167"/>
                  </a:lnTo>
                  <a:cubicBezTo>
                    <a:pt x="357" y="48"/>
                    <a:pt x="310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7" name="Google Shape;6977;p52"/>
            <p:cNvSpPr/>
            <p:nvPr/>
          </p:nvSpPr>
          <p:spPr>
            <a:xfrm>
              <a:off x="4583432" y="2616644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05"/>
                  </a:cubicBezTo>
                  <a:lnTo>
                    <a:pt x="357" y="167"/>
                  </a:lnTo>
                  <a:cubicBezTo>
                    <a:pt x="357" y="72"/>
                    <a:pt x="310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8" name="Google Shape;6978;p52"/>
            <p:cNvSpPr/>
            <p:nvPr/>
          </p:nvSpPr>
          <p:spPr>
            <a:xfrm>
              <a:off x="4583432" y="2588945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67"/>
                  </a:cubicBezTo>
                  <a:lnTo>
                    <a:pt x="0" y="406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06"/>
                  </a:cubicBezTo>
                  <a:lnTo>
                    <a:pt x="357" y="167"/>
                  </a:lnTo>
                  <a:cubicBezTo>
                    <a:pt x="357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9" name="Google Shape;6979;p52"/>
            <p:cNvSpPr/>
            <p:nvPr/>
          </p:nvSpPr>
          <p:spPr>
            <a:xfrm>
              <a:off x="4537993" y="2748010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0"/>
                    <a:pt x="95" y="595"/>
                    <a:pt x="191" y="595"/>
                  </a:cubicBezTo>
                  <a:cubicBezTo>
                    <a:pt x="286" y="595"/>
                    <a:pt x="357" y="500"/>
                    <a:pt x="357" y="405"/>
                  </a:cubicBezTo>
                  <a:lnTo>
                    <a:pt x="357" y="167"/>
                  </a:lnTo>
                  <a:cubicBezTo>
                    <a:pt x="357" y="48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0" name="Google Shape;6980;p52"/>
            <p:cNvSpPr/>
            <p:nvPr/>
          </p:nvSpPr>
          <p:spPr>
            <a:xfrm>
              <a:off x="4537993" y="2691897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lnTo>
                    <a:pt x="0" y="406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86" y="596"/>
                    <a:pt x="357" y="501"/>
                    <a:pt x="357" y="406"/>
                  </a:cubicBezTo>
                  <a:lnTo>
                    <a:pt x="357" y="167"/>
                  </a:lnTo>
                  <a:cubicBezTo>
                    <a:pt x="357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1" name="Google Shape;6981;p52"/>
            <p:cNvSpPr/>
            <p:nvPr/>
          </p:nvSpPr>
          <p:spPr>
            <a:xfrm>
              <a:off x="4537993" y="2719596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86" y="596"/>
                    <a:pt x="357" y="501"/>
                    <a:pt x="357" y="405"/>
                  </a:cubicBezTo>
                  <a:lnTo>
                    <a:pt x="357" y="167"/>
                  </a:lnTo>
                  <a:cubicBezTo>
                    <a:pt x="357" y="72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2" name="Google Shape;6982;p52"/>
            <p:cNvSpPr/>
            <p:nvPr/>
          </p:nvSpPr>
          <p:spPr>
            <a:xfrm>
              <a:off x="4537993" y="2664199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92"/>
                  </a:cubicBezTo>
                  <a:lnTo>
                    <a:pt x="0" y="430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86" y="596"/>
                    <a:pt x="357" y="501"/>
                    <a:pt x="357" y="430"/>
                  </a:cubicBezTo>
                  <a:lnTo>
                    <a:pt x="357" y="192"/>
                  </a:lnTo>
                  <a:cubicBezTo>
                    <a:pt x="357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3" name="Google Shape;6983;p52"/>
            <p:cNvSpPr/>
            <p:nvPr/>
          </p:nvSpPr>
          <p:spPr>
            <a:xfrm>
              <a:off x="4477617" y="2678421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6" y="0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00"/>
                    <a:pt x="96" y="596"/>
                    <a:pt x="191" y="596"/>
                  </a:cubicBezTo>
                  <a:cubicBezTo>
                    <a:pt x="287" y="596"/>
                    <a:pt x="358" y="500"/>
                    <a:pt x="358" y="429"/>
                  </a:cubicBezTo>
                  <a:lnTo>
                    <a:pt x="358" y="191"/>
                  </a:lnTo>
                  <a:cubicBezTo>
                    <a:pt x="334" y="72"/>
                    <a:pt x="287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4" name="Google Shape;6984;p52"/>
            <p:cNvSpPr/>
            <p:nvPr/>
          </p:nvSpPr>
          <p:spPr>
            <a:xfrm>
              <a:off x="4477617" y="2622309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430"/>
                  </a:lnTo>
                  <a:cubicBezTo>
                    <a:pt x="1" y="525"/>
                    <a:pt x="96" y="596"/>
                    <a:pt x="191" y="596"/>
                  </a:cubicBezTo>
                  <a:cubicBezTo>
                    <a:pt x="287" y="596"/>
                    <a:pt x="358" y="525"/>
                    <a:pt x="358" y="430"/>
                  </a:cubicBezTo>
                  <a:lnTo>
                    <a:pt x="358" y="191"/>
                  </a:lnTo>
                  <a:cubicBezTo>
                    <a:pt x="334" y="96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5" name="Google Shape;6985;p52"/>
            <p:cNvSpPr/>
            <p:nvPr/>
          </p:nvSpPr>
          <p:spPr>
            <a:xfrm>
              <a:off x="4477617" y="2650722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24"/>
                    <a:pt x="96" y="596"/>
                    <a:pt x="191" y="596"/>
                  </a:cubicBezTo>
                  <a:cubicBezTo>
                    <a:pt x="287" y="596"/>
                    <a:pt x="358" y="524"/>
                    <a:pt x="358" y="429"/>
                  </a:cubicBezTo>
                  <a:lnTo>
                    <a:pt x="358" y="191"/>
                  </a:lnTo>
                  <a:cubicBezTo>
                    <a:pt x="334" y="72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6" name="Google Shape;6986;p52"/>
            <p:cNvSpPr/>
            <p:nvPr/>
          </p:nvSpPr>
          <p:spPr>
            <a:xfrm>
              <a:off x="4477617" y="2706120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6" y="0"/>
                    <a:pt x="1" y="95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5"/>
                    <a:pt x="191" y="595"/>
                  </a:cubicBezTo>
                  <a:cubicBezTo>
                    <a:pt x="287" y="595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34" y="95"/>
                    <a:pt x="287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7" name="Google Shape;6987;p52"/>
            <p:cNvSpPr/>
            <p:nvPr/>
          </p:nvSpPr>
          <p:spPr>
            <a:xfrm>
              <a:off x="4476902" y="2733788"/>
              <a:ext cx="10704" cy="17800"/>
            </a:xfrm>
            <a:custGeom>
              <a:rect b="b" l="l" r="r" t="t"/>
              <a:pathLst>
                <a:path extrusionOk="0" h="597" w="359">
                  <a:moveTo>
                    <a:pt x="191" y="1"/>
                  </a:moveTo>
                  <a:cubicBezTo>
                    <a:pt x="96" y="1"/>
                    <a:pt x="1" y="72"/>
                    <a:pt x="1" y="168"/>
                  </a:cubicBezTo>
                  <a:lnTo>
                    <a:pt x="1" y="406"/>
                  </a:lnTo>
                  <a:cubicBezTo>
                    <a:pt x="1" y="501"/>
                    <a:pt x="96" y="596"/>
                    <a:pt x="191" y="596"/>
                  </a:cubicBezTo>
                  <a:cubicBezTo>
                    <a:pt x="263" y="596"/>
                    <a:pt x="358" y="501"/>
                    <a:pt x="358" y="406"/>
                  </a:cubicBezTo>
                  <a:lnTo>
                    <a:pt x="358" y="168"/>
                  </a:lnTo>
                  <a:cubicBezTo>
                    <a:pt x="358" y="72"/>
                    <a:pt x="263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8" name="Google Shape;6988;p52"/>
            <p:cNvSpPr/>
            <p:nvPr/>
          </p:nvSpPr>
          <p:spPr>
            <a:xfrm>
              <a:off x="4526604" y="2515093"/>
              <a:ext cx="17800" cy="10704"/>
            </a:xfrm>
            <a:custGeom>
              <a:rect b="b" l="l" r="r" t="t"/>
              <a:pathLst>
                <a:path extrusionOk="0" h="359" w="597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5" y="1"/>
                    <a:pt x="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9" name="Google Shape;6989;p52"/>
            <p:cNvSpPr/>
            <p:nvPr/>
          </p:nvSpPr>
          <p:spPr>
            <a:xfrm>
              <a:off x="4582001" y="2515093"/>
              <a:ext cx="17770" cy="10704"/>
            </a:xfrm>
            <a:custGeom>
              <a:rect b="b" l="l" r="r" t="t"/>
              <a:pathLst>
                <a:path extrusionOk="0" h="359" w="596">
                  <a:moveTo>
                    <a:pt x="167" y="1"/>
                  </a:moveTo>
                  <a:cubicBezTo>
                    <a:pt x="72" y="1"/>
                    <a:pt x="1" y="72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0" name="Google Shape;6990;p52"/>
            <p:cNvSpPr/>
            <p:nvPr/>
          </p:nvSpPr>
          <p:spPr>
            <a:xfrm>
              <a:off x="4415840" y="2515093"/>
              <a:ext cx="17800" cy="10704"/>
            </a:xfrm>
            <a:custGeom>
              <a:rect b="b" l="l" r="r" t="t"/>
              <a:pathLst>
                <a:path extrusionOk="0" h="359" w="597">
                  <a:moveTo>
                    <a:pt x="168" y="1"/>
                  </a:moveTo>
                  <a:cubicBezTo>
                    <a:pt x="96" y="1"/>
                    <a:pt x="25" y="72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406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1" name="Google Shape;6991;p52"/>
            <p:cNvSpPr/>
            <p:nvPr/>
          </p:nvSpPr>
          <p:spPr>
            <a:xfrm>
              <a:off x="4554302" y="2515093"/>
              <a:ext cx="17800" cy="10704"/>
            </a:xfrm>
            <a:custGeom>
              <a:rect b="b" l="l" r="r" t="t"/>
              <a:pathLst>
                <a:path extrusionOk="0" h="359" w="597">
                  <a:moveTo>
                    <a:pt x="167" y="1"/>
                  </a:moveTo>
                  <a:cubicBezTo>
                    <a:pt x="96" y="1"/>
                    <a:pt x="25" y="72"/>
                    <a:pt x="1" y="144"/>
                  </a:cubicBezTo>
                  <a:cubicBezTo>
                    <a:pt x="1" y="239"/>
                    <a:pt x="48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2" name="Google Shape;6992;p52"/>
            <p:cNvSpPr/>
            <p:nvPr/>
          </p:nvSpPr>
          <p:spPr>
            <a:xfrm>
              <a:off x="4443538" y="2515093"/>
              <a:ext cx="18485" cy="10704"/>
            </a:xfrm>
            <a:custGeom>
              <a:rect b="b" l="l" r="r" t="t"/>
              <a:pathLst>
                <a:path extrusionOk="0" h="359" w="62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5" y="358"/>
                    <a:pt x="620" y="311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3" name="Google Shape;6993;p52"/>
            <p:cNvSpPr/>
            <p:nvPr/>
          </p:nvSpPr>
          <p:spPr>
            <a:xfrm>
              <a:off x="4498220" y="2515093"/>
              <a:ext cx="18485" cy="10704"/>
            </a:xfrm>
            <a:custGeom>
              <a:rect b="b" l="l" r="r" t="t"/>
              <a:pathLst>
                <a:path extrusionOk="0" h="359" w="620">
                  <a:moveTo>
                    <a:pt x="215" y="1"/>
                  </a:moveTo>
                  <a:cubicBezTo>
                    <a:pt x="119" y="1"/>
                    <a:pt x="72" y="72"/>
                    <a:pt x="24" y="144"/>
                  </a:cubicBezTo>
                  <a:cubicBezTo>
                    <a:pt x="0" y="239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20" y="311"/>
                    <a:pt x="620" y="215"/>
                  </a:cubicBezTo>
                  <a:cubicBezTo>
                    <a:pt x="620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4" name="Google Shape;6994;p52"/>
            <p:cNvSpPr/>
            <p:nvPr/>
          </p:nvSpPr>
          <p:spPr>
            <a:xfrm>
              <a:off x="4470521" y="2515093"/>
              <a:ext cx="18485" cy="10704"/>
            </a:xfrm>
            <a:custGeom>
              <a:rect b="b" l="l" r="r" t="t"/>
              <a:pathLst>
                <a:path extrusionOk="0" h="359" w="620">
                  <a:moveTo>
                    <a:pt x="215" y="1"/>
                  </a:moveTo>
                  <a:cubicBezTo>
                    <a:pt x="120" y="1"/>
                    <a:pt x="72" y="72"/>
                    <a:pt x="48" y="144"/>
                  </a:cubicBezTo>
                  <a:cubicBezTo>
                    <a:pt x="1" y="239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20" y="311"/>
                    <a:pt x="620" y="215"/>
                  </a:cubicBezTo>
                  <a:cubicBezTo>
                    <a:pt x="620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5" name="Google Shape;6995;p52"/>
            <p:cNvSpPr/>
            <p:nvPr/>
          </p:nvSpPr>
          <p:spPr>
            <a:xfrm>
              <a:off x="4650159" y="2500900"/>
              <a:ext cx="39087" cy="39087"/>
            </a:xfrm>
            <a:custGeom>
              <a:rect b="b" l="l" r="r" t="t"/>
              <a:pathLst>
                <a:path extrusionOk="0" h="1311" w="1311">
                  <a:moveTo>
                    <a:pt x="644" y="358"/>
                  </a:moveTo>
                  <a:cubicBezTo>
                    <a:pt x="834" y="358"/>
                    <a:pt x="953" y="477"/>
                    <a:pt x="953" y="667"/>
                  </a:cubicBezTo>
                  <a:cubicBezTo>
                    <a:pt x="953" y="810"/>
                    <a:pt x="834" y="953"/>
                    <a:pt x="644" y="953"/>
                  </a:cubicBezTo>
                  <a:cubicBezTo>
                    <a:pt x="477" y="953"/>
                    <a:pt x="358" y="834"/>
                    <a:pt x="358" y="667"/>
                  </a:cubicBezTo>
                  <a:cubicBezTo>
                    <a:pt x="358" y="501"/>
                    <a:pt x="477" y="358"/>
                    <a:pt x="644" y="358"/>
                  </a:cubicBezTo>
                  <a:close/>
                  <a:moveTo>
                    <a:pt x="644" y="1"/>
                  </a:moveTo>
                  <a:cubicBezTo>
                    <a:pt x="286" y="1"/>
                    <a:pt x="1" y="310"/>
                    <a:pt x="1" y="667"/>
                  </a:cubicBezTo>
                  <a:cubicBezTo>
                    <a:pt x="1" y="1025"/>
                    <a:pt x="286" y="1310"/>
                    <a:pt x="644" y="1310"/>
                  </a:cubicBezTo>
                  <a:cubicBezTo>
                    <a:pt x="1001" y="1310"/>
                    <a:pt x="1310" y="1025"/>
                    <a:pt x="1310" y="667"/>
                  </a:cubicBezTo>
                  <a:cubicBezTo>
                    <a:pt x="1310" y="310"/>
                    <a:pt x="1001" y="1"/>
                    <a:pt x="64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6" name="Google Shape;6996;p52"/>
            <p:cNvSpPr/>
            <p:nvPr/>
          </p:nvSpPr>
          <p:spPr>
            <a:xfrm>
              <a:off x="4416555" y="2478181"/>
              <a:ext cx="294691" cy="247137"/>
            </a:xfrm>
            <a:custGeom>
              <a:rect b="b" l="l" r="r" t="t"/>
              <a:pathLst>
                <a:path extrusionOk="0" h="8289" w="9884">
                  <a:moveTo>
                    <a:pt x="5788" y="2382"/>
                  </a:moveTo>
                  <a:cubicBezTo>
                    <a:pt x="5931" y="2382"/>
                    <a:pt x="6073" y="2501"/>
                    <a:pt x="6073" y="2668"/>
                  </a:cubicBezTo>
                  <a:cubicBezTo>
                    <a:pt x="6073" y="2858"/>
                    <a:pt x="5954" y="2977"/>
                    <a:pt x="5788" y="2977"/>
                  </a:cubicBezTo>
                  <a:cubicBezTo>
                    <a:pt x="5597" y="2977"/>
                    <a:pt x="5478" y="2858"/>
                    <a:pt x="5478" y="2668"/>
                  </a:cubicBezTo>
                  <a:cubicBezTo>
                    <a:pt x="5478" y="2501"/>
                    <a:pt x="5621" y="2382"/>
                    <a:pt x="5788" y="2382"/>
                  </a:cubicBezTo>
                  <a:close/>
                  <a:moveTo>
                    <a:pt x="2215" y="3620"/>
                  </a:moveTo>
                  <a:cubicBezTo>
                    <a:pt x="2358" y="3620"/>
                    <a:pt x="2501" y="3739"/>
                    <a:pt x="2501" y="3930"/>
                  </a:cubicBezTo>
                  <a:cubicBezTo>
                    <a:pt x="2501" y="4073"/>
                    <a:pt x="2382" y="4216"/>
                    <a:pt x="2215" y="4216"/>
                  </a:cubicBezTo>
                  <a:cubicBezTo>
                    <a:pt x="2049" y="4216"/>
                    <a:pt x="1906" y="4097"/>
                    <a:pt x="1906" y="3930"/>
                  </a:cubicBezTo>
                  <a:cubicBezTo>
                    <a:pt x="1906" y="3739"/>
                    <a:pt x="2025" y="3620"/>
                    <a:pt x="2215" y="3620"/>
                  </a:cubicBezTo>
                  <a:close/>
                  <a:moveTo>
                    <a:pt x="4264" y="4883"/>
                  </a:moveTo>
                  <a:cubicBezTo>
                    <a:pt x="4406" y="4883"/>
                    <a:pt x="4549" y="5002"/>
                    <a:pt x="4549" y="5168"/>
                  </a:cubicBezTo>
                  <a:cubicBezTo>
                    <a:pt x="4549" y="5311"/>
                    <a:pt x="4430" y="5478"/>
                    <a:pt x="4264" y="5478"/>
                  </a:cubicBezTo>
                  <a:cubicBezTo>
                    <a:pt x="4121" y="5478"/>
                    <a:pt x="3954" y="5359"/>
                    <a:pt x="3954" y="5168"/>
                  </a:cubicBezTo>
                  <a:cubicBezTo>
                    <a:pt x="3954" y="5002"/>
                    <a:pt x="4073" y="4883"/>
                    <a:pt x="4264" y="4883"/>
                  </a:cubicBezTo>
                  <a:close/>
                  <a:moveTo>
                    <a:pt x="620" y="7383"/>
                  </a:moveTo>
                  <a:cubicBezTo>
                    <a:pt x="787" y="7383"/>
                    <a:pt x="929" y="7502"/>
                    <a:pt x="929" y="7669"/>
                  </a:cubicBezTo>
                  <a:cubicBezTo>
                    <a:pt x="929" y="7812"/>
                    <a:pt x="810" y="7978"/>
                    <a:pt x="620" y="7978"/>
                  </a:cubicBezTo>
                  <a:cubicBezTo>
                    <a:pt x="453" y="7978"/>
                    <a:pt x="334" y="7859"/>
                    <a:pt x="334" y="7669"/>
                  </a:cubicBezTo>
                  <a:cubicBezTo>
                    <a:pt x="334" y="7502"/>
                    <a:pt x="477" y="7383"/>
                    <a:pt x="620" y="7383"/>
                  </a:cubicBezTo>
                  <a:close/>
                  <a:moveTo>
                    <a:pt x="8574" y="1"/>
                  </a:moveTo>
                  <a:cubicBezTo>
                    <a:pt x="7860" y="1"/>
                    <a:pt x="7264" y="596"/>
                    <a:pt x="7264" y="1310"/>
                  </a:cubicBezTo>
                  <a:cubicBezTo>
                    <a:pt x="7264" y="1453"/>
                    <a:pt x="7288" y="1572"/>
                    <a:pt x="7336" y="1691"/>
                  </a:cubicBezTo>
                  <a:lnTo>
                    <a:pt x="6383" y="2144"/>
                  </a:lnTo>
                  <a:cubicBezTo>
                    <a:pt x="6264" y="1977"/>
                    <a:pt x="6073" y="1906"/>
                    <a:pt x="5907" y="1906"/>
                  </a:cubicBezTo>
                  <a:cubicBezTo>
                    <a:pt x="5550" y="1906"/>
                    <a:pt x="5240" y="2192"/>
                    <a:pt x="5240" y="2549"/>
                  </a:cubicBezTo>
                  <a:cubicBezTo>
                    <a:pt x="5240" y="2739"/>
                    <a:pt x="5311" y="2882"/>
                    <a:pt x="5430" y="3001"/>
                  </a:cubicBezTo>
                  <a:lnTo>
                    <a:pt x="4525" y="4454"/>
                  </a:lnTo>
                  <a:cubicBezTo>
                    <a:pt x="4478" y="4430"/>
                    <a:pt x="4406" y="4430"/>
                    <a:pt x="4359" y="4430"/>
                  </a:cubicBezTo>
                  <a:cubicBezTo>
                    <a:pt x="4168" y="4430"/>
                    <a:pt x="4002" y="4525"/>
                    <a:pt x="3882" y="4644"/>
                  </a:cubicBezTo>
                  <a:lnTo>
                    <a:pt x="2882" y="4049"/>
                  </a:lnTo>
                  <a:cubicBezTo>
                    <a:pt x="2930" y="3978"/>
                    <a:pt x="2930" y="3882"/>
                    <a:pt x="2930" y="3835"/>
                  </a:cubicBezTo>
                  <a:cubicBezTo>
                    <a:pt x="2930" y="3478"/>
                    <a:pt x="2620" y="3168"/>
                    <a:pt x="2263" y="3168"/>
                  </a:cubicBezTo>
                  <a:cubicBezTo>
                    <a:pt x="1906" y="3168"/>
                    <a:pt x="1620" y="3478"/>
                    <a:pt x="1620" y="3835"/>
                  </a:cubicBezTo>
                  <a:cubicBezTo>
                    <a:pt x="1620" y="3978"/>
                    <a:pt x="1668" y="4121"/>
                    <a:pt x="1763" y="4240"/>
                  </a:cubicBezTo>
                  <a:lnTo>
                    <a:pt x="739" y="6954"/>
                  </a:lnTo>
                  <a:lnTo>
                    <a:pt x="691" y="6954"/>
                  </a:lnTo>
                  <a:cubicBezTo>
                    <a:pt x="334" y="6954"/>
                    <a:pt x="25" y="7264"/>
                    <a:pt x="25" y="7621"/>
                  </a:cubicBezTo>
                  <a:cubicBezTo>
                    <a:pt x="1" y="8026"/>
                    <a:pt x="263" y="8288"/>
                    <a:pt x="620" y="8288"/>
                  </a:cubicBezTo>
                  <a:cubicBezTo>
                    <a:pt x="977" y="8288"/>
                    <a:pt x="1287" y="8002"/>
                    <a:pt x="1287" y="7645"/>
                  </a:cubicBezTo>
                  <a:cubicBezTo>
                    <a:pt x="1287" y="7431"/>
                    <a:pt x="1191" y="7264"/>
                    <a:pt x="1025" y="7145"/>
                  </a:cubicBezTo>
                  <a:lnTo>
                    <a:pt x="2001" y="4478"/>
                  </a:lnTo>
                  <a:cubicBezTo>
                    <a:pt x="2049" y="4525"/>
                    <a:pt x="2120" y="4525"/>
                    <a:pt x="2168" y="4525"/>
                  </a:cubicBezTo>
                  <a:cubicBezTo>
                    <a:pt x="2335" y="4525"/>
                    <a:pt x="2477" y="4454"/>
                    <a:pt x="2573" y="4359"/>
                  </a:cubicBezTo>
                  <a:lnTo>
                    <a:pt x="3597" y="5002"/>
                  </a:lnTo>
                  <a:lnTo>
                    <a:pt x="3597" y="5121"/>
                  </a:lnTo>
                  <a:cubicBezTo>
                    <a:pt x="3597" y="5478"/>
                    <a:pt x="3906" y="5764"/>
                    <a:pt x="4264" y="5764"/>
                  </a:cubicBezTo>
                  <a:cubicBezTo>
                    <a:pt x="4621" y="5764"/>
                    <a:pt x="4907" y="5478"/>
                    <a:pt x="4907" y="5121"/>
                  </a:cubicBezTo>
                  <a:cubicBezTo>
                    <a:pt x="4907" y="4930"/>
                    <a:pt x="4859" y="4787"/>
                    <a:pt x="4740" y="4668"/>
                  </a:cubicBezTo>
                  <a:lnTo>
                    <a:pt x="5621" y="3216"/>
                  </a:lnTo>
                  <a:cubicBezTo>
                    <a:pt x="5692" y="3239"/>
                    <a:pt x="5740" y="3239"/>
                    <a:pt x="5811" y="3239"/>
                  </a:cubicBezTo>
                  <a:cubicBezTo>
                    <a:pt x="6169" y="3239"/>
                    <a:pt x="6454" y="2930"/>
                    <a:pt x="6454" y="2573"/>
                  </a:cubicBezTo>
                  <a:lnTo>
                    <a:pt x="6454" y="2501"/>
                  </a:lnTo>
                  <a:lnTo>
                    <a:pt x="7407" y="2049"/>
                  </a:lnTo>
                  <a:cubicBezTo>
                    <a:pt x="7645" y="2406"/>
                    <a:pt x="8074" y="2644"/>
                    <a:pt x="8526" y="2644"/>
                  </a:cubicBezTo>
                  <a:cubicBezTo>
                    <a:pt x="8788" y="2644"/>
                    <a:pt x="9026" y="2549"/>
                    <a:pt x="9265" y="2406"/>
                  </a:cubicBezTo>
                  <a:cubicBezTo>
                    <a:pt x="9360" y="2334"/>
                    <a:pt x="9360" y="2263"/>
                    <a:pt x="9312" y="2168"/>
                  </a:cubicBezTo>
                  <a:cubicBezTo>
                    <a:pt x="9280" y="2104"/>
                    <a:pt x="9228" y="2083"/>
                    <a:pt x="9168" y="2083"/>
                  </a:cubicBezTo>
                  <a:cubicBezTo>
                    <a:pt x="9138" y="2083"/>
                    <a:pt x="9106" y="2088"/>
                    <a:pt x="9074" y="2096"/>
                  </a:cubicBezTo>
                  <a:cubicBezTo>
                    <a:pt x="8931" y="2215"/>
                    <a:pt x="8717" y="2287"/>
                    <a:pt x="8550" y="2287"/>
                  </a:cubicBezTo>
                  <a:cubicBezTo>
                    <a:pt x="8002" y="2287"/>
                    <a:pt x="7574" y="1834"/>
                    <a:pt x="7574" y="1310"/>
                  </a:cubicBezTo>
                  <a:cubicBezTo>
                    <a:pt x="7574" y="763"/>
                    <a:pt x="8002" y="310"/>
                    <a:pt x="8550" y="310"/>
                  </a:cubicBezTo>
                  <a:cubicBezTo>
                    <a:pt x="9074" y="310"/>
                    <a:pt x="9527" y="763"/>
                    <a:pt x="9527" y="1310"/>
                  </a:cubicBezTo>
                  <a:cubicBezTo>
                    <a:pt x="9527" y="1382"/>
                    <a:pt x="9527" y="1477"/>
                    <a:pt x="9503" y="1572"/>
                  </a:cubicBezTo>
                  <a:cubicBezTo>
                    <a:pt x="9479" y="1668"/>
                    <a:pt x="9527" y="1739"/>
                    <a:pt x="9622" y="1787"/>
                  </a:cubicBezTo>
                  <a:cubicBezTo>
                    <a:pt x="9635" y="1790"/>
                    <a:pt x="9647" y="1791"/>
                    <a:pt x="9659" y="1791"/>
                  </a:cubicBezTo>
                  <a:cubicBezTo>
                    <a:pt x="9736" y="1791"/>
                    <a:pt x="9795" y="1730"/>
                    <a:pt x="9836" y="1668"/>
                  </a:cubicBezTo>
                  <a:cubicBezTo>
                    <a:pt x="9860" y="1549"/>
                    <a:pt x="9884" y="1429"/>
                    <a:pt x="9884" y="1310"/>
                  </a:cubicBezTo>
                  <a:cubicBezTo>
                    <a:pt x="9884" y="596"/>
                    <a:pt x="9288" y="1"/>
                    <a:pt x="857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7" name="Google Shape;6997;p52"/>
            <p:cNvSpPr/>
            <p:nvPr/>
          </p:nvSpPr>
          <p:spPr>
            <a:xfrm>
              <a:off x="4664351" y="2625886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429"/>
                  </a:lnTo>
                  <a:cubicBezTo>
                    <a:pt x="1" y="500"/>
                    <a:pt x="96" y="595"/>
                    <a:pt x="168" y="595"/>
                  </a:cubicBezTo>
                  <a:cubicBezTo>
                    <a:pt x="263" y="595"/>
                    <a:pt x="358" y="524"/>
                    <a:pt x="358" y="429"/>
                  </a:cubicBezTo>
                  <a:lnTo>
                    <a:pt x="358" y="191"/>
                  </a:lnTo>
                  <a:cubicBezTo>
                    <a:pt x="358" y="95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8" name="Google Shape;6998;p52"/>
            <p:cNvSpPr/>
            <p:nvPr/>
          </p:nvSpPr>
          <p:spPr>
            <a:xfrm>
              <a:off x="4664351" y="2571205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6"/>
                    <a:pt x="168" y="596"/>
                  </a:cubicBezTo>
                  <a:cubicBezTo>
                    <a:pt x="263" y="596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58" y="96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9" name="Google Shape;6999;p52"/>
            <p:cNvSpPr/>
            <p:nvPr/>
          </p:nvSpPr>
          <p:spPr>
            <a:xfrm>
              <a:off x="4664351" y="2654271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25"/>
                    <a:pt x="96" y="596"/>
                    <a:pt x="168" y="596"/>
                  </a:cubicBezTo>
                  <a:cubicBezTo>
                    <a:pt x="263" y="596"/>
                    <a:pt x="358" y="525"/>
                    <a:pt x="358" y="429"/>
                  </a:cubicBezTo>
                  <a:lnTo>
                    <a:pt x="358" y="191"/>
                  </a:lnTo>
                  <a:cubicBezTo>
                    <a:pt x="358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0" name="Google Shape;7000;p52"/>
            <p:cNvSpPr/>
            <p:nvPr/>
          </p:nvSpPr>
          <p:spPr>
            <a:xfrm>
              <a:off x="4664351" y="2598904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5"/>
                    <a:pt x="168" y="595"/>
                  </a:cubicBezTo>
                  <a:cubicBezTo>
                    <a:pt x="263" y="595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58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1" name="Google Shape;7001;p52"/>
            <p:cNvSpPr/>
            <p:nvPr/>
          </p:nvSpPr>
          <p:spPr>
            <a:xfrm>
              <a:off x="4664351" y="2709667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5"/>
                    <a:pt x="168" y="595"/>
                  </a:cubicBezTo>
                  <a:cubicBezTo>
                    <a:pt x="263" y="595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58" y="48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2" name="Google Shape;7002;p52"/>
            <p:cNvSpPr/>
            <p:nvPr/>
          </p:nvSpPr>
          <p:spPr>
            <a:xfrm>
              <a:off x="4664351" y="2737336"/>
              <a:ext cx="10704" cy="17800"/>
            </a:xfrm>
            <a:custGeom>
              <a:rect b="b" l="l" r="r" t="t"/>
              <a:pathLst>
                <a:path extrusionOk="0" h="597" w="359">
                  <a:moveTo>
                    <a:pt x="168" y="1"/>
                  </a:moveTo>
                  <a:cubicBezTo>
                    <a:pt x="96" y="1"/>
                    <a:pt x="1" y="72"/>
                    <a:pt x="1" y="168"/>
                  </a:cubicBezTo>
                  <a:lnTo>
                    <a:pt x="1" y="406"/>
                  </a:lnTo>
                  <a:cubicBezTo>
                    <a:pt x="1" y="501"/>
                    <a:pt x="96" y="596"/>
                    <a:pt x="168" y="596"/>
                  </a:cubicBezTo>
                  <a:cubicBezTo>
                    <a:pt x="263" y="596"/>
                    <a:pt x="358" y="501"/>
                    <a:pt x="358" y="406"/>
                  </a:cubicBezTo>
                  <a:lnTo>
                    <a:pt x="358" y="168"/>
                  </a:lnTo>
                  <a:cubicBezTo>
                    <a:pt x="358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3" name="Google Shape;7003;p52"/>
            <p:cNvSpPr/>
            <p:nvPr/>
          </p:nvSpPr>
          <p:spPr>
            <a:xfrm>
              <a:off x="4664351" y="2681969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00"/>
                    <a:pt x="96" y="596"/>
                    <a:pt x="168" y="596"/>
                  </a:cubicBezTo>
                  <a:cubicBezTo>
                    <a:pt x="263" y="596"/>
                    <a:pt x="358" y="500"/>
                    <a:pt x="358" y="429"/>
                  </a:cubicBezTo>
                  <a:lnTo>
                    <a:pt x="358" y="191"/>
                  </a:lnTo>
                  <a:cubicBezTo>
                    <a:pt x="358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4" name="Google Shape;7004;p52"/>
            <p:cNvSpPr/>
            <p:nvPr/>
          </p:nvSpPr>
          <p:spPr>
            <a:xfrm>
              <a:off x="4365452" y="2449797"/>
              <a:ext cx="353606" cy="352890"/>
            </a:xfrm>
            <a:custGeom>
              <a:rect b="b" l="l" r="r" t="t"/>
              <a:pathLst>
                <a:path extrusionOk="0" h="11836" w="11860">
                  <a:moveTo>
                    <a:pt x="905" y="0"/>
                  </a:moveTo>
                  <a:cubicBezTo>
                    <a:pt x="786" y="0"/>
                    <a:pt x="715" y="48"/>
                    <a:pt x="715" y="167"/>
                  </a:cubicBezTo>
                  <a:lnTo>
                    <a:pt x="715" y="976"/>
                  </a:lnTo>
                  <a:lnTo>
                    <a:pt x="500" y="976"/>
                  </a:lnTo>
                  <a:cubicBezTo>
                    <a:pt x="405" y="976"/>
                    <a:pt x="310" y="1024"/>
                    <a:pt x="310" y="1119"/>
                  </a:cubicBezTo>
                  <a:cubicBezTo>
                    <a:pt x="310" y="1238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0" y="2215"/>
                  </a:lnTo>
                  <a:cubicBezTo>
                    <a:pt x="405" y="2215"/>
                    <a:pt x="310" y="2286"/>
                    <a:pt x="310" y="2381"/>
                  </a:cubicBezTo>
                  <a:cubicBezTo>
                    <a:pt x="310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10" y="3525"/>
                    <a:pt x="310" y="3620"/>
                  </a:cubicBezTo>
                  <a:cubicBezTo>
                    <a:pt x="310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10" y="4787"/>
                    <a:pt x="310" y="4882"/>
                  </a:cubicBezTo>
                  <a:cubicBezTo>
                    <a:pt x="310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7"/>
                  </a:lnTo>
                  <a:lnTo>
                    <a:pt x="500" y="5977"/>
                  </a:lnTo>
                  <a:cubicBezTo>
                    <a:pt x="405" y="5977"/>
                    <a:pt x="310" y="6025"/>
                    <a:pt x="310" y="6120"/>
                  </a:cubicBezTo>
                  <a:cubicBezTo>
                    <a:pt x="310" y="6239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10" y="7287"/>
                    <a:pt x="310" y="7383"/>
                  </a:cubicBezTo>
                  <a:cubicBezTo>
                    <a:pt x="310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10" y="8526"/>
                    <a:pt x="310" y="8621"/>
                  </a:cubicBezTo>
                  <a:cubicBezTo>
                    <a:pt x="310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24" y="9716"/>
                  </a:lnTo>
                  <a:cubicBezTo>
                    <a:pt x="429" y="9716"/>
                    <a:pt x="357" y="9788"/>
                    <a:pt x="357" y="9883"/>
                  </a:cubicBezTo>
                  <a:cubicBezTo>
                    <a:pt x="357" y="9954"/>
                    <a:pt x="405" y="10050"/>
                    <a:pt x="500" y="10050"/>
                  </a:cubicBezTo>
                  <a:lnTo>
                    <a:pt x="715" y="10050"/>
                  </a:lnTo>
                  <a:lnTo>
                    <a:pt x="715" y="10669"/>
                  </a:lnTo>
                  <a:lnTo>
                    <a:pt x="286" y="10669"/>
                  </a:lnTo>
                  <a:cubicBezTo>
                    <a:pt x="143" y="10669"/>
                    <a:pt x="0" y="10788"/>
                    <a:pt x="0" y="10978"/>
                  </a:cubicBezTo>
                  <a:lnTo>
                    <a:pt x="0" y="11550"/>
                  </a:lnTo>
                  <a:cubicBezTo>
                    <a:pt x="0" y="11693"/>
                    <a:pt x="119" y="11836"/>
                    <a:pt x="286" y="11836"/>
                  </a:cubicBezTo>
                  <a:lnTo>
                    <a:pt x="11574" y="11836"/>
                  </a:lnTo>
                  <a:cubicBezTo>
                    <a:pt x="11717" y="11836"/>
                    <a:pt x="11860" y="11717"/>
                    <a:pt x="11860" y="11550"/>
                  </a:cubicBezTo>
                  <a:lnTo>
                    <a:pt x="11860" y="10978"/>
                  </a:lnTo>
                  <a:cubicBezTo>
                    <a:pt x="11836" y="10788"/>
                    <a:pt x="11717" y="10645"/>
                    <a:pt x="11574" y="10645"/>
                  </a:cubicBezTo>
                  <a:lnTo>
                    <a:pt x="10383" y="10645"/>
                  </a:lnTo>
                  <a:cubicBezTo>
                    <a:pt x="10359" y="10574"/>
                    <a:pt x="10288" y="10526"/>
                    <a:pt x="10240" y="10526"/>
                  </a:cubicBezTo>
                  <a:cubicBezTo>
                    <a:pt x="10169" y="10526"/>
                    <a:pt x="10074" y="10597"/>
                    <a:pt x="10074" y="10645"/>
                  </a:cubicBezTo>
                  <a:lnTo>
                    <a:pt x="7740" y="10645"/>
                  </a:lnTo>
                  <a:lnTo>
                    <a:pt x="7740" y="10407"/>
                  </a:lnTo>
                  <a:cubicBezTo>
                    <a:pt x="7740" y="10312"/>
                    <a:pt x="7645" y="10240"/>
                    <a:pt x="7549" y="10240"/>
                  </a:cubicBezTo>
                  <a:cubicBezTo>
                    <a:pt x="7454" y="10240"/>
                    <a:pt x="7383" y="10312"/>
                    <a:pt x="7383" y="10407"/>
                  </a:cubicBezTo>
                  <a:lnTo>
                    <a:pt x="7383" y="10645"/>
                  </a:lnTo>
                  <a:lnTo>
                    <a:pt x="5430" y="10645"/>
                  </a:lnTo>
                  <a:cubicBezTo>
                    <a:pt x="5358" y="10645"/>
                    <a:pt x="5263" y="10717"/>
                    <a:pt x="5263" y="10788"/>
                  </a:cubicBezTo>
                  <a:cubicBezTo>
                    <a:pt x="5263" y="10907"/>
                    <a:pt x="5311" y="11002"/>
                    <a:pt x="5430" y="11002"/>
                  </a:cubicBezTo>
                  <a:lnTo>
                    <a:pt x="11550" y="11002"/>
                  </a:lnTo>
                  <a:lnTo>
                    <a:pt x="11550" y="11479"/>
                  </a:lnTo>
                  <a:lnTo>
                    <a:pt x="381" y="11479"/>
                  </a:lnTo>
                  <a:lnTo>
                    <a:pt x="381" y="11002"/>
                  </a:lnTo>
                  <a:lnTo>
                    <a:pt x="4596" y="11002"/>
                  </a:lnTo>
                  <a:cubicBezTo>
                    <a:pt x="4692" y="11002"/>
                    <a:pt x="4787" y="10955"/>
                    <a:pt x="4787" y="10859"/>
                  </a:cubicBezTo>
                  <a:cubicBezTo>
                    <a:pt x="4787" y="10740"/>
                    <a:pt x="4715" y="10645"/>
                    <a:pt x="4596" y="10645"/>
                  </a:cubicBezTo>
                  <a:lnTo>
                    <a:pt x="4120" y="10645"/>
                  </a:lnTo>
                  <a:lnTo>
                    <a:pt x="4120" y="10621"/>
                  </a:lnTo>
                  <a:cubicBezTo>
                    <a:pt x="4120" y="10526"/>
                    <a:pt x="4049" y="10431"/>
                    <a:pt x="3953" y="10431"/>
                  </a:cubicBezTo>
                  <a:cubicBezTo>
                    <a:pt x="3858" y="10431"/>
                    <a:pt x="3763" y="10526"/>
                    <a:pt x="3763" y="10621"/>
                  </a:cubicBezTo>
                  <a:lnTo>
                    <a:pt x="3763" y="10669"/>
                  </a:lnTo>
                  <a:lnTo>
                    <a:pt x="2548" y="10669"/>
                  </a:lnTo>
                  <a:lnTo>
                    <a:pt x="2548" y="10645"/>
                  </a:lnTo>
                  <a:cubicBezTo>
                    <a:pt x="2548" y="10550"/>
                    <a:pt x="2501" y="10478"/>
                    <a:pt x="2405" y="10478"/>
                  </a:cubicBezTo>
                  <a:cubicBezTo>
                    <a:pt x="2286" y="10478"/>
                    <a:pt x="2191" y="10526"/>
                    <a:pt x="2191" y="10645"/>
                  </a:cubicBezTo>
                  <a:lnTo>
                    <a:pt x="2191" y="10669"/>
                  </a:lnTo>
                  <a:lnTo>
                    <a:pt x="1072" y="10669"/>
                  </a:lnTo>
                  <a:lnTo>
                    <a:pt x="1072" y="167"/>
                  </a:lnTo>
                  <a:cubicBezTo>
                    <a:pt x="1072" y="72"/>
                    <a:pt x="1000" y="0"/>
                    <a:pt x="9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5" name="Google Shape;7005;p52"/>
          <p:cNvGrpSpPr/>
          <p:nvPr/>
        </p:nvGrpSpPr>
        <p:grpSpPr>
          <a:xfrm>
            <a:off x="3253136" y="2447591"/>
            <a:ext cx="358588" cy="354381"/>
            <a:chOff x="3672223" y="2447591"/>
            <a:chExt cx="358588" cy="354381"/>
          </a:xfrm>
        </p:grpSpPr>
        <p:sp>
          <p:nvSpPr>
            <p:cNvPr id="7006" name="Google Shape;7006;p52"/>
            <p:cNvSpPr/>
            <p:nvPr/>
          </p:nvSpPr>
          <p:spPr>
            <a:xfrm>
              <a:off x="3886655" y="2453345"/>
              <a:ext cx="134913" cy="134227"/>
            </a:xfrm>
            <a:custGeom>
              <a:rect b="b" l="l" r="r" t="t"/>
              <a:pathLst>
                <a:path extrusionOk="0" h="4502" w="4525">
                  <a:moveTo>
                    <a:pt x="2263" y="0"/>
                  </a:moveTo>
                  <a:cubicBezTo>
                    <a:pt x="1024" y="0"/>
                    <a:pt x="0" y="1000"/>
                    <a:pt x="0" y="2262"/>
                  </a:cubicBezTo>
                  <a:cubicBezTo>
                    <a:pt x="0" y="3501"/>
                    <a:pt x="1024" y="4501"/>
                    <a:pt x="2263" y="4501"/>
                  </a:cubicBezTo>
                  <a:cubicBezTo>
                    <a:pt x="3525" y="4501"/>
                    <a:pt x="4525" y="3501"/>
                    <a:pt x="4525" y="2262"/>
                  </a:cubicBezTo>
                  <a:cubicBezTo>
                    <a:pt x="4525" y="1000"/>
                    <a:pt x="3525" y="0"/>
                    <a:pt x="2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7" name="Google Shape;7007;p52"/>
            <p:cNvSpPr/>
            <p:nvPr/>
          </p:nvSpPr>
          <p:spPr>
            <a:xfrm>
              <a:off x="3909375" y="2462558"/>
              <a:ext cx="121436" cy="125342"/>
            </a:xfrm>
            <a:custGeom>
              <a:rect b="b" l="l" r="r" t="t"/>
              <a:pathLst>
                <a:path extrusionOk="0" h="4204" w="4073">
                  <a:moveTo>
                    <a:pt x="2620" y="1"/>
                  </a:moveTo>
                  <a:lnTo>
                    <a:pt x="2620" y="1"/>
                  </a:lnTo>
                  <a:cubicBezTo>
                    <a:pt x="3382" y="715"/>
                    <a:pt x="3596" y="1882"/>
                    <a:pt x="3049" y="2811"/>
                  </a:cubicBezTo>
                  <a:cubicBezTo>
                    <a:pt x="2631" y="3533"/>
                    <a:pt x="1878" y="3942"/>
                    <a:pt x="1104" y="3942"/>
                  </a:cubicBezTo>
                  <a:cubicBezTo>
                    <a:pt x="729" y="3942"/>
                    <a:pt x="350" y="3846"/>
                    <a:pt x="0" y="3644"/>
                  </a:cubicBezTo>
                  <a:lnTo>
                    <a:pt x="0" y="3644"/>
                  </a:lnTo>
                  <a:cubicBezTo>
                    <a:pt x="119" y="3716"/>
                    <a:pt x="238" y="3811"/>
                    <a:pt x="381" y="3906"/>
                  </a:cubicBezTo>
                  <a:cubicBezTo>
                    <a:pt x="731" y="4108"/>
                    <a:pt x="1110" y="4204"/>
                    <a:pt x="1486" y="4204"/>
                  </a:cubicBezTo>
                  <a:cubicBezTo>
                    <a:pt x="2262" y="4204"/>
                    <a:pt x="3020" y="3795"/>
                    <a:pt x="3453" y="3073"/>
                  </a:cubicBezTo>
                  <a:cubicBezTo>
                    <a:pt x="4073" y="2001"/>
                    <a:pt x="3715" y="644"/>
                    <a:pt x="262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8" name="Google Shape;7008;p52"/>
            <p:cNvSpPr/>
            <p:nvPr/>
          </p:nvSpPr>
          <p:spPr>
            <a:xfrm>
              <a:off x="3678604" y="2453345"/>
              <a:ext cx="134943" cy="134227"/>
            </a:xfrm>
            <a:custGeom>
              <a:rect b="b" l="l" r="r" t="t"/>
              <a:pathLst>
                <a:path extrusionOk="0" h="4502" w="4526">
                  <a:moveTo>
                    <a:pt x="2263" y="0"/>
                  </a:moveTo>
                  <a:cubicBezTo>
                    <a:pt x="1001" y="0"/>
                    <a:pt x="1" y="1000"/>
                    <a:pt x="1" y="2262"/>
                  </a:cubicBezTo>
                  <a:cubicBezTo>
                    <a:pt x="1" y="3501"/>
                    <a:pt x="1001" y="4501"/>
                    <a:pt x="2263" y="4501"/>
                  </a:cubicBezTo>
                  <a:cubicBezTo>
                    <a:pt x="3501" y="4501"/>
                    <a:pt x="4525" y="3501"/>
                    <a:pt x="4525" y="2262"/>
                  </a:cubicBezTo>
                  <a:cubicBezTo>
                    <a:pt x="4525" y="1000"/>
                    <a:pt x="3501" y="0"/>
                    <a:pt x="2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9" name="Google Shape;7009;p52"/>
            <p:cNvSpPr/>
            <p:nvPr/>
          </p:nvSpPr>
          <p:spPr>
            <a:xfrm>
              <a:off x="3701323" y="2462558"/>
              <a:ext cx="121436" cy="125342"/>
            </a:xfrm>
            <a:custGeom>
              <a:rect b="b" l="l" r="r" t="t"/>
              <a:pathLst>
                <a:path extrusionOk="0" h="4204" w="4073">
                  <a:moveTo>
                    <a:pt x="2620" y="1"/>
                  </a:moveTo>
                  <a:lnTo>
                    <a:pt x="2620" y="1"/>
                  </a:lnTo>
                  <a:cubicBezTo>
                    <a:pt x="3406" y="715"/>
                    <a:pt x="3597" y="1882"/>
                    <a:pt x="3073" y="2811"/>
                  </a:cubicBezTo>
                  <a:cubicBezTo>
                    <a:pt x="2655" y="3533"/>
                    <a:pt x="1892" y="3942"/>
                    <a:pt x="1110" y="3942"/>
                  </a:cubicBezTo>
                  <a:cubicBezTo>
                    <a:pt x="732" y="3942"/>
                    <a:pt x="350" y="3846"/>
                    <a:pt x="1" y="3644"/>
                  </a:cubicBezTo>
                  <a:lnTo>
                    <a:pt x="1" y="3644"/>
                  </a:lnTo>
                  <a:cubicBezTo>
                    <a:pt x="120" y="3716"/>
                    <a:pt x="239" y="3811"/>
                    <a:pt x="382" y="3906"/>
                  </a:cubicBezTo>
                  <a:cubicBezTo>
                    <a:pt x="731" y="4108"/>
                    <a:pt x="1113" y="4204"/>
                    <a:pt x="1491" y="4204"/>
                  </a:cubicBezTo>
                  <a:cubicBezTo>
                    <a:pt x="2273" y="4204"/>
                    <a:pt x="3036" y="3795"/>
                    <a:pt x="3454" y="3073"/>
                  </a:cubicBezTo>
                  <a:cubicBezTo>
                    <a:pt x="4073" y="2001"/>
                    <a:pt x="3692" y="644"/>
                    <a:pt x="2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0" name="Google Shape;7010;p52"/>
            <p:cNvSpPr/>
            <p:nvPr/>
          </p:nvSpPr>
          <p:spPr>
            <a:xfrm>
              <a:off x="3886655" y="2662082"/>
              <a:ext cx="134913" cy="134943"/>
            </a:xfrm>
            <a:custGeom>
              <a:rect b="b" l="l" r="r" t="t"/>
              <a:pathLst>
                <a:path extrusionOk="0" h="4526" w="4525">
                  <a:moveTo>
                    <a:pt x="2263" y="1"/>
                  </a:moveTo>
                  <a:cubicBezTo>
                    <a:pt x="1024" y="1"/>
                    <a:pt x="0" y="1025"/>
                    <a:pt x="0" y="2263"/>
                  </a:cubicBezTo>
                  <a:cubicBezTo>
                    <a:pt x="0" y="3525"/>
                    <a:pt x="1024" y="4525"/>
                    <a:pt x="2263" y="4525"/>
                  </a:cubicBezTo>
                  <a:cubicBezTo>
                    <a:pt x="3525" y="4525"/>
                    <a:pt x="4525" y="3525"/>
                    <a:pt x="4525" y="2263"/>
                  </a:cubicBezTo>
                  <a:cubicBezTo>
                    <a:pt x="4525" y="1025"/>
                    <a:pt x="3525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1" name="Google Shape;7011;p52"/>
            <p:cNvSpPr/>
            <p:nvPr/>
          </p:nvSpPr>
          <p:spPr>
            <a:xfrm>
              <a:off x="3909375" y="2672011"/>
              <a:ext cx="121436" cy="125342"/>
            </a:xfrm>
            <a:custGeom>
              <a:rect b="b" l="l" r="r" t="t"/>
              <a:pathLst>
                <a:path extrusionOk="0" h="4204" w="4073">
                  <a:moveTo>
                    <a:pt x="2620" y="1"/>
                  </a:moveTo>
                  <a:lnTo>
                    <a:pt x="2620" y="1"/>
                  </a:lnTo>
                  <a:cubicBezTo>
                    <a:pt x="3382" y="715"/>
                    <a:pt x="3596" y="1882"/>
                    <a:pt x="3049" y="2811"/>
                  </a:cubicBezTo>
                  <a:cubicBezTo>
                    <a:pt x="2631" y="3533"/>
                    <a:pt x="1878" y="3942"/>
                    <a:pt x="1104" y="3942"/>
                  </a:cubicBezTo>
                  <a:cubicBezTo>
                    <a:pt x="729" y="3942"/>
                    <a:pt x="350" y="3846"/>
                    <a:pt x="0" y="3645"/>
                  </a:cubicBezTo>
                  <a:lnTo>
                    <a:pt x="0" y="3645"/>
                  </a:lnTo>
                  <a:cubicBezTo>
                    <a:pt x="119" y="3716"/>
                    <a:pt x="238" y="3811"/>
                    <a:pt x="381" y="3907"/>
                  </a:cubicBezTo>
                  <a:cubicBezTo>
                    <a:pt x="731" y="4108"/>
                    <a:pt x="1110" y="4204"/>
                    <a:pt x="1486" y="4204"/>
                  </a:cubicBezTo>
                  <a:cubicBezTo>
                    <a:pt x="2262" y="4204"/>
                    <a:pt x="3020" y="3795"/>
                    <a:pt x="3453" y="3073"/>
                  </a:cubicBezTo>
                  <a:cubicBezTo>
                    <a:pt x="4073" y="2001"/>
                    <a:pt x="3715" y="596"/>
                    <a:pt x="2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2" name="Google Shape;7012;p52"/>
            <p:cNvSpPr/>
            <p:nvPr/>
          </p:nvSpPr>
          <p:spPr>
            <a:xfrm>
              <a:off x="3678604" y="2662082"/>
              <a:ext cx="134943" cy="134943"/>
            </a:xfrm>
            <a:custGeom>
              <a:rect b="b" l="l" r="r" t="t"/>
              <a:pathLst>
                <a:path extrusionOk="0" h="4526" w="4526">
                  <a:moveTo>
                    <a:pt x="2263" y="1"/>
                  </a:moveTo>
                  <a:cubicBezTo>
                    <a:pt x="1001" y="1"/>
                    <a:pt x="1" y="1025"/>
                    <a:pt x="1" y="2263"/>
                  </a:cubicBezTo>
                  <a:cubicBezTo>
                    <a:pt x="1" y="3525"/>
                    <a:pt x="1001" y="4525"/>
                    <a:pt x="2263" y="4525"/>
                  </a:cubicBezTo>
                  <a:cubicBezTo>
                    <a:pt x="3501" y="4525"/>
                    <a:pt x="4525" y="3525"/>
                    <a:pt x="4525" y="2263"/>
                  </a:cubicBezTo>
                  <a:cubicBezTo>
                    <a:pt x="4525" y="1025"/>
                    <a:pt x="3501" y="1"/>
                    <a:pt x="2263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3" name="Google Shape;7013;p52"/>
            <p:cNvSpPr/>
            <p:nvPr/>
          </p:nvSpPr>
          <p:spPr>
            <a:xfrm>
              <a:off x="3701323" y="2672011"/>
              <a:ext cx="120751" cy="125342"/>
            </a:xfrm>
            <a:custGeom>
              <a:rect b="b" l="l" r="r" t="t"/>
              <a:pathLst>
                <a:path extrusionOk="0" h="4204" w="4050">
                  <a:moveTo>
                    <a:pt x="2620" y="1"/>
                  </a:moveTo>
                  <a:lnTo>
                    <a:pt x="2620" y="1"/>
                  </a:lnTo>
                  <a:cubicBezTo>
                    <a:pt x="3406" y="715"/>
                    <a:pt x="3597" y="1882"/>
                    <a:pt x="3073" y="2811"/>
                  </a:cubicBezTo>
                  <a:cubicBezTo>
                    <a:pt x="2655" y="3533"/>
                    <a:pt x="1892" y="3942"/>
                    <a:pt x="1110" y="3942"/>
                  </a:cubicBezTo>
                  <a:cubicBezTo>
                    <a:pt x="732" y="3942"/>
                    <a:pt x="350" y="3846"/>
                    <a:pt x="1" y="3645"/>
                  </a:cubicBezTo>
                  <a:lnTo>
                    <a:pt x="1" y="3645"/>
                  </a:lnTo>
                  <a:cubicBezTo>
                    <a:pt x="120" y="3716"/>
                    <a:pt x="239" y="3811"/>
                    <a:pt x="382" y="3907"/>
                  </a:cubicBezTo>
                  <a:cubicBezTo>
                    <a:pt x="731" y="4108"/>
                    <a:pt x="1113" y="4204"/>
                    <a:pt x="1491" y="4204"/>
                  </a:cubicBezTo>
                  <a:cubicBezTo>
                    <a:pt x="2273" y="4204"/>
                    <a:pt x="3036" y="3795"/>
                    <a:pt x="3454" y="3073"/>
                  </a:cubicBezTo>
                  <a:cubicBezTo>
                    <a:pt x="4049" y="2001"/>
                    <a:pt x="3692" y="596"/>
                    <a:pt x="2620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4" name="Google Shape;7014;p52"/>
            <p:cNvSpPr/>
            <p:nvPr/>
          </p:nvSpPr>
          <p:spPr>
            <a:xfrm>
              <a:off x="3741097" y="2517955"/>
              <a:ext cx="216576" cy="216576"/>
            </a:xfrm>
            <a:custGeom>
              <a:rect b="b" l="l" r="r" t="t"/>
              <a:pathLst>
                <a:path extrusionOk="0" h="7264" w="7264">
                  <a:moveTo>
                    <a:pt x="3644" y="0"/>
                  </a:moveTo>
                  <a:cubicBezTo>
                    <a:pt x="1644" y="0"/>
                    <a:pt x="0" y="1620"/>
                    <a:pt x="0" y="3620"/>
                  </a:cubicBezTo>
                  <a:cubicBezTo>
                    <a:pt x="0" y="5620"/>
                    <a:pt x="1644" y="7264"/>
                    <a:pt x="3644" y="7264"/>
                  </a:cubicBezTo>
                  <a:cubicBezTo>
                    <a:pt x="5644" y="7264"/>
                    <a:pt x="7264" y="5620"/>
                    <a:pt x="7264" y="3620"/>
                  </a:cubicBezTo>
                  <a:cubicBezTo>
                    <a:pt x="7264" y="1620"/>
                    <a:pt x="5644" y="0"/>
                    <a:pt x="364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5" name="Google Shape;7015;p52"/>
            <p:cNvSpPr/>
            <p:nvPr/>
          </p:nvSpPr>
          <p:spPr>
            <a:xfrm>
              <a:off x="3802874" y="2522218"/>
              <a:ext cx="154799" cy="212313"/>
            </a:xfrm>
            <a:custGeom>
              <a:rect b="b" l="l" r="r" t="t"/>
              <a:pathLst>
                <a:path extrusionOk="0" h="7121" w="5192">
                  <a:moveTo>
                    <a:pt x="2644" y="0"/>
                  </a:moveTo>
                  <a:lnTo>
                    <a:pt x="2644" y="0"/>
                  </a:lnTo>
                  <a:cubicBezTo>
                    <a:pt x="3858" y="595"/>
                    <a:pt x="4692" y="1858"/>
                    <a:pt x="4692" y="3287"/>
                  </a:cubicBezTo>
                  <a:cubicBezTo>
                    <a:pt x="4692" y="5263"/>
                    <a:pt x="3048" y="6906"/>
                    <a:pt x="1072" y="6906"/>
                  </a:cubicBezTo>
                  <a:cubicBezTo>
                    <a:pt x="667" y="6906"/>
                    <a:pt x="310" y="6859"/>
                    <a:pt x="0" y="6763"/>
                  </a:cubicBezTo>
                  <a:lnTo>
                    <a:pt x="0" y="6763"/>
                  </a:lnTo>
                  <a:cubicBezTo>
                    <a:pt x="476" y="7002"/>
                    <a:pt x="1000" y="7121"/>
                    <a:pt x="1572" y="7121"/>
                  </a:cubicBezTo>
                  <a:cubicBezTo>
                    <a:pt x="3572" y="7121"/>
                    <a:pt x="5192" y="5477"/>
                    <a:pt x="5192" y="3477"/>
                  </a:cubicBezTo>
                  <a:cubicBezTo>
                    <a:pt x="5192" y="1858"/>
                    <a:pt x="4120" y="453"/>
                    <a:pt x="2644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6" name="Google Shape;7016;p52"/>
            <p:cNvSpPr/>
            <p:nvPr/>
          </p:nvSpPr>
          <p:spPr>
            <a:xfrm>
              <a:off x="3672223" y="2447591"/>
              <a:ext cx="357154" cy="354381"/>
            </a:xfrm>
            <a:custGeom>
              <a:rect b="b" l="l" r="r" t="t"/>
              <a:pathLst>
                <a:path extrusionOk="0" h="11886" w="11979">
                  <a:moveTo>
                    <a:pt x="9455" y="384"/>
                  </a:moveTo>
                  <a:cubicBezTo>
                    <a:pt x="9645" y="384"/>
                    <a:pt x="9812" y="431"/>
                    <a:pt x="10002" y="455"/>
                  </a:cubicBezTo>
                  <a:cubicBezTo>
                    <a:pt x="10526" y="598"/>
                    <a:pt x="10979" y="931"/>
                    <a:pt x="11241" y="1431"/>
                  </a:cubicBezTo>
                  <a:cubicBezTo>
                    <a:pt x="11527" y="1908"/>
                    <a:pt x="11598" y="2479"/>
                    <a:pt x="11455" y="3003"/>
                  </a:cubicBezTo>
                  <a:cubicBezTo>
                    <a:pt x="11312" y="3551"/>
                    <a:pt x="10979" y="4003"/>
                    <a:pt x="10479" y="4265"/>
                  </a:cubicBezTo>
                  <a:cubicBezTo>
                    <a:pt x="10145" y="4432"/>
                    <a:pt x="9812" y="4527"/>
                    <a:pt x="9455" y="4527"/>
                  </a:cubicBezTo>
                  <a:cubicBezTo>
                    <a:pt x="9074" y="3575"/>
                    <a:pt x="8312" y="2837"/>
                    <a:pt x="7359" y="2455"/>
                  </a:cubicBezTo>
                  <a:lnTo>
                    <a:pt x="7430" y="1908"/>
                  </a:lnTo>
                  <a:cubicBezTo>
                    <a:pt x="7597" y="1384"/>
                    <a:pt x="7907" y="931"/>
                    <a:pt x="8431" y="669"/>
                  </a:cubicBezTo>
                  <a:cubicBezTo>
                    <a:pt x="8740" y="479"/>
                    <a:pt x="9097" y="384"/>
                    <a:pt x="9455" y="384"/>
                  </a:cubicBezTo>
                  <a:close/>
                  <a:moveTo>
                    <a:pt x="2429" y="7385"/>
                  </a:moveTo>
                  <a:cubicBezTo>
                    <a:pt x="2834" y="8338"/>
                    <a:pt x="3596" y="9124"/>
                    <a:pt x="4549" y="9505"/>
                  </a:cubicBezTo>
                  <a:cubicBezTo>
                    <a:pt x="4525" y="10624"/>
                    <a:pt x="3596" y="11553"/>
                    <a:pt x="2477" y="11553"/>
                  </a:cubicBezTo>
                  <a:cubicBezTo>
                    <a:pt x="1334" y="11553"/>
                    <a:pt x="381" y="10624"/>
                    <a:pt x="381" y="9481"/>
                  </a:cubicBezTo>
                  <a:cubicBezTo>
                    <a:pt x="381" y="8338"/>
                    <a:pt x="1310" y="7409"/>
                    <a:pt x="2429" y="7385"/>
                  </a:cubicBezTo>
                  <a:close/>
                  <a:moveTo>
                    <a:pt x="5954" y="2527"/>
                  </a:moveTo>
                  <a:cubicBezTo>
                    <a:pt x="7859" y="2527"/>
                    <a:pt x="9407" y="4075"/>
                    <a:pt x="9407" y="5980"/>
                  </a:cubicBezTo>
                  <a:cubicBezTo>
                    <a:pt x="9407" y="6933"/>
                    <a:pt x="8978" y="7885"/>
                    <a:pt x="8264" y="8504"/>
                  </a:cubicBezTo>
                  <a:cubicBezTo>
                    <a:pt x="8216" y="8576"/>
                    <a:pt x="8192" y="8695"/>
                    <a:pt x="8264" y="8742"/>
                  </a:cubicBezTo>
                  <a:cubicBezTo>
                    <a:pt x="8302" y="8781"/>
                    <a:pt x="8354" y="8805"/>
                    <a:pt x="8401" y="8805"/>
                  </a:cubicBezTo>
                  <a:cubicBezTo>
                    <a:pt x="8442" y="8805"/>
                    <a:pt x="8480" y="8787"/>
                    <a:pt x="8502" y="8742"/>
                  </a:cubicBezTo>
                  <a:cubicBezTo>
                    <a:pt x="8931" y="8361"/>
                    <a:pt x="9264" y="7885"/>
                    <a:pt x="9455" y="7385"/>
                  </a:cubicBezTo>
                  <a:cubicBezTo>
                    <a:pt x="9812" y="7385"/>
                    <a:pt x="10145" y="7480"/>
                    <a:pt x="10479" y="7647"/>
                  </a:cubicBezTo>
                  <a:cubicBezTo>
                    <a:pt x="10955" y="7909"/>
                    <a:pt x="11312" y="8361"/>
                    <a:pt x="11455" y="8909"/>
                  </a:cubicBezTo>
                  <a:cubicBezTo>
                    <a:pt x="11598" y="9481"/>
                    <a:pt x="11527" y="10028"/>
                    <a:pt x="11241" y="10505"/>
                  </a:cubicBezTo>
                  <a:cubicBezTo>
                    <a:pt x="10979" y="10981"/>
                    <a:pt x="10526" y="11338"/>
                    <a:pt x="10002" y="11505"/>
                  </a:cubicBezTo>
                  <a:cubicBezTo>
                    <a:pt x="9830" y="11550"/>
                    <a:pt x="9657" y="11571"/>
                    <a:pt x="9487" y="11571"/>
                  </a:cubicBezTo>
                  <a:cubicBezTo>
                    <a:pt x="9117" y="11571"/>
                    <a:pt x="8757" y="11470"/>
                    <a:pt x="8431" y="11291"/>
                  </a:cubicBezTo>
                  <a:cubicBezTo>
                    <a:pt x="7954" y="11029"/>
                    <a:pt x="7597" y="10576"/>
                    <a:pt x="7430" y="10028"/>
                  </a:cubicBezTo>
                  <a:cubicBezTo>
                    <a:pt x="7383" y="9862"/>
                    <a:pt x="7383" y="9695"/>
                    <a:pt x="7383" y="9528"/>
                  </a:cubicBezTo>
                  <a:cubicBezTo>
                    <a:pt x="7549" y="9457"/>
                    <a:pt x="7716" y="9385"/>
                    <a:pt x="7859" y="9290"/>
                  </a:cubicBezTo>
                  <a:cubicBezTo>
                    <a:pt x="7931" y="9219"/>
                    <a:pt x="7978" y="9147"/>
                    <a:pt x="7907" y="9052"/>
                  </a:cubicBezTo>
                  <a:cubicBezTo>
                    <a:pt x="7875" y="8989"/>
                    <a:pt x="7822" y="8957"/>
                    <a:pt x="7762" y="8957"/>
                  </a:cubicBezTo>
                  <a:cubicBezTo>
                    <a:pt x="7732" y="8957"/>
                    <a:pt x="7700" y="8965"/>
                    <a:pt x="7669" y="8981"/>
                  </a:cubicBezTo>
                  <a:cubicBezTo>
                    <a:pt x="7168" y="9290"/>
                    <a:pt x="6573" y="9433"/>
                    <a:pt x="5954" y="9433"/>
                  </a:cubicBezTo>
                  <a:cubicBezTo>
                    <a:pt x="4049" y="9433"/>
                    <a:pt x="2501" y="7885"/>
                    <a:pt x="2501" y="5980"/>
                  </a:cubicBezTo>
                  <a:cubicBezTo>
                    <a:pt x="2501" y="4075"/>
                    <a:pt x="4049" y="2527"/>
                    <a:pt x="5954" y="2527"/>
                  </a:cubicBezTo>
                  <a:close/>
                  <a:moveTo>
                    <a:pt x="9473" y="1"/>
                  </a:moveTo>
                  <a:cubicBezTo>
                    <a:pt x="9056" y="1"/>
                    <a:pt x="8639" y="117"/>
                    <a:pt x="8264" y="336"/>
                  </a:cubicBezTo>
                  <a:cubicBezTo>
                    <a:pt x="7692" y="646"/>
                    <a:pt x="7311" y="1170"/>
                    <a:pt x="7145" y="1789"/>
                  </a:cubicBezTo>
                  <a:cubicBezTo>
                    <a:pt x="7121" y="1955"/>
                    <a:pt x="7073" y="2122"/>
                    <a:pt x="7049" y="2289"/>
                  </a:cubicBezTo>
                  <a:cubicBezTo>
                    <a:pt x="6716" y="2217"/>
                    <a:pt x="6359" y="2146"/>
                    <a:pt x="5978" y="2146"/>
                  </a:cubicBezTo>
                  <a:cubicBezTo>
                    <a:pt x="5621" y="2146"/>
                    <a:pt x="5239" y="2217"/>
                    <a:pt x="4906" y="2289"/>
                  </a:cubicBezTo>
                  <a:cubicBezTo>
                    <a:pt x="4906" y="2027"/>
                    <a:pt x="4858" y="1789"/>
                    <a:pt x="4763" y="1551"/>
                  </a:cubicBezTo>
                  <a:cubicBezTo>
                    <a:pt x="4745" y="1478"/>
                    <a:pt x="4671" y="1447"/>
                    <a:pt x="4595" y="1447"/>
                  </a:cubicBezTo>
                  <a:cubicBezTo>
                    <a:pt x="4571" y="1447"/>
                    <a:pt x="4548" y="1450"/>
                    <a:pt x="4525" y="1455"/>
                  </a:cubicBezTo>
                  <a:cubicBezTo>
                    <a:pt x="4430" y="1503"/>
                    <a:pt x="4406" y="1622"/>
                    <a:pt x="4430" y="1693"/>
                  </a:cubicBezTo>
                  <a:cubicBezTo>
                    <a:pt x="4525" y="1932"/>
                    <a:pt x="4573" y="2217"/>
                    <a:pt x="4573" y="2432"/>
                  </a:cubicBezTo>
                  <a:cubicBezTo>
                    <a:pt x="3620" y="2837"/>
                    <a:pt x="2858" y="3575"/>
                    <a:pt x="2477" y="4527"/>
                  </a:cubicBezTo>
                  <a:cubicBezTo>
                    <a:pt x="2286" y="4527"/>
                    <a:pt x="2144" y="4504"/>
                    <a:pt x="1953" y="4456"/>
                  </a:cubicBezTo>
                  <a:cubicBezTo>
                    <a:pt x="1429" y="4313"/>
                    <a:pt x="977" y="3980"/>
                    <a:pt x="715" y="3480"/>
                  </a:cubicBezTo>
                  <a:cubicBezTo>
                    <a:pt x="453" y="3003"/>
                    <a:pt x="358" y="2432"/>
                    <a:pt x="500" y="1908"/>
                  </a:cubicBezTo>
                  <a:cubicBezTo>
                    <a:pt x="643" y="1384"/>
                    <a:pt x="977" y="931"/>
                    <a:pt x="1477" y="646"/>
                  </a:cubicBezTo>
                  <a:cubicBezTo>
                    <a:pt x="1792" y="465"/>
                    <a:pt x="2148" y="377"/>
                    <a:pt x="2504" y="377"/>
                  </a:cubicBezTo>
                  <a:cubicBezTo>
                    <a:pt x="3089" y="377"/>
                    <a:pt x="3673" y="615"/>
                    <a:pt x="4073" y="1074"/>
                  </a:cubicBezTo>
                  <a:cubicBezTo>
                    <a:pt x="4114" y="1102"/>
                    <a:pt x="4171" y="1129"/>
                    <a:pt x="4221" y="1129"/>
                  </a:cubicBezTo>
                  <a:cubicBezTo>
                    <a:pt x="4258" y="1129"/>
                    <a:pt x="4291" y="1115"/>
                    <a:pt x="4311" y="1074"/>
                  </a:cubicBezTo>
                  <a:cubicBezTo>
                    <a:pt x="4382" y="1003"/>
                    <a:pt x="4406" y="884"/>
                    <a:pt x="4311" y="836"/>
                  </a:cubicBezTo>
                  <a:cubicBezTo>
                    <a:pt x="3954" y="431"/>
                    <a:pt x="3453" y="146"/>
                    <a:pt x="2906" y="50"/>
                  </a:cubicBezTo>
                  <a:cubicBezTo>
                    <a:pt x="2779" y="34"/>
                    <a:pt x="2650" y="25"/>
                    <a:pt x="2522" y="25"/>
                  </a:cubicBezTo>
                  <a:cubicBezTo>
                    <a:pt x="2098" y="25"/>
                    <a:pt x="1676" y="122"/>
                    <a:pt x="1310" y="360"/>
                  </a:cubicBezTo>
                  <a:cubicBezTo>
                    <a:pt x="739" y="693"/>
                    <a:pt x="358" y="1193"/>
                    <a:pt x="167" y="1813"/>
                  </a:cubicBezTo>
                  <a:cubicBezTo>
                    <a:pt x="0" y="2432"/>
                    <a:pt x="96" y="3098"/>
                    <a:pt x="405" y="3670"/>
                  </a:cubicBezTo>
                  <a:cubicBezTo>
                    <a:pt x="739" y="4218"/>
                    <a:pt x="1239" y="4623"/>
                    <a:pt x="1882" y="4789"/>
                  </a:cubicBezTo>
                  <a:cubicBezTo>
                    <a:pt x="2025" y="4813"/>
                    <a:pt x="2191" y="4861"/>
                    <a:pt x="2358" y="4885"/>
                  </a:cubicBezTo>
                  <a:cubicBezTo>
                    <a:pt x="2215" y="5242"/>
                    <a:pt x="2191" y="5599"/>
                    <a:pt x="2191" y="5980"/>
                  </a:cubicBezTo>
                  <a:cubicBezTo>
                    <a:pt x="2191" y="6361"/>
                    <a:pt x="2263" y="6718"/>
                    <a:pt x="2358" y="7052"/>
                  </a:cubicBezTo>
                  <a:cubicBezTo>
                    <a:pt x="1096" y="7147"/>
                    <a:pt x="96" y="8195"/>
                    <a:pt x="96" y="9457"/>
                  </a:cubicBezTo>
                  <a:cubicBezTo>
                    <a:pt x="96" y="10814"/>
                    <a:pt x="1191" y="11886"/>
                    <a:pt x="2501" y="11886"/>
                  </a:cubicBezTo>
                  <a:cubicBezTo>
                    <a:pt x="3763" y="11886"/>
                    <a:pt x="4858" y="10862"/>
                    <a:pt x="4906" y="9624"/>
                  </a:cubicBezTo>
                  <a:cubicBezTo>
                    <a:pt x="5239" y="9695"/>
                    <a:pt x="5597" y="9767"/>
                    <a:pt x="5978" y="9767"/>
                  </a:cubicBezTo>
                  <a:cubicBezTo>
                    <a:pt x="6335" y="9767"/>
                    <a:pt x="6692" y="9695"/>
                    <a:pt x="7049" y="9624"/>
                  </a:cubicBezTo>
                  <a:cubicBezTo>
                    <a:pt x="7049" y="9767"/>
                    <a:pt x="7073" y="9957"/>
                    <a:pt x="7145" y="10100"/>
                  </a:cubicBezTo>
                  <a:cubicBezTo>
                    <a:pt x="7311" y="10719"/>
                    <a:pt x="7692" y="11243"/>
                    <a:pt x="8264" y="11553"/>
                  </a:cubicBezTo>
                  <a:cubicBezTo>
                    <a:pt x="8645" y="11767"/>
                    <a:pt x="9050" y="11886"/>
                    <a:pt x="9478" y="11886"/>
                  </a:cubicBezTo>
                  <a:cubicBezTo>
                    <a:pt x="9693" y="11886"/>
                    <a:pt x="9907" y="11838"/>
                    <a:pt x="10121" y="11791"/>
                  </a:cubicBezTo>
                  <a:cubicBezTo>
                    <a:pt x="10741" y="11624"/>
                    <a:pt x="11265" y="11219"/>
                    <a:pt x="11574" y="10671"/>
                  </a:cubicBezTo>
                  <a:cubicBezTo>
                    <a:pt x="11908" y="10100"/>
                    <a:pt x="11979" y="9433"/>
                    <a:pt x="11812" y="8814"/>
                  </a:cubicBezTo>
                  <a:cubicBezTo>
                    <a:pt x="11622" y="8195"/>
                    <a:pt x="11217" y="7695"/>
                    <a:pt x="10645" y="7361"/>
                  </a:cubicBezTo>
                  <a:cubicBezTo>
                    <a:pt x="10336" y="7171"/>
                    <a:pt x="9979" y="7052"/>
                    <a:pt x="9621" y="7028"/>
                  </a:cubicBezTo>
                  <a:cubicBezTo>
                    <a:pt x="9693" y="6671"/>
                    <a:pt x="9764" y="6313"/>
                    <a:pt x="9764" y="5956"/>
                  </a:cubicBezTo>
                  <a:cubicBezTo>
                    <a:pt x="9764" y="5575"/>
                    <a:pt x="9693" y="5218"/>
                    <a:pt x="9621" y="4861"/>
                  </a:cubicBezTo>
                  <a:cubicBezTo>
                    <a:pt x="9979" y="4813"/>
                    <a:pt x="10360" y="4742"/>
                    <a:pt x="10693" y="4527"/>
                  </a:cubicBezTo>
                  <a:cubicBezTo>
                    <a:pt x="11241" y="4194"/>
                    <a:pt x="11646" y="3694"/>
                    <a:pt x="11812" y="3075"/>
                  </a:cubicBezTo>
                  <a:cubicBezTo>
                    <a:pt x="11979" y="2432"/>
                    <a:pt x="11908" y="1789"/>
                    <a:pt x="11574" y="1217"/>
                  </a:cubicBezTo>
                  <a:cubicBezTo>
                    <a:pt x="11241" y="646"/>
                    <a:pt x="10741" y="265"/>
                    <a:pt x="10121" y="98"/>
                  </a:cubicBezTo>
                  <a:cubicBezTo>
                    <a:pt x="9909" y="33"/>
                    <a:pt x="9691" y="1"/>
                    <a:pt x="947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7" name="Google Shape;7017;p52"/>
            <p:cNvSpPr/>
            <p:nvPr/>
          </p:nvSpPr>
          <p:spPr>
            <a:xfrm>
              <a:off x="3920019" y="2504448"/>
              <a:ext cx="68902" cy="10674"/>
            </a:xfrm>
            <a:custGeom>
              <a:rect b="b" l="l" r="r" t="t"/>
              <a:pathLst>
                <a:path extrusionOk="0" h="358" w="2311">
                  <a:moveTo>
                    <a:pt x="191" y="1"/>
                  </a:moveTo>
                  <a:cubicBezTo>
                    <a:pt x="120" y="1"/>
                    <a:pt x="48" y="72"/>
                    <a:pt x="24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2096" y="358"/>
                  </a:lnTo>
                  <a:cubicBezTo>
                    <a:pt x="2215" y="358"/>
                    <a:pt x="2311" y="263"/>
                    <a:pt x="2287" y="144"/>
                  </a:cubicBezTo>
                  <a:cubicBezTo>
                    <a:pt x="2263" y="72"/>
                    <a:pt x="2168" y="1"/>
                    <a:pt x="20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8" name="Google Shape;7018;p52"/>
            <p:cNvSpPr/>
            <p:nvPr/>
          </p:nvSpPr>
          <p:spPr>
            <a:xfrm>
              <a:off x="3941307" y="2526482"/>
              <a:ext cx="46899" cy="10674"/>
            </a:xfrm>
            <a:custGeom>
              <a:rect b="b" l="l" r="r" t="t"/>
              <a:pathLst>
                <a:path extrusionOk="0" h="358" w="1573">
                  <a:moveTo>
                    <a:pt x="192" y="0"/>
                  </a:moveTo>
                  <a:cubicBezTo>
                    <a:pt x="120" y="0"/>
                    <a:pt x="49" y="71"/>
                    <a:pt x="25" y="167"/>
                  </a:cubicBezTo>
                  <a:cubicBezTo>
                    <a:pt x="1" y="286"/>
                    <a:pt x="72" y="357"/>
                    <a:pt x="192" y="357"/>
                  </a:cubicBezTo>
                  <a:lnTo>
                    <a:pt x="1358" y="357"/>
                  </a:lnTo>
                  <a:cubicBezTo>
                    <a:pt x="1454" y="357"/>
                    <a:pt x="1501" y="310"/>
                    <a:pt x="1549" y="214"/>
                  </a:cubicBezTo>
                  <a:cubicBezTo>
                    <a:pt x="1573" y="95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9" name="Google Shape;7019;p52"/>
            <p:cNvSpPr/>
            <p:nvPr/>
          </p:nvSpPr>
          <p:spPr>
            <a:xfrm>
              <a:off x="3711282" y="2735219"/>
              <a:ext cx="68902" cy="10674"/>
            </a:xfrm>
            <a:custGeom>
              <a:rect b="b" l="l" r="r" t="t"/>
              <a:pathLst>
                <a:path extrusionOk="0" h="358" w="2311">
                  <a:moveTo>
                    <a:pt x="214" y="0"/>
                  </a:moveTo>
                  <a:cubicBezTo>
                    <a:pt x="72" y="0"/>
                    <a:pt x="0" y="96"/>
                    <a:pt x="24" y="215"/>
                  </a:cubicBezTo>
                  <a:cubicBezTo>
                    <a:pt x="48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2" y="310"/>
                    <a:pt x="2286" y="215"/>
                  </a:cubicBezTo>
                  <a:cubicBezTo>
                    <a:pt x="2310" y="96"/>
                    <a:pt x="2239" y="0"/>
                    <a:pt x="21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0" name="Google Shape;7020;p52"/>
            <p:cNvSpPr/>
            <p:nvPr/>
          </p:nvSpPr>
          <p:spPr>
            <a:xfrm>
              <a:off x="3711967" y="2713931"/>
              <a:ext cx="46183" cy="10674"/>
            </a:xfrm>
            <a:custGeom>
              <a:rect b="b" l="l" r="r" t="t"/>
              <a:pathLst>
                <a:path extrusionOk="0" h="358" w="1549">
                  <a:moveTo>
                    <a:pt x="191" y="0"/>
                  </a:moveTo>
                  <a:cubicBezTo>
                    <a:pt x="96" y="0"/>
                    <a:pt x="25" y="71"/>
                    <a:pt x="1" y="143"/>
                  </a:cubicBezTo>
                  <a:cubicBezTo>
                    <a:pt x="1" y="238"/>
                    <a:pt x="96" y="357"/>
                    <a:pt x="191" y="357"/>
                  </a:cubicBezTo>
                  <a:lnTo>
                    <a:pt x="1335" y="357"/>
                  </a:lnTo>
                  <a:cubicBezTo>
                    <a:pt x="1430" y="357"/>
                    <a:pt x="1501" y="310"/>
                    <a:pt x="1525" y="214"/>
                  </a:cubicBezTo>
                  <a:cubicBezTo>
                    <a:pt x="1549" y="95"/>
                    <a:pt x="1454" y="0"/>
                    <a:pt x="13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1" name="Google Shape;7021;p52"/>
            <p:cNvSpPr/>
            <p:nvPr/>
          </p:nvSpPr>
          <p:spPr>
            <a:xfrm>
              <a:off x="3920019" y="2735219"/>
              <a:ext cx="68187" cy="10674"/>
            </a:xfrm>
            <a:custGeom>
              <a:rect b="b" l="l" r="r" t="t"/>
              <a:pathLst>
                <a:path extrusionOk="0" h="358" w="2287">
                  <a:moveTo>
                    <a:pt x="191" y="0"/>
                  </a:moveTo>
                  <a:cubicBezTo>
                    <a:pt x="120" y="0"/>
                    <a:pt x="48" y="72"/>
                    <a:pt x="24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2072" y="358"/>
                  </a:lnTo>
                  <a:cubicBezTo>
                    <a:pt x="2168" y="358"/>
                    <a:pt x="2215" y="310"/>
                    <a:pt x="2263" y="215"/>
                  </a:cubicBezTo>
                  <a:cubicBezTo>
                    <a:pt x="2287" y="96"/>
                    <a:pt x="2191" y="0"/>
                    <a:pt x="20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2" name="Google Shape;7022;p52"/>
            <p:cNvSpPr/>
            <p:nvPr/>
          </p:nvSpPr>
          <p:spPr>
            <a:xfrm>
              <a:off x="3941307" y="2713931"/>
              <a:ext cx="46899" cy="10674"/>
            </a:xfrm>
            <a:custGeom>
              <a:rect b="b" l="l" r="r" t="t"/>
              <a:pathLst>
                <a:path extrusionOk="0" h="358" w="1573">
                  <a:moveTo>
                    <a:pt x="192" y="0"/>
                  </a:moveTo>
                  <a:cubicBezTo>
                    <a:pt x="120" y="0"/>
                    <a:pt x="49" y="71"/>
                    <a:pt x="25" y="143"/>
                  </a:cubicBezTo>
                  <a:cubicBezTo>
                    <a:pt x="1" y="262"/>
                    <a:pt x="72" y="357"/>
                    <a:pt x="192" y="357"/>
                  </a:cubicBezTo>
                  <a:lnTo>
                    <a:pt x="1358" y="357"/>
                  </a:lnTo>
                  <a:cubicBezTo>
                    <a:pt x="1454" y="357"/>
                    <a:pt x="1501" y="310"/>
                    <a:pt x="1549" y="214"/>
                  </a:cubicBezTo>
                  <a:cubicBezTo>
                    <a:pt x="1573" y="95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3" name="Google Shape;7023;p52"/>
            <p:cNvSpPr/>
            <p:nvPr/>
          </p:nvSpPr>
          <p:spPr>
            <a:xfrm>
              <a:off x="3796464" y="2593924"/>
              <a:ext cx="107245" cy="10674"/>
            </a:xfrm>
            <a:custGeom>
              <a:rect b="b" l="l" r="r" t="t"/>
              <a:pathLst>
                <a:path extrusionOk="0" h="358" w="3597">
                  <a:moveTo>
                    <a:pt x="215" y="0"/>
                  </a:moveTo>
                  <a:cubicBezTo>
                    <a:pt x="120" y="0"/>
                    <a:pt x="48" y="72"/>
                    <a:pt x="25" y="167"/>
                  </a:cubicBezTo>
                  <a:cubicBezTo>
                    <a:pt x="1" y="286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0"/>
                    <a:pt x="3597" y="215"/>
                  </a:cubicBezTo>
                  <a:cubicBezTo>
                    <a:pt x="3597" y="96"/>
                    <a:pt x="3502" y="0"/>
                    <a:pt x="3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4" name="Google Shape;7024;p52"/>
            <p:cNvSpPr/>
            <p:nvPr/>
          </p:nvSpPr>
          <p:spPr>
            <a:xfrm>
              <a:off x="3796464" y="2620907"/>
              <a:ext cx="107245" cy="10674"/>
            </a:xfrm>
            <a:custGeom>
              <a:rect b="b" l="l" r="r" t="t"/>
              <a:pathLst>
                <a:path extrusionOk="0" h="358" w="3597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6"/>
                    <a:pt x="3597" y="215"/>
                  </a:cubicBezTo>
                  <a:cubicBezTo>
                    <a:pt x="3597" y="96"/>
                    <a:pt x="3502" y="0"/>
                    <a:pt x="3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5" name="Google Shape;7025;p52"/>
            <p:cNvSpPr/>
            <p:nvPr/>
          </p:nvSpPr>
          <p:spPr>
            <a:xfrm>
              <a:off x="3820614" y="2647175"/>
              <a:ext cx="58974" cy="10674"/>
            </a:xfrm>
            <a:custGeom>
              <a:rect b="b" l="l" r="r" t="t"/>
              <a:pathLst>
                <a:path extrusionOk="0" h="358" w="1978">
                  <a:moveTo>
                    <a:pt x="191" y="0"/>
                  </a:moveTo>
                  <a:cubicBezTo>
                    <a:pt x="120" y="0"/>
                    <a:pt x="48" y="72"/>
                    <a:pt x="24" y="167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1977" y="120"/>
                    <a:pt x="1906" y="0"/>
                    <a:pt x="18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6" name="Google Shape;7026;p52"/>
            <p:cNvSpPr/>
            <p:nvPr/>
          </p:nvSpPr>
          <p:spPr>
            <a:xfrm>
              <a:off x="3711967" y="2504448"/>
              <a:ext cx="69618" cy="10674"/>
            </a:xfrm>
            <a:custGeom>
              <a:rect b="b" l="l" r="r" t="t"/>
              <a:pathLst>
                <a:path extrusionOk="0" h="358" w="2335">
                  <a:moveTo>
                    <a:pt x="215" y="1"/>
                  </a:moveTo>
                  <a:cubicBezTo>
                    <a:pt x="120" y="1"/>
                    <a:pt x="72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3"/>
                    <a:pt x="2287" y="144"/>
                  </a:cubicBezTo>
                  <a:cubicBezTo>
                    <a:pt x="2239" y="72"/>
                    <a:pt x="2168" y="1"/>
                    <a:pt x="209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7" name="Google Shape;7027;p52"/>
            <p:cNvSpPr/>
            <p:nvPr/>
          </p:nvSpPr>
          <p:spPr>
            <a:xfrm>
              <a:off x="3711282" y="2526482"/>
              <a:ext cx="46869" cy="10674"/>
            </a:xfrm>
            <a:custGeom>
              <a:rect b="b" l="l" r="r" t="t"/>
              <a:pathLst>
                <a:path extrusionOk="0" h="358" w="1572">
                  <a:moveTo>
                    <a:pt x="214" y="0"/>
                  </a:moveTo>
                  <a:cubicBezTo>
                    <a:pt x="72" y="0"/>
                    <a:pt x="0" y="95"/>
                    <a:pt x="24" y="214"/>
                  </a:cubicBezTo>
                  <a:cubicBezTo>
                    <a:pt x="48" y="310"/>
                    <a:pt x="119" y="357"/>
                    <a:pt x="214" y="357"/>
                  </a:cubicBezTo>
                  <a:lnTo>
                    <a:pt x="1358" y="357"/>
                  </a:lnTo>
                  <a:cubicBezTo>
                    <a:pt x="1453" y="357"/>
                    <a:pt x="1524" y="310"/>
                    <a:pt x="1548" y="214"/>
                  </a:cubicBezTo>
                  <a:cubicBezTo>
                    <a:pt x="1572" y="95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8" name="Google Shape;7028;p52"/>
          <p:cNvGrpSpPr/>
          <p:nvPr/>
        </p:nvGrpSpPr>
        <p:grpSpPr>
          <a:xfrm>
            <a:off x="2550464" y="2448276"/>
            <a:ext cx="352205" cy="352923"/>
            <a:chOff x="3045752" y="2448276"/>
            <a:chExt cx="352205" cy="352923"/>
          </a:xfrm>
        </p:grpSpPr>
        <p:sp>
          <p:nvSpPr>
            <p:cNvPr id="7029" name="Google Shape;7029;p52"/>
            <p:cNvSpPr/>
            <p:nvPr/>
          </p:nvSpPr>
          <p:spPr>
            <a:xfrm>
              <a:off x="3112478" y="2711069"/>
              <a:ext cx="279068" cy="74597"/>
            </a:xfrm>
            <a:custGeom>
              <a:rect b="b" l="l" r="r" t="t"/>
              <a:pathLst>
                <a:path extrusionOk="0" h="2502" w="9360">
                  <a:moveTo>
                    <a:pt x="1" y="1"/>
                  </a:moveTo>
                  <a:lnTo>
                    <a:pt x="1" y="1263"/>
                  </a:lnTo>
                  <a:lnTo>
                    <a:pt x="1" y="2501"/>
                  </a:lnTo>
                  <a:lnTo>
                    <a:pt x="7978" y="2501"/>
                  </a:lnTo>
                  <a:cubicBezTo>
                    <a:pt x="8336" y="2501"/>
                    <a:pt x="8693" y="2358"/>
                    <a:pt x="8931" y="2096"/>
                  </a:cubicBezTo>
                  <a:cubicBezTo>
                    <a:pt x="9336" y="1644"/>
                    <a:pt x="9360" y="1001"/>
                    <a:pt x="9050" y="525"/>
                  </a:cubicBezTo>
                  <a:cubicBezTo>
                    <a:pt x="8764" y="191"/>
                    <a:pt x="8383" y="1"/>
                    <a:pt x="797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0" name="Google Shape;7030;p52"/>
            <p:cNvSpPr/>
            <p:nvPr/>
          </p:nvSpPr>
          <p:spPr>
            <a:xfrm>
              <a:off x="3112478" y="2588229"/>
              <a:ext cx="279068" cy="74597"/>
            </a:xfrm>
            <a:custGeom>
              <a:rect b="b" l="l" r="r" t="t"/>
              <a:pathLst>
                <a:path extrusionOk="0" h="2502" w="9360">
                  <a:moveTo>
                    <a:pt x="1" y="1"/>
                  </a:moveTo>
                  <a:lnTo>
                    <a:pt x="1" y="1239"/>
                  </a:lnTo>
                  <a:lnTo>
                    <a:pt x="1" y="2501"/>
                  </a:lnTo>
                  <a:lnTo>
                    <a:pt x="7978" y="2501"/>
                  </a:lnTo>
                  <a:cubicBezTo>
                    <a:pt x="8360" y="2501"/>
                    <a:pt x="8717" y="2335"/>
                    <a:pt x="8955" y="2049"/>
                  </a:cubicBezTo>
                  <a:cubicBezTo>
                    <a:pt x="9360" y="1573"/>
                    <a:pt x="9360" y="882"/>
                    <a:pt x="8955" y="406"/>
                  </a:cubicBezTo>
                  <a:cubicBezTo>
                    <a:pt x="8693" y="144"/>
                    <a:pt x="8336" y="1"/>
                    <a:pt x="7978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1" name="Google Shape;7031;p52"/>
            <p:cNvSpPr/>
            <p:nvPr/>
          </p:nvSpPr>
          <p:spPr>
            <a:xfrm>
              <a:off x="3112478" y="2464705"/>
              <a:ext cx="279068" cy="74567"/>
            </a:xfrm>
            <a:custGeom>
              <a:rect b="b" l="l" r="r" t="t"/>
              <a:pathLst>
                <a:path extrusionOk="0" h="2501" w="9360">
                  <a:moveTo>
                    <a:pt x="1" y="0"/>
                  </a:moveTo>
                  <a:lnTo>
                    <a:pt x="1" y="1239"/>
                  </a:lnTo>
                  <a:lnTo>
                    <a:pt x="1" y="2501"/>
                  </a:lnTo>
                  <a:lnTo>
                    <a:pt x="7978" y="2501"/>
                  </a:lnTo>
                  <a:cubicBezTo>
                    <a:pt x="8360" y="2501"/>
                    <a:pt x="8717" y="2358"/>
                    <a:pt x="8955" y="2048"/>
                  </a:cubicBezTo>
                  <a:cubicBezTo>
                    <a:pt x="9360" y="1572"/>
                    <a:pt x="9360" y="881"/>
                    <a:pt x="8955" y="405"/>
                  </a:cubicBezTo>
                  <a:cubicBezTo>
                    <a:pt x="8693" y="143"/>
                    <a:pt x="8336" y="0"/>
                    <a:pt x="7978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2" name="Google Shape;7032;p52"/>
            <p:cNvSpPr/>
            <p:nvPr/>
          </p:nvSpPr>
          <p:spPr>
            <a:xfrm>
              <a:off x="3334722" y="2711069"/>
              <a:ext cx="53279" cy="74597"/>
            </a:xfrm>
            <a:custGeom>
              <a:rect b="b" l="l" r="r" t="t"/>
              <a:pathLst>
                <a:path extrusionOk="0" h="2502" w="1787">
                  <a:moveTo>
                    <a:pt x="1" y="1"/>
                  </a:moveTo>
                  <a:cubicBezTo>
                    <a:pt x="215" y="1"/>
                    <a:pt x="429" y="72"/>
                    <a:pt x="596" y="167"/>
                  </a:cubicBezTo>
                  <a:cubicBezTo>
                    <a:pt x="786" y="239"/>
                    <a:pt x="929" y="358"/>
                    <a:pt x="1048" y="548"/>
                  </a:cubicBezTo>
                  <a:cubicBezTo>
                    <a:pt x="1191" y="763"/>
                    <a:pt x="1287" y="1025"/>
                    <a:pt x="1287" y="1263"/>
                  </a:cubicBezTo>
                  <a:cubicBezTo>
                    <a:pt x="1287" y="1501"/>
                    <a:pt x="1191" y="1763"/>
                    <a:pt x="1048" y="1977"/>
                  </a:cubicBezTo>
                  <a:cubicBezTo>
                    <a:pt x="810" y="2311"/>
                    <a:pt x="429" y="2501"/>
                    <a:pt x="1" y="2501"/>
                  </a:cubicBezTo>
                  <a:lnTo>
                    <a:pt x="524" y="2501"/>
                  </a:lnTo>
                  <a:cubicBezTo>
                    <a:pt x="929" y="2501"/>
                    <a:pt x="1310" y="2311"/>
                    <a:pt x="1549" y="1977"/>
                  </a:cubicBezTo>
                  <a:cubicBezTo>
                    <a:pt x="1715" y="1763"/>
                    <a:pt x="1787" y="1525"/>
                    <a:pt x="1787" y="1263"/>
                  </a:cubicBezTo>
                  <a:cubicBezTo>
                    <a:pt x="1787" y="1025"/>
                    <a:pt x="1739" y="763"/>
                    <a:pt x="1549" y="548"/>
                  </a:cubicBezTo>
                  <a:cubicBezTo>
                    <a:pt x="1429" y="406"/>
                    <a:pt x="1287" y="239"/>
                    <a:pt x="1120" y="167"/>
                  </a:cubicBezTo>
                  <a:cubicBezTo>
                    <a:pt x="929" y="72"/>
                    <a:pt x="715" y="1"/>
                    <a:pt x="524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3" name="Google Shape;7033;p52"/>
            <p:cNvSpPr/>
            <p:nvPr/>
          </p:nvSpPr>
          <p:spPr>
            <a:xfrm>
              <a:off x="3334722" y="2588945"/>
              <a:ext cx="53279" cy="74597"/>
            </a:xfrm>
            <a:custGeom>
              <a:rect b="b" l="l" r="r" t="t"/>
              <a:pathLst>
                <a:path extrusionOk="0" h="2502" w="1787">
                  <a:moveTo>
                    <a:pt x="1" y="1"/>
                  </a:moveTo>
                  <a:cubicBezTo>
                    <a:pt x="215" y="1"/>
                    <a:pt x="429" y="48"/>
                    <a:pt x="596" y="144"/>
                  </a:cubicBezTo>
                  <a:cubicBezTo>
                    <a:pt x="786" y="239"/>
                    <a:pt x="929" y="358"/>
                    <a:pt x="1048" y="525"/>
                  </a:cubicBezTo>
                  <a:cubicBezTo>
                    <a:pt x="1191" y="739"/>
                    <a:pt x="1287" y="1001"/>
                    <a:pt x="1287" y="1239"/>
                  </a:cubicBezTo>
                  <a:cubicBezTo>
                    <a:pt x="1287" y="1477"/>
                    <a:pt x="1191" y="1739"/>
                    <a:pt x="1048" y="1953"/>
                  </a:cubicBezTo>
                  <a:cubicBezTo>
                    <a:pt x="810" y="2287"/>
                    <a:pt x="429" y="2501"/>
                    <a:pt x="1" y="2501"/>
                  </a:cubicBezTo>
                  <a:lnTo>
                    <a:pt x="524" y="2501"/>
                  </a:lnTo>
                  <a:cubicBezTo>
                    <a:pt x="929" y="2501"/>
                    <a:pt x="1310" y="2287"/>
                    <a:pt x="1549" y="1953"/>
                  </a:cubicBezTo>
                  <a:cubicBezTo>
                    <a:pt x="1715" y="1763"/>
                    <a:pt x="1787" y="1525"/>
                    <a:pt x="1787" y="1239"/>
                  </a:cubicBezTo>
                  <a:cubicBezTo>
                    <a:pt x="1787" y="977"/>
                    <a:pt x="1739" y="715"/>
                    <a:pt x="1549" y="525"/>
                  </a:cubicBezTo>
                  <a:cubicBezTo>
                    <a:pt x="1429" y="382"/>
                    <a:pt x="1287" y="239"/>
                    <a:pt x="1120" y="144"/>
                  </a:cubicBezTo>
                  <a:cubicBezTo>
                    <a:pt x="929" y="48"/>
                    <a:pt x="715" y="1"/>
                    <a:pt x="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4" name="Google Shape;7034;p52"/>
            <p:cNvSpPr/>
            <p:nvPr/>
          </p:nvSpPr>
          <p:spPr>
            <a:xfrm>
              <a:off x="3334722" y="2464705"/>
              <a:ext cx="53279" cy="74567"/>
            </a:xfrm>
            <a:custGeom>
              <a:rect b="b" l="l" r="r" t="t"/>
              <a:pathLst>
                <a:path extrusionOk="0" h="2501" w="1787">
                  <a:moveTo>
                    <a:pt x="1" y="0"/>
                  </a:moveTo>
                  <a:cubicBezTo>
                    <a:pt x="215" y="0"/>
                    <a:pt x="429" y="48"/>
                    <a:pt x="596" y="143"/>
                  </a:cubicBezTo>
                  <a:cubicBezTo>
                    <a:pt x="786" y="238"/>
                    <a:pt x="929" y="357"/>
                    <a:pt x="1048" y="524"/>
                  </a:cubicBezTo>
                  <a:cubicBezTo>
                    <a:pt x="1191" y="738"/>
                    <a:pt x="1287" y="1000"/>
                    <a:pt x="1287" y="1239"/>
                  </a:cubicBezTo>
                  <a:cubicBezTo>
                    <a:pt x="1287" y="1477"/>
                    <a:pt x="1191" y="1739"/>
                    <a:pt x="1048" y="1953"/>
                  </a:cubicBezTo>
                  <a:cubicBezTo>
                    <a:pt x="810" y="2286"/>
                    <a:pt x="429" y="2501"/>
                    <a:pt x="1" y="2501"/>
                  </a:cubicBezTo>
                  <a:lnTo>
                    <a:pt x="524" y="2501"/>
                  </a:lnTo>
                  <a:cubicBezTo>
                    <a:pt x="929" y="2501"/>
                    <a:pt x="1310" y="2286"/>
                    <a:pt x="1549" y="1953"/>
                  </a:cubicBezTo>
                  <a:cubicBezTo>
                    <a:pt x="1715" y="1762"/>
                    <a:pt x="1787" y="1524"/>
                    <a:pt x="1787" y="1239"/>
                  </a:cubicBezTo>
                  <a:cubicBezTo>
                    <a:pt x="1787" y="1000"/>
                    <a:pt x="1739" y="738"/>
                    <a:pt x="1549" y="524"/>
                  </a:cubicBezTo>
                  <a:cubicBezTo>
                    <a:pt x="1429" y="381"/>
                    <a:pt x="1287" y="238"/>
                    <a:pt x="1120" y="143"/>
                  </a:cubicBezTo>
                  <a:cubicBezTo>
                    <a:pt x="929" y="48"/>
                    <a:pt x="715" y="0"/>
                    <a:pt x="524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5" name="Google Shape;7035;p52"/>
            <p:cNvSpPr/>
            <p:nvPr/>
          </p:nvSpPr>
          <p:spPr>
            <a:xfrm>
              <a:off x="3052847" y="2453345"/>
              <a:ext cx="97286" cy="97286"/>
            </a:xfrm>
            <a:custGeom>
              <a:rect b="b" l="l" r="r" t="t"/>
              <a:pathLst>
                <a:path extrusionOk="0" h="3263" w="3263">
                  <a:moveTo>
                    <a:pt x="1643" y="0"/>
                  </a:moveTo>
                  <a:cubicBezTo>
                    <a:pt x="738" y="0"/>
                    <a:pt x="0" y="715"/>
                    <a:pt x="0" y="1620"/>
                  </a:cubicBezTo>
                  <a:cubicBezTo>
                    <a:pt x="0" y="2524"/>
                    <a:pt x="738" y="3263"/>
                    <a:pt x="1643" y="3263"/>
                  </a:cubicBezTo>
                  <a:cubicBezTo>
                    <a:pt x="2525" y="3263"/>
                    <a:pt x="3263" y="2524"/>
                    <a:pt x="3263" y="1620"/>
                  </a:cubicBezTo>
                  <a:cubicBezTo>
                    <a:pt x="3263" y="715"/>
                    <a:pt x="2525" y="0"/>
                    <a:pt x="1643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6" name="Google Shape;7036;p52"/>
            <p:cNvSpPr/>
            <p:nvPr/>
          </p:nvSpPr>
          <p:spPr>
            <a:xfrm>
              <a:off x="3074851" y="2454746"/>
              <a:ext cx="74567" cy="95885"/>
            </a:xfrm>
            <a:custGeom>
              <a:rect b="b" l="l" r="r" t="t"/>
              <a:pathLst>
                <a:path extrusionOk="0" h="3216" w="2501">
                  <a:moveTo>
                    <a:pt x="1334" y="1"/>
                  </a:moveTo>
                  <a:lnTo>
                    <a:pt x="1334" y="1"/>
                  </a:lnTo>
                  <a:cubicBezTo>
                    <a:pt x="1787" y="310"/>
                    <a:pt x="2096" y="810"/>
                    <a:pt x="2096" y="1382"/>
                  </a:cubicBezTo>
                  <a:cubicBezTo>
                    <a:pt x="2096" y="2287"/>
                    <a:pt x="1334" y="3001"/>
                    <a:pt x="453" y="3001"/>
                  </a:cubicBezTo>
                  <a:cubicBezTo>
                    <a:pt x="310" y="3001"/>
                    <a:pt x="143" y="2978"/>
                    <a:pt x="0" y="2954"/>
                  </a:cubicBezTo>
                  <a:lnTo>
                    <a:pt x="0" y="2954"/>
                  </a:lnTo>
                  <a:cubicBezTo>
                    <a:pt x="239" y="3120"/>
                    <a:pt x="548" y="3216"/>
                    <a:pt x="858" y="3216"/>
                  </a:cubicBezTo>
                  <a:cubicBezTo>
                    <a:pt x="1787" y="3216"/>
                    <a:pt x="2501" y="2477"/>
                    <a:pt x="2501" y="1573"/>
                  </a:cubicBezTo>
                  <a:cubicBezTo>
                    <a:pt x="2501" y="834"/>
                    <a:pt x="2001" y="215"/>
                    <a:pt x="1334" y="1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7" name="Google Shape;7037;p52"/>
            <p:cNvSpPr/>
            <p:nvPr/>
          </p:nvSpPr>
          <p:spPr>
            <a:xfrm>
              <a:off x="3052847" y="2576184"/>
              <a:ext cx="97286" cy="98002"/>
            </a:xfrm>
            <a:custGeom>
              <a:rect b="b" l="l" r="r" t="t"/>
              <a:pathLst>
                <a:path extrusionOk="0" h="3287" w="3263">
                  <a:moveTo>
                    <a:pt x="1643" y="0"/>
                  </a:moveTo>
                  <a:cubicBezTo>
                    <a:pt x="738" y="0"/>
                    <a:pt x="0" y="738"/>
                    <a:pt x="0" y="1643"/>
                  </a:cubicBezTo>
                  <a:cubicBezTo>
                    <a:pt x="0" y="2548"/>
                    <a:pt x="738" y="3286"/>
                    <a:pt x="1643" y="3286"/>
                  </a:cubicBezTo>
                  <a:cubicBezTo>
                    <a:pt x="2525" y="3286"/>
                    <a:pt x="3263" y="2548"/>
                    <a:pt x="3263" y="1643"/>
                  </a:cubicBezTo>
                  <a:cubicBezTo>
                    <a:pt x="3263" y="738"/>
                    <a:pt x="2525" y="0"/>
                    <a:pt x="1643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8" name="Google Shape;7038;p52"/>
            <p:cNvSpPr/>
            <p:nvPr/>
          </p:nvSpPr>
          <p:spPr>
            <a:xfrm>
              <a:off x="3074851" y="2578301"/>
              <a:ext cx="74567" cy="95885"/>
            </a:xfrm>
            <a:custGeom>
              <a:rect b="b" l="l" r="r" t="t"/>
              <a:pathLst>
                <a:path extrusionOk="0" h="3216" w="2501">
                  <a:moveTo>
                    <a:pt x="1334" y="0"/>
                  </a:moveTo>
                  <a:lnTo>
                    <a:pt x="1334" y="0"/>
                  </a:lnTo>
                  <a:cubicBezTo>
                    <a:pt x="1787" y="286"/>
                    <a:pt x="2096" y="810"/>
                    <a:pt x="2096" y="1358"/>
                  </a:cubicBezTo>
                  <a:cubicBezTo>
                    <a:pt x="2096" y="2287"/>
                    <a:pt x="1334" y="3001"/>
                    <a:pt x="453" y="3001"/>
                  </a:cubicBezTo>
                  <a:cubicBezTo>
                    <a:pt x="310" y="3001"/>
                    <a:pt x="143" y="2977"/>
                    <a:pt x="0" y="2953"/>
                  </a:cubicBezTo>
                  <a:lnTo>
                    <a:pt x="0" y="2953"/>
                  </a:lnTo>
                  <a:cubicBezTo>
                    <a:pt x="239" y="3120"/>
                    <a:pt x="548" y="3215"/>
                    <a:pt x="858" y="3215"/>
                  </a:cubicBezTo>
                  <a:cubicBezTo>
                    <a:pt x="1787" y="3215"/>
                    <a:pt x="2501" y="2477"/>
                    <a:pt x="2501" y="1572"/>
                  </a:cubicBezTo>
                  <a:cubicBezTo>
                    <a:pt x="2501" y="834"/>
                    <a:pt x="2001" y="215"/>
                    <a:pt x="1334" y="0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9" name="Google Shape;7039;p52"/>
            <p:cNvSpPr/>
            <p:nvPr/>
          </p:nvSpPr>
          <p:spPr>
            <a:xfrm>
              <a:off x="3052847" y="2699709"/>
              <a:ext cx="97286" cy="98032"/>
            </a:xfrm>
            <a:custGeom>
              <a:rect b="b" l="l" r="r" t="t"/>
              <a:pathLst>
                <a:path extrusionOk="0" h="3288" w="3263">
                  <a:moveTo>
                    <a:pt x="1643" y="1"/>
                  </a:moveTo>
                  <a:cubicBezTo>
                    <a:pt x="738" y="1"/>
                    <a:pt x="0" y="739"/>
                    <a:pt x="0" y="1644"/>
                  </a:cubicBezTo>
                  <a:cubicBezTo>
                    <a:pt x="0" y="2549"/>
                    <a:pt x="738" y="3287"/>
                    <a:pt x="1643" y="3287"/>
                  </a:cubicBezTo>
                  <a:cubicBezTo>
                    <a:pt x="2525" y="3287"/>
                    <a:pt x="3263" y="2549"/>
                    <a:pt x="3263" y="1644"/>
                  </a:cubicBezTo>
                  <a:cubicBezTo>
                    <a:pt x="3263" y="739"/>
                    <a:pt x="2525" y="1"/>
                    <a:pt x="1643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0" name="Google Shape;7040;p52"/>
            <p:cNvSpPr/>
            <p:nvPr/>
          </p:nvSpPr>
          <p:spPr>
            <a:xfrm>
              <a:off x="3074851" y="2701856"/>
              <a:ext cx="74567" cy="95885"/>
            </a:xfrm>
            <a:custGeom>
              <a:rect b="b" l="l" r="r" t="t"/>
              <a:pathLst>
                <a:path extrusionOk="0" h="3216" w="2501">
                  <a:moveTo>
                    <a:pt x="1334" y="0"/>
                  </a:moveTo>
                  <a:lnTo>
                    <a:pt x="1334" y="0"/>
                  </a:lnTo>
                  <a:cubicBezTo>
                    <a:pt x="1787" y="286"/>
                    <a:pt x="2096" y="786"/>
                    <a:pt x="2096" y="1358"/>
                  </a:cubicBezTo>
                  <a:cubicBezTo>
                    <a:pt x="2096" y="2286"/>
                    <a:pt x="1334" y="3001"/>
                    <a:pt x="453" y="3001"/>
                  </a:cubicBezTo>
                  <a:cubicBezTo>
                    <a:pt x="310" y="3001"/>
                    <a:pt x="143" y="2977"/>
                    <a:pt x="0" y="2929"/>
                  </a:cubicBezTo>
                  <a:lnTo>
                    <a:pt x="0" y="2929"/>
                  </a:lnTo>
                  <a:cubicBezTo>
                    <a:pt x="239" y="3120"/>
                    <a:pt x="548" y="3215"/>
                    <a:pt x="858" y="3215"/>
                  </a:cubicBezTo>
                  <a:cubicBezTo>
                    <a:pt x="1787" y="3215"/>
                    <a:pt x="2501" y="2453"/>
                    <a:pt x="2501" y="1572"/>
                  </a:cubicBezTo>
                  <a:cubicBezTo>
                    <a:pt x="2501" y="834"/>
                    <a:pt x="2001" y="191"/>
                    <a:pt x="1334" y="0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1" name="Google Shape;7041;p52"/>
            <p:cNvSpPr/>
            <p:nvPr/>
          </p:nvSpPr>
          <p:spPr>
            <a:xfrm>
              <a:off x="3184900" y="2485993"/>
              <a:ext cx="167590" cy="10674"/>
            </a:xfrm>
            <a:custGeom>
              <a:rect b="b" l="l" r="r" t="t"/>
              <a:pathLst>
                <a:path extrusionOk="0" h="358" w="5621">
                  <a:moveTo>
                    <a:pt x="191" y="1"/>
                  </a:moveTo>
                  <a:cubicBezTo>
                    <a:pt x="96" y="1"/>
                    <a:pt x="1" y="48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286"/>
                    <a:pt x="5621" y="215"/>
                  </a:cubicBezTo>
                  <a:cubicBezTo>
                    <a:pt x="5621" y="96"/>
                    <a:pt x="5573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2" name="Google Shape;7042;p52"/>
            <p:cNvSpPr/>
            <p:nvPr/>
          </p:nvSpPr>
          <p:spPr>
            <a:xfrm>
              <a:off x="3184900" y="2507996"/>
              <a:ext cx="167590" cy="10704"/>
            </a:xfrm>
            <a:custGeom>
              <a:rect b="b" l="l" r="r" t="t"/>
              <a:pathLst>
                <a:path extrusionOk="0" h="359" w="5621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39"/>
                    <a:pt x="96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287"/>
                    <a:pt x="5621" y="215"/>
                  </a:cubicBezTo>
                  <a:cubicBezTo>
                    <a:pt x="5621" y="96"/>
                    <a:pt x="5573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3" name="Google Shape;7043;p52"/>
            <p:cNvSpPr/>
            <p:nvPr/>
          </p:nvSpPr>
          <p:spPr>
            <a:xfrm>
              <a:off x="3045752" y="2448276"/>
              <a:ext cx="351489" cy="108050"/>
            </a:xfrm>
            <a:custGeom>
              <a:rect b="b" l="l" r="r" t="t"/>
              <a:pathLst>
                <a:path extrusionOk="0" h="3624" w="11789">
                  <a:moveTo>
                    <a:pt x="1881" y="361"/>
                  </a:moveTo>
                  <a:cubicBezTo>
                    <a:pt x="2667" y="361"/>
                    <a:pt x="3334" y="1027"/>
                    <a:pt x="3334" y="1837"/>
                  </a:cubicBezTo>
                  <a:cubicBezTo>
                    <a:pt x="3334" y="2623"/>
                    <a:pt x="2667" y="3290"/>
                    <a:pt x="1881" y="3290"/>
                  </a:cubicBezTo>
                  <a:cubicBezTo>
                    <a:pt x="1072" y="3290"/>
                    <a:pt x="405" y="2623"/>
                    <a:pt x="405" y="1837"/>
                  </a:cubicBezTo>
                  <a:cubicBezTo>
                    <a:pt x="405" y="1027"/>
                    <a:pt x="1072" y="361"/>
                    <a:pt x="1881" y="361"/>
                  </a:cubicBezTo>
                  <a:close/>
                  <a:moveTo>
                    <a:pt x="1884" y="1"/>
                  </a:moveTo>
                  <a:cubicBezTo>
                    <a:pt x="1851" y="1"/>
                    <a:pt x="1819" y="2"/>
                    <a:pt x="1786" y="3"/>
                  </a:cubicBezTo>
                  <a:cubicBezTo>
                    <a:pt x="857" y="27"/>
                    <a:pt x="119" y="789"/>
                    <a:pt x="48" y="1694"/>
                  </a:cubicBezTo>
                  <a:cubicBezTo>
                    <a:pt x="0" y="2742"/>
                    <a:pt x="834" y="3623"/>
                    <a:pt x="1834" y="3623"/>
                  </a:cubicBezTo>
                  <a:cubicBezTo>
                    <a:pt x="2262" y="3623"/>
                    <a:pt x="2620" y="3457"/>
                    <a:pt x="2905" y="3266"/>
                  </a:cubicBezTo>
                  <a:lnTo>
                    <a:pt x="8240" y="3266"/>
                  </a:lnTo>
                  <a:cubicBezTo>
                    <a:pt x="8335" y="3266"/>
                    <a:pt x="8430" y="3195"/>
                    <a:pt x="8430" y="3099"/>
                  </a:cubicBezTo>
                  <a:cubicBezTo>
                    <a:pt x="8430" y="2980"/>
                    <a:pt x="8359" y="2885"/>
                    <a:pt x="8240" y="2885"/>
                  </a:cubicBezTo>
                  <a:lnTo>
                    <a:pt x="3263" y="2885"/>
                  </a:lnTo>
                  <a:cubicBezTo>
                    <a:pt x="3501" y="2599"/>
                    <a:pt x="3620" y="2218"/>
                    <a:pt x="3620" y="1790"/>
                  </a:cubicBezTo>
                  <a:cubicBezTo>
                    <a:pt x="3620" y="1385"/>
                    <a:pt x="3477" y="1027"/>
                    <a:pt x="3263" y="694"/>
                  </a:cubicBezTo>
                  <a:lnTo>
                    <a:pt x="10216" y="694"/>
                  </a:lnTo>
                  <a:cubicBezTo>
                    <a:pt x="10574" y="694"/>
                    <a:pt x="10883" y="861"/>
                    <a:pt x="11098" y="1170"/>
                  </a:cubicBezTo>
                  <a:cubicBezTo>
                    <a:pt x="11360" y="1551"/>
                    <a:pt x="11360" y="2028"/>
                    <a:pt x="11098" y="2409"/>
                  </a:cubicBezTo>
                  <a:cubicBezTo>
                    <a:pt x="10883" y="2718"/>
                    <a:pt x="10574" y="2885"/>
                    <a:pt x="10216" y="2885"/>
                  </a:cubicBezTo>
                  <a:lnTo>
                    <a:pt x="9073" y="2885"/>
                  </a:lnTo>
                  <a:cubicBezTo>
                    <a:pt x="8978" y="2885"/>
                    <a:pt x="8907" y="2956"/>
                    <a:pt x="8907" y="3052"/>
                  </a:cubicBezTo>
                  <a:cubicBezTo>
                    <a:pt x="8907" y="3171"/>
                    <a:pt x="8954" y="3266"/>
                    <a:pt x="9073" y="3266"/>
                  </a:cubicBezTo>
                  <a:lnTo>
                    <a:pt x="10240" y="3266"/>
                  </a:lnTo>
                  <a:cubicBezTo>
                    <a:pt x="10717" y="3266"/>
                    <a:pt x="11121" y="3028"/>
                    <a:pt x="11431" y="2623"/>
                  </a:cubicBezTo>
                  <a:cubicBezTo>
                    <a:pt x="11788" y="2123"/>
                    <a:pt x="11788" y="1480"/>
                    <a:pt x="11431" y="1004"/>
                  </a:cubicBezTo>
                  <a:cubicBezTo>
                    <a:pt x="11169" y="599"/>
                    <a:pt x="10717" y="361"/>
                    <a:pt x="10240" y="361"/>
                  </a:cubicBezTo>
                  <a:lnTo>
                    <a:pt x="2953" y="361"/>
                  </a:lnTo>
                  <a:cubicBezTo>
                    <a:pt x="2644" y="140"/>
                    <a:pt x="2294" y="1"/>
                    <a:pt x="188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4" name="Google Shape;7044;p52"/>
            <p:cNvSpPr/>
            <p:nvPr/>
          </p:nvSpPr>
          <p:spPr>
            <a:xfrm>
              <a:off x="3079115" y="2475349"/>
              <a:ext cx="42635" cy="50626"/>
            </a:xfrm>
            <a:custGeom>
              <a:rect b="b" l="l" r="r" t="t"/>
              <a:pathLst>
                <a:path extrusionOk="0" h="1698" w="1430">
                  <a:moveTo>
                    <a:pt x="762" y="596"/>
                  </a:moveTo>
                  <a:lnTo>
                    <a:pt x="905" y="1001"/>
                  </a:lnTo>
                  <a:lnTo>
                    <a:pt x="572" y="1001"/>
                  </a:lnTo>
                  <a:lnTo>
                    <a:pt x="762" y="596"/>
                  </a:lnTo>
                  <a:close/>
                  <a:moveTo>
                    <a:pt x="715" y="0"/>
                  </a:moveTo>
                  <a:cubicBezTo>
                    <a:pt x="643" y="0"/>
                    <a:pt x="572" y="48"/>
                    <a:pt x="548" y="119"/>
                  </a:cubicBezTo>
                  <a:lnTo>
                    <a:pt x="48" y="1453"/>
                  </a:lnTo>
                  <a:cubicBezTo>
                    <a:pt x="0" y="1548"/>
                    <a:pt x="48" y="1667"/>
                    <a:pt x="119" y="1691"/>
                  </a:cubicBezTo>
                  <a:lnTo>
                    <a:pt x="191" y="1691"/>
                  </a:lnTo>
                  <a:cubicBezTo>
                    <a:pt x="238" y="1691"/>
                    <a:pt x="334" y="1667"/>
                    <a:pt x="334" y="1572"/>
                  </a:cubicBezTo>
                  <a:lnTo>
                    <a:pt x="429" y="1358"/>
                  </a:lnTo>
                  <a:lnTo>
                    <a:pt x="1001" y="1358"/>
                  </a:lnTo>
                  <a:lnTo>
                    <a:pt x="1072" y="1572"/>
                  </a:lnTo>
                  <a:cubicBezTo>
                    <a:pt x="1111" y="1651"/>
                    <a:pt x="1167" y="1697"/>
                    <a:pt x="1239" y="1697"/>
                  </a:cubicBezTo>
                  <a:cubicBezTo>
                    <a:pt x="1254" y="1697"/>
                    <a:pt x="1270" y="1695"/>
                    <a:pt x="1286" y="1691"/>
                  </a:cubicBezTo>
                  <a:cubicBezTo>
                    <a:pt x="1382" y="1667"/>
                    <a:pt x="1429" y="1572"/>
                    <a:pt x="1405" y="1453"/>
                  </a:cubicBezTo>
                  <a:lnTo>
                    <a:pt x="905" y="119"/>
                  </a:lnTo>
                  <a:cubicBezTo>
                    <a:pt x="881" y="24"/>
                    <a:pt x="786" y="0"/>
                    <a:pt x="7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5" name="Google Shape;7045;p52"/>
            <p:cNvSpPr/>
            <p:nvPr/>
          </p:nvSpPr>
          <p:spPr>
            <a:xfrm>
              <a:off x="3185615" y="2608116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1"/>
                  </a:moveTo>
                  <a:cubicBezTo>
                    <a:pt x="96" y="1"/>
                    <a:pt x="1" y="72"/>
                    <a:pt x="1" y="167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310"/>
                    <a:pt x="5621" y="215"/>
                  </a:cubicBezTo>
                  <a:cubicBezTo>
                    <a:pt x="5645" y="96"/>
                    <a:pt x="5549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6" name="Google Shape;7046;p52"/>
            <p:cNvSpPr/>
            <p:nvPr/>
          </p:nvSpPr>
          <p:spPr>
            <a:xfrm>
              <a:off x="3185615" y="2631551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1"/>
                  </a:moveTo>
                  <a:cubicBezTo>
                    <a:pt x="96" y="1"/>
                    <a:pt x="1" y="48"/>
                    <a:pt x="1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286"/>
                    <a:pt x="5621" y="215"/>
                  </a:cubicBezTo>
                  <a:cubicBezTo>
                    <a:pt x="5645" y="96"/>
                    <a:pt x="5549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7" name="Google Shape;7047;p52"/>
            <p:cNvSpPr/>
            <p:nvPr/>
          </p:nvSpPr>
          <p:spPr>
            <a:xfrm>
              <a:off x="3045752" y="2571831"/>
              <a:ext cx="350773" cy="107334"/>
            </a:xfrm>
            <a:custGeom>
              <a:rect b="b" l="l" r="r" t="t"/>
              <a:pathLst>
                <a:path extrusionOk="0" h="3600" w="11765">
                  <a:moveTo>
                    <a:pt x="10240" y="694"/>
                  </a:moveTo>
                  <a:cubicBezTo>
                    <a:pt x="10598" y="694"/>
                    <a:pt x="10931" y="860"/>
                    <a:pt x="11121" y="1170"/>
                  </a:cubicBezTo>
                  <a:cubicBezTo>
                    <a:pt x="11360" y="1551"/>
                    <a:pt x="11360" y="2051"/>
                    <a:pt x="11121" y="2408"/>
                  </a:cubicBezTo>
                  <a:cubicBezTo>
                    <a:pt x="10931" y="2718"/>
                    <a:pt x="10598" y="2885"/>
                    <a:pt x="10240" y="2885"/>
                  </a:cubicBezTo>
                  <a:lnTo>
                    <a:pt x="3310" y="2885"/>
                  </a:lnTo>
                  <a:cubicBezTo>
                    <a:pt x="3548" y="2599"/>
                    <a:pt x="3668" y="2218"/>
                    <a:pt x="3668" y="1789"/>
                  </a:cubicBezTo>
                  <a:cubicBezTo>
                    <a:pt x="3668" y="1384"/>
                    <a:pt x="3501" y="1027"/>
                    <a:pt x="3310" y="694"/>
                  </a:cubicBezTo>
                  <a:close/>
                  <a:moveTo>
                    <a:pt x="1881" y="337"/>
                  </a:moveTo>
                  <a:cubicBezTo>
                    <a:pt x="2667" y="337"/>
                    <a:pt x="3334" y="980"/>
                    <a:pt x="3334" y="1789"/>
                  </a:cubicBezTo>
                  <a:cubicBezTo>
                    <a:pt x="3286" y="2599"/>
                    <a:pt x="2643" y="3242"/>
                    <a:pt x="1881" y="3242"/>
                  </a:cubicBezTo>
                  <a:cubicBezTo>
                    <a:pt x="1072" y="3242"/>
                    <a:pt x="405" y="2599"/>
                    <a:pt x="405" y="1789"/>
                  </a:cubicBezTo>
                  <a:cubicBezTo>
                    <a:pt x="405" y="980"/>
                    <a:pt x="1072" y="337"/>
                    <a:pt x="1881" y="337"/>
                  </a:cubicBezTo>
                  <a:close/>
                  <a:moveTo>
                    <a:pt x="1884" y="1"/>
                  </a:moveTo>
                  <a:cubicBezTo>
                    <a:pt x="1851" y="1"/>
                    <a:pt x="1819" y="1"/>
                    <a:pt x="1786" y="3"/>
                  </a:cubicBezTo>
                  <a:cubicBezTo>
                    <a:pt x="857" y="27"/>
                    <a:pt x="119" y="789"/>
                    <a:pt x="48" y="1694"/>
                  </a:cubicBezTo>
                  <a:cubicBezTo>
                    <a:pt x="0" y="2742"/>
                    <a:pt x="834" y="3599"/>
                    <a:pt x="1834" y="3599"/>
                  </a:cubicBezTo>
                  <a:cubicBezTo>
                    <a:pt x="2262" y="3599"/>
                    <a:pt x="2620" y="3456"/>
                    <a:pt x="2905" y="3242"/>
                  </a:cubicBezTo>
                  <a:lnTo>
                    <a:pt x="10216" y="3242"/>
                  </a:lnTo>
                  <a:cubicBezTo>
                    <a:pt x="10669" y="3242"/>
                    <a:pt x="11098" y="3004"/>
                    <a:pt x="11407" y="2623"/>
                  </a:cubicBezTo>
                  <a:cubicBezTo>
                    <a:pt x="11764" y="2123"/>
                    <a:pt x="11764" y="1456"/>
                    <a:pt x="11407" y="980"/>
                  </a:cubicBezTo>
                  <a:cubicBezTo>
                    <a:pt x="11121" y="598"/>
                    <a:pt x="10693" y="360"/>
                    <a:pt x="10240" y="360"/>
                  </a:cubicBezTo>
                  <a:lnTo>
                    <a:pt x="2953" y="360"/>
                  </a:lnTo>
                  <a:cubicBezTo>
                    <a:pt x="2644" y="139"/>
                    <a:pt x="2294" y="1"/>
                    <a:pt x="188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8" name="Google Shape;7048;p52"/>
            <p:cNvSpPr/>
            <p:nvPr/>
          </p:nvSpPr>
          <p:spPr>
            <a:xfrm>
              <a:off x="3084094" y="2600305"/>
              <a:ext cx="35510" cy="51878"/>
            </a:xfrm>
            <a:custGeom>
              <a:rect b="b" l="l" r="r" t="t"/>
              <a:pathLst>
                <a:path extrusionOk="0" h="1740" w="1191">
                  <a:moveTo>
                    <a:pt x="524" y="334"/>
                  </a:moveTo>
                  <a:cubicBezTo>
                    <a:pt x="595" y="334"/>
                    <a:pt x="643" y="358"/>
                    <a:pt x="667" y="453"/>
                  </a:cubicBezTo>
                  <a:cubicBezTo>
                    <a:pt x="714" y="548"/>
                    <a:pt x="619" y="620"/>
                    <a:pt x="524" y="620"/>
                  </a:cubicBezTo>
                  <a:lnTo>
                    <a:pt x="286" y="620"/>
                  </a:lnTo>
                  <a:lnTo>
                    <a:pt x="286" y="334"/>
                  </a:lnTo>
                  <a:close/>
                  <a:moveTo>
                    <a:pt x="619" y="953"/>
                  </a:moveTo>
                  <a:cubicBezTo>
                    <a:pt x="714" y="953"/>
                    <a:pt x="786" y="1025"/>
                    <a:pt x="834" y="1096"/>
                  </a:cubicBezTo>
                  <a:cubicBezTo>
                    <a:pt x="810" y="1263"/>
                    <a:pt x="738" y="1334"/>
                    <a:pt x="619" y="1334"/>
                  </a:cubicBezTo>
                  <a:lnTo>
                    <a:pt x="310" y="1334"/>
                  </a:lnTo>
                  <a:lnTo>
                    <a:pt x="310" y="953"/>
                  </a:lnTo>
                  <a:close/>
                  <a:moveTo>
                    <a:pt x="167" y="1"/>
                  </a:moveTo>
                  <a:cubicBezTo>
                    <a:pt x="71" y="1"/>
                    <a:pt x="0" y="96"/>
                    <a:pt x="0" y="191"/>
                  </a:cubicBezTo>
                  <a:lnTo>
                    <a:pt x="0" y="1549"/>
                  </a:lnTo>
                  <a:lnTo>
                    <a:pt x="0" y="1620"/>
                  </a:lnTo>
                  <a:cubicBezTo>
                    <a:pt x="24" y="1692"/>
                    <a:pt x="71" y="1739"/>
                    <a:pt x="167" y="1739"/>
                  </a:cubicBezTo>
                  <a:lnTo>
                    <a:pt x="643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43" y="977"/>
                    <a:pt x="1096" y="834"/>
                    <a:pt x="976" y="739"/>
                  </a:cubicBezTo>
                  <a:cubicBezTo>
                    <a:pt x="1024" y="668"/>
                    <a:pt x="1048" y="548"/>
                    <a:pt x="1024" y="382"/>
                  </a:cubicBezTo>
                  <a:cubicBezTo>
                    <a:pt x="1000" y="144"/>
                    <a:pt x="786" y="1"/>
                    <a:pt x="54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9" name="Google Shape;7049;p52"/>
            <p:cNvSpPr/>
            <p:nvPr/>
          </p:nvSpPr>
          <p:spPr>
            <a:xfrm>
              <a:off x="3185615" y="2732387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72" y="357"/>
                    <a:pt x="191" y="357"/>
                  </a:cubicBezTo>
                  <a:lnTo>
                    <a:pt x="5454" y="357"/>
                  </a:lnTo>
                  <a:cubicBezTo>
                    <a:pt x="5549" y="357"/>
                    <a:pt x="5621" y="310"/>
                    <a:pt x="5621" y="215"/>
                  </a:cubicBezTo>
                  <a:cubicBezTo>
                    <a:pt x="5645" y="95"/>
                    <a:pt x="5549" y="0"/>
                    <a:pt x="5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0" name="Google Shape;7050;p52"/>
            <p:cNvSpPr/>
            <p:nvPr/>
          </p:nvSpPr>
          <p:spPr>
            <a:xfrm>
              <a:off x="3185615" y="2755106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5454" y="357"/>
                  </a:lnTo>
                  <a:cubicBezTo>
                    <a:pt x="5549" y="357"/>
                    <a:pt x="5621" y="286"/>
                    <a:pt x="5621" y="191"/>
                  </a:cubicBezTo>
                  <a:cubicBezTo>
                    <a:pt x="5645" y="72"/>
                    <a:pt x="5549" y="0"/>
                    <a:pt x="5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1" name="Google Shape;7051;p52"/>
            <p:cNvSpPr/>
            <p:nvPr/>
          </p:nvSpPr>
          <p:spPr>
            <a:xfrm>
              <a:off x="3046437" y="2694044"/>
              <a:ext cx="351519" cy="107155"/>
            </a:xfrm>
            <a:custGeom>
              <a:rect b="b" l="l" r="r" t="t"/>
              <a:pathLst>
                <a:path extrusionOk="0" h="3594" w="11790">
                  <a:moveTo>
                    <a:pt x="10217" y="715"/>
                  </a:moveTo>
                  <a:cubicBezTo>
                    <a:pt x="10575" y="715"/>
                    <a:pt x="10908" y="905"/>
                    <a:pt x="11098" y="1191"/>
                  </a:cubicBezTo>
                  <a:cubicBezTo>
                    <a:pt x="11337" y="1572"/>
                    <a:pt x="11337" y="2072"/>
                    <a:pt x="11098" y="2453"/>
                  </a:cubicBezTo>
                  <a:cubicBezTo>
                    <a:pt x="10908" y="2763"/>
                    <a:pt x="10575" y="2929"/>
                    <a:pt x="10217" y="2929"/>
                  </a:cubicBezTo>
                  <a:lnTo>
                    <a:pt x="3287" y="2929"/>
                  </a:lnTo>
                  <a:cubicBezTo>
                    <a:pt x="3525" y="2644"/>
                    <a:pt x="3645" y="2239"/>
                    <a:pt x="3645" y="1834"/>
                  </a:cubicBezTo>
                  <a:cubicBezTo>
                    <a:pt x="3645" y="1405"/>
                    <a:pt x="3478" y="1048"/>
                    <a:pt x="3287" y="715"/>
                  </a:cubicBezTo>
                  <a:close/>
                  <a:moveTo>
                    <a:pt x="1858" y="0"/>
                  </a:moveTo>
                  <a:cubicBezTo>
                    <a:pt x="1573" y="0"/>
                    <a:pt x="1334" y="72"/>
                    <a:pt x="1096" y="191"/>
                  </a:cubicBezTo>
                  <a:cubicBezTo>
                    <a:pt x="1025" y="215"/>
                    <a:pt x="977" y="310"/>
                    <a:pt x="1025" y="405"/>
                  </a:cubicBezTo>
                  <a:cubicBezTo>
                    <a:pt x="1043" y="493"/>
                    <a:pt x="1113" y="542"/>
                    <a:pt x="1187" y="542"/>
                  </a:cubicBezTo>
                  <a:cubicBezTo>
                    <a:pt x="1212" y="542"/>
                    <a:pt x="1238" y="536"/>
                    <a:pt x="1263" y="524"/>
                  </a:cubicBezTo>
                  <a:cubicBezTo>
                    <a:pt x="1430" y="429"/>
                    <a:pt x="1644" y="381"/>
                    <a:pt x="1882" y="381"/>
                  </a:cubicBezTo>
                  <a:cubicBezTo>
                    <a:pt x="2716" y="381"/>
                    <a:pt x="3359" y="1048"/>
                    <a:pt x="3335" y="1882"/>
                  </a:cubicBezTo>
                  <a:cubicBezTo>
                    <a:pt x="3311" y="2644"/>
                    <a:pt x="2716" y="3239"/>
                    <a:pt x="1977" y="3263"/>
                  </a:cubicBezTo>
                  <a:cubicBezTo>
                    <a:pt x="1963" y="3263"/>
                    <a:pt x="1948" y="3263"/>
                    <a:pt x="1933" y="3263"/>
                  </a:cubicBezTo>
                  <a:cubicBezTo>
                    <a:pt x="1119" y="3263"/>
                    <a:pt x="453" y="2629"/>
                    <a:pt x="453" y="1810"/>
                  </a:cubicBezTo>
                  <a:cubicBezTo>
                    <a:pt x="453" y="1501"/>
                    <a:pt x="549" y="1215"/>
                    <a:pt x="715" y="977"/>
                  </a:cubicBezTo>
                  <a:cubicBezTo>
                    <a:pt x="787" y="905"/>
                    <a:pt x="787" y="786"/>
                    <a:pt x="692" y="738"/>
                  </a:cubicBezTo>
                  <a:cubicBezTo>
                    <a:pt x="647" y="705"/>
                    <a:pt x="598" y="688"/>
                    <a:pt x="553" y="688"/>
                  </a:cubicBezTo>
                  <a:cubicBezTo>
                    <a:pt x="501" y="688"/>
                    <a:pt x="455" y="711"/>
                    <a:pt x="430" y="762"/>
                  </a:cubicBezTo>
                  <a:cubicBezTo>
                    <a:pt x="120" y="1167"/>
                    <a:pt x="1" y="1691"/>
                    <a:pt x="120" y="2191"/>
                  </a:cubicBezTo>
                  <a:cubicBezTo>
                    <a:pt x="263" y="2882"/>
                    <a:pt x="811" y="3406"/>
                    <a:pt x="1454" y="3549"/>
                  </a:cubicBezTo>
                  <a:cubicBezTo>
                    <a:pt x="1600" y="3579"/>
                    <a:pt x="1745" y="3594"/>
                    <a:pt x="1886" y="3594"/>
                  </a:cubicBezTo>
                  <a:cubicBezTo>
                    <a:pt x="2295" y="3594"/>
                    <a:pt x="2671" y="3469"/>
                    <a:pt x="2954" y="3239"/>
                  </a:cubicBezTo>
                  <a:lnTo>
                    <a:pt x="10241" y="3239"/>
                  </a:lnTo>
                  <a:cubicBezTo>
                    <a:pt x="10717" y="3239"/>
                    <a:pt x="11146" y="3001"/>
                    <a:pt x="11432" y="2596"/>
                  </a:cubicBezTo>
                  <a:cubicBezTo>
                    <a:pt x="11789" y="2096"/>
                    <a:pt x="11789" y="1453"/>
                    <a:pt x="11432" y="977"/>
                  </a:cubicBezTo>
                  <a:cubicBezTo>
                    <a:pt x="11098" y="619"/>
                    <a:pt x="10670" y="381"/>
                    <a:pt x="10217" y="381"/>
                  </a:cubicBezTo>
                  <a:lnTo>
                    <a:pt x="2930" y="381"/>
                  </a:lnTo>
                  <a:cubicBezTo>
                    <a:pt x="2620" y="143"/>
                    <a:pt x="2239" y="0"/>
                    <a:pt x="18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2" name="Google Shape;7052;p52"/>
            <p:cNvSpPr/>
            <p:nvPr/>
          </p:nvSpPr>
          <p:spPr>
            <a:xfrm>
              <a:off x="3078399" y="2723144"/>
              <a:ext cx="43351" cy="51163"/>
            </a:xfrm>
            <a:custGeom>
              <a:rect b="b" l="l" r="r" t="t"/>
              <a:pathLst>
                <a:path extrusionOk="0" h="1716" w="1454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4"/>
                    <a:pt x="382" y="1715"/>
                    <a:pt x="858" y="1715"/>
                  </a:cubicBezTo>
                  <a:cubicBezTo>
                    <a:pt x="1048" y="1715"/>
                    <a:pt x="1215" y="1644"/>
                    <a:pt x="1334" y="1525"/>
                  </a:cubicBezTo>
                  <a:cubicBezTo>
                    <a:pt x="1382" y="1501"/>
                    <a:pt x="1406" y="1477"/>
                    <a:pt x="1406" y="1453"/>
                  </a:cubicBezTo>
                  <a:cubicBezTo>
                    <a:pt x="1453" y="1382"/>
                    <a:pt x="1453" y="1263"/>
                    <a:pt x="1382" y="1215"/>
                  </a:cubicBezTo>
                  <a:cubicBezTo>
                    <a:pt x="1349" y="1182"/>
                    <a:pt x="1305" y="1164"/>
                    <a:pt x="1263" y="1164"/>
                  </a:cubicBezTo>
                  <a:cubicBezTo>
                    <a:pt x="1215" y="1164"/>
                    <a:pt x="1169" y="1188"/>
                    <a:pt x="1144" y="1239"/>
                  </a:cubicBezTo>
                  <a:lnTo>
                    <a:pt x="1096" y="1263"/>
                  </a:lnTo>
                  <a:cubicBezTo>
                    <a:pt x="1048" y="1334"/>
                    <a:pt x="953" y="1358"/>
                    <a:pt x="834" y="1358"/>
                  </a:cubicBezTo>
                  <a:cubicBezTo>
                    <a:pt x="572" y="1358"/>
                    <a:pt x="334" y="1120"/>
                    <a:pt x="334" y="858"/>
                  </a:cubicBezTo>
                  <a:cubicBezTo>
                    <a:pt x="334" y="572"/>
                    <a:pt x="596" y="358"/>
                    <a:pt x="905" y="358"/>
                  </a:cubicBezTo>
                  <a:cubicBezTo>
                    <a:pt x="977" y="358"/>
                    <a:pt x="1096" y="382"/>
                    <a:pt x="1167" y="429"/>
                  </a:cubicBezTo>
                  <a:cubicBezTo>
                    <a:pt x="1205" y="457"/>
                    <a:pt x="1239" y="471"/>
                    <a:pt x="1271" y="471"/>
                  </a:cubicBezTo>
                  <a:cubicBezTo>
                    <a:pt x="1319" y="471"/>
                    <a:pt x="1362" y="439"/>
                    <a:pt x="1406" y="382"/>
                  </a:cubicBezTo>
                  <a:cubicBezTo>
                    <a:pt x="1453" y="286"/>
                    <a:pt x="1429" y="191"/>
                    <a:pt x="1334" y="143"/>
                  </a:cubicBezTo>
                  <a:cubicBezTo>
                    <a:pt x="1191" y="48"/>
                    <a:pt x="1048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3" name="Google Shape;7053;p52"/>
          <p:cNvGrpSpPr/>
          <p:nvPr/>
        </p:nvGrpSpPr>
        <p:grpSpPr>
          <a:xfrm>
            <a:off x="1788131" y="2447650"/>
            <a:ext cx="365681" cy="352920"/>
            <a:chOff x="2359619" y="2447650"/>
            <a:chExt cx="365681" cy="352920"/>
          </a:xfrm>
        </p:grpSpPr>
        <p:sp>
          <p:nvSpPr>
            <p:cNvPr id="7054" name="Google Shape;7054;p52"/>
            <p:cNvSpPr/>
            <p:nvPr/>
          </p:nvSpPr>
          <p:spPr>
            <a:xfrm>
              <a:off x="2431325" y="2521503"/>
              <a:ext cx="230798" cy="230768"/>
            </a:xfrm>
            <a:custGeom>
              <a:rect b="b" l="l" r="r" t="t"/>
              <a:pathLst>
                <a:path extrusionOk="0" h="7740" w="7741">
                  <a:moveTo>
                    <a:pt x="3882" y="0"/>
                  </a:moveTo>
                  <a:cubicBezTo>
                    <a:pt x="1739" y="0"/>
                    <a:pt x="1" y="1739"/>
                    <a:pt x="1" y="3858"/>
                  </a:cubicBezTo>
                  <a:cubicBezTo>
                    <a:pt x="1" y="6002"/>
                    <a:pt x="1739" y="7740"/>
                    <a:pt x="3882" y="7740"/>
                  </a:cubicBezTo>
                  <a:cubicBezTo>
                    <a:pt x="6002" y="7740"/>
                    <a:pt x="7740" y="6002"/>
                    <a:pt x="7740" y="3858"/>
                  </a:cubicBezTo>
                  <a:cubicBezTo>
                    <a:pt x="7740" y="1739"/>
                    <a:pt x="6002" y="0"/>
                    <a:pt x="3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5" name="Google Shape;7055;p52"/>
            <p:cNvSpPr/>
            <p:nvPr/>
          </p:nvSpPr>
          <p:spPr>
            <a:xfrm>
              <a:off x="2470383" y="2542075"/>
              <a:ext cx="203815" cy="210345"/>
            </a:xfrm>
            <a:custGeom>
              <a:rect b="b" l="l" r="r" t="t"/>
              <a:pathLst>
                <a:path extrusionOk="0" h="7055" w="6836">
                  <a:moveTo>
                    <a:pt x="4763" y="1"/>
                  </a:moveTo>
                  <a:lnTo>
                    <a:pt x="4763" y="1"/>
                  </a:lnTo>
                  <a:cubicBezTo>
                    <a:pt x="4813" y="32"/>
                    <a:pt x="4861" y="65"/>
                    <a:pt x="4909" y="99"/>
                  </a:cubicBezTo>
                  <a:lnTo>
                    <a:pt x="4909" y="99"/>
                  </a:lnTo>
                  <a:cubicBezTo>
                    <a:pt x="4860" y="52"/>
                    <a:pt x="4819" y="19"/>
                    <a:pt x="4763" y="1"/>
                  </a:cubicBezTo>
                  <a:close/>
                  <a:moveTo>
                    <a:pt x="4909" y="99"/>
                  </a:moveTo>
                  <a:cubicBezTo>
                    <a:pt x="4923" y="113"/>
                    <a:pt x="4938" y="128"/>
                    <a:pt x="4954" y="144"/>
                  </a:cubicBezTo>
                  <a:cubicBezTo>
                    <a:pt x="6454" y="1668"/>
                    <a:pt x="6454" y="4097"/>
                    <a:pt x="4954" y="5621"/>
                  </a:cubicBezTo>
                  <a:cubicBezTo>
                    <a:pt x="4176" y="6372"/>
                    <a:pt x="3187" y="6746"/>
                    <a:pt x="2199" y="6746"/>
                  </a:cubicBezTo>
                  <a:cubicBezTo>
                    <a:pt x="1432" y="6746"/>
                    <a:pt x="666" y="6521"/>
                    <a:pt x="0" y="6074"/>
                  </a:cubicBezTo>
                  <a:lnTo>
                    <a:pt x="0" y="6074"/>
                  </a:lnTo>
                  <a:cubicBezTo>
                    <a:pt x="734" y="6727"/>
                    <a:pt x="1649" y="7054"/>
                    <a:pt x="2566" y="7054"/>
                  </a:cubicBezTo>
                  <a:cubicBezTo>
                    <a:pt x="3554" y="7054"/>
                    <a:pt x="4545" y="6673"/>
                    <a:pt x="5311" y="5907"/>
                  </a:cubicBezTo>
                  <a:cubicBezTo>
                    <a:pt x="6835" y="4407"/>
                    <a:pt x="6835" y="1954"/>
                    <a:pt x="5311" y="430"/>
                  </a:cubicBezTo>
                  <a:cubicBezTo>
                    <a:pt x="5170" y="306"/>
                    <a:pt x="5043" y="196"/>
                    <a:pt x="4909" y="99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6" name="Google Shape;7056;p52"/>
            <p:cNvSpPr/>
            <p:nvPr/>
          </p:nvSpPr>
          <p:spPr>
            <a:xfrm>
              <a:off x="2370263" y="2476064"/>
              <a:ext cx="353636" cy="321495"/>
            </a:xfrm>
            <a:custGeom>
              <a:rect b="b" l="l" r="r" t="t"/>
              <a:pathLst>
                <a:path extrusionOk="0" h="10783" w="11861">
                  <a:moveTo>
                    <a:pt x="5922" y="1518"/>
                  </a:moveTo>
                  <a:cubicBezTo>
                    <a:pt x="6913" y="1518"/>
                    <a:pt x="7907" y="1893"/>
                    <a:pt x="8669" y="2644"/>
                  </a:cubicBezTo>
                  <a:cubicBezTo>
                    <a:pt x="10193" y="4168"/>
                    <a:pt x="10193" y="6621"/>
                    <a:pt x="8669" y="8121"/>
                  </a:cubicBezTo>
                  <a:cubicBezTo>
                    <a:pt x="7907" y="8883"/>
                    <a:pt x="6919" y="9264"/>
                    <a:pt x="5930" y="9264"/>
                  </a:cubicBezTo>
                  <a:cubicBezTo>
                    <a:pt x="4942" y="9264"/>
                    <a:pt x="3954" y="8883"/>
                    <a:pt x="3192" y="8121"/>
                  </a:cubicBezTo>
                  <a:cubicBezTo>
                    <a:pt x="1668" y="6621"/>
                    <a:pt x="1668" y="4168"/>
                    <a:pt x="3192" y="2644"/>
                  </a:cubicBezTo>
                  <a:cubicBezTo>
                    <a:pt x="3942" y="1893"/>
                    <a:pt x="4930" y="1518"/>
                    <a:pt x="5922" y="1518"/>
                  </a:cubicBezTo>
                  <a:close/>
                  <a:moveTo>
                    <a:pt x="5930" y="0"/>
                  </a:moveTo>
                  <a:cubicBezTo>
                    <a:pt x="4555" y="0"/>
                    <a:pt x="3180" y="524"/>
                    <a:pt x="2120" y="1572"/>
                  </a:cubicBezTo>
                  <a:cubicBezTo>
                    <a:pt x="1" y="3691"/>
                    <a:pt x="1" y="7097"/>
                    <a:pt x="2120" y="9193"/>
                  </a:cubicBezTo>
                  <a:cubicBezTo>
                    <a:pt x="3180" y="10252"/>
                    <a:pt x="4555" y="10782"/>
                    <a:pt x="5930" y="10782"/>
                  </a:cubicBezTo>
                  <a:cubicBezTo>
                    <a:pt x="7306" y="10782"/>
                    <a:pt x="8681" y="10252"/>
                    <a:pt x="9741" y="9193"/>
                  </a:cubicBezTo>
                  <a:cubicBezTo>
                    <a:pt x="11860" y="7097"/>
                    <a:pt x="11860" y="3691"/>
                    <a:pt x="9741" y="1572"/>
                  </a:cubicBezTo>
                  <a:cubicBezTo>
                    <a:pt x="8681" y="524"/>
                    <a:pt x="7306" y="0"/>
                    <a:pt x="5930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7" name="Google Shape;7057;p52"/>
            <p:cNvSpPr/>
            <p:nvPr/>
          </p:nvSpPr>
          <p:spPr>
            <a:xfrm>
              <a:off x="2509441" y="2478181"/>
              <a:ext cx="214459" cy="319110"/>
            </a:xfrm>
            <a:custGeom>
              <a:rect b="b" l="l" r="r" t="t"/>
              <a:pathLst>
                <a:path extrusionOk="0" h="10703" w="7193">
                  <a:moveTo>
                    <a:pt x="2001" y="1"/>
                  </a:moveTo>
                  <a:cubicBezTo>
                    <a:pt x="2953" y="191"/>
                    <a:pt x="3811" y="667"/>
                    <a:pt x="4573" y="1406"/>
                  </a:cubicBezTo>
                  <a:cubicBezTo>
                    <a:pt x="6668" y="3525"/>
                    <a:pt x="6668" y="6931"/>
                    <a:pt x="4573" y="9026"/>
                  </a:cubicBezTo>
                  <a:cubicBezTo>
                    <a:pt x="3514" y="10085"/>
                    <a:pt x="2153" y="10608"/>
                    <a:pt x="785" y="10608"/>
                  </a:cubicBezTo>
                  <a:cubicBezTo>
                    <a:pt x="523" y="10608"/>
                    <a:pt x="261" y="10589"/>
                    <a:pt x="0" y="10550"/>
                  </a:cubicBezTo>
                  <a:lnTo>
                    <a:pt x="0" y="10550"/>
                  </a:lnTo>
                  <a:cubicBezTo>
                    <a:pt x="418" y="10652"/>
                    <a:pt x="844" y="10703"/>
                    <a:pt x="1271" y="10703"/>
                  </a:cubicBezTo>
                  <a:cubicBezTo>
                    <a:pt x="2646" y="10703"/>
                    <a:pt x="4019" y="10176"/>
                    <a:pt x="5073" y="9122"/>
                  </a:cubicBezTo>
                  <a:cubicBezTo>
                    <a:pt x="7192" y="7026"/>
                    <a:pt x="7192" y="3620"/>
                    <a:pt x="5073" y="1501"/>
                  </a:cubicBezTo>
                  <a:cubicBezTo>
                    <a:pt x="4215" y="644"/>
                    <a:pt x="3144" y="144"/>
                    <a:pt x="2001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8" name="Google Shape;7058;p52"/>
            <p:cNvSpPr/>
            <p:nvPr/>
          </p:nvSpPr>
          <p:spPr>
            <a:xfrm>
              <a:off x="2433472" y="2522904"/>
              <a:ext cx="290428" cy="274656"/>
            </a:xfrm>
            <a:custGeom>
              <a:rect b="b" l="l" r="r" t="t"/>
              <a:pathLst>
                <a:path extrusionOk="0" h="9212" w="9741">
                  <a:moveTo>
                    <a:pt x="7621" y="1"/>
                  </a:moveTo>
                  <a:lnTo>
                    <a:pt x="6549" y="1073"/>
                  </a:lnTo>
                  <a:cubicBezTo>
                    <a:pt x="8073" y="2597"/>
                    <a:pt x="8073" y="5050"/>
                    <a:pt x="6549" y="6550"/>
                  </a:cubicBezTo>
                  <a:cubicBezTo>
                    <a:pt x="5787" y="7312"/>
                    <a:pt x="4799" y="7693"/>
                    <a:pt x="3810" y="7693"/>
                  </a:cubicBezTo>
                  <a:cubicBezTo>
                    <a:pt x="2822" y="7693"/>
                    <a:pt x="1834" y="7312"/>
                    <a:pt x="1072" y="6550"/>
                  </a:cubicBezTo>
                  <a:lnTo>
                    <a:pt x="0" y="7622"/>
                  </a:lnTo>
                  <a:cubicBezTo>
                    <a:pt x="1060" y="8681"/>
                    <a:pt x="2435" y="9211"/>
                    <a:pt x="3810" y="9211"/>
                  </a:cubicBezTo>
                  <a:cubicBezTo>
                    <a:pt x="5186" y="9211"/>
                    <a:pt x="6561" y="8681"/>
                    <a:pt x="7621" y="7622"/>
                  </a:cubicBezTo>
                  <a:cubicBezTo>
                    <a:pt x="9740" y="5526"/>
                    <a:pt x="9740" y="2120"/>
                    <a:pt x="762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9" name="Google Shape;7059;p52"/>
            <p:cNvSpPr/>
            <p:nvPr/>
          </p:nvSpPr>
          <p:spPr>
            <a:xfrm>
              <a:off x="2510842" y="2522904"/>
              <a:ext cx="213058" cy="274835"/>
            </a:xfrm>
            <a:custGeom>
              <a:rect b="b" l="l" r="r" t="t"/>
              <a:pathLst>
                <a:path extrusionOk="0" h="9218" w="7146">
                  <a:moveTo>
                    <a:pt x="1" y="9050"/>
                  </a:moveTo>
                  <a:cubicBezTo>
                    <a:pt x="8" y="9051"/>
                    <a:pt x="14" y="9052"/>
                    <a:pt x="21" y="9053"/>
                  </a:cubicBezTo>
                  <a:lnTo>
                    <a:pt x="21" y="9053"/>
                  </a:lnTo>
                  <a:cubicBezTo>
                    <a:pt x="16" y="9050"/>
                    <a:pt x="10" y="9050"/>
                    <a:pt x="1" y="9050"/>
                  </a:cubicBezTo>
                  <a:close/>
                  <a:moveTo>
                    <a:pt x="5026" y="1"/>
                  </a:moveTo>
                  <a:lnTo>
                    <a:pt x="4811" y="215"/>
                  </a:lnTo>
                  <a:cubicBezTo>
                    <a:pt x="6621" y="2335"/>
                    <a:pt x="6550" y="5526"/>
                    <a:pt x="4549" y="7550"/>
                  </a:cubicBezTo>
                  <a:cubicBezTo>
                    <a:pt x="3491" y="8589"/>
                    <a:pt x="2131" y="9108"/>
                    <a:pt x="778" y="9108"/>
                  </a:cubicBezTo>
                  <a:cubicBezTo>
                    <a:pt x="525" y="9108"/>
                    <a:pt x="272" y="9090"/>
                    <a:pt x="21" y="9053"/>
                  </a:cubicBezTo>
                  <a:lnTo>
                    <a:pt x="21" y="9053"/>
                  </a:lnTo>
                  <a:cubicBezTo>
                    <a:pt x="28" y="9058"/>
                    <a:pt x="34" y="9069"/>
                    <a:pt x="49" y="9098"/>
                  </a:cubicBezTo>
                  <a:lnTo>
                    <a:pt x="72" y="9098"/>
                  </a:lnTo>
                  <a:cubicBezTo>
                    <a:pt x="96" y="9098"/>
                    <a:pt x="144" y="9122"/>
                    <a:pt x="191" y="9122"/>
                  </a:cubicBezTo>
                  <a:lnTo>
                    <a:pt x="263" y="9122"/>
                  </a:lnTo>
                  <a:cubicBezTo>
                    <a:pt x="358" y="9146"/>
                    <a:pt x="430" y="9146"/>
                    <a:pt x="525" y="9146"/>
                  </a:cubicBezTo>
                  <a:cubicBezTo>
                    <a:pt x="596" y="9146"/>
                    <a:pt x="644" y="9146"/>
                    <a:pt x="715" y="9169"/>
                  </a:cubicBezTo>
                  <a:cubicBezTo>
                    <a:pt x="787" y="9169"/>
                    <a:pt x="906" y="9217"/>
                    <a:pt x="1025" y="9217"/>
                  </a:cubicBezTo>
                  <a:lnTo>
                    <a:pt x="1192" y="9217"/>
                  </a:lnTo>
                  <a:cubicBezTo>
                    <a:pt x="1220" y="9218"/>
                    <a:pt x="1249" y="9218"/>
                    <a:pt x="1278" y="9218"/>
                  </a:cubicBezTo>
                  <a:cubicBezTo>
                    <a:pt x="2631" y="9218"/>
                    <a:pt x="4000" y="8671"/>
                    <a:pt x="5050" y="7622"/>
                  </a:cubicBezTo>
                  <a:cubicBezTo>
                    <a:pt x="7145" y="5526"/>
                    <a:pt x="7145" y="2120"/>
                    <a:pt x="5026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0" name="Google Shape;7060;p52"/>
            <p:cNvSpPr/>
            <p:nvPr/>
          </p:nvSpPr>
          <p:spPr>
            <a:xfrm>
              <a:off x="2363883" y="2454746"/>
              <a:ext cx="170423" cy="170452"/>
            </a:xfrm>
            <a:custGeom>
              <a:rect b="b" l="l" r="r" t="t"/>
              <a:pathLst>
                <a:path extrusionOk="0" h="5717" w="5716">
                  <a:moveTo>
                    <a:pt x="5668" y="1"/>
                  </a:moveTo>
                  <a:cubicBezTo>
                    <a:pt x="2572" y="1"/>
                    <a:pt x="48" y="2525"/>
                    <a:pt x="0" y="5669"/>
                  </a:cubicBezTo>
                  <a:cubicBezTo>
                    <a:pt x="0" y="5692"/>
                    <a:pt x="24" y="5716"/>
                    <a:pt x="72" y="5716"/>
                  </a:cubicBezTo>
                  <a:lnTo>
                    <a:pt x="2596" y="5716"/>
                  </a:lnTo>
                  <a:cubicBezTo>
                    <a:pt x="2620" y="5716"/>
                    <a:pt x="2668" y="5692"/>
                    <a:pt x="2668" y="5669"/>
                  </a:cubicBezTo>
                  <a:cubicBezTo>
                    <a:pt x="2691" y="4025"/>
                    <a:pt x="4025" y="2692"/>
                    <a:pt x="5668" y="2644"/>
                  </a:cubicBezTo>
                  <a:cubicBezTo>
                    <a:pt x="5692" y="2644"/>
                    <a:pt x="5716" y="2620"/>
                    <a:pt x="5716" y="2597"/>
                  </a:cubicBezTo>
                  <a:lnTo>
                    <a:pt x="5716" y="72"/>
                  </a:lnTo>
                  <a:cubicBezTo>
                    <a:pt x="5716" y="25"/>
                    <a:pt x="5692" y="1"/>
                    <a:pt x="5668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1" name="Google Shape;7061;p52"/>
            <p:cNvSpPr/>
            <p:nvPr/>
          </p:nvSpPr>
          <p:spPr>
            <a:xfrm>
              <a:off x="2427777" y="2517955"/>
              <a:ext cx="108676" cy="107245"/>
            </a:xfrm>
            <a:custGeom>
              <a:rect b="b" l="l" r="r" t="t"/>
              <a:pathLst>
                <a:path extrusionOk="0" h="3597" w="3645">
                  <a:moveTo>
                    <a:pt x="3644" y="0"/>
                  </a:moveTo>
                  <a:cubicBezTo>
                    <a:pt x="3597" y="24"/>
                    <a:pt x="3573" y="24"/>
                    <a:pt x="3597" y="24"/>
                  </a:cubicBezTo>
                  <a:cubicBezTo>
                    <a:pt x="1668" y="48"/>
                    <a:pt x="167" y="1596"/>
                    <a:pt x="96" y="3501"/>
                  </a:cubicBezTo>
                  <a:cubicBezTo>
                    <a:pt x="96" y="3572"/>
                    <a:pt x="24" y="3596"/>
                    <a:pt x="1" y="3596"/>
                  </a:cubicBezTo>
                  <a:lnTo>
                    <a:pt x="525" y="3596"/>
                  </a:lnTo>
                  <a:cubicBezTo>
                    <a:pt x="548" y="3596"/>
                    <a:pt x="572" y="3572"/>
                    <a:pt x="572" y="3549"/>
                  </a:cubicBezTo>
                  <a:cubicBezTo>
                    <a:pt x="596" y="1905"/>
                    <a:pt x="1953" y="572"/>
                    <a:pt x="3573" y="524"/>
                  </a:cubicBezTo>
                  <a:cubicBezTo>
                    <a:pt x="3620" y="524"/>
                    <a:pt x="3644" y="500"/>
                    <a:pt x="3644" y="477"/>
                  </a:cubicBezTo>
                  <a:lnTo>
                    <a:pt x="3644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2" name="Google Shape;7062;p52"/>
            <p:cNvSpPr/>
            <p:nvPr/>
          </p:nvSpPr>
          <p:spPr>
            <a:xfrm>
              <a:off x="2487437" y="2611664"/>
              <a:ext cx="106529" cy="10674"/>
            </a:xfrm>
            <a:custGeom>
              <a:rect b="b" l="l" r="r" t="t"/>
              <a:pathLst>
                <a:path extrusionOk="0" h="358" w="3573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39"/>
                    <a:pt x="95" y="358"/>
                    <a:pt x="214" y="358"/>
                  </a:cubicBezTo>
                  <a:lnTo>
                    <a:pt x="3358" y="358"/>
                  </a:lnTo>
                  <a:cubicBezTo>
                    <a:pt x="3453" y="358"/>
                    <a:pt x="3525" y="310"/>
                    <a:pt x="3548" y="215"/>
                  </a:cubicBezTo>
                  <a:cubicBezTo>
                    <a:pt x="3572" y="96"/>
                    <a:pt x="3477" y="1"/>
                    <a:pt x="33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3" name="Google Shape;7063;p52"/>
            <p:cNvSpPr/>
            <p:nvPr/>
          </p:nvSpPr>
          <p:spPr>
            <a:xfrm>
              <a:off x="2487437" y="2637932"/>
              <a:ext cx="106529" cy="10704"/>
            </a:xfrm>
            <a:custGeom>
              <a:rect b="b" l="l" r="r" t="t"/>
              <a:pathLst>
                <a:path extrusionOk="0" h="359" w="3573">
                  <a:moveTo>
                    <a:pt x="214" y="1"/>
                  </a:moveTo>
                  <a:cubicBezTo>
                    <a:pt x="119" y="1"/>
                    <a:pt x="71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3358" y="358"/>
                  </a:lnTo>
                  <a:cubicBezTo>
                    <a:pt x="3453" y="358"/>
                    <a:pt x="3525" y="287"/>
                    <a:pt x="3548" y="191"/>
                  </a:cubicBezTo>
                  <a:cubicBezTo>
                    <a:pt x="3572" y="72"/>
                    <a:pt x="3477" y="1"/>
                    <a:pt x="33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4" name="Google Shape;7064;p52"/>
            <p:cNvSpPr/>
            <p:nvPr/>
          </p:nvSpPr>
          <p:spPr>
            <a:xfrm>
              <a:off x="2510842" y="2664199"/>
              <a:ext cx="58974" cy="10704"/>
            </a:xfrm>
            <a:custGeom>
              <a:rect b="b" l="l" r="r" t="t"/>
              <a:pathLst>
                <a:path extrusionOk="0" h="359" w="1978">
                  <a:moveTo>
                    <a:pt x="191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787" y="358"/>
                  </a:lnTo>
                  <a:cubicBezTo>
                    <a:pt x="1858" y="358"/>
                    <a:pt x="1930" y="311"/>
                    <a:pt x="1954" y="215"/>
                  </a:cubicBezTo>
                  <a:cubicBezTo>
                    <a:pt x="1978" y="96"/>
                    <a:pt x="1906" y="1"/>
                    <a:pt x="17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5" name="Google Shape;7065;p52"/>
            <p:cNvSpPr/>
            <p:nvPr/>
          </p:nvSpPr>
          <p:spPr>
            <a:xfrm>
              <a:off x="2359619" y="2447650"/>
              <a:ext cx="365681" cy="352920"/>
            </a:xfrm>
            <a:custGeom>
              <a:rect b="b" l="l" r="r" t="t"/>
              <a:pathLst>
                <a:path extrusionOk="0" h="11837" w="12265">
                  <a:moveTo>
                    <a:pt x="6311" y="1144"/>
                  </a:moveTo>
                  <a:cubicBezTo>
                    <a:pt x="7645" y="1144"/>
                    <a:pt x="8907" y="1644"/>
                    <a:pt x="9883" y="2525"/>
                  </a:cubicBezTo>
                  <a:lnTo>
                    <a:pt x="9050" y="3358"/>
                  </a:lnTo>
                  <a:cubicBezTo>
                    <a:pt x="8286" y="2682"/>
                    <a:pt x="7343" y="2325"/>
                    <a:pt x="6402" y="2325"/>
                  </a:cubicBezTo>
                  <a:cubicBezTo>
                    <a:pt x="6316" y="2325"/>
                    <a:pt x="6230" y="2328"/>
                    <a:pt x="6145" y="2334"/>
                  </a:cubicBezTo>
                  <a:lnTo>
                    <a:pt x="6145" y="1144"/>
                  </a:lnTo>
                  <a:close/>
                  <a:moveTo>
                    <a:pt x="5740" y="358"/>
                  </a:moveTo>
                  <a:lnTo>
                    <a:pt x="5740" y="2715"/>
                  </a:lnTo>
                  <a:cubicBezTo>
                    <a:pt x="4954" y="2739"/>
                    <a:pt x="4192" y="3096"/>
                    <a:pt x="3644" y="3668"/>
                  </a:cubicBezTo>
                  <a:cubicBezTo>
                    <a:pt x="3072" y="4240"/>
                    <a:pt x="2739" y="4978"/>
                    <a:pt x="2691" y="5788"/>
                  </a:cubicBezTo>
                  <a:lnTo>
                    <a:pt x="334" y="5788"/>
                  </a:lnTo>
                  <a:cubicBezTo>
                    <a:pt x="381" y="4359"/>
                    <a:pt x="953" y="3001"/>
                    <a:pt x="1977" y="2001"/>
                  </a:cubicBezTo>
                  <a:cubicBezTo>
                    <a:pt x="2977" y="977"/>
                    <a:pt x="4311" y="429"/>
                    <a:pt x="5740" y="358"/>
                  </a:cubicBezTo>
                  <a:close/>
                  <a:moveTo>
                    <a:pt x="6311" y="2644"/>
                  </a:moveTo>
                  <a:cubicBezTo>
                    <a:pt x="7264" y="2644"/>
                    <a:pt x="8216" y="3001"/>
                    <a:pt x="8931" y="3716"/>
                  </a:cubicBezTo>
                  <a:cubicBezTo>
                    <a:pt x="10360" y="5145"/>
                    <a:pt x="10360" y="7502"/>
                    <a:pt x="8931" y="8931"/>
                  </a:cubicBezTo>
                  <a:cubicBezTo>
                    <a:pt x="8216" y="9645"/>
                    <a:pt x="7270" y="10003"/>
                    <a:pt x="6323" y="10003"/>
                  </a:cubicBezTo>
                  <a:cubicBezTo>
                    <a:pt x="5377" y="10003"/>
                    <a:pt x="4430" y="9645"/>
                    <a:pt x="3715" y="8931"/>
                  </a:cubicBezTo>
                  <a:cubicBezTo>
                    <a:pt x="2906" y="8193"/>
                    <a:pt x="2572" y="7145"/>
                    <a:pt x="2620" y="6145"/>
                  </a:cubicBezTo>
                  <a:lnTo>
                    <a:pt x="2787" y="6145"/>
                  </a:lnTo>
                  <a:cubicBezTo>
                    <a:pt x="2906" y="6145"/>
                    <a:pt x="3025" y="6026"/>
                    <a:pt x="3025" y="5907"/>
                  </a:cubicBezTo>
                  <a:cubicBezTo>
                    <a:pt x="3072" y="4359"/>
                    <a:pt x="4311" y="3096"/>
                    <a:pt x="5859" y="3073"/>
                  </a:cubicBezTo>
                  <a:cubicBezTo>
                    <a:pt x="5978" y="3073"/>
                    <a:pt x="6097" y="2954"/>
                    <a:pt x="6097" y="2835"/>
                  </a:cubicBezTo>
                  <a:lnTo>
                    <a:pt x="6097" y="2644"/>
                  </a:lnTo>
                  <a:close/>
                  <a:moveTo>
                    <a:pt x="5859" y="1"/>
                  </a:moveTo>
                  <a:cubicBezTo>
                    <a:pt x="4311" y="24"/>
                    <a:pt x="2858" y="620"/>
                    <a:pt x="1763" y="1739"/>
                  </a:cubicBezTo>
                  <a:cubicBezTo>
                    <a:pt x="643" y="2835"/>
                    <a:pt x="24" y="4287"/>
                    <a:pt x="0" y="5835"/>
                  </a:cubicBezTo>
                  <a:cubicBezTo>
                    <a:pt x="0" y="5930"/>
                    <a:pt x="48" y="6026"/>
                    <a:pt x="143" y="6073"/>
                  </a:cubicBezTo>
                  <a:lnTo>
                    <a:pt x="739" y="6073"/>
                  </a:lnTo>
                  <a:cubicBezTo>
                    <a:pt x="715" y="6907"/>
                    <a:pt x="858" y="7716"/>
                    <a:pt x="1191" y="8479"/>
                  </a:cubicBezTo>
                  <a:cubicBezTo>
                    <a:pt x="1215" y="8550"/>
                    <a:pt x="1286" y="8598"/>
                    <a:pt x="1334" y="8598"/>
                  </a:cubicBezTo>
                  <a:lnTo>
                    <a:pt x="1405" y="8598"/>
                  </a:lnTo>
                  <a:cubicBezTo>
                    <a:pt x="1477" y="8574"/>
                    <a:pt x="1525" y="8455"/>
                    <a:pt x="1477" y="8359"/>
                  </a:cubicBezTo>
                  <a:cubicBezTo>
                    <a:pt x="1167" y="7645"/>
                    <a:pt x="1048" y="6883"/>
                    <a:pt x="1072" y="6097"/>
                  </a:cubicBezTo>
                  <a:lnTo>
                    <a:pt x="2239" y="6097"/>
                  </a:lnTo>
                  <a:cubicBezTo>
                    <a:pt x="2168" y="7145"/>
                    <a:pt x="2525" y="8217"/>
                    <a:pt x="3263" y="9026"/>
                  </a:cubicBezTo>
                  <a:lnTo>
                    <a:pt x="2430" y="9860"/>
                  </a:lnTo>
                  <a:cubicBezTo>
                    <a:pt x="2191" y="9622"/>
                    <a:pt x="2001" y="9360"/>
                    <a:pt x="1834" y="9074"/>
                  </a:cubicBezTo>
                  <a:cubicBezTo>
                    <a:pt x="1812" y="9019"/>
                    <a:pt x="1761" y="8990"/>
                    <a:pt x="1704" y="8990"/>
                  </a:cubicBezTo>
                  <a:cubicBezTo>
                    <a:pt x="1637" y="8990"/>
                    <a:pt x="1563" y="9031"/>
                    <a:pt x="1525" y="9122"/>
                  </a:cubicBezTo>
                  <a:cubicBezTo>
                    <a:pt x="1477" y="9145"/>
                    <a:pt x="1525" y="9193"/>
                    <a:pt x="1525" y="9241"/>
                  </a:cubicBezTo>
                  <a:cubicBezTo>
                    <a:pt x="1763" y="9598"/>
                    <a:pt x="2001" y="9907"/>
                    <a:pt x="2310" y="10217"/>
                  </a:cubicBezTo>
                  <a:cubicBezTo>
                    <a:pt x="3358" y="11241"/>
                    <a:pt x="4763" y="11836"/>
                    <a:pt x="6240" y="11836"/>
                  </a:cubicBezTo>
                  <a:cubicBezTo>
                    <a:pt x="7740" y="11836"/>
                    <a:pt x="9145" y="11289"/>
                    <a:pt x="10169" y="10217"/>
                  </a:cubicBezTo>
                  <a:cubicBezTo>
                    <a:pt x="11789" y="8693"/>
                    <a:pt x="12265" y="6335"/>
                    <a:pt x="11455" y="4263"/>
                  </a:cubicBezTo>
                  <a:cubicBezTo>
                    <a:pt x="11437" y="4191"/>
                    <a:pt x="11363" y="4160"/>
                    <a:pt x="11287" y="4160"/>
                  </a:cubicBezTo>
                  <a:cubicBezTo>
                    <a:pt x="11263" y="4160"/>
                    <a:pt x="11240" y="4163"/>
                    <a:pt x="11217" y="4168"/>
                  </a:cubicBezTo>
                  <a:cubicBezTo>
                    <a:pt x="11146" y="4192"/>
                    <a:pt x="11098" y="4311"/>
                    <a:pt x="11146" y="4406"/>
                  </a:cubicBezTo>
                  <a:cubicBezTo>
                    <a:pt x="11908" y="6335"/>
                    <a:pt x="11455" y="8550"/>
                    <a:pt x="9979" y="10026"/>
                  </a:cubicBezTo>
                  <a:cubicBezTo>
                    <a:pt x="9002" y="11027"/>
                    <a:pt x="7669" y="11551"/>
                    <a:pt x="6287" y="11551"/>
                  </a:cubicBezTo>
                  <a:cubicBezTo>
                    <a:pt x="4930" y="11551"/>
                    <a:pt x="3692" y="11050"/>
                    <a:pt x="2715" y="10146"/>
                  </a:cubicBezTo>
                  <a:lnTo>
                    <a:pt x="3549" y="9312"/>
                  </a:lnTo>
                  <a:cubicBezTo>
                    <a:pt x="4311" y="10026"/>
                    <a:pt x="5287" y="10384"/>
                    <a:pt x="6287" y="10384"/>
                  </a:cubicBezTo>
                  <a:cubicBezTo>
                    <a:pt x="7311" y="10384"/>
                    <a:pt x="8335" y="10003"/>
                    <a:pt x="9145" y="9193"/>
                  </a:cubicBezTo>
                  <a:cubicBezTo>
                    <a:pt x="10693" y="7645"/>
                    <a:pt x="10717" y="5216"/>
                    <a:pt x="9264" y="3597"/>
                  </a:cubicBezTo>
                  <a:lnTo>
                    <a:pt x="10098" y="2763"/>
                  </a:lnTo>
                  <a:cubicBezTo>
                    <a:pt x="10360" y="3049"/>
                    <a:pt x="10598" y="3358"/>
                    <a:pt x="10765" y="3692"/>
                  </a:cubicBezTo>
                  <a:cubicBezTo>
                    <a:pt x="10799" y="3749"/>
                    <a:pt x="10854" y="3778"/>
                    <a:pt x="10914" y="3778"/>
                  </a:cubicBezTo>
                  <a:cubicBezTo>
                    <a:pt x="10979" y="3778"/>
                    <a:pt x="11048" y="3743"/>
                    <a:pt x="11098" y="3668"/>
                  </a:cubicBezTo>
                  <a:cubicBezTo>
                    <a:pt x="11122" y="3644"/>
                    <a:pt x="11098" y="3573"/>
                    <a:pt x="11098" y="3549"/>
                  </a:cubicBezTo>
                  <a:cubicBezTo>
                    <a:pt x="10860" y="3120"/>
                    <a:pt x="10574" y="2739"/>
                    <a:pt x="10241" y="2406"/>
                  </a:cubicBezTo>
                  <a:cubicBezTo>
                    <a:pt x="9193" y="1382"/>
                    <a:pt x="7788" y="786"/>
                    <a:pt x="6311" y="786"/>
                  </a:cubicBezTo>
                  <a:lnTo>
                    <a:pt x="6097" y="786"/>
                  </a:lnTo>
                  <a:lnTo>
                    <a:pt x="6097" y="239"/>
                  </a:lnTo>
                  <a:lnTo>
                    <a:pt x="6097" y="191"/>
                  </a:lnTo>
                  <a:cubicBezTo>
                    <a:pt x="6073" y="72"/>
                    <a:pt x="5978" y="1"/>
                    <a:pt x="58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6" name="Google Shape;7066;p52"/>
          <p:cNvGrpSpPr/>
          <p:nvPr/>
        </p:nvGrpSpPr>
        <p:grpSpPr>
          <a:xfrm>
            <a:off x="1049234" y="2448366"/>
            <a:ext cx="354351" cy="354321"/>
            <a:chOff x="1696921" y="2448366"/>
            <a:chExt cx="354351" cy="354321"/>
          </a:xfrm>
        </p:grpSpPr>
        <p:sp>
          <p:nvSpPr>
            <p:cNvPr id="7067" name="Google Shape;7067;p52"/>
            <p:cNvSpPr/>
            <p:nvPr/>
          </p:nvSpPr>
          <p:spPr>
            <a:xfrm>
              <a:off x="1794209" y="2483160"/>
              <a:ext cx="25581" cy="289712"/>
            </a:xfrm>
            <a:custGeom>
              <a:rect b="b" l="l" r="r" t="t"/>
              <a:pathLst>
                <a:path extrusionOk="0" h="9717" w="858">
                  <a:moveTo>
                    <a:pt x="72" y="0"/>
                  </a:moveTo>
                  <a:cubicBezTo>
                    <a:pt x="24" y="0"/>
                    <a:pt x="0" y="24"/>
                    <a:pt x="0" y="72"/>
                  </a:cubicBezTo>
                  <a:lnTo>
                    <a:pt x="0" y="9717"/>
                  </a:lnTo>
                  <a:lnTo>
                    <a:pt x="858" y="9717"/>
                  </a:lnTo>
                  <a:lnTo>
                    <a:pt x="834" y="72"/>
                  </a:lnTo>
                  <a:cubicBezTo>
                    <a:pt x="834" y="24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8" name="Google Shape;7068;p52"/>
            <p:cNvSpPr/>
            <p:nvPr/>
          </p:nvSpPr>
          <p:spPr>
            <a:xfrm>
              <a:off x="1896446" y="2628003"/>
              <a:ext cx="24896" cy="144871"/>
            </a:xfrm>
            <a:custGeom>
              <a:rect b="b" l="l" r="r" t="t"/>
              <a:pathLst>
                <a:path extrusionOk="0" h="4859" w="835">
                  <a:moveTo>
                    <a:pt x="48" y="0"/>
                  </a:moveTo>
                  <a:cubicBezTo>
                    <a:pt x="24" y="0"/>
                    <a:pt x="1" y="24"/>
                    <a:pt x="1" y="48"/>
                  </a:cubicBezTo>
                  <a:lnTo>
                    <a:pt x="1" y="4859"/>
                  </a:lnTo>
                  <a:lnTo>
                    <a:pt x="834" y="4859"/>
                  </a:lnTo>
                  <a:lnTo>
                    <a:pt x="834" y="48"/>
                  </a:lnTo>
                  <a:cubicBezTo>
                    <a:pt x="834" y="24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9" name="Google Shape;7069;p52"/>
            <p:cNvSpPr/>
            <p:nvPr/>
          </p:nvSpPr>
          <p:spPr>
            <a:xfrm>
              <a:off x="1996566" y="2593924"/>
              <a:ext cx="24866" cy="178950"/>
            </a:xfrm>
            <a:custGeom>
              <a:rect b="b" l="l" r="r" t="t"/>
              <a:pathLst>
                <a:path extrusionOk="0" h="6002" w="834">
                  <a:moveTo>
                    <a:pt x="0" y="0"/>
                  </a:moveTo>
                  <a:lnTo>
                    <a:pt x="0" y="6002"/>
                  </a:lnTo>
                  <a:lnTo>
                    <a:pt x="834" y="6002"/>
                  </a:lnTo>
                  <a:lnTo>
                    <a:pt x="834" y="72"/>
                  </a:lnTo>
                  <a:cubicBezTo>
                    <a:pt x="834" y="48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0" name="Google Shape;7070;p52"/>
            <p:cNvSpPr/>
            <p:nvPr/>
          </p:nvSpPr>
          <p:spPr>
            <a:xfrm>
              <a:off x="1769343" y="2593924"/>
              <a:ext cx="24896" cy="178950"/>
            </a:xfrm>
            <a:custGeom>
              <a:rect b="b" l="l" r="r" t="t"/>
              <a:pathLst>
                <a:path extrusionOk="0" h="6002" w="835">
                  <a:moveTo>
                    <a:pt x="72" y="0"/>
                  </a:moveTo>
                  <a:cubicBezTo>
                    <a:pt x="25" y="0"/>
                    <a:pt x="1" y="48"/>
                    <a:pt x="1" y="72"/>
                  </a:cubicBezTo>
                  <a:lnTo>
                    <a:pt x="1" y="6002"/>
                  </a:lnTo>
                  <a:lnTo>
                    <a:pt x="834" y="6002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1" name="Google Shape;7071;p52"/>
            <p:cNvSpPr/>
            <p:nvPr/>
          </p:nvSpPr>
          <p:spPr>
            <a:xfrm>
              <a:off x="1870178" y="2669894"/>
              <a:ext cx="25581" cy="103697"/>
            </a:xfrm>
            <a:custGeom>
              <a:rect b="b" l="l" r="r" t="t"/>
              <a:pathLst>
                <a:path extrusionOk="0" h="3478" w="858">
                  <a:moveTo>
                    <a:pt x="0" y="1"/>
                  </a:moveTo>
                  <a:lnTo>
                    <a:pt x="0" y="3477"/>
                  </a:lnTo>
                  <a:lnTo>
                    <a:pt x="858" y="3477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2" name="Google Shape;7072;p52"/>
            <p:cNvSpPr/>
            <p:nvPr/>
          </p:nvSpPr>
          <p:spPr>
            <a:xfrm>
              <a:off x="1971700" y="2519356"/>
              <a:ext cx="24896" cy="253517"/>
            </a:xfrm>
            <a:custGeom>
              <a:rect b="b" l="l" r="r" t="t"/>
              <a:pathLst>
                <a:path extrusionOk="0" h="8503" w="835">
                  <a:moveTo>
                    <a:pt x="72" y="1"/>
                  </a:moveTo>
                  <a:cubicBezTo>
                    <a:pt x="25" y="1"/>
                    <a:pt x="1" y="48"/>
                    <a:pt x="1" y="72"/>
                  </a:cubicBezTo>
                  <a:lnTo>
                    <a:pt x="1" y="8503"/>
                  </a:lnTo>
                  <a:lnTo>
                    <a:pt x="834" y="8503"/>
                  </a:lnTo>
                  <a:lnTo>
                    <a:pt x="834" y="72"/>
                  </a:lnTo>
                  <a:cubicBezTo>
                    <a:pt x="834" y="48"/>
                    <a:pt x="811" y="1"/>
                    <a:pt x="787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3" name="Google Shape;7073;p52"/>
            <p:cNvSpPr/>
            <p:nvPr/>
          </p:nvSpPr>
          <p:spPr>
            <a:xfrm>
              <a:off x="1743791" y="2632267"/>
              <a:ext cx="24866" cy="140608"/>
            </a:xfrm>
            <a:custGeom>
              <a:rect b="b" l="l" r="r" t="t"/>
              <a:pathLst>
                <a:path extrusionOk="0" h="4716" w="834">
                  <a:moveTo>
                    <a:pt x="72" y="0"/>
                  </a:moveTo>
                  <a:cubicBezTo>
                    <a:pt x="24" y="0"/>
                    <a:pt x="0" y="24"/>
                    <a:pt x="0" y="72"/>
                  </a:cubicBezTo>
                  <a:lnTo>
                    <a:pt x="0" y="4716"/>
                  </a:lnTo>
                  <a:lnTo>
                    <a:pt x="834" y="4716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4" name="Google Shape;7074;p52"/>
            <p:cNvSpPr/>
            <p:nvPr/>
          </p:nvSpPr>
          <p:spPr>
            <a:xfrm>
              <a:off x="1806284" y="2482892"/>
              <a:ext cx="14937" cy="290696"/>
            </a:xfrm>
            <a:custGeom>
              <a:rect b="b" l="l" r="r" t="t"/>
              <a:pathLst>
                <a:path extrusionOk="0" h="9750" w="501">
                  <a:moveTo>
                    <a:pt x="450" y="0"/>
                  </a:moveTo>
                  <a:cubicBezTo>
                    <a:pt x="442" y="0"/>
                    <a:pt x="435" y="3"/>
                    <a:pt x="429" y="9"/>
                  </a:cubicBezTo>
                  <a:lnTo>
                    <a:pt x="0" y="9"/>
                  </a:lnTo>
                  <a:cubicBezTo>
                    <a:pt x="24" y="9"/>
                    <a:pt x="48" y="33"/>
                    <a:pt x="48" y="81"/>
                  </a:cubicBezTo>
                  <a:lnTo>
                    <a:pt x="48" y="9749"/>
                  </a:lnTo>
                  <a:lnTo>
                    <a:pt x="500" y="9749"/>
                  </a:lnTo>
                  <a:lnTo>
                    <a:pt x="500" y="81"/>
                  </a:lnTo>
                  <a:cubicBezTo>
                    <a:pt x="500" y="27"/>
                    <a:pt x="473" y="0"/>
                    <a:pt x="450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5" name="Google Shape;7075;p52"/>
            <p:cNvSpPr/>
            <p:nvPr/>
          </p:nvSpPr>
          <p:spPr>
            <a:xfrm>
              <a:off x="1782134" y="2595355"/>
              <a:ext cx="13506" cy="178234"/>
            </a:xfrm>
            <a:custGeom>
              <a:rect b="b" l="l" r="r" t="t"/>
              <a:pathLst>
                <a:path extrusionOk="0" h="5978" w="453">
                  <a:moveTo>
                    <a:pt x="0" y="0"/>
                  </a:moveTo>
                  <a:lnTo>
                    <a:pt x="0" y="5977"/>
                  </a:lnTo>
                  <a:lnTo>
                    <a:pt x="453" y="59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6" name="Google Shape;7076;p52"/>
            <p:cNvSpPr/>
            <p:nvPr/>
          </p:nvSpPr>
          <p:spPr>
            <a:xfrm>
              <a:off x="1756582" y="2632267"/>
              <a:ext cx="12791" cy="141323"/>
            </a:xfrm>
            <a:custGeom>
              <a:rect b="b" l="l" r="r" t="t"/>
              <a:pathLst>
                <a:path extrusionOk="0" h="4740" w="429">
                  <a:moveTo>
                    <a:pt x="0" y="0"/>
                  </a:moveTo>
                  <a:lnTo>
                    <a:pt x="0" y="4739"/>
                  </a:lnTo>
                  <a:lnTo>
                    <a:pt x="429" y="4739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7" name="Google Shape;7077;p52"/>
            <p:cNvSpPr/>
            <p:nvPr/>
          </p:nvSpPr>
          <p:spPr>
            <a:xfrm>
              <a:off x="1843911" y="2557013"/>
              <a:ext cx="24866" cy="215861"/>
            </a:xfrm>
            <a:custGeom>
              <a:rect b="b" l="l" r="r" t="t"/>
              <a:pathLst>
                <a:path extrusionOk="0" h="7240" w="834">
                  <a:moveTo>
                    <a:pt x="72" y="0"/>
                  </a:moveTo>
                  <a:cubicBezTo>
                    <a:pt x="24" y="0"/>
                    <a:pt x="0" y="24"/>
                    <a:pt x="0" y="48"/>
                  </a:cubicBezTo>
                  <a:lnTo>
                    <a:pt x="0" y="7240"/>
                  </a:lnTo>
                  <a:lnTo>
                    <a:pt x="834" y="7240"/>
                  </a:lnTo>
                  <a:lnTo>
                    <a:pt x="834" y="48"/>
                  </a:lnTo>
                  <a:cubicBezTo>
                    <a:pt x="834" y="24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8" name="Google Shape;7078;p52"/>
            <p:cNvSpPr/>
            <p:nvPr/>
          </p:nvSpPr>
          <p:spPr>
            <a:xfrm>
              <a:off x="1907090" y="2628003"/>
              <a:ext cx="14937" cy="144871"/>
            </a:xfrm>
            <a:custGeom>
              <a:rect b="b" l="l" r="r" t="t"/>
              <a:pathLst>
                <a:path extrusionOk="0" h="4859" w="501">
                  <a:moveTo>
                    <a:pt x="1" y="0"/>
                  </a:moveTo>
                  <a:cubicBezTo>
                    <a:pt x="25" y="0"/>
                    <a:pt x="48" y="24"/>
                    <a:pt x="48" y="48"/>
                  </a:cubicBezTo>
                  <a:lnTo>
                    <a:pt x="48" y="4859"/>
                  </a:lnTo>
                  <a:lnTo>
                    <a:pt x="501" y="4859"/>
                  </a:lnTo>
                  <a:lnTo>
                    <a:pt x="501" y="48"/>
                  </a:lnTo>
                  <a:cubicBezTo>
                    <a:pt x="501" y="24"/>
                    <a:pt x="477" y="0"/>
                    <a:pt x="45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9" name="Google Shape;7079;p52"/>
            <p:cNvSpPr/>
            <p:nvPr/>
          </p:nvSpPr>
          <p:spPr>
            <a:xfrm>
              <a:off x="1882969" y="2669894"/>
              <a:ext cx="13506" cy="103697"/>
            </a:xfrm>
            <a:custGeom>
              <a:rect b="b" l="l" r="r" t="t"/>
              <a:pathLst>
                <a:path extrusionOk="0" h="3478" w="453">
                  <a:moveTo>
                    <a:pt x="0" y="1"/>
                  </a:moveTo>
                  <a:lnTo>
                    <a:pt x="0" y="3477"/>
                  </a:lnTo>
                  <a:lnTo>
                    <a:pt x="453" y="3477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0" name="Google Shape;7080;p52"/>
            <p:cNvSpPr/>
            <p:nvPr/>
          </p:nvSpPr>
          <p:spPr>
            <a:xfrm>
              <a:off x="1855271" y="2557699"/>
              <a:ext cx="15653" cy="215890"/>
            </a:xfrm>
            <a:custGeom>
              <a:rect b="b" l="l" r="r" t="t"/>
              <a:pathLst>
                <a:path extrusionOk="0" h="7241" w="525">
                  <a:moveTo>
                    <a:pt x="0" y="1"/>
                  </a:moveTo>
                  <a:cubicBezTo>
                    <a:pt x="48" y="1"/>
                    <a:pt x="72" y="25"/>
                    <a:pt x="72" y="72"/>
                  </a:cubicBezTo>
                  <a:lnTo>
                    <a:pt x="72" y="7240"/>
                  </a:lnTo>
                  <a:lnTo>
                    <a:pt x="524" y="7240"/>
                  </a:lnTo>
                  <a:lnTo>
                    <a:pt x="524" y="72"/>
                  </a:lnTo>
                  <a:cubicBezTo>
                    <a:pt x="524" y="25"/>
                    <a:pt x="500" y="1"/>
                    <a:pt x="453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1" name="Google Shape;7081;p52"/>
            <p:cNvSpPr/>
            <p:nvPr/>
          </p:nvSpPr>
          <p:spPr>
            <a:xfrm>
              <a:off x="1946148" y="2706805"/>
              <a:ext cx="24896" cy="66070"/>
            </a:xfrm>
            <a:custGeom>
              <a:rect b="b" l="l" r="r" t="t"/>
              <a:pathLst>
                <a:path extrusionOk="0" h="2216" w="835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2216"/>
                  </a:lnTo>
                  <a:lnTo>
                    <a:pt x="834" y="2216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2" name="Google Shape;7082;p52"/>
            <p:cNvSpPr/>
            <p:nvPr/>
          </p:nvSpPr>
          <p:spPr>
            <a:xfrm>
              <a:off x="2007210" y="2595355"/>
              <a:ext cx="15653" cy="178234"/>
            </a:xfrm>
            <a:custGeom>
              <a:rect b="b" l="l" r="r" t="t"/>
              <a:pathLst>
                <a:path extrusionOk="0" h="5978" w="525">
                  <a:moveTo>
                    <a:pt x="1" y="0"/>
                  </a:moveTo>
                  <a:cubicBezTo>
                    <a:pt x="48" y="0"/>
                    <a:pt x="72" y="24"/>
                    <a:pt x="72" y="48"/>
                  </a:cubicBezTo>
                  <a:lnTo>
                    <a:pt x="72" y="5977"/>
                  </a:lnTo>
                  <a:lnTo>
                    <a:pt x="525" y="5977"/>
                  </a:lnTo>
                  <a:lnTo>
                    <a:pt x="525" y="48"/>
                  </a:lnTo>
                  <a:cubicBezTo>
                    <a:pt x="525" y="24"/>
                    <a:pt x="477" y="0"/>
                    <a:pt x="45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3" name="Google Shape;7083;p52"/>
            <p:cNvSpPr/>
            <p:nvPr/>
          </p:nvSpPr>
          <p:spPr>
            <a:xfrm>
              <a:off x="1982373" y="2520310"/>
              <a:ext cx="14937" cy="253278"/>
            </a:xfrm>
            <a:custGeom>
              <a:rect b="b" l="l" r="r" t="t"/>
              <a:pathLst>
                <a:path extrusionOk="0" h="8495" w="501">
                  <a:moveTo>
                    <a:pt x="469" y="0"/>
                  </a:moveTo>
                  <a:cubicBezTo>
                    <a:pt x="464" y="0"/>
                    <a:pt x="458" y="5"/>
                    <a:pt x="453" y="16"/>
                  </a:cubicBezTo>
                  <a:lnTo>
                    <a:pt x="0" y="16"/>
                  </a:lnTo>
                  <a:cubicBezTo>
                    <a:pt x="48" y="16"/>
                    <a:pt x="72" y="40"/>
                    <a:pt x="72" y="64"/>
                  </a:cubicBezTo>
                  <a:lnTo>
                    <a:pt x="72" y="8494"/>
                  </a:lnTo>
                  <a:lnTo>
                    <a:pt x="500" y="8494"/>
                  </a:lnTo>
                  <a:lnTo>
                    <a:pt x="500" y="64"/>
                  </a:lnTo>
                  <a:cubicBezTo>
                    <a:pt x="500" y="46"/>
                    <a:pt x="486" y="0"/>
                    <a:pt x="469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4" name="Google Shape;7084;p52"/>
            <p:cNvSpPr/>
            <p:nvPr/>
          </p:nvSpPr>
          <p:spPr>
            <a:xfrm>
              <a:off x="1958939" y="2706805"/>
              <a:ext cx="12791" cy="66786"/>
            </a:xfrm>
            <a:custGeom>
              <a:rect b="b" l="l" r="r" t="t"/>
              <a:pathLst>
                <a:path extrusionOk="0" h="2240" w="429">
                  <a:moveTo>
                    <a:pt x="0" y="1"/>
                  </a:moveTo>
                  <a:lnTo>
                    <a:pt x="0" y="2239"/>
                  </a:lnTo>
                  <a:lnTo>
                    <a:pt x="429" y="223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5" name="Google Shape;7085;p52"/>
            <p:cNvSpPr/>
            <p:nvPr/>
          </p:nvSpPr>
          <p:spPr>
            <a:xfrm>
              <a:off x="1701185" y="2773562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lnTo>
                    <a:pt x="1" y="691"/>
                  </a:lnTo>
                  <a:cubicBezTo>
                    <a:pt x="1" y="739"/>
                    <a:pt x="48" y="810"/>
                    <a:pt x="120" y="810"/>
                  </a:cubicBezTo>
                  <a:lnTo>
                    <a:pt x="11408" y="810"/>
                  </a:lnTo>
                  <a:cubicBezTo>
                    <a:pt x="11455" y="810"/>
                    <a:pt x="11527" y="739"/>
                    <a:pt x="11527" y="691"/>
                  </a:cubicBezTo>
                  <a:lnTo>
                    <a:pt x="11527" y="119"/>
                  </a:lnTo>
                  <a:cubicBezTo>
                    <a:pt x="11527" y="48"/>
                    <a:pt x="11455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6" name="Google Shape;7086;p52"/>
            <p:cNvSpPr/>
            <p:nvPr/>
          </p:nvSpPr>
          <p:spPr>
            <a:xfrm>
              <a:off x="2027096" y="2772846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0" y="1"/>
                  </a:moveTo>
                  <a:cubicBezTo>
                    <a:pt x="48" y="1"/>
                    <a:pt x="119" y="48"/>
                    <a:pt x="119" y="120"/>
                  </a:cubicBezTo>
                  <a:lnTo>
                    <a:pt x="119" y="667"/>
                  </a:lnTo>
                  <a:cubicBezTo>
                    <a:pt x="119" y="739"/>
                    <a:pt x="48" y="786"/>
                    <a:pt x="0" y="786"/>
                  </a:cubicBezTo>
                  <a:lnTo>
                    <a:pt x="477" y="786"/>
                  </a:lnTo>
                  <a:cubicBezTo>
                    <a:pt x="524" y="786"/>
                    <a:pt x="596" y="739"/>
                    <a:pt x="596" y="667"/>
                  </a:cubicBezTo>
                  <a:lnTo>
                    <a:pt x="596" y="120"/>
                  </a:lnTo>
                  <a:cubicBezTo>
                    <a:pt x="596" y="48"/>
                    <a:pt x="524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7" name="Google Shape;7087;p52"/>
            <p:cNvSpPr/>
            <p:nvPr/>
          </p:nvSpPr>
          <p:spPr>
            <a:xfrm>
              <a:off x="1696921" y="2448366"/>
              <a:ext cx="354351" cy="354321"/>
            </a:xfrm>
            <a:custGeom>
              <a:rect b="b" l="l" r="r" t="t"/>
              <a:pathLst>
                <a:path extrusionOk="0" h="11884" w="11885">
                  <a:moveTo>
                    <a:pt x="2263" y="6359"/>
                  </a:moveTo>
                  <a:lnTo>
                    <a:pt x="2263" y="10717"/>
                  </a:lnTo>
                  <a:lnTo>
                    <a:pt x="1739" y="10717"/>
                  </a:lnTo>
                  <a:lnTo>
                    <a:pt x="1739" y="6359"/>
                  </a:lnTo>
                  <a:close/>
                  <a:moveTo>
                    <a:pt x="3120" y="5097"/>
                  </a:moveTo>
                  <a:lnTo>
                    <a:pt x="3120" y="10717"/>
                  </a:lnTo>
                  <a:lnTo>
                    <a:pt x="2620" y="10717"/>
                  </a:lnTo>
                  <a:lnTo>
                    <a:pt x="2620" y="5097"/>
                  </a:lnTo>
                  <a:close/>
                  <a:moveTo>
                    <a:pt x="5645" y="3858"/>
                  </a:moveTo>
                  <a:lnTo>
                    <a:pt x="5645" y="10717"/>
                  </a:lnTo>
                  <a:lnTo>
                    <a:pt x="5145" y="10717"/>
                  </a:lnTo>
                  <a:lnTo>
                    <a:pt x="5145" y="3858"/>
                  </a:lnTo>
                  <a:close/>
                  <a:moveTo>
                    <a:pt x="6526" y="7597"/>
                  </a:moveTo>
                  <a:lnTo>
                    <a:pt x="6526" y="10717"/>
                  </a:lnTo>
                  <a:lnTo>
                    <a:pt x="6002" y="10717"/>
                  </a:lnTo>
                  <a:lnTo>
                    <a:pt x="6002" y="7597"/>
                  </a:lnTo>
                  <a:close/>
                  <a:moveTo>
                    <a:pt x="7359" y="6192"/>
                  </a:moveTo>
                  <a:lnTo>
                    <a:pt x="7359" y="10717"/>
                  </a:lnTo>
                  <a:lnTo>
                    <a:pt x="6835" y="10717"/>
                  </a:lnTo>
                  <a:lnTo>
                    <a:pt x="6835" y="6192"/>
                  </a:lnTo>
                  <a:close/>
                  <a:moveTo>
                    <a:pt x="9026" y="8859"/>
                  </a:moveTo>
                  <a:lnTo>
                    <a:pt x="9026" y="10717"/>
                  </a:lnTo>
                  <a:lnTo>
                    <a:pt x="8502" y="10717"/>
                  </a:lnTo>
                  <a:lnTo>
                    <a:pt x="8502" y="8859"/>
                  </a:lnTo>
                  <a:close/>
                  <a:moveTo>
                    <a:pt x="9884" y="2596"/>
                  </a:moveTo>
                  <a:lnTo>
                    <a:pt x="9884" y="10717"/>
                  </a:lnTo>
                  <a:lnTo>
                    <a:pt x="9384" y="10717"/>
                  </a:lnTo>
                  <a:lnTo>
                    <a:pt x="9384" y="2596"/>
                  </a:lnTo>
                  <a:close/>
                  <a:moveTo>
                    <a:pt x="11479" y="11050"/>
                  </a:moveTo>
                  <a:lnTo>
                    <a:pt x="11479" y="11503"/>
                  </a:lnTo>
                  <a:lnTo>
                    <a:pt x="334" y="11503"/>
                  </a:lnTo>
                  <a:lnTo>
                    <a:pt x="334" y="11050"/>
                  </a:lnTo>
                  <a:close/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1001"/>
                  </a:lnTo>
                  <a:lnTo>
                    <a:pt x="501" y="1001"/>
                  </a:lnTo>
                  <a:cubicBezTo>
                    <a:pt x="406" y="1001"/>
                    <a:pt x="334" y="1048"/>
                    <a:pt x="334" y="1144"/>
                  </a:cubicBezTo>
                  <a:cubicBezTo>
                    <a:pt x="334" y="1263"/>
                    <a:pt x="382" y="1358"/>
                    <a:pt x="501" y="1358"/>
                  </a:cubicBezTo>
                  <a:lnTo>
                    <a:pt x="715" y="1358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06" y="2239"/>
                    <a:pt x="334" y="2310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501"/>
                  </a:lnTo>
                  <a:lnTo>
                    <a:pt x="501" y="3501"/>
                  </a:lnTo>
                  <a:cubicBezTo>
                    <a:pt x="406" y="3501"/>
                    <a:pt x="334" y="3549"/>
                    <a:pt x="334" y="3644"/>
                  </a:cubicBezTo>
                  <a:cubicBezTo>
                    <a:pt x="334" y="3763"/>
                    <a:pt x="382" y="3858"/>
                    <a:pt x="501" y="3858"/>
                  </a:cubicBezTo>
                  <a:lnTo>
                    <a:pt x="715" y="3858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06" y="4739"/>
                    <a:pt x="334" y="4811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6002"/>
                  </a:lnTo>
                  <a:lnTo>
                    <a:pt x="501" y="6002"/>
                  </a:lnTo>
                  <a:cubicBezTo>
                    <a:pt x="406" y="6002"/>
                    <a:pt x="334" y="6049"/>
                    <a:pt x="334" y="6145"/>
                  </a:cubicBezTo>
                  <a:cubicBezTo>
                    <a:pt x="334" y="6264"/>
                    <a:pt x="382" y="6359"/>
                    <a:pt x="501" y="6359"/>
                  </a:cubicBezTo>
                  <a:lnTo>
                    <a:pt x="715" y="6359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06" y="7240"/>
                    <a:pt x="334" y="7311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502"/>
                  </a:lnTo>
                  <a:lnTo>
                    <a:pt x="501" y="8502"/>
                  </a:lnTo>
                  <a:cubicBezTo>
                    <a:pt x="406" y="8502"/>
                    <a:pt x="334" y="8550"/>
                    <a:pt x="334" y="8645"/>
                  </a:cubicBezTo>
                  <a:cubicBezTo>
                    <a:pt x="334" y="8764"/>
                    <a:pt x="382" y="8859"/>
                    <a:pt x="501" y="8859"/>
                  </a:cubicBezTo>
                  <a:lnTo>
                    <a:pt x="715" y="8859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06" y="9741"/>
                    <a:pt x="334" y="9812"/>
                    <a:pt x="334" y="9883"/>
                  </a:cubicBezTo>
                  <a:cubicBezTo>
                    <a:pt x="334" y="10002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4" y="10717"/>
                    <a:pt x="1" y="10836"/>
                    <a:pt x="1" y="11026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75" y="11884"/>
                  </a:lnTo>
                  <a:cubicBezTo>
                    <a:pt x="11717" y="11884"/>
                    <a:pt x="11884" y="11765"/>
                    <a:pt x="11884" y="11598"/>
                  </a:cubicBezTo>
                  <a:lnTo>
                    <a:pt x="11884" y="11026"/>
                  </a:lnTo>
                  <a:cubicBezTo>
                    <a:pt x="11836" y="10836"/>
                    <a:pt x="11694" y="10693"/>
                    <a:pt x="11551" y="10693"/>
                  </a:cubicBezTo>
                  <a:lnTo>
                    <a:pt x="11098" y="10693"/>
                  </a:lnTo>
                  <a:lnTo>
                    <a:pt x="11098" y="9883"/>
                  </a:lnTo>
                  <a:cubicBezTo>
                    <a:pt x="11098" y="9812"/>
                    <a:pt x="11051" y="9717"/>
                    <a:pt x="10955" y="9717"/>
                  </a:cubicBezTo>
                  <a:cubicBezTo>
                    <a:pt x="10836" y="9717"/>
                    <a:pt x="10741" y="9764"/>
                    <a:pt x="10741" y="9883"/>
                  </a:cubicBezTo>
                  <a:lnTo>
                    <a:pt x="10741" y="10717"/>
                  </a:lnTo>
                  <a:lnTo>
                    <a:pt x="10241" y="10717"/>
                  </a:lnTo>
                  <a:lnTo>
                    <a:pt x="10241" y="5097"/>
                  </a:lnTo>
                  <a:lnTo>
                    <a:pt x="10741" y="5097"/>
                  </a:lnTo>
                  <a:lnTo>
                    <a:pt x="10741" y="9098"/>
                  </a:lnTo>
                  <a:cubicBezTo>
                    <a:pt x="10741" y="9169"/>
                    <a:pt x="10812" y="9264"/>
                    <a:pt x="10884" y="9264"/>
                  </a:cubicBezTo>
                  <a:cubicBezTo>
                    <a:pt x="11003" y="9264"/>
                    <a:pt x="11098" y="9217"/>
                    <a:pt x="11098" y="9098"/>
                  </a:cubicBezTo>
                  <a:lnTo>
                    <a:pt x="11098" y="4978"/>
                  </a:lnTo>
                  <a:cubicBezTo>
                    <a:pt x="11098" y="4835"/>
                    <a:pt x="10979" y="4739"/>
                    <a:pt x="10860" y="4739"/>
                  </a:cubicBezTo>
                  <a:lnTo>
                    <a:pt x="10241" y="4739"/>
                  </a:lnTo>
                  <a:lnTo>
                    <a:pt x="10241" y="2477"/>
                  </a:lnTo>
                  <a:cubicBezTo>
                    <a:pt x="10241" y="2334"/>
                    <a:pt x="10122" y="2239"/>
                    <a:pt x="10003" y="2239"/>
                  </a:cubicBezTo>
                  <a:lnTo>
                    <a:pt x="9288" y="2239"/>
                  </a:lnTo>
                  <a:cubicBezTo>
                    <a:pt x="9145" y="2239"/>
                    <a:pt x="9050" y="2358"/>
                    <a:pt x="9050" y="2477"/>
                  </a:cubicBezTo>
                  <a:lnTo>
                    <a:pt x="9050" y="8502"/>
                  </a:lnTo>
                  <a:lnTo>
                    <a:pt x="8431" y="8502"/>
                  </a:lnTo>
                  <a:cubicBezTo>
                    <a:pt x="8264" y="8502"/>
                    <a:pt x="8193" y="8621"/>
                    <a:pt x="8193" y="8740"/>
                  </a:cubicBezTo>
                  <a:lnTo>
                    <a:pt x="8193" y="10717"/>
                  </a:lnTo>
                  <a:lnTo>
                    <a:pt x="7717" y="10717"/>
                  </a:lnTo>
                  <a:lnTo>
                    <a:pt x="7717" y="6121"/>
                  </a:lnTo>
                  <a:cubicBezTo>
                    <a:pt x="7717" y="5954"/>
                    <a:pt x="7597" y="5883"/>
                    <a:pt x="7478" y="5883"/>
                  </a:cubicBezTo>
                  <a:lnTo>
                    <a:pt x="6764" y="5883"/>
                  </a:lnTo>
                  <a:cubicBezTo>
                    <a:pt x="6597" y="5883"/>
                    <a:pt x="6526" y="6002"/>
                    <a:pt x="6526" y="6121"/>
                  </a:cubicBezTo>
                  <a:lnTo>
                    <a:pt x="6526" y="7264"/>
                  </a:lnTo>
                  <a:lnTo>
                    <a:pt x="6002" y="7264"/>
                  </a:lnTo>
                  <a:lnTo>
                    <a:pt x="6002" y="3763"/>
                  </a:lnTo>
                  <a:cubicBezTo>
                    <a:pt x="6002" y="3620"/>
                    <a:pt x="5883" y="3525"/>
                    <a:pt x="5764" y="3525"/>
                  </a:cubicBezTo>
                  <a:lnTo>
                    <a:pt x="5049" y="3525"/>
                  </a:lnTo>
                  <a:cubicBezTo>
                    <a:pt x="4906" y="3525"/>
                    <a:pt x="4811" y="3644"/>
                    <a:pt x="4811" y="3763"/>
                  </a:cubicBezTo>
                  <a:lnTo>
                    <a:pt x="4811" y="10765"/>
                  </a:lnTo>
                  <a:lnTo>
                    <a:pt x="4335" y="10765"/>
                  </a:lnTo>
                  <a:lnTo>
                    <a:pt x="4335" y="1239"/>
                  </a:lnTo>
                  <a:cubicBezTo>
                    <a:pt x="4335" y="1072"/>
                    <a:pt x="4216" y="1001"/>
                    <a:pt x="4097" y="1001"/>
                  </a:cubicBezTo>
                  <a:lnTo>
                    <a:pt x="3382" y="1001"/>
                  </a:lnTo>
                  <a:cubicBezTo>
                    <a:pt x="3263" y="1001"/>
                    <a:pt x="3144" y="1072"/>
                    <a:pt x="3144" y="1286"/>
                  </a:cubicBezTo>
                  <a:lnTo>
                    <a:pt x="3144" y="2501"/>
                  </a:lnTo>
                  <a:cubicBezTo>
                    <a:pt x="3144" y="2596"/>
                    <a:pt x="3216" y="2691"/>
                    <a:pt x="3311" y="2691"/>
                  </a:cubicBezTo>
                  <a:cubicBezTo>
                    <a:pt x="3430" y="2691"/>
                    <a:pt x="3501" y="2620"/>
                    <a:pt x="3501" y="2501"/>
                  </a:cubicBezTo>
                  <a:lnTo>
                    <a:pt x="3501" y="1310"/>
                  </a:lnTo>
                  <a:lnTo>
                    <a:pt x="4025" y="1310"/>
                  </a:lnTo>
                  <a:lnTo>
                    <a:pt x="4025" y="10693"/>
                  </a:lnTo>
                  <a:lnTo>
                    <a:pt x="3501" y="10693"/>
                  </a:lnTo>
                  <a:lnTo>
                    <a:pt x="3501" y="3311"/>
                  </a:lnTo>
                  <a:cubicBezTo>
                    <a:pt x="3501" y="3215"/>
                    <a:pt x="3454" y="3144"/>
                    <a:pt x="3359" y="3144"/>
                  </a:cubicBezTo>
                  <a:cubicBezTo>
                    <a:pt x="3239" y="3144"/>
                    <a:pt x="3144" y="3192"/>
                    <a:pt x="3144" y="3311"/>
                  </a:cubicBezTo>
                  <a:lnTo>
                    <a:pt x="3144" y="4739"/>
                  </a:lnTo>
                  <a:lnTo>
                    <a:pt x="2525" y="4739"/>
                  </a:lnTo>
                  <a:cubicBezTo>
                    <a:pt x="2382" y="4739"/>
                    <a:pt x="2287" y="4859"/>
                    <a:pt x="2287" y="4978"/>
                  </a:cubicBezTo>
                  <a:lnTo>
                    <a:pt x="2287" y="6002"/>
                  </a:lnTo>
                  <a:lnTo>
                    <a:pt x="1668" y="6002"/>
                  </a:lnTo>
                  <a:cubicBezTo>
                    <a:pt x="1525" y="6002"/>
                    <a:pt x="1430" y="6121"/>
                    <a:pt x="1430" y="6240"/>
                  </a:cubicBezTo>
                  <a:lnTo>
                    <a:pt x="1430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8" name="Google Shape;7088;p52"/>
          <p:cNvGrpSpPr/>
          <p:nvPr/>
        </p:nvGrpSpPr>
        <p:grpSpPr>
          <a:xfrm>
            <a:off x="1047117" y="2994374"/>
            <a:ext cx="355756" cy="355039"/>
            <a:chOff x="1694804" y="2994374"/>
            <a:chExt cx="355756" cy="355039"/>
          </a:xfrm>
        </p:grpSpPr>
        <p:sp>
          <p:nvSpPr>
            <p:cNvPr id="7089" name="Google Shape;7089;p52"/>
            <p:cNvSpPr/>
            <p:nvPr/>
          </p:nvSpPr>
          <p:spPr>
            <a:xfrm>
              <a:off x="1800589" y="2999890"/>
              <a:ext cx="145587" cy="158169"/>
            </a:xfrm>
            <a:custGeom>
              <a:rect b="b" l="l" r="r" t="t"/>
              <a:pathLst>
                <a:path extrusionOk="0" h="5305" w="4883">
                  <a:moveTo>
                    <a:pt x="2442" y="0"/>
                  </a:moveTo>
                  <a:cubicBezTo>
                    <a:pt x="1882" y="0"/>
                    <a:pt x="1322" y="209"/>
                    <a:pt x="882" y="625"/>
                  </a:cubicBezTo>
                  <a:cubicBezTo>
                    <a:pt x="1" y="1483"/>
                    <a:pt x="1" y="2912"/>
                    <a:pt x="858" y="3769"/>
                  </a:cubicBezTo>
                  <a:lnTo>
                    <a:pt x="2382" y="5269"/>
                  </a:lnTo>
                  <a:cubicBezTo>
                    <a:pt x="2394" y="5293"/>
                    <a:pt x="2418" y="5305"/>
                    <a:pt x="2445" y="5305"/>
                  </a:cubicBezTo>
                  <a:cubicBezTo>
                    <a:pt x="2471" y="5305"/>
                    <a:pt x="2501" y="5293"/>
                    <a:pt x="2525" y="5269"/>
                  </a:cubicBezTo>
                  <a:lnTo>
                    <a:pt x="4025" y="3769"/>
                  </a:lnTo>
                  <a:cubicBezTo>
                    <a:pt x="4883" y="2912"/>
                    <a:pt x="4883" y="1483"/>
                    <a:pt x="4001" y="625"/>
                  </a:cubicBezTo>
                  <a:cubicBezTo>
                    <a:pt x="3561" y="209"/>
                    <a:pt x="3001" y="0"/>
                    <a:pt x="244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0" name="Google Shape;7090;p52"/>
            <p:cNvSpPr/>
            <p:nvPr/>
          </p:nvSpPr>
          <p:spPr>
            <a:xfrm>
              <a:off x="1800589" y="3185013"/>
              <a:ext cx="145587" cy="158198"/>
            </a:xfrm>
            <a:custGeom>
              <a:rect b="b" l="l" r="r" t="t"/>
              <a:pathLst>
                <a:path extrusionOk="0" h="5306" w="4883">
                  <a:moveTo>
                    <a:pt x="2445" y="1"/>
                  </a:moveTo>
                  <a:cubicBezTo>
                    <a:pt x="2418" y="1"/>
                    <a:pt x="2394" y="13"/>
                    <a:pt x="2382" y="37"/>
                  </a:cubicBezTo>
                  <a:lnTo>
                    <a:pt x="858" y="1537"/>
                  </a:lnTo>
                  <a:cubicBezTo>
                    <a:pt x="1" y="2394"/>
                    <a:pt x="1" y="3823"/>
                    <a:pt x="882" y="4680"/>
                  </a:cubicBezTo>
                  <a:cubicBezTo>
                    <a:pt x="1322" y="5097"/>
                    <a:pt x="1882" y="5305"/>
                    <a:pt x="2442" y="5305"/>
                  </a:cubicBezTo>
                  <a:cubicBezTo>
                    <a:pt x="3001" y="5305"/>
                    <a:pt x="3561" y="5097"/>
                    <a:pt x="4001" y="4680"/>
                  </a:cubicBezTo>
                  <a:cubicBezTo>
                    <a:pt x="4883" y="3823"/>
                    <a:pt x="4883" y="2394"/>
                    <a:pt x="4025" y="1537"/>
                  </a:cubicBezTo>
                  <a:lnTo>
                    <a:pt x="2525" y="37"/>
                  </a:lnTo>
                  <a:cubicBezTo>
                    <a:pt x="2501" y="13"/>
                    <a:pt x="2471" y="1"/>
                    <a:pt x="244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1" name="Google Shape;7091;p52"/>
            <p:cNvSpPr/>
            <p:nvPr/>
          </p:nvSpPr>
          <p:spPr>
            <a:xfrm>
              <a:off x="1864484" y="3000337"/>
              <a:ext cx="80978" cy="157721"/>
            </a:xfrm>
            <a:custGeom>
              <a:rect b="b" l="l" r="r" t="t"/>
              <a:pathLst>
                <a:path extrusionOk="0" h="5290" w="2716">
                  <a:moveTo>
                    <a:pt x="256" y="0"/>
                  </a:moveTo>
                  <a:cubicBezTo>
                    <a:pt x="170" y="0"/>
                    <a:pt x="85" y="5"/>
                    <a:pt x="1" y="15"/>
                  </a:cubicBezTo>
                  <a:cubicBezTo>
                    <a:pt x="477" y="39"/>
                    <a:pt x="953" y="253"/>
                    <a:pt x="1311" y="610"/>
                  </a:cubicBezTo>
                  <a:cubicBezTo>
                    <a:pt x="2216" y="1468"/>
                    <a:pt x="2216" y="2897"/>
                    <a:pt x="1334" y="3754"/>
                  </a:cubicBezTo>
                  <a:lnTo>
                    <a:pt x="25" y="5064"/>
                  </a:lnTo>
                  <a:lnTo>
                    <a:pt x="215" y="5254"/>
                  </a:lnTo>
                  <a:cubicBezTo>
                    <a:pt x="227" y="5278"/>
                    <a:pt x="245" y="5290"/>
                    <a:pt x="269" y="5290"/>
                  </a:cubicBezTo>
                  <a:cubicBezTo>
                    <a:pt x="293" y="5290"/>
                    <a:pt x="322" y="5278"/>
                    <a:pt x="358" y="5254"/>
                  </a:cubicBezTo>
                  <a:lnTo>
                    <a:pt x="1858" y="3754"/>
                  </a:lnTo>
                  <a:cubicBezTo>
                    <a:pt x="2716" y="2897"/>
                    <a:pt x="2716" y="1468"/>
                    <a:pt x="1787" y="610"/>
                  </a:cubicBezTo>
                  <a:cubicBezTo>
                    <a:pt x="1375" y="199"/>
                    <a:pt x="803" y="0"/>
                    <a:pt x="25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2" name="Google Shape;7092;p52"/>
            <p:cNvSpPr/>
            <p:nvPr/>
          </p:nvSpPr>
          <p:spPr>
            <a:xfrm>
              <a:off x="1865199" y="3185013"/>
              <a:ext cx="80262" cy="157960"/>
            </a:xfrm>
            <a:custGeom>
              <a:rect b="b" l="l" r="r" t="t"/>
              <a:pathLst>
                <a:path extrusionOk="0" h="5298" w="2692">
                  <a:moveTo>
                    <a:pt x="295" y="1"/>
                  </a:moveTo>
                  <a:cubicBezTo>
                    <a:pt x="269" y="1"/>
                    <a:pt x="239" y="13"/>
                    <a:pt x="215" y="37"/>
                  </a:cubicBezTo>
                  <a:lnTo>
                    <a:pt x="48" y="227"/>
                  </a:lnTo>
                  <a:lnTo>
                    <a:pt x="1358" y="1537"/>
                  </a:lnTo>
                  <a:cubicBezTo>
                    <a:pt x="2215" y="2394"/>
                    <a:pt x="2215" y="3823"/>
                    <a:pt x="1310" y="4680"/>
                  </a:cubicBezTo>
                  <a:cubicBezTo>
                    <a:pt x="929" y="5014"/>
                    <a:pt x="477" y="5228"/>
                    <a:pt x="1" y="5276"/>
                  </a:cubicBezTo>
                  <a:cubicBezTo>
                    <a:pt x="101" y="5291"/>
                    <a:pt x="202" y="5298"/>
                    <a:pt x="302" y="5298"/>
                  </a:cubicBezTo>
                  <a:cubicBezTo>
                    <a:pt x="847" y="5298"/>
                    <a:pt x="1385" y="5082"/>
                    <a:pt x="1787" y="4680"/>
                  </a:cubicBezTo>
                  <a:cubicBezTo>
                    <a:pt x="2692" y="3823"/>
                    <a:pt x="2692" y="2394"/>
                    <a:pt x="1858" y="1537"/>
                  </a:cubicBezTo>
                  <a:lnTo>
                    <a:pt x="358" y="37"/>
                  </a:lnTo>
                  <a:cubicBezTo>
                    <a:pt x="346" y="13"/>
                    <a:pt x="322" y="1"/>
                    <a:pt x="29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3" name="Google Shape;7093;p52"/>
            <p:cNvSpPr/>
            <p:nvPr/>
          </p:nvSpPr>
          <p:spPr>
            <a:xfrm>
              <a:off x="1885802" y="3105943"/>
              <a:ext cx="164758" cy="132438"/>
            </a:xfrm>
            <a:custGeom>
              <a:rect b="b" l="l" r="r" t="t"/>
              <a:pathLst>
                <a:path extrusionOk="0" h="4442" w="5526">
                  <a:moveTo>
                    <a:pt x="3111" y="0"/>
                  </a:moveTo>
                  <a:cubicBezTo>
                    <a:pt x="2541" y="0"/>
                    <a:pt x="1974" y="215"/>
                    <a:pt x="1548" y="641"/>
                  </a:cubicBezTo>
                  <a:lnTo>
                    <a:pt x="72" y="2165"/>
                  </a:lnTo>
                  <a:cubicBezTo>
                    <a:pt x="0" y="2188"/>
                    <a:pt x="0" y="2236"/>
                    <a:pt x="72" y="2308"/>
                  </a:cubicBezTo>
                  <a:lnTo>
                    <a:pt x="1548" y="3784"/>
                  </a:lnTo>
                  <a:cubicBezTo>
                    <a:pt x="1974" y="4222"/>
                    <a:pt x="2541" y="4442"/>
                    <a:pt x="3112" y="4442"/>
                  </a:cubicBezTo>
                  <a:cubicBezTo>
                    <a:pt x="3690" y="4442"/>
                    <a:pt x="4272" y="4216"/>
                    <a:pt x="4716" y="3760"/>
                  </a:cubicBezTo>
                  <a:cubicBezTo>
                    <a:pt x="5525" y="2903"/>
                    <a:pt x="5525" y="1522"/>
                    <a:pt x="4716" y="664"/>
                  </a:cubicBezTo>
                  <a:cubicBezTo>
                    <a:pt x="4272" y="221"/>
                    <a:pt x="3690" y="0"/>
                    <a:pt x="3111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4" name="Google Shape;7094;p52"/>
            <p:cNvSpPr/>
            <p:nvPr/>
          </p:nvSpPr>
          <p:spPr>
            <a:xfrm>
              <a:off x="1971014" y="3104959"/>
              <a:ext cx="79546" cy="132170"/>
            </a:xfrm>
            <a:custGeom>
              <a:rect b="b" l="l" r="r" t="t"/>
              <a:pathLst>
                <a:path extrusionOk="0" h="4433" w="2668">
                  <a:moveTo>
                    <a:pt x="181" y="0"/>
                  </a:moveTo>
                  <a:cubicBezTo>
                    <a:pt x="121" y="0"/>
                    <a:pt x="60" y="2"/>
                    <a:pt x="0" y="7"/>
                  </a:cubicBezTo>
                  <a:cubicBezTo>
                    <a:pt x="476" y="78"/>
                    <a:pt x="953" y="292"/>
                    <a:pt x="1334" y="674"/>
                  </a:cubicBezTo>
                  <a:cubicBezTo>
                    <a:pt x="2167" y="1531"/>
                    <a:pt x="2167" y="2912"/>
                    <a:pt x="1334" y="3769"/>
                  </a:cubicBezTo>
                  <a:cubicBezTo>
                    <a:pt x="953" y="4150"/>
                    <a:pt x="476" y="4365"/>
                    <a:pt x="0" y="4412"/>
                  </a:cubicBezTo>
                  <a:cubicBezTo>
                    <a:pt x="97" y="4426"/>
                    <a:pt x="194" y="4433"/>
                    <a:pt x="290" y="4433"/>
                  </a:cubicBezTo>
                  <a:cubicBezTo>
                    <a:pt x="857" y="4433"/>
                    <a:pt x="1410" y="4197"/>
                    <a:pt x="1858" y="3769"/>
                  </a:cubicBezTo>
                  <a:cubicBezTo>
                    <a:pt x="2667" y="2936"/>
                    <a:pt x="2667" y="1531"/>
                    <a:pt x="1858" y="674"/>
                  </a:cubicBezTo>
                  <a:cubicBezTo>
                    <a:pt x="1381" y="219"/>
                    <a:pt x="786" y="0"/>
                    <a:pt x="18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5" name="Google Shape;7095;p52"/>
            <p:cNvSpPr/>
            <p:nvPr/>
          </p:nvSpPr>
          <p:spPr>
            <a:xfrm>
              <a:off x="1694804" y="3105943"/>
              <a:ext cx="165443" cy="132438"/>
            </a:xfrm>
            <a:custGeom>
              <a:rect b="b" l="l" r="r" t="t"/>
              <a:pathLst>
                <a:path extrusionOk="0" h="4442" w="5549">
                  <a:moveTo>
                    <a:pt x="2438" y="0"/>
                  </a:moveTo>
                  <a:cubicBezTo>
                    <a:pt x="1860" y="0"/>
                    <a:pt x="1277" y="221"/>
                    <a:pt x="834" y="664"/>
                  </a:cubicBezTo>
                  <a:cubicBezTo>
                    <a:pt x="0" y="1522"/>
                    <a:pt x="0" y="2903"/>
                    <a:pt x="834" y="3760"/>
                  </a:cubicBezTo>
                  <a:cubicBezTo>
                    <a:pt x="1277" y="4216"/>
                    <a:pt x="1860" y="4442"/>
                    <a:pt x="2438" y="4442"/>
                  </a:cubicBezTo>
                  <a:cubicBezTo>
                    <a:pt x="3008" y="4442"/>
                    <a:pt x="3575" y="4222"/>
                    <a:pt x="4001" y="3784"/>
                  </a:cubicBezTo>
                  <a:lnTo>
                    <a:pt x="5478" y="2308"/>
                  </a:lnTo>
                  <a:cubicBezTo>
                    <a:pt x="5549" y="2236"/>
                    <a:pt x="5549" y="2188"/>
                    <a:pt x="5478" y="2165"/>
                  </a:cubicBezTo>
                  <a:lnTo>
                    <a:pt x="4001" y="641"/>
                  </a:lnTo>
                  <a:cubicBezTo>
                    <a:pt x="3575" y="215"/>
                    <a:pt x="3009" y="0"/>
                    <a:pt x="243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6" name="Google Shape;7096;p52"/>
            <p:cNvSpPr/>
            <p:nvPr/>
          </p:nvSpPr>
          <p:spPr>
            <a:xfrm>
              <a:off x="1829003" y="3022788"/>
              <a:ext cx="87358" cy="87358"/>
            </a:xfrm>
            <a:custGeom>
              <a:rect b="b" l="l" r="r" t="t"/>
              <a:pathLst>
                <a:path extrusionOk="0" h="2930" w="2930">
                  <a:moveTo>
                    <a:pt x="1453" y="0"/>
                  </a:moveTo>
                  <a:cubicBezTo>
                    <a:pt x="643" y="0"/>
                    <a:pt x="0" y="643"/>
                    <a:pt x="0" y="1453"/>
                  </a:cubicBezTo>
                  <a:cubicBezTo>
                    <a:pt x="0" y="2263"/>
                    <a:pt x="643" y="2929"/>
                    <a:pt x="1453" y="2929"/>
                  </a:cubicBezTo>
                  <a:cubicBezTo>
                    <a:pt x="2263" y="2929"/>
                    <a:pt x="2929" y="2263"/>
                    <a:pt x="2929" y="1453"/>
                  </a:cubicBezTo>
                  <a:cubicBezTo>
                    <a:pt x="2929" y="643"/>
                    <a:pt x="2263" y="0"/>
                    <a:pt x="1453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7" name="Google Shape;7097;p52"/>
            <p:cNvSpPr/>
            <p:nvPr/>
          </p:nvSpPr>
          <p:spPr>
            <a:xfrm>
              <a:off x="1829003" y="3232957"/>
              <a:ext cx="87358" cy="87358"/>
            </a:xfrm>
            <a:custGeom>
              <a:rect b="b" l="l" r="r" t="t"/>
              <a:pathLst>
                <a:path extrusionOk="0" h="2930" w="2930">
                  <a:moveTo>
                    <a:pt x="1453" y="0"/>
                  </a:moveTo>
                  <a:cubicBezTo>
                    <a:pt x="643" y="0"/>
                    <a:pt x="0" y="667"/>
                    <a:pt x="0" y="1477"/>
                  </a:cubicBezTo>
                  <a:cubicBezTo>
                    <a:pt x="0" y="2263"/>
                    <a:pt x="643" y="2929"/>
                    <a:pt x="1453" y="2929"/>
                  </a:cubicBezTo>
                  <a:cubicBezTo>
                    <a:pt x="2263" y="2929"/>
                    <a:pt x="2929" y="2263"/>
                    <a:pt x="2929" y="1477"/>
                  </a:cubicBezTo>
                  <a:cubicBezTo>
                    <a:pt x="2929" y="667"/>
                    <a:pt x="2263" y="0"/>
                    <a:pt x="1453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8" name="Google Shape;7098;p52"/>
            <p:cNvSpPr/>
            <p:nvPr/>
          </p:nvSpPr>
          <p:spPr>
            <a:xfrm>
              <a:off x="1934788" y="3128573"/>
              <a:ext cx="86642" cy="86642"/>
            </a:xfrm>
            <a:custGeom>
              <a:rect b="b" l="l" r="r" t="t"/>
              <a:pathLst>
                <a:path extrusionOk="0" h="2906" w="2906">
                  <a:moveTo>
                    <a:pt x="1453" y="1"/>
                  </a:moveTo>
                  <a:cubicBezTo>
                    <a:pt x="644" y="1"/>
                    <a:pt x="1" y="644"/>
                    <a:pt x="1" y="1453"/>
                  </a:cubicBezTo>
                  <a:cubicBezTo>
                    <a:pt x="1" y="2263"/>
                    <a:pt x="644" y="2906"/>
                    <a:pt x="1453" y="2906"/>
                  </a:cubicBezTo>
                  <a:cubicBezTo>
                    <a:pt x="2263" y="2906"/>
                    <a:pt x="2906" y="2263"/>
                    <a:pt x="2906" y="1453"/>
                  </a:cubicBezTo>
                  <a:cubicBezTo>
                    <a:pt x="2906" y="644"/>
                    <a:pt x="2263" y="1"/>
                    <a:pt x="1453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9" name="Google Shape;7099;p52"/>
            <p:cNvSpPr/>
            <p:nvPr/>
          </p:nvSpPr>
          <p:spPr>
            <a:xfrm>
              <a:off x="1723904" y="3128573"/>
              <a:ext cx="87358" cy="86642"/>
            </a:xfrm>
            <a:custGeom>
              <a:rect b="b" l="l" r="r" t="t"/>
              <a:pathLst>
                <a:path extrusionOk="0" h="2906" w="2930">
                  <a:moveTo>
                    <a:pt x="1477" y="1"/>
                  </a:moveTo>
                  <a:cubicBezTo>
                    <a:pt x="667" y="1"/>
                    <a:pt x="1" y="644"/>
                    <a:pt x="1" y="1453"/>
                  </a:cubicBezTo>
                  <a:cubicBezTo>
                    <a:pt x="1" y="2263"/>
                    <a:pt x="667" y="2906"/>
                    <a:pt x="1477" y="2906"/>
                  </a:cubicBezTo>
                  <a:cubicBezTo>
                    <a:pt x="2287" y="2906"/>
                    <a:pt x="2930" y="2263"/>
                    <a:pt x="2930" y="1453"/>
                  </a:cubicBezTo>
                  <a:cubicBezTo>
                    <a:pt x="2930" y="644"/>
                    <a:pt x="2287" y="1"/>
                    <a:pt x="1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0" name="Google Shape;7100;p52"/>
            <p:cNvSpPr/>
            <p:nvPr/>
          </p:nvSpPr>
          <p:spPr>
            <a:xfrm>
              <a:off x="1843911" y="3026336"/>
              <a:ext cx="73166" cy="83810"/>
            </a:xfrm>
            <a:custGeom>
              <a:rect b="b" l="l" r="r" t="t"/>
              <a:pathLst>
                <a:path extrusionOk="0" h="2811" w="2454">
                  <a:moveTo>
                    <a:pt x="1596" y="0"/>
                  </a:moveTo>
                  <a:cubicBezTo>
                    <a:pt x="1882" y="262"/>
                    <a:pt x="2072" y="667"/>
                    <a:pt x="2072" y="1072"/>
                  </a:cubicBezTo>
                  <a:cubicBezTo>
                    <a:pt x="2072" y="1882"/>
                    <a:pt x="1405" y="2525"/>
                    <a:pt x="596" y="2525"/>
                  </a:cubicBezTo>
                  <a:cubicBezTo>
                    <a:pt x="381" y="2525"/>
                    <a:pt x="191" y="2501"/>
                    <a:pt x="0" y="2406"/>
                  </a:cubicBezTo>
                  <a:lnTo>
                    <a:pt x="0" y="2406"/>
                  </a:lnTo>
                  <a:cubicBezTo>
                    <a:pt x="238" y="2644"/>
                    <a:pt x="596" y="2810"/>
                    <a:pt x="977" y="2810"/>
                  </a:cubicBezTo>
                  <a:cubicBezTo>
                    <a:pt x="1786" y="2810"/>
                    <a:pt x="2453" y="2144"/>
                    <a:pt x="2453" y="1334"/>
                  </a:cubicBezTo>
                  <a:cubicBezTo>
                    <a:pt x="2453" y="739"/>
                    <a:pt x="2096" y="238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1" name="Google Shape;7101;p52"/>
            <p:cNvSpPr/>
            <p:nvPr/>
          </p:nvSpPr>
          <p:spPr>
            <a:xfrm>
              <a:off x="1843911" y="3236504"/>
              <a:ext cx="73166" cy="83810"/>
            </a:xfrm>
            <a:custGeom>
              <a:rect b="b" l="l" r="r" t="t"/>
              <a:pathLst>
                <a:path extrusionOk="0" h="2811" w="2454">
                  <a:moveTo>
                    <a:pt x="1596" y="0"/>
                  </a:moveTo>
                  <a:cubicBezTo>
                    <a:pt x="1882" y="286"/>
                    <a:pt x="2072" y="667"/>
                    <a:pt x="2072" y="1072"/>
                  </a:cubicBezTo>
                  <a:cubicBezTo>
                    <a:pt x="2072" y="1882"/>
                    <a:pt x="1405" y="2549"/>
                    <a:pt x="596" y="2549"/>
                  </a:cubicBezTo>
                  <a:cubicBezTo>
                    <a:pt x="381" y="2549"/>
                    <a:pt x="191" y="2501"/>
                    <a:pt x="0" y="2429"/>
                  </a:cubicBezTo>
                  <a:lnTo>
                    <a:pt x="0" y="2429"/>
                  </a:lnTo>
                  <a:cubicBezTo>
                    <a:pt x="238" y="2668"/>
                    <a:pt x="596" y="2810"/>
                    <a:pt x="977" y="2810"/>
                  </a:cubicBezTo>
                  <a:cubicBezTo>
                    <a:pt x="1786" y="2810"/>
                    <a:pt x="2453" y="2144"/>
                    <a:pt x="2453" y="1358"/>
                  </a:cubicBezTo>
                  <a:cubicBezTo>
                    <a:pt x="2453" y="762"/>
                    <a:pt x="2096" y="239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2" name="Google Shape;7102;p52"/>
            <p:cNvSpPr/>
            <p:nvPr/>
          </p:nvSpPr>
          <p:spPr>
            <a:xfrm>
              <a:off x="1948980" y="3132121"/>
              <a:ext cx="72450" cy="83094"/>
            </a:xfrm>
            <a:custGeom>
              <a:rect b="b" l="l" r="r" t="t"/>
              <a:pathLst>
                <a:path extrusionOk="0" h="2787" w="2430">
                  <a:moveTo>
                    <a:pt x="1573" y="1"/>
                  </a:moveTo>
                  <a:lnTo>
                    <a:pt x="1573" y="1"/>
                  </a:lnTo>
                  <a:cubicBezTo>
                    <a:pt x="1882" y="263"/>
                    <a:pt x="2049" y="644"/>
                    <a:pt x="2049" y="1072"/>
                  </a:cubicBezTo>
                  <a:cubicBezTo>
                    <a:pt x="2049" y="1882"/>
                    <a:pt x="1406" y="2525"/>
                    <a:pt x="596" y="2525"/>
                  </a:cubicBezTo>
                  <a:cubicBezTo>
                    <a:pt x="382" y="2525"/>
                    <a:pt x="168" y="2501"/>
                    <a:pt x="1" y="2406"/>
                  </a:cubicBezTo>
                  <a:lnTo>
                    <a:pt x="1" y="2406"/>
                  </a:lnTo>
                  <a:cubicBezTo>
                    <a:pt x="239" y="2644"/>
                    <a:pt x="596" y="2787"/>
                    <a:pt x="977" y="2787"/>
                  </a:cubicBezTo>
                  <a:cubicBezTo>
                    <a:pt x="1787" y="2787"/>
                    <a:pt x="2430" y="2144"/>
                    <a:pt x="2430" y="1334"/>
                  </a:cubicBezTo>
                  <a:cubicBezTo>
                    <a:pt x="2430" y="739"/>
                    <a:pt x="2073" y="215"/>
                    <a:pt x="1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3" name="Google Shape;7103;p52"/>
            <p:cNvSpPr/>
            <p:nvPr/>
          </p:nvSpPr>
          <p:spPr>
            <a:xfrm>
              <a:off x="1738096" y="3132121"/>
              <a:ext cx="73166" cy="83094"/>
            </a:xfrm>
            <a:custGeom>
              <a:rect b="b" l="l" r="r" t="t"/>
              <a:pathLst>
                <a:path extrusionOk="0" h="2787" w="2454">
                  <a:moveTo>
                    <a:pt x="1596" y="1"/>
                  </a:moveTo>
                  <a:cubicBezTo>
                    <a:pt x="1882" y="263"/>
                    <a:pt x="2073" y="644"/>
                    <a:pt x="2073" y="1072"/>
                  </a:cubicBezTo>
                  <a:cubicBezTo>
                    <a:pt x="2073" y="1882"/>
                    <a:pt x="1406" y="2525"/>
                    <a:pt x="596" y="2525"/>
                  </a:cubicBezTo>
                  <a:cubicBezTo>
                    <a:pt x="406" y="2525"/>
                    <a:pt x="191" y="2501"/>
                    <a:pt x="1" y="2406"/>
                  </a:cubicBezTo>
                  <a:lnTo>
                    <a:pt x="1" y="2406"/>
                  </a:lnTo>
                  <a:cubicBezTo>
                    <a:pt x="239" y="2644"/>
                    <a:pt x="596" y="2787"/>
                    <a:pt x="1001" y="2787"/>
                  </a:cubicBezTo>
                  <a:cubicBezTo>
                    <a:pt x="1787" y="2787"/>
                    <a:pt x="2454" y="2144"/>
                    <a:pt x="2454" y="1334"/>
                  </a:cubicBezTo>
                  <a:cubicBezTo>
                    <a:pt x="2454" y="739"/>
                    <a:pt x="2097" y="215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4" name="Google Shape;7104;p52"/>
            <p:cNvSpPr/>
            <p:nvPr/>
          </p:nvSpPr>
          <p:spPr>
            <a:xfrm>
              <a:off x="1694804" y="3101590"/>
              <a:ext cx="169707" cy="142039"/>
            </a:xfrm>
            <a:custGeom>
              <a:rect b="b" l="l" r="r" t="t"/>
              <a:pathLst>
                <a:path extrusionOk="0" h="4764" w="5692">
                  <a:moveTo>
                    <a:pt x="2405" y="286"/>
                  </a:moveTo>
                  <a:cubicBezTo>
                    <a:pt x="2953" y="286"/>
                    <a:pt x="3453" y="477"/>
                    <a:pt x="3834" y="882"/>
                  </a:cubicBezTo>
                  <a:lnTo>
                    <a:pt x="5263" y="2311"/>
                  </a:lnTo>
                  <a:lnTo>
                    <a:pt x="3834" y="3739"/>
                  </a:lnTo>
                  <a:cubicBezTo>
                    <a:pt x="3501" y="4168"/>
                    <a:pt x="2953" y="4382"/>
                    <a:pt x="2405" y="4382"/>
                  </a:cubicBezTo>
                  <a:cubicBezTo>
                    <a:pt x="1882" y="4382"/>
                    <a:pt x="1358" y="4144"/>
                    <a:pt x="953" y="3763"/>
                  </a:cubicBezTo>
                  <a:cubicBezTo>
                    <a:pt x="596" y="3382"/>
                    <a:pt x="381" y="2858"/>
                    <a:pt x="381" y="2334"/>
                  </a:cubicBezTo>
                  <a:cubicBezTo>
                    <a:pt x="381" y="1787"/>
                    <a:pt x="596" y="1287"/>
                    <a:pt x="953" y="906"/>
                  </a:cubicBezTo>
                  <a:cubicBezTo>
                    <a:pt x="1334" y="525"/>
                    <a:pt x="1858" y="286"/>
                    <a:pt x="2405" y="286"/>
                  </a:cubicBezTo>
                  <a:close/>
                  <a:moveTo>
                    <a:pt x="2382" y="1"/>
                  </a:moveTo>
                  <a:cubicBezTo>
                    <a:pt x="1739" y="1"/>
                    <a:pt x="1143" y="286"/>
                    <a:pt x="691" y="715"/>
                  </a:cubicBezTo>
                  <a:cubicBezTo>
                    <a:pt x="238" y="1168"/>
                    <a:pt x="0" y="1763"/>
                    <a:pt x="0" y="2382"/>
                  </a:cubicBezTo>
                  <a:cubicBezTo>
                    <a:pt x="0" y="3025"/>
                    <a:pt x="238" y="3620"/>
                    <a:pt x="691" y="4049"/>
                  </a:cubicBezTo>
                  <a:cubicBezTo>
                    <a:pt x="1143" y="4525"/>
                    <a:pt x="1739" y="4764"/>
                    <a:pt x="2382" y="4764"/>
                  </a:cubicBezTo>
                  <a:lnTo>
                    <a:pt x="2405" y="4764"/>
                  </a:lnTo>
                  <a:cubicBezTo>
                    <a:pt x="3048" y="4764"/>
                    <a:pt x="3668" y="4525"/>
                    <a:pt x="4120" y="4097"/>
                  </a:cubicBezTo>
                  <a:lnTo>
                    <a:pt x="5597" y="2573"/>
                  </a:lnTo>
                  <a:cubicBezTo>
                    <a:pt x="5668" y="2501"/>
                    <a:pt x="5692" y="2430"/>
                    <a:pt x="5692" y="2334"/>
                  </a:cubicBezTo>
                  <a:cubicBezTo>
                    <a:pt x="5692" y="2263"/>
                    <a:pt x="5668" y="2215"/>
                    <a:pt x="5597" y="2192"/>
                  </a:cubicBezTo>
                  <a:lnTo>
                    <a:pt x="4120" y="691"/>
                  </a:lnTo>
                  <a:cubicBezTo>
                    <a:pt x="3668" y="239"/>
                    <a:pt x="3072" y="1"/>
                    <a:pt x="2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5" name="Google Shape;7105;p52"/>
            <p:cNvSpPr/>
            <p:nvPr/>
          </p:nvSpPr>
          <p:spPr>
            <a:xfrm>
              <a:off x="1718925" y="3122908"/>
              <a:ext cx="98032" cy="98002"/>
            </a:xfrm>
            <a:custGeom>
              <a:rect b="b" l="l" r="r" t="t"/>
              <a:pathLst>
                <a:path extrusionOk="0" h="3287" w="3288">
                  <a:moveTo>
                    <a:pt x="1644" y="357"/>
                  </a:moveTo>
                  <a:cubicBezTo>
                    <a:pt x="2359" y="357"/>
                    <a:pt x="2930" y="929"/>
                    <a:pt x="2930" y="1643"/>
                  </a:cubicBezTo>
                  <a:cubicBezTo>
                    <a:pt x="2930" y="2358"/>
                    <a:pt x="2359" y="2929"/>
                    <a:pt x="1644" y="2929"/>
                  </a:cubicBezTo>
                  <a:cubicBezTo>
                    <a:pt x="930" y="2929"/>
                    <a:pt x="358" y="2358"/>
                    <a:pt x="358" y="1643"/>
                  </a:cubicBezTo>
                  <a:cubicBezTo>
                    <a:pt x="358" y="929"/>
                    <a:pt x="930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1" y="762"/>
                    <a:pt x="1" y="1643"/>
                  </a:cubicBezTo>
                  <a:cubicBezTo>
                    <a:pt x="1" y="2548"/>
                    <a:pt x="739" y="3286"/>
                    <a:pt x="1644" y="3286"/>
                  </a:cubicBezTo>
                  <a:cubicBezTo>
                    <a:pt x="2525" y="3286"/>
                    <a:pt x="3287" y="2548"/>
                    <a:pt x="3287" y="1643"/>
                  </a:cubicBezTo>
                  <a:cubicBezTo>
                    <a:pt x="3287" y="715"/>
                    <a:pt x="2525" y="0"/>
                    <a:pt x="16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6" name="Google Shape;7106;p52"/>
            <p:cNvSpPr/>
            <p:nvPr/>
          </p:nvSpPr>
          <p:spPr>
            <a:xfrm>
              <a:off x="1797757" y="3179706"/>
              <a:ext cx="144871" cy="169707"/>
            </a:xfrm>
            <a:custGeom>
              <a:rect b="b" l="l" r="r" t="t"/>
              <a:pathLst>
                <a:path extrusionOk="0" h="5692" w="4859">
                  <a:moveTo>
                    <a:pt x="2501" y="0"/>
                  </a:moveTo>
                  <a:cubicBezTo>
                    <a:pt x="2429" y="0"/>
                    <a:pt x="2358" y="48"/>
                    <a:pt x="2310" y="95"/>
                  </a:cubicBezTo>
                  <a:lnTo>
                    <a:pt x="810" y="1596"/>
                  </a:lnTo>
                  <a:cubicBezTo>
                    <a:pt x="238" y="2144"/>
                    <a:pt x="0" y="2953"/>
                    <a:pt x="143" y="3763"/>
                  </a:cubicBezTo>
                  <a:cubicBezTo>
                    <a:pt x="191" y="3858"/>
                    <a:pt x="286" y="3906"/>
                    <a:pt x="358" y="3906"/>
                  </a:cubicBezTo>
                  <a:cubicBezTo>
                    <a:pt x="453" y="3882"/>
                    <a:pt x="524" y="3787"/>
                    <a:pt x="524" y="3691"/>
                  </a:cubicBezTo>
                  <a:cubicBezTo>
                    <a:pt x="358" y="3025"/>
                    <a:pt x="572" y="2334"/>
                    <a:pt x="1072" y="1858"/>
                  </a:cubicBezTo>
                  <a:lnTo>
                    <a:pt x="2501" y="429"/>
                  </a:lnTo>
                  <a:lnTo>
                    <a:pt x="3930" y="1858"/>
                  </a:lnTo>
                  <a:cubicBezTo>
                    <a:pt x="4311" y="2239"/>
                    <a:pt x="4525" y="2739"/>
                    <a:pt x="4525" y="3310"/>
                  </a:cubicBezTo>
                  <a:cubicBezTo>
                    <a:pt x="4525" y="3834"/>
                    <a:pt x="4287" y="4382"/>
                    <a:pt x="3906" y="4763"/>
                  </a:cubicBezTo>
                  <a:cubicBezTo>
                    <a:pt x="3525" y="5120"/>
                    <a:pt x="3025" y="5335"/>
                    <a:pt x="2477" y="5335"/>
                  </a:cubicBezTo>
                  <a:cubicBezTo>
                    <a:pt x="1953" y="5335"/>
                    <a:pt x="1429" y="5120"/>
                    <a:pt x="1048" y="4763"/>
                  </a:cubicBezTo>
                  <a:cubicBezTo>
                    <a:pt x="929" y="4644"/>
                    <a:pt x="834" y="4525"/>
                    <a:pt x="762" y="4406"/>
                  </a:cubicBezTo>
                  <a:cubicBezTo>
                    <a:pt x="719" y="4348"/>
                    <a:pt x="667" y="4317"/>
                    <a:pt x="617" y="4317"/>
                  </a:cubicBezTo>
                  <a:cubicBezTo>
                    <a:pt x="584" y="4317"/>
                    <a:pt x="552" y="4330"/>
                    <a:pt x="524" y="4358"/>
                  </a:cubicBezTo>
                  <a:cubicBezTo>
                    <a:pt x="429" y="4406"/>
                    <a:pt x="405" y="4501"/>
                    <a:pt x="453" y="4596"/>
                  </a:cubicBezTo>
                  <a:cubicBezTo>
                    <a:pt x="548" y="4739"/>
                    <a:pt x="667" y="4882"/>
                    <a:pt x="810" y="5001"/>
                  </a:cubicBezTo>
                  <a:cubicBezTo>
                    <a:pt x="1262" y="5454"/>
                    <a:pt x="1858" y="5692"/>
                    <a:pt x="2477" y="5692"/>
                  </a:cubicBezTo>
                  <a:cubicBezTo>
                    <a:pt x="3096" y="5692"/>
                    <a:pt x="3692" y="5454"/>
                    <a:pt x="4144" y="5001"/>
                  </a:cubicBezTo>
                  <a:cubicBezTo>
                    <a:pt x="4620" y="4549"/>
                    <a:pt x="4858" y="3953"/>
                    <a:pt x="4858" y="3310"/>
                  </a:cubicBezTo>
                  <a:cubicBezTo>
                    <a:pt x="4858" y="2644"/>
                    <a:pt x="4620" y="2048"/>
                    <a:pt x="4168" y="1620"/>
                  </a:cubicBezTo>
                  <a:lnTo>
                    <a:pt x="2715" y="95"/>
                  </a:lnTo>
                  <a:cubicBezTo>
                    <a:pt x="2668" y="48"/>
                    <a:pt x="2596" y="0"/>
                    <a:pt x="2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7" name="Google Shape;7107;p52"/>
            <p:cNvSpPr/>
            <p:nvPr/>
          </p:nvSpPr>
          <p:spPr>
            <a:xfrm>
              <a:off x="1824024" y="3227977"/>
              <a:ext cx="97316" cy="97316"/>
            </a:xfrm>
            <a:custGeom>
              <a:rect b="b" l="l" r="r" t="t"/>
              <a:pathLst>
                <a:path extrusionOk="0" h="3264" w="3264">
                  <a:moveTo>
                    <a:pt x="1620" y="358"/>
                  </a:moveTo>
                  <a:cubicBezTo>
                    <a:pt x="2334" y="358"/>
                    <a:pt x="2906" y="929"/>
                    <a:pt x="2906" y="1644"/>
                  </a:cubicBezTo>
                  <a:cubicBezTo>
                    <a:pt x="2906" y="2334"/>
                    <a:pt x="2334" y="2906"/>
                    <a:pt x="1620" y="2906"/>
                  </a:cubicBezTo>
                  <a:cubicBezTo>
                    <a:pt x="905" y="2906"/>
                    <a:pt x="358" y="2334"/>
                    <a:pt x="358" y="1644"/>
                  </a:cubicBezTo>
                  <a:cubicBezTo>
                    <a:pt x="358" y="929"/>
                    <a:pt x="953" y="358"/>
                    <a:pt x="1620" y="358"/>
                  </a:cubicBezTo>
                  <a:close/>
                  <a:moveTo>
                    <a:pt x="1620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20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8" name="Google Shape;7108;p52"/>
            <p:cNvSpPr/>
            <p:nvPr/>
          </p:nvSpPr>
          <p:spPr>
            <a:xfrm>
              <a:off x="1881538" y="3100875"/>
              <a:ext cx="169021" cy="142039"/>
            </a:xfrm>
            <a:custGeom>
              <a:rect b="b" l="l" r="r" t="t"/>
              <a:pathLst>
                <a:path extrusionOk="0" h="4764" w="5669">
                  <a:moveTo>
                    <a:pt x="3263" y="358"/>
                  </a:moveTo>
                  <a:cubicBezTo>
                    <a:pt x="3811" y="358"/>
                    <a:pt x="4335" y="572"/>
                    <a:pt x="4740" y="977"/>
                  </a:cubicBezTo>
                  <a:cubicBezTo>
                    <a:pt x="5097" y="1382"/>
                    <a:pt x="5287" y="1882"/>
                    <a:pt x="5287" y="2406"/>
                  </a:cubicBezTo>
                  <a:cubicBezTo>
                    <a:pt x="5287" y="2930"/>
                    <a:pt x="5073" y="3406"/>
                    <a:pt x="4740" y="3787"/>
                  </a:cubicBezTo>
                  <a:cubicBezTo>
                    <a:pt x="4335" y="4168"/>
                    <a:pt x="3835" y="4406"/>
                    <a:pt x="3263" y="4406"/>
                  </a:cubicBezTo>
                  <a:cubicBezTo>
                    <a:pt x="2739" y="4406"/>
                    <a:pt x="2191" y="4192"/>
                    <a:pt x="1810" y="3811"/>
                  </a:cubicBezTo>
                  <a:lnTo>
                    <a:pt x="381" y="2382"/>
                  </a:lnTo>
                  <a:lnTo>
                    <a:pt x="1810" y="953"/>
                  </a:lnTo>
                  <a:cubicBezTo>
                    <a:pt x="2191" y="572"/>
                    <a:pt x="2691" y="358"/>
                    <a:pt x="3263" y="358"/>
                  </a:cubicBezTo>
                  <a:close/>
                  <a:moveTo>
                    <a:pt x="3263" y="1"/>
                  </a:moveTo>
                  <a:cubicBezTo>
                    <a:pt x="2620" y="1"/>
                    <a:pt x="2025" y="239"/>
                    <a:pt x="1572" y="691"/>
                  </a:cubicBezTo>
                  <a:lnTo>
                    <a:pt x="96" y="2168"/>
                  </a:lnTo>
                  <a:cubicBezTo>
                    <a:pt x="24" y="2239"/>
                    <a:pt x="0" y="2287"/>
                    <a:pt x="0" y="2382"/>
                  </a:cubicBezTo>
                  <a:cubicBezTo>
                    <a:pt x="0" y="2478"/>
                    <a:pt x="24" y="2525"/>
                    <a:pt x="96" y="2597"/>
                  </a:cubicBezTo>
                  <a:lnTo>
                    <a:pt x="1572" y="4073"/>
                  </a:lnTo>
                  <a:cubicBezTo>
                    <a:pt x="2025" y="4526"/>
                    <a:pt x="2620" y="4764"/>
                    <a:pt x="3263" y="4764"/>
                  </a:cubicBezTo>
                  <a:lnTo>
                    <a:pt x="3287" y="4764"/>
                  </a:lnTo>
                  <a:cubicBezTo>
                    <a:pt x="3954" y="4764"/>
                    <a:pt x="4549" y="4502"/>
                    <a:pt x="5001" y="4049"/>
                  </a:cubicBezTo>
                  <a:cubicBezTo>
                    <a:pt x="5454" y="3597"/>
                    <a:pt x="5668" y="3001"/>
                    <a:pt x="5668" y="2382"/>
                  </a:cubicBezTo>
                  <a:cubicBezTo>
                    <a:pt x="5668" y="1763"/>
                    <a:pt x="5406" y="1168"/>
                    <a:pt x="4978" y="715"/>
                  </a:cubicBezTo>
                  <a:cubicBezTo>
                    <a:pt x="4525" y="239"/>
                    <a:pt x="3930" y="1"/>
                    <a:pt x="326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9" name="Google Shape;7109;p52"/>
            <p:cNvSpPr/>
            <p:nvPr/>
          </p:nvSpPr>
          <p:spPr>
            <a:xfrm>
              <a:off x="1931240" y="3122908"/>
              <a:ext cx="97286" cy="97286"/>
            </a:xfrm>
            <a:custGeom>
              <a:rect b="b" l="l" r="r" t="t"/>
              <a:pathLst>
                <a:path extrusionOk="0" h="3263" w="3263">
                  <a:moveTo>
                    <a:pt x="1572" y="0"/>
                  </a:moveTo>
                  <a:cubicBezTo>
                    <a:pt x="1334" y="0"/>
                    <a:pt x="1120" y="72"/>
                    <a:pt x="929" y="167"/>
                  </a:cubicBezTo>
                  <a:cubicBezTo>
                    <a:pt x="834" y="191"/>
                    <a:pt x="810" y="310"/>
                    <a:pt x="834" y="405"/>
                  </a:cubicBezTo>
                  <a:cubicBezTo>
                    <a:pt x="852" y="459"/>
                    <a:pt x="923" y="485"/>
                    <a:pt x="998" y="485"/>
                  </a:cubicBezTo>
                  <a:cubicBezTo>
                    <a:pt x="1023" y="485"/>
                    <a:pt x="1048" y="482"/>
                    <a:pt x="1072" y="476"/>
                  </a:cubicBezTo>
                  <a:cubicBezTo>
                    <a:pt x="1239" y="405"/>
                    <a:pt x="1429" y="357"/>
                    <a:pt x="1596" y="357"/>
                  </a:cubicBezTo>
                  <a:cubicBezTo>
                    <a:pt x="2310" y="357"/>
                    <a:pt x="2882" y="929"/>
                    <a:pt x="2882" y="1643"/>
                  </a:cubicBezTo>
                  <a:cubicBezTo>
                    <a:pt x="2882" y="2358"/>
                    <a:pt x="2310" y="2929"/>
                    <a:pt x="1596" y="2929"/>
                  </a:cubicBezTo>
                  <a:cubicBezTo>
                    <a:pt x="882" y="2929"/>
                    <a:pt x="334" y="2358"/>
                    <a:pt x="334" y="1643"/>
                  </a:cubicBezTo>
                  <a:cubicBezTo>
                    <a:pt x="334" y="1381"/>
                    <a:pt x="405" y="1143"/>
                    <a:pt x="572" y="905"/>
                  </a:cubicBezTo>
                  <a:cubicBezTo>
                    <a:pt x="620" y="810"/>
                    <a:pt x="596" y="715"/>
                    <a:pt x="524" y="667"/>
                  </a:cubicBezTo>
                  <a:cubicBezTo>
                    <a:pt x="494" y="637"/>
                    <a:pt x="460" y="624"/>
                    <a:pt x="426" y="624"/>
                  </a:cubicBezTo>
                  <a:cubicBezTo>
                    <a:pt x="377" y="624"/>
                    <a:pt x="328" y="649"/>
                    <a:pt x="286" y="691"/>
                  </a:cubicBezTo>
                  <a:cubicBezTo>
                    <a:pt x="120" y="953"/>
                    <a:pt x="0" y="1286"/>
                    <a:pt x="0" y="1619"/>
                  </a:cubicBezTo>
                  <a:cubicBezTo>
                    <a:pt x="0" y="2501"/>
                    <a:pt x="739" y="3263"/>
                    <a:pt x="1644" y="3263"/>
                  </a:cubicBezTo>
                  <a:cubicBezTo>
                    <a:pt x="2525" y="3263"/>
                    <a:pt x="3263" y="2501"/>
                    <a:pt x="3263" y="1619"/>
                  </a:cubicBezTo>
                  <a:cubicBezTo>
                    <a:pt x="3215" y="715"/>
                    <a:pt x="2477" y="0"/>
                    <a:pt x="15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0" name="Google Shape;7110;p52"/>
            <p:cNvSpPr/>
            <p:nvPr/>
          </p:nvSpPr>
          <p:spPr>
            <a:xfrm>
              <a:off x="1802736" y="2994374"/>
              <a:ext cx="142724" cy="169021"/>
            </a:xfrm>
            <a:custGeom>
              <a:rect b="b" l="l" r="r" t="t"/>
              <a:pathLst>
                <a:path extrusionOk="0" h="5669" w="4787">
                  <a:moveTo>
                    <a:pt x="2358" y="358"/>
                  </a:moveTo>
                  <a:cubicBezTo>
                    <a:pt x="2905" y="358"/>
                    <a:pt x="3405" y="572"/>
                    <a:pt x="3787" y="929"/>
                  </a:cubicBezTo>
                  <a:cubicBezTo>
                    <a:pt x="4191" y="1310"/>
                    <a:pt x="4430" y="1811"/>
                    <a:pt x="4430" y="2382"/>
                  </a:cubicBezTo>
                  <a:cubicBezTo>
                    <a:pt x="4430" y="2930"/>
                    <a:pt x="4215" y="3454"/>
                    <a:pt x="3834" y="3835"/>
                  </a:cubicBezTo>
                  <a:lnTo>
                    <a:pt x="2405" y="5264"/>
                  </a:lnTo>
                  <a:lnTo>
                    <a:pt x="976" y="3835"/>
                  </a:lnTo>
                  <a:cubicBezTo>
                    <a:pt x="572" y="3454"/>
                    <a:pt x="381" y="2954"/>
                    <a:pt x="381" y="2382"/>
                  </a:cubicBezTo>
                  <a:cubicBezTo>
                    <a:pt x="310" y="1811"/>
                    <a:pt x="548" y="1310"/>
                    <a:pt x="953" y="929"/>
                  </a:cubicBezTo>
                  <a:cubicBezTo>
                    <a:pt x="1334" y="572"/>
                    <a:pt x="1834" y="358"/>
                    <a:pt x="2358" y="358"/>
                  </a:cubicBezTo>
                  <a:close/>
                  <a:moveTo>
                    <a:pt x="2381" y="1"/>
                  </a:moveTo>
                  <a:cubicBezTo>
                    <a:pt x="1738" y="1"/>
                    <a:pt x="1143" y="239"/>
                    <a:pt x="714" y="691"/>
                  </a:cubicBezTo>
                  <a:cubicBezTo>
                    <a:pt x="238" y="1144"/>
                    <a:pt x="0" y="1739"/>
                    <a:pt x="0" y="2382"/>
                  </a:cubicBezTo>
                  <a:cubicBezTo>
                    <a:pt x="0" y="3049"/>
                    <a:pt x="238" y="3644"/>
                    <a:pt x="667" y="4073"/>
                  </a:cubicBezTo>
                  <a:lnTo>
                    <a:pt x="2167" y="5573"/>
                  </a:lnTo>
                  <a:cubicBezTo>
                    <a:pt x="2215" y="5621"/>
                    <a:pt x="2286" y="5668"/>
                    <a:pt x="2381" y="5668"/>
                  </a:cubicBezTo>
                  <a:cubicBezTo>
                    <a:pt x="2453" y="5668"/>
                    <a:pt x="2524" y="5621"/>
                    <a:pt x="2572" y="5573"/>
                  </a:cubicBezTo>
                  <a:lnTo>
                    <a:pt x="4072" y="4073"/>
                  </a:lnTo>
                  <a:cubicBezTo>
                    <a:pt x="4525" y="3644"/>
                    <a:pt x="4787" y="3001"/>
                    <a:pt x="4763" y="2382"/>
                  </a:cubicBezTo>
                  <a:cubicBezTo>
                    <a:pt x="4763" y="1739"/>
                    <a:pt x="4477" y="1144"/>
                    <a:pt x="4048" y="691"/>
                  </a:cubicBezTo>
                  <a:cubicBezTo>
                    <a:pt x="3596" y="239"/>
                    <a:pt x="3001" y="1"/>
                    <a:pt x="238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1" name="Google Shape;7111;p52"/>
            <p:cNvSpPr/>
            <p:nvPr/>
          </p:nvSpPr>
          <p:spPr>
            <a:xfrm>
              <a:off x="1824024" y="3017809"/>
              <a:ext cx="97316" cy="97316"/>
            </a:xfrm>
            <a:custGeom>
              <a:rect b="b" l="l" r="r" t="t"/>
              <a:pathLst>
                <a:path extrusionOk="0" h="3264" w="3264">
                  <a:moveTo>
                    <a:pt x="1620" y="358"/>
                  </a:moveTo>
                  <a:cubicBezTo>
                    <a:pt x="2334" y="358"/>
                    <a:pt x="2906" y="905"/>
                    <a:pt x="2906" y="1620"/>
                  </a:cubicBezTo>
                  <a:cubicBezTo>
                    <a:pt x="2906" y="2334"/>
                    <a:pt x="2334" y="2906"/>
                    <a:pt x="1620" y="2906"/>
                  </a:cubicBezTo>
                  <a:cubicBezTo>
                    <a:pt x="905" y="2906"/>
                    <a:pt x="358" y="2334"/>
                    <a:pt x="358" y="1620"/>
                  </a:cubicBezTo>
                  <a:cubicBezTo>
                    <a:pt x="358" y="905"/>
                    <a:pt x="953" y="358"/>
                    <a:pt x="1620" y="358"/>
                  </a:cubicBezTo>
                  <a:close/>
                  <a:moveTo>
                    <a:pt x="1620" y="1"/>
                  </a:moveTo>
                  <a:cubicBezTo>
                    <a:pt x="739" y="1"/>
                    <a:pt x="0" y="739"/>
                    <a:pt x="0" y="1620"/>
                  </a:cubicBezTo>
                  <a:cubicBezTo>
                    <a:pt x="24" y="2525"/>
                    <a:pt x="739" y="3263"/>
                    <a:pt x="1620" y="3263"/>
                  </a:cubicBezTo>
                  <a:cubicBezTo>
                    <a:pt x="2525" y="3263"/>
                    <a:pt x="3263" y="2525"/>
                    <a:pt x="3263" y="1620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2" name="Google Shape;7112;p52"/>
            <p:cNvSpPr/>
            <p:nvPr/>
          </p:nvSpPr>
          <p:spPr>
            <a:xfrm>
              <a:off x="1847459" y="3051888"/>
              <a:ext cx="50447" cy="10674"/>
            </a:xfrm>
            <a:custGeom>
              <a:rect b="b" l="l" r="r" t="t"/>
              <a:pathLst>
                <a:path extrusionOk="0" h="358" w="1692">
                  <a:moveTo>
                    <a:pt x="191" y="1"/>
                  </a:moveTo>
                  <a:cubicBezTo>
                    <a:pt x="96" y="1"/>
                    <a:pt x="48" y="72"/>
                    <a:pt x="0" y="167"/>
                  </a:cubicBezTo>
                  <a:cubicBezTo>
                    <a:pt x="0" y="239"/>
                    <a:pt x="96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310"/>
                    <a:pt x="1667" y="215"/>
                  </a:cubicBezTo>
                  <a:cubicBezTo>
                    <a:pt x="1691" y="96"/>
                    <a:pt x="1620" y="1"/>
                    <a:pt x="150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3" name="Google Shape;7113;p52"/>
            <p:cNvSpPr/>
            <p:nvPr/>
          </p:nvSpPr>
          <p:spPr>
            <a:xfrm>
              <a:off x="1857388" y="3069628"/>
              <a:ext cx="31276" cy="10704"/>
            </a:xfrm>
            <a:custGeom>
              <a:rect b="b" l="l" r="r" t="t"/>
              <a:pathLst>
                <a:path extrusionOk="0" h="359" w="1049">
                  <a:moveTo>
                    <a:pt x="215" y="1"/>
                  </a:moveTo>
                  <a:cubicBezTo>
                    <a:pt x="120" y="1"/>
                    <a:pt x="72" y="72"/>
                    <a:pt x="25" y="168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25" y="311"/>
                    <a:pt x="1049" y="215"/>
                  </a:cubicBezTo>
                  <a:cubicBezTo>
                    <a:pt x="1049" y="120"/>
                    <a:pt x="953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4" name="Google Shape;7114;p52"/>
            <p:cNvSpPr/>
            <p:nvPr/>
          </p:nvSpPr>
          <p:spPr>
            <a:xfrm>
              <a:off x="1952528" y="3156987"/>
              <a:ext cx="51163" cy="10674"/>
            </a:xfrm>
            <a:custGeom>
              <a:rect b="b" l="l" r="r" t="t"/>
              <a:pathLst>
                <a:path extrusionOk="0" h="358" w="1716">
                  <a:moveTo>
                    <a:pt x="215" y="0"/>
                  </a:moveTo>
                  <a:cubicBezTo>
                    <a:pt x="120" y="0"/>
                    <a:pt x="49" y="48"/>
                    <a:pt x="25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525" y="357"/>
                  </a:lnTo>
                  <a:cubicBezTo>
                    <a:pt x="1596" y="357"/>
                    <a:pt x="1668" y="286"/>
                    <a:pt x="1692" y="214"/>
                  </a:cubicBezTo>
                  <a:cubicBezTo>
                    <a:pt x="1716" y="95"/>
                    <a:pt x="1644" y="0"/>
                    <a:pt x="15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5" name="Google Shape;7115;p52"/>
            <p:cNvSpPr/>
            <p:nvPr/>
          </p:nvSpPr>
          <p:spPr>
            <a:xfrm>
              <a:off x="1961771" y="3175443"/>
              <a:ext cx="31991" cy="10674"/>
            </a:xfrm>
            <a:custGeom>
              <a:rect b="b" l="l" r="r" t="t"/>
              <a:pathLst>
                <a:path extrusionOk="0" h="358" w="1073">
                  <a:moveTo>
                    <a:pt x="215" y="0"/>
                  </a:moveTo>
                  <a:cubicBezTo>
                    <a:pt x="96" y="0"/>
                    <a:pt x="0" y="96"/>
                    <a:pt x="48" y="215"/>
                  </a:cubicBezTo>
                  <a:cubicBezTo>
                    <a:pt x="72" y="310"/>
                    <a:pt x="143" y="358"/>
                    <a:pt x="215" y="358"/>
                  </a:cubicBezTo>
                  <a:lnTo>
                    <a:pt x="882" y="358"/>
                  </a:lnTo>
                  <a:cubicBezTo>
                    <a:pt x="977" y="358"/>
                    <a:pt x="1024" y="310"/>
                    <a:pt x="1048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6" name="Google Shape;7116;p52"/>
            <p:cNvSpPr/>
            <p:nvPr/>
          </p:nvSpPr>
          <p:spPr>
            <a:xfrm>
              <a:off x="1847459" y="3262056"/>
              <a:ext cx="50447" cy="11389"/>
            </a:xfrm>
            <a:custGeom>
              <a:rect b="b" l="l" r="r" t="t"/>
              <a:pathLst>
                <a:path extrusionOk="0" h="382" w="1692">
                  <a:moveTo>
                    <a:pt x="191" y="1"/>
                  </a:moveTo>
                  <a:cubicBezTo>
                    <a:pt x="96" y="1"/>
                    <a:pt x="48" y="72"/>
                    <a:pt x="0" y="167"/>
                  </a:cubicBezTo>
                  <a:cubicBezTo>
                    <a:pt x="0" y="286"/>
                    <a:pt x="96" y="382"/>
                    <a:pt x="191" y="382"/>
                  </a:cubicBezTo>
                  <a:lnTo>
                    <a:pt x="1501" y="382"/>
                  </a:lnTo>
                  <a:cubicBezTo>
                    <a:pt x="1596" y="382"/>
                    <a:pt x="1644" y="310"/>
                    <a:pt x="1667" y="215"/>
                  </a:cubicBezTo>
                  <a:cubicBezTo>
                    <a:pt x="1691" y="96"/>
                    <a:pt x="1620" y="1"/>
                    <a:pt x="150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7" name="Google Shape;7117;p52"/>
            <p:cNvSpPr/>
            <p:nvPr/>
          </p:nvSpPr>
          <p:spPr>
            <a:xfrm>
              <a:off x="1857388" y="3281228"/>
              <a:ext cx="31276" cy="10674"/>
            </a:xfrm>
            <a:custGeom>
              <a:rect b="b" l="l" r="r" t="t"/>
              <a:pathLst>
                <a:path extrusionOk="0" h="358" w="1049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25" y="286"/>
                    <a:pt x="1049" y="215"/>
                  </a:cubicBezTo>
                  <a:cubicBezTo>
                    <a:pt x="1049" y="96"/>
                    <a:pt x="953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8" name="Google Shape;7118;p52"/>
            <p:cNvSpPr/>
            <p:nvPr/>
          </p:nvSpPr>
          <p:spPr>
            <a:xfrm>
              <a:off x="1742360" y="3156987"/>
              <a:ext cx="51163" cy="10674"/>
            </a:xfrm>
            <a:custGeom>
              <a:rect b="b" l="l" r="r" t="t"/>
              <a:pathLst>
                <a:path extrusionOk="0" h="358" w="1716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501" y="357"/>
                  </a:lnTo>
                  <a:cubicBezTo>
                    <a:pt x="1596" y="357"/>
                    <a:pt x="1668" y="286"/>
                    <a:pt x="1692" y="214"/>
                  </a:cubicBezTo>
                  <a:cubicBezTo>
                    <a:pt x="1715" y="119"/>
                    <a:pt x="1620" y="0"/>
                    <a:pt x="1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9" name="Google Shape;7119;p52"/>
            <p:cNvSpPr/>
            <p:nvPr/>
          </p:nvSpPr>
          <p:spPr>
            <a:xfrm>
              <a:off x="1751603" y="3175443"/>
              <a:ext cx="31276" cy="10674"/>
            </a:xfrm>
            <a:custGeom>
              <a:rect b="b" l="l" r="r" t="t"/>
              <a:pathLst>
                <a:path extrusionOk="0" h="358" w="1049">
                  <a:moveTo>
                    <a:pt x="215" y="0"/>
                  </a:moveTo>
                  <a:cubicBezTo>
                    <a:pt x="119" y="0"/>
                    <a:pt x="72" y="72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4" y="310"/>
                    <a:pt x="1048" y="215"/>
                  </a:cubicBezTo>
                  <a:cubicBezTo>
                    <a:pt x="1048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0" name="Google Shape;7120;p52"/>
          <p:cNvGrpSpPr/>
          <p:nvPr/>
        </p:nvGrpSpPr>
        <p:grpSpPr>
          <a:xfrm>
            <a:off x="1785299" y="2993659"/>
            <a:ext cx="355753" cy="352920"/>
            <a:chOff x="2356787" y="2993659"/>
            <a:chExt cx="355753" cy="352920"/>
          </a:xfrm>
        </p:grpSpPr>
        <p:sp>
          <p:nvSpPr>
            <p:cNvPr id="7121" name="Google Shape;7121;p52"/>
            <p:cNvSpPr/>
            <p:nvPr/>
          </p:nvSpPr>
          <p:spPr>
            <a:xfrm>
              <a:off x="2363883" y="3000069"/>
              <a:ext cx="342962" cy="342246"/>
            </a:xfrm>
            <a:custGeom>
              <a:rect b="b" l="l" r="r" t="t"/>
              <a:pathLst>
                <a:path extrusionOk="0" h="11479" w="11503">
                  <a:moveTo>
                    <a:pt x="5740" y="1596"/>
                  </a:moveTo>
                  <a:cubicBezTo>
                    <a:pt x="8050" y="1596"/>
                    <a:pt x="9883" y="3453"/>
                    <a:pt x="9883" y="5739"/>
                  </a:cubicBezTo>
                  <a:cubicBezTo>
                    <a:pt x="9883" y="8026"/>
                    <a:pt x="8050" y="9883"/>
                    <a:pt x="5740" y="9883"/>
                  </a:cubicBezTo>
                  <a:cubicBezTo>
                    <a:pt x="3453" y="9883"/>
                    <a:pt x="1620" y="8026"/>
                    <a:pt x="1620" y="5739"/>
                  </a:cubicBezTo>
                  <a:cubicBezTo>
                    <a:pt x="1620" y="3453"/>
                    <a:pt x="3453" y="1596"/>
                    <a:pt x="5740" y="1596"/>
                  </a:cubicBezTo>
                  <a:close/>
                  <a:moveTo>
                    <a:pt x="5740" y="0"/>
                  </a:moveTo>
                  <a:cubicBezTo>
                    <a:pt x="2572" y="0"/>
                    <a:pt x="0" y="2572"/>
                    <a:pt x="0" y="5739"/>
                  </a:cubicBezTo>
                  <a:cubicBezTo>
                    <a:pt x="0" y="8883"/>
                    <a:pt x="2596" y="11479"/>
                    <a:pt x="5740" y="11479"/>
                  </a:cubicBezTo>
                  <a:cubicBezTo>
                    <a:pt x="8907" y="11479"/>
                    <a:pt x="11503" y="8883"/>
                    <a:pt x="11503" y="5739"/>
                  </a:cubicBezTo>
                  <a:cubicBezTo>
                    <a:pt x="11503" y="2572"/>
                    <a:pt x="8931" y="0"/>
                    <a:pt x="574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2" name="Google Shape;7122;p52"/>
            <p:cNvSpPr/>
            <p:nvPr/>
          </p:nvSpPr>
          <p:spPr>
            <a:xfrm>
              <a:off x="2455475" y="3012830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6" y="1"/>
                  </a:moveTo>
                  <a:lnTo>
                    <a:pt x="4906" y="1"/>
                  </a:lnTo>
                  <a:cubicBezTo>
                    <a:pt x="6716" y="953"/>
                    <a:pt x="7978" y="2906"/>
                    <a:pt x="7978" y="5097"/>
                  </a:cubicBezTo>
                  <a:cubicBezTo>
                    <a:pt x="7978" y="8288"/>
                    <a:pt x="5382" y="10836"/>
                    <a:pt x="2239" y="10836"/>
                  </a:cubicBezTo>
                  <a:cubicBezTo>
                    <a:pt x="1429" y="10836"/>
                    <a:pt x="691" y="10693"/>
                    <a:pt x="0" y="10408"/>
                  </a:cubicBezTo>
                  <a:lnTo>
                    <a:pt x="0" y="10408"/>
                  </a:lnTo>
                  <a:cubicBezTo>
                    <a:pt x="810" y="10813"/>
                    <a:pt x="1715" y="11051"/>
                    <a:pt x="2668" y="11051"/>
                  </a:cubicBezTo>
                  <a:cubicBezTo>
                    <a:pt x="5859" y="11051"/>
                    <a:pt x="8431" y="8455"/>
                    <a:pt x="8431" y="5311"/>
                  </a:cubicBezTo>
                  <a:cubicBezTo>
                    <a:pt x="8455" y="2930"/>
                    <a:pt x="7002" y="882"/>
                    <a:pt x="4906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3" name="Google Shape;7123;p52"/>
            <p:cNvSpPr/>
            <p:nvPr/>
          </p:nvSpPr>
          <p:spPr>
            <a:xfrm>
              <a:off x="2534277" y="3000069"/>
              <a:ext cx="172569" cy="171138"/>
            </a:xfrm>
            <a:custGeom>
              <a:rect b="b" l="l" r="r" t="t"/>
              <a:pathLst>
                <a:path extrusionOk="0" h="5740" w="5788">
                  <a:moveTo>
                    <a:pt x="25" y="0"/>
                  </a:moveTo>
                  <a:lnTo>
                    <a:pt x="1" y="1596"/>
                  </a:lnTo>
                  <a:cubicBezTo>
                    <a:pt x="2287" y="1596"/>
                    <a:pt x="4145" y="3429"/>
                    <a:pt x="4145" y="5739"/>
                  </a:cubicBezTo>
                  <a:lnTo>
                    <a:pt x="5788" y="5739"/>
                  </a:lnTo>
                  <a:cubicBezTo>
                    <a:pt x="5788" y="2572"/>
                    <a:pt x="3216" y="0"/>
                    <a:pt x="25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4" name="Google Shape;7124;p52"/>
            <p:cNvSpPr/>
            <p:nvPr/>
          </p:nvSpPr>
          <p:spPr>
            <a:xfrm>
              <a:off x="2603866" y="3014977"/>
              <a:ext cx="103697" cy="157662"/>
            </a:xfrm>
            <a:custGeom>
              <a:rect b="b" l="l" r="r" t="t"/>
              <a:pathLst>
                <a:path extrusionOk="0" h="5288" w="3478">
                  <a:moveTo>
                    <a:pt x="1" y="0"/>
                  </a:moveTo>
                  <a:cubicBezTo>
                    <a:pt x="1811" y="953"/>
                    <a:pt x="3049" y="2882"/>
                    <a:pt x="3049" y="5073"/>
                  </a:cubicBezTo>
                  <a:lnTo>
                    <a:pt x="3049" y="5287"/>
                  </a:lnTo>
                  <a:lnTo>
                    <a:pt x="3478" y="5287"/>
                  </a:lnTo>
                  <a:lnTo>
                    <a:pt x="3478" y="5239"/>
                  </a:lnTo>
                  <a:lnTo>
                    <a:pt x="3478" y="5097"/>
                  </a:lnTo>
                  <a:cubicBezTo>
                    <a:pt x="3478" y="4930"/>
                    <a:pt x="3478" y="4787"/>
                    <a:pt x="3454" y="4644"/>
                  </a:cubicBezTo>
                  <a:cubicBezTo>
                    <a:pt x="3430" y="4382"/>
                    <a:pt x="3382" y="4120"/>
                    <a:pt x="3335" y="3906"/>
                  </a:cubicBezTo>
                  <a:lnTo>
                    <a:pt x="3335" y="3858"/>
                  </a:lnTo>
                  <a:cubicBezTo>
                    <a:pt x="3263" y="3596"/>
                    <a:pt x="3192" y="3334"/>
                    <a:pt x="3049" y="3096"/>
                  </a:cubicBezTo>
                  <a:cubicBezTo>
                    <a:pt x="3001" y="2929"/>
                    <a:pt x="2906" y="2763"/>
                    <a:pt x="2858" y="2620"/>
                  </a:cubicBezTo>
                  <a:lnTo>
                    <a:pt x="2763" y="2429"/>
                  </a:lnTo>
                  <a:cubicBezTo>
                    <a:pt x="2549" y="2072"/>
                    <a:pt x="2334" y="1786"/>
                    <a:pt x="2072" y="1477"/>
                  </a:cubicBezTo>
                  <a:cubicBezTo>
                    <a:pt x="1953" y="1334"/>
                    <a:pt x="1811" y="1191"/>
                    <a:pt x="1668" y="1072"/>
                  </a:cubicBezTo>
                  <a:cubicBezTo>
                    <a:pt x="1453" y="858"/>
                    <a:pt x="1215" y="667"/>
                    <a:pt x="977" y="524"/>
                  </a:cubicBezTo>
                  <a:cubicBezTo>
                    <a:pt x="667" y="358"/>
                    <a:pt x="382" y="167"/>
                    <a:pt x="72" y="24"/>
                  </a:cubicBezTo>
                  <a:cubicBezTo>
                    <a:pt x="48" y="24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5" name="Google Shape;7125;p52"/>
            <p:cNvSpPr/>
            <p:nvPr/>
          </p:nvSpPr>
          <p:spPr>
            <a:xfrm>
              <a:off x="2356787" y="2993659"/>
              <a:ext cx="355753" cy="352920"/>
            </a:xfrm>
            <a:custGeom>
              <a:rect b="b" l="l" r="r" t="t"/>
              <a:pathLst>
                <a:path extrusionOk="0" h="11837" w="11932">
                  <a:moveTo>
                    <a:pt x="6430" y="406"/>
                  </a:moveTo>
                  <a:cubicBezTo>
                    <a:pt x="7788" y="501"/>
                    <a:pt x="9002" y="1073"/>
                    <a:pt x="9955" y="2025"/>
                  </a:cubicBezTo>
                  <a:cubicBezTo>
                    <a:pt x="10883" y="2954"/>
                    <a:pt x="11431" y="4168"/>
                    <a:pt x="11550" y="5478"/>
                  </a:cubicBezTo>
                  <a:cubicBezTo>
                    <a:pt x="11550" y="5502"/>
                    <a:pt x="11598" y="5812"/>
                    <a:pt x="11598" y="5812"/>
                  </a:cubicBezTo>
                  <a:lnTo>
                    <a:pt x="10312" y="5812"/>
                  </a:lnTo>
                  <a:lnTo>
                    <a:pt x="10312" y="5621"/>
                  </a:lnTo>
                  <a:cubicBezTo>
                    <a:pt x="10288" y="5216"/>
                    <a:pt x="10193" y="4788"/>
                    <a:pt x="10002" y="4407"/>
                  </a:cubicBezTo>
                  <a:cubicBezTo>
                    <a:pt x="9526" y="3168"/>
                    <a:pt x="8550" y="2263"/>
                    <a:pt x="7264" y="1858"/>
                  </a:cubicBezTo>
                  <a:cubicBezTo>
                    <a:pt x="6954" y="1787"/>
                    <a:pt x="6621" y="1715"/>
                    <a:pt x="6287" y="1692"/>
                  </a:cubicBezTo>
                  <a:lnTo>
                    <a:pt x="6168" y="1692"/>
                  </a:lnTo>
                  <a:lnTo>
                    <a:pt x="6168" y="406"/>
                  </a:lnTo>
                  <a:close/>
                  <a:moveTo>
                    <a:pt x="6025" y="1"/>
                  </a:moveTo>
                  <a:cubicBezTo>
                    <a:pt x="3858" y="1"/>
                    <a:pt x="1858" y="1192"/>
                    <a:pt x="810" y="3097"/>
                  </a:cubicBezTo>
                  <a:cubicBezTo>
                    <a:pt x="762" y="3168"/>
                    <a:pt x="810" y="3263"/>
                    <a:pt x="881" y="3335"/>
                  </a:cubicBezTo>
                  <a:cubicBezTo>
                    <a:pt x="901" y="3348"/>
                    <a:pt x="923" y="3354"/>
                    <a:pt x="946" y="3354"/>
                  </a:cubicBezTo>
                  <a:cubicBezTo>
                    <a:pt x="1004" y="3354"/>
                    <a:pt x="1068" y="3315"/>
                    <a:pt x="1119" y="3263"/>
                  </a:cubicBezTo>
                  <a:cubicBezTo>
                    <a:pt x="2072" y="1501"/>
                    <a:pt x="3882" y="406"/>
                    <a:pt x="5835" y="358"/>
                  </a:cubicBezTo>
                  <a:lnTo>
                    <a:pt x="5835" y="1620"/>
                  </a:lnTo>
                  <a:cubicBezTo>
                    <a:pt x="3549" y="1715"/>
                    <a:pt x="1715" y="3621"/>
                    <a:pt x="1715" y="5954"/>
                  </a:cubicBezTo>
                  <a:cubicBezTo>
                    <a:pt x="1715" y="8336"/>
                    <a:pt x="3644" y="10265"/>
                    <a:pt x="6025" y="10265"/>
                  </a:cubicBezTo>
                  <a:cubicBezTo>
                    <a:pt x="6668" y="10265"/>
                    <a:pt x="7311" y="10122"/>
                    <a:pt x="7907" y="9812"/>
                  </a:cubicBezTo>
                  <a:lnTo>
                    <a:pt x="7930" y="9789"/>
                  </a:lnTo>
                  <a:cubicBezTo>
                    <a:pt x="7988" y="9617"/>
                    <a:pt x="7892" y="9506"/>
                    <a:pt x="7778" y="9506"/>
                  </a:cubicBezTo>
                  <a:cubicBezTo>
                    <a:pt x="7750" y="9506"/>
                    <a:pt x="7720" y="9513"/>
                    <a:pt x="7692" y="9527"/>
                  </a:cubicBezTo>
                  <a:cubicBezTo>
                    <a:pt x="7145" y="9765"/>
                    <a:pt x="6573" y="9884"/>
                    <a:pt x="6025" y="9884"/>
                  </a:cubicBezTo>
                  <a:cubicBezTo>
                    <a:pt x="3858" y="9884"/>
                    <a:pt x="2072" y="8098"/>
                    <a:pt x="2072" y="5907"/>
                  </a:cubicBezTo>
                  <a:cubicBezTo>
                    <a:pt x="2072" y="3740"/>
                    <a:pt x="3858" y="1954"/>
                    <a:pt x="6025" y="1954"/>
                  </a:cubicBezTo>
                  <a:cubicBezTo>
                    <a:pt x="6835" y="1954"/>
                    <a:pt x="7621" y="2192"/>
                    <a:pt x="8288" y="2668"/>
                  </a:cubicBezTo>
                  <a:cubicBezTo>
                    <a:pt x="8931" y="3121"/>
                    <a:pt x="9455" y="3764"/>
                    <a:pt x="9716" y="4478"/>
                  </a:cubicBezTo>
                  <a:cubicBezTo>
                    <a:pt x="9836" y="4811"/>
                    <a:pt x="9931" y="5169"/>
                    <a:pt x="9955" y="5526"/>
                  </a:cubicBezTo>
                  <a:cubicBezTo>
                    <a:pt x="10002" y="6264"/>
                    <a:pt x="9859" y="7050"/>
                    <a:pt x="9526" y="7741"/>
                  </a:cubicBezTo>
                  <a:cubicBezTo>
                    <a:pt x="9240" y="8288"/>
                    <a:pt x="8812" y="8765"/>
                    <a:pt x="8311" y="9169"/>
                  </a:cubicBezTo>
                  <a:lnTo>
                    <a:pt x="8311" y="9193"/>
                  </a:lnTo>
                  <a:cubicBezTo>
                    <a:pt x="8294" y="9354"/>
                    <a:pt x="8383" y="9434"/>
                    <a:pt x="8479" y="9434"/>
                  </a:cubicBezTo>
                  <a:cubicBezTo>
                    <a:pt x="8511" y="9434"/>
                    <a:pt x="8544" y="9425"/>
                    <a:pt x="8573" y="9408"/>
                  </a:cubicBezTo>
                  <a:cubicBezTo>
                    <a:pt x="9121" y="9003"/>
                    <a:pt x="9550" y="8479"/>
                    <a:pt x="9859" y="7907"/>
                  </a:cubicBezTo>
                  <a:cubicBezTo>
                    <a:pt x="10145" y="7336"/>
                    <a:pt x="10312" y="6717"/>
                    <a:pt x="10336" y="6097"/>
                  </a:cubicBezTo>
                  <a:lnTo>
                    <a:pt x="11622" y="6097"/>
                  </a:lnTo>
                  <a:cubicBezTo>
                    <a:pt x="11550" y="8217"/>
                    <a:pt x="10312" y="10122"/>
                    <a:pt x="8216" y="11098"/>
                  </a:cubicBezTo>
                  <a:cubicBezTo>
                    <a:pt x="8192" y="11098"/>
                    <a:pt x="8169" y="11122"/>
                    <a:pt x="8121" y="11122"/>
                  </a:cubicBezTo>
                  <a:cubicBezTo>
                    <a:pt x="7413" y="11389"/>
                    <a:pt x="6696" y="11516"/>
                    <a:pt x="5998" y="11516"/>
                  </a:cubicBezTo>
                  <a:cubicBezTo>
                    <a:pt x="4512" y="11516"/>
                    <a:pt x="3117" y="10937"/>
                    <a:pt x="2096" y="9884"/>
                  </a:cubicBezTo>
                  <a:cubicBezTo>
                    <a:pt x="1048" y="8836"/>
                    <a:pt x="453" y="7407"/>
                    <a:pt x="453" y="5907"/>
                  </a:cubicBezTo>
                  <a:cubicBezTo>
                    <a:pt x="453" y="5264"/>
                    <a:pt x="572" y="4645"/>
                    <a:pt x="786" y="4049"/>
                  </a:cubicBezTo>
                  <a:lnTo>
                    <a:pt x="810" y="3978"/>
                  </a:lnTo>
                  <a:cubicBezTo>
                    <a:pt x="834" y="3883"/>
                    <a:pt x="810" y="3811"/>
                    <a:pt x="715" y="3764"/>
                  </a:cubicBezTo>
                  <a:cubicBezTo>
                    <a:pt x="692" y="3758"/>
                    <a:pt x="671" y="3755"/>
                    <a:pt x="651" y="3755"/>
                  </a:cubicBezTo>
                  <a:cubicBezTo>
                    <a:pt x="587" y="3755"/>
                    <a:pt x="537" y="3786"/>
                    <a:pt x="500" y="3859"/>
                  </a:cubicBezTo>
                  <a:lnTo>
                    <a:pt x="476" y="3930"/>
                  </a:lnTo>
                  <a:cubicBezTo>
                    <a:pt x="0" y="5240"/>
                    <a:pt x="0" y="6693"/>
                    <a:pt x="548" y="8122"/>
                  </a:cubicBezTo>
                  <a:cubicBezTo>
                    <a:pt x="548" y="8145"/>
                    <a:pt x="572" y="8169"/>
                    <a:pt x="572" y="8217"/>
                  </a:cubicBezTo>
                  <a:cubicBezTo>
                    <a:pt x="1620" y="10503"/>
                    <a:pt x="3763" y="11837"/>
                    <a:pt x="6073" y="11837"/>
                  </a:cubicBezTo>
                  <a:cubicBezTo>
                    <a:pt x="7645" y="11837"/>
                    <a:pt x="9145" y="11217"/>
                    <a:pt x="10264" y="10122"/>
                  </a:cubicBezTo>
                  <a:cubicBezTo>
                    <a:pt x="10431" y="9955"/>
                    <a:pt x="10574" y="9789"/>
                    <a:pt x="10717" y="9598"/>
                  </a:cubicBezTo>
                  <a:cubicBezTo>
                    <a:pt x="11169" y="9074"/>
                    <a:pt x="11503" y="8455"/>
                    <a:pt x="11693" y="7788"/>
                  </a:cubicBezTo>
                  <a:cubicBezTo>
                    <a:pt x="11860" y="7193"/>
                    <a:pt x="11931" y="6526"/>
                    <a:pt x="11931" y="5835"/>
                  </a:cubicBezTo>
                  <a:cubicBezTo>
                    <a:pt x="11931" y="5716"/>
                    <a:pt x="11931" y="5621"/>
                    <a:pt x="11907" y="5502"/>
                  </a:cubicBezTo>
                  <a:cubicBezTo>
                    <a:pt x="11788" y="4097"/>
                    <a:pt x="11193" y="2763"/>
                    <a:pt x="10193" y="1763"/>
                  </a:cubicBezTo>
                  <a:cubicBezTo>
                    <a:pt x="10074" y="1644"/>
                    <a:pt x="9931" y="1525"/>
                    <a:pt x="9812" y="1382"/>
                  </a:cubicBezTo>
                  <a:cubicBezTo>
                    <a:pt x="9264" y="953"/>
                    <a:pt x="8669" y="596"/>
                    <a:pt x="8026" y="358"/>
                  </a:cubicBezTo>
                  <a:cubicBezTo>
                    <a:pt x="7359" y="120"/>
                    <a:pt x="6668" y="1"/>
                    <a:pt x="602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6" name="Google Shape;7126;p52"/>
          <p:cNvGrpSpPr/>
          <p:nvPr/>
        </p:nvGrpSpPr>
        <p:grpSpPr>
          <a:xfrm>
            <a:off x="2548317" y="2994374"/>
            <a:ext cx="354351" cy="355037"/>
            <a:chOff x="3043605" y="2994374"/>
            <a:chExt cx="354351" cy="355037"/>
          </a:xfrm>
        </p:grpSpPr>
        <p:sp>
          <p:nvSpPr>
            <p:cNvPr id="7127" name="Google Shape;7127;p52"/>
            <p:cNvSpPr/>
            <p:nvPr/>
          </p:nvSpPr>
          <p:spPr>
            <a:xfrm>
              <a:off x="3091906" y="3029169"/>
              <a:ext cx="277637" cy="157662"/>
            </a:xfrm>
            <a:custGeom>
              <a:rect b="b" l="l" r="r" t="t"/>
              <a:pathLst>
                <a:path extrusionOk="0" h="5288" w="9312">
                  <a:moveTo>
                    <a:pt x="9311" y="1"/>
                  </a:moveTo>
                  <a:lnTo>
                    <a:pt x="3763" y="810"/>
                  </a:lnTo>
                  <a:lnTo>
                    <a:pt x="3739" y="834"/>
                  </a:lnTo>
                  <a:lnTo>
                    <a:pt x="2381" y="2120"/>
                  </a:lnTo>
                  <a:lnTo>
                    <a:pt x="1691" y="3144"/>
                  </a:lnTo>
                  <a:cubicBezTo>
                    <a:pt x="1667" y="3192"/>
                    <a:pt x="1619" y="3192"/>
                    <a:pt x="1596" y="3192"/>
                  </a:cubicBezTo>
                  <a:lnTo>
                    <a:pt x="95" y="2668"/>
                  </a:lnTo>
                  <a:cubicBezTo>
                    <a:pt x="95" y="2650"/>
                    <a:pt x="81" y="2642"/>
                    <a:pt x="64" y="2642"/>
                  </a:cubicBezTo>
                  <a:cubicBezTo>
                    <a:pt x="36" y="2642"/>
                    <a:pt x="0" y="2662"/>
                    <a:pt x="0" y="2692"/>
                  </a:cubicBezTo>
                  <a:lnTo>
                    <a:pt x="0" y="5287"/>
                  </a:lnTo>
                  <a:lnTo>
                    <a:pt x="9311" y="5287"/>
                  </a:lnTo>
                  <a:lnTo>
                    <a:pt x="9311" y="1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8" name="Google Shape;7128;p52"/>
            <p:cNvSpPr/>
            <p:nvPr/>
          </p:nvSpPr>
          <p:spPr>
            <a:xfrm>
              <a:off x="3091906" y="3049771"/>
              <a:ext cx="277637" cy="137060"/>
            </a:xfrm>
            <a:custGeom>
              <a:rect b="b" l="l" r="r" t="t"/>
              <a:pathLst>
                <a:path extrusionOk="0" h="4597" w="9312">
                  <a:moveTo>
                    <a:pt x="9311" y="0"/>
                  </a:moveTo>
                  <a:lnTo>
                    <a:pt x="3929" y="1072"/>
                  </a:lnTo>
                  <a:lnTo>
                    <a:pt x="3906" y="1096"/>
                  </a:lnTo>
                  <a:lnTo>
                    <a:pt x="1953" y="3763"/>
                  </a:lnTo>
                  <a:cubicBezTo>
                    <a:pt x="1929" y="3810"/>
                    <a:pt x="1929" y="3810"/>
                    <a:pt x="1905" y="3810"/>
                  </a:cubicBezTo>
                  <a:lnTo>
                    <a:pt x="0" y="3810"/>
                  </a:lnTo>
                  <a:lnTo>
                    <a:pt x="0" y="4596"/>
                  </a:lnTo>
                  <a:lnTo>
                    <a:pt x="9311" y="4596"/>
                  </a:lnTo>
                  <a:lnTo>
                    <a:pt x="9311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9" name="Google Shape;7129;p52"/>
            <p:cNvSpPr/>
            <p:nvPr/>
          </p:nvSpPr>
          <p:spPr>
            <a:xfrm>
              <a:off x="3091190" y="3066080"/>
              <a:ext cx="277637" cy="232229"/>
            </a:xfrm>
            <a:custGeom>
              <a:rect b="b" l="l" r="r" t="t"/>
              <a:pathLst>
                <a:path extrusionOk="0" h="7789" w="9312">
                  <a:moveTo>
                    <a:pt x="9312" y="1"/>
                  </a:moveTo>
                  <a:lnTo>
                    <a:pt x="4334" y="1073"/>
                  </a:lnTo>
                  <a:lnTo>
                    <a:pt x="4311" y="1120"/>
                  </a:lnTo>
                  <a:lnTo>
                    <a:pt x="2382" y="3740"/>
                  </a:lnTo>
                  <a:cubicBezTo>
                    <a:pt x="2334" y="3764"/>
                    <a:pt x="2334" y="3764"/>
                    <a:pt x="2310" y="3764"/>
                  </a:cubicBezTo>
                  <a:lnTo>
                    <a:pt x="0" y="3764"/>
                  </a:lnTo>
                  <a:lnTo>
                    <a:pt x="0" y="7788"/>
                  </a:lnTo>
                  <a:lnTo>
                    <a:pt x="9312" y="7788"/>
                  </a:lnTo>
                  <a:lnTo>
                    <a:pt x="931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0" name="Google Shape;7130;p52"/>
            <p:cNvSpPr/>
            <p:nvPr/>
          </p:nvSpPr>
          <p:spPr>
            <a:xfrm>
              <a:off x="3091906" y="3066080"/>
              <a:ext cx="277637" cy="232229"/>
            </a:xfrm>
            <a:custGeom>
              <a:rect b="b" l="l" r="r" t="t"/>
              <a:pathLst>
                <a:path extrusionOk="0" h="7789" w="9312">
                  <a:moveTo>
                    <a:pt x="9192" y="1"/>
                  </a:moveTo>
                  <a:lnTo>
                    <a:pt x="8573" y="144"/>
                  </a:lnTo>
                  <a:lnTo>
                    <a:pt x="6716" y="2906"/>
                  </a:lnTo>
                  <a:cubicBezTo>
                    <a:pt x="6716" y="2923"/>
                    <a:pt x="6692" y="2940"/>
                    <a:pt x="6670" y="2940"/>
                  </a:cubicBezTo>
                  <a:cubicBezTo>
                    <a:pt x="6660" y="2940"/>
                    <a:pt x="6651" y="2937"/>
                    <a:pt x="6644" y="2930"/>
                  </a:cubicBezTo>
                  <a:lnTo>
                    <a:pt x="4858" y="1763"/>
                  </a:lnTo>
                  <a:cubicBezTo>
                    <a:pt x="4811" y="1763"/>
                    <a:pt x="4787" y="1763"/>
                    <a:pt x="4763" y="1787"/>
                  </a:cubicBezTo>
                  <a:lnTo>
                    <a:pt x="2239" y="5431"/>
                  </a:lnTo>
                  <a:cubicBezTo>
                    <a:pt x="2205" y="5447"/>
                    <a:pt x="2183" y="5464"/>
                    <a:pt x="2165" y="5464"/>
                  </a:cubicBezTo>
                  <a:cubicBezTo>
                    <a:pt x="2157" y="5464"/>
                    <a:pt x="2150" y="5461"/>
                    <a:pt x="2143" y="5454"/>
                  </a:cubicBezTo>
                  <a:lnTo>
                    <a:pt x="0" y="4216"/>
                  </a:lnTo>
                  <a:lnTo>
                    <a:pt x="0" y="7788"/>
                  </a:lnTo>
                  <a:lnTo>
                    <a:pt x="9311" y="7788"/>
                  </a:lnTo>
                  <a:lnTo>
                    <a:pt x="931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1" name="Google Shape;7131;p52"/>
            <p:cNvSpPr/>
            <p:nvPr/>
          </p:nvSpPr>
          <p:spPr>
            <a:xfrm>
              <a:off x="3091906" y="3066080"/>
              <a:ext cx="277637" cy="253517"/>
            </a:xfrm>
            <a:custGeom>
              <a:rect b="b" l="l" r="r" t="t"/>
              <a:pathLst>
                <a:path extrusionOk="0" h="8503" w="9312">
                  <a:moveTo>
                    <a:pt x="9311" y="1"/>
                  </a:moveTo>
                  <a:lnTo>
                    <a:pt x="6811" y="3668"/>
                  </a:lnTo>
                  <a:cubicBezTo>
                    <a:pt x="6811" y="3685"/>
                    <a:pt x="6775" y="3702"/>
                    <a:pt x="6746" y="3702"/>
                  </a:cubicBezTo>
                  <a:cubicBezTo>
                    <a:pt x="6734" y="3702"/>
                    <a:pt x="6723" y="3699"/>
                    <a:pt x="6716" y="3692"/>
                  </a:cubicBezTo>
                  <a:lnTo>
                    <a:pt x="4930" y="2525"/>
                  </a:lnTo>
                  <a:cubicBezTo>
                    <a:pt x="4906" y="2525"/>
                    <a:pt x="4882" y="2525"/>
                    <a:pt x="4858" y="2573"/>
                  </a:cubicBezTo>
                  <a:lnTo>
                    <a:pt x="2310" y="6193"/>
                  </a:lnTo>
                  <a:cubicBezTo>
                    <a:pt x="2293" y="6228"/>
                    <a:pt x="2275" y="6250"/>
                    <a:pt x="2258" y="6250"/>
                  </a:cubicBezTo>
                  <a:cubicBezTo>
                    <a:pt x="2251" y="6250"/>
                    <a:pt x="2245" y="6247"/>
                    <a:pt x="2239" y="6240"/>
                  </a:cubicBezTo>
                  <a:lnTo>
                    <a:pt x="0" y="4954"/>
                  </a:lnTo>
                  <a:lnTo>
                    <a:pt x="0" y="8503"/>
                  </a:lnTo>
                  <a:lnTo>
                    <a:pt x="9311" y="8503"/>
                  </a:lnTo>
                  <a:lnTo>
                    <a:pt x="9311" y="1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2" name="Google Shape;7132;p52"/>
            <p:cNvSpPr/>
            <p:nvPr/>
          </p:nvSpPr>
          <p:spPr>
            <a:xfrm>
              <a:off x="3355324" y="3066080"/>
              <a:ext cx="14222" cy="253517"/>
            </a:xfrm>
            <a:custGeom>
              <a:rect b="b" l="l" r="r" t="t"/>
              <a:pathLst>
                <a:path extrusionOk="0" h="8503" w="477">
                  <a:moveTo>
                    <a:pt x="476" y="1"/>
                  </a:moveTo>
                  <a:lnTo>
                    <a:pt x="0" y="715"/>
                  </a:lnTo>
                  <a:lnTo>
                    <a:pt x="0" y="8503"/>
                  </a:lnTo>
                  <a:lnTo>
                    <a:pt x="476" y="8503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3" name="Google Shape;7133;p52"/>
            <p:cNvSpPr/>
            <p:nvPr/>
          </p:nvSpPr>
          <p:spPr>
            <a:xfrm>
              <a:off x="3049299" y="331957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19" y="1"/>
                  </a:moveTo>
                  <a:cubicBezTo>
                    <a:pt x="48" y="1"/>
                    <a:pt x="0" y="48"/>
                    <a:pt x="0" y="120"/>
                  </a:cubicBezTo>
                  <a:lnTo>
                    <a:pt x="0" y="667"/>
                  </a:lnTo>
                  <a:cubicBezTo>
                    <a:pt x="0" y="739"/>
                    <a:pt x="48" y="787"/>
                    <a:pt x="119" y="787"/>
                  </a:cubicBezTo>
                  <a:lnTo>
                    <a:pt x="11407" y="787"/>
                  </a:lnTo>
                  <a:cubicBezTo>
                    <a:pt x="11455" y="787"/>
                    <a:pt x="11503" y="739"/>
                    <a:pt x="11526" y="667"/>
                  </a:cubicBezTo>
                  <a:lnTo>
                    <a:pt x="11526" y="120"/>
                  </a:lnTo>
                  <a:cubicBezTo>
                    <a:pt x="11526" y="48"/>
                    <a:pt x="11455" y="1"/>
                    <a:pt x="11407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4" name="Google Shape;7134;p52"/>
            <p:cNvSpPr/>
            <p:nvPr/>
          </p:nvSpPr>
          <p:spPr>
            <a:xfrm>
              <a:off x="3374495" y="3318169"/>
              <a:ext cx="17770" cy="24150"/>
            </a:xfrm>
            <a:custGeom>
              <a:rect b="b" l="l" r="r" t="t"/>
              <a:pathLst>
                <a:path extrusionOk="0" h="810" w="596">
                  <a:moveTo>
                    <a:pt x="0" y="0"/>
                  </a:moveTo>
                  <a:cubicBezTo>
                    <a:pt x="72" y="0"/>
                    <a:pt x="143" y="71"/>
                    <a:pt x="143" y="119"/>
                  </a:cubicBezTo>
                  <a:lnTo>
                    <a:pt x="143" y="691"/>
                  </a:lnTo>
                  <a:cubicBezTo>
                    <a:pt x="143" y="738"/>
                    <a:pt x="72" y="810"/>
                    <a:pt x="0" y="810"/>
                  </a:cubicBezTo>
                  <a:lnTo>
                    <a:pt x="476" y="810"/>
                  </a:lnTo>
                  <a:cubicBezTo>
                    <a:pt x="548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1"/>
                    <a:pt x="548" y="0"/>
                    <a:pt x="476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5" name="Google Shape;7135;p52"/>
            <p:cNvSpPr/>
            <p:nvPr/>
          </p:nvSpPr>
          <p:spPr>
            <a:xfrm>
              <a:off x="3043605" y="2994374"/>
              <a:ext cx="354351" cy="355037"/>
            </a:xfrm>
            <a:custGeom>
              <a:rect b="b" l="l" r="r" t="t"/>
              <a:pathLst>
                <a:path extrusionOk="0" h="11908" w="11885">
                  <a:moveTo>
                    <a:pt x="10836" y="1334"/>
                  </a:moveTo>
                  <a:lnTo>
                    <a:pt x="10789" y="2287"/>
                  </a:lnTo>
                  <a:lnTo>
                    <a:pt x="5930" y="3335"/>
                  </a:lnTo>
                  <a:cubicBezTo>
                    <a:pt x="5883" y="3335"/>
                    <a:pt x="5811" y="3406"/>
                    <a:pt x="5788" y="3430"/>
                  </a:cubicBezTo>
                  <a:lnTo>
                    <a:pt x="3882" y="6026"/>
                  </a:lnTo>
                  <a:lnTo>
                    <a:pt x="3192" y="6026"/>
                  </a:lnTo>
                  <a:cubicBezTo>
                    <a:pt x="3097" y="6026"/>
                    <a:pt x="3025" y="6073"/>
                    <a:pt x="3025" y="6169"/>
                  </a:cubicBezTo>
                  <a:cubicBezTo>
                    <a:pt x="3025" y="6288"/>
                    <a:pt x="3073" y="6383"/>
                    <a:pt x="3192" y="6383"/>
                  </a:cubicBezTo>
                  <a:lnTo>
                    <a:pt x="3930" y="6383"/>
                  </a:lnTo>
                  <a:cubicBezTo>
                    <a:pt x="4025" y="6383"/>
                    <a:pt x="4097" y="6335"/>
                    <a:pt x="4144" y="6288"/>
                  </a:cubicBezTo>
                  <a:lnTo>
                    <a:pt x="6050" y="3692"/>
                  </a:lnTo>
                  <a:lnTo>
                    <a:pt x="10574" y="2716"/>
                  </a:lnTo>
                  <a:lnTo>
                    <a:pt x="8407" y="5954"/>
                  </a:lnTo>
                  <a:lnTo>
                    <a:pt x="6716" y="4835"/>
                  </a:lnTo>
                  <a:cubicBezTo>
                    <a:pt x="6664" y="4804"/>
                    <a:pt x="6603" y="4786"/>
                    <a:pt x="6547" y="4786"/>
                  </a:cubicBezTo>
                  <a:cubicBezTo>
                    <a:pt x="6474" y="4786"/>
                    <a:pt x="6410" y="4816"/>
                    <a:pt x="6383" y="4883"/>
                  </a:cubicBezTo>
                  <a:lnTo>
                    <a:pt x="3906" y="8455"/>
                  </a:lnTo>
                  <a:lnTo>
                    <a:pt x="1858" y="7264"/>
                  </a:lnTo>
                  <a:lnTo>
                    <a:pt x="1858" y="6383"/>
                  </a:lnTo>
                  <a:lnTo>
                    <a:pt x="2430" y="6383"/>
                  </a:lnTo>
                  <a:cubicBezTo>
                    <a:pt x="2501" y="6383"/>
                    <a:pt x="2596" y="6311"/>
                    <a:pt x="2596" y="6216"/>
                  </a:cubicBezTo>
                  <a:cubicBezTo>
                    <a:pt x="2596" y="6097"/>
                    <a:pt x="2549" y="6026"/>
                    <a:pt x="2430" y="6026"/>
                  </a:cubicBezTo>
                  <a:lnTo>
                    <a:pt x="1858" y="6026"/>
                  </a:lnTo>
                  <a:lnTo>
                    <a:pt x="1858" y="4049"/>
                  </a:lnTo>
                  <a:lnTo>
                    <a:pt x="3263" y="4502"/>
                  </a:lnTo>
                  <a:cubicBezTo>
                    <a:pt x="3291" y="4507"/>
                    <a:pt x="3317" y="4510"/>
                    <a:pt x="3340" y="4510"/>
                  </a:cubicBezTo>
                  <a:cubicBezTo>
                    <a:pt x="3416" y="4510"/>
                    <a:pt x="3471" y="4479"/>
                    <a:pt x="3525" y="4406"/>
                  </a:cubicBezTo>
                  <a:lnTo>
                    <a:pt x="4216" y="3359"/>
                  </a:lnTo>
                  <a:lnTo>
                    <a:pt x="5549" y="2120"/>
                  </a:lnTo>
                  <a:lnTo>
                    <a:pt x="10836" y="1334"/>
                  </a:lnTo>
                  <a:close/>
                  <a:moveTo>
                    <a:pt x="10789" y="3001"/>
                  </a:moveTo>
                  <a:lnTo>
                    <a:pt x="10789" y="10717"/>
                  </a:lnTo>
                  <a:lnTo>
                    <a:pt x="1834" y="10717"/>
                  </a:lnTo>
                  <a:lnTo>
                    <a:pt x="1834" y="7645"/>
                  </a:lnTo>
                  <a:lnTo>
                    <a:pt x="3787" y="8788"/>
                  </a:lnTo>
                  <a:cubicBezTo>
                    <a:pt x="3827" y="8804"/>
                    <a:pt x="3867" y="8812"/>
                    <a:pt x="3905" y="8812"/>
                  </a:cubicBezTo>
                  <a:cubicBezTo>
                    <a:pt x="3983" y="8812"/>
                    <a:pt x="4057" y="8780"/>
                    <a:pt x="4121" y="8717"/>
                  </a:cubicBezTo>
                  <a:lnTo>
                    <a:pt x="6573" y="5145"/>
                  </a:lnTo>
                  <a:lnTo>
                    <a:pt x="8288" y="6288"/>
                  </a:lnTo>
                  <a:cubicBezTo>
                    <a:pt x="8328" y="6304"/>
                    <a:pt x="8370" y="6311"/>
                    <a:pt x="8411" y="6311"/>
                  </a:cubicBezTo>
                  <a:cubicBezTo>
                    <a:pt x="8492" y="6311"/>
                    <a:pt x="8566" y="6280"/>
                    <a:pt x="8598" y="6216"/>
                  </a:cubicBezTo>
                  <a:lnTo>
                    <a:pt x="10789" y="3001"/>
                  </a:lnTo>
                  <a:close/>
                  <a:moveTo>
                    <a:pt x="929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25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405" y="1334"/>
                    <a:pt x="525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25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405" y="2596"/>
                    <a:pt x="525" y="2596"/>
                  </a:cubicBezTo>
                  <a:lnTo>
                    <a:pt x="715" y="2596"/>
                  </a:lnTo>
                  <a:lnTo>
                    <a:pt x="715" y="3478"/>
                  </a:lnTo>
                  <a:lnTo>
                    <a:pt x="525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405" y="3835"/>
                    <a:pt x="525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25" y="4740"/>
                  </a:lnTo>
                  <a:cubicBezTo>
                    <a:pt x="429" y="4740"/>
                    <a:pt x="334" y="4787"/>
                    <a:pt x="334" y="4883"/>
                  </a:cubicBezTo>
                  <a:cubicBezTo>
                    <a:pt x="334" y="5002"/>
                    <a:pt x="405" y="5097"/>
                    <a:pt x="525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25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405" y="6335"/>
                    <a:pt x="525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25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405" y="7597"/>
                    <a:pt x="525" y="7597"/>
                  </a:cubicBezTo>
                  <a:lnTo>
                    <a:pt x="715" y="7597"/>
                  </a:lnTo>
                  <a:lnTo>
                    <a:pt x="715" y="8479"/>
                  </a:lnTo>
                  <a:lnTo>
                    <a:pt x="525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4"/>
                    <a:pt x="405" y="8836"/>
                    <a:pt x="525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25" y="9741"/>
                  </a:lnTo>
                  <a:cubicBezTo>
                    <a:pt x="429" y="9741"/>
                    <a:pt x="334" y="9788"/>
                    <a:pt x="334" y="9884"/>
                  </a:cubicBezTo>
                  <a:cubicBezTo>
                    <a:pt x="334" y="10003"/>
                    <a:pt x="405" y="10098"/>
                    <a:pt x="525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67" y="10717"/>
                    <a:pt x="1" y="10836"/>
                    <a:pt x="1" y="11027"/>
                  </a:cubicBezTo>
                  <a:lnTo>
                    <a:pt x="1" y="11694"/>
                  </a:lnTo>
                  <a:cubicBezTo>
                    <a:pt x="1" y="11789"/>
                    <a:pt x="96" y="11884"/>
                    <a:pt x="191" y="11884"/>
                  </a:cubicBezTo>
                  <a:lnTo>
                    <a:pt x="8741" y="11884"/>
                  </a:lnTo>
                  <a:cubicBezTo>
                    <a:pt x="8764" y="11884"/>
                    <a:pt x="8788" y="11884"/>
                    <a:pt x="8812" y="11860"/>
                  </a:cubicBezTo>
                  <a:cubicBezTo>
                    <a:pt x="8931" y="11694"/>
                    <a:pt x="8860" y="11551"/>
                    <a:pt x="8693" y="11551"/>
                  </a:cubicBezTo>
                  <a:lnTo>
                    <a:pt x="358" y="11551"/>
                  </a:lnTo>
                  <a:lnTo>
                    <a:pt x="358" y="11074"/>
                  </a:lnTo>
                  <a:lnTo>
                    <a:pt x="11527" y="11074"/>
                  </a:lnTo>
                  <a:lnTo>
                    <a:pt x="11527" y="11551"/>
                  </a:lnTo>
                  <a:lnTo>
                    <a:pt x="9479" y="11551"/>
                  </a:lnTo>
                  <a:cubicBezTo>
                    <a:pt x="9384" y="11551"/>
                    <a:pt x="9288" y="11622"/>
                    <a:pt x="9288" y="11694"/>
                  </a:cubicBezTo>
                  <a:cubicBezTo>
                    <a:pt x="9288" y="11813"/>
                    <a:pt x="9360" y="11908"/>
                    <a:pt x="9479" y="11908"/>
                  </a:cubicBezTo>
                  <a:lnTo>
                    <a:pt x="11574" y="11908"/>
                  </a:lnTo>
                  <a:cubicBezTo>
                    <a:pt x="11741" y="11908"/>
                    <a:pt x="11884" y="11789"/>
                    <a:pt x="11884" y="11622"/>
                  </a:cubicBezTo>
                  <a:lnTo>
                    <a:pt x="11884" y="11051"/>
                  </a:lnTo>
                  <a:cubicBezTo>
                    <a:pt x="11860" y="10836"/>
                    <a:pt x="11741" y="10717"/>
                    <a:pt x="11598" y="10717"/>
                  </a:cubicBezTo>
                  <a:lnTo>
                    <a:pt x="11146" y="10717"/>
                  </a:lnTo>
                  <a:lnTo>
                    <a:pt x="11146" y="1168"/>
                  </a:lnTo>
                  <a:lnTo>
                    <a:pt x="11146" y="1096"/>
                  </a:lnTo>
                  <a:cubicBezTo>
                    <a:pt x="11128" y="1060"/>
                    <a:pt x="11067" y="1009"/>
                    <a:pt x="11008" y="1009"/>
                  </a:cubicBezTo>
                  <a:cubicBezTo>
                    <a:pt x="10990" y="1009"/>
                    <a:pt x="10972" y="1014"/>
                    <a:pt x="10955" y="1025"/>
                  </a:cubicBezTo>
                  <a:lnTo>
                    <a:pt x="5430" y="1811"/>
                  </a:lnTo>
                  <a:cubicBezTo>
                    <a:pt x="5359" y="1811"/>
                    <a:pt x="5335" y="1858"/>
                    <a:pt x="5311" y="1882"/>
                  </a:cubicBezTo>
                  <a:lnTo>
                    <a:pt x="3930" y="3168"/>
                  </a:lnTo>
                  <a:lnTo>
                    <a:pt x="3906" y="3192"/>
                  </a:lnTo>
                  <a:lnTo>
                    <a:pt x="3287" y="4168"/>
                  </a:lnTo>
                  <a:lnTo>
                    <a:pt x="1834" y="3692"/>
                  </a:lnTo>
                  <a:cubicBezTo>
                    <a:pt x="1809" y="3687"/>
                    <a:pt x="1783" y="3684"/>
                    <a:pt x="1758" y="3684"/>
                  </a:cubicBezTo>
                  <a:cubicBezTo>
                    <a:pt x="1666" y="3684"/>
                    <a:pt x="1581" y="3723"/>
                    <a:pt x="1525" y="3835"/>
                  </a:cubicBezTo>
                  <a:cubicBezTo>
                    <a:pt x="1525" y="3882"/>
                    <a:pt x="1501" y="3906"/>
                    <a:pt x="1501" y="3930"/>
                  </a:cubicBezTo>
                  <a:lnTo>
                    <a:pt x="1501" y="10741"/>
                  </a:lnTo>
                  <a:lnTo>
                    <a:pt x="1072" y="10741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6" name="Google Shape;7136;p52"/>
            <p:cNvSpPr/>
            <p:nvPr/>
          </p:nvSpPr>
          <p:spPr>
            <a:xfrm>
              <a:off x="3090474" y="3023504"/>
              <a:ext cx="15653" cy="10674"/>
            </a:xfrm>
            <a:custGeom>
              <a:rect b="b" l="l" r="r" t="t"/>
              <a:pathLst>
                <a:path extrusionOk="0" h="358" w="525">
                  <a:moveTo>
                    <a:pt x="215" y="0"/>
                  </a:moveTo>
                  <a:cubicBezTo>
                    <a:pt x="143" y="0"/>
                    <a:pt x="48" y="72"/>
                    <a:pt x="48" y="167"/>
                  </a:cubicBezTo>
                  <a:cubicBezTo>
                    <a:pt x="0" y="286"/>
                    <a:pt x="96" y="357"/>
                    <a:pt x="215" y="357"/>
                  </a:cubicBezTo>
                  <a:lnTo>
                    <a:pt x="334" y="357"/>
                  </a:lnTo>
                  <a:cubicBezTo>
                    <a:pt x="429" y="357"/>
                    <a:pt x="524" y="310"/>
                    <a:pt x="524" y="214"/>
                  </a:cubicBezTo>
                  <a:cubicBezTo>
                    <a:pt x="524" y="95"/>
                    <a:pt x="453" y="0"/>
                    <a:pt x="3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7" name="Google Shape;7137;p52"/>
            <p:cNvSpPr/>
            <p:nvPr/>
          </p:nvSpPr>
          <p:spPr>
            <a:xfrm>
              <a:off x="3194858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381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00" y="0"/>
                    <a:pt x="3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8" name="Google Shape;7138;p52"/>
            <p:cNvSpPr/>
            <p:nvPr/>
          </p:nvSpPr>
          <p:spPr>
            <a:xfrm>
              <a:off x="3220410" y="3023504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215" y="0"/>
                  </a:moveTo>
                  <a:cubicBezTo>
                    <a:pt x="120" y="0"/>
                    <a:pt x="24" y="72"/>
                    <a:pt x="24" y="167"/>
                  </a:cubicBezTo>
                  <a:cubicBezTo>
                    <a:pt x="0" y="286"/>
                    <a:pt x="96" y="357"/>
                    <a:pt x="215" y="357"/>
                  </a:cubicBezTo>
                  <a:lnTo>
                    <a:pt x="429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9" name="Google Shape;7139;p52"/>
            <p:cNvSpPr/>
            <p:nvPr/>
          </p:nvSpPr>
          <p:spPr>
            <a:xfrm>
              <a:off x="3141608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381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00" y="0"/>
                    <a:pt x="3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0" name="Google Shape;7140;p52"/>
            <p:cNvSpPr/>
            <p:nvPr/>
          </p:nvSpPr>
          <p:spPr>
            <a:xfrm>
              <a:off x="3167875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72" y="357"/>
                    <a:pt x="191" y="357"/>
                  </a:cubicBezTo>
                  <a:lnTo>
                    <a:pt x="405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1" name="Google Shape;7141;p52"/>
            <p:cNvSpPr/>
            <p:nvPr/>
          </p:nvSpPr>
          <p:spPr>
            <a:xfrm>
              <a:off x="3114625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72" y="357"/>
                    <a:pt x="191" y="357"/>
                  </a:cubicBezTo>
                  <a:lnTo>
                    <a:pt x="405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2" name="Google Shape;7142;p52"/>
            <p:cNvSpPr/>
            <p:nvPr/>
          </p:nvSpPr>
          <p:spPr>
            <a:xfrm>
              <a:off x="3247393" y="3023504"/>
              <a:ext cx="14937" cy="10674"/>
            </a:xfrm>
            <a:custGeom>
              <a:rect b="b" l="l" r="r" t="t"/>
              <a:pathLst>
                <a:path extrusionOk="0" h="358" w="501">
                  <a:moveTo>
                    <a:pt x="191" y="0"/>
                  </a:moveTo>
                  <a:cubicBezTo>
                    <a:pt x="119" y="0"/>
                    <a:pt x="24" y="72"/>
                    <a:pt x="24" y="167"/>
                  </a:cubicBezTo>
                  <a:cubicBezTo>
                    <a:pt x="0" y="286"/>
                    <a:pt x="72" y="357"/>
                    <a:pt x="191" y="357"/>
                  </a:cubicBezTo>
                  <a:lnTo>
                    <a:pt x="310" y="357"/>
                  </a:lnTo>
                  <a:cubicBezTo>
                    <a:pt x="405" y="357"/>
                    <a:pt x="500" y="310"/>
                    <a:pt x="500" y="214"/>
                  </a:cubicBezTo>
                  <a:cubicBezTo>
                    <a:pt x="500" y="95"/>
                    <a:pt x="429" y="0"/>
                    <a:pt x="3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3" name="Google Shape;7143;p52"/>
          <p:cNvGrpSpPr/>
          <p:nvPr/>
        </p:nvGrpSpPr>
        <p:grpSpPr>
          <a:xfrm>
            <a:off x="3239630" y="2992943"/>
            <a:ext cx="368543" cy="354351"/>
            <a:chOff x="3658717" y="2992943"/>
            <a:chExt cx="368543" cy="354351"/>
          </a:xfrm>
        </p:grpSpPr>
        <p:sp>
          <p:nvSpPr>
            <p:cNvPr id="7144" name="Google Shape;7144;p52"/>
            <p:cNvSpPr/>
            <p:nvPr/>
          </p:nvSpPr>
          <p:spPr>
            <a:xfrm>
              <a:off x="3819183" y="3000785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2"/>
                    <a:pt x="1" y="1000"/>
                  </a:cubicBezTo>
                  <a:cubicBezTo>
                    <a:pt x="1" y="1572"/>
                    <a:pt x="453" y="2024"/>
                    <a:pt x="1025" y="2024"/>
                  </a:cubicBezTo>
                  <a:cubicBezTo>
                    <a:pt x="1573" y="2024"/>
                    <a:pt x="2025" y="1572"/>
                    <a:pt x="2025" y="1000"/>
                  </a:cubicBezTo>
                  <a:cubicBezTo>
                    <a:pt x="2025" y="452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5" name="Google Shape;7145;p52"/>
            <p:cNvSpPr/>
            <p:nvPr/>
          </p:nvSpPr>
          <p:spPr>
            <a:xfrm>
              <a:off x="3819183" y="3282659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72"/>
                    <a:pt x="453" y="2025"/>
                    <a:pt x="1025" y="2025"/>
                  </a:cubicBezTo>
                  <a:cubicBezTo>
                    <a:pt x="1573" y="2025"/>
                    <a:pt x="2025" y="1572"/>
                    <a:pt x="2025" y="1024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6" name="Google Shape;7146;p52"/>
            <p:cNvSpPr/>
            <p:nvPr/>
          </p:nvSpPr>
          <p:spPr>
            <a:xfrm>
              <a:off x="3677888" y="3142079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77" y="0"/>
                    <a:pt x="1" y="453"/>
                    <a:pt x="1" y="1000"/>
                  </a:cubicBezTo>
                  <a:cubicBezTo>
                    <a:pt x="1" y="1548"/>
                    <a:pt x="477" y="2024"/>
                    <a:pt x="1025" y="2024"/>
                  </a:cubicBezTo>
                  <a:cubicBezTo>
                    <a:pt x="1573" y="2024"/>
                    <a:pt x="2025" y="1548"/>
                    <a:pt x="2025" y="1000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7" name="Google Shape;7147;p52"/>
            <p:cNvSpPr/>
            <p:nvPr/>
          </p:nvSpPr>
          <p:spPr>
            <a:xfrm>
              <a:off x="3960478" y="3142079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48"/>
                    <a:pt x="453" y="2024"/>
                    <a:pt x="1025" y="2024"/>
                  </a:cubicBezTo>
                  <a:cubicBezTo>
                    <a:pt x="1573" y="2024"/>
                    <a:pt x="2025" y="1548"/>
                    <a:pt x="2025" y="1000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8" name="Google Shape;7148;p52"/>
            <p:cNvSpPr/>
            <p:nvPr/>
          </p:nvSpPr>
          <p:spPr>
            <a:xfrm>
              <a:off x="3719779" y="3041244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72"/>
                    <a:pt x="453" y="2025"/>
                    <a:pt x="1025" y="2025"/>
                  </a:cubicBezTo>
                  <a:cubicBezTo>
                    <a:pt x="1573" y="2025"/>
                    <a:pt x="2025" y="1572"/>
                    <a:pt x="2025" y="1024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9" name="Google Shape;7149;p52"/>
            <p:cNvSpPr/>
            <p:nvPr/>
          </p:nvSpPr>
          <p:spPr>
            <a:xfrm>
              <a:off x="3920019" y="3240768"/>
              <a:ext cx="60375" cy="60375"/>
            </a:xfrm>
            <a:custGeom>
              <a:rect b="b" l="l" r="r" t="t"/>
              <a:pathLst>
                <a:path extrusionOk="0" h="2025" w="2025">
                  <a:moveTo>
                    <a:pt x="1001" y="0"/>
                  </a:moveTo>
                  <a:cubicBezTo>
                    <a:pt x="453" y="0"/>
                    <a:pt x="1" y="477"/>
                    <a:pt x="1" y="1024"/>
                  </a:cubicBezTo>
                  <a:cubicBezTo>
                    <a:pt x="1" y="1572"/>
                    <a:pt x="453" y="2024"/>
                    <a:pt x="1001" y="2024"/>
                  </a:cubicBezTo>
                  <a:cubicBezTo>
                    <a:pt x="1548" y="2024"/>
                    <a:pt x="2025" y="1572"/>
                    <a:pt x="2025" y="1024"/>
                  </a:cubicBezTo>
                  <a:cubicBezTo>
                    <a:pt x="2025" y="477"/>
                    <a:pt x="1548" y="0"/>
                    <a:pt x="100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0" name="Google Shape;7150;p52"/>
            <p:cNvSpPr/>
            <p:nvPr/>
          </p:nvSpPr>
          <p:spPr>
            <a:xfrm>
              <a:off x="3719779" y="3240768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77"/>
                    <a:pt x="1" y="1024"/>
                  </a:cubicBezTo>
                  <a:cubicBezTo>
                    <a:pt x="1" y="1572"/>
                    <a:pt x="453" y="2024"/>
                    <a:pt x="1025" y="2024"/>
                  </a:cubicBezTo>
                  <a:cubicBezTo>
                    <a:pt x="1573" y="2024"/>
                    <a:pt x="2025" y="1572"/>
                    <a:pt x="2025" y="1024"/>
                  </a:cubicBezTo>
                  <a:cubicBezTo>
                    <a:pt x="2025" y="477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1" name="Google Shape;7151;p52"/>
            <p:cNvSpPr/>
            <p:nvPr/>
          </p:nvSpPr>
          <p:spPr>
            <a:xfrm>
              <a:off x="3920019" y="3041244"/>
              <a:ext cx="60375" cy="60375"/>
            </a:xfrm>
            <a:custGeom>
              <a:rect b="b" l="l" r="r" t="t"/>
              <a:pathLst>
                <a:path extrusionOk="0" h="2025" w="2025">
                  <a:moveTo>
                    <a:pt x="1001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72"/>
                    <a:pt x="453" y="2025"/>
                    <a:pt x="1001" y="2025"/>
                  </a:cubicBezTo>
                  <a:cubicBezTo>
                    <a:pt x="1548" y="2025"/>
                    <a:pt x="2025" y="1572"/>
                    <a:pt x="2025" y="1024"/>
                  </a:cubicBezTo>
                  <a:cubicBezTo>
                    <a:pt x="2025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2" name="Google Shape;7152;p52"/>
            <p:cNvSpPr/>
            <p:nvPr/>
          </p:nvSpPr>
          <p:spPr>
            <a:xfrm>
              <a:off x="3825594" y="3002186"/>
              <a:ext cx="55396" cy="58974"/>
            </a:xfrm>
            <a:custGeom>
              <a:rect b="b" l="l" r="r" t="t"/>
              <a:pathLst>
                <a:path extrusionOk="0" h="1978" w="1858">
                  <a:moveTo>
                    <a:pt x="1215" y="1"/>
                  </a:moveTo>
                  <a:lnTo>
                    <a:pt x="1215" y="1"/>
                  </a:lnTo>
                  <a:cubicBezTo>
                    <a:pt x="1334" y="191"/>
                    <a:pt x="1429" y="405"/>
                    <a:pt x="1429" y="644"/>
                  </a:cubicBezTo>
                  <a:cubicBezTo>
                    <a:pt x="1429" y="1239"/>
                    <a:pt x="977" y="1668"/>
                    <a:pt x="429" y="1668"/>
                  </a:cubicBezTo>
                  <a:cubicBezTo>
                    <a:pt x="262" y="1668"/>
                    <a:pt x="119" y="1644"/>
                    <a:pt x="0" y="1596"/>
                  </a:cubicBezTo>
                  <a:lnTo>
                    <a:pt x="0" y="1596"/>
                  </a:lnTo>
                  <a:cubicBezTo>
                    <a:pt x="191" y="1834"/>
                    <a:pt x="477" y="1977"/>
                    <a:pt x="810" y="1977"/>
                  </a:cubicBezTo>
                  <a:cubicBezTo>
                    <a:pt x="1405" y="1977"/>
                    <a:pt x="1858" y="1525"/>
                    <a:pt x="1858" y="953"/>
                  </a:cubicBezTo>
                  <a:cubicBezTo>
                    <a:pt x="1858" y="548"/>
                    <a:pt x="1572" y="191"/>
                    <a:pt x="121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3" name="Google Shape;7153;p52"/>
            <p:cNvSpPr/>
            <p:nvPr/>
          </p:nvSpPr>
          <p:spPr>
            <a:xfrm>
              <a:off x="3825594" y="3285491"/>
              <a:ext cx="55396" cy="58974"/>
            </a:xfrm>
            <a:custGeom>
              <a:rect b="b" l="l" r="r" t="t"/>
              <a:pathLst>
                <a:path extrusionOk="0" h="1978" w="1858">
                  <a:moveTo>
                    <a:pt x="1215" y="1"/>
                  </a:moveTo>
                  <a:lnTo>
                    <a:pt x="1215" y="1"/>
                  </a:lnTo>
                  <a:cubicBezTo>
                    <a:pt x="1334" y="191"/>
                    <a:pt x="1429" y="382"/>
                    <a:pt x="1429" y="620"/>
                  </a:cubicBezTo>
                  <a:cubicBezTo>
                    <a:pt x="1429" y="1215"/>
                    <a:pt x="977" y="1668"/>
                    <a:pt x="429" y="1668"/>
                  </a:cubicBezTo>
                  <a:cubicBezTo>
                    <a:pt x="262" y="1668"/>
                    <a:pt x="119" y="1644"/>
                    <a:pt x="0" y="1572"/>
                  </a:cubicBezTo>
                  <a:lnTo>
                    <a:pt x="0" y="1572"/>
                  </a:lnTo>
                  <a:cubicBezTo>
                    <a:pt x="191" y="1810"/>
                    <a:pt x="477" y="1977"/>
                    <a:pt x="810" y="1977"/>
                  </a:cubicBezTo>
                  <a:cubicBezTo>
                    <a:pt x="1405" y="1977"/>
                    <a:pt x="1858" y="1501"/>
                    <a:pt x="1858" y="929"/>
                  </a:cubicBezTo>
                  <a:cubicBezTo>
                    <a:pt x="1858" y="501"/>
                    <a:pt x="1572" y="120"/>
                    <a:pt x="121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4" name="Google Shape;7154;p52"/>
            <p:cNvSpPr/>
            <p:nvPr/>
          </p:nvSpPr>
          <p:spPr>
            <a:xfrm>
              <a:off x="3684984" y="3145627"/>
              <a:ext cx="54711" cy="57543"/>
            </a:xfrm>
            <a:custGeom>
              <a:rect b="b" l="l" r="r" t="t"/>
              <a:pathLst>
                <a:path extrusionOk="0" h="1930" w="1835">
                  <a:moveTo>
                    <a:pt x="1263" y="0"/>
                  </a:moveTo>
                  <a:cubicBezTo>
                    <a:pt x="1382" y="167"/>
                    <a:pt x="1477" y="381"/>
                    <a:pt x="1477" y="619"/>
                  </a:cubicBezTo>
                  <a:cubicBezTo>
                    <a:pt x="1477" y="1191"/>
                    <a:pt x="1001" y="1620"/>
                    <a:pt x="430" y="1620"/>
                  </a:cubicBezTo>
                  <a:cubicBezTo>
                    <a:pt x="287" y="1620"/>
                    <a:pt x="144" y="1596"/>
                    <a:pt x="1" y="1548"/>
                  </a:cubicBezTo>
                  <a:lnTo>
                    <a:pt x="1" y="1548"/>
                  </a:lnTo>
                  <a:cubicBezTo>
                    <a:pt x="191" y="1786"/>
                    <a:pt x="501" y="1929"/>
                    <a:pt x="811" y="1929"/>
                  </a:cubicBezTo>
                  <a:cubicBezTo>
                    <a:pt x="1382" y="1929"/>
                    <a:pt x="1835" y="1453"/>
                    <a:pt x="1835" y="881"/>
                  </a:cubicBezTo>
                  <a:cubicBezTo>
                    <a:pt x="1835" y="476"/>
                    <a:pt x="1573" y="119"/>
                    <a:pt x="126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5" name="Google Shape;7155;p52"/>
            <p:cNvSpPr/>
            <p:nvPr/>
          </p:nvSpPr>
          <p:spPr>
            <a:xfrm>
              <a:off x="3967604" y="3145627"/>
              <a:ext cx="53965" cy="57543"/>
            </a:xfrm>
            <a:custGeom>
              <a:rect b="b" l="l" r="r" t="t"/>
              <a:pathLst>
                <a:path extrusionOk="0" h="1930" w="1810">
                  <a:moveTo>
                    <a:pt x="1215" y="0"/>
                  </a:moveTo>
                  <a:lnTo>
                    <a:pt x="1215" y="0"/>
                  </a:lnTo>
                  <a:cubicBezTo>
                    <a:pt x="1334" y="167"/>
                    <a:pt x="1429" y="381"/>
                    <a:pt x="1429" y="619"/>
                  </a:cubicBezTo>
                  <a:cubicBezTo>
                    <a:pt x="1429" y="1191"/>
                    <a:pt x="977" y="1620"/>
                    <a:pt x="429" y="1620"/>
                  </a:cubicBezTo>
                  <a:cubicBezTo>
                    <a:pt x="262" y="1620"/>
                    <a:pt x="119" y="1596"/>
                    <a:pt x="0" y="1548"/>
                  </a:cubicBezTo>
                  <a:lnTo>
                    <a:pt x="0" y="1548"/>
                  </a:lnTo>
                  <a:cubicBezTo>
                    <a:pt x="191" y="1786"/>
                    <a:pt x="476" y="1929"/>
                    <a:pt x="810" y="1929"/>
                  </a:cubicBezTo>
                  <a:cubicBezTo>
                    <a:pt x="1381" y="1929"/>
                    <a:pt x="1810" y="1453"/>
                    <a:pt x="1810" y="881"/>
                  </a:cubicBezTo>
                  <a:cubicBezTo>
                    <a:pt x="1810" y="476"/>
                    <a:pt x="1548" y="119"/>
                    <a:pt x="1215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6" name="Google Shape;7156;p52"/>
            <p:cNvSpPr/>
            <p:nvPr/>
          </p:nvSpPr>
          <p:spPr>
            <a:xfrm>
              <a:off x="3725474" y="3044792"/>
              <a:ext cx="58259" cy="57543"/>
            </a:xfrm>
            <a:custGeom>
              <a:rect b="b" l="l" r="r" t="t"/>
              <a:pathLst>
                <a:path extrusionOk="0" h="1930" w="1954">
                  <a:moveTo>
                    <a:pt x="1215" y="0"/>
                  </a:moveTo>
                  <a:lnTo>
                    <a:pt x="1215" y="0"/>
                  </a:lnTo>
                  <a:cubicBezTo>
                    <a:pt x="1525" y="405"/>
                    <a:pt x="1477" y="1001"/>
                    <a:pt x="1120" y="1358"/>
                  </a:cubicBezTo>
                  <a:cubicBezTo>
                    <a:pt x="935" y="1542"/>
                    <a:pt x="681" y="1648"/>
                    <a:pt x="422" y="1648"/>
                  </a:cubicBezTo>
                  <a:cubicBezTo>
                    <a:pt x="279" y="1648"/>
                    <a:pt x="135" y="1616"/>
                    <a:pt x="0" y="1548"/>
                  </a:cubicBezTo>
                  <a:lnTo>
                    <a:pt x="0" y="1548"/>
                  </a:lnTo>
                  <a:lnTo>
                    <a:pt x="96" y="1644"/>
                  </a:lnTo>
                  <a:cubicBezTo>
                    <a:pt x="298" y="1834"/>
                    <a:pt x="566" y="1929"/>
                    <a:pt x="831" y="1929"/>
                  </a:cubicBezTo>
                  <a:cubicBezTo>
                    <a:pt x="1096" y="1929"/>
                    <a:pt x="1358" y="1834"/>
                    <a:pt x="1548" y="1644"/>
                  </a:cubicBezTo>
                  <a:cubicBezTo>
                    <a:pt x="1953" y="1239"/>
                    <a:pt x="1953" y="572"/>
                    <a:pt x="1525" y="215"/>
                  </a:cubicBezTo>
                  <a:cubicBezTo>
                    <a:pt x="1429" y="120"/>
                    <a:pt x="1334" y="72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7" name="Google Shape;7157;p52"/>
            <p:cNvSpPr/>
            <p:nvPr/>
          </p:nvSpPr>
          <p:spPr>
            <a:xfrm>
              <a:off x="3924998" y="3245032"/>
              <a:ext cx="58944" cy="57364"/>
            </a:xfrm>
            <a:custGeom>
              <a:rect b="b" l="l" r="r" t="t"/>
              <a:pathLst>
                <a:path extrusionOk="0" h="1924" w="1977">
                  <a:moveTo>
                    <a:pt x="1215" y="0"/>
                  </a:moveTo>
                  <a:cubicBezTo>
                    <a:pt x="1524" y="381"/>
                    <a:pt x="1501" y="977"/>
                    <a:pt x="1143" y="1334"/>
                  </a:cubicBezTo>
                  <a:cubicBezTo>
                    <a:pt x="937" y="1524"/>
                    <a:pt x="667" y="1630"/>
                    <a:pt x="397" y="1630"/>
                  </a:cubicBezTo>
                  <a:cubicBezTo>
                    <a:pt x="262" y="1630"/>
                    <a:pt x="127" y="1604"/>
                    <a:pt x="0" y="1548"/>
                  </a:cubicBezTo>
                  <a:lnTo>
                    <a:pt x="0" y="1548"/>
                  </a:lnTo>
                  <a:lnTo>
                    <a:pt x="96" y="1620"/>
                  </a:lnTo>
                  <a:cubicBezTo>
                    <a:pt x="298" y="1822"/>
                    <a:pt x="566" y="1923"/>
                    <a:pt x="831" y="1923"/>
                  </a:cubicBezTo>
                  <a:cubicBezTo>
                    <a:pt x="1096" y="1923"/>
                    <a:pt x="1358" y="1822"/>
                    <a:pt x="1548" y="1620"/>
                  </a:cubicBezTo>
                  <a:cubicBezTo>
                    <a:pt x="1977" y="1215"/>
                    <a:pt x="1977" y="548"/>
                    <a:pt x="1524" y="191"/>
                  </a:cubicBezTo>
                  <a:cubicBezTo>
                    <a:pt x="1429" y="119"/>
                    <a:pt x="1334" y="48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8" name="Google Shape;7158;p52"/>
            <p:cNvSpPr/>
            <p:nvPr/>
          </p:nvSpPr>
          <p:spPr>
            <a:xfrm>
              <a:off x="3725474" y="3245032"/>
              <a:ext cx="58259" cy="57364"/>
            </a:xfrm>
            <a:custGeom>
              <a:rect b="b" l="l" r="r" t="t"/>
              <a:pathLst>
                <a:path extrusionOk="0" h="1924" w="1954">
                  <a:moveTo>
                    <a:pt x="1215" y="0"/>
                  </a:moveTo>
                  <a:lnTo>
                    <a:pt x="1215" y="0"/>
                  </a:lnTo>
                  <a:cubicBezTo>
                    <a:pt x="1525" y="381"/>
                    <a:pt x="1477" y="977"/>
                    <a:pt x="1120" y="1334"/>
                  </a:cubicBezTo>
                  <a:cubicBezTo>
                    <a:pt x="929" y="1524"/>
                    <a:pt x="665" y="1630"/>
                    <a:pt x="396" y="1630"/>
                  </a:cubicBezTo>
                  <a:cubicBezTo>
                    <a:pt x="262" y="1630"/>
                    <a:pt x="127" y="1604"/>
                    <a:pt x="0" y="1548"/>
                  </a:cubicBezTo>
                  <a:lnTo>
                    <a:pt x="0" y="1548"/>
                  </a:lnTo>
                  <a:lnTo>
                    <a:pt x="96" y="1620"/>
                  </a:lnTo>
                  <a:cubicBezTo>
                    <a:pt x="298" y="1822"/>
                    <a:pt x="566" y="1923"/>
                    <a:pt x="831" y="1923"/>
                  </a:cubicBezTo>
                  <a:cubicBezTo>
                    <a:pt x="1096" y="1923"/>
                    <a:pt x="1358" y="1822"/>
                    <a:pt x="1548" y="1620"/>
                  </a:cubicBezTo>
                  <a:cubicBezTo>
                    <a:pt x="1953" y="1215"/>
                    <a:pt x="1953" y="548"/>
                    <a:pt x="1525" y="191"/>
                  </a:cubicBezTo>
                  <a:cubicBezTo>
                    <a:pt x="1429" y="119"/>
                    <a:pt x="1334" y="48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9" name="Google Shape;7159;p52"/>
            <p:cNvSpPr/>
            <p:nvPr/>
          </p:nvSpPr>
          <p:spPr>
            <a:xfrm>
              <a:off x="3924998" y="3044792"/>
              <a:ext cx="58944" cy="57543"/>
            </a:xfrm>
            <a:custGeom>
              <a:rect b="b" l="l" r="r" t="t"/>
              <a:pathLst>
                <a:path extrusionOk="0" h="1930" w="1977">
                  <a:moveTo>
                    <a:pt x="1215" y="0"/>
                  </a:moveTo>
                  <a:lnTo>
                    <a:pt x="1215" y="0"/>
                  </a:lnTo>
                  <a:cubicBezTo>
                    <a:pt x="1524" y="405"/>
                    <a:pt x="1501" y="1001"/>
                    <a:pt x="1143" y="1358"/>
                  </a:cubicBezTo>
                  <a:cubicBezTo>
                    <a:pt x="943" y="1542"/>
                    <a:pt x="684" y="1648"/>
                    <a:pt x="423" y="1648"/>
                  </a:cubicBezTo>
                  <a:cubicBezTo>
                    <a:pt x="279" y="1648"/>
                    <a:pt x="135" y="1616"/>
                    <a:pt x="0" y="1548"/>
                  </a:cubicBezTo>
                  <a:lnTo>
                    <a:pt x="0" y="1548"/>
                  </a:lnTo>
                  <a:lnTo>
                    <a:pt x="96" y="1644"/>
                  </a:lnTo>
                  <a:cubicBezTo>
                    <a:pt x="298" y="1834"/>
                    <a:pt x="566" y="1929"/>
                    <a:pt x="831" y="1929"/>
                  </a:cubicBezTo>
                  <a:cubicBezTo>
                    <a:pt x="1096" y="1929"/>
                    <a:pt x="1358" y="1834"/>
                    <a:pt x="1548" y="1644"/>
                  </a:cubicBezTo>
                  <a:cubicBezTo>
                    <a:pt x="1977" y="1239"/>
                    <a:pt x="1977" y="572"/>
                    <a:pt x="1524" y="215"/>
                  </a:cubicBezTo>
                  <a:cubicBezTo>
                    <a:pt x="1429" y="120"/>
                    <a:pt x="1334" y="72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0" name="Google Shape;7160;p52"/>
            <p:cNvSpPr/>
            <p:nvPr/>
          </p:nvSpPr>
          <p:spPr>
            <a:xfrm>
              <a:off x="3780155" y="3103021"/>
              <a:ext cx="138461" cy="138491"/>
            </a:xfrm>
            <a:custGeom>
              <a:rect b="b" l="l" r="r" t="t"/>
              <a:pathLst>
                <a:path extrusionOk="0" h="4645" w="4644">
                  <a:moveTo>
                    <a:pt x="2334" y="0"/>
                  </a:moveTo>
                  <a:cubicBezTo>
                    <a:pt x="1048" y="0"/>
                    <a:pt x="0" y="1024"/>
                    <a:pt x="0" y="2310"/>
                  </a:cubicBezTo>
                  <a:cubicBezTo>
                    <a:pt x="0" y="3596"/>
                    <a:pt x="1048" y="4644"/>
                    <a:pt x="2334" y="4644"/>
                  </a:cubicBezTo>
                  <a:cubicBezTo>
                    <a:pt x="3620" y="4644"/>
                    <a:pt x="4644" y="3596"/>
                    <a:pt x="4644" y="2310"/>
                  </a:cubicBezTo>
                  <a:cubicBezTo>
                    <a:pt x="4644" y="1024"/>
                    <a:pt x="3620" y="0"/>
                    <a:pt x="2334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1" name="Google Shape;7161;p52"/>
            <p:cNvSpPr/>
            <p:nvPr/>
          </p:nvSpPr>
          <p:spPr>
            <a:xfrm>
              <a:off x="3814950" y="3105854"/>
              <a:ext cx="105098" cy="135658"/>
            </a:xfrm>
            <a:custGeom>
              <a:rect b="b" l="l" r="r" t="t"/>
              <a:pathLst>
                <a:path extrusionOk="0" h="4550" w="3525">
                  <a:moveTo>
                    <a:pt x="1977" y="1"/>
                  </a:moveTo>
                  <a:lnTo>
                    <a:pt x="1977" y="1"/>
                  </a:lnTo>
                  <a:cubicBezTo>
                    <a:pt x="2643" y="405"/>
                    <a:pt x="3096" y="1144"/>
                    <a:pt x="3096" y="2001"/>
                  </a:cubicBezTo>
                  <a:cubicBezTo>
                    <a:pt x="3096" y="3287"/>
                    <a:pt x="2048" y="4335"/>
                    <a:pt x="786" y="4335"/>
                  </a:cubicBezTo>
                  <a:cubicBezTo>
                    <a:pt x="500" y="4335"/>
                    <a:pt x="238" y="4287"/>
                    <a:pt x="0" y="4216"/>
                  </a:cubicBezTo>
                  <a:lnTo>
                    <a:pt x="0" y="4216"/>
                  </a:lnTo>
                  <a:cubicBezTo>
                    <a:pt x="357" y="4430"/>
                    <a:pt x="738" y="4549"/>
                    <a:pt x="1191" y="4549"/>
                  </a:cubicBezTo>
                  <a:cubicBezTo>
                    <a:pt x="2477" y="4549"/>
                    <a:pt x="3525" y="3501"/>
                    <a:pt x="3525" y="2215"/>
                  </a:cubicBezTo>
                  <a:cubicBezTo>
                    <a:pt x="3525" y="1167"/>
                    <a:pt x="2858" y="310"/>
                    <a:pt x="1977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2" name="Google Shape;7162;p52"/>
            <p:cNvSpPr/>
            <p:nvPr/>
          </p:nvSpPr>
          <p:spPr>
            <a:xfrm>
              <a:off x="3820614" y="3156271"/>
              <a:ext cx="60375" cy="10674"/>
            </a:xfrm>
            <a:custGeom>
              <a:rect b="b" l="l" r="r" t="t"/>
              <a:pathLst>
                <a:path extrusionOk="0" h="358" w="2025">
                  <a:moveTo>
                    <a:pt x="191" y="0"/>
                  </a:moveTo>
                  <a:cubicBezTo>
                    <a:pt x="120" y="0"/>
                    <a:pt x="48" y="48"/>
                    <a:pt x="24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29" y="358"/>
                    <a:pt x="2025" y="262"/>
                    <a:pt x="1977" y="143"/>
                  </a:cubicBezTo>
                  <a:cubicBezTo>
                    <a:pt x="1929" y="48"/>
                    <a:pt x="1858" y="0"/>
                    <a:pt x="1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3" name="Google Shape;7163;p52"/>
            <p:cNvSpPr/>
            <p:nvPr/>
          </p:nvSpPr>
          <p:spPr>
            <a:xfrm>
              <a:off x="3831974" y="3177560"/>
              <a:ext cx="35539" cy="10674"/>
            </a:xfrm>
            <a:custGeom>
              <a:rect b="b" l="l" r="r" t="t"/>
              <a:pathLst>
                <a:path extrusionOk="0" h="358" w="1192">
                  <a:moveTo>
                    <a:pt x="215" y="1"/>
                  </a:moveTo>
                  <a:cubicBezTo>
                    <a:pt x="96" y="1"/>
                    <a:pt x="1" y="72"/>
                    <a:pt x="24" y="191"/>
                  </a:cubicBezTo>
                  <a:cubicBezTo>
                    <a:pt x="48" y="287"/>
                    <a:pt x="120" y="358"/>
                    <a:pt x="215" y="358"/>
                  </a:cubicBezTo>
                  <a:lnTo>
                    <a:pt x="977" y="358"/>
                  </a:lnTo>
                  <a:cubicBezTo>
                    <a:pt x="1072" y="358"/>
                    <a:pt x="1120" y="287"/>
                    <a:pt x="1167" y="191"/>
                  </a:cubicBezTo>
                  <a:cubicBezTo>
                    <a:pt x="1191" y="72"/>
                    <a:pt x="1096" y="1"/>
                    <a:pt x="9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4" name="Google Shape;7164;p52"/>
            <p:cNvSpPr/>
            <p:nvPr/>
          </p:nvSpPr>
          <p:spPr>
            <a:xfrm>
              <a:off x="3658717" y="2992943"/>
              <a:ext cx="368543" cy="354351"/>
            </a:xfrm>
            <a:custGeom>
              <a:rect b="b" l="l" r="r" t="t"/>
              <a:pathLst>
                <a:path extrusionOk="0" h="11885" w="12361">
                  <a:moveTo>
                    <a:pt x="6431" y="406"/>
                  </a:moveTo>
                  <a:cubicBezTo>
                    <a:pt x="6907" y="406"/>
                    <a:pt x="7288" y="787"/>
                    <a:pt x="7288" y="1263"/>
                  </a:cubicBezTo>
                  <a:cubicBezTo>
                    <a:pt x="7288" y="1739"/>
                    <a:pt x="6907" y="2144"/>
                    <a:pt x="6431" y="2144"/>
                  </a:cubicBezTo>
                  <a:cubicBezTo>
                    <a:pt x="5954" y="2144"/>
                    <a:pt x="5573" y="1739"/>
                    <a:pt x="5573" y="1263"/>
                  </a:cubicBezTo>
                  <a:cubicBezTo>
                    <a:pt x="5573" y="787"/>
                    <a:pt x="5954" y="406"/>
                    <a:pt x="6431" y="406"/>
                  </a:cubicBezTo>
                  <a:close/>
                  <a:moveTo>
                    <a:pt x="9741" y="1811"/>
                  </a:moveTo>
                  <a:cubicBezTo>
                    <a:pt x="9955" y="1811"/>
                    <a:pt x="10193" y="1906"/>
                    <a:pt x="10336" y="2049"/>
                  </a:cubicBezTo>
                  <a:cubicBezTo>
                    <a:pt x="10479" y="2192"/>
                    <a:pt x="10574" y="2430"/>
                    <a:pt x="10574" y="2644"/>
                  </a:cubicBezTo>
                  <a:cubicBezTo>
                    <a:pt x="10574" y="2859"/>
                    <a:pt x="10479" y="3097"/>
                    <a:pt x="10336" y="3240"/>
                  </a:cubicBezTo>
                  <a:cubicBezTo>
                    <a:pt x="10170" y="3407"/>
                    <a:pt x="9955" y="3490"/>
                    <a:pt x="9738" y="3490"/>
                  </a:cubicBezTo>
                  <a:cubicBezTo>
                    <a:pt x="9521" y="3490"/>
                    <a:pt x="9300" y="3407"/>
                    <a:pt x="9122" y="3240"/>
                  </a:cubicBezTo>
                  <a:cubicBezTo>
                    <a:pt x="8955" y="3097"/>
                    <a:pt x="8884" y="2859"/>
                    <a:pt x="8884" y="2644"/>
                  </a:cubicBezTo>
                  <a:cubicBezTo>
                    <a:pt x="8884" y="2430"/>
                    <a:pt x="9003" y="2192"/>
                    <a:pt x="9146" y="2049"/>
                  </a:cubicBezTo>
                  <a:cubicBezTo>
                    <a:pt x="9312" y="1859"/>
                    <a:pt x="9527" y="1811"/>
                    <a:pt x="9741" y="1811"/>
                  </a:cubicBezTo>
                  <a:close/>
                  <a:moveTo>
                    <a:pt x="3049" y="1835"/>
                  </a:moveTo>
                  <a:cubicBezTo>
                    <a:pt x="3240" y="1835"/>
                    <a:pt x="3478" y="1930"/>
                    <a:pt x="3644" y="2073"/>
                  </a:cubicBezTo>
                  <a:cubicBezTo>
                    <a:pt x="3787" y="2216"/>
                    <a:pt x="3883" y="2454"/>
                    <a:pt x="3883" y="2668"/>
                  </a:cubicBezTo>
                  <a:cubicBezTo>
                    <a:pt x="3883" y="2883"/>
                    <a:pt x="3835" y="3097"/>
                    <a:pt x="3668" y="3264"/>
                  </a:cubicBezTo>
                  <a:cubicBezTo>
                    <a:pt x="3502" y="3430"/>
                    <a:pt x="3287" y="3514"/>
                    <a:pt x="3070" y="3514"/>
                  </a:cubicBezTo>
                  <a:cubicBezTo>
                    <a:pt x="2853" y="3514"/>
                    <a:pt x="2632" y="3430"/>
                    <a:pt x="2454" y="3264"/>
                  </a:cubicBezTo>
                  <a:cubicBezTo>
                    <a:pt x="2287" y="3121"/>
                    <a:pt x="2216" y="2883"/>
                    <a:pt x="2216" y="2668"/>
                  </a:cubicBezTo>
                  <a:cubicBezTo>
                    <a:pt x="2216" y="2454"/>
                    <a:pt x="2287" y="2216"/>
                    <a:pt x="2454" y="2073"/>
                  </a:cubicBezTo>
                  <a:cubicBezTo>
                    <a:pt x="2620" y="1906"/>
                    <a:pt x="2835" y="1835"/>
                    <a:pt x="3049" y="1835"/>
                  </a:cubicBezTo>
                  <a:close/>
                  <a:moveTo>
                    <a:pt x="1668" y="5121"/>
                  </a:moveTo>
                  <a:cubicBezTo>
                    <a:pt x="2144" y="5121"/>
                    <a:pt x="2525" y="5502"/>
                    <a:pt x="2525" y="5978"/>
                  </a:cubicBezTo>
                  <a:cubicBezTo>
                    <a:pt x="2525" y="6479"/>
                    <a:pt x="2144" y="6836"/>
                    <a:pt x="1668" y="6836"/>
                  </a:cubicBezTo>
                  <a:cubicBezTo>
                    <a:pt x="1192" y="6836"/>
                    <a:pt x="811" y="6455"/>
                    <a:pt x="811" y="5978"/>
                  </a:cubicBezTo>
                  <a:cubicBezTo>
                    <a:pt x="811" y="5502"/>
                    <a:pt x="1192" y="5121"/>
                    <a:pt x="1668" y="5121"/>
                  </a:cubicBezTo>
                  <a:close/>
                  <a:moveTo>
                    <a:pt x="11146" y="5121"/>
                  </a:moveTo>
                  <a:cubicBezTo>
                    <a:pt x="11622" y="5121"/>
                    <a:pt x="12003" y="5502"/>
                    <a:pt x="12003" y="5978"/>
                  </a:cubicBezTo>
                  <a:cubicBezTo>
                    <a:pt x="12003" y="6455"/>
                    <a:pt x="11622" y="6836"/>
                    <a:pt x="11146" y="6836"/>
                  </a:cubicBezTo>
                  <a:cubicBezTo>
                    <a:pt x="10670" y="6836"/>
                    <a:pt x="10265" y="6455"/>
                    <a:pt x="10265" y="5978"/>
                  </a:cubicBezTo>
                  <a:cubicBezTo>
                    <a:pt x="10265" y="5502"/>
                    <a:pt x="10670" y="5121"/>
                    <a:pt x="11146" y="5121"/>
                  </a:cubicBezTo>
                  <a:close/>
                  <a:moveTo>
                    <a:pt x="3049" y="8503"/>
                  </a:moveTo>
                  <a:cubicBezTo>
                    <a:pt x="3240" y="8503"/>
                    <a:pt x="3478" y="8598"/>
                    <a:pt x="3644" y="8741"/>
                  </a:cubicBezTo>
                  <a:cubicBezTo>
                    <a:pt x="3787" y="8884"/>
                    <a:pt x="3883" y="9122"/>
                    <a:pt x="3883" y="9336"/>
                  </a:cubicBezTo>
                  <a:cubicBezTo>
                    <a:pt x="3883" y="9551"/>
                    <a:pt x="3835" y="9789"/>
                    <a:pt x="3668" y="9932"/>
                  </a:cubicBezTo>
                  <a:cubicBezTo>
                    <a:pt x="3502" y="10098"/>
                    <a:pt x="3287" y="10182"/>
                    <a:pt x="3070" y="10182"/>
                  </a:cubicBezTo>
                  <a:cubicBezTo>
                    <a:pt x="2853" y="10182"/>
                    <a:pt x="2632" y="10098"/>
                    <a:pt x="2454" y="9932"/>
                  </a:cubicBezTo>
                  <a:cubicBezTo>
                    <a:pt x="2287" y="9789"/>
                    <a:pt x="2216" y="9551"/>
                    <a:pt x="2216" y="9336"/>
                  </a:cubicBezTo>
                  <a:cubicBezTo>
                    <a:pt x="2216" y="9122"/>
                    <a:pt x="2287" y="8884"/>
                    <a:pt x="2454" y="8741"/>
                  </a:cubicBezTo>
                  <a:cubicBezTo>
                    <a:pt x="2620" y="8574"/>
                    <a:pt x="2835" y="8503"/>
                    <a:pt x="3049" y="8503"/>
                  </a:cubicBezTo>
                  <a:close/>
                  <a:moveTo>
                    <a:pt x="6407" y="9884"/>
                  </a:moveTo>
                  <a:cubicBezTo>
                    <a:pt x="6883" y="9884"/>
                    <a:pt x="7264" y="10265"/>
                    <a:pt x="7264" y="10741"/>
                  </a:cubicBezTo>
                  <a:cubicBezTo>
                    <a:pt x="7264" y="11218"/>
                    <a:pt x="6883" y="11599"/>
                    <a:pt x="6407" y="11599"/>
                  </a:cubicBezTo>
                  <a:cubicBezTo>
                    <a:pt x="5931" y="11599"/>
                    <a:pt x="5550" y="11218"/>
                    <a:pt x="5550" y="10741"/>
                  </a:cubicBezTo>
                  <a:cubicBezTo>
                    <a:pt x="5550" y="10265"/>
                    <a:pt x="5931" y="9884"/>
                    <a:pt x="6407" y="9884"/>
                  </a:cubicBezTo>
                  <a:close/>
                  <a:moveTo>
                    <a:pt x="6346" y="0"/>
                  </a:moveTo>
                  <a:cubicBezTo>
                    <a:pt x="5680" y="0"/>
                    <a:pt x="5145" y="543"/>
                    <a:pt x="5145" y="1216"/>
                  </a:cubicBezTo>
                  <a:cubicBezTo>
                    <a:pt x="5145" y="1811"/>
                    <a:pt x="5597" y="2311"/>
                    <a:pt x="6193" y="2406"/>
                  </a:cubicBezTo>
                  <a:lnTo>
                    <a:pt x="6193" y="3430"/>
                  </a:lnTo>
                  <a:cubicBezTo>
                    <a:pt x="5669" y="3478"/>
                    <a:pt x="5121" y="3716"/>
                    <a:pt x="4740" y="4026"/>
                  </a:cubicBezTo>
                  <a:lnTo>
                    <a:pt x="4002" y="3287"/>
                  </a:lnTo>
                  <a:cubicBezTo>
                    <a:pt x="4240" y="2954"/>
                    <a:pt x="4287" y="2549"/>
                    <a:pt x="4145" y="2121"/>
                  </a:cubicBezTo>
                  <a:cubicBezTo>
                    <a:pt x="3920" y="1629"/>
                    <a:pt x="3472" y="1386"/>
                    <a:pt x="3026" y="1386"/>
                  </a:cubicBezTo>
                  <a:cubicBezTo>
                    <a:pt x="2714" y="1386"/>
                    <a:pt x="2403" y="1505"/>
                    <a:pt x="2168" y="1739"/>
                  </a:cubicBezTo>
                  <a:cubicBezTo>
                    <a:pt x="1858" y="2073"/>
                    <a:pt x="1739" y="2573"/>
                    <a:pt x="1906" y="3049"/>
                  </a:cubicBezTo>
                  <a:cubicBezTo>
                    <a:pt x="2120" y="3549"/>
                    <a:pt x="2573" y="3788"/>
                    <a:pt x="3049" y="3788"/>
                  </a:cubicBezTo>
                  <a:cubicBezTo>
                    <a:pt x="3287" y="3788"/>
                    <a:pt x="3549" y="3716"/>
                    <a:pt x="3764" y="3549"/>
                  </a:cubicBezTo>
                  <a:lnTo>
                    <a:pt x="4502" y="4311"/>
                  </a:lnTo>
                  <a:cubicBezTo>
                    <a:pt x="4407" y="4383"/>
                    <a:pt x="4311" y="4502"/>
                    <a:pt x="4264" y="4621"/>
                  </a:cubicBezTo>
                  <a:cubicBezTo>
                    <a:pt x="4278" y="4752"/>
                    <a:pt x="4363" y="4811"/>
                    <a:pt x="4449" y="4811"/>
                  </a:cubicBezTo>
                  <a:cubicBezTo>
                    <a:pt x="4504" y="4811"/>
                    <a:pt x="4560" y="4787"/>
                    <a:pt x="4597" y="4740"/>
                  </a:cubicBezTo>
                  <a:cubicBezTo>
                    <a:pt x="4668" y="4621"/>
                    <a:pt x="4764" y="4502"/>
                    <a:pt x="4859" y="4431"/>
                  </a:cubicBezTo>
                  <a:cubicBezTo>
                    <a:pt x="5240" y="4026"/>
                    <a:pt x="5812" y="3788"/>
                    <a:pt x="6383" y="3788"/>
                  </a:cubicBezTo>
                  <a:cubicBezTo>
                    <a:pt x="8074" y="3788"/>
                    <a:pt x="9312" y="5764"/>
                    <a:pt x="7979" y="7526"/>
                  </a:cubicBezTo>
                  <a:lnTo>
                    <a:pt x="7955" y="7550"/>
                  </a:lnTo>
                  <a:cubicBezTo>
                    <a:pt x="7436" y="7943"/>
                    <a:pt x="6900" y="8113"/>
                    <a:pt x="6402" y="8113"/>
                  </a:cubicBezTo>
                  <a:cubicBezTo>
                    <a:pt x="5211" y="8113"/>
                    <a:pt x="4240" y="7140"/>
                    <a:pt x="4240" y="5931"/>
                  </a:cubicBezTo>
                  <a:cubicBezTo>
                    <a:pt x="4240" y="5764"/>
                    <a:pt x="4264" y="5550"/>
                    <a:pt x="4287" y="5383"/>
                  </a:cubicBezTo>
                  <a:cubicBezTo>
                    <a:pt x="4232" y="5283"/>
                    <a:pt x="4155" y="5240"/>
                    <a:pt x="4086" y="5240"/>
                  </a:cubicBezTo>
                  <a:cubicBezTo>
                    <a:pt x="4009" y="5240"/>
                    <a:pt x="3943" y="5295"/>
                    <a:pt x="3930" y="5383"/>
                  </a:cubicBezTo>
                  <a:cubicBezTo>
                    <a:pt x="3906" y="5502"/>
                    <a:pt x="3883" y="5645"/>
                    <a:pt x="3883" y="5764"/>
                  </a:cubicBezTo>
                  <a:lnTo>
                    <a:pt x="2835" y="5764"/>
                  </a:lnTo>
                  <a:cubicBezTo>
                    <a:pt x="2739" y="5169"/>
                    <a:pt x="2239" y="4716"/>
                    <a:pt x="1644" y="4716"/>
                  </a:cubicBezTo>
                  <a:cubicBezTo>
                    <a:pt x="691" y="4716"/>
                    <a:pt x="1" y="5788"/>
                    <a:pt x="739" y="6764"/>
                  </a:cubicBezTo>
                  <a:lnTo>
                    <a:pt x="787" y="6812"/>
                  </a:lnTo>
                  <a:cubicBezTo>
                    <a:pt x="1069" y="7020"/>
                    <a:pt x="1362" y="7110"/>
                    <a:pt x="1636" y="7110"/>
                  </a:cubicBezTo>
                  <a:cubicBezTo>
                    <a:pt x="2242" y="7110"/>
                    <a:pt x="2753" y="6671"/>
                    <a:pt x="2835" y="6098"/>
                  </a:cubicBezTo>
                  <a:lnTo>
                    <a:pt x="3883" y="6098"/>
                  </a:lnTo>
                  <a:cubicBezTo>
                    <a:pt x="3883" y="6098"/>
                    <a:pt x="4145" y="7169"/>
                    <a:pt x="4502" y="7574"/>
                  </a:cubicBezTo>
                  <a:lnTo>
                    <a:pt x="3764" y="8312"/>
                  </a:lnTo>
                  <a:cubicBezTo>
                    <a:pt x="3551" y="8153"/>
                    <a:pt x="3300" y="8074"/>
                    <a:pt x="3047" y="8074"/>
                  </a:cubicBezTo>
                  <a:cubicBezTo>
                    <a:pt x="2734" y="8074"/>
                    <a:pt x="2418" y="8194"/>
                    <a:pt x="2168" y="8431"/>
                  </a:cubicBezTo>
                  <a:cubicBezTo>
                    <a:pt x="1930" y="8669"/>
                    <a:pt x="1811" y="8979"/>
                    <a:pt x="1811" y="9312"/>
                  </a:cubicBezTo>
                  <a:cubicBezTo>
                    <a:pt x="1811" y="9622"/>
                    <a:pt x="1930" y="9932"/>
                    <a:pt x="2168" y="10170"/>
                  </a:cubicBezTo>
                  <a:cubicBezTo>
                    <a:pt x="2406" y="10408"/>
                    <a:pt x="2716" y="10527"/>
                    <a:pt x="3049" y="10527"/>
                  </a:cubicBezTo>
                  <a:cubicBezTo>
                    <a:pt x="3335" y="10527"/>
                    <a:pt x="3668" y="10408"/>
                    <a:pt x="3906" y="10170"/>
                  </a:cubicBezTo>
                  <a:cubicBezTo>
                    <a:pt x="4145" y="9932"/>
                    <a:pt x="4264" y="9622"/>
                    <a:pt x="4264" y="9312"/>
                  </a:cubicBezTo>
                  <a:cubicBezTo>
                    <a:pt x="4264" y="9027"/>
                    <a:pt x="4168" y="8789"/>
                    <a:pt x="4025" y="8598"/>
                  </a:cubicBezTo>
                  <a:lnTo>
                    <a:pt x="4764" y="7836"/>
                  </a:lnTo>
                  <a:cubicBezTo>
                    <a:pt x="5145" y="8193"/>
                    <a:pt x="5692" y="8408"/>
                    <a:pt x="6264" y="8479"/>
                  </a:cubicBezTo>
                  <a:lnTo>
                    <a:pt x="6264" y="9503"/>
                  </a:lnTo>
                  <a:cubicBezTo>
                    <a:pt x="5669" y="9598"/>
                    <a:pt x="5216" y="10098"/>
                    <a:pt x="5216" y="10694"/>
                  </a:cubicBezTo>
                  <a:cubicBezTo>
                    <a:pt x="5216" y="11360"/>
                    <a:pt x="5740" y="11884"/>
                    <a:pt x="6407" y="11884"/>
                  </a:cubicBezTo>
                  <a:cubicBezTo>
                    <a:pt x="7050" y="11884"/>
                    <a:pt x="7598" y="11360"/>
                    <a:pt x="7598" y="10694"/>
                  </a:cubicBezTo>
                  <a:cubicBezTo>
                    <a:pt x="7598" y="10098"/>
                    <a:pt x="7145" y="9598"/>
                    <a:pt x="6574" y="9503"/>
                  </a:cubicBezTo>
                  <a:lnTo>
                    <a:pt x="6574" y="8479"/>
                  </a:lnTo>
                  <a:cubicBezTo>
                    <a:pt x="7145" y="8431"/>
                    <a:pt x="7645" y="8193"/>
                    <a:pt x="8050" y="7836"/>
                  </a:cubicBezTo>
                  <a:lnTo>
                    <a:pt x="8788" y="8598"/>
                  </a:lnTo>
                  <a:cubicBezTo>
                    <a:pt x="8645" y="8789"/>
                    <a:pt x="8550" y="9027"/>
                    <a:pt x="8550" y="9312"/>
                  </a:cubicBezTo>
                  <a:cubicBezTo>
                    <a:pt x="8550" y="9622"/>
                    <a:pt x="8669" y="9932"/>
                    <a:pt x="8907" y="10170"/>
                  </a:cubicBezTo>
                  <a:cubicBezTo>
                    <a:pt x="9122" y="10384"/>
                    <a:pt x="9408" y="10503"/>
                    <a:pt x="9717" y="10527"/>
                  </a:cubicBezTo>
                  <a:lnTo>
                    <a:pt x="9765" y="10527"/>
                  </a:lnTo>
                  <a:cubicBezTo>
                    <a:pt x="10027" y="10527"/>
                    <a:pt x="10336" y="10432"/>
                    <a:pt x="10551" y="10265"/>
                  </a:cubicBezTo>
                  <a:cubicBezTo>
                    <a:pt x="10598" y="10194"/>
                    <a:pt x="10622" y="10075"/>
                    <a:pt x="10574" y="10027"/>
                  </a:cubicBezTo>
                  <a:cubicBezTo>
                    <a:pt x="10528" y="9981"/>
                    <a:pt x="10462" y="9954"/>
                    <a:pt x="10409" y="9954"/>
                  </a:cubicBezTo>
                  <a:cubicBezTo>
                    <a:pt x="10379" y="9954"/>
                    <a:pt x="10353" y="9962"/>
                    <a:pt x="10336" y="9979"/>
                  </a:cubicBezTo>
                  <a:cubicBezTo>
                    <a:pt x="10179" y="10125"/>
                    <a:pt x="9984" y="10197"/>
                    <a:pt x="9788" y="10197"/>
                  </a:cubicBezTo>
                  <a:cubicBezTo>
                    <a:pt x="9568" y="10197"/>
                    <a:pt x="9345" y="10108"/>
                    <a:pt x="9169" y="9932"/>
                  </a:cubicBezTo>
                  <a:cubicBezTo>
                    <a:pt x="9027" y="9789"/>
                    <a:pt x="8931" y="9551"/>
                    <a:pt x="8931" y="9336"/>
                  </a:cubicBezTo>
                  <a:cubicBezTo>
                    <a:pt x="8931" y="9122"/>
                    <a:pt x="9027" y="8884"/>
                    <a:pt x="9169" y="8741"/>
                  </a:cubicBezTo>
                  <a:cubicBezTo>
                    <a:pt x="9336" y="8574"/>
                    <a:pt x="9550" y="8491"/>
                    <a:pt x="9768" y="8491"/>
                  </a:cubicBezTo>
                  <a:cubicBezTo>
                    <a:pt x="9985" y="8491"/>
                    <a:pt x="10205" y="8574"/>
                    <a:pt x="10384" y="8741"/>
                  </a:cubicBezTo>
                  <a:cubicBezTo>
                    <a:pt x="10574" y="8908"/>
                    <a:pt x="10670" y="9193"/>
                    <a:pt x="10622" y="9432"/>
                  </a:cubicBezTo>
                  <a:cubicBezTo>
                    <a:pt x="10622" y="9503"/>
                    <a:pt x="10694" y="9598"/>
                    <a:pt x="10789" y="9598"/>
                  </a:cubicBezTo>
                  <a:cubicBezTo>
                    <a:pt x="10860" y="9598"/>
                    <a:pt x="10955" y="9551"/>
                    <a:pt x="10955" y="9455"/>
                  </a:cubicBezTo>
                  <a:cubicBezTo>
                    <a:pt x="10979" y="9098"/>
                    <a:pt x="10860" y="8741"/>
                    <a:pt x="10598" y="8479"/>
                  </a:cubicBezTo>
                  <a:cubicBezTo>
                    <a:pt x="10374" y="8242"/>
                    <a:pt x="10063" y="8121"/>
                    <a:pt x="9749" y="8121"/>
                  </a:cubicBezTo>
                  <a:cubicBezTo>
                    <a:pt x="9495" y="8121"/>
                    <a:pt x="9239" y="8200"/>
                    <a:pt x="9027" y="8360"/>
                  </a:cubicBezTo>
                  <a:lnTo>
                    <a:pt x="8288" y="7598"/>
                  </a:lnTo>
                  <a:cubicBezTo>
                    <a:pt x="8645" y="7217"/>
                    <a:pt x="8836" y="6693"/>
                    <a:pt x="8907" y="6121"/>
                  </a:cubicBezTo>
                  <a:lnTo>
                    <a:pt x="9955" y="6121"/>
                  </a:lnTo>
                  <a:cubicBezTo>
                    <a:pt x="10027" y="6717"/>
                    <a:pt x="10551" y="7169"/>
                    <a:pt x="11146" y="7169"/>
                  </a:cubicBezTo>
                  <a:cubicBezTo>
                    <a:pt x="11789" y="7169"/>
                    <a:pt x="12337" y="6621"/>
                    <a:pt x="12337" y="5978"/>
                  </a:cubicBezTo>
                  <a:cubicBezTo>
                    <a:pt x="12361" y="5312"/>
                    <a:pt x="11813" y="4788"/>
                    <a:pt x="11146" y="4788"/>
                  </a:cubicBezTo>
                  <a:cubicBezTo>
                    <a:pt x="10551" y="4788"/>
                    <a:pt x="9955" y="5836"/>
                    <a:pt x="9955" y="5836"/>
                  </a:cubicBezTo>
                  <a:lnTo>
                    <a:pt x="8907" y="5836"/>
                  </a:lnTo>
                  <a:cubicBezTo>
                    <a:pt x="8884" y="5264"/>
                    <a:pt x="8645" y="4764"/>
                    <a:pt x="8288" y="4335"/>
                  </a:cubicBezTo>
                  <a:lnTo>
                    <a:pt x="9027" y="3597"/>
                  </a:lnTo>
                  <a:cubicBezTo>
                    <a:pt x="9241" y="3740"/>
                    <a:pt x="9503" y="3835"/>
                    <a:pt x="9741" y="3835"/>
                  </a:cubicBezTo>
                  <a:cubicBezTo>
                    <a:pt x="10027" y="3835"/>
                    <a:pt x="10360" y="3716"/>
                    <a:pt x="10598" y="3478"/>
                  </a:cubicBezTo>
                  <a:cubicBezTo>
                    <a:pt x="10860" y="3192"/>
                    <a:pt x="10979" y="2811"/>
                    <a:pt x="10932" y="2430"/>
                  </a:cubicBezTo>
                  <a:cubicBezTo>
                    <a:pt x="10908" y="2240"/>
                    <a:pt x="10836" y="2073"/>
                    <a:pt x="10717" y="1930"/>
                  </a:cubicBezTo>
                  <a:cubicBezTo>
                    <a:pt x="10472" y="1582"/>
                    <a:pt x="10108" y="1415"/>
                    <a:pt x="9743" y="1415"/>
                  </a:cubicBezTo>
                  <a:cubicBezTo>
                    <a:pt x="9434" y="1415"/>
                    <a:pt x="9124" y="1534"/>
                    <a:pt x="8884" y="1763"/>
                  </a:cubicBezTo>
                  <a:cubicBezTo>
                    <a:pt x="8645" y="2001"/>
                    <a:pt x="8526" y="2311"/>
                    <a:pt x="8526" y="2644"/>
                  </a:cubicBezTo>
                  <a:cubicBezTo>
                    <a:pt x="8526" y="2906"/>
                    <a:pt x="8598" y="3145"/>
                    <a:pt x="8765" y="3359"/>
                  </a:cubicBezTo>
                  <a:lnTo>
                    <a:pt x="8002" y="4097"/>
                  </a:lnTo>
                  <a:cubicBezTo>
                    <a:pt x="7621" y="3740"/>
                    <a:pt x="7098" y="3526"/>
                    <a:pt x="6526" y="3478"/>
                  </a:cubicBezTo>
                  <a:lnTo>
                    <a:pt x="6526" y="2406"/>
                  </a:lnTo>
                  <a:cubicBezTo>
                    <a:pt x="7359" y="2287"/>
                    <a:pt x="7931" y="1263"/>
                    <a:pt x="7240" y="334"/>
                  </a:cubicBezTo>
                  <a:lnTo>
                    <a:pt x="7217" y="311"/>
                  </a:lnTo>
                  <a:cubicBezTo>
                    <a:pt x="6923" y="94"/>
                    <a:pt x="6623" y="0"/>
                    <a:pt x="634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5" name="Google Shape;7165;p52"/>
          <p:cNvGrpSpPr/>
          <p:nvPr/>
        </p:nvGrpSpPr>
        <p:grpSpPr>
          <a:xfrm>
            <a:off x="4022564" y="2995090"/>
            <a:ext cx="353606" cy="351489"/>
            <a:chOff x="4365452" y="2995090"/>
            <a:chExt cx="353606" cy="351489"/>
          </a:xfrm>
        </p:grpSpPr>
        <p:sp>
          <p:nvSpPr>
            <p:cNvPr id="7166" name="Google Shape;7166;p52"/>
            <p:cNvSpPr/>
            <p:nvPr/>
          </p:nvSpPr>
          <p:spPr>
            <a:xfrm>
              <a:off x="4371117" y="3172610"/>
              <a:ext cx="171854" cy="170423"/>
            </a:xfrm>
            <a:custGeom>
              <a:rect b="b" l="l" r="r" t="t"/>
              <a:pathLst>
                <a:path extrusionOk="0" h="5716" w="5764">
                  <a:moveTo>
                    <a:pt x="1" y="0"/>
                  </a:moveTo>
                  <a:lnTo>
                    <a:pt x="1" y="5287"/>
                  </a:lnTo>
                  <a:cubicBezTo>
                    <a:pt x="1" y="5549"/>
                    <a:pt x="215" y="5716"/>
                    <a:pt x="453" y="5716"/>
                  </a:cubicBezTo>
                  <a:lnTo>
                    <a:pt x="5764" y="5716"/>
                  </a:lnTo>
                  <a:lnTo>
                    <a:pt x="5764" y="4025"/>
                  </a:lnTo>
                  <a:lnTo>
                    <a:pt x="5764" y="2834"/>
                  </a:lnTo>
                  <a:lnTo>
                    <a:pt x="5764" y="453"/>
                  </a:lnTo>
                  <a:cubicBezTo>
                    <a:pt x="5764" y="191"/>
                    <a:pt x="5549" y="0"/>
                    <a:pt x="531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7" name="Google Shape;7167;p52"/>
            <p:cNvSpPr/>
            <p:nvPr/>
          </p:nvSpPr>
          <p:spPr>
            <a:xfrm>
              <a:off x="4370401" y="3001470"/>
              <a:ext cx="171854" cy="193529"/>
            </a:xfrm>
            <a:custGeom>
              <a:rect b="b" l="l" r="r" t="t"/>
              <a:pathLst>
                <a:path extrusionOk="0" h="6491" w="5764">
                  <a:moveTo>
                    <a:pt x="477" y="1"/>
                  </a:moveTo>
                  <a:cubicBezTo>
                    <a:pt x="215" y="1"/>
                    <a:pt x="1" y="215"/>
                    <a:pt x="1" y="453"/>
                  </a:cubicBezTo>
                  <a:lnTo>
                    <a:pt x="1" y="5716"/>
                  </a:lnTo>
                  <a:lnTo>
                    <a:pt x="1739" y="5716"/>
                  </a:lnTo>
                  <a:lnTo>
                    <a:pt x="2263" y="6455"/>
                  </a:lnTo>
                  <a:cubicBezTo>
                    <a:pt x="2275" y="6478"/>
                    <a:pt x="2299" y="6490"/>
                    <a:pt x="2323" y="6490"/>
                  </a:cubicBezTo>
                  <a:cubicBezTo>
                    <a:pt x="2347" y="6490"/>
                    <a:pt x="2370" y="6478"/>
                    <a:pt x="2382" y="6455"/>
                  </a:cubicBezTo>
                  <a:lnTo>
                    <a:pt x="2930" y="5716"/>
                  </a:lnTo>
                  <a:lnTo>
                    <a:pt x="5335" y="5716"/>
                  </a:lnTo>
                  <a:cubicBezTo>
                    <a:pt x="5597" y="5716"/>
                    <a:pt x="5764" y="5502"/>
                    <a:pt x="5764" y="5264"/>
                  </a:cubicBezTo>
                  <a:lnTo>
                    <a:pt x="5764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8" name="Google Shape;7168;p52"/>
            <p:cNvSpPr/>
            <p:nvPr/>
          </p:nvSpPr>
          <p:spPr>
            <a:xfrm>
              <a:off x="4518822" y="3001470"/>
              <a:ext cx="195258" cy="170452"/>
            </a:xfrm>
            <a:custGeom>
              <a:rect b="b" l="l" r="r" t="t"/>
              <a:pathLst>
                <a:path extrusionOk="0" h="5717" w="6549">
                  <a:moveTo>
                    <a:pt x="762" y="1"/>
                  </a:moveTo>
                  <a:lnTo>
                    <a:pt x="762" y="1692"/>
                  </a:lnTo>
                  <a:lnTo>
                    <a:pt x="24" y="2239"/>
                  </a:lnTo>
                  <a:cubicBezTo>
                    <a:pt x="0" y="2263"/>
                    <a:pt x="0" y="2335"/>
                    <a:pt x="24" y="2358"/>
                  </a:cubicBezTo>
                  <a:lnTo>
                    <a:pt x="762" y="2882"/>
                  </a:lnTo>
                  <a:lnTo>
                    <a:pt x="762" y="5264"/>
                  </a:lnTo>
                  <a:cubicBezTo>
                    <a:pt x="762" y="5550"/>
                    <a:pt x="976" y="5716"/>
                    <a:pt x="1215" y="5716"/>
                  </a:cubicBezTo>
                  <a:lnTo>
                    <a:pt x="6525" y="5716"/>
                  </a:lnTo>
                  <a:lnTo>
                    <a:pt x="6525" y="453"/>
                  </a:lnTo>
                  <a:cubicBezTo>
                    <a:pt x="6549" y="215"/>
                    <a:pt x="6335" y="1"/>
                    <a:pt x="6073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9" name="Google Shape;7169;p52"/>
            <p:cNvSpPr/>
            <p:nvPr/>
          </p:nvSpPr>
          <p:spPr>
            <a:xfrm>
              <a:off x="4685669" y="3001470"/>
              <a:ext cx="28414" cy="170452"/>
            </a:xfrm>
            <a:custGeom>
              <a:rect b="b" l="l" r="r" t="t"/>
              <a:pathLst>
                <a:path extrusionOk="0" h="5717" w="953">
                  <a:moveTo>
                    <a:pt x="0" y="1"/>
                  </a:moveTo>
                  <a:cubicBezTo>
                    <a:pt x="262" y="1"/>
                    <a:pt x="477" y="191"/>
                    <a:pt x="477" y="453"/>
                  </a:cubicBezTo>
                  <a:lnTo>
                    <a:pt x="477" y="5716"/>
                  </a:lnTo>
                  <a:lnTo>
                    <a:pt x="953" y="5716"/>
                  </a:lnTo>
                  <a:lnTo>
                    <a:pt x="953" y="453"/>
                  </a:lnTo>
                  <a:cubicBezTo>
                    <a:pt x="953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0" name="Google Shape;7170;p52"/>
            <p:cNvSpPr/>
            <p:nvPr/>
          </p:nvSpPr>
          <p:spPr>
            <a:xfrm>
              <a:off x="4540826" y="3149354"/>
              <a:ext cx="171138" cy="192963"/>
            </a:xfrm>
            <a:custGeom>
              <a:rect b="b" l="l" r="r" t="t"/>
              <a:pathLst>
                <a:path extrusionOk="0" h="6472" w="5740">
                  <a:moveTo>
                    <a:pt x="3456" y="0"/>
                  </a:moveTo>
                  <a:cubicBezTo>
                    <a:pt x="3436" y="0"/>
                    <a:pt x="3418" y="6"/>
                    <a:pt x="3406" y="18"/>
                  </a:cubicBezTo>
                  <a:lnTo>
                    <a:pt x="2858" y="756"/>
                  </a:lnTo>
                  <a:lnTo>
                    <a:pt x="453" y="756"/>
                  </a:lnTo>
                  <a:cubicBezTo>
                    <a:pt x="191" y="756"/>
                    <a:pt x="0" y="971"/>
                    <a:pt x="0" y="1209"/>
                  </a:cubicBezTo>
                  <a:lnTo>
                    <a:pt x="0" y="6472"/>
                  </a:lnTo>
                  <a:lnTo>
                    <a:pt x="5311" y="6472"/>
                  </a:lnTo>
                  <a:cubicBezTo>
                    <a:pt x="5573" y="6472"/>
                    <a:pt x="5740" y="6257"/>
                    <a:pt x="5740" y="6019"/>
                  </a:cubicBezTo>
                  <a:lnTo>
                    <a:pt x="5740" y="756"/>
                  </a:lnTo>
                  <a:lnTo>
                    <a:pt x="4049" y="756"/>
                  </a:lnTo>
                  <a:lnTo>
                    <a:pt x="3525" y="18"/>
                  </a:lnTo>
                  <a:cubicBezTo>
                    <a:pt x="3501" y="6"/>
                    <a:pt x="3477" y="0"/>
                    <a:pt x="3456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1" name="Google Shape;7171;p52"/>
            <p:cNvSpPr/>
            <p:nvPr/>
          </p:nvSpPr>
          <p:spPr>
            <a:xfrm>
              <a:off x="4686384" y="3171895"/>
              <a:ext cx="27698" cy="170423"/>
            </a:xfrm>
            <a:custGeom>
              <a:rect b="b" l="l" r="r" t="t"/>
              <a:pathLst>
                <a:path extrusionOk="0" h="5716" w="929">
                  <a:moveTo>
                    <a:pt x="477" y="0"/>
                  </a:moveTo>
                  <a:lnTo>
                    <a:pt x="477" y="5263"/>
                  </a:lnTo>
                  <a:cubicBezTo>
                    <a:pt x="477" y="5501"/>
                    <a:pt x="262" y="5716"/>
                    <a:pt x="0" y="5716"/>
                  </a:cubicBezTo>
                  <a:lnTo>
                    <a:pt x="477" y="5716"/>
                  </a:lnTo>
                  <a:cubicBezTo>
                    <a:pt x="715" y="5716"/>
                    <a:pt x="929" y="5549"/>
                    <a:pt x="929" y="5263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2" name="Google Shape;7172;p52"/>
            <p:cNvSpPr/>
            <p:nvPr/>
          </p:nvSpPr>
          <p:spPr>
            <a:xfrm>
              <a:off x="4541541" y="3256391"/>
              <a:ext cx="23435" cy="35510"/>
            </a:xfrm>
            <a:custGeom>
              <a:rect b="b" l="l" r="r" t="t"/>
              <a:pathLst>
                <a:path extrusionOk="0" h="1191" w="786">
                  <a:moveTo>
                    <a:pt x="0" y="0"/>
                  </a:moveTo>
                  <a:lnTo>
                    <a:pt x="0" y="1191"/>
                  </a:lnTo>
                  <a:lnTo>
                    <a:pt x="762" y="643"/>
                  </a:lnTo>
                  <a:cubicBezTo>
                    <a:pt x="786" y="619"/>
                    <a:pt x="786" y="572"/>
                    <a:pt x="762" y="5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3" name="Google Shape;7173;p52"/>
            <p:cNvSpPr/>
            <p:nvPr/>
          </p:nvSpPr>
          <p:spPr>
            <a:xfrm>
              <a:off x="4488261" y="3118645"/>
              <a:ext cx="106559" cy="106529"/>
            </a:xfrm>
            <a:custGeom>
              <a:rect b="b" l="l" r="r" t="t"/>
              <a:pathLst>
                <a:path extrusionOk="0" h="3573" w="3574">
                  <a:moveTo>
                    <a:pt x="1787" y="0"/>
                  </a:moveTo>
                  <a:cubicBezTo>
                    <a:pt x="811" y="0"/>
                    <a:pt x="1" y="810"/>
                    <a:pt x="1" y="1786"/>
                  </a:cubicBezTo>
                  <a:cubicBezTo>
                    <a:pt x="1" y="2763"/>
                    <a:pt x="811" y="3572"/>
                    <a:pt x="1787" y="3572"/>
                  </a:cubicBezTo>
                  <a:cubicBezTo>
                    <a:pt x="2787" y="3572"/>
                    <a:pt x="3573" y="2763"/>
                    <a:pt x="3573" y="1786"/>
                  </a:cubicBezTo>
                  <a:cubicBezTo>
                    <a:pt x="3573" y="810"/>
                    <a:pt x="2787" y="0"/>
                    <a:pt x="1787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4" name="Google Shape;7174;p52"/>
            <p:cNvSpPr/>
            <p:nvPr/>
          </p:nvSpPr>
          <p:spPr>
            <a:xfrm>
              <a:off x="4505316" y="3125025"/>
              <a:ext cx="89505" cy="100149"/>
            </a:xfrm>
            <a:custGeom>
              <a:rect b="b" l="l" r="r" t="t"/>
              <a:pathLst>
                <a:path extrusionOk="0" h="3359" w="3002">
                  <a:moveTo>
                    <a:pt x="2049" y="1"/>
                  </a:moveTo>
                  <a:lnTo>
                    <a:pt x="2049" y="1"/>
                  </a:lnTo>
                  <a:cubicBezTo>
                    <a:pt x="2406" y="334"/>
                    <a:pt x="2620" y="810"/>
                    <a:pt x="2620" y="1310"/>
                  </a:cubicBezTo>
                  <a:cubicBezTo>
                    <a:pt x="2620" y="2287"/>
                    <a:pt x="1810" y="3096"/>
                    <a:pt x="834" y="3096"/>
                  </a:cubicBezTo>
                  <a:cubicBezTo>
                    <a:pt x="548" y="3096"/>
                    <a:pt x="239" y="3001"/>
                    <a:pt x="1" y="2882"/>
                  </a:cubicBezTo>
                  <a:lnTo>
                    <a:pt x="1" y="2882"/>
                  </a:lnTo>
                  <a:cubicBezTo>
                    <a:pt x="334" y="3192"/>
                    <a:pt x="739" y="3358"/>
                    <a:pt x="1215" y="3358"/>
                  </a:cubicBezTo>
                  <a:cubicBezTo>
                    <a:pt x="2215" y="3358"/>
                    <a:pt x="3001" y="2549"/>
                    <a:pt x="3001" y="1572"/>
                  </a:cubicBezTo>
                  <a:cubicBezTo>
                    <a:pt x="3001" y="882"/>
                    <a:pt x="2620" y="262"/>
                    <a:pt x="2049" y="1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5" name="Google Shape;7175;p52"/>
            <p:cNvSpPr/>
            <p:nvPr/>
          </p:nvSpPr>
          <p:spPr>
            <a:xfrm>
              <a:off x="4365452" y="2995090"/>
              <a:ext cx="353606" cy="351489"/>
            </a:xfrm>
            <a:custGeom>
              <a:rect b="b" l="l" r="r" t="t"/>
              <a:pathLst>
                <a:path extrusionOk="0" h="11789" w="11860">
                  <a:moveTo>
                    <a:pt x="11217" y="358"/>
                  </a:moveTo>
                  <a:cubicBezTo>
                    <a:pt x="11360" y="358"/>
                    <a:pt x="11502" y="477"/>
                    <a:pt x="11502" y="667"/>
                  </a:cubicBezTo>
                  <a:lnTo>
                    <a:pt x="11502" y="5764"/>
                  </a:lnTo>
                  <a:lnTo>
                    <a:pt x="10026" y="5764"/>
                  </a:lnTo>
                  <a:lnTo>
                    <a:pt x="9550" y="5073"/>
                  </a:lnTo>
                  <a:cubicBezTo>
                    <a:pt x="9478" y="5002"/>
                    <a:pt x="9431" y="4978"/>
                    <a:pt x="9335" y="4978"/>
                  </a:cubicBezTo>
                  <a:cubicBezTo>
                    <a:pt x="9240" y="4978"/>
                    <a:pt x="9192" y="5002"/>
                    <a:pt x="9121" y="5073"/>
                  </a:cubicBezTo>
                  <a:lnTo>
                    <a:pt x="8645" y="5764"/>
                  </a:lnTo>
                  <a:lnTo>
                    <a:pt x="7859" y="5764"/>
                  </a:lnTo>
                  <a:cubicBezTo>
                    <a:pt x="7764" y="4787"/>
                    <a:pt x="7025" y="4049"/>
                    <a:pt x="6073" y="3977"/>
                  </a:cubicBezTo>
                  <a:lnTo>
                    <a:pt x="6073" y="3073"/>
                  </a:lnTo>
                  <a:cubicBezTo>
                    <a:pt x="6073" y="3001"/>
                    <a:pt x="6025" y="2953"/>
                    <a:pt x="6001" y="2930"/>
                  </a:cubicBezTo>
                  <a:lnTo>
                    <a:pt x="5382" y="2477"/>
                  </a:lnTo>
                  <a:lnTo>
                    <a:pt x="6001" y="2025"/>
                  </a:lnTo>
                  <a:cubicBezTo>
                    <a:pt x="6073" y="2001"/>
                    <a:pt x="6073" y="1953"/>
                    <a:pt x="6073" y="1882"/>
                  </a:cubicBezTo>
                  <a:lnTo>
                    <a:pt x="6073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4"/>
                    <a:pt x="4953" y="2382"/>
                    <a:pt x="4953" y="2477"/>
                  </a:cubicBezTo>
                  <a:cubicBezTo>
                    <a:pt x="4953" y="2572"/>
                    <a:pt x="5001" y="2620"/>
                    <a:pt x="5049" y="2692"/>
                  </a:cubicBezTo>
                  <a:lnTo>
                    <a:pt x="5739" y="3168"/>
                  </a:lnTo>
                  <a:lnTo>
                    <a:pt x="5739" y="3977"/>
                  </a:lnTo>
                  <a:cubicBezTo>
                    <a:pt x="5430" y="4001"/>
                    <a:pt x="5168" y="4097"/>
                    <a:pt x="4930" y="4239"/>
                  </a:cubicBezTo>
                  <a:cubicBezTo>
                    <a:pt x="4882" y="4263"/>
                    <a:pt x="4811" y="4359"/>
                    <a:pt x="4834" y="4454"/>
                  </a:cubicBezTo>
                  <a:cubicBezTo>
                    <a:pt x="4864" y="4528"/>
                    <a:pt x="4922" y="4565"/>
                    <a:pt x="4990" y="4565"/>
                  </a:cubicBezTo>
                  <a:cubicBezTo>
                    <a:pt x="5031" y="4565"/>
                    <a:pt x="5076" y="4552"/>
                    <a:pt x="5120" y="4525"/>
                  </a:cubicBezTo>
                  <a:cubicBezTo>
                    <a:pt x="5358" y="4382"/>
                    <a:pt x="5644" y="4335"/>
                    <a:pt x="5906" y="4335"/>
                  </a:cubicBezTo>
                  <a:cubicBezTo>
                    <a:pt x="6811" y="4335"/>
                    <a:pt x="7525" y="5049"/>
                    <a:pt x="7525" y="5930"/>
                  </a:cubicBezTo>
                  <a:cubicBezTo>
                    <a:pt x="7549" y="6788"/>
                    <a:pt x="6811" y="7550"/>
                    <a:pt x="5906" y="7550"/>
                  </a:cubicBezTo>
                  <a:cubicBezTo>
                    <a:pt x="5025" y="7550"/>
                    <a:pt x="4311" y="6835"/>
                    <a:pt x="4311" y="5930"/>
                  </a:cubicBezTo>
                  <a:cubicBezTo>
                    <a:pt x="4311" y="5597"/>
                    <a:pt x="4406" y="5311"/>
                    <a:pt x="4572" y="5049"/>
                  </a:cubicBezTo>
                  <a:cubicBezTo>
                    <a:pt x="4644" y="4978"/>
                    <a:pt x="4596" y="4859"/>
                    <a:pt x="4549" y="4811"/>
                  </a:cubicBezTo>
                  <a:cubicBezTo>
                    <a:pt x="4504" y="4778"/>
                    <a:pt x="4455" y="4760"/>
                    <a:pt x="4410" y="4760"/>
                  </a:cubicBezTo>
                  <a:cubicBezTo>
                    <a:pt x="4358" y="4760"/>
                    <a:pt x="4312" y="4784"/>
                    <a:pt x="4287" y="4835"/>
                  </a:cubicBezTo>
                  <a:cubicBezTo>
                    <a:pt x="4096" y="5097"/>
                    <a:pt x="3977" y="5430"/>
                    <a:pt x="3953" y="5764"/>
                  </a:cubicBezTo>
                  <a:lnTo>
                    <a:pt x="3048" y="5764"/>
                  </a:lnTo>
                  <a:cubicBezTo>
                    <a:pt x="3001" y="5764"/>
                    <a:pt x="2929" y="5787"/>
                    <a:pt x="2905" y="5811"/>
                  </a:cubicBezTo>
                  <a:lnTo>
                    <a:pt x="2453" y="6430"/>
                  </a:lnTo>
                  <a:lnTo>
                    <a:pt x="2024" y="5811"/>
                  </a:lnTo>
                  <a:cubicBezTo>
                    <a:pt x="1977" y="5764"/>
                    <a:pt x="1929" y="5764"/>
                    <a:pt x="1858" y="5764"/>
                  </a:cubicBezTo>
                  <a:lnTo>
                    <a:pt x="286" y="5764"/>
                  </a:lnTo>
                  <a:lnTo>
                    <a:pt x="286" y="667"/>
                  </a:lnTo>
                  <a:cubicBezTo>
                    <a:pt x="286" y="524"/>
                    <a:pt x="405" y="358"/>
                    <a:pt x="595" y="358"/>
                  </a:cubicBezTo>
                  <a:close/>
                  <a:moveTo>
                    <a:pt x="3977" y="6073"/>
                  </a:moveTo>
                  <a:cubicBezTo>
                    <a:pt x="4072" y="7026"/>
                    <a:pt x="4811" y="7788"/>
                    <a:pt x="5763" y="7859"/>
                  </a:cubicBezTo>
                  <a:lnTo>
                    <a:pt x="5763" y="8764"/>
                  </a:lnTo>
                  <a:cubicBezTo>
                    <a:pt x="5763" y="8812"/>
                    <a:pt x="5787" y="8883"/>
                    <a:pt x="5835" y="8907"/>
                  </a:cubicBezTo>
                  <a:lnTo>
                    <a:pt x="6454" y="9360"/>
                  </a:lnTo>
                  <a:lnTo>
                    <a:pt x="5835" y="9812"/>
                  </a:lnTo>
                  <a:cubicBezTo>
                    <a:pt x="5763" y="9836"/>
                    <a:pt x="5763" y="9883"/>
                    <a:pt x="5763" y="9955"/>
                  </a:cubicBezTo>
                  <a:lnTo>
                    <a:pt x="5763" y="11479"/>
                  </a:lnTo>
                  <a:lnTo>
                    <a:pt x="619" y="11479"/>
                  </a:lnTo>
                  <a:cubicBezTo>
                    <a:pt x="476" y="11479"/>
                    <a:pt x="310" y="11360"/>
                    <a:pt x="310" y="11169"/>
                  </a:cubicBezTo>
                  <a:lnTo>
                    <a:pt x="310" y="6073"/>
                  </a:lnTo>
                  <a:lnTo>
                    <a:pt x="1810" y="6073"/>
                  </a:lnTo>
                  <a:lnTo>
                    <a:pt x="2286" y="6764"/>
                  </a:lnTo>
                  <a:cubicBezTo>
                    <a:pt x="2334" y="6835"/>
                    <a:pt x="2405" y="6859"/>
                    <a:pt x="2501" y="6859"/>
                  </a:cubicBezTo>
                  <a:cubicBezTo>
                    <a:pt x="2572" y="6859"/>
                    <a:pt x="2643" y="6811"/>
                    <a:pt x="2691" y="6764"/>
                  </a:cubicBezTo>
                  <a:lnTo>
                    <a:pt x="3167" y="6073"/>
                  </a:lnTo>
                  <a:close/>
                  <a:moveTo>
                    <a:pt x="619" y="0"/>
                  </a:moveTo>
                  <a:cubicBezTo>
                    <a:pt x="262" y="0"/>
                    <a:pt x="0" y="310"/>
                    <a:pt x="0" y="643"/>
                  </a:cubicBezTo>
                  <a:lnTo>
                    <a:pt x="0" y="11622"/>
                  </a:lnTo>
                  <a:cubicBezTo>
                    <a:pt x="0" y="11717"/>
                    <a:pt x="72" y="11789"/>
                    <a:pt x="167" y="11789"/>
                  </a:cubicBezTo>
                  <a:lnTo>
                    <a:pt x="9312" y="11789"/>
                  </a:lnTo>
                  <a:cubicBezTo>
                    <a:pt x="9454" y="11646"/>
                    <a:pt x="9359" y="11479"/>
                    <a:pt x="9216" y="11479"/>
                  </a:cubicBezTo>
                  <a:lnTo>
                    <a:pt x="6097" y="11479"/>
                  </a:lnTo>
                  <a:lnTo>
                    <a:pt x="6097" y="10050"/>
                  </a:lnTo>
                  <a:lnTo>
                    <a:pt x="6787" y="9574"/>
                  </a:lnTo>
                  <a:cubicBezTo>
                    <a:pt x="6835" y="9502"/>
                    <a:pt x="6859" y="9455"/>
                    <a:pt x="6859" y="9360"/>
                  </a:cubicBezTo>
                  <a:cubicBezTo>
                    <a:pt x="6859" y="9264"/>
                    <a:pt x="6835" y="9217"/>
                    <a:pt x="6787" y="9145"/>
                  </a:cubicBezTo>
                  <a:lnTo>
                    <a:pt x="6097" y="8669"/>
                  </a:lnTo>
                  <a:lnTo>
                    <a:pt x="6097" y="7859"/>
                  </a:lnTo>
                  <a:cubicBezTo>
                    <a:pt x="7049" y="7764"/>
                    <a:pt x="7787" y="7026"/>
                    <a:pt x="7883" y="6073"/>
                  </a:cubicBezTo>
                  <a:lnTo>
                    <a:pt x="8764" y="6073"/>
                  </a:lnTo>
                  <a:cubicBezTo>
                    <a:pt x="8835" y="6073"/>
                    <a:pt x="8883" y="6049"/>
                    <a:pt x="8931" y="6026"/>
                  </a:cubicBezTo>
                  <a:lnTo>
                    <a:pt x="9359" y="5383"/>
                  </a:lnTo>
                  <a:lnTo>
                    <a:pt x="9812" y="6026"/>
                  </a:lnTo>
                  <a:cubicBezTo>
                    <a:pt x="9835" y="6073"/>
                    <a:pt x="9907" y="6073"/>
                    <a:pt x="9955" y="6073"/>
                  </a:cubicBezTo>
                  <a:lnTo>
                    <a:pt x="11550" y="6073"/>
                  </a:lnTo>
                  <a:lnTo>
                    <a:pt x="11550" y="11265"/>
                  </a:lnTo>
                  <a:cubicBezTo>
                    <a:pt x="11550" y="11336"/>
                    <a:pt x="11455" y="11431"/>
                    <a:pt x="11360" y="11431"/>
                  </a:cubicBezTo>
                  <a:lnTo>
                    <a:pt x="10026" y="11431"/>
                  </a:lnTo>
                  <a:cubicBezTo>
                    <a:pt x="10002" y="11431"/>
                    <a:pt x="9955" y="11431"/>
                    <a:pt x="9931" y="11455"/>
                  </a:cubicBezTo>
                  <a:cubicBezTo>
                    <a:pt x="9812" y="11622"/>
                    <a:pt x="9931" y="11765"/>
                    <a:pt x="10050" y="11765"/>
                  </a:cubicBezTo>
                  <a:lnTo>
                    <a:pt x="11241" y="11765"/>
                  </a:lnTo>
                  <a:cubicBezTo>
                    <a:pt x="11598" y="11765"/>
                    <a:pt x="11860" y="11455"/>
                    <a:pt x="11860" y="11146"/>
                  </a:cubicBezTo>
                  <a:lnTo>
                    <a:pt x="11860" y="596"/>
                  </a:lnTo>
                  <a:cubicBezTo>
                    <a:pt x="11836" y="310"/>
                    <a:pt x="11574" y="0"/>
                    <a:pt x="1121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6" name="Google Shape;7176;p52"/>
            <p:cNvSpPr/>
            <p:nvPr/>
          </p:nvSpPr>
          <p:spPr>
            <a:xfrm>
              <a:off x="4512412" y="3156271"/>
              <a:ext cx="59690" cy="10674"/>
            </a:xfrm>
            <a:custGeom>
              <a:rect b="b" l="l" r="r" t="t"/>
              <a:pathLst>
                <a:path extrusionOk="0" h="358" w="2002">
                  <a:moveTo>
                    <a:pt x="215" y="0"/>
                  </a:moveTo>
                  <a:cubicBezTo>
                    <a:pt x="120" y="0"/>
                    <a:pt x="72" y="48"/>
                    <a:pt x="24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787" y="358"/>
                  </a:lnTo>
                  <a:cubicBezTo>
                    <a:pt x="1882" y="358"/>
                    <a:pt x="1930" y="286"/>
                    <a:pt x="1953" y="191"/>
                  </a:cubicBezTo>
                  <a:cubicBezTo>
                    <a:pt x="2001" y="72"/>
                    <a:pt x="1906" y="0"/>
                    <a:pt x="1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7" name="Google Shape;7177;p52"/>
            <p:cNvSpPr/>
            <p:nvPr/>
          </p:nvSpPr>
          <p:spPr>
            <a:xfrm>
              <a:off x="4525203" y="3177560"/>
              <a:ext cx="34108" cy="10674"/>
            </a:xfrm>
            <a:custGeom>
              <a:rect b="b" l="l" r="r" t="t"/>
              <a:pathLst>
                <a:path extrusionOk="0" h="358" w="1144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977" y="358"/>
                  </a:lnTo>
                  <a:cubicBezTo>
                    <a:pt x="1072" y="358"/>
                    <a:pt x="1120" y="287"/>
                    <a:pt x="1143" y="191"/>
                  </a:cubicBezTo>
                  <a:cubicBezTo>
                    <a:pt x="1143" y="72"/>
                    <a:pt x="1072" y="1"/>
                    <a:pt x="9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8" name="Google Shape;7178;p52"/>
            <p:cNvSpPr/>
            <p:nvPr/>
          </p:nvSpPr>
          <p:spPr>
            <a:xfrm>
              <a:off x="4410175" y="3229409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5" y="0"/>
                  </a:moveTo>
                  <a:cubicBezTo>
                    <a:pt x="119" y="0"/>
                    <a:pt x="72" y="72"/>
                    <a:pt x="48" y="167"/>
                  </a:cubicBezTo>
                  <a:cubicBezTo>
                    <a:pt x="0" y="286"/>
                    <a:pt x="96" y="357"/>
                    <a:pt x="215" y="357"/>
                  </a:cubicBezTo>
                  <a:lnTo>
                    <a:pt x="2834" y="357"/>
                  </a:lnTo>
                  <a:cubicBezTo>
                    <a:pt x="2930" y="357"/>
                    <a:pt x="2977" y="310"/>
                    <a:pt x="3001" y="215"/>
                  </a:cubicBezTo>
                  <a:cubicBezTo>
                    <a:pt x="3025" y="119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9" name="Google Shape;7179;p52"/>
            <p:cNvSpPr/>
            <p:nvPr/>
          </p:nvSpPr>
          <p:spPr>
            <a:xfrm>
              <a:off x="4410175" y="3252128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5" y="0"/>
                  </a:moveTo>
                  <a:cubicBezTo>
                    <a:pt x="119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2977" y="286"/>
                    <a:pt x="3001" y="191"/>
                  </a:cubicBezTo>
                  <a:cubicBezTo>
                    <a:pt x="3025" y="119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0" name="Google Shape;7180;p52"/>
            <p:cNvSpPr/>
            <p:nvPr/>
          </p:nvSpPr>
          <p:spPr>
            <a:xfrm>
              <a:off x="4430062" y="3274132"/>
              <a:ext cx="50417" cy="10674"/>
            </a:xfrm>
            <a:custGeom>
              <a:rect b="b" l="l" r="r" t="t"/>
              <a:pathLst>
                <a:path extrusionOk="0" h="358" w="1691">
                  <a:moveTo>
                    <a:pt x="215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2"/>
                    <a:pt x="95" y="358"/>
                    <a:pt x="215" y="358"/>
                  </a:cubicBezTo>
                  <a:lnTo>
                    <a:pt x="1524" y="358"/>
                  </a:lnTo>
                  <a:cubicBezTo>
                    <a:pt x="1596" y="358"/>
                    <a:pt x="1667" y="286"/>
                    <a:pt x="1691" y="215"/>
                  </a:cubicBezTo>
                  <a:cubicBezTo>
                    <a:pt x="1691" y="96"/>
                    <a:pt x="1596" y="1"/>
                    <a:pt x="152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1" name="Google Shape;7181;p52"/>
            <p:cNvSpPr/>
            <p:nvPr/>
          </p:nvSpPr>
          <p:spPr>
            <a:xfrm>
              <a:off x="4583432" y="3229409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4" y="0"/>
                  </a:moveTo>
                  <a:cubicBezTo>
                    <a:pt x="119" y="0"/>
                    <a:pt x="72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2977" y="310"/>
                    <a:pt x="3001" y="215"/>
                  </a:cubicBezTo>
                  <a:cubicBezTo>
                    <a:pt x="3025" y="95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2" name="Google Shape;7182;p52"/>
            <p:cNvSpPr/>
            <p:nvPr/>
          </p:nvSpPr>
          <p:spPr>
            <a:xfrm>
              <a:off x="4583432" y="3252128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4" y="0"/>
                  </a:moveTo>
                  <a:cubicBezTo>
                    <a:pt x="119" y="0"/>
                    <a:pt x="72" y="48"/>
                    <a:pt x="24" y="143"/>
                  </a:cubicBezTo>
                  <a:cubicBezTo>
                    <a:pt x="0" y="262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29" y="358"/>
                    <a:pt x="2977" y="286"/>
                    <a:pt x="3001" y="191"/>
                  </a:cubicBezTo>
                  <a:cubicBezTo>
                    <a:pt x="3025" y="72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3" name="Google Shape;7183;p52"/>
            <p:cNvSpPr/>
            <p:nvPr/>
          </p:nvSpPr>
          <p:spPr>
            <a:xfrm>
              <a:off x="4603289" y="3274132"/>
              <a:ext cx="50447" cy="10674"/>
            </a:xfrm>
            <a:custGeom>
              <a:rect b="b" l="l" r="r" t="t"/>
              <a:pathLst>
                <a:path extrusionOk="0" h="358" w="1692">
                  <a:moveTo>
                    <a:pt x="191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7" y="358"/>
                    <a:pt x="1668" y="286"/>
                    <a:pt x="1692" y="215"/>
                  </a:cubicBezTo>
                  <a:cubicBezTo>
                    <a:pt x="1692" y="96"/>
                    <a:pt x="1597" y="1"/>
                    <a:pt x="150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4" name="Google Shape;7184;p52"/>
            <p:cNvSpPr/>
            <p:nvPr/>
          </p:nvSpPr>
          <p:spPr>
            <a:xfrm>
              <a:off x="4583432" y="3058984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72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29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5" name="Google Shape;7185;p52"/>
            <p:cNvSpPr/>
            <p:nvPr/>
          </p:nvSpPr>
          <p:spPr>
            <a:xfrm>
              <a:off x="4583432" y="3081703"/>
              <a:ext cx="89475" cy="10704"/>
            </a:xfrm>
            <a:custGeom>
              <a:rect b="b" l="l" r="r" t="t"/>
              <a:pathLst>
                <a:path extrusionOk="0" h="359" w="3001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29" y="358"/>
                    <a:pt x="2977" y="287"/>
                    <a:pt x="3001" y="191"/>
                  </a:cubicBezTo>
                  <a:cubicBezTo>
                    <a:pt x="3001" y="72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6" name="Google Shape;7186;p52"/>
            <p:cNvSpPr/>
            <p:nvPr/>
          </p:nvSpPr>
          <p:spPr>
            <a:xfrm>
              <a:off x="4603289" y="3103737"/>
              <a:ext cx="50447" cy="10674"/>
            </a:xfrm>
            <a:custGeom>
              <a:rect b="b" l="l" r="r" t="t"/>
              <a:pathLst>
                <a:path extrusionOk="0" h="358" w="1692">
                  <a:moveTo>
                    <a:pt x="191" y="0"/>
                  </a:moveTo>
                  <a:cubicBezTo>
                    <a:pt x="120" y="0"/>
                    <a:pt x="49" y="48"/>
                    <a:pt x="25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501" y="357"/>
                  </a:lnTo>
                  <a:cubicBezTo>
                    <a:pt x="1597" y="357"/>
                    <a:pt x="1668" y="286"/>
                    <a:pt x="1692" y="214"/>
                  </a:cubicBezTo>
                  <a:cubicBezTo>
                    <a:pt x="1692" y="95"/>
                    <a:pt x="1597" y="0"/>
                    <a:pt x="1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7" name="Google Shape;7187;p52"/>
            <p:cNvSpPr/>
            <p:nvPr/>
          </p:nvSpPr>
          <p:spPr>
            <a:xfrm>
              <a:off x="4412292" y="3058984"/>
              <a:ext cx="89505" cy="10674"/>
            </a:xfrm>
            <a:custGeom>
              <a:rect b="b" l="l" r="r" t="t"/>
              <a:pathLst>
                <a:path extrusionOk="0" h="358" w="3002">
                  <a:moveTo>
                    <a:pt x="215" y="1"/>
                  </a:moveTo>
                  <a:cubicBezTo>
                    <a:pt x="120" y="1"/>
                    <a:pt x="48" y="72"/>
                    <a:pt x="25" y="167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06" y="358"/>
                    <a:pt x="2978" y="310"/>
                    <a:pt x="3001" y="215"/>
                  </a:cubicBezTo>
                  <a:cubicBezTo>
                    <a:pt x="3001" y="96"/>
                    <a:pt x="2906" y="1"/>
                    <a:pt x="2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8" name="Google Shape;7188;p52"/>
            <p:cNvSpPr/>
            <p:nvPr/>
          </p:nvSpPr>
          <p:spPr>
            <a:xfrm>
              <a:off x="4412292" y="3081703"/>
              <a:ext cx="89505" cy="10704"/>
            </a:xfrm>
            <a:custGeom>
              <a:rect b="b" l="l" r="r" t="t"/>
              <a:pathLst>
                <a:path extrusionOk="0" h="359" w="3002">
                  <a:moveTo>
                    <a:pt x="215" y="1"/>
                  </a:moveTo>
                  <a:cubicBezTo>
                    <a:pt x="120" y="1"/>
                    <a:pt x="48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06" y="358"/>
                    <a:pt x="2978" y="287"/>
                    <a:pt x="3001" y="191"/>
                  </a:cubicBezTo>
                  <a:cubicBezTo>
                    <a:pt x="3001" y="72"/>
                    <a:pt x="2906" y="1"/>
                    <a:pt x="2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9" name="Google Shape;7189;p52"/>
            <p:cNvSpPr/>
            <p:nvPr/>
          </p:nvSpPr>
          <p:spPr>
            <a:xfrm>
              <a:off x="4431463" y="3103737"/>
              <a:ext cx="51163" cy="10674"/>
            </a:xfrm>
            <a:custGeom>
              <a:rect b="b" l="l" r="r" t="t"/>
              <a:pathLst>
                <a:path extrusionOk="0" h="358" w="1716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525" y="357"/>
                  </a:lnTo>
                  <a:cubicBezTo>
                    <a:pt x="1620" y="357"/>
                    <a:pt x="1668" y="286"/>
                    <a:pt x="1692" y="214"/>
                  </a:cubicBezTo>
                  <a:cubicBezTo>
                    <a:pt x="1715" y="95"/>
                    <a:pt x="1620" y="0"/>
                    <a:pt x="15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0" name="Google Shape;7190;p52"/>
          <p:cNvGrpSpPr/>
          <p:nvPr/>
        </p:nvGrpSpPr>
        <p:grpSpPr>
          <a:xfrm>
            <a:off x="4769244" y="2994285"/>
            <a:ext cx="352920" cy="354441"/>
            <a:chOff x="4959731" y="2994285"/>
            <a:chExt cx="352920" cy="354441"/>
          </a:xfrm>
        </p:grpSpPr>
        <p:sp>
          <p:nvSpPr>
            <p:cNvPr id="7191" name="Google Shape;7191;p52"/>
            <p:cNvSpPr/>
            <p:nvPr/>
          </p:nvSpPr>
          <p:spPr>
            <a:xfrm>
              <a:off x="4963995" y="331957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20" y="1"/>
                  </a:moveTo>
                  <a:cubicBezTo>
                    <a:pt x="72" y="1"/>
                    <a:pt x="1" y="48"/>
                    <a:pt x="1" y="120"/>
                  </a:cubicBezTo>
                  <a:lnTo>
                    <a:pt x="1" y="667"/>
                  </a:lnTo>
                  <a:cubicBezTo>
                    <a:pt x="1" y="739"/>
                    <a:pt x="72" y="787"/>
                    <a:pt x="120" y="787"/>
                  </a:cubicBezTo>
                  <a:lnTo>
                    <a:pt x="11408" y="787"/>
                  </a:lnTo>
                  <a:cubicBezTo>
                    <a:pt x="11479" y="787"/>
                    <a:pt x="11527" y="739"/>
                    <a:pt x="11527" y="667"/>
                  </a:cubicBezTo>
                  <a:lnTo>
                    <a:pt x="11527" y="120"/>
                  </a:lnTo>
                  <a:cubicBezTo>
                    <a:pt x="11527" y="48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2" name="Google Shape;7192;p52"/>
            <p:cNvSpPr/>
            <p:nvPr/>
          </p:nvSpPr>
          <p:spPr>
            <a:xfrm>
              <a:off x="5289907" y="3318169"/>
              <a:ext cx="17770" cy="24150"/>
            </a:xfrm>
            <a:custGeom>
              <a:rect b="b" l="l" r="r" t="t"/>
              <a:pathLst>
                <a:path extrusionOk="0" h="810" w="596">
                  <a:moveTo>
                    <a:pt x="1" y="0"/>
                  </a:moveTo>
                  <a:cubicBezTo>
                    <a:pt x="72" y="0"/>
                    <a:pt x="120" y="71"/>
                    <a:pt x="120" y="119"/>
                  </a:cubicBezTo>
                  <a:lnTo>
                    <a:pt x="120" y="691"/>
                  </a:lnTo>
                  <a:cubicBezTo>
                    <a:pt x="120" y="738"/>
                    <a:pt x="72" y="810"/>
                    <a:pt x="1" y="810"/>
                  </a:cubicBezTo>
                  <a:lnTo>
                    <a:pt x="477" y="810"/>
                  </a:lnTo>
                  <a:cubicBezTo>
                    <a:pt x="548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1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3" name="Google Shape;7193;p52"/>
            <p:cNvSpPr/>
            <p:nvPr/>
          </p:nvSpPr>
          <p:spPr>
            <a:xfrm>
              <a:off x="5009434" y="3028453"/>
              <a:ext cx="68187" cy="289742"/>
            </a:xfrm>
            <a:custGeom>
              <a:rect b="b" l="l" r="r" t="t"/>
              <a:pathLst>
                <a:path extrusionOk="0" h="9718" w="2287">
                  <a:moveTo>
                    <a:pt x="72" y="1"/>
                  </a:moveTo>
                  <a:cubicBezTo>
                    <a:pt x="25" y="1"/>
                    <a:pt x="1" y="25"/>
                    <a:pt x="1" y="48"/>
                  </a:cubicBezTo>
                  <a:lnTo>
                    <a:pt x="1" y="9717"/>
                  </a:lnTo>
                  <a:lnTo>
                    <a:pt x="2287" y="9717"/>
                  </a:lnTo>
                  <a:lnTo>
                    <a:pt x="2287" y="48"/>
                  </a:lnTo>
                  <a:cubicBezTo>
                    <a:pt x="2287" y="25"/>
                    <a:pt x="2263" y="1"/>
                    <a:pt x="223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4" name="Google Shape;7194;p52"/>
            <p:cNvSpPr/>
            <p:nvPr/>
          </p:nvSpPr>
          <p:spPr>
            <a:xfrm>
              <a:off x="5112386" y="3139933"/>
              <a:ext cx="68217" cy="178264"/>
            </a:xfrm>
            <a:custGeom>
              <a:rect b="b" l="l" r="r" t="t"/>
              <a:pathLst>
                <a:path extrusionOk="0" h="5979" w="2288">
                  <a:moveTo>
                    <a:pt x="72" y="1"/>
                  </a:moveTo>
                  <a:cubicBezTo>
                    <a:pt x="25" y="1"/>
                    <a:pt x="1" y="24"/>
                    <a:pt x="1" y="72"/>
                  </a:cubicBezTo>
                  <a:lnTo>
                    <a:pt x="1" y="5978"/>
                  </a:lnTo>
                  <a:lnTo>
                    <a:pt x="2287" y="5978"/>
                  </a:lnTo>
                  <a:lnTo>
                    <a:pt x="2287" y="72"/>
                  </a:lnTo>
                  <a:cubicBezTo>
                    <a:pt x="2287" y="24"/>
                    <a:pt x="2263" y="1"/>
                    <a:pt x="2239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5" name="Google Shape;7195;p52"/>
            <p:cNvSpPr/>
            <p:nvPr/>
          </p:nvSpPr>
          <p:spPr>
            <a:xfrm>
              <a:off x="5216054" y="3215187"/>
              <a:ext cx="68902" cy="103011"/>
            </a:xfrm>
            <a:custGeom>
              <a:rect b="b" l="l" r="r" t="t"/>
              <a:pathLst>
                <a:path extrusionOk="0" h="3455" w="2311">
                  <a:moveTo>
                    <a:pt x="72" y="1"/>
                  </a:moveTo>
                  <a:cubicBezTo>
                    <a:pt x="48" y="1"/>
                    <a:pt x="1" y="49"/>
                    <a:pt x="1" y="72"/>
                  </a:cubicBezTo>
                  <a:lnTo>
                    <a:pt x="1" y="3454"/>
                  </a:lnTo>
                  <a:lnTo>
                    <a:pt x="2311" y="3454"/>
                  </a:lnTo>
                  <a:lnTo>
                    <a:pt x="2311" y="72"/>
                  </a:lnTo>
                  <a:cubicBezTo>
                    <a:pt x="2311" y="49"/>
                    <a:pt x="2263" y="1"/>
                    <a:pt x="2239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6" name="Google Shape;7196;p52"/>
            <p:cNvSpPr/>
            <p:nvPr/>
          </p:nvSpPr>
          <p:spPr>
            <a:xfrm>
              <a:off x="5061998" y="3028900"/>
              <a:ext cx="15623" cy="290696"/>
            </a:xfrm>
            <a:custGeom>
              <a:rect b="b" l="l" r="r" t="t"/>
              <a:pathLst>
                <a:path extrusionOk="0" h="9750" w="524">
                  <a:moveTo>
                    <a:pt x="495" y="0"/>
                  </a:moveTo>
                  <a:cubicBezTo>
                    <a:pt x="489" y="0"/>
                    <a:pt x="483" y="3"/>
                    <a:pt x="476" y="10"/>
                  </a:cubicBezTo>
                  <a:lnTo>
                    <a:pt x="0" y="10"/>
                  </a:lnTo>
                  <a:cubicBezTo>
                    <a:pt x="24" y="10"/>
                    <a:pt x="48" y="33"/>
                    <a:pt x="48" y="57"/>
                  </a:cubicBezTo>
                  <a:lnTo>
                    <a:pt x="48" y="9750"/>
                  </a:lnTo>
                  <a:lnTo>
                    <a:pt x="524" y="9750"/>
                  </a:lnTo>
                  <a:lnTo>
                    <a:pt x="524" y="57"/>
                  </a:lnTo>
                  <a:cubicBezTo>
                    <a:pt x="524" y="22"/>
                    <a:pt x="511" y="0"/>
                    <a:pt x="495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7" name="Google Shape;7197;p52"/>
            <p:cNvSpPr/>
            <p:nvPr/>
          </p:nvSpPr>
          <p:spPr>
            <a:xfrm>
              <a:off x="5164950" y="3140648"/>
              <a:ext cx="15653" cy="178950"/>
            </a:xfrm>
            <a:custGeom>
              <a:rect b="b" l="l" r="r" t="t"/>
              <a:pathLst>
                <a:path extrusionOk="0" h="6002" w="525">
                  <a:moveTo>
                    <a:pt x="0" y="0"/>
                  </a:moveTo>
                  <a:cubicBezTo>
                    <a:pt x="24" y="0"/>
                    <a:pt x="48" y="48"/>
                    <a:pt x="48" y="72"/>
                  </a:cubicBezTo>
                  <a:lnTo>
                    <a:pt x="48" y="6002"/>
                  </a:lnTo>
                  <a:lnTo>
                    <a:pt x="524" y="6002"/>
                  </a:lnTo>
                  <a:lnTo>
                    <a:pt x="524" y="72"/>
                  </a:lnTo>
                  <a:cubicBezTo>
                    <a:pt x="524" y="48"/>
                    <a:pt x="500" y="0"/>
                    <a:pt x="47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8" name="Google Shape;7198;p52"/>
            <p:cNvSpPr/>
            <p:nvPr/>
          </p:nvSpPr>
          <p:spPr>
            <a:xfrm>
              <a:off x="5267903" y="3215187"/>
              <a:ext cx="15653" cy="103011"/>
            </a:xfrm>
            <a:custGeom>
              <a:rect b="b" l="l" r="r" t="t"/>
              <a:pathLst>
                <a:path extrusionOk="0" h="3455" w="525">
                  <a:moveTo>
                    <a:pt x="0" y="1"/>
                  </a:moveTo>
                  <a:cubicBezTo>
                    <a:pt x="24" y="1"/>
                    <a:pt x="48" y="49"/>
                    <a:pt x="48" y="72"/>
                  </a:cubicBezTo>
                  <a:lnTo>
                    <a:pt x="48" y="3454"/>
                  </a:lnTo>
                  <a:lnTo>
                    <a:pt x="524" y="3454"/>
                  </a:lnTo>
                  <a:lnTo>
                    <a:pt x="524" y="72"/>
                  </a:lnTo>
                  <a:cubicBezTo>
                    <a:pt x="524" y="49"/>
                    <a:pt x="500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9" name="Google Shape;7199;p52"/>
            <p:cNvSpPr/>
            <p:nvPr/>
          </p:nvSpPr>
          <p:spPr>
            <a:xfrm>
              <a:off x="5091813" y="2999443"/>
              <a:ext cx="193142" cy="156857"/>
            </a:xfrm>
            <a:custGeom>
              <a:rect b="b" l="l" r="r" t="t"/>
              <a:pathLst>
                <a:path extrusionOk="0" h="5261" w="6478">
                  <a:moveTo>
                    <a:pt x="474" y="1"/>
                  </a:moveTo>
                  <a:cubicBezTo>
                    <a:pt x="361" y="1"/>
                    <a:pt x="249" y="55"/>
                    <a:pt x="167" y="164"/>
                  </a:cubicBezTo>
                  <a:cubicBezTo>
                    <a:pt x="0" y="331"/>
                    <a:pt x="48" y="569"/>
                    <a:pt x="215" y="736"/>
                  </a:cubicBezTo>
                  <a:lnTo>
                    <a:pt x="4811" y="4332"/>
                  </a:lnTo>
                  <a:cubicBezTo>
                    <a:pt x="4644" y="4355"/>
                    <a:pt x="4501" y="4498"/>
                    <a:pt x="4501" y="4665"/>
                  </a:cubicBezTo>
                  <a:cubicBezTo>
                    <a:pt x="4477" y="4856"/>
                    <a:pt x="4620" y="5070"/>
                    <a:pt x="4858" y="5094"/>
                  </a:cubicBezTo>
                  <a:lnTo>
                    <a:pt x="6002" y="5260"/>
                  </a:lnTo>
                  <a:lnTo>
                    <a:pt x="6049" y="5260"/>
                  </a:lnTo>
                  <a:cubicBezTo>
                    <a:pt x="6168" y="5260"/>
                    <a:pt x="6264" y="5189"/>
                    <a:pt x="6359" y="5141"/>
                  </a:cubicBezTo>
                  <a:cubicBezTo>
                    <a:pt x="6430" y="5070"/>
                    <a:pt x="6478" y="4951"/>
                    <a:pt x="6430" y="4808"/>
                  </a:cubicBezTo>
                  <a:lnTo>
                    <a:pt x="6192" y="3665"/>
                  </a:lnTo>
                  <a:cubicBezTo>
                    <a:pt x="6152" y="3505"/>
                    <a:pt x="5995" y="3362"/>
                    <a:pt x="5819" y="3362"/>
                  </a:cubicBezTo>
                  <a:cubicBezTo>
                    <a:pt x="5785" y="3362"/>
                    <a:pt x="5750" y="3367"/>
                    <a:pt x="5716" y="3379"/>
                  </a:cubicBezTo>
                  <a:cubicBezTo>
                    <a:pt x="5525" y="3403"/>
                    <a:pt x="5406" y="3593"/>
                    <a:pt x="5406" y="3784"/>
                  </a:cubicBezTo>
                  <a:lnTo>
                    <a:pt x="715" y="93"/>
                  </a:lnTo>
                  <a:cubicBezTo>
                    <a:pt x="643" y="31"/>
                    <a:pt x="559" y="1"/>
                    <a:pt x="47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0" name="Google Shape;7200;p52"/>
            <p:cNvSpPr/>
            <p:nvPr/>
          </p:nvSpPr>
          <p:spPr>
            <a:xfrm>
              <a:off x="5094646" y="2999443"/>
              <a:ext cx="153398" cy="118216"/>
            </a:xfrm>
            <a:custGeom>
              <a:rect b="b" l="l" r="r" t="t"/>
              <a:pathLst>
                <a:path extrusionOk="0" h="3965" w="5145">
                  <a:moveTo>
                    <a:pt x="379" y="1"/>
                  </a:moveTo>
                  <a:cubicBezTo>
                    <a:pt x="266" y="1"/>
                    <a:pt x="154" y="55"/>
                    <a:pt x="72" y="164"/>
                  </a:cubicBezTo>
                  <a:cubicBezTo>
                    <a:pt x="24" y="188"/>
                    <a:pt x="1" y="212"/>
                    <a:pt x="1" y="283"/>
                  </a:cubicBezTo>
                  <a:cubicBezTo>
                    <a:pt x="96" y="283"/>
                    <a:pt x="167" y="307"/>
                    <a:pt x="263" y="378"/>
                  </a:cubicBezTo>
                  <a:lnTo>
                    <a:pt x="4835" y="3951"/>
                  </a:lnTo>
                  <a:cubicBezTo>
                    <a:pt x="4852" y="3959"/>
                    <a:pt x="4873" y="3965"/>
                    <a:pt x="4893" y="3965"/>
                  </a:cubicBezTo>
                  <a:cubicBezTo>
                    <a:pt x="4928" y="3965"/>
                    <a:pt x="4963" y="3948"/>
                    <a:pt x="4978" y="3903"/>
                  </a:cubicBezTo>
                  <a:cubicBezTo>
                    <a:pt x="5002" y="3831"/>
                    <a:pt x="5073" y="3736"/>
                    <a:pt x="5144" y="3665"/>
                  </a:cubicBezTo>
                  <a:lnTo>
                    <a:pt x="620" y="93"/>
                  </a:lnTo>
                  <a:cubicBezTo>
                    <a:pt x="548" y="31"/>
                    <a:pt x="464" y="1"/>
                    <a:pt x="379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1" name="Google Shape;7201;p52"/>
            <p:cNvSpPr/>
            <p:nvPr/>
          </p:nvSpPr>
          <p:spPr>
            <a:xfrm>
              <a:off x="5253711" y="3099682"/>
              <a:ext cx="31246" cy="58736"/>
            </a:xfrm>
            <a:custGeom>
              <a:rect b="b" l="l" r="r" t="t"/>
              <a:pathLst>
                <a:path extrusionOk="0" h="1970" w="1048">
                  <a:moveTo>
                    <a:pt x="389" y="0"/>
                  </a:moveTo>
                  <a:cubicBezTo>
                    <a:pt x="355" y="0"/>
                    <a:pt x="320" y="5"/>
                    <a:pt x="286" y="17"/>
                  </a:cubicBezTo>
                  <a:cubicBezTo>
                    <a:pt x="143" y="41"/>
                    <a:pt x="48" y="136"/>
                    <a:pt x="0" y="279"/>
                  </a:cubicBezTo>
                  <a:cubicBezTo>
                    <a:pt x="214" y="279"/>
                    <a:pt x="381" y="398"/>
                    <a:pt x="405" y="612"/>
                  </a:cubicBezTo>
                  <a:lnTo>
                    <a:pt x="643" y="1732"/>
                  </a:lnTo>
                  <a:cubicBezTo>
                    <a:pt x="691" y="1827"/>
                    <a:pt x="643" y="1898"/>
                    <a:pt x="643" y="1970"/>
                  </a:cubicBezTo>
                  <a:cubicBezTo>
                    <a:pt x="762" y="1970"/>
                    <a:pt x="857" y="1922"/>
                    <a:pt x="929" y="1851"/>
                  </a:cubicBezTo>
                  <a:cubicBezTo>
                    <a:pt x="1000" y="1708"/>
                    <a:pt x="1048" y="1589"/>
                    <a:pt x="1000" y="1446"/>
                  </a:cubicBezTo>
                  <a:lnTo>
                    <a:pt x="762" y="303"/>
                  </a:lnTo>
                  <a:cubicBezTo>
                    <a:pt x="722" y="143"/>
                    <a:pt x="565" y="0"/>
                    <a:pt x="389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2" name="Google Shape;7202;p52"/>
            <p:cNvSpPr/>
            <p:nvPr/>
          </p:nvSpPr>
          <p:spPr>
            <a:xfrm>
              <a:off x="4959731" y="2994285"/>
              <a:ext cx="352920" cy="354441"/>
            </a:xfrm>
            <a:custGeom>
              <a:rect b="b" l="l" r="r" t="t"/>
              <a:pathLst>
                <a:path extrusionOk="0" h="11888" w="11837">
                  <a:moveTo>
                    <a:pt x="3763" y="1337"/>
                  </a:moveTo>
                  <a:lnTo>
                    <a:pt x="3763" y="10720"/>
                  </a:lnTo>
                  <a:lnTo>
                    <a:pt x="1787" y="10720"/>
                  </a:lnTo>
                  <a:lnTo>
                    <a:pt x="1787" y="1337"/>
                  </a:lnTo>
                  <a:close/>
                  <a:moveTo>
                    <a:pt x="7240" y="5100"/>
                  </a:moveTo>
                  <a:lnTo>
                    <a:pt x="7240" y="10720"/>
                  </a:lnTo>
                  <a:lnTo>
                    <a:pt x="5264" y="10720"/>
                  </a:lnTo>
                  <a:lnTo>
                    <a:pt x="5264" y="5100"/>
                  </a:lnTo>
                  <a:close/>
                  <a:moveTo>
                    <a:pt x="10717" y="7600"/>
                  </a:moveTo>
                  <a:lnTo>
                    <a:pt x="10717" y="10720"/>
                  </a:lnTo>
                  <a:lnTo>
                    <a:pt x="8765" y="10720"/>
                  </a:lnTo>
                  <a:lnTo>
                    <a:pt x="8765" y="7600"/>
                  </a:lnTo>
                  <a:close/>
                  <a:moveTo>
                    <a:pt x="917" y="0"/>
                  </a:moveTo>
                  <a:cubicBezTo>
                    <a:pt x="815" y="0"/>
                    <a:pt x="739" y="88"/>
                    <a:pt x="739" y="194"/>
                  </a:cubicBezTo>
                  <a:lnTo>
                    <a:pt x="739" y="980"/>
                  </a:lnTo>
                  <a:lnTo>
                    <a:pt x="572" y="980"/>
                  </a:lnTo>
                  <a:cubicBezTo>
                    <a:pt x="477" y="980"/>
                    <a:pt x="382" y="1075"/>
                    <a:pt x="382" y="1171"/>
                  </a:cubicBezTo>
                  <a:cubicBezTo>
                    <a:pt x="382" y="1266"/>
                    <a:pt x="477" y="1313"/>
                    <a:pt x="549" y="1313"/>
                  </a:cubicBezTo>
                  <a:lnTo>
                    <a:pt x="739" y="1313"/>
                  </a:lnTo>
                  <a:lnTo>
                    <a:pt x="739" y="2218"/>
                  </a:lnTo>
                  <a:lnTo>
                    <a:pt x="549" y="2218"/>
                  </a:lnTo>
                  <a:cubicBezTo>
                    <a:pt x="453" y="2218"/>
                    <a:pt x="358" y="2266"/>
                    <a:pt x="358" y="2361"/>
                  </a:cubicBezTo>
                  <a:cubicBezTo>
                    <a:pt x="358" y="2480"/>
                    <a:pt x="429" y="2576"/>
                    <a:pt x="549" y="2576"/>
                  </a:cubicBezTo>
                  <a:lnTo>
                    <a:pt x="739" y="2576"/>
                  </a:lnTo>
                  <a:lnTo>
                    <a:pt x="739" y="3457"/>
                  </a:lnTo>
                  <a:lnTo>
                    <a:pt x="549" y="3457"/>
                  </a:lnTo>
                  <a:cubicBezTo>
                    <a:pt x="453" y="3457"/>
                    <a:pt x="358" y="3528"/>
                    <a:pt x="358" y="3600"/>
                  </a:cubicBezTo>
                  <a:cubicBezTo>
                    <a:pt x="358" y="3719"/>
                    <a:pt x="429" y="3814"/>
                    <a:pt x="549" y="3814"/>
                  </a:cubicBezTo>
                  <a:lnTo>
                    <a:pt x="739" y="3814"/>
                  </a:lnTo>
                  <a:lnTo>
                    <a:pt x="739" y="4719"/>
                  </a:lnTo>
                  <a:lnTo>
                    <a:pt x="549" y="4719"/>
                  </a:lnTo>
                  <a:cubicBezTo>
                    <a:pt x="453" y="4719"/>
                    <a:pt x="358" y="4767"/>
                    <a:pt x="358" y="4862"/>
                  </a:cubicBezTo>
                  <a:cubicBezTo>
                    <a:pt x="358" y="4981"/>
                    <a:pt x="429" y="5076"/>
                    <a:pt x="549" y="5076"/>
                  </a:cubicBezTo>
                  <a:lnTo>
                    <a:pt x="739" y="5076"/>
                  </a:lnTo>
                  <a:lnTo>
                    <a:pt x="739" y="5957"/>
                  </a:lnTo>
                  <a:lnTo>
                    <a:pt x="549" y="5957"/>
                  </a:lnTo>
                  <a:cubicBezTo>
                    <a:pt x="453" y="5957"/>
                    <a:pt x="358" y="6029"/>
                    <a:pt x="358" y="6100"/>
                  </a:cubicBezTo>
                  <a:cubicBezTo>
                    <a:pt x="358" y="6219"/>
                    <a:pt x="429" y="6314"/>
                    <a:pt x="549" y="6314"/>
                  </a:cubicBezTo>
                  <a:lnTo>
                    <a:pt x="739" y="6314"/>
                  </a:lnTo>
                  <a:lnTo>
                    <a:pt x="739" y="7219"/>
                  </a:lnTo>
                  <a:lnTo>
                    <a:pt x="549" y="7219"/>
                  </a:lnTo>
                  <a:cubicBezTo>
                    <a:pt x="453" y="7219"/>
                    <a:pt x="358" y="7267"/>
                    <a:pt x="358" y="7362"/>
                  </a:cubicBezTo>
                  <a:cubicBezTo>
                    <a:pt x="358" y="7481"/>
                    <a:pt x="429" y="7577"/>
                    <a:pt x="549" y="7577"/>
                  </a:cubicBezTo>
                  <a:lnTo>
                    <a:pt x="739" y="7577"/>
                  </a:lnTo>
                  <a:lnTo>
                    <a:pt x="739" y="8458"/>
                  </a:lnTo>
                  <a:lnTo>
                    <a:pt x="549" y="8458"/>
                  </a:lnTo>
                  <a:cubicBezTo>
                    <a:pt x="453" y="8458"/>
                    <a:pt x="358" y="8529"/>
                    <a:pt x="358" y="8601"/>
                  </a:cubicBezTo>
                  <a:cubicBezTo>
                    <a:pt x="358" y="8720"/>
                    <a:pt x="429" y="8815"/>
                    <a:pt x="549" y="8815"/>
                  </a:cubicBezTo>
                  <a:lnTo>
                    <a:pt x="739" y="8815"/>
                  </a:lnTo>
                  <a:lnTo>
                    <a:pt x="739" y="9720"/>
                  </a:lnTo>
                  <a:lnTo>
                    <a:pt x="549" y="9720"/>
                  </a:lnTo>
                  <a:cubicBezTo>
                    <a:pt x="453" y="9720"/>
                    <a:pt x="358" y="9768"/>
                    <a:pt x="358" y="9863"/>
                  </a:cubicBezTo>
                  <a:cubicBezTo>
                    <a:pt x="358" y="9982"/>
                    <a:pt x="429" y="10077"/>
                    <a:pt x="549" y="10077"/>
                  </a:cubicBezTo>
                  <a:lnTo>
                    <a:pt x="715" y="10077"/>
                  </a:lnTo>
                  <a:lnTo>
                    <a:pt x="715" y="10696"/>
                  </a:lnTo>
                  <a:lnTo>
                    <a:pt x="310" y="10696"/>
                  </a:lnTo>
                  <a:cubicBezTo>
                    <a:pt x="144" y="10696"/>
                    <a:pt x="1" y="10815"/>
                    <a:pt x="1" y="10982"/>
                  </a:cubicBezTo>
                  <a:lnTo>
                    <a:pt x="1" y="11673"/>
                  </a:lnTo>
                  <a:cubicBezTo>
                    <a:pt x="1" y="11768"/>
                    <a:pt x="96" y="11863"/>
                    <a:pt x="191" y="11863"/>
                  </a:cubicBezTo>
                  <a:lnTo>
                    <a:pt x="2001" y="11863"/>
                  </a:lnTo>
                  <a:cubicBezTo>
                    <a:pt x="2025" y="11863"/>
                    <a:pt x="2049" y="11863"/>
                    <a:pt x="2096" y="11816"/>
                  </a:cubicBezTo>
                  <a:cubicBezTo>
                    <a:pt x="2216" y="11673"/>
                    <a:pt x="2120" y="11530"/>
                    <a:pt x="1977" y="11530"/>
                  </a:cubicBezTo>
                  <a:lnTo>
                    <a:pt x="334" y="11530"/>
                  </a:lnTo>
                  <a:lnTo>
                    <a:pt x="334" y="11054"/>
                  </a:lnTo>
                  <a:lnTo>
                    <a:pt x="11503" y="11054"/>
                  </a:lnTo>
                  <a:lnTo>
                    <a:pt x="11503" y="11530"/>
                  </a:lnTo>
                  <a:lnTo>
                    <a:pt x="2739" y="11530"/>
                  </a:lnTo>
                  <a:cubicBezTo>
                    <a:pt x="2644" y="11530"/>
                    <a:pt x="2573" y="11577"/>
                    <a:pt x="2573" y="11673"/>
                  </a:cubicBezTo>
                  <a:cubicBezTo>
                    <a:pt x="2573" y="11792"/>
                    <a:pt x="2620" y="11887"/>
                    <a:pt x="2739" y="11887"/>
                  </a:cubicBezTo>
                  <a:lnTo>
                    <a:pt x="11551" y="11887"/>
                  </a:lnTo>
                  <a:cubicBezTo>
                    <a:pt x="11694" y="11887"/>
                    <a:pt x="11837" y="11768"/>
                    <a:pt x="11837" y="11577"/>
                  </a:cubicBezTo>
                  <a:lnTo>
                    <a:pt x="11837" y="11030"/>
                  </a:lnTo>
                  <a:cubicBezTo>
                    <a:pt x="11813" y="10839"/>
                    <a:pt x="11694" y="10720"/>
                    <a:pt x="11551" y="10720"/>
                  </a:cubicBezTo>
                  <a:lnTo>
                    <a:pt x="11075" y="10720"/>
                  </a:lnTo>
                  <a:lnTo>
                    <a:pt x="11075" y="7481"/>
                  </a:lnTo>
                  <a:cubicBezTo>
                    <a:pt x="11075" y="7338"/>
                    <a:pt x="10955" y="7243"/>
                    <a:pt x="10836" y="7243"/>
                  </a:cubicBezTo>
                  <a:lnTo>
                    <a:pt x="8669" y="7243"/>
                  </a:lnTo>
                  <a:cubicBezTo>
                    <a:pt x="8526" y="7243"/>
                    <a:pt x="8431" y="7362"/>
                    <a:pt x="8431" y="7481"/>
                  </a:cubicBezTo>
                  <a:lnTo>
                    <a:pt x="8431" y="10720"/>
                  </a:lnTo>
                  <a:lnTo>
                    <a:pt x="7621" y="10720"/>
                  </a:lnTo>
                  <a:lnTo>
                    <a:pt x="7621" y="4981"/>
                  </a:lnTo>
                  <a:cubicBezTo>
                    <a:pt x="7621" y="4838"/>
                    <a:pt x="7502" y="4743"/>
                    <a:pt x="7383" y="4743"/>
                  </a:cubicBezTo>
                  <a:lnTo>
                    <a:pt x="5216" y="4743"/>
                  </a:lnTo>
                  <a:cubicBezTo>
                    <a:pt x="5073" y="4743"/>
                    <a:pt x="4978" y="4862"/>
                    <a:pt x="4978" y="4981"/>
                  </a:cubicBezTo>
                  <a:lnTo>
                    <a:pt x="4978" y="10720"/>
                  </a:lnTo>
                  <a:lnTo>
                    <a:pt x="4192" y="10720"/>
                  </a:lnTo>
                  <a:lnTo>
                    <a:pt x="4192" y="1218"/>
                  </a:lnTo>
                  <a:cubicBezTo>
                    <a:pt x="4192" y="1075"/>
                    <a:pt x="4073" y="980"/>
                    <a:pt x="3954" y="980"/>
                  </a:cubicBezTo>
                  <a:lnTo>
                    <a:pt x="1763" y="980"/>
                  </a:lnTo>
                  <a:cubicBezTo>
                    <a:pt x="1620" y="980"/>
                    <a:pt x="1525" y="1099"/>
                    <a:pt x="1525" y="1218"/>
                  </a:cubicBezTo>
                  <a:lnTo>
                    <a:pt x="1525" y="10720"/>
                  </a:lnTo>
                  <a:lnTo>
                    <a:pt x="1072" y="10720"/>
                  </a:lnTo>
                  <a:lnTo>
                    <a:pt x="1072" y="194"/>
                  </a:lnTo>
                  <a:cubicBezTo>
                    <a:pt x="1072" y="99"/>
                    <a:pt x="1025" y="27"/>
                    <a:pt x="953" y="4"/>
                  </a:cubicBezTo>
                  <a:cubicBezTo>
                    <a:pt x="941" y="1"/>
                    <a:pt x="929" y="0"/>
                    <a:pt x="91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3" name="Google Shape;7203;p52"/>
            <p:cNvSpPr/>
            <p:nvPr/>
          </p:nvSpPr>
          <p:spPr>
            <a:xfrm>
              <a:off x="5088265" y="2995149"/>
              <a:ext cx="201669" cy="166129"/>
            </a:xfrm>
            <a:custGeom>
              <a:rect b="b" l="l" r="r" t="t"/>
              <a:pathLst>
                <a:path extrusionOk="0" h="5572" w="6764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41"/>
                  </a:cubicBezTo>
                  <a:cubicBezTo>
                    <a:pt x="48" y="784"/>
                    <a:pt x="119" y="927"/>
                    <a:pt x="238" y="1023"/>
                  </a:cubicBezTo>
                  <a:lnTo>
                    <a:pt x="4620" y="4476"/>
                  </a:lnTo>
                  <a:cubicBezTo>
                    <a:pt x="4525" y="4571"/>
                    <a:pt x="4477" y="4690"/>
                    <a:pt x="4454" y="4809"/>
                  </a:cubicBezTo>
                  <a:cubicBezTo>
                    <a:pt x="4406" y="4952"/>
                    <a:pt x="4477" y="5095"/>
                    <a:pt x="4573" y="5214"/>
                  </a:cubicBezTo>
                  <a:cubicBezTo>
                    <a:pt x="4644" y="5333"/>
                    <a:pt x="4811" y="5428"/>
                    <a:pt x="4954" y="5428"/>
                  </a:cubicBezTo>
                  <a:lnTo>
                    <a:pt x="6073" y="5571"/>
                  </a:lnTo>
                  <a:cubicBezTo>
                    <a:pt x="6192" y="5571"/>
                    <a:pt x="6287" y="5571"/>
                    <a:pt x="6383" y="5523"/>
                  </a:cubicBezTo>
                  <a:cubicBezTo>
                    <a:pt x="6430" y="5476"/>
                    <a:pt x="6525" y="5428"/>
                    <a:pt x="6597" y="5357"/>
                  </a:cubicBezTo>
                  <a:cubicBezTo>
                    <a:pt x="6716" y="5214"/>
                    <a:pt x="6764" y="5047"/>
                    <a:pt x="6740" y="4857"/>
                  </a:cubicBezTo>
                  <a:lnTo>
                    <a:pt x="6502" y="3737"/>
                  </a:lnTo>
                  <a:cubicBezTo>
                    <a:pt x="6439" y="3468"/>
                    <a:pt x="6197" y="3271"/>
                    <a:pt x="5932" y="3271"/>
                  </a:cubicBezTo>
                  <a:cubicBezTo>
                    <a:pt x="5892" y="3271"/>
                    <a:pt x="5851" y="3276"/>
                    <a:pt x="5811" y="3285"/>
                  </a:cubicBezTo>
                  <a:cubicBezTo>
                    <a:pt x="5644" y="3309"/>
                    <a:pt x="5525" y="3428"/>
                    <a:pt x="5430" y="3547"/>
                  </a:cubicBezTo>
                  <a:lnTo>
                    <a:pt x="3168" y="1761"/>
                  </a:lnTo>
                  <a:cubicBezTo>
                    <a:pt x="3125" y="1739"/>
                    <a:pt x="3082" y="1728"/>
                    <a:pt x="3043" y="1728"/>
                  </a:cubicBezTo>
                  <a:cubicBezTo>
                    <a:pt x="2996" y="1728"/>
                    <a:pt x="2956" y="1745"/>
                    <a:pt x="2929" y="1785"/>
                  </a:cubicBezTo>
                  <a:cubicBezTo>
                    <a:pt x="2858" y="1880"/>
                    <a:pt x="2858" y="1975"/>
                    <a:pt x="2953" y="2023"/>
                  </a:cubicBezTo>
                  <a:lnTo>
                    <a:pt x="5430" y="3999"/>
                  </a:lnTo>
                  <a:cubicBezTo>
                    <a:pt x="5464" y="4016"/>
                    <a:pt x="5509" y="4033"/>
                    <a:pt x="5550" y="4033"/>
                  </a:cubicBezTo>
                  <a:cubicBezTo>
                    <a:pt x="5567" y="4033"/>
                    <a:pt x="5583" y="4030"/>
                    <a:pt x="5597" y="4023"/>
                  </a:cubicBezTo>
                  <a:cubicBezTo>
                    <a:pt x="5668" y="3999"/>
                    <a:pt x="5692" y="3928"/>
                    <a:pt x="5692" y="3880"/>
                  </a:cubicBezTo>
                  <a:cubicBezTo>
                    <a:pt x="5692" y="3761"/>
                    <a:pt x="5763" y="3666"/>
                    <a:pt x="5882" y="3642"/>
                  </a:cubicBezTo>
                  <a:cubicBezTo>
                    <a:pt x="5898" y="3639"/>
                    <a:pt x="5913" y="3638"/>
                    <a:pt x="5928" y="3638"/>
                  </a:cubicBezTo>
                  <a:cubicBezTo>
                    <a:pt x="6031" y="3638"/>
                    <a:pt x="6124" y="3705"/>
                    <a:pt x="6144" y="3809"/>
                  </a:cubicBezTo>
                  <a:lnTo>
                    <a:pt x="6383" y="4952"/>
                  </a:lnTo>
                  <a:cubicBezTo>
                    <a:pt x="6406" y="5000"/>
                    <a:pt x="6383" y="5095"/>
                    <a:pt x="6311" y="5166"/>
                  </a:cubicBezTo>
                  <a:cubicBezTo>
                    <a:pt x="6276" y="5201"/>
                    <a:pt x="6229" y="5223"/>
                    <a:pt x="6178" y="5223"/>
                  </a:cubicBezTo>
                  <a:cubicBezTo>
                    <a:pt x="6159" y="5223"/>
                    <a:pt x="6140" y="5220"/>
                    <a:pt x="6121" y="5214"/>
                  </a:cubicBezTo>
                  <a:lnTo>
                    <a:pt x="4977" y="5071"/>
                  </a:lnTo>
                  <a:cubicBezTo>
                    <a:pt x="4930" y="5071"/>
                    <a:pt x="4858" y="5047"/>
                    <a:pt x="4835" y="4976"/>
                  </a:cubicBezTo>
                  <a:cubicBezTo>
                    <a:pt x="4811" y="4928"/>
                    <a:pt x="4763" y="4857"/>
                    <a:pt x="4763" y="4809"/>
                  </a:cubicBezTo>
                  <a:cubicBezTo>
                    <a:pt x="4763" y="4714"/>
                    <a:pt x="4858" y="4618"/>
                    <a:pt x="4954" y="4595"/>
                  </a:cubicBezTo>
                  <a:cubicBezTo>
                    <a:pt x="5001" y="4571"/>
                    <a:pt x="5073" y="4523"/>
                    <a:pt x="5073" y="4476"/>
                  </a:cubicBezTo>
                  <a:cubicBezTo>
                    <a:pt x="5073" y="4404"/>
                    <a:pt x="5073" y="4357"/>
                    <a:pt x="5001" y="4285"/>
                  </a:cubicBezTo>
                  <a:lnTo>
                    <a:pt x="453" y="761"/>
                  </a:lnTo>
                  <a:cubicBezTo>
                    <a:pt x="405" y="713"/>
                    <a:pt x="357" y="665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3"/>
                  </a:cubicBezTo>
                  <a:lnTo>
                    <a:pt x="2310" y="1618"/>
                  </a:lnTo>
                  <a:cubicBezTo>
                    <a:pt x="2342" y="1639"/>
                    <a:pt x="2379" y="1651"/>
                    <a:pt x="2417" y="1651"/>
                  </a:cubicBezTo>
                  <a:cubicBezTo>
                    <a:pt x="2463" y="1651"/>
                    <a:pt x="2509" y="1633"/>
                    <a:pt x="2548" y="1594"/>
                  </a:cubicBezTo>
                  <a:cubicBezTo>
                    <a:pt x="2596" y="1499"/>
                    <a:pt x="2596" y="1404"/>
                    <a:pt x="2501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4" name="Google Shape;7204;p52"/>
          <p:cNvGrpSpPr/>
          <p:nvPr/>
        </p:nvGrpSpPr>
        <p:grpSpPr>
          <a:xfrm>
            <a:off x="5510974" y="3002186"/>
            <a:ext cx="354351" cy="336582"/>
            <a:chOff x="5549061" y="3002186"/>
            <a:chExt cx="354351" cy="336582"/>
          </a:xfrm>
        </p:grpSpPr>
        <p:sp>
          <p:nvSpPr>
            <p:cNvPr id="7205" name="Google Shape;7205;p52"/>
            <p:cNvSpPr/>
            <p:nvPr/>
          </p:nvSpPr>
          <p:spPr>
            <a:xfrm>
              <a:off x="5624345" y="3007880"/>
              <a:ext cx="202384" cy="202384"/>
            </a:xfrm>
            <a:custGeom>
              <a:rect b="b" l="l" r="r" t="t"/>
              <a:pathLst>
                <a:path extrusionOk="0" h="6788" w="6788">
                  <a:moveTo>
                    <a:pt x="3406" y="0"/>
                  </a:moveTo>
                  <a:cubicBezTo>
                    <a:pt x="1524" y="0"/>
                    <a:pt x="0" y="1524"/>
                    <a:pt x="0" y="3382"/>
                  </a:cubicBezTo>
                  <a:cubicBezTo>
                    <a:pt x="0" y="5263"/>
                    <a:pt x="1524" y="6787"/>
                    <a:pt x="3406" y="6787"/>
                  </a:cubicBezTo>
                  <a:cubicBezTo>
                    <a:pt x="5263" y="6787"/>
                    <a:pt x="6787" y="5263"/>
                    <a:pt x="6787" y="3382"/>
                  </a:cubicBezTo>
                  <a:cubicBezTo>
                    <a:pt x="6787" y="1524"/>
                    <a:pt x="5263" y="0"/>
                    <a:pt x="3406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6" name="Google Shape;7206;p52"/>
            <p:cNvSpPr/>
            <p:nvPr/>
          </p:nvSpPr>
          <p:spPr>
            <a:xfrm>
              <a:off x="5669784" y="3016378"/>
              <a:ext cx="156946" cy="193887"/>
            </a:xfrm>
            <a:custGeom>
              <a:rect b="b" l="l" r="r" t="t"/>
              <a:pathLst>
                <a:path extrusionOk="0" h="6503" w="5264">
                  <a:moveTo>
                    <a:pt x="3311" y="1"/>
                  </a:moveTo>
                  <a:lnTo>
                    <a:pt x="3311" y="1"/>
                  </a:lnTo>
                  <a:cubicBezTo>
                    <a:pt x="4239" y="596"/>
                    <a:pt x="4835" y="1644"/>
                    <a:pt x="4835" y="2835"/>
                  </a:cubicBezTo>
                  <a:cubicBezTo>
                    <a:pt x="4835" y="4716"/>
                    <a:pt x="3311" y="6240"/>
                    <a:pt x="1429" y="6240"/>
                  </a:cubicBezTo>
                  <a:cubicBezTo>
                    <a:pt x="929" y="6240"/>
                    <a:pt x="453" y="6145"/>
                    <a:pt x="0" y="5931"/>
                  </a:cubicBezTo>
                  <a:lnTo>
                    <a:pt x="0" y="5931"/>
                  </a:lnTo>
                  <a:cubicBezTo>
                    <a:pt x="548" y="6288"/>
                    <a:pt x="1191" y="6502"/>
                    <a:pt x="1882" y="6502"/>
                  </a:cubicBezTo>
                  <a:cubicBezTo>
                    <a:pt x="3763" y="6502"/>
                    <a:pt x="5263" y="4978"/>
                    <a:pt x="5263" y="3097"/>
                  </a:cubicBezTo>
                  <a:cubicBezTo>
                    <a:pt x="5263" y="1739"/>
                    <a:pt x="4477" y="572"/>
                    <a:pt x="331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7" name="Google Shape;7207;p52"/>
            <p:cNvSpPr/>
            <p:nvPr/>
          </p:nvSpPr>
          <p:spPr>
            <a:xfrm>
              <a:off x="5553325" y="3132837"/>
              <a:ext cx="202384" cy="202384"/>
            </a:xfrm>
            <a:custGeom>
              <a:rect b="b" l="l" r="r" t="t"/>
              <a:pathLst>
                <a:path extrusionOk="0" h="6788" w="6788">
                  <a:moveTo>
                    <a:pt x="3406" y="0"/>
                  </a:moveTo>
                  <a:cubicBezTo>
                    <a:pt x="1525" y="0"/>
                    <a:pt x="1" y="1525"/>
                    <a:pt x="1" y="3406"/>
                  </a:cubicBezTo>
                  <a:cubicBezTo>
                    <a:pt x="1" y="5263"/>
                    <a:pt x="1525" y="6788"/>
                    <a:pt x="3406" y="6788"/>
                  </a:cubicBezTo>
                  <a:cubicBezTo>
                    <a:pt x="5264" y="6788"/>
                    <a:pt x="6788" y="5263"/>
                    <a:pt x="6788" y="3406"/>
                  </a:cubicBezTo>
                  <a:cubicBezTo>
                    <a:pt x="6788" y="1525"/>
                    <a:pt x="5264" y="0"/>
                    <a:pt x="3406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8" name="Google Shape;7208;p52"/>
            <p:cNvSpPr/>
            <p:nvPr/>
          </p:nvSpPr>
          <p:spPr>
            <a:xfrm>
              <a:off x="5598764" y="3142079"/>
              <a:ext cx="156946" cy="193142"/>
            </a:xfrm>
            <a:custGeom>
              <a:rect b="b" l="l" r="r" t="t"/>
              <a:pathLst>
                <a:path extrusionOk="0" h="6478" w="5264">
                  <a:moveTo>
                    <a:pt x="3311" y="0"/>
                  </a:moveTo>
                  <a:cubicBezTo>
                    <a:pt x="4240" y="595"/>
                    <a:pt x="4835" y="1619"/>
                    <a:pt x="4835" y="2810"/>
                  </a:cubicBezTo>
                  <a:cubicBezTo>
                    <a:pt x="4835" y="4691"/>
                    <a:pt x="3311" y="6216"/>
                    <a:pt x="1430" y="6216"/>
                  </a:cubicBezTo>
                  <a:cubicBezTo>
                    <a:pt x="930" y="6216"/>
                    <a:pt x="453" y="6120"/>
                    <a:pt x="1" y="5906"/>
                  </a:cubicBezTo>
                  <a:lnTo>
                    <a:pt x="1" y="5906"/>
                  </a:lnTo>
                  <a:cubicBezTo>
                    <a:pt x="549" y="6263"/>
                    <a:pt x="1192" y="6478"/>
                    <a:pt x="1882" y="6478"/>
                  </a:cubicBezTo>
                  <a:cubicBezTo>
                    <a:pt x="3764" y="6478"/>
                    <a:pt x="5264" y="4953"/>
                    <a:pt x="5264" y="3096"/>
                  </a:cubicBezTo>
                  <a:cubicBezTo>
                    <a:pt x="5264" y="1715"/>
                    <a:pt x="4478" y="524"/>
                    <a:pt x="331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9" name="Google Shape;7209;p52"/>
            <p:cNvSpPr/>
            <p:nvPr/>
          </p:nvSpPr>
          <p:spPr>
            <a:xfrm>
              <a:off x="5694620" y="3132837"/>
              <a:ext cx="202384" cy="202384"/>
            </a:xfrm>
            <a:custGeom>
              <a:rect b="b" l="l" r="r" t="t"/>
              <a:pathLst>
                <a:path extrusionOk="0" h="6788" w="6788">
                  <a:moveTo>
                    <a:pt x="3382" y="0"/>
                  </a:moveTo>
                  <a:cubicBezTo>
                    <a:pt x="1525" y="0"/>
                    <a:pt x="1" y="1525"/>
                    <a:pt x="1" y="3406"/>
                  </a:cubicBezTo>
                  <a:cubicBezTo>
                    <a:pt x="1" y="5263"/>
                    <a:pt x="1525" y="6788"/>
                    <a:pt x="3382" y="6788"/>
                  </a:cubicBezTo>
                  <a:cubicBezTo>
                    <a:pt x="5264" y="6788"/>
                    <a:pt x="6788" y="5263"/>
                    <a:pt x="6788" y="3406"/>
                  </a:cubicBezTo>
                  <a:cubicBezTo>
                    <a:pt x="6788" y="1525"/>
                    <a:pt x="5264" y="0"/>
                    <a:pt x="338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0" name="Google Shape;7210;p52"/>
            <p:cNvSpPr/>
            <p:nvPr/>
          </p:nvSpPr>
          <p:spPr>
            <a:xfrm>
              <a:off x="5740059" y="3142079"/>
              <a:ext cx="156946" cy="193142"/>
            </a:xfrm>
            <a:custGeom>
              <a:rect b="b" l="l" r="r" t="t"/>
              <a:pathLst>
                <a:path extrusionOk="0" h="6478" w="5264">
                  <a:moveTo>
                    <a:pt x="3311" y="0"/>
                  </a:moveTo>
                  <a:lnTo>
                    <a:pt x="3311" y="0"/>
                  </a:lnTo>
                  <a:cubicBezTo>
                    <a:pt x="4216" y="595"/>
                    <a:pt x="4811" y="1619"/>
                    <a:pt x="4811" y="2810"/>
                  </a:cubicBezTo>
                  <a:cubicBezTo>
                    <a:pt x="4811" y="4691"/>
                    <a:pt x="3287" y="6216"/>
                    <a:pt x="1430" y="6216"/>
                  </a:cubicBezTo>
                  <a:cubicBezTo>
                    <a:pt x="906" y="6216"/>
                    <a:pt x="453" y="6120"/>
                    <a:pt x="1" y="5906"/>
                  </a:cubicBezTo>
                  <a:lnTo>
                    <a:pt x="1" y="5906"/>
                  </a:lnTo>
                  <a:cubicBezTo>
                    <a:pt x="525" y="6263"/>
                    <a:pt x="1192" y="6478"/>
                    <a:pt x="1858" y="6478"/>
                  </a:cubicBezTo>
                  <a:cubicBezTo>
                    <a:pt x="3740" y="6478"/>
                    <a:pt x="5264" y="4953"/>
                    <a:pt x="5264" y="3096"/>
                  </a:cubicBezTo>
                  <a:cubicBezTo>
                    <a:pt x="5264" y="1715"/>
                    <a:pt x="4454" y="524"/>
                    <a:pt x="3311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1" name="Google Shape;7211;p52"/>
            <p:cNvSpPr/>
            <p:nvPr/>
          </p:nvSpPr>
          <p:spPr>
            <a:xfrm>
              <a:off x="5698884" y="3132837"/>
              <a:ext cx="124299" cy="77430"/>
            </a:xfrm>
            <a:custGeom>
              <a:rect b="b" l="l" r="r" t="t"/>
              <a:pathLst>
                <a:path extrusionOk="0" h="2597" w="4169">
                  <a:moveTo>
                    <a:pt x="3287" y="0"/>
                  </a:moveTo>
                  <a:cubicBezTo>
                    <a:pt x="1739" y="0"/>
                    <a:pt x="406" y="1048"/>
                    <a:pt x="1" y="2477"/>
                  </a:cubicBezTo>
                  <a:cubicBezTo>
                    <a:pt x="286" y="2549"/>
                    <a:pt x="572" y="2596"/>
                    <a:pt x="906" y="2596"/>
                  </a:cubicBezTo>
                  <a:cubicBezTo>
                    <a:pt x="2454" y="2596"/>
                    <a:pt x="3787" y="1548"/>
                    <a:pt x="4168" y="120"/>
                  </a:cubicBezTo>
                  <a:cubicBezTo>
                    <a:pt x="3882" y="24"/>
                    <a:pt x="3573" y="0"/>
                    <a:pt x="328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2" name="Google Shape;7212;p52"/>
            <p:cNvSpPr/>
            <p:nvPr/>
          </p:nvSpPr>
          <p:spPr>
            <a:xfrm>
              <a:off x="5693904" y="3161251"/>
              <a:ext cx="61806" cy="145557"/>
            </a:xfrm>
            <a:custGeom>
              <a:rect b="b" l="l" r="r" t="t"/>
              <a:pathLst>
                <a:path extrusionOk="0" h="4882" w="2073">
                  <a:moveTo>
                    <a:pt x="1049" y="0"/>
                  </a:moveTo>
                  <a:cubicBezTo>
                    <a:pt x="382" y="619"/>
                    <a:pt x="1" y="1500"/>
                    <a:pt x="1" y="2453"/>
                  </a:cubicBezTo>
                  <a:cubicBezTo>
                    <a:pt x="1" y="3406"/>
                    <a:pt x="406" y="4263"/>
                    <a:pt x="1049" y="4882"/>
                  </a:cubicBezTo>
                  <a:cubicBezTo>
                    <a:pt x="1692" y="4263"/>
                    <a:pt x="2073" y="3406"/>
                    <a:pt x="2073" y="2453"/>
                  </a:cubicBezTo>
                  <a:cubicBezTo>
                    <a:pt x="2073" y="1500"/>
                    <a:pt x="1692" y="619"/>
                    <a:pt x="1049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3" name="Google Shape;7213;p52"/>
            <p:cNvSpPr/>
            <p:nvPr/>
          </p:nvSpPr>
          <p:spPr>
            <a:xfrm>
              <a:off x="5627178" y="3132837"/>
              <a:ext cx="124984" cy="77430"/>
            </a:xfrm>
            <a:custGeom>
              <a:rect b="b" l="l" r="r" t="t"/>
              <a:pathLst>
                <a:path extrusionOk="0" h="2597" w="4192">
                  <a:moveTo>
                    <a:pt x="929" y="0"/>
                  </a:moveTo>
                  <a:cubicBezTo>
                    <a:pt x="596" y="0"/>
                    <a:pt x="310" y="24"/>
                    <a:pt x="0" y="120"/>
                  </a:cubicBezTo>
                  <a:cubicBezTo>
                    <a:pt x="429" y="1548"/>
                    <a:pt x="1739" y="2596"/>
                    <a:pt x="3287" y="2596"/>
                  </a:cubicBezTo>
                  <a:cubicBezTo>
                    <a:pt x="3596" y="2596"/>
                    <a:pt x="3906" y="2549"/>
                    <a:pt x="4192" y="2477"/>
                  </a:cubicBezTo>
                  <a:cubicBezTo>
                    <a:pt x="3811" y="1048"/>
                    <a:pt x="2501" y="0"/>
                    <a:pt x="929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4" name="Google Shape;7214;p52"/>
            <p:cNvSpPr/>
            <p:nvPr/>
          </p:nvSpPr>
          <p:spPr>
            <a:xfrm>
              <a:off x="5698168" y="3161251"/>
              <a:ext cx="53995" cy="49284"/>
            </a:xfrm>
            <a:custGeom>
              <a:rect b="b" l="l" r="r" t="t"/>
              <a:pathLst>
                <a:path extrusionOk="0" h="1653" w="1811">
                  <a:moveTo>
                    <a:pt x="882" y="0"/>
                  </a:moveTo>
                  <a:lnTo>
                    <a:pt x="858" y="24"/>
                  </a:lnTo>
                  <a:cubicBezTo>
                    <a:pt x="811" y="119"/>
                    <a:pt x="739" y="167"/>
                    <a:pt x="691" y="238"/>
                  </a:cubicBezTo>
                  <a:cubicBezTo>
                    <a:pt x="596" y="333"/>
                    <a:pt x="501" y="476"/>
                    <a:pt x="430" y="595"/>
                  </a:cubicBezTo>
                  <a:cubicBezTo>
                    <a:pt x="263" y="857"/>
                    <a:pt x="120" y="1167"/>
                    <a:pt x="25" y="1453"/>
                  </a:cubicBezTo>
                  <a:cubicBezTo>
                    <a:pt x="1" y="1500"/>
                    <a:pt x="1" y="1500"/>
                    <a:pt x="1" y="1524"/>
                  </a:cubicBezTo>
                  <a:cubicBezTo>
                    <a:pt x="72" y="1524"/>
                    <a:pt x="96" y="1548"/>
                    <a:pt x="120" y="1548"/>
                  </a:cubicBezTo>
                  <a:cubicBezTo>
                    <a:pt x="215" y="1572"/>
                    <a:pt x="334" y="1572"/>
                    <a:pt x="453" y="1619"/>
                  </a:cubicBezTo>
                  <a:cubicBezTo>
                    <a:pt x="549" y="1643"/>
                    <a:pt x="596" y="1643"/>
                    <a:pt x="691" y="1643"/>
                  </a:cubicBezTo>
                  <a:cubicBezTo>
                    <a:pt x="763" y="1649"/>
                    <a:pt x="837" y="1652"/>
                    <a:pt x="914" y="1652"/>
                  </a:cubicBezTo>
                  <a:cubicBezTo>
                    <a:pt x="1142" y="1652"/>
                    <a:pt x="1388" y="1625"/>
                    <a:pt x="1620" y="1572"/>
                  </a:cubicBezTo>
                  <a:cubicBezTo>
                    <a:pt x="1668" y="1572"/>
                    <a:pt x="1692" y="1548"/>
                    <a:pt x="1763" y="1548"/>
                  </a:cubicBezTo>
                  <a:cubicBezTo>
                    <a:pt x="1787" y="1524"/>
                    <a:pt x="1787" y="1524"/>
                    <a:pt x="1811" y="1524"/>
                  </a:cubicBezTo>
                  <a:lnTo>
                    <a:pt x="1811" y="1429"/>
                  </a:lnTo>
                  <a:cubicBezTo>
                    <a:pt x="1763" y="1215"/>
                    <a:pt x="1668" y="1000"/>
                    <a:pt x="1549" y="810"/>
                  </a:cubicBezTo>
                  <a:cubicBezTo>
                    <a:pt x="1430" y="619"/>
                    <a:pt x="1311" y="476"/>
                    <a:pt x="1192" y="286"/>
                  </a:cubicBezTo>
                  <a:cubicBezTo>
                    <a:pt x="1120" y="262"/>
                    <a:pt x="1096" y="214"/>
                    <a:pt x="1073" y="167"/>
                  </a:cubicBezTo>
                  <a:lnTo>
                    <a:pt x="930" y="24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5" name="Google Shape;7215;p52"/>
            <p:cNvSpPr/>
            <p:nvPr/>
          </p:nvSpPr>
          <p:spPr>
            <a:xfrm>
              <a:off x="5704578" y="3053319"/>
              <a:ext cx="43321" cy="50447"/>
            </a:xfrm>
            <a:custGeom>
              <a:rect b="b" l="l" r="r" t="t"/>
              <a:pathLst>
                <a:path extrusionOk="0" h="1692" w="1453">
                  <a:moveTo>
                    <a:pt x="715" y="596"/>
                  </a:moveTo>
                  <a:lnTo>
                    <a:pt x="858" y="1000"/>
                  </a:lnTo>
                  <a:lnTo>
                    <a:pt x="572" y="1000"/>
                  </a:lnTo>
                  <a:lnTo>
                    <a:pt x="715" y="596"/>
                  </a:lnTo>
                  <a:close/>
                  <a:moveTo>
                    <a:pt x="715" y="0"/>
                  </a:moveTo>
                  <a:cubicBezTo>
                    <a:pt x="619" y="0"/>
                    <a:pt x="572" y="48"/>
                    <a:pt x="524" y="119"/>
                  </a:cubicBezTo>
                  <a:lnTo>
                    <a:pt x="24" y="1453"/>
                  </a:lnTo>
                  <a:cubicBezTo>
                    <a:pt x="0" y="1548"/>
                    <a:pt x="24" y="1620"/>
                    <a:pt x="119" y="1667"/>
                  </a:cubicBezTo>
                  <a:cubicBezTo>
                    <a:pt x="145" y="1680"/>
                    <a:pt x="172" y="1686"/>
                    <a:pt x="199" y="1686"/>
                  </a:cubicBezTo>
                  <a:cubicBezTo>
                    <a:pt x="272" y="1686"/>
                    <a:pt x="340" y="1642"/>
                    <a:pt x="357" y="1572"/>
                  </a:cubicBezTo>
                  <a:lnTo>
                    <a:pt x="453" y="1358"/>
                  </a:lnTo>
                  <a:lnTo>
                    <a:pt x="1000" y="1358"/>
                  </a:lnTo>
                  <a:lnTo>
                    <a:pt x="1096" y="1572"/>
                  </a:lnTo>
                  <a:cubicBezTo>
                    <a:pt x="1119" y="1620"/>
                    <a:pt x="1191" y="1691"/>
                    <a:pt x="1239" y="1691"/>
                  </a:cubicBezTo>
                  <a:lnTo>
                    <a:pt x="1310" y="1691"/>
                  </a:lnTo>
                  <a:cubicBezTo>
                    <a:pt x="1405" y="1667"/>
                    <a:pt x="1453" y="1572"/>
                    <a:pt x="1405" y="1477"/>
                  </a:cubicBezTo>
                  <a:lnTo>
                    <a:pt x="881" y="119"/>
                  </a:lnTo>
                  <a:cubicBezTo>
                    <a:pt x="858" y="2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6" name="Google Shape;7216;p52"/>
            <p:cNvSpPr/>
            <p:nvPr/>
          </p:nvSpPr>
          <p:spPr>
            <a:xfrm>
              <a:off x="5612270" y="3211639"/>
              <a:ext cx="35539" cy="51878"/>
            </a:xfrm>
            <a:custGeom>
              <a:rect b="b" l="l" r="r" t="t"/>
              <a:pathLst>
                <a:path extrusionOk="0" h="1740" w="1192">
                  <a:moveTo>
                    <a:pt x="572" y="358"/>
                  </a:moveTo>
                  <a:cubicBezTo>
                    <a:pt x="619" y="358"/>
                    <a:pt x="691" y="406"/>
                    <a:pt x="715" y="477"/>
                  </a:cubicBezTo>
                  <a:cubicBezTo>
                    <a:pt x="739" y="572"/>
                    <a:pt x="643" y="668"/>
                    <a:pt x="572" y="668"/>
                  </a:cubicBezTo>
                  <a:lnTo>
                    <a:pt x="334" y="668"/>
                  </a:lnTo>
                  <a:lnTo>
                    <a:pt x="334" y="358"/>
                  </a:lnTo>
                  <a:close/>
                  <a:moveTo>
                    <a:pt x="643" y="1001"/>
                  </a:moveTo>
                  <a:cubicBezTo>
                    <a:pt x="762" y="1001"/>
                    <a:pt x="834" y="1073"/>
                    <a:pt x="834" y="1168"/>
                  </a:cubicBezTo>
                  <a:cubicBezTo>
                    <a:pt x="834" y="1263"/>
                    <a:pt x="739" y="1382"/>
                    <a:pt x="643" y="1382"/>
                  </a:cubicBezTo>
                  <a:lnTo>
                    <a:pt x="358" y="1382"/>
                  </a:lnTo>
                  <a:lnTo>
                    <a:pt x="358" y="1001"/>
                  </a:lnTo>
                  <a:close/>
                  <a:moveTo>
                    <a:pt x="167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1549"/>
                  </a:lnTo>
                  <a:lnTo>
                    <a:pt x="0" y="1620"/>
                  </a:lnTo>
                  <a:cubicBezTo>
                    <a:pt x="24" y="1716"/>
                    <a:pt x="96" y="1739"/>
                    <a:pt x="167" y="1739"/>
                  </a:cubicBezTo>
                  <a:lnTo>
                    <a:pt x="643" y="1739"/>
                  </a:lnTo>
                  <a:cubicBezTo>
                    <a:pt x="953" y="1739"/>
                    <a:pt x="1191" y="1501"/>
                    <a:pt x="1191" y="1192"/>
                  </a:cubicBezTo>
                  <a:cubicBezTo>
                    <a:pt x="1191" y="1025"/>
                    <a:pt x="1096" y="882"/>
                    <a:pt x="977" y="787"/>
                  </a:cubicBezTo>
                  <a:cubicBezTo>
                    <a:pt x="1048" y="691"/>
                    <a:pt x="1072" y="572"/>
                    <a:pt x="1048" y="430"/>
                  </a:cubicBezTo>
                  <a:cubicBezTo>
                    <a:pt x="1001" y="191"/>
                    <a:pt x="810" y="1"/>
                    <a:pt x="5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7" name="Google Shape;7217;p52"/>
            <p:cNvSpPr/>
            <p:nvPr/>
          </p:nvSpPr>
          <p:spPr>
            <a:xfrm>
              <a:off x="5794024" y="3211639"/>
              <a:ext cx="45468" cy="51878"/>
            </a:xfrm>
            <a:custGeom>
              <a:rect b="b" l="l" r="r" t="t"/>
              <a:pathLst>
                <a:path extrusionOk="0" h="1740" w="1525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4"/>
                    <a:pt x="382" y="1739"/>
                    <a:pt x="858" y="1739"/>
                  </a:cubicBezTo>
                  <a:cubicBezTo>
                    <a:pt x="1049" y="1739"/>
                    <a:pt x="1215" y="1668"/>
                    <a:pt x="1334" y="1549"/>
                  </a:cubicBezTo>
                  <a:cubicBezTo>
                    <a:pt x="1382" y="1525"/>
                    <a:pt x="1406" y="1501"/>
                    <a:pt x="1406" y="1454"/>
                  </a:cubicBezTo>
                  <a:cubicBezTo>
                    <a:pt x="1525" y="1382"/>
                    <a:pt x="1525" y="1287"/>
                    <a:pt x="1430" y="1239"/>
                  </a:cubicBezTo>
                  <a:cubicBezTo>
                    <a:pt x="1408" y="1206"/>
                    <a:pt x="1370" y="1188"/>
                    <a:pt x="1329" y="1188"/>
                  </a:cubicBezTo>
                  <a:cubicBezTo>
                    <a:pt x="1282" y="1188"/>
                    <a:pt x="1230" y="1212"/>
                    <a:pt x="1192" y="1263"/>
                  </a:cubicBezTo>
                  <a:lnTo>
                    <a:pt x="1168" y="1287"/>
                  </a:lnTo>
                  <a:cubicBezTo>
                    <a:pt x="1096" y="1358"/>
                    <a:pt x="1025" y="1382"/>
                    <a:pt x="906" y="1382"/>
                  </a:cubicBezTo>
                  <a:cubicBezTo>
                    <a:pt x="620" y="1382"/>
                    <a:pt x="382" y="1144"/>
                    <a:pt x="382" y="882"/>
                  </a:cubicBezTo>
                  <a:cubicBezTo>
                    <a:pt x="382" y="596"/>
                    <a:pt x="620" y="358"/>
                    <a:pt x="906" y="358"/>
                  </a:cubicBezTo>
                  <a:cubicBezTo>
                    <a:pt x="977" y="358"/>
                    <a:pt x="1096" y="406"/>
                    <a:pt x="1168" y="453"/>
                  </a:cubicBezTo>
                  <a:cubicBezTo>
                    <a:pt x="1199" y="469"/>
                    <a:pt x="1229" y="477"/>
                    <a:pt x="1256" y="477"/>
                  </a:cubicBezTo>
                  <a:cubicBezTo>
                    <a:pt x="1311" y="477"/>
                    <a:pt x="1358" y="445"/>
                    <a:pt x="1406" y="382"/>
                  </a:cubicBezTo>
                  <a:cubicBezTo>
                    <a:pt x="1454" y="310"/>
                    <a:pt x="1430" y="215"/>
                    <a:pt x="1334" y="144"/>
                  </a:cubicBezTo>
                  <a:cubicBezTo>
                    <a:pt x="1192" y="72"/>
                    <a:pt x="1049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8" name="Google Shape;7218;p52"/>
            <p:cNvSpPr/>
            <p:nvPr/>
          </p:nvSpPr>
          <p:spPr>
            <a:xfrm>
              <a:off x="5549061" y="3002186"/>
              <a:ext cx="354351" cy="336582"/>
            </a:xfrm>
            <a:custGeom>
              <a:rect b="b" l="l" r="r" t="t"/>
              <a:pathLst>
                <a:path extrusionOk="0" h="11289" w="11885">
                  <a:moveTo>
                    <a:pt x="3549" y="4525"/>
                  </a:moveTo>
                  <a:cubicBezTo>
                    <a:pt x="4359" y="4525"/>
                    <a:pt x="5097" y="4835"/>
                    <a:pt x="5669" y="5335"/>
                  </a:cubicBezTo>
                  <a:cubicBezTo>
                    <a:pt x="5288" y="5716"/>
                    <a:pt x="5026" y="6169"/>
                    <a:pt x="4883" y="6645"/>
                  </a:cubicBezTo>
                  <a:cubicBezTo>
                    <a:pt x="3930" y="6311"/>
                    <a:pt x="3192" y="5573"/>
                    <a:pt x="2859" y="4621"/>
                  </a:cubicBezTo>
                  <a:cubicBezTo>
                    <a:pt x="3073" y="4549"/>
                    <a:pt x="3311" y="4525"/>
                    <a:pt x="3549" y="4525"/>
                  </a:cubicBezTo>
                  <a:close/>
                  <a:moveTo>
                    <a:pt x="8288" y="4573"/>
                  </a:moveTo>
                  <a:cubicBezTo>
                    <a:pt x="8526" y="4573"/>
                    <a:pt x="8765" y="4597"/>
                    <a:pt x="8955" y="4621"/>
                  </a:cubicBezTo>
                  <a:cubicBezTo>
                    <a:pt x="8645" y="5573"/>
                    <a:pt x="7883" y="6311"/>
                    <a:pt x="6931" y="6645"/>
                  </a:cubicBezTo>
                  <a:cubicBezTo>
                    <a:pt x="6788" y="6169"/>
                    <a:pt x="6526" y="5716"/>
                    <a:pt x="6169" y="5335"/>
                  </a:cubicBezTo>
                  <a:cubicBezTo>
                    <a:pt x="6740" y="4859"/>
                    <a:pt x="7479" y="4573"/>
                    <a:pt x="8288" y="4573"/>
                  </a:cubicBezTo>
                  <a:close/>
                  <a:moveTo>
                    <a:pt x="5931" y="5573"/>
                  </a:moveTo>
                  <a:cubicBezTo>
                    <a:pt x="6216" y="5907"/>
                    <a:pt x="6455" y="6288"/>
                    <a:pt x="6621" y="6740"/>
                  </a:cubicBezTo>
                  <a:cubicBezTo>
                    <a:pt x="6407" y="6788"/>
                    <a:pt x="6169" y="6835"/>
                    <a:pt x="5931" y="6835"/>
                  </a:cubicBezTo>
                  <a:cubicBezTo>
                    <a:pt x="5692" y="6835"/>
                    <a:pt x="5454" y="6788"/>
                    <a:pt x="5240" y="6764"/>
                  </a:cubicBezTo>
                  <a:cubicBezTo>
                    <a:pt x="5383" y="6288"/>
                    <a:pt x="5621" y="5907"/>
                    <a:pt x="5931" y="5573"/>
                  </a:cubicBezTo>
                  <a:close/>
                  <a:moveTo>
                    <a:pt x="6669" y="7073"/>
                  </a:moveTo>
                  <a:cubicBezTo>
                    <a:pt x="6693" y="7240"/>
                    <a:pt x="6717" y="7431"/>
                    <a:pt x="6717" y="7597"/>
                  </a:cubicBezTo>
                  <a:cubicBezTo>
                    <a:pt x="6764" y="8312"/>
                    <a:pt x="6550" y="9026"/>
                    <a:pt x="6169" y="9598"/>
                  </a:cubicBezTo>
                  <a:cubicBezTo>
                    <a:pt x="6121" y="9622"/>
                    <a:pt x="6121" y="9645"/>
                    <a:pt x="6097" y="9645"/>
                  </a:cubicBezTo>
                  <a:cubicBezTo>
                    <a:pt x="6143" y="9714"/>
                    <a:pt x="5949" y="9957"/>
                    <a:pt x="5932" y="9957"/>
                  </a:cubicBezTo>
                  <a:cubicBezTo>
                    <a:pt x="5931" y="9957"/>
                    <a:pt x="5931" y="9956"/>
                    <a:pt x="5931" y="9955"/>
                  </a:cubicBezTo>
                  <a:cubicBezTo>
                    <a:pt x="5454" y="9455"/>
                    <a:pt x="5121" y="8764"/>
                    <a:pt x="5073" y="8026"/>
                  </a:cubicBezTo>
                  <a:lnTo>
                    <a:pt x="5073" y="7455"/>
                  </a:lnTo>
                  <a:cubicBezTo>
                    <a:pt x="5073" y="7335"/>
                    <a:pt x="5097" y="7216"/>
                    <a:pt x="5121" y="7073"/>
                  </a:cubicBezTo>
                  <a:cubicBezTo>
                    <a:pt x="5359" y="7121"/>
                    <a:pt x="5621" y="7145"/>
                    <a:pt x="5883" y="7145"/>
                  </a:cubicBezTo>
                  <a:cubicBezTo>
                    <a:pt x="6169" y="7145"/>
                    <a:pt x="6431" y="7121"/>
                    <a:pt x="6669" y="7073"/>
                  </a:cubicBezTo>
                  <a:close/>
                  <a:moveTo>
                    <a:pt x="9288" y="4668"/>
                  </a:moveTo>
                  <a:cubicBezTo>
                    <a:pt x="10574" y="5097"/>
                    <a:pt x="11503" y="6311"/>
                    <a:pt x="11503" y="7740"/>
                  </a:cubicBezTo>
                  <a:cubicBezTo>
                    <a:pt x="11503" y="9574"/>
                    <a:pt x="10074" y="11003"/>
                    <a:pt x="8288" y="11003"/>
                  </a:cubicBezTo>
                  <a:cubicBezTo>
                    <a:pt x="7479" y="11003"/>
                    <a:pt x="6740" y="10693"/>
                    <a:pt x="6169" y="10193"/>
                  </a:cubicBezTo>
                  <a:cubicBezTo>
                    <a:pt x="6788" y="9526"/>
                    <a:pt x="7121" y="8669"/>
                    <a:pt x="7098" y="7740"/>
                  </a:cubicBezTo>
                  <a:lnTo>
                    <a:pt x="7121" y="7740"/>
                  </a:lnTo>
                  <a:cubicBezTo>
                    <a:pt x="7121" y="7478"/>
                    <a:pt x="7098" y="7216"/>
                    <a:pt x="7026" y="6931"/>
                  </a:cubicBezTo>
                  <a:cubicBezTo>
                    <a:pt x="8098" y="6573"/>
                    <a:pt x="8931" y="5740"/>
                    <a:pt x="9288" y="4668"/>
                  </a:cubicBezTo>
                  <a:close/>
                  <a:moveTo>
                    <a:pt x="5931" y="1"/>
                  </a:moveTo>
                  <a:cubicBezTo>
                    <a:pt x="3954" y="1"/>
                    <a:pt x="2358" y="1620"/>
                    <a:pt x="2358" y="3573"/>
                  </a:cubicBezTo>
                  <a:cubicBezTo>
                    <a:pt x="2358" y="3859"/>
                    <a:pt x="2382" y="4121"/>
                    <a:pt x="2454" y="4382"/>
                  </a:cubicBezTo>
                  <a:cubicBezTo>
                    <a:pt x="1025" y="4859"/>
                    <a:pt x="1" y="6192"/>
                    <a:pt x="1" y="7788"/>
                  </a:cubicBezTo>
                  <a:cubicBezTo>
                    <a:pt x="1" y="8264"/>
                    <a:pt x="96" y="8693"/>
                    <a:pt x="263" y="9122"/>
                  </a:cubicBezTo>
                  <a:cubicBezTo>
                    <a:pt x="299" y="9194"/>
                    <a:pt x="377" y="9225"/>
                    <a:pt x="444" y="9225"/>
                  </a:cubicBezTo>
                  <a:cubicBezTo>
                    <a:pt x="465" y="9225"/>
                    <a:pt x="484" y="9222"/>
                    <a:pt x="501" y="9217"/>
                  </a:cubicBezTo>
                  <a:cubicBezTo>
                    <a:pt x="596" y="9169"/>
                    <a:pt x="620" y="9050"/>
                    <a:pt x="596" y="8979"/>
                  </a:cubicBezTo>
                  <a:cubicBezTo>
                    <a:pt x="453" y="8574"/>
                    <a:pt x="358" y="8169"/>
                    <a:pt x="358" y="7740"/>
                  </a:cubicBezTo>
                  <a:cubicBezTo>
                    <a:pt x="358" y="6311"/>
                    <a:pt x="1287" y="5121"/>
                    <a:pt x="2573" y="4692"/>
                  </a:cubicBezTo>
                  <a:cubicBezTo>
                    <a:pt x="2930" y="5764"/>
                    <a:pt x="3764" y="6597"/>
                    <a:pt x="4835" y="6954"/>
                  </a:cubicBezTo>
                  <a:cubicBezTo>
                    <a:pt x="4788" y="7097"/>
                    <a:pt x="4764" y="7240"/>
                    <a:pt x="4764" y="7359"/>
                  </a:cubicBezTo>
                  <a:cubicBezTo>
                    <a:pt x="4740" y="7550"/>
                    <a:pt x="4740" y="7716"/>
                    <a:pt x="4764" y="7907"/>
                  </a:cubicBezTo>
                  <a:cubicBezTo>
                    <a:pt x="4788" y="8717"/>
                    <a:pt x="5145" y="9526"/>
                    <a:pt x="5716" y="10122"/>
                  </a:cubicBezTo>
                  <a:cubicBezTo>
                    <a:pt x="5145" y="10646"/>
                    <a:pt x="4407" y="10931"/>
                    <a:pt x="3597" y="10931"/>
                  </a:cubicBezTo>
                  <a:cubicBezTo>
                    <a:pt x="2573" y="10931"/>
                    <a:pt x="1573" y="10431"/>
                    <a:pt x="977" y="9598"/>
                  </a:cubicBezTo>
                  <a:cubicBezTo>
                    <a:pt x="952" y="9547"/>
                    <a:pt x="906" y="9523"/>
                    <a:pt x="857" y="9523"/>
                  </a:cubicBezTo>
                  <a:cubicBezTo>
                    <a:pt x="816" y="9523"/>
                    <a:pt x="772" y="9541"/>
                    <a:pt x="739" y="9574"/>
                  </a:cubicBezTo>
                  <a:cubicBezTo>
                    <a:pt x="668" y="9622"/>
                    <a:pt x="668" y="9741"/>
                    <a:pt x="715" y="9812"/>
                  </a:cubicBezTo>
                  <a:cubicBezTo>
                    <a:pt x="1406" y="10717"/>
                    <a:pt x="2478" y="11289"/>
                    <a:pt x="3597" y="11289"/>
                  </a:cubicBezTo>
                  <a:cubicBezTo>
                    <a:pt x="4502" y="11289"/>
                    <a:pt x="5335" y="10955"/>
                    <a:pt x="5954" y="10408"/>
                  </a:cubicBezTo>
                  <a:cubicBezTo>
                    <a:pt x="6574" y="10955"/>
                    <a:pt x="7407" y="11289"/>
                    <a:pt x="8312" y="11289"/>
                  </a:cubicBezTo>
                  <a:cubicBezTo>
                    <a:pt x="10265" y="11289"/>
                    <a:pt x="11884" y="9693"/>
                    <a:pt x="11884" y="7716"/>
                  </a:cubicBezTo>
                  <a:cubicBezTo>
                    <a:pt x="11860" y="6192"/>
                    <a:pt x="10813" y="4859"/>
                    <a:pt x="9408" y="4382"/>
                  </a:cubicBezTo>
                  <a:cubicBezTo>
                    <a:pt x="9479" y="4121"/>
                    <a:pt x="9503" y="3859"/>
                    <a:pt x="9503" y="3573"/>
                  </a:cubicBezTo>
                  <a:cubicBezTo>
                    <a:pt x="9503" y="2763"/>
                    <a:pt x="9241" y="2001"/>
                    <a:pt x="8717" y="1382"/>
                  </a:cubicBezTo>
                  <a:cubicBezTo>
                    <a:pt x="8691" y="1331"/>
                    <a:pt x="8645" y="1307"/>
                    <a:pt x="8597" y="1307"/>
                  </a:cubicBezTo>
                  <a:cubicBezTo>
                    <a:pt x="8555" y="1307"/>
                    <a:pt x="8512" y="1325"/>
                    <a:pt x="8479" y="1358"/>
                  </a:cubicBezTo>
                  <a:cubicBezTo>
                    <a:pt x="8407" y="1406"/>
                    <a:pt x="8407" y="1525"/>
                    <a:pt x="8455" y="1572"/>
                  </a:cubicBezTo>
                  <a:cubicBezTo>
                    <a:pt x="8907" y="2144"/>
                    <a:pt x="9146" y="2835"/>
                    <a:pt x="9146" y="3573"/>
                  </a:cubicBezTo>
                  <a:cubicBezTo>
                    <a:pt x="9146" y="3811"/>
                    <a:pt x="9122" y="4049"/>
                    <a:pt x="9050" y="4287"/>
                  </a:cubicBezTo>
                  <a:cubicBezTo>
                    <a:pt x="8812" y="4240"/>
                    <a:pt x="8550" y="4216"/>
                    <a:pt x="8288" y="4216"/>
                  </a:cubicBezTo>
                  <a:cubicBezTo>
                    <a:pt x="7383" y="4216"/>
                    <a:pt x="6550" y="4525"/>
                    <a:pt x="5931" y="5097"/>
                  </a:cubicBezTo>
                  <a:cubicBezTo>
                    <a:pt x="5311" y="4525"/>
                    <a:pt x="4478" y="4216"/>
                    <a:pt x="3573" y="4216"/>
                  </a:cubicBezTo>
                  <a:cubicBezTo>
                    <a:pt x="3311" y="4216"/>
                    <a:pt x="3049" y="4240"/>
                    <a:pt x="2811" y="4287"/>
                  </a:cubicBezTo>
                  <a:cubicBezTo>
                    <a:pt x="2739" y="4049"/>
                    <a:pt x="2716" y="3811"/>
                    <a:pt x="2716" y="3573"/>
                  </a:cubicBezTo>
                  <a:cubicBezTo>
                    <a:pt x="2716" y="1787"/>
                    <a:pt x="4168" y="358"/>
                    <a:pt x="5931" y="358"/>
                  </a:cubicBezTo>
                  <a:cubicBezTo>
                    <a:pt x="6669" y="358"/>
                    <a:pt x="7360" y="596"/>
                    <a:pt x="7931" y="1048"/>
                  </a:cubicBezTo>
                  <a:cubicBezTo>
                    <a:pt x="7964" y="1082"/>
                    <a:pt x="8002" y="1099"/>
                    <a:pt x="8041" y="1099"/>
                  </a:cubicBezTo>
                  <a:cubicBezTo>
                    <a:pt x="8086" y="1099"/>
                    <a:pt x="8131" y="1076"/>
                    <a:pt x="8169" y="1025"/>
                  </a:cubicBezTo>
                  <a:cubicBezTo>
                    <a:pt x="8217" y="929"/>
                    <a:pt x="8217" y="834"/>
                    <a:pt x="8122" y="787"/>
                  </a:cubicBezTo>
                  <a:cubicBezTo>
                    <a:pt x="7502" y="286"/>
                    <a:pt x="6740" y="1"/>
                    <a:pt x="59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9" name="Google Shape;7219;p52"/>
          <p:cNvGrpSpPr/>
          <p:nvPr/>
        </p:nvGrpSpPr>
        <p:grpSpPr>
          <a:xfrm>
            <a:off x="6296026" y="2994553"/>
            <a:ext cx="307482" cy="354172"/>
            <a:chOff x="6181713" y="2994553"/>
            <a:chExt cx="307482" cy="354172"/>
          </a:xfrm>
        </p:grpSpPr>
        <p:sp>
          <p:nvSpPr>
            <p:cNvPr id="7220" name="Google Shape;7220;p52"/>
            <p:cNvSpPr/>
            <p:nvPr/>
          </p:nvSpPr>
          <p:spPr>
            <a:xfrm>
              <a:off x="6186692" y="3000069"/>
              <a:ext cx="296093" cy="342962"/>
            </a:xfrm>
            <a:custGeom>
              <a:rect b="b" l="l" r="r" t="t"/>
              <a:pathLst>
                <a:path extrusionOk="0" h="11503" w="9931">
                  <a:moveTo>
                    <a:pt x="5001" y="0"/>
                  </a:moveTo>
                  <a:lnTo>
                    <a:pt x="0" y="2882"/>
                  </a:lnTo>
                  <a:lnTo>
                    <a:pt x="0" y="8621"/>
                  </a:lnTo>
                  <a:lnTo>
                    <a:pt x="4954" y="11503"/>
                  </a:lnTo>
                  <a:lnTo>
                    <a:pt x="9931" y="8621"/>
                  </a:lnTo>
                  <a:lnTo>
                    <a:pt x="9931" y="2882"/>
                  </a:lnTo>
                  <a:lnTo>
                    <a:pt x="5001" y="0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1" name="Google Shape;7221;p52"/>
            <p:cNvSpPr/>
            <p:nvPr/>
          </p:nvSpPr>
          <p:spPr>
            <a:xfrm>
              <a:off x="6320176" y="3076754"/>
              <a:ext cx="163327" cy="266278"/>
            </a:xfrm>
            <a:custGeom>
              <a:rect b="b" l="l" r="r" t="t"/>
              <a:pathLst>
                <a:path extrusionOk="0" h="8931" w="5478">
                  <a:moveTo>
                    <a:pt x="5001" y="0"/>
                  </a:moveTo>
                  <a:lnTo>
                    <a:pt x="5001" y="5763"/>
                  </a:lnTo>
                  <a:lnTo>
                    <a:pt x="0" y="8645"/>
                  </a:lnTo>
                  <a:lnTo>
                    <a:pt x="477" y="8931"/>
                  </a:lnTo>
                  <a:lnTo>
                    <a:pt x="5478" y="6049"/>
                  </a:lnTo>
                  <a:lnTo>
                    <a:pt x="5478" y="310"/>
                  </a:lnTo>
                  <a:lnTo>
                    <a:pt x="5001" y="0"/>
                  </a:ln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2" name="Google Shape;7222;p52"/>
            <p:cNvSpPr/>
            <p:nvPr/>
          </p:nvSpPr>
          <p:spPr>
            <a:xfrm>
              <a:off x="6229984" y="3049771"/>
              <a:ext cx="210911" cy="244990"/>
            </a:xfrm>
            <a:custGeom>
              <a:rect b="b" l="l" r="r" t="t"/>
              <a:pathLst>
                <a:path extrusionOk="0" h="8217" w="7074">
                  <a:moveTo>
                    <a:pt x="3549" y="0"/>
                  </a:moveTo>
                  <a:lnTo>
                    <a:pt x="1" y="2048"/>
                  </a:lnTo>
                  <a:lnTo>
                    <a:pt x="1" y="6144"/>
                  </a:lnTo>
                  <a:lnTo>
                    <a:pt x="3549" y="8216"/>
                  </a:lnTo>
                  <a:lnTo>
                    <a:pt x="7074" y="6144"/>
                  </a:lnTo>
                  <a:lnTo>
                    <a:pt x="7074" y="204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3" name="Google Shape;7223;p52"/>
            <p:cNvSpPr/>
            <p:nvPr/>
          </p:nvSpPr>
          <p:spPr>
            <a:xfrm>
              <a:off x="6318745" y="3101590"/>
              <a:ext cx="122152" cy="193171"/>
            </a:xfrm>
            <a:custGeom>
              <a:rect b="b" l="l" r="r" t="t"/>
              <a:pathLst>
                <a:path extrusionOk="0" h="6479" w="4097">
                  <a:moveTo>
                    <a:pt x="3597" y="1"/>
                  </a:moveTo>
                  <a:lnTo>
                    <a:pt x="3597" y="3978"/>
                  </a:lnTo>
                  <a:cubicBezTo>
                    <a:pt x="3597" y="4025"/>
                    <a:pt x="3573" y="4049"/>
                    <a:pt x="3549" y="4097"/>
                  </a:cubicBezTo>
                  <a:lnTo>
                    <a:pt x="1" y="6145"/>
                  </a:lnTo>
                  <a:lnTo>
                    <a:pt x="572" y="6478"/>
                  </a:lnTo>
                  <a:lnTo>
                    <a:pt x="4097" y="4406"/>
                  </a:lnTo>
                  <a:lnTo>
                    <a:pt x="4097" y="310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4" name="Google Shape;7224;p52"/>
            <p:cNvSpPr/>
            <p:nvPr/>
          </p:nvSpPr>
          <p:spPr>
            <a:xfrm>
              <a:off x="6187408" y="3000069"/>
              <a:ext cx="148419" cy="110793"/>
            </a:xfrm>
            <a:custGeom>
              <a:rect b="b" l="l" r="r" t="t"/>
              <a:pathLst>
                <a:path extrusionOk="0" h="3716" w="4978">
                  <a:moveTo>
                    <a:pt x="4977" y="0"/>
                  </a:moveTo>
                  <a:lnTo>
                    <a:pt x="0" y="2882"/>
                  </a:lnTo>
                  <a:lnTo>
                    <a:pt x="1429" y="3715"/>
                  </a:lnTo>
                  <a:lnTo>
                    <a:pt x="4977" y="1667"/>
                  </a:lnTo>
                  <a:lnTo>
                    <a:pt x="4977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5" name="Google Shape;7225;p52"/>
            <p:cNvSpPr/>
            <p:nvPr/>
          </p:nvSpPr>
          <p:spPr>
            <a:xfrm>
              <a:off x="6335799" y="3000069"/>
              <a:ext cx="147704" cy="110793"/>
            </a:xfrm>
            <a:custGeom>
              <a:rect b="b" l="l" r="r" t="t"/>
              <a:pathLst>
                <a:path extrusionOk="0" h="3716" w="4954">
                  <a:moveTo>
                    <a:pt x="0" y="0"/>
                  </a:moveTo>
                  <a:lnTo>
                    <a:pt x="0" y="1667"/>
                  </a:lnTo>
                  <a:lnTo>
                    <a:pt x="3525" y="3715"/>
                  </a:lnTo>
                  <a:lnTo>
                    <a:pt x="4954" y="28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6" name="Google Shape;7226;p52"/>
            <p:cNvSpPr/>
            <p:nvPr/>
          </p:nvSpPr>
          <p:spPr>
            <a:xfrm>
              <a:off x="6469282" y="3078155"/>
              <a:ext cx="14222" cy="15653"/>
            </a:xfrm>
            <a:custGeom>
              <a:rect b="b" l="l" r="r" t="t"/>
              <a:pathLst>
                <a:path extrusionOk="0" h="525" w="477">
                  <a:moveTo>
                    <a:pt x="0" y="1"/>
                  </a:moveTo>
                  <a:lnTo>
                    <a:pt x="0" y="525"/>
                  </a:lnTo>
                  <a:lnTo>
                    <a:pt x="477" y="2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7" name="Google Shape;7227;p52"/>
            <p:cNvSpPr/>
            <p:nvPr/>
          </p:nvSpPr>
          <p:spPr>
            <a:xfrm>
              <a:off x="6187408" y="3232241"/>
              <a:ext cx="148419" cy="110793"/>
            </a:xfrm>
            <a:custGeom>
              <a:rect b="b" l="l" r="r" t="t"/>
              <a:pathLst>
                <a:path extrusionOk="0" h="3716" w="4978">
                  <a:moveTo>
                    <a:pt x="1429" y="0"/>
                  </a:moveTo>
                  <a:lnTo>
                    <a:pt x="0" y="834"/>
                  </a:lnTo>
                  <a:lnTo>
                    <a:pt x="4977" y="3716"/>
                  </a:lnTo>
                  <a:lnTo>
                    <a:pt x="4977" y="2049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8" name="Google Shape;7228;p52"/>
            <p:cNvSpPr/>
            <p:nvPr/>
          </p:nvSpPr>
          <p:spPr>
            <a:xfrm>
              <a:off x="6335799" y="3232241"/>
              <a:ext cx="147704" cy="110793"/>
            </a:xfrm>
            <a:custGeom>
              <a:rect b="b" l="l" r="r" t="t"/>
              <a:pathLst>
                <a:path extrusionOk="0" h="3716" w="4954">
                  <a:moveTo>
                    <a:pt x="3525" y="0"/>
                  </a:moveTo>
                  <a:lnTo>
                    <a:pt x="0" y="2049"/>
                  </a:lnTo>
                  <a:lnTo>
                    <a:pt x="0" y="3716"/>
                  </a:lnTo>
                  <a:lnTo>
                    <a:pt x="4954" y="834"/>
                  </a:lnTo>
                  <a:lnTo>
                    <a:pt x="3525" y="0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9" name="Google Shape;7229;p52"/>
            <p:cNvSpPr/>
            <p:nvPr/>
          </p:nvSpPr>
          <p:spPr>
            <a:xfrm>
              <a:off x="6334368" y="3249295"/>
              <a:ext cx="149135" cy="93738"/>
            </a:xfrm>
            <a:custGeom>
              <a:rect b="b" l="l" r="r" t="t"/>
              <a:pathLst>
                <a:path extrusionOk="0" h="3144" w="5002">
                  <a:moveTo>
                    <a:pt x="4502" y="0"/>
                  </a:moveTo>
                  <a:lnTo>
                    <a:pt x="1" y="2596"/>
                  </a:lnTo>
                  <a:lnTo>
                    <a:pt x="1" y="3144"/>
                  </a:lnTo>
                  <a:lnTo>
                    <a:pt x="5002" y="262"/>
                  </a:lnTo>
                  <a:lnTo>
                    <a:pt x="4502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0" name="Google Shape;7230;p52"/>
            <p:cNvSpPr/>
            <p:nvPr/>
          </p:nvSpPr>
          <p:spPr>
            <a:xfrm>
              <a:off x="6321577" y="3326666"/>
              <a:ext cx="14252" cy="16368"/>
            </a:xfrm>
            <a:custGeom>
              <a:rect b="b" l="l" r="r" t="t"/>
              <a:pathLst>
                <a:path extrusionOk="0" h="549" w="478">
                  <a:moveTo>
                    <a:pt x="477" y="1"/>
                  </a:moveTo>
                  <a:lnTo>
                    <a:pt x="1" y="263"/>
                  </a:lnTo>
                  <a:lnTo>
                    <a:pt x="477" y="549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1" name="Google Shape;7231;p52"/>
            <p:cNvSpPr/>
            <p:nvPr/>
          </p:nvSpPr>
          <p:spPr>
            <a:xfrm>
              <a:off x="6290360" y="3140648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214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6" y="358"/>
                    <a:pt x="2977" y="310"/>
                    <a:pt x="3001" y="215"/>
                  </a:cubicBezTo>
                  <a:cubicBezTo>
                    <a:pt x="3001" y="120"/>
                    <a:pt x="2906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2" name="Google Shape;7232;p52"/>
            <p:cNvSpPr/>
            <p:nvPr/>
          </p:nvSpPr>
          <p:spPr>
            <a:xfrm>
              <a:off x="6290360" y="3166916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6" y="358"/>
                    <a:pt x="2977" y="286"/>
                    <a:pt x="3001" y="191"/>
                  </a:cubicBezTo>
                  <a:cubicBezTo>
                    <a:pt x="3001" y="72"/>
                    <a:pt x="2906" y="1"/>
                    <a:pt x="28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3" name="Google Shape;7233;p52"/>
            <p:cNvSpPr/>
            <p:nvPr/>
          </p:nvSpPr>
          <p:spPr>
            <a:xfrm>
              <a:off x="6308816" y="3191782"/>
              <a:ext cx="51848" cy="10674"/>
            </a:xfrm>
            <a:custGeom>
              <a:rect b="b" l="l" r="r" t="t"/>
              <a:pathLst>
                <a:path extrusionOk="0" h="358" w="1739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524" y="357"/>
                  </a:lnTo>
                  <a:cubicBezTo>
                    <a:pt x="1620" y="357"/>
                    <a:pt x="1667" y="286"/>
                    <a:pt x="1691" y="191"/>
                  </a:cubicBezTo>
                  <a:cubicBezTo>
                    <a:pt x="1739" y="72"/>
                    <a:pt x="1644" y="0"/>
                    <a:pt x="1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4" name="Google Shape;7234;p52"/>
            <p:cNvSpPr/>
            <p:nvPr/>
          </p:nvSpPr>
          <p:spPr>
            <a:xfrm>
              <a:off x="6181713" y="2994553"/>
              <a:ext cx="307482" cy="354172"/>
            </a:xfrm>
            <a:custGeom>
              <a:rect b="b" l="l" r="r" t="t"/>
              <a:pathLst>
                <a:path extrusionOk="0" h="11879" w="10313">
                  <a:moveTo>
                    <a:pt x="4954" y="471"/>
                  </a:moveTo>
                  <a:lnTo>
                    <a:pt x="4954" y="1733"/>
                  </a:lnTo>
                  <a:lnTo>
                    <a:pt x="1596" y="3662"/>
                  </a:lnTo>
                  <a:lnTo>
                    <a:pt x="477" y="3067"/>
                  </a:lnTo>
                  <a:lnTo>
                    <a:pt x="929" y="2805"/>
                  </a:lnTo>
                  <a:lnTo>
                    <a:pt x="4954" y="471"/>
                  </a:lnTo>
                  <a:close/>
                  <a:moveTo>
                    <a:pt x="9955" y="3353"/>
                  </a:moveTo>
                  <a:lnTo>
                    <a:pt x="9955" y="8520"/>
                  </a:lnTo>
                  <a:lnTo>
                    <a:pt x="8860" y="7877"/>
                  </a:lnTo>
                  <a:lnTo>
                    <a:pt x="8860" y="3995"/>
                  </a:lnTo>
                  <a:lnTo>
                    <a:pt x="9955" y="3353"/>
                  </a:lnTo>
                  <a:close/>
                  <a:moveTo>
                    <a:pt x="5311" y="471"/>
                  </a:moveTo>
                  <a:lnTo>
                    <a:pt x="9764" y="3067"/>
                  </a:lnTo>
                  <a:lnTo>
                    <a:pt x="8669" y="3686"/>
                  </a:lnTo>
                  <a:lnTo>
                    <a:pt x="6669" y="2519"/>
                  </a:lnTo>
                  <a:cubicBezTo>
                    <a:pt x="6645" y="2503"/>
                    <a:pt x="6618" y="2495"/>
                    <a:pt x="6591" y="2495"/>
                  </a:cubicBezTo>
                  <a:cubicBezTo>
                    <a:pt x="6536" y="2495"/>
                    <a:pt x="6478" y="2527"/>
                    <a:pt x="6430" y="2590"/>
                  </a:cubicBezTo>
                  <a:cubicBezTo>
                    <a:pt x="6383" y="2686"/>
                    <a:pt x="6407" y="2757"/>
                    <a:pt x="6502" y="2829"/>
                  </a:cubicBezTo>
                  <a:lnTo>
                    <a:pt x="8502" y="3995"/>
                  </a:lnTo>
                  <a:lnTo>
                    <a:pt x="8502" y="7877"/>
                  </a:lnTo>
                  <a:lnTo>
                    <a:pt x="5121" y="9830"/>
                  </a:lnTo>
                  <a:lnTo>
                    <a:pt x="1763" y="7877"/>
                  </a:lnTo>
                  <a:lnTo>
                    <a:pt x="1763" y="3995"/>
                  </a:lnTo>
                  <a:lnTo>
                    <a:pt x="5121" y="2043"/>
                  </a:lnTo>
                  <a:lnTo>
                    <a:pt x="5811" y="2424"/>
                  </a:lnTo>
                  <a:cubicBezTo>
                    <a:pt x="5849" y="2452"/>
                    <a:pt x="5886" y="2465"/>
                    <a:pt x="5921" y="2465"/>
                  </a:cubicBezTo>
                  <a:cubicBezTo>
                    <a:pt x="5974" y="2465"/>
                    <a:pt x="6021" y="2434"/>
                    <a:pt x="6049" y="2376"/>
                  </a:cubicBezTo>
                  <a:cubicBezTo>
                    <a:pt x="6121" y="2281"/>
                    <a:pt x="6073" y="2186"/>
                    <a:pt x="6002" y="2138"/>
                  </a:cubicBezTo>
                  <a:lnTo>
                    <a:pt x="5311" y="1757"/>
                  </a:lnTo>
                  <a:lnTo>
                    <a:pt x="5311" y="471"/>
                  </a:lnTo>
                  <a:close/>
                  <a:moveTo>
                    <a:pt x="1620" y="8211"/>
                  </a:moveTo>
                  <a:lnTo>
                    <a:pt x="4978" y="10140"/>
                  </a:lnTo>
                  <a:lnTo>
                    <a:pt x="4978" y="11402"/>
                  </a:lnTo>
                  <a:lnTo>
                    <a:pt x="2739" y="10116"/>
                  </a:lnTo>
                  <a:lnTo>
                    <a:pt x="524" y="8830"/>
                  </a:lnTo>
                  <a:lnTo>
                    <a:pt x="1620" y="8211"/>
                  </a:lnTo>
                  <a:close/>
                  <a:moveTo>
                    <a:pt x="8669" y="8211"/>
                  </a:moveTo>
                  <a:lnTo>
                    <a:pt x="9764" y="8830"/>
                  </a:lnTo>
                  <a:lnTo>
                    <a:pt x="7550" y="10116"/>
                  </a:lnTo>
                  <a:lnTo>
                    <a:pt x="5311" y="11402"/>
                  </a:lnTo>
                  <a:lnTo>
                    <a:pt x="5311" y="10140"/>
                  </a:lnTo>
                  <a:lnTo>
                    <a:pt x="8669" y="8211"/>
                  </a:lnTo>
                  <a:close/>
                  <a:moveTo>
                    <a:pt x="5156" y="1"/>
                  </a:moveTo>
                  <a:cubicBezTo>
                    <a:pt x="5127" y="1"/>
                    <a:pt x="5097" y="7"/>
                    <a:pt x="5073" y="18"/>
                  </a:cubicBezTo>
                  <a:lnTo>
                    <a:pt x="96" y="2924"/>
                  </a:lnTo>
                  <a:cubicBezTo>
                    <a:pt x="48" y="2948"/>
                    <a:pt x="1" y="2995"/>
                    <a:pt x="1" y="3067"/>
                  </a:cubicBezTo>
                  <a:lnTo>
                    <a:pt x="1" y="6520"/>
                  </a:lnTo>
                  <a:cubicBezTo>
                    <a:pt x="1" y="6615"/>
                    <a:pt x="72" y="6663"/>
                    <a:pt x="167" y="6687"/>
                  </a:cubicBezTo>
                  <a:cubicBezTo>
                    <a:pt x="189" y="6695"/>
                    <a:pt x="209" y="6699"/>
                    <a:pt x="227" y="6699"/>
                  </a:cubicBezTo>
                  <a:cubicBezTo>
                    <a:pt x="310" y="6699"/>
                    <a:pt x="358" y="6617"/>
                    <a:pt x="358" y="6520"/>
                  </a:cubicBezTo>
                  <a:lnTo>
                    <a:pt x="358" y="3353"/>
                  </a:lnTo>
                  <a:lnTo>
                    <a:pt x="1477" y="3995"/>
                  </a:lnTo>
                  <a:lnTo>
                    <a:pt x="1477" y="7877"/>
                  </a:lnTo>
                  <a:lnTo>
                    <a:pt x="358" y="8520"/>
                  </a:lnTo>
                  <a:lnTo>
                    <a:pt x="358" y="7329"/>
                  </a:lnTo>
                  <a:cubicBezTo>
                    <a:pt x="358" y="7234"/>
                    <a:pt x="310" y="7163"/>
                    <a:pt x="215" y="7139"/>
                  </a:cubicBezTo>
                  <a:cubicBezTo>
                    <a:pt x="202" y="7136"/>
                    <a:pt x="190" y="7135"/>
                    <a:pt x="178" y="7135"/>
                  </a:cubicBezTo>
                  <a:cubicBezTo>
                    <a:pt x="77" y="7135"/>
                    <a:pt x="1" y="7223"/>
                    <a:pt x="1" y="7329"/>
                  </a:cubicBezTo>
                  <a:lnTo>
                    <a:pt x="1" y="8806"/>
                  </a:lnTo>
                  <a:cubicBezTo>
                    <a:pt x="1" y="8877"/>
                    <a:pt x="48" y="8925"/>
                    <a:pt x="96" y="8949"/>
                  </a:cubicBezTo>
                  <a:lnTo>
                    <a:pt x="5073" y="11854"/>
                  </a:lnTo>
                  <a:cubicBezTo>
                    <a:pt x="5097" y="11878"/>
                    <a:pt x="5121" y="11878"/>
                    <a:pt x="5168" y="11878"/>
                  </a:cubicBezTo>
                  <a:cubicBezTo>
                    <a:pt x="5192" y="11878"/>
                    <a:pt x="5216" y="11878"/>
                    <a:pt x="5240" y="11854"/>
                  </a:cubicBezTo>
                  <a:lnTo>
                    <a:pt x="10217" y="8949"/>
                  </a:lnTo>
                  <a:cubicBezTo>
                    <a:pt x="10288" y="8925"/>
                    <a:pt x="10312" y="8877"/>
                    <a:pt x="10312" y="8806"/>
                  </a:cubicBezTo>
                  <a:lnTo>
                    <a:pt x="10312" y="3067"/>
                  </a:lnTo>
                  <a:cubicBezTo>
                    <a:pt x="10312" y="2995"/>
                    <a:pt x="10241" y="2948"/>
                    <a:pt x="10217" y="2924"/>
                  </a:cubicBezTo>
                  <a:lnTo>
                    <a:pt x="5240" y="18"/>
                  </a:lnTo>
                  <a:cubicBezTo>
                    <a:pt x="5216" y="7"/>
                    <a:pt x="5186" y="1"/>
                    <a:pt x="515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5" name="Google Shape;7235;p52"/>
          <p:cNvGrpSpPr/>
          <p:nvPr/>
        </p:nvGrpSpPr>
        <p:grpSpPr>
          <a:xfrm>
            <a:off x="7000129" y="2994374"/>
            <a:ext cx="353606" cy="353636"/>
            <a:chOff x="6733416" y="2994374"/>
            <a:chExt cx="353606" cy="353636"/>
          </a:xfrm>
        </p:grpSpPr>
        <p:sp>
          <p:nvSpPr>
            <p:cNvPr id="7236" name="Google Shape;7236;p52"/>
            <p:cNvSpPr/>
            <p:nvPr/>
          </p:nvSpPr>
          <p:spPr>
            <a:xfrm>
              <a:off x="6791645" y="3159820"/>
              <a:ext cx="67471" cy="159779"/>
            </a:xfrm>
            <a:custGeom>
              <a:rect b="b" l="l" r="r" t="t"/>
              <a:pathLst>
                <a:path extrusionOk="0" h="5359" w="2263">
                  <a:moveTo>
                    <a:pt x="0" y="0"/>
                  </a:moveTo>
                  <a:lnTo>
                    <a:pt x="0" y="5359"/>
                  </a:lnTo>
                  <a:lnTo>
                    <a:pt x="2263" y="5359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7" name="Google Shape;7237;p52"/>
            <p:cNvSpPr/>
            <p:nvPr/>
          </p:nvSpPr>
          <p:spPr>
            <a:xfrm>
              <a:off x="6825725" y="3159820"/>
              <a:ext cx="33393" cy="159779"/>
            </a:xfrm>
            <a:custGeom>
              <a:rect b="b" l="l" r="r" t="t"/>
              <a:pathLst>
                <a:path extrusionOk="0" h="5359" w="1120">
                  <a:moveTo>
                    <a:pt x="1120" y="0"/>
                  </a:moveTo>
                  <a:lnTo>
                    <a:pt x="0" y="643"/>
                  </a:lnTo>
                  <a:lnTo>
                    <a:pt x="0" y="5359"/>
                  </a:lnTo>
                  <a:lnTo>
                    <a:pt x="1120" y="5359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8" name="Google Shape;7238;p52"/>
            <p:cNvSpPr/>
            <p:nvPr/>
          </p:nvSpPr>
          <p:spPr>
            <a:xfrm>
              <a:off x="6844896" y="3159820"/>
              <a:ext cx="14222" cy="159779"/>
            </a:xfrm>
            <a:custGeom>
              <a:rect b="b" l="l" r="r" t="t"/>
              <a:pathLst>
                <a:path extrusionOk="0" h="5359" w="477">
                  <a:moveTo>
                    <a:pt x="477" y="0"/>
                  </a:moveTo>
                  <a:lnTo>
                    <a:pt x="0" y="262"/>
                  </a:lnTo>
                  <a:lnTo>
                    <a:pt x="0" y="5359"/>
                  </a:lnTo>
                  <a:lnTo>
                    <a:pt x="477" y="5359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9" name="Google Shape;7239;p52"/>
            <p:cNvSpPr/>
            <p:nvPr/>
          </p:nvSpPr>
          <p:spPr>
            <a:xfrm>
              <a:off x="6886071" y="3048340"/>
              <a:ext cx="67471" cy="271257"/>
            </a:xfrm>
            <a:custGeom>
              <a:rect b="b" l="l" r="r" t="t"/>
              <a:pathLst>
                <a:path extrusionOk="0" h="9098" w="2263">
                  <a:moveTo>
                    <a:pt x="1" y="1"/>
                  </a:moveTo>
                  <a:lnTo>
                    <a:pt x="1" y="9098"/>
                  </a:lnTo>
                  <a:lnTo>
                    <a:pt x="2263" y="9098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0" name="Google Shape;7240;p52"/>
            <p:cNvSpPr/>
            <p:nvPr/>
          </p:nvSpPr>
          <p:spPr>
            <a:xfrm>
              <a:off x="6919434" y="3049771"/>
              <a:ext cx="34108" cy="269826"/>
            </a:xfrm>
            <a:custGeom>
              <a:rect b="b" l="l" r="r" t="t"/>
              <a:pathLst>
                <a:path extrusionOk="0" h="9050" w="1144">
                  <a:moveTo>
                    <a:pt x="1144" y="0"/>
                  </a:moveTo>
                  <a:lnTo>
                    <a:pt x="1" y="643"/>
                  </a:lnTo>
                  <a:lnTo>
                    <a:pt x="1" y="9050"/>
                  </a:lnTo>
                  <a:lnTo>
                    <a:pt x="1144" y="9050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1" name="Google Shape;7241;p52"/>
            <p:cNvSpPr/>
            <p:nvPr/>
          </p:nvSpPr>
          <p:spPr>
            <a:xfrm>
              <a:off x="6939321" y="3048340"/>
              <a:ext cx="14222" cy="271257"/>
            </a:xfrm>
            <a:custGeom>
              <a:rect b="b" l="l" r="r" t="t"/>
              <a:pathLst>
                <a:path extrusionOk="0" h="9098" w="477">
                  <a:moveTo>
                    <a:pt x="477" y="1"/>
                  </a:moveTo>
                  <a:lnTo>
                    <a:pt x="1" y="310"/>
                  </a:lnTo>
                  <a:lnTo>
                    <a:pt x="1" y="9098"/>
                  </a:lnTo>
                  <a:lnTo>
                    <a:pt x="477" y="9098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2" name="Google Shape;7242;p52"/>
            <p:cNvSpPr/>
            <p:nvPr/>
          </p:nvSpPr>
          <p:spPr>
            <a:xfrm>
              <a:off x="6979095" y="3111548"/>
              <a:ext cx="67471" cy="208049"/>
            </a:xfrm>
            <a:custGeom>
              <a:rect b="b" l="l" r="r" t="t"/>
              <a:pathLst>
                <a:path extrusionOk="0" h="6978" w="2263">
                  <a:moveTo>
                    <a:pt x="0" y="0"/>
                  </a:moveTo>
                  <a:lnTo>
                    <a:pt x="0" y="6978"/>
                  </a:lnTo>
                  <a:lnTo>
                    <a:pt x="2263" y="6978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3" name="Google Shape;7243;p52"/>
            <p:cNvSpPr/>
            <p:nvPr/>
          </p:nvSpPr>
          <p:spPr>
            <a:xfrm>
              <a:off x="7012458" y="3112234"/>
              <a:ext cx="34108" cy="207363"/>
            </a:xfrm>
            <a:custGeom>
              <a:rect b="b" l="l" r="r" t="t"/>
              <a:pathLst>
                <a:path extrusionOk="0" h="6955" w="1144">
                  <a:moveTo>
                    <a:pt x="1144" y="1"/>
                  </a:moveTo>
                  <a:lnTo>
                    <a:pt x="0" y="668"/>
                  </a:lnTo>
                  <a:lnTo>
                    <a:pt x="0" y="6955"/>
                  </a:lnTo>
                  <a:lnTo>
                    <a:pt x="1144" y="695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4" name="Google Shape;7244;p52"/>
            <p:cNvSpPr/>
            <p:nvPr/>
          </p:nvSpPr>
          <p:spPr>
            <a:xfrm>
              <a:off x="7033060" y="3111548"/>
              <a:ext cx="13506" cy="208049"/>
            </a:xfrm>
            <a:custGeom>
              <a:rect b="b" l="l" r="r" t="t"/>
              <a:pathLst>
                <a:path extrusionOk="0" h="6978" w="453">
                  <a:moveTo>
                    <a:pt x="453" y="0"/>
                  </a:moveTo>
                  <a:lnTo>
                    <a:pt x="0" y="310"/>
                  </a:lnTo>
                  <a:lnTo>
                    <a:pt x="0" y="6978"/>
                  </a:lnTo>
                  <a:lnTo>
                    <a:pt x="453" y="6978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5" name="Google Shape;7245;p52"/>
            <p:cNvSpPr/>
            <p:nvPr/>
          </p:nvSpPr>
          <p:spPr>
            <a:xfrm>
              <a:off x="6791645" y="3140112"/>
              <a:ext cx="67471" cy="38909"/>
            </a:xfrm>
            <a:custGeom>
              <a:rect b="b" l="l" r="r" t="t"/>
              <a:pathLst>
                <a:path extrusionOk="0" h="1305" w="2263">
                  <a:moveTo>
                    <a:pt x="1131" y="1"/>
                  </a:moveTo>
                  <a:cubicBezTo>
                    <a:pt x="1102" y="1"/>
                    <a:pt x="1072" y="7"/>
                    <a:pt x="1048" y="18"/>
                  </a:cubicBezTo>
                  <a:lnTo>
                    <a:pt x="0" y="661"/>
                  </a:lnTo>
                  <a:lnTo>
                    <a:pt x="1143" y="1304"/>
                  </a:lnTo>
                  <a:lnTo>
                    <a:pt x="2263" y="661"/>
                  </a:lnTo>
                  <a:lnTo>
                    <a:pt x="1215" y="18"/>
                  </a:lnTo>
                  <a:cubicBezTo>
                    <a:pt x="1191" y="7"/>
                    <a:pt x="1161" y="1"/>
                    <a:pt x="1131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6" name="Google Shape;7246;p52"/>
            <p:cNvSpPr/>
            <p:nvPr/>
          </p:nvSpPr>
          <p:spPr>
            <a:xfrm>
              <a:off x="6886071" y="3030063"/>
              <a:ext cx="67471" cy="38909"/>
            </a:xfrm>
            <a:custGeom>
              <a:rect b="b" l="l" r="r" t="t"/>
              <a:pathLst>
                <a:path extrusionOk="0" h="1305" w="2263">
                  <a:moveTo>
                    <a:pt x="1120" y="0"/>
                  </a:moveTo>
                  <a:cubicBezTo>
                    <a:pt x="1090" y="0"/>
                    <a:pt x="1060" y="6"/>
                    <a:pt x="1025" y="18"/>
                  </a:cubicBezTo>
                  <a:lnTo>
                    <a:pt x="1" y="661"/>
                  </a:lnTo>
                  <a:lnTo>
                    <a:pt x="1120" y="1304"/>
                  </a:lnTo>
                  <a:lnTo>
                    <a:pt x="2263" y="661"/>
                  </a:lnTo>
                  <a:lnTo>
                    <a:pt x="1215" y="18"/>
                  </a:lnTo>
                  <a:cubicBezTo>
                    <a:pt x="1179" y="6"/>
                    <a:pt x="1150" y="0"/>
                    <a:pt x="1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7" name="Google Shape;7247;p52"/>
            <p:cNvSpPr/>
            <p:nvPr/>
          </p:nvSpPr>
          <p:spPr>
            <a:xfrm>
              <a:off x="6912338" y="3030063"/>
              <a:ext cx="41204" cy="38193"/>
            </a:xfrm>
            <a:custGeom>
              <a:rect b="b" l="l" r="r" t="t"/>
              <a:pathLst>
                <a:path extrusionOk="0" h="1281" w="1382">
                  <a:moveTo>
                    <a:pt x="275" y="0"/>
                  </a:moveTo>
                  <a:cubicBezTo>
                    <a:pt x="245" y="0"/>
                    <a:pt x="215" y="6"/>
                    <a:pt x="191" y="18"/>
                  </a:cubicBezTo>
                  <a:lnTo>
                    <a:pt x="1" y="113"/>
                  </a:lnTo>
                  <a:lnTo>
                    <a:pt x="787" y="566"/>
                  </a:lnTo>
                  <a:cubicBezTo>
                    <a:pt x="834" y="590"/>
                    <a:pt x="834" y="661"/>
                    <a:pt x="787" y="685"/>
                  </a:cubicBezTo>
                  <a:lnTo>
                    <a:pt x="1" y="1137"/>
                  </a:lnTo>
                  <a:lnTo>
                    <a:pt x="239" y="1280"/>
                  </a:lnTo>
                  <a:lnTo>
                    <a:pt x="1382" y="614"/>
                  </a:lnTo>
                  <a:lnTo>
                    <a:pt x="358" y="18"/>
                  </a:lnTo>
                  <a:cubicBezTo>
                    <a:pt x="334" y="6"/>
                    <a:pt x="304" y="0"/>
                    <a:pt x="275" y="0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8" name="Google Shape;7248;p52"/>
            <p:cNvSpPr/>
            <p:nvPr/>
          </p:nvSpPr>
          <p:spPr>
            <a:xfrm>
              <a:off x="6818629" y="3141006"/>
              <a:ext cx="40489" cy="38014"/>
            </a:xfrm>
            <a:custGeom>
              <a:rect b="b" l="l" r="r" t="t"/>
              <a:pathLst>
                <a:path extrusionOk="0" h="1275" w="1358">
                  <a:moveTo>
                    <a:pt x="262" y="0"/>
                  </a:moveTo>
                  <a:cubicBezTo>
                    <a:pt x="232" y="0"/>
                    <a:pt x="203" y="12"/>
                    <a:pt x="167" y="36"/>
                  </a:cubicBezTo>
                  <a:lnTo>
                    <a:pt x="0" y="108"/>
                  </a:lnTo>
                  <a:lnTo>
                    <a:pt x="762" y="560"/>
                  </a:lnTo>
                  <a:cubicBezTo>
                    <a:pt x="834" y="584"/>
                    <a:pt x="834" y="655"/>
                    <a:pt x="762" y="679"/>
                  </a:cubicBezTo>
                  <a:lnTo>
                    <a:pt x="0" y="1132"/>
                  </a:lnTo>
                  <a:lnTo>
                    <a:pt x="238" y="1274"/>
                  </a:lnTo>
                  <a:lnTo>
                    <a:pt x="1358" y="631"/>
                  </a:lnTo>
                  <a:lnTo>
                    <a:pt x="357" y="36"/>
                  </a:lnTo>
                  <a:cubicBezTo>
                    <a:pt x="322" y="12"/>
                    <a:pt x="292" y="0"/>
                    <a:pt x="262" y="0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9" name="Google Shape;7249;p52"/>
            <p:cNvSpPr/>
            <p:nvPr/>
          </p:nvSpPr>
          <p:spPr>
            <a:xfrm>
              <a:off x="6979095" y="3093242"/>
              <a:ext cx="67471" cy="38909"/>
            </a:xfrm>
            <a:custGeom>
              <a:rect b="b" l="l" r="r" t="t"/>
              <a:pathLst>
                <a:path extrusionOk="0" h="1305" w="2263">
                  <a:moveTo>
                    <a:pt x="1131" y="1"/>
                  </a:moveTo>
                  <a:cubicBezTo>
                    <a:pt x="1102" y="1"/>
                    <a:pt x="1072" y="7"/>
                    <a:pt x="1048" y="19"/>
                  </a:cubicBezTo>
                  <a:lnTo>
                    <a:pt x="0" y="638"/>
                  </a:lnTo>
                  <a:lnTo>
                    <a:pt x="1119" y="1305"/>
                  </a:lnTo>
                  <a:lnTo>
                    <a:pt x="2263" y="638"/>
                  </a:lnTo>
                  <a:lnTo>
                    <a:pt x="1215" y="19"/>
                  </a:lnTo>
                  <a:cubicBezTo>
                    <a:pt x="1191" y="7"/>
                    <a:pt x="1161" y="1"/>
                    <a:pt x="1131" y="1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0" name="Google Shape;7250;p52"/>
            <p:cNvSpPr/>
            <p:nvPr/>
          </p:nvSpPr>
          <p:spPr>
            <a:xfrm>
              <a:off x="7005362" y="3093957"/>
              <a:ext cx="41204" cy="38193"/>
            </a:xfrm>
            <a:custGeom>
              <a:rect b="b" l="l" r="r" t="t"/>
              <a:pathLst>
                <a:path extrusionOk="0" h="1281" w="1382">
                  <a:moveTo>
                    <a:pt x="274" y="1"/>
                  </a:moveTo>
                  <a:cubicBezTo>
                    <a:pt x="244" y="1"/>
                    <a:pt x="215" y="7"/>
                    <a:pt x="191" y="19"/>
                  </a:cubicBezTo>
                  <a:lnTo>
                    <a:pt x="0" y="114"/>
                  </a:lnTo>
                  <a:lnTo>
                    <a:pt x="786" y="566"/>
                  </a:lnTo>
                  <a:cubicBezTo>
                    <a:pt x="834" y="590"/>
                    <a:pt x="834" y="661"/>
                    <a:pt x="786" y="685"/>
                  </a:cubicBezTo>
                  <a:lnTo>
                    <a:pt x="0" y="1138"/>
                  </a:lnTo>
                  <a:lnTo>
                    <a:pt x="238" y="1281"/>
                  </a:lnTo>
                  <a:lnTo>
                    <a:pt x="1382" y="614"/>
                  </a:lnTo>
                  <a:lnTo>
                    <a:pt x="358" y="19"/>
                  </a:lnTo>
                  <a:cubicBezTo>
                    <a:pt x="334" y="7"/>
                    <a:pt x="304" y="1"/>
                    <a:pt x="274" y="1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1" name="Google Shape;7251;p52"/>
            <p:cNvSpPr/>
            <p:nvPr/>
          </p:nvSpPr>
          <p:spPr>
            <a:xfrm>
              <a:off x="6737680" y="331957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19" y="1"/>
                  </a:moveTo>
                  <a:cubicBezTo>
                    <a:pt x="48" y="1"/>
                    <a:pt x="0" y="48"/>
                    <a:pt x="0" y="120"/>
                  </a:cubicBezTo>
                  <a:lnTo>
                    <a:pt x="0" y="667"/>
                  </a:lnTo>
                  <a:cubicBezTo>
                    <a:pt x="0" y="739"/>
                    <a:pt x="48" y="787"/>
                    <a:pt x="119" y="787"/>
                  </a:cubicBezTo>
                  <a:lnTo>
                    <a:pt x="11407" y="787"/>
                  </a:lnTo>
                  <a:cubicBezTo>
                    <a:pt x="11455" y="787"/>
                    <a:pt x="11526" y="739"/>
                    <a:pt x="11526" y="667"/>
                  </a:cubicBezTo>
                  <a:lnTo>
                    <a:pt x="11526" y="120"/>
                  </a:lnTo>
                  <a:cubicBezTo>
                    <a:pt x="11526" y="48"/>
                    <a:pt x="11455" y="1"/>
                    <a:pt x="11407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2" name="Google Shape;7252;p52"/>
            <p:cNvSpPr/>
            <p:nvPr/>
          </p:nvSpPr>
          <p:spPr>
            <a:xfrm>
              <a:off x="7063591" y="3319570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0" y="1"/>
                  </a:moveTo>
                  <a:cubicBezTo>
                    <a:pt x="48" y="1"/>
                    <a:pt x="119" y="48"/>
                    <a:pt x="119" y="120"/>
                  </a:cubicBezTo>
                  <a:lnTo>
                    <a:pt x="119" y="667"/>
                  </a:lnTo>
                  <a:cubicBezTo>
                    <a:pt x="119" y="739"/>
                    <a:pt x="48" y="787"/>
                    <a:pt x="0" y="787"/>
                  </a:cubicBezTo>
                  <a:lnTo>
                    <a:pt x="476" y="787"/>
                  </a:lnTo>
                  <a:cubicBezTo>
                    <a:pt x="524" y="787"/>
                    <a:pt x="595" y="739"/>
                    <a:pt x="595" y="667"/>
                  </a:cubicBezTo>
                  <a:lnTo>
                    <a:pt x="595" y="120"/>
                  </a:lnTo>
                  <a:cubicBezTo>
                    <a:pt x="595" y="48"/>
                    <a:pt x="524" y="1"/>
                    <a:pt x="476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3" name="Google Shape;7253;p52"/>
            <p:cNvSpPr/>
            <p:nvPr/>
          </p:nvSpPr>
          <p:spPr>
            <a:xfrm>
              <a:off x="6733416" y="2994374"/>
              <a:ext cx="353606" cy="353636"/>
            </a:xfrm>
            <a:custGeom>
              <a:rect b="b" l="l" r="r" t="t"/>
              <a:pathLst>
                <a:path extrusionOk="0" h="11861" w="11860">
                  <a:moveTo>
                    <a:pt x="6240" y="1382"/>
                  </a:moveTo>
                  <a:lnTo>
                    <a:pt x="7026" y="1858"/>
                  </a:lnTo>
                  <a:lnTo>
                    <a:pt x="6240" y="2334"/>
                  </a:lnTo>
                  <a:lnTo>
                    <a:pt x="5478" y="1858"/>
                  </a:lnTo>
                  <a:lnTo>
                    <a:pt x="6240" y="1382"/>
                  </a:lnTo>
                  <a:close/>
                  <a:moveTo>
                    <a:pt x="9359" y="3478"/>
                  </a:moveTo>
                  <a:lnTo>
                    <a:pt x="10145" y="3954"/>
                  </a:lnTo>
                  <a:lnTo>
                    <a:pt x="9907" y="4121"/>
                  </a:lnTo>
                  <a:lnTo>
                    <a:pt x="9359" y="4430"/>
                  </a:lnTo>
                  <a:lnTo>
                    <a:pt x="8597" y="3954"/>
                  </a:lnTo>
                  <a:lnTo>
                    <a:pt x="9359" y="3478"/>
                  </a:lnTo>
                  <a:close/>
                  <a:moveTo>
                    <a:pt x="3072" y="5073"/>
                  </a:moveTo>
                  <a:lnTo>
                    <a:pt x="3858" y="5549"/>
                  </a:lnTo>
                  <a:lnTo>
                    <a:pt x="3644" y="5668"/>
                  </a:lnTo>
                  <a:lnTo>
                    <a:pt x="3072" y="5978"/>
                  </a:lnTo>
                  <a:lnTo>
                    <a:pt x="2310" y="5549"/>
                  </a:lnTo>
                  <a:lnTo>
                    <a:pt x="3072" y="5073"/>
                  </a:lnTo>
                  <a:close/>
                  <a:moveTo>
                    <a:pt x="5287" y="2120"/>
                  </a:moveTo>
                  <a:lnTo>
                    <a:pt x="6049" y="2573"/>
                  </a:lnTo>
                  <a:lnTo>
                    <a:pt x="6049" y="10693"/>
                  </a:lnTo>
                  <a:lnTo>
                    <a:pt x="5287" y="10693"/>
                  </a:lnTo>
                  <a:lnTo>
                    <a:pt x="5287" y="2120"/>
                  </a:lnTo>
                  <a:close/>
                  <a:moveTo>
                    <a:pt x="4049" y="5835"/>
                  </a:moveTo>
                  <a:lnTo>
                    <a:pt x="4049" y="5978"/>
                  </a:lnTo>
                  <a:lnTo>
                    <a:pt x="4049" y="10717"/>
                  </a:lnTo>
                  <a:lnTo>
                    <a:pt x="3263" y="10717"/>
                  </a:lnTo>
                  <a:lnTo>
                    <a:pt x="3263" y="6311"/>
                  </a:lnTo>
                  <a:lnTo>
                    <a:pt x="3954" y="5930"/>
                  </a:lnTo>
                  <a:lnTo>
                    <a:pt x="4049" y="5835"/>
                  </a:lnTo>
                  <a:close/>
                  <a:moveTo>
                    <a:pt x="7216" y="2144"/>
                  </a:moveTo>
                  <a:lnTo>
                    <a:pt x="7216" y="10717"/>
                  </a:lnTo>
                  <a:lnTo>
                    <a:pt x="6454" y="10717"/>
                  </a:lnTo>
                  <a:lnTo>
                    <a:pt x="6454" y="2596"/>
                  </a:lnTo>
                  <a:lnTo>
                    <a:pt x="6549" y="2525"/>
                  </a:lnTo>
                  <a:lnTo>
                    <a:pt x="7216" y="2144"/>
                  </a:lnTo>
                  <a:close/>
                  <a:moveTo>
                    <a:pt x="8407" y="4263"/>
                  </a:moveTo>
                  <a:lnTo>
                    <a:pt x="9193" y="4716"/>
                  </a:lnTo>
                  <a:lnTo>
                    <a:pt x="9193" y="10717"/>
                  </a:lnTo>
                  <a:lnTo>
                    <a:pt x="8407" y="10717"/>
                  </a:lnTo>
                  <a:lnTo>
                    <a:pt x="8407" y="4263"/>
                  </a:lnTo>
                  <a:close/>
                  <a:moveTo>
                    <a:pt x="11455" y="11051"/>
                  </a:moveTo>
                  <a:lnTo>
                    <a:pt x="11455" y="11527"/>
                  </a:lnTo>
                  <a:lnTo>
                    <a:pt x="286" y="11527"/>
                  </a:lnTo>
                  <a:lnTo>
                    <a:pt x="286" y="11051"/>
                  </a:lnTo>
                  <a:close/>
                  <a:moveTo>
                    <a:pt x="905" y="1"/>
                  </a:moveTo>
                  <a:cubicBezTo>
                    <a:pt x="786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44"/>
                  </a:cubicBezTo>
                  <a:cubicBezTo>
                    <a:pt x="310" y="1263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10" y="2287"/>
                    <a:pt x="310" y="2382"/>
                  </a:cubicBezTo>
                  <a:cubicBezTo>
                    <a:pt x="310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44"/>
                  </a:cubicBezTo>
                  <a:cubicBezTo>
                    <a:pt x="310" y="3763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7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45"/>
                  </a:cubicBezTo>
                  <a:cubicBezTo>
                    <a:pt x="310" y="6264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10" y="7288"/>
                    <a:pt x="310" y="7383"/>
                  </a:cubicBezTo>
                  <a:cubicBezTo>
                    <a:pt x="310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45"/>
                  </a:cubicBezTo>
                  <a:cubicBezTo>
                    <a:pt x="310" y="8764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24" y="9741"/>
                  </a:lnTo>
                  <a:cubicBezTo>
                    <a:pt x="429" y="9741"/>
                    <a:pt x="358" y="9788"/>
                    <a:pt x="358" y="9884"/>
                  </a:cubicBezTo>
                  <a:cubicBezTo>
                    <a:pt x="358" y="9979"/>
                    <a:pt x="405" y="10074"/>
                    <a:pt x="500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3" y="10693"/>
                    <a:pt x="0" y="10812"/>
                    <a:pt x="0" y="10979"/>
                  </a:cubicBezTo>
                  <a:lnTo>
                    <a:pt x="0" y="11551"/>
                  </a:lnTo>
                  <a:cubicBezTo>
                    <a:pt x="0" y="11694"/>
                    <a:pt x="119" y="11860"/>
                    <a:pt x="286" y="11860"/>
                  </a:cubicBezTo>
                  <a:lnTo>
                    <a:pt x="11574" y="11860"/>
                  </a:lnTo>
                  <a:cubicBezTo>
                    <a:pt x="11717" y="11860"/>
                    <a:pt x="11860" y="11741"/>
                    <a:pt x="11860" y="11551"/>
                  </a:cubicBezTo>
                  <a:lnTo>
                    <a:pt x="11860" y="10979"/>
                  </a:lnTo>
                  <a:cubicBezTo>
                    <a:pt x="11812" y="10836"/>
                    <a:pt x="11693" y="10717"/>
                    <a:pt x="11503" y="10717"/>
                  </a:cubicBezTo>
                  <a:lnTo>
                    <a:pt x="10669" y="10717"/>
                  </a:lnTo>
                  <a:lnTo>
                    <a:pt x="10669" y="6216"/>
                  </a:lnTo>
                  <a:cubicBezTo>
                    <a:pt x="10669" y="6145"/>
                    <a:pt x="10622" y="6050"/>
                    <a:pt x="10526" y="6050"/>
                  </a:cubicBezTo>
                  <a:cubicBezTo>
                    <a:pt x="10407" y="6050"/>
                    <a:pt x="10312" y="6097"/>
                    <a:pt x="10312" y="6216"/>
                  </a:cubicBezTo>
                  <a:lnTo>
                    <a:pt x="10312" y="10717"/>
                  </a:lnTo>
                  <a:lnTo>
                    <a:pt x="9550" y="10717"/>
                  </a:lnTo>
                  <a:lnTo>
                    <a:pt x="9550" y="4716"/>
                  </a:lnTo>
                  <a:lnTo>
                    <a:pt x="10312" y="4263"/>
                  </a:lnTo>
                  <a:lnTo>
                    <a:pt x="10312" y="5407"/>
                  </a:lnTo>
                  <a:cubicBezTo>
                    <a:pt x="10312" y="5502"/>
                    <a:pt x="10384" y="5597"/>
                    <a:pt x="10479" y="5597"/>
                  </a:cubicBezTo>
                  <a:cubicBezTo>
                    <a:pt x="10598" y="5597"/>
                    <a:pt x="10669" y="5526"/>
                    <a:pt x="10669" y="5407"/>
                  </a:cubicBezTo>
                  <a:lnTo>
                    <a:pt x="10669" y="3930"/>
                  </a:lnTo>
                  <a:cubicBezTo>
                    <a:pt x="10669" y="3859"/>
                    <a:pt x="10645" y="3811"/>
                    <a:pt x="10598" y="3787"/>
                  </a:cubicBezTo>
                  <a:lnTo>
                    <a:pt x="9550" y="3144"/>
                  </a:lnTo>
                  <a:cubicBezTo>
                    <a:pt x="9490" y="3120"/>
                    <a:pt x="9431" y="3108"/>
                    <a:pt x="9374" y="3108"/>
                  </a:cubicBezTo>
                  <a:cubicBezTo>
                    <a:pt x="9318" y="3108"/>
                    <a:pt x="9264" y="3120"/>
                    <a:pt x="9217" y="3144"/>
                  </a:cubicBezTo>
                  <a:lnTo>
                    <a:pt x="8169" y="3787"/>
                  </a:lnTo>
                  <a:cubicBezTo>
                    <a:pt x="8121" y="3811"/>
                    <a:pt x="8097" y="3859"/>
                    <a:pt x="8097" y="3930"/>
                  </a:cubicBezTo>
                  <a:lnTo>
                    <a:pt x="8097" y="10693"/>
                  </a:lnTo>
                  <a:lnTo>
                    <a:pt x="7526" y="10693"/>
                  </a:lnTo>
                  <a:lnTo>
                    <a:pt x="7526" y="1811"/>
                  </a:lnTo>
                  <a:lnTo>
                    <a:pt x="7526" y="1787"/>
                  </a:lnTo>
                  <a:cubicBezTo>
                    <a:pt x="7526" y="1739"/>
                    <a:pt x="7502" y="1691"/>
                    <a:pt x="7431" y="1668"/>
                  </a:cubicBezTo>
                  <a:lnTo>
                    <a:pt x="6383" y="1049"/>
                  </a:lnTo>
                  <a:cubicBezTo>
                    <a:pt x="6323" y="1013"/>
                    <a:pt x="6264" y="995"/>
                    <a:pt x="6210" y="995"/>
                  </a:cubicBezTo>
                  <a:cubicBezTo>
                    <a:pt x="6156" y="995"/>
                    <a:pt x="6109" y="1013"/>
                    <a:pt x="6073" y="1049"/>
                  </a:cubicBezTo>
                  <a:lnTo>
                    <a:pt x="5025" y="1668"/>
                  </a:lnTo>
                  <a:cubicBezTo>
                    <a:pt x="5001" y="1668"/>
                    <a:pt x="5001" y="1691"/>
                    <a:pt x="5001" y="1691"/>
                  </a:cubicBezTo>
                  <a:cubicBezTo>
                    <a:pt x="4954" y="1739"/>
                    <a:pt x="4954" y="1763"/>
                    <a:pt x="4954" y="1811"/>
                  </a:cubicBezTo>
                  <a:lnTo>
                    <a:pt x="4954" y="10693"/>
                  </a:lnTo>
                  <a:lnTo>
                    <a:pt x="4430" y="10693"/>
                  </a:lnTo>
                  <a:lnTo>
                    <a:pt x="4430" y="5502"/>
                  </a:lnTo>
                  <a:cubicBezTo>
                    <a:pt x="4430" y="5478"/>
                    <a:pt x="4406" y="5454"/>
                    <a:pt x="4358" y="5430"/>
                  </a:cubicBezTo>
                  <a:cubicBezTo>
                    <a:pt x="4335" y="5430"/>
                    <a:pt x="4335" y="5383"/>
                    <a:pt x="4311" y="5383"/>
                  </a:cubicBezTo>
                  <a:cubicBezTo>
                    <a:pt x="4287" y="5359"/>
                    <a:pt x="3287" y="4787"/>
                    <a:pt x="3287" y="4787"/>
                  </a:cubicBezTo>
                  <a:cubicBezTo>
                    <a:pt x="3227" y="4764"/>
                    <a:pt x="3168" y="4752"/>
                    <a:pt x="3114" y="4752"/>
                  </a:cubicBezTo>
                  <a:cubicBezTo>
                    <a:pt x="3061" y="4752"/>
                    <a:pt x="3013" y="4764"/>
                    <a:pt x="2977" y="4787"/>
                  </a:cubicBezTo>
                  <a:lnTo>
                    <a:pt x="1929" y="5430"/>
                  </a:lnTo>
                  <a:lnTo>
                    <a:pt x="1906" y="5454"/>
                  </a:lnTo>
                  <a:cubicBezTo>
                    <a:pt x="1858" y="5478"/>
                    <a:pt x="1834" y="5549"/>
                    <a:pt x="1858" y="5573"/>
                  </a:cubicBezTo>
                  <a:lnTo>
                    <a:pt x="1858" y="8598"/>
                  </a:lnTo>
                  <a:cubicBezTo>
                    <a:pt x="1858" y="8693"/>
                    <a:pt x="1929" y="8788"/>
                    <a:pt x="2048" y="8788"/>
                  </a:cubicBezTo>
                  <a:cubicBezTo>
                    <a:pt x="2168" y="8788"/>
                    <a:pt x="2191" y="8598"/>
                    <a:pt x="2191" y="8598"/>
                  </a:cubicBezTo>
                  <a:lnTo>
                    <a:pt x="2191" y="5835"/>
                  </a:lnTo>
                  <a:lnTo>
                    <a:pt x="2977" y="6288"/>
                  </a:lnTo>
                  <a:lnTo>
                    <a:pt x="2977" y="10693"/>
                  </a:lnTo>
                  <a:lnTo>
                    <a:pt x="2191" y="10693"/>
                  </a:lnTo>
                  <a:lnTo>
                    <a:pt x="2191" y="9384"/>
                  </a:lnTo>
                  <a:cubicBezTo>
                    <a:pt x="2191" y="9288"/>
                    <a:pt x="2144" y="9241"/>
                    <a:pt x="2072" y="9193"/>
                  </a:cubicBezTo>
                  <a:cubicBezTo>
                    <a:pt x="2060" y="9191"/>
                    <a:pt x="2047" y="9189"/>
                    <a:pt x="2035" y="9189"/>
                  </a:cubicBezTo>
                  <a:cubicBezTo>
                    <a:pt x="1930" y="9189"/>
                    <a:pt x="1834" y="9277"/>
                    <a:pt x="1834" y="9384"/>
                  </a:cubicBezTo>
                  <a:lnTo>
                    <a:pt x="1834" y="10693"/>
                  </a:lnTo>
                  <a:lnTo>
                    <a:pt x="1072" y="10693"/>
                  </a:lnTo>
                  <a:lnTo>
                    <a:pt x="1072" y="191"/>
                  </a:lnTo>
                  <a:cubicBezTo>
                    <a:pt x="1072" y="96"/>
                    <a:pt x="1001" y="1"/>
                    <a:pt x="9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4" name="Google Shape;7254;p52"/>
          <p:cNvGrpSpPr/>
          <p:nvPr/>
        </p:nvGrpSpPr>
        <p:grpSpPr>
          <a:xfrm>
            <a:off x="7743976" y="2994374"/>
            <a:ext cx="340845" cy="355037"/>
            <a:chOff x="7401063" y="2994374"/>
            <a:chExt cx="340845" cy="355037"/>
          </a:xfrm>
        </p:grpSpPr>
        <p:sp>
          <p:nvSpPr>
            <p:cNvPr id="7255" name="Google Shape;7255;p52"/>
            <p:cNvSpPr/>
            <p:nvPr/>
          </p:nvSpPr>
          <p:spPr>
            <a:xfrm>
              <a:off x="7570772" y="3174012"/>
              <a:ext cx="165473" cy="169021"/>
            </a:xfrm>
            <a:custGeom>
              <a:rect b="b" l="l" r="r" t="t"/>
              <a:pathLst>
                <a:path extrusionOk="0" h="5669" w="5550">
                  <a:moveTo>
                    <a:pt x="3668" y="1"/>
                  </a:moveTo>
                  <a:lnTo>
                    <a:pt x="1" y="1715"/>
                  </a:lnTo>
                  <a:lnTo>
                    <a:pt x="1" y="5669"/>
                  </a:lnTo>
                  <a:lnTo>
                    <a:pt x="5478" y="3025"/>
                  </a:lnTo>
                  <a:cubicBezTo>
                    <a:pt x="5502" y="3001"/>
                    <a:pt x="5549" y="2954"/>
                    <a:pt x="5502" y="2930"/>
                  </a:cubicBezTo>
                  <a:lnTo>
                    <a:pt x="3668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6" name="Google Shape;7256;p52"/>
            <p:cNvSpPr/>
            <p:nvPr/>
          </p:nvSpPr>
          <p:spPr>
            <a:xfrm>
              <a:off x="7570772" y="3083134"/>
              <a:ext cx="109361" cy="142039"/>
            </a:xfrm>
            <a:custGeom>
              <a:rect b="b" l="l" r="r" t="t"/>
              <a:pathLst>
                <a:path extrusionOk="0" h="4764" w="3668">
                  <a:moveTo>
                    <a:pt x="1763" y="0"/>
                  </a:moveTo>
                  <a:lnTo>
                    <a:pt x="1" y="905"/>
                  </a:lnTo>
                  <a:lnTo>
                    <a:pt x="1" y="4763"/>
                  </a:lnTo>
                  <a:lnTo>
                    <a:pt x="3668" y="3049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7" name="Google Shape;7257;p52"/>
            <p:cNvSpPr/>
            <p:nvPr/>
          </p:nvSpPr>
          <p:spPr>
            <a:xfrm>
              <a:off x="7570772" y="3000069"/>
              <a:ext cx="52564" cy="110077"/>
            </a:xfrm>
            <a:custGeom>
              <a:rect b="b" l="l" r="r" t="t"/>
              <a:pathLst>
                <a:path extrusionOk="0" h="3692" w="1763">
                  <a:moveTo>
                    <a:pt x="1" y="0"/>
                  </a:moveTo>
                  <a:lnTo>
                    <a:pt x="1" y="3691"/>
                  </a:lnTo>
                  <a:lnTo>
                    <a:pt x="1763" y="27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8" name="Google Shape;7258;p52"/>
            <p:cNvSpPr/>
            <p:nvPr/>
          </p:nvSpPr>
          <p:spPr>
            <a:xfrm>
              <a:off x="7665913" y="3173296"/>
              <a:ext cx="68902" cy="96601"/>
            </a:xfrm>
            <a:custGeom>
              <a:rect b="b" l="l" r="r" t="t"/>
              <a:pathLst>
                <a:path extrusionOk="0" h="3240" w="2311">
                  <a:moveTo>
                    <a:pt x="453" y="1"/>
                  </a:moveTo>
                  <a:lnTo>
                    <a:pt x="1" y="215"/>
                  </a:lnTo>
                  <a:lnTo>
                    <a:pt x="1882" y="3240"/>
                  </a:lnTo>
                  <a:lnTo>
                    <a:pt x="2263" y="3049"/>
                  </a:lnTo>
                  <a:cubicBezTo>
                    <a:pt x="2311" y="3049"/>
                    <a:pt x="2311" y="3002"/>
                    <a:pt x="2287" y="2954"/>
                  </a:cubicBezTo>
                  <a:lnTo>
                    <a:pt x="45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9" name="Google Shape;7259;p52"/>
            <p:cNvSpPr/>
            <p:nvPr/>
          </p:nvSpPr>
          <p:spPr>
            <a:xfrm>
              <a:off x="7610546" y="3082419"/>
              <a:ext cx="69588" cy="97316"/>
            </a:xfrm>
            <a:custGeom>
              <a:rect b="b" l="l" r="r" t="t"/>
              <a:pathLst>
                <a:path extrusionOk="0" h="3264" w="2334">
                  <a:moveTo>
                    <a:pt x="453" y="1"/>
                  </a:moveTo>
                  <a:lnTo>
                    <a:pt x="0" y="239"/>
                  </a:lnTo>
                  <a:lnTo>
                    <a:pt x="1881" y="3263"/>
                  </a:lnTo>
                  <a:lnTo>
                    <a:pt x="2334" y="3073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0" name="Google Shape;7260;p52"/>
            <p:cNvSpPr/>
            <p:nvPr/>
          </p:nvSpPr>
          <p:spPr>
            <a:xfrm>
              <a:off x="7570772" y="3000069"/>
              <a:ext cx="52564" cy="90190"/>
            </a:xfrm>
            <a:custGeom>
              <a:rect b="b" l="l" r="r" t="t"/>
              <a:pathLst>
                <a:path extrusionOk="0" h="3025" w="1763">
                  <a:moveTo>
                    <a:pt x="1" y="0"/>
                  </a:moveTo>
                  <a:lnTo>
                    <a:pt x="1" y="953"/>
                  </a:lnTo>
                  <a:lnTo>
                    <a:pt x="1310" y="3025"/>
                  </a:lnTo>
                  <a:lnTo>
                    <a:pt x="1763" y="27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C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1" name="Google Shape;7261;p52"/>
            <p:cNvSpPr/>
            <p:nvPr/>
          </p:nvSpPr>
          <p:spPr>
            <a:xfrm>
              <a:off x="7405327" y="3174012"/>
              <a:ext cx="165473" cy="169021"/>
            </a:xfrm>
            <a:custGeom>
              <a:rect b="b" l="l" r="r" t="t"/>
              <a:pathLst>
                <a:path extrusionOk="0" h="5669" w="5550">
                  <a:moveTo>
                    <a:pt x="1882" y="1"/>
                  </a:moveTo>
                  <a:lnTo>
                    <a:pt x="48" y="2930"/>
                  </a:lnTo>
                  <a:cubicBezTo>
                    <a:pt x="1" y="2954"/>
                    <a:pt x="48" y="3001"/>
                    <a:pt x="72" y="3025"/>
                  </a:cubicBezTo>
                  <a:lnTo>
                    <a:pt x="5550" y="5669"/>
                  </a:lnTo>
                  <a:lnTo>
                    <a:pt x="5550" y="1715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2" name="Google Shape;7262;p52"/>
            <p:cNvSpPr/>
            <p:nvPr/>
          </p:nvSpPr>
          <p:spPr>
            <a:xfrm>
              <a:off x="7461439" y="3083134"/>
              <a:ext cx="109361" cy="142039"/>
            </a:xfrm>
            <a:custGeom>
              <a:rect b="b" l="l" r="r" t="t"/>
              <a:pathLst>
                <a:path extrusionOk="0" h="4764" w="3668">
                  <a:moveTo>
                    <a:pt x="1905" y="0"/>
                  </a:moveTo>
                  <a:lnTo>
                    <a:pt x="0" y="3049"/>
                  </a:lnTo>
                  <a:lnTo>
                    <a:pt x="3668" y="4763"/>
                  </a:lnTo>
                  <a:lnTo>
                    <a:pt x="3668" y="9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3" name="Google Shape;7263;p52"/>
            <p:cNvSpPr/>
            <p:nvPr/>
          </p:nvSpPr>
          <p:spPr>
            <a:xfrm>
              <a:off x="7570772" y="3089515"/>
              <a:ext cx="39087" cy="20632"/>
            </a:xfrm>
            <a:custGeom>
              <a:rect b="b" l="l" r="r" t="t"/>
              <a:pathLst>
                <a:path extrusionOk="0" h="692" w="1311">
                  <a:moveTo>
                    <a:pt x="1310" y="1"/>
                  </a:moveTo>
                  <a:lnTo>
                    <a:pt x="1" y="691"/>
                  </a:lnTo>
                  <a:lnTo>
                    <a:pt x="1" y="691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4" name="Google Shape;7264;p52"/>
            <p:cNvSpPr/>
            <p:nvPr/>
          </p:nvSpPr>
          <p:spPr>
            <a:xfrm>
              <a:off x="7518238" y="3000069"/>
              <a:ext cx="52564" cy="110077"/>
            </a:xfrm>
            <a:custGeom>
              <a:rect b="b" l="l" r="r" t="t"/>
              <a:pathLst>
                <a:path extrusionOk="0" h="3692" w="1763">
                  <a:moveTo>
                    <a:pt x="1763" y="0"/>
                  </a:moveTo>
                  <a:lnTo>
                    <a:pt x="0" y="2786"/>
                  </a:lnTo>
                  <a:lnTo>
                    <a:pt x="1763" y="369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5" name="Google Shape;7265;p52"/>
            <p:cNvSpPr/>
            <p:nvPr/>
          </p:nvSpPr>
          <p:spPr>
            <a:xfrm>
              <a:off x="7401063" y="2994374"/>
              <a:ext cx="340845" cy="355037"/>
            </a:xfrm>
            <a:custGeom>
              <a:rect b="b" l="l" r="r" t="t"/>
              <a:pathLst>
                <a:path extrusionOk="0" h="11908" w="11432">
                  <a:moveTo>
                    <a:pt x="5526" y="787"/>
                  </a:moveTo>
                  <a:lnTo>
                    <a:pt x="5526" y="3573"/>
                  </a:lnTo>
                  <a:lnTo>
                    <a:pt x="4168" y="2882"/>
                  </a:lnTo>
                  <a:lnTo>
                    <a:pt x="5526" y="787"/>
                  </a:lnTo>
                  <a:close/>
                  <a:moveTo>
                    <a:pt x="4002" y="3192"/>
                  </a:moveTo>
                  <a:lnTo>
                    <a:pt x="5526" y="3954"/>
                  </a:lnTo>
                  <a:lnTo>
                    <a:pt x="5526" y="7455"/>
                  </a:lnTo>
                  <a:lnTo>
                    <a:pt x="2263" y="5930"/>
                  </a:lnTo>
                  <a:lnTo>
                    <a:pt x="4002" y="3192"/>
                  </a:lnTo>
                  <a:close/>
                  <a:moveTo>
                    <a:pt x="7383" y="3216"/>
                  </a:moveTo>
                  <a:lnTo>
                    <a:pt x="9098" y="5954"/>
                  </a:lnTo>
                  <a:lnTo>
                    <a:pt x="5883" y="7478"/>
                  </a:lnTo>
                  <a:lnTo>
                    <a:pt x="5883" y="4001"/>
                  </a:lnTo>
                  <a:lnTo>
                    <a:pt x="7383" y="3216"/>
                  </a:lnTo>
                  <a:close/>
                  <a:moveTo>
                    <a:pt x="9289" y="6264"/>
                  </a:moveTo>
                  <a:lnTo>
                    <a:pt x="11003" y="8955"/>
                  </a:lnTo>
                  <a:lnTo>
                    <a:pt x="5883" y="11432"/>
                  </a:lnTo>
                  <a:lnTo>
                    <a:pt x="5883" y="7859"/>
                  </a:lnTo>
                  <a:lnTo>
                    <a:pt x="9289" y="6264"/>
                  </a:lnTo>
                  <a:close/>
                  <a:moveTo>
                    <a:pt x="5693" y="1"/>
                  </a:moveTo>
                  <a:cubicBezTo>
                    <a:pt x="5669" y="1"/>
                    <a:pt x="5645" y="24"/>
                    <a:pt x="5597" y="72"/>
                  </a:cubicBezTo>
                  <a:lnTo>
                    <a:pt x="5573" y="96"/>
                  </a:lnTo>
                  <a:lnTo>
                    <a:pt x="72" y="8883"/>
                  </a:lnTo>
                  <a:cubicBezTo>
                    <a:pt x="48" y="8931"/>
                    <a:pt x="1" y="9003"/>
                    <a:pt x="48" y="9074"/>
                  </a:cubicBezTo>
                  <a:cubicBezTo>
                    <a:pt x="72" y="9145"/>
                    <a:pt x="96" y="9193"/>
                    <a:pt x="168" y="9241"/>
                  </a:cubicBezTo>
                  <a:lnTo>
                    <a:pt x="1501" y="9884"/>
                  </a:lnTo>
                  <a:cubicBezTo>
                    <a:pt x="1536" y="9892"/>
                    <a:pt x="1568" y="9898"/>
                    <a:pt x="1597" y="9898"/>
                  </a:cubicBezTo>
                  <a:cubicBezTo>
                    <a:pt x="1649" y="9898"/>
                    <a:pt x="1694" y="9881"/>
                    <a:pt x="1739" y="9836"/>
                  </a:cubicBezTo>
                  <a:cubicBezTo>
                    <a:pt x="1787" y="9741"/>
                    <a:pt x="1763" y="9622"/>
                    <a:pt x="1668" y="9598"/>
                  </a:cubicBezTo>
                  <a:lnTo>
                    <a:pt x="453" y="9003"/>
                  </a:lnTo>
                  <a:lnTo>
                    <a:pt x="2144" y="6288"/>
                  </a:lnTo>
                  <a:lnTo>
                    <a:pt x="5573" y="7883"/>
                  </a:lnTo>
                  <a:lnTo>
                    <a:pt x="5573" y="11455"/>
                  </a:lnTo>
                  <a:lnTo>
                    <a:pt x="2430" y="9955"/>
                  </a:lnTo>
                  <a:cubicBezTo>
                    <a:pt x="2403" y="9942"/>
                    <a:pt x="2377" y="9936"/>
                    <a:pt x="2351" y="9936"/>
                  </a:cubicBezTo>
                  <a:cubicBezTo>
                    <a:pt x="2285" y="9936"/>
                    <a:pt x="2226" y="9975"/>
                    <a:pt x="2192" y="10027"/>
                  </a:cubicBezTo>
                  <a:cubicBezTo>
                    <a:pt x="2144" y="10122"/>
                    <a:pt x="2192" y="10217"/>
                    <a:pt x="2263" y="10265"/>
                  </a:cubicBezTo>
                  <a:lnTo>
                    <a:pt x="5669" y="11908"/>
                  </a:lnTo>
                  <a:lnTo>
                    <a:pt x="5835" y="11908"/>
                  </a:lnTo>
                  <a:lnTo>
                    <a:pt x="11313" y="9264"/>
                  </a:lnTo>
                  <a:cubicBezTo>
                    <a:pt x="11384" y="9241"/>
                    <a:pt x="11432" y="9169"/>
                    <a:pt x="11432" y="9122"/>
                  </a:cubicBezTo>
                  <a:cubicBezTo>
                    <a:pt x="11384" y="9003"/>
                    <a:pt x="11384" y="8931"/>
                    <a:pt x="11360" y="8883"/>
                  </a:cubicBezTo>
                  <a:lnTo>
                    <a:pt x="7098" y="2049"/>
                  </a:lnTo>
                  <a:cubicBezTo>
                    <a:pt x="7051" y="2002"/>
                    <a:pt x="7005" y="1966"/>
                    <a:pt x="6951" y="1966"/>
                  </a:cubicBezTo>
                  <a:cubicBezTo>
                    <a:pt x="6923" y="1966"/>
                    <a:pt x="6893" y="1976"/>
                    <a:pt x="6859" y="2001"/>
                  </a:cubicBezTo>
                  <a:cubicBezTo>
                    <a:pt x="6764" y="2049"/>
                    <a:pt x="6740" y="2144"/>
                    <a:pt x="6788" y="2239"/>
                  </a:cubicBezTo>
                  <a:lnTo>
                    <a:pt x="7217" y="2882"/>
                  </a:lnTo>
                  <a:lnTo>
                    <a:pt x="5883" y="3573"/>
                  </a:lnTo>
                  <a:lnTo>
                    <a:pt x="5883" y="787"/>
                  </a:lnTo>
                  <a:lnTo>
                    <a:pt x="6383" y="1549"/>
                  </a:lnTo>
                  <a:cubicBezTo>
                    <a:pt x="6415" y="1612"/>
                    <a:pt x="6468" y="1644"/>
                    <a:pt x="6528" y="1644"/>
                  </a:cubicBezTo>
                  <a:cubicBezTo>
                    <a:pt x="6558" y="1644"/>
                    <a:pt x="6590" y="1636"/>
                    <a:pt x="6621" y="1620"/>
                  </a:cubicBezTo>
                  <a:cubicBezTo>
                    <a:pt x="6717" y="1549"/>
                    <a:pt x="6740" y="1453"/>
                    <a:pt x="6669" y="1382"/>
                  </a:cubicBezTo>
                  <a:lnTo>
                    <a:pt x="5883" y="96"/>
                  </a:lnTo>
                  <a:cubicBezTo>
                    <a:pt x="5835" y="24"/>
                    <a:pt x="5764" y="1"/>
                    <a:pt x="569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6" name="Google Shape;7266;p52"/>
          <p:cNvGrpSpPr/>
          <p:nvPr/>
        </p:nvGrpSpPr>
        <p:grpSpPr>
          <a:xfrm>
            <a:off x="7000129" y="3573776"/>
            <a:ext cx="345825" cy="351489"/>
            <a:chOff x="6733416" y="3573776"/>
            <a:chExt cx="345825" cy="351489"/>
          </a:xfrm>
        </p:grpSpPr>
        <p:sp>
          <p:nvSpPr>
            <p:cNvPr id="7267" name="Google Shape;7267;p52"/>
            <p:cNvSpPr/>
            <p:nvPr/>
          </p:nvSpPr>
          <p:spPr>
            <a:xfrm>
              <a:off x="6798027" y="3639787"/>
              <a:ext cx="221555" cy="221555"/>
            </a:xfrm>
            <a:custGeom>
              <a:rect b="b" l="l" r="r" t="t"/>
              <a:pathLst>
                <a:path extrusionOk="0" h="7431" w="7431">
                  <a:moveTo>
                    <a:pt x="3716" y="1"/>
                  </a:moveTo>
                  <a:cubicBezTo>
                    <a:pt x="1668" y="1"/>
                    <a:pt x="1" y="1668"/>
                    <a:pt x="1" y="3716"/>
                  </a:cubicBezTo>
                  <a:cubicBezTo>
                    <a:pt x="1" y="5764"/>
                    <a:pt x="1668" y="7431"/>
                    <a:pt x="3716" y="7431"/>
                  </a:cubicBezTo>
                  <a:cubicBezTo>
                    <a:pt x="5764" y="7431"/>
                    <a:pt x="7431" y="5764"/>
                    <a:pt x="7431" y="3716"/>
                  </a:cubicBezTo>
                  <a:cubicBezTo>
                    <a:pt x="7431" y="1668"/>
                    <a:pt x="5764" y="1"/>
                    <a:pt x="37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8" name="Google Shape;7268;p52"/>
            <p:cNvSpPr/>
            <p:nvPr/>
          </p:nvSpPr>
          <p:spPr>
            <a:xfrm>
              <a:off x="6834938" y="3658272"/>
              <a:ext cx="195288" cy="202951"/>
            </a:xfrm>
            <a:custGeom>
              <a:rect b="b" l="l" r="r" t="t"/>
              <a:pathLst>
                <a:path extrusionOk="0" h="6807" w="6550">
                  <a:moveTo>
                    <a:pt x="4597" y="0"/>
                  </a:moveTo>
                  <a:cubicBezTo>
                    <a:pt x="4621" y="72"/>
                    <a:pt x="4692" y="95"/>
                    <a:pt x="4740" y="143"/>
                  </a:cubicBezTo>
                  <a:cubicBezTo>
                    <a:pt x="6193" y="1619"/>
                    <a:pt x="6193" y="3953"/>
                    <a:pt x="4740" y="5430"/>
                  </a:cubicBezTo>
                  <a:cubicBezTo>
                    <a:pt x="4018" y="6165"/>
                    <a:pt x="3079" y="6532"/>
                    <a:pt x="2133" y="6532"/>
                  </a:cubicBezTo>
                  <a:cubicBezTo>
                    <a:pt x="1393" y="6532"/>
                    <a:pt x="649" y="6308"/>
                    <a:pt x="1" y="5858"/>
                  </a:cubicBezTo>
                  <a:lnTo>
                    <a:pt x="1" y="5858"/>
                  </a:lnTo>
                  <a:cubicBezTo>
                    <a:pt x="713" y="6490"/>
                    <a:pt x="1597" y="6806"/>
                    <a:pt x="2480" y="6806"/>
                  </a:cubicBezTo>
                  <a:cubicBezTo>
                    <a:pt x="3426" y="6806"/>
                    <a:pt x="4370" y="6443"/>
                    <a:pt x="5097" y="5716"/>
                  </a:cubicBezTo>
                  <a:cubicBezTo>
                    <a:pt x="6550" y="4263"/>
                    <a:pt x="6550" y="1905"/>
                    <a:pt x="5097" y="453"/>
                  </a:cubicBezTo>
                  <a:cubicBezTo>
                    <a:pt x="4954" y="262"/>
                    <a:pt x="4764" y="119"/>
                    <a:pt x="4597" y="0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9" name="Google Shape;7269;p52"/>
            <p:cNvSpPr/>
            <p:nvPr/>
          </p:nvSpPr>
          <p:spPr>
            <a:xfrm>
              <a:off x="6739081" y="3595958"/>
              <a:ext cx="339444" cy="309241"/>
            </a:xfrm>
            <a:custGeom>
              <a:rect b="b" l="l" r="r" t="t"/>
              <a:pathLst>
                <a:path extrusionOk="0" h="10372" w="11385">
                  <a:moveTo>
                    <a:pt x="5681" y="1453"/>
                  </a:moveTo>
                  <a:cubicBezTo>
                    <a:pt x="6633" y="1453"/>
                    <a:pt x="7586" y="1816"/>
                    <a:pt x="8312" y="2543"/>
                  </a:cubicBezTo>
                  <a:cubicBezTo>
                    <a:pt x="9765" y="3995"/>
                    <a:pt x="9765" y="6353"/>
                    <a:pt x="8312" y="7806"/>
                  </a:cubicBezTo>
                  <a:cubicBezTo>
                    <a:pt x="7586" y="8532"/>
                    <a:pt x="6633" y="8895"/>
                    <a:pt x="5681" y="8895"/>
                  </a:cubicBezTo>
                  <a:cubicBezTo>
                    <a:pt x="4728" y="8895"/>
                    <a:pt x="3776" y="8532"/>
                    <a:pt x="3049" y="7806"/>
                  </a:cubicBezTo>
                  <a:cubicBezTo>
                    <a:pt x="1596" y="6353"/>
                    <a:pt x="1596" y="3995"/>
                    <a:pt x="3049" y="2543"/>
                  </a:cubicBezTo>
                  <a:cubicBezTo>
                    <a:pt x="3776" y="1816"/>
                    <a:pt x="4728" y="1453"/>
                    <a:pt x="5681" y="1453"/>
                  </a:cubicBezTo>
                  <a:close/>
                  <a:moveTo>
                    <a:pt x="5693" y="0"/>
                  </a:moveTo>
                  <a:cubicBezTo>
                    <a:pt x="4365" y="0"/>
                    <a:pt x="3037" y="506"/>
                    <a:pt x="2025" y="1519"/>
                  </a:cubicBezTo>
                  <a:cubicBezTo>
                    <a:pt x="1" y="3543"/>
                    <a:pt x="1" y="6829"/>
                    <a:pt x="2025" y="8853"/>
                  </a:cubicBezTo>
                  <a:cubicBezTo>
                    <a:pt x="3037" y="9865"/>
                    <a:pt x="4365" y="10372"/>
                    <a:pt x="5693" y="10372"/>
                  </a:cubicBezTo>
                  <a:cubicBezTo>
                    <a:pt x="7020" y="10372"/>
                    <a:pt x="8348" y="9865"/>
                    <a:pt x="9360" y="8853"/>
                  </a:cubicBezTo>
                  <a:cubicBezTo>
                    <a:pt x="11384" y="6829"/>
                    <a:pt x="11384" y="3543"/>
                    <a:pt x="9360" y="1519"/>
                  </a:cubicBezTo>
                  <a:cubicBezTo>
                    <a:pt x="8348" y="506"/>
                    <a:pt x="7020" y="0"/>
                    <a:pt x="569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0" name="Google Shape;7270;p52"/>
            <p:cNvSpPr/>
            <p:nvPr/>
          </p:nvSpPr>
          <p:spPr>
            <a:xfrm>
              <a:off x="6873280" y="3597896"/>
              <a:ext cx="205246" cy="306796"/>
            </a:xfrm>
            <a:custGeom>
              <a:rect b="b" l="l" r="r" t="t"/>
              <a:pathLst>
                <a:path extrusionOk="0" h="10290" w="6884">
                  <a:moveTo>
                    <a:pt x="1906" y="1"/>
                  </a:moveTo>
                  <a:lnTo>
                    <a:pt x="1906" y="1"/>
                  </a:lnTo>
                  <a:cubicBezTo>
                    <a:pt x="2811" y="215"/>
                    <a:pt x="3668" y="692"/>
                    <a:pt x="4383" y="1382"/>
                  </a:cubicBezTo>
                  <a:cubicBezTo>
                    <a:pt x="6407" y="3406"/>
                    <a:pt x="6407" y="6669"/>
                    <a:pt x="4383" y="8693"/>
                  </a:cubicBezTo>
                  <a:cubicBezTo>
                    <a:pt x="3385" y="9691"/>
                    <a:pt x="2070" y="10204"/>
                    <a:pt x="759" y="10204"/>
                  </a:cubicBezTo>
                  <a:cubicBezTo>
                    <a:pt x="505" y="10204"/>
                    <a:pt x="252" y="10184"/>
                    <a:pt x="1" y="10146"/>
                  </a:cubicBezTo>
                  <a:lnTo>
                    <a:pt x="1" y="10146"/>
                  </a:lnTo>
                  <a:cubicBezTo>
                    <a:pt x="400" y="10241"/>
                    <a:pt x="809" y="10289"/>
                    <a:pt x="1217" y="10289"/>
                  </a:cubicBezTo>
                  <a:cubicBezTo>
                    <a:pt x="2538" y="10289"/>
                    <a:pt x="3858" y="9789"/>
                    <a:pt x="4859" y="8788"/>
                  </a:cubicBezTo>
                  <a:cubicBezTo>
                    <a:pt x="6883" y="6764"/>
                    <a:pt x="6883" y="3478"/>
                    <a:pt x="4859" y="1454"/>
                  </a:cubicBezTo>
                  <a:cubicBezTo>
                    <a:pt x="4025" y="620"/>
                    <a:pt x="2978" y="144"/>
                    <a:pt x="190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1" name="Google Shape;7271;p52"/>
            <p:cNvSpPr/>
            <p:nvPr/>
          </p:nvSpPr>
          <p:spPr>
            <a:xfrm>
              <a:off x="6800859" y="3640502"/>
              <a:ext cx="278383" cy="263445"/>
            </a:xfrm>
            <a:custGeom>
              <a:rect b="b" l="l" r="r" t="t"/>
              <a:pathLst>
                <a:path extrusionOk="0" h="8836" w="9337">
                  <a:moveTo>
                    <a:pt x="7312" y="1"/>
                  </a:moveTo>
                  <a:lnTo>
                    <a:pt x="6264" y="1049"/>
                  </a:lnTo>
                  <a:cubicBezTo>
                    <a:pt x="7740" y="2501"/>
                    <a:pt x="7740" y="4859"/>
                    <a:pt x="6264" y="6312"/>
                  </a:cubicBezTo>
                  <a:cubicBezTo>
                    <a:pt x="5538" y="7038"/>
                    <a:pt x="4585" y="7401"/>
                    <a:pt x="3632" y="7401"/>
                  </a:cubicBezTo>
                  <a:cubicBezTo>
                    <a:pt x="2680" y="7401"/>
                    <a:pt x="1727" y="7038"/>
                    <a:pt x="1001" y="6312"/>
                  </a:cubicBezTo>
                  <a:lnTo>
                    <a:pt x="1" y="7336"/>
                  </a:lnTo>
                  <a:cubicBezTo>
                    <a:pt x="1013" y="8336"/>
                    <a:pt x="2335" y="8836"/>
                    <a:pt x="3656" y="8836"/>
                  </a:cubicBezTo>
                  <a:cubicBezTo>
                    <a:pt x="4978" y="8836"/>
                    <a:pt x="6300" y="8336"/>
                    <a:pt x="7312" y="7336"/>
                  </a:cubicBezTo>
                  <a:cubicBezTo>
                    <a:pt x="9336" y="5288"/>
                    <a:pt x="9336" y="2025"/>
                    <a:pt x="731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2" name="Google Shape;7272;p52"/>
            <p:cNvSpPr/>
            <p:nvPr/>
          </p:nvSpPr>
          <p:spPr>
            <a:xfrm>
              <a:off x="6873280" y="3641218"/>
              <a:ext cx="205246" cy="262819"/>
            </a:xfrm>
            <a:custGeom>
              <a:rect b="b" l="l" r="r" t="t"/>
              <a:pathLst>
                <a:path extrusionOk="0" h="8815" w="6884">
                  <a:moveTo>
                    <a:pt x="1" y="8693"/>
                  </a:moveTo>
                  <a:cubicBezTo>
                    <a:pt x="51" y="8700"/>
                    <a:pt x="100" y="8707"/>
                    <a:pt x="150" y="8713"/>
                  </a:cubicBezTo>
                  <a:lnTo>
                    <a:pt x="150" y="8713"/>
                  </a:lnTo>
                  <a:cubicBezTo>
                    <a:pt x="132" y="8693"/>
                    <a:pt x="114" y="8693"/>
                    <a:pt x="96" y="8693"/>
                  </a:cubicBezTo>
                  <a:close/>
                  <a:moveTo>
                    <a:pt x="4859" y="1"/>
                  </a:moveTo>
                  <a:lnTo>
                    <a:pt x="4645" y="215"/>
                  </a:lnTo>
                  <a:cubicBezTo>
                    <a:pt x="6407" y="2239"/>
                    <a:pt x="6312" y="5311"/>
                    <a:pt x="4383" y="7240"/>
                  </a:cubicBezTo>
                  <a:cubicBezTo>
                    <a:pt x="3385" y="8238"/>
                    <a:pt x="2070" y="8751"/>
                    <a:pt x="759" y="8751"/>
                  </a:cubicBezTo>
                  <a:cubicBezTo>
                    <a:pt x="556" y="8751"/>
                    <a:pt x="352" y="8738"/>
                    <a:pt x="150" y="8713"/>
                  </a:cubicBezTo>
                  <a:lnTo>
                    <a:pt x="150" y="8713"/>
                  </a:lnTo>
                  <a:cubicBezTo>
                    <a:pt x="156" y="8720"/>
                    <a:pt x="162" y="8729"/>
                    <a:pt x="168" y="8740"/>
                  </a:cubicBezTo>
                  <a:lnTo>
                    <a:pt x="239" y="8740"/>
                  </a:lnTo>
                  <a:cubicBezTo>
                    <a:pt x="334" y="8764"/>
                    <a:pt x="406" y="8764"/>
                    <a:pt x="501" y="8764"/>
                  </a:cubicBezTo>
                  <a:cubicBezTo>
                    <a:pt x="572" y="8764"/>
                    <a:pt x="620" y="8764"/>
                    <a:pt x="691" y="8788"/>
                  </a:cubicBezTo>
                  <a:cubicBezTo>
                    <a:pt x="763" y="8788"/>
                    <a:pt x="906" y="8812"/>
                    <a:pt x="977" y="8812"/>
                  </a:cubicBezTo>
                  <a:lnTo>
                    <a:pt x="1144" y="8812"/>
                  </a:lnTo>
                  <a:cubicBezTo>
                    <a:pt x="1200" y="8814"/>
                    <a:pt x="1255" y="8815"/>
                    <a:pt x="1311" y="8815"/>
                  </a:cubicBezTo>
                  <a:cubicBezTo>
                    <a:pt x="2590" y="8815"/>
                    <a:pt x="3878" y="8293"/>
                    <a:pt x="4859" y="7312"/>
                  </a:cubicBezTo>
                  <a:cubicBezTo>
                    <a:pt x="6883" y="5311"/>
                    <a:pt x="6883" y="2025"/>
                    <a:pt x="4859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3" name="Google Shape;7273;p52"/>
            <p:cNvSpPr/>
            <p:nvPr/>
          </p:nvSpPr>
          <p:spPr>
            <a:xfrm>
              <a:off x="6737680" y="3704427"/>
              <a:ext cx="171138" cy="217292"/>
            </a:xfrm>
            <a:custGeom>
              <a:rect b="b" l="l" r="r" t="t"/>
              <a:pathLst>
                <a:path extrusionOk="0" h="7288" w="5740">
                  <a:moveTo>
                    <a:pt x="215" y="0"/>
                  </a:moveTo>
                  <a:lnTo>
                    <a:pt x="215" y="0"/>
                  </a:lnTo>
                  <a:cubicBezTo>
                    <a:pt x="96" y="476"/>
                    <a:pt x="0" y="976"/>
                    <a:pt x="0" y="1524"/>
                  </a:cubicBezTo>
                  <a:lnTo>
                    <a:pt x="0" y="1548"/>
                  </a:lnTo>
                  <a:cubicBezTo>
                    <a:pt x="0" y="4715"/>
                    <a:pt x="2525" y="7263"/>
                    <a:pt x="5692" y="7287"/>
                  </a:cubicBezTo>
                  <a:cubicBezTo>
                    <a:pt x="5716" y="7287"/>
                    <a:pt x="5740" y="7263"/>
                    <a:pt x="5740" y="7240"/>
                  </a:cubicBezTo>
                  <a:lnTo>
                    <a:pt x="5740" y="6882"/>
                  </a:lnTo>
                  <a:cubicBezTo>
                    <a:pt x="5740" y="6882"/>
                    <a:pt x="96" y="4263"/>
                    <a:pt x="96" y="1143"/>
                  </a:cubicBezTo>
                  <a:lnTo>
                    <a:pt x="96" y="1096"/>
                  </a:lnTo>
                  <a:cubicBezTo>
                    <a:pt x="96" y="738"/>
                    <a:pt x="143" y="357"/>
                    <a:pt x="215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4" name="Google Shape;7274;p52"/>
            <p:cNvSpPr/>
            <p:nvPr/>
          </p:nvSpPr>
          <p:spPr>
            <a:xfrm>
              <a:off x="6737680" y="3579441"/>
              <a:ext cx="171138" cy="342992"/>
            </a:xfrm>
            <a:custGeom>
              <a:rect b="b" l="l" r="r" t="t"/>
              <a:pathLst>
                <a:path extrusionOk="0" h="11504" w="5740">
                  <a:moveTo>
                    <a:pt x="5692" y="1"/>
                  </a:moveTo>
                  <a:cubicBezTo>
                    <a:pt x="2525" y="25"/>
                    <a:pt x="0" y="2596"/>
                    <a:pt x="0" y="5740"/>
                  </a:cubicBezTo>
                  <a:lnTo>
                    <a:pt x="0" y="5764"/>
                  </a:lnTo>
                  <a:cubicBezTo>
                    <a:pt x="0" y="8931"/>
                    <a:pt x="2548" y="11479"/>
                    <a:pt x="5692" y="11503"/>
                  </a:cubicBezTo>
                  <a:cubicBezTo>
                    <a:pt x="5716" y="11503"/>
                    <a:pt x="5740" y="11479"/>
                    <a:pt x="5740" y="11455"/>
                  </a:cubicBezTo>
                  <a:lnTo>
                    <a:pt x="5740" y="8883"/>
                  </a:lnTo>
                  <a:cubicBezTo>
                    <a:pt x="5740" y="8860"/>
                    <a:pt x="5716" y="8836"/>
                    <a:pt x="5692" y="8836"/>
                  </a:cubicBezTo>
                  <a:cubicBezTo>
                    <a:pt x="4025" y="8812"/>
                    <a:pt x="2667" y="7431"/>
                    <a:pt x="2667" y="5764"/>
                  </a:cubicBezTo>
                  <a:cubicBezTo>
                    <a:pt x="2667" y="4097"/>
                    <a:pt x="4025" y="2739"/>
                    <a:pt x="5692" y="2692"/>
                  </a:cubicBezTo>
                  <a:cubicBezTo>
                    <a:pt x="5716" y="2644"/>
                    <a:pt x="5740" y="2620"/>
                    <a:pt x="5740" y="2596"/>
                  </a:cubicBezTo>
                  <a:lnTo>
                    <a:pt x="5740" y="48"/>
                  </a:lnTo>
                  <a:cubicBezTo>
                    <a:pt x="5740" y="25"/>
                    <a:pt x="5716" y="1"/>
                    <a:pt x="5692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5" name="Google Shape;7275;p52"/>
            <p:cNvSpPr/>
            <p:nvPr/>
          </p:nvSpPr>
          <p:spPr>
            <a:xfrm>
              <a:off x="6851277" y="3725715"/>
              <a:ext cx="102265" cy="10674"/>
            </a:xfrm>
            <a:custGeom>
              <a:rect b="b" l="l" r="r" t="t"/>
              <a:pathLst>
                <a:path extrusionOk="0" h="358" w="3430">
                  <a:moveTo>
                    <a:pt x="215" y="0"/>
                  </a:moveTo>
                  <a:cubicBezTo>
                    <a:pt x="120" y="0"/>
                    <a:pt x="48" y="72"/>
                    <a:pt x="24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3239" y="358"/>
                  </a:lnTo>
                  <a:cubicBezTo>
                    <a:pt x="3335" y="358"/>
                    <a:pt x="3382" y="310"/>
                    <a:pt x="3430" y="215"/>
                  </a:cubicBezTo>
                  <a:cubicBezTo>
                    <a:pt x="3430" y="120"/>
                    <a:pt x="3335" y="0"/>
                    <a:pt x="32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6" name="Google Shape;7276;p52"/>
            <p:cNvSpPr/>
            <p:nvPr/>
          </p:nvSpPr>
          <p:spPr>
            <a:xfrm>
              <a:off x="6851277" y="3751266"/>
              <a:ext cx="102265" cy="10674"/>
            </a:xfrm>
            <a:custGeom>
              <a:rect b="b" l="l" r="r" t="t"/>
              <a:pathLst>
                <a:path extrusionOk="0" h="358" w="3430">
                  <a:moveTo>
                    <a:pt x="215" y="1"/>
                  </a:moveTo>
                  <a:cubicBezTo>
                    <a:pt x="120" y="1"/>
                    <a:pt x="48" y="72"/>
                    <a:pt x="24" y="167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3239" y="358"/>
                  </a:lnTo>
                  <a:cubicBezTo>
                    <a:pt x="3335" y="358"/>
                    <a:pt x="3382" y="310"/>
                    <a:pt x="3430" y="215"/>
                  </a:cubicBezTo>
                  <a:cubicBezTo>
                    <a:pt x="3430" y="96"/>
                    <a:pt x="3335" y="1"/>
                    <a:pt x="32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7" name="Google Shape;7277;p52"/>
            <p:cNvSpPr/>
            <p:nvPr/>
          </p:nvSpPr>
          <p:spPr>
            <a:xfrm>
              <a:off x="6873280" y="3777534"/>
              <a:ext cx="57543" cy="10704"/>
            </a:xfrm>
            <a:custGeom>
              <a:rect b="b" l="l" r="r" t="t"/>
              <a:pathLst>
                <a:path extrusionOk="0" h="359" w="1930">
                  <a:moveTo>
                    <a:pt x="215" y="1"/>
                  </a:moveTo>
                  <a:cubicBezTo>
                    <a:pt x="120" y="1"/>
                    <a:pt x="72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739" y="358"/>
                  </a:lnTo>
                  <a:cubicBezTo>
                    <a:pt x="1811" y="358"/>
                    <a:pt x="1882" y="287"/>
                    <a:pt x="1906" y="191"/>
                  </a:cubicBezTo>
                  <a:cubicBezTo>
                    <a:pt x="1930" y="72"/>
                    <a:pt x="1858" y="1"/>
                    <a:pt x="17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8" name="Google Shape;7278;p52"/>
            <p:cNvSpPr/>
            <p:nvPr/>
          </p:nvSpPr>
          <p:spPr>
            <a:xfrm>
              <a:off x="6733416" y="3573776"/>
              <a:ext cx="335150" cy="351489"/>
            </a:xfrm>
            <a:custGeom>
              <a:rect b="b" l="l" r="r" t="t"/>
              <a:pathLst>
                <a:path extrusionOk="0" h="11789" w="11241">
                  <a:moveTo>
                    <a:pt x="6073" y="929"/>
                  </a:moveTo>
                  <a:cubicBezTo>
                    <a:pt x="7288" y="953"/>
                    <a:pt x="8407" y="1429"/>
                    <a:pt x="9312" y="2263"/>
                  </a:cubicBezTo>
                  <a:lnTo>
                    <a:pt x="8502" y="3048"/>
                  </a:lnTo>
                  <a:cubicBezTo>
                    <a:pt x="7812" y="2429"/>
                    <a:pt x="6930" y="2072"/>
                    <a:pt x="6073" y="2024"/>
                  </a:cubicBezTo>
                  <a:lnTo>
                    <a:pt x="6073" y="929"/>
                  </a:lnTo>
                  <a:close/>
                  <a:moveTo>
                    <a:pt x="6049" y="2429"/>
                  </a:moveTo>
                  <a:cubicBezTo>
                    <a:pt x="6883" y="2453"/>
                    <a:pt x="7716" y="2810"/>
                    <a:pt x="8383" y="3453"/>
                  </a:cubicBezTo>
                  <a:cubicBezTo>
                    <a:pt x="9026" y="4120"/>
                    <a:pt x="9431" y="5001"/>
                    <a:pt x="9431" y="5954"/>
                  </a:cubicBezTo>
                  <a:cubicBezTo>
                    <a:pt x="9431" y="6859"/>
                    <a:pt x="9074" y="7716"/>
                    <a:pt x="8407" y="8383"/>
                  </a:cubicBezTo>
                  <a:cubicBezTo>
                    <a:pt x="7788" y="9026"/>
                    <a:pt x="6954" y="9407"/>
                    <a:pt x="6049" y="9455"/>
                  </a:cubicBezTo>
                  <a:lnTo>
                    <a:pt x="6049" y="9050"/>
                  </a:lnTo>
                  <a:cubicBezTo>
                    <a:pt x="6049" y="8931"/>
                    <a:pt x="5930" y="8812"/>
                    <a:pt x="5835" y="8812"/>
                  </a:cubicBezTo>
                  <a:cubicBezTo>
                    <a:pt x="5049" y="8788"/>
                    <a:pt x="4335" y="8502"/>
                    <a:pt x="3811" y="7954"/>
                  </a:cubicBezTo>
                  <a:cubicBezTo>
                    <a:pt x="3263" y="7430"/>
                    <a:pt x="2977" y="6668"/>
                    <a:pt x="2977" y="5930"/>
                  </a:cubicBezTo>
                  <a:cubicBezTo>
                    <a:pt x="2977" y="5168"/>
                    <a:pt x="3263" y="4453"/>
                    <a:pt x="3811" y="3906"/>
                  </a:cubicBezTo>
                  <a:cubicBezTo>
                    <a:pt x="4335" y="3382"/>
                    <a:pt x="5049" y="3048"/>
                    <a:pt x="5835" y="3048"/>
                  </a:cubicBezTo>
                  <a:cubicBezTo>
                    <a:pt x="5954" y="3048"/>
                    <a:pt x="6049" y="2929"/>
                    <a:pt x="6049" y="2810"/>
                  </a:cubicBezTo>
                  <a:lnTo>
                    <a:pt x="6049" y="2429"/>
                  </a:lnTo>
                  <a:close/>
                  <a:moveTo>
                    <a:pt x="5835" y="0"/>
                  </a:moveTo>
                  <a:cubicBezTo>
                    <a:pt x="4692" y="0"/>
                    <a:pt x="3596" y="357"/>
                    <a:pt x="2644" y="953"/>
                  </a:cubicBezTo>
                  <a:cubicBezTo>
                    <a:pt x="2572" y="1024"/>
                    <a:pt x="2549" y="1072"/>
                    <a:pt x="2572" y="1167"/>
                  </a:cubicBezTo>
                  <a:cubicBezTo>
                    <a:pt x="2605" y="1248"/>
                    <a:pt x="2682" y="1285"/>
                    <a:pt x="2758" y="1285"/>
                  </a:cubicBezTo>
                  <a:cubicBezTo>
                    <a:pt x="2793" y="1285"/>
                    <a:pt x="2828" y="1277"/>
                    <a:pt x="2858" y="1262"/>
                  </a:cubicBezTo>
                  <a:cubicBezTo>
                    <a:pt x="3715" y="691"/>
                    <a:pt x="4692" y="405"/>
                    <a:pt x="5740" y="334"/>
                  </a:cubicBezTo>
                  <a:lnTo>
                    <a:pt x="5740" y="2644"/>
                  </a:lnTo>
                  <a:cubicBezTo>
                    <a:pt x="4930" y="2691"/>
                    <a:pt x="4168" y="3048"/>
                    <a:pt x="3596" y="3644"/>
                  </a:cubicBezTo>
                  <a:cubicBezTo>
                    <a:pt x="3001" y="4263"/>
                    <a:pt x="2668" y="5073"/>
                    <a:pt x="2668" y="5906"/>
                  </a:cubicBezTo>
                  <a:cubicBezTo>
                    <a:pt x="2668" y="6763"/>
                    <a:pt x="3001" y="7573"/>
                    <a:pt x="3596" y="8169"/>
                  </a:cubicBezTo>
                  <a:cubicBezTo>
                    <a:pt x="4168" y="8764"/>
                    <a:pt x="4930" y="9097"/>
                    <a:pt x="5740" y="9145"/>
                  </a:cubicBezTo>
                  <a:lnTo>
                    <a:pt x="5740" y="11503"/>
                  </a:lnTo>
                  <a:cubicBezTo>
                    <a:pt x="4311" y="11455"/>
                    <a:pt x="2930" y="10860"/>
                    <a:pt x="1929" y="9836"/>
                  </a:cubicBezTo>
                  <a:cubicBezTo>
                    <a:pt x="882" y="8788"/>
                    <a:pt x="310" y="7383"/>
                    <a:pt x="310" y="5906"/>
                  </a:cubicBezTo>
                  <a:cubicBezTo>
                    <a:pt x="310" y="4287"/>
                    <a:pt x="1024" y="2763"/>
                    <a:pt x="2215" y="1691"/>
                  </a:cubicBezTo>
                  <a:cubicBezTo>
                    <a:pt x="2287" y="1643"/>
                    <a:pt x="2310" y="1524"/>
                    <a:pt x="2263" y="1453"/>
                  </a:cubicBezTo>
                  <a:cubicBezTo>
                    <a:pt x="2223" y="1414"/>
                    <a:pt x="2170" y="1396"/>
                    <a:pt x="2121" y="1396"/>
                  </a:cubicBezTo>
                  <a:cubicBezTo>
                    <a:pt x="2082" y="1396"/>
                    <a:pt x="2046" y="1408"/>
                    <a:pt x="2025" y="1429"/>
                  </a:cubicBezTo>
                  <a:cubicBezTo>
                    <a:pt x="739" y="2572"/>
                    <a:pt x="0" y="4168"/>
                    <a:pt x="0" y="5906"/>
                  </a:cubicBezTo>
                  <a:lnTo>
                    <a:pt x="24" y="5906"/>
                  </a:lnTo>
                  <a:cubicBezTo>
                    <a:pt x="24" y="7478"/>
                    <a:pt x="643" y="8931"/>
                    <a:pt x="1739" y="10026"/>
                  </a:cubicBezTo>
                  <a:cubicBezTo>
                    <a:pt x="2858" y="11145"/>
                    <a:pt x="4311" y="11764"/>
                    <a:pt x="5883" y="11788"/>
                  </a:cubicBezTo>
                  <a:cubicBezTo>
                    <a:pt x="5954" y="11788"/>
                    <a:pt x="6025" y="11764"/>
                    <a:pt x="6073" y="11693"/>
                  </a:cubicBezTo>
                  <a:cubicBezTo>
                    <a:pt x="6097" y="11669"/>
                    <a:pt x="6121" y="11622"/>
                    <a:pt x="6121" y="11550"/>
                  </a:cubicBezTo>
                  <a:lnTo>
                    <a:pt x="6121" y="11217"/>
                  </a:lnTo>
                  <a:cubicBezTo>
                    <a:pt x="7169" y="11193"/>
                    <a:pt x="8169" y="10836"/>
                    <a:pt x="9050" y="10240"/>
                  </a:cubicBezTo>
                  <a:cubicBezTo>
                    <a:pt x="9121" y="10193"/>
                    <a:pt x="9121" y="10097"/>
                    <a:pt x="9074" y="10002"/>
                  </a:cubicBezTo>
                  <a:cubicBezTo>
                    <a:pt x="9035" y="9951"/>
                    <a:pt x="8997" y="9927"/>
                    <a:pt x="8955" y="9927"/>
                  </a:cubicBezTo>
                  <a:cubicBezTo>
                    <a:pt x="8919" y="9927"/>
                    <a:pt x="8880" y="9945"/>
                    <a:pt x="8836" y="9978"/>
                  </a:cubicBezTo>
                  <a:cubicBezTo>
                    <a:pt x="8026" y="10550"/>
                    <a:pt x="7097" y="10860"/>
                    <a:pt x="6121" y="10907"/>
                  </a:cubicBezTo>
                  <a:lnTo>
                    <a:pt x="6121" y="9788"/>
                  </a:lnTo>
                  <a:cubicBezTo>
                    <a:pt x="7097" y="9764"/>
                    <a:pt x="8002" y="9359"/>
                    <a:pt x="8693" y="8669"/>
                  </a:cubicBezTo>
                  <a:cubicBezTo>
                    <a:pt x="9431" y="7930"/>
                    <a:pt x="9812" y="6978"/>
                    <a:pt x="9812" y="5930"/>
                  </a:cubicBezTo>
                  <a:cubicBezTo>
                    <a:pt x="9812" y="4954"/>
                    <a:pt x="9455" y="4025"/>
                    <a:pt x="8812" y="3310"/>
                  </a:cubicBezTo>
                  <a:lnTo>
                    <a:pt x="9574" y="2525"/>
                  </a:lnTo>
                  <a:cubicBezTo>
                    <a:pt x="10431" y="3453"/>
                    <a:pt x="10907" y="4644"/>
                    <a:pt x="10907" y="5930"/>
                  </a:cubicBezTo>
                  <a:cubicBezTo>
                    <a:pt x="10907" y="7264"/>
                    <a:pt x="10407" y="8526"/>
                    <a:pt x="9455" y="9431"/>
                  </a:cubicBezTo>
                  <a:lnTo>
                    <a:pt x="9383" y="9502"/>
                  </a:lnTo>
                  <a:cubicBezTo>
                    <a:pt x="9336" y="9550"/>
                    <a:pt x="9336" y="9669"/>
                    <a:pt x="9383" y="9740"/>
                  </a:cubicBezTo>
                  <a:cubicBezTo>
                    <a:pt x="9419" y="9764"/>
                    <a:pt x="9467" y="9776"/>
                    <a:pt x="9511" y="9776"/>
                  </a:cubicBezTo>
                  <a:cubicBezTo>
                    <a:pt x="9556" y="9776"/>
                    <a:pt x="9598" y="9764"/>
                    <a:pt x="9621" y="9740"/>
                  </a:cubicBezTo>
                  <a:lnTo>
                    <a:pt x="9693" y="9669"/>
                  </a:lnTo>
                  <a:cubicBezTo>
                    <a:pt x="10693" y="8669"/>
                    <a:pt x="11241" y="7335"/>
                    <a:pt x="11241" y="5906"/>
                  </a:cubicBezTo>
                  <a:cubicBezTo>
                    <a:pt x="11217" y="4501"/>
                    <a:pt x="10669" y="3168"/>
                    <a:pt x="9669" y="2143"/>
                  </a:cubicBezTo>
                  <a:cubicBezTo>
                    <a:pt x="8716" y="1191"/>
                    <a:pt x="7431" y="643"/>
                    <a:pt x="6073" y="596"/>
                  </a:cubicBezTo>
                  <a:lnTo>
                    <a:pt x="6073" y="238"/>
                  </a:lnTo>
                  <a:cubicBezTo>
                    <a:pt x="6073" y="191"/>
                    <a:pt x="6025" y="119"/>
                    <a:pt x="6002" y="95"/>
                  </a:cubicBezTo>
                  <a:cubicBezTo>
                    <a:pt x="5954" y="24"/>
                    <a:pt x="5883" y="0"/>
                    <a:pt x="58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9" name="Google Shape;7279;p52"/>
          <p:cNvGrpSpPr/>
          <p:nvPr/>
        </p:nvGrpSpPr>
        <p:grpSpPr>
          <a:xfrm>
            <a:off x="6271189" y="3573060"/>
            <a:ext cx="355037" cy="354321"/>
            <a:chOff x="6156877" y="3573060"/>
            <a:chExt cx="355037" cy="354321"/>
          </a:xfrm>
        </p:grpSpPr>
        <p:sp>
          <p:nvSpPr>
            <p:cNvPr id="7280" name="Google Shape;7280;p52"/>
            <p:cNvSpPr/>
            <p:nvPr/>
          </p:nvSpPr>
          <p:spPr>
            <a:xfrm>
              <a:off x="6206579" y="3648314"/>
              <a:ext cx="278353" cy="248538"/>
            </a:xfrm>
            <a:custGeom>
              <a:rect b="b" l="l" r="r" t="t"/>
              <a:pathLst>
                <a:path extrusionOk="0" h="8336" w="9336">
                  <a:moveTo>
                    <a:pt x="167" y="1"/>
                  </a:moveTo>
                  <a:cubicBezTo>
                    <a:pt x="95" y="1"/>
                    <a:pt x="0" y="48"/>
                    <a:pt x="0" y="96"/>
                  </a:cubicBezTo>
                  <a:lnTo>
                    <a:pt x="0" y="8336"/>
                  </a:lnTo>
                  <a:lnTo>
                    <a:pt x="9335" y="8336"/>
                  </a:lnTo>
                  <a:lnTo>
                    <a:pt x="9335" y="4930"/>
                  </a:lnTo>
                  <a:cubicBezTo>
                    <a:pt x="9335" y="4877"/>
                    <a:pt x="9295" y="4850"/>
                    <a:pt x="9255" y="4850"/>
                  </a:cubicBezTo>
                  <a:cubicBezTo>
                    <a:pt x="9242" y="4850"/>
                    <a:pt x="9228" y="4853"/>
                    <a:pt x="9216" y="4859"/>
                  </a:cubicBezTo>
                  <a:lnTo>
                    <a:pt x="7097" y="6073"/>
                  </a:lnTo>
                  <a:cubicBezTo>
                    <a:pt x="7089" y="6088"/>
                    <a:pt x="7080" y="6094"/>
                    <a:pt x="7069" y="6094"/>
                  </a:cubicBezTo>
                  <a:cubicBezTo>
                    <a:pt x="7046" y="6094"/>
                    <a:pt x="7018" y="6066"/>
                    <a:pt x="7002" y="6050"/>
                  </a:cubicBezTo>
                  <a:lnTo>
                    <a:pt x="4477" y="2430"/>
                  </a:lnTo>
                  <a:cubicBezTo>
                    <a:pt x="4453" y="2382"/>
                    <a:pt x="4406" y="2382"/>
                    <a:pt x="4382" y="2382"/>
                  </a:cubicBezTo>
                  <a:lnTo>
                    <a:pt x="2596" y="3549"/>
                  </a:lnTo>
                  <a:cubicBezTo>
                    <a:pt x="2589" y="3556"/>
                    <a:pt x="2578" y="3559"/>
                    <a:pt x="2566" y="3559"/>
                  </a:cubicBezTo>
                  <a:cubicBezTo>
                    <a:pt x="2536" y="3559"/>
                    <a:pt x="2501" y="3542"/>
                    <a:pt x="2501" y="3525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1" name="Google Shape;7281;p52"/>
            <p:cNvSpPr/>
            <p:nvPr/>
          </p:nvSpPr>
          <p:spPr>
            <a:xfrm>
              <a:off x="6206579" y="3649388"/>
              <a:ext cx="71019" cy="107155"/>
            </a:xfrm>
            <a:custGeom>
              <a:rect b="b" l="l" r="r" t="t"/>
              <a:pathLst>
                <a:path extrusionOk="0" h="3594" w="2382">
                  <a:moveTo>
                    <a:pt x="75" y="1"/>
                  </a:moveTo>
                  <a:cubicBezTo>
                    <a:pt x="40" y="1"/>
                    <a:pt x="0" y="37"/>
                    <a:pt x="0" y="84"/>
                  </a:cubicBezTo>
                  <a:lnTo>
                    <a:pt x="0" y="536"/>
                  </a:lnTo>
                  <a:lnTo>
                    <a:pt x="2024" y="3537"/>
                  </a:lnTo>
                  <a:cubicBezTo>
                    <a:pt x="2024" y="3572"/>
                    <a:pt x="2063" y="3594"/>
                    <a:pt x="2092" y="3594"/>
                  </a:cubicBezTo>
                  <a:cubicBezTo>
                    <a:pt x="2103" y="3594"/>
                    <a:pt x="2113" y="3591"/>
                    <a:pt x="2120" y="3584"/>
                  </a:cubicBezTo>
                  <a:lnTo>
                    <a:pt x="2381" y="3394"/>
                  </a:lnTo>
                  <a:lnTo>
                    <a:pt x="119" y="36"/>
                  </a:lnTo>
                  <a:cubicBezTo>
                    <a:pt x="111" y="11"/>
                    <a:pt x="94" y="1"/>
                    <a:pt x="7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2" name="Google Shape;7282;p52"/>
            <p:cNvSpPr/>
            <p:nvPr/>
          </p:nvSpPr>
          <p:spPr>
            <a:xfrm>
              <a:off x="6329389" y="3719841"/>
              <a:ext cx="82409" cy="110882"/>
            </a:xfrm>
            <a:custGeom>
              <a:rect b="b" l="l" r="r" t="t"/>
              <a:pathLst>
                <a:path extrusionOk="0" h="3719" w="2764">
                  <a:moveTo>
                    <a:pt x="270" y="0"/>
                  </a:moveTo>
                  <a:cubicBezTo>
                    <a:pt x="266" y="0"/>
                    <a:pt x="263" y="2"/>
                    <a:pt x="263" y="7"/>
                  </a:cubicBezTo>
                  <a:lnTo>
                    <a:pt x="1" y="197"/>
                  </a:lnTo>
                  <a:lnTo>
                    <a:pt x="2406" y="3674"/>
                  </a:lnTo>
                  <a:cubicBezTo>
                    <a:pt x="2423" y="3691"/>
                    <a:pt x="2450" y="3719"/>
                    <a:pt x="2474" y="3719"/>
                  </a:cubicBezTo>
                  <a:cubicBezTo>
                    <a:pt x="2484" y="3719"/>
                    <a:pt x="2494" y="3713"/>
                    <a:pt x="2501" y="3698"/>
                  </a:cubicBezTo>
                  <a:lnTo>
                    <a:pt x="2763" y="3555"/>
                  </a:lnTo>
                  <a:lnTo>
                    <a:pt x="334" y="55"/>
                  </a:lnTo>
                  <a:cubicBezTo>
                    <a:pt x="334" y="35"/>
                    <a:pt x="288" y="0"/>
                    <a:pt x="270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3" name="Google Shape;7283;p52"/>
            <p:cNvSpPr/>
            <p:nvPr/>
          </p:nvSpPr>
          <p:spPr>
            <a:xfrm>
              <a:off x="6469282" y="3792889"/>
              <a:ext cx="14222" cy="103965"/>
            </a:xfrm>
            <a:custGeom>
              <a:rect b="b" l="l" r="r" t="t"/>
              <a:pathLst>
                <a:path extrusionOk="0" h="3487" w="477">
                  <a:moveTo>
                    <a:pt x="416" y="1"/>
                  </a:moveTo>
                  <a:cubicBezTo>
                    <a:pt x="401" y="1"/>
                    <a:pt x="381" y="4"/>
                    <a:pt x="358" y="10"/>
                  </a:cubicBezTo>
                  <a:lnTo>
                    <a:pt x="0" y="224"/>
                  </a:lnTo>
                  <a:lnTo>
                    <a:pt x="0" y="3487"/>
                  </a:lnTo>
                  <a:lnTo>
                    <a:pt x="477" y="3487"/>
                  </a:lnTo>
                  <a:lnTo>
                    <a:pt x="477" y="81"/>
                  </a:lnTo>
                  <a:cubicBezTo>
                    <a:pt x="477" y="28"/>
                    <a:pt x="463" y="1"/>
                    <a:pt x="41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4" name="Google Shape;7284;p52"/>
            <p:cNvSpPr/>
            <p:nvPr/>
          </p:nvSpPr>
          <p:spPr>
            <a:xfrm>
              <a:off x="6163257" y="3896825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19" y="1"/>
                  </a:moveTo>
                  <a:cubicBezTo>
                    <a:pt x="72" y="1"/>
                    <a:pt x="0" y="72"/>
                    <a:pt x="0" y="120"/>
                  </a:cubicBezTo>
                  <a:lnTo>
                    <a:pt x="0" y="691"/>
                  </a:lnTo>
                  <a:cubicBezTo>
                    <a:pt x="0" y="739"/>
                    <a:pt x="72" y="810"/>
                    <a:pt x="119" y="810"/>
                  </a:cubicBezTo>
                  <a:lnTo>
                    <a:pt x="11407" y="810"/>
                  </a:lnTo>
                  <a:cubicBezTo>
                    <a:pt x="11455" y="810"/>
                    <a:pt x="11503" y="787"/>
                    <a:pt x="11527" y="691"/>
                  </a:cubicBezTo>
                  <a:lnTo>
                    <a:pt x="11527" y="120"/>
                  </a:lnTo>
                  <a:cubicBezTo>
                    <a:pt x="11527" y="72"/>
                    <a:pt x="11455" y="1"/>
                    <a:pt x="11407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5" name="Google Shape;7285;p52"/>
            <p:cNvSpPr/>
            <p:nvPr/>
          </p:nvSpPr>
          <p:spPr>
            <a:xfrm>
              <a:off x="6488454" y="3896825"/>
              <a:ext cx="17770" cy="24180"/>
            </a:xfrm>
            <a:custGeom>
              <a:rect b="b" l="l" r="r" t="t"/>
              <a:pathLst>
                <a:path extrusionOk="0" h="811" w="596">
                  <a:moveTo>
                    <a:pt x="0" y="1"/>
                  </a:moveTo>
                  <a:cubicBezTo>
                    <a:pt x="48" y="1"/>
                    <a:pt x="119" y="72"/>
                    <a:pt x="119" y="120"/>
                  </a:cubicBezTo>
                  <a:lnTo>
                    <a:pt x="119" y="691"/>
                  </a:lnTo>
                  <a:cubicBezTo>
                    <a:pt x="119" y="739"/>
                    <a:pt x="48" y="810"/>
                    <a:pt x="0" y="810"/>
                  </a:cubicBezTo>
                  <a:lnTo>
                    <a:pt x="477" y="810"/>
                  </a:lnTo>
                  <a:cubicBezTo>
                    <a:pt x="524" y="810"/>
                    <a:pt x="596" y="763"/>
                    <a:pt x="596" y="691"/>
                  </a:cubicBezTo>
                  <a:lnTo>
                    <a:pt x="596" y="120"/>
                  </a:lnTo>
                  <a:cubicBezTo>
                    <a:pt x="596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6" name="Google Shape;7286;p52"/>
            <p:cNvSpPr/>
            <p:nvPr/>
          </p:nvSpPr>
          <p:spPr>
            <a:xfrm>
              <a:off x="6247754" y="3708273"/>
              <a:ext cx="241442" cy="128234"/>
            </a:xfrm>
            <a:custGeom>
              <a:rect b="b" l="l" r="r" t="t"/>
              <a:pathLst>
                <a:path extrusionOk="0" h="4301" w="8098">
                  <a:moveTo>
                    <a:pt x="172" y="1"/>
                  </a:moveTo>
                  <a:cubicBezTo>
                    <a:pt x="146" y="1"/>
                    <a:pt x="119" y="6"/>
                    <a:pt x="96" y="14"/>
                  </a:cubicBezTo>
                  <a:cubicBezTo>
                    <a:pt x="0" y="85"/>
                    <a:pt x="0" y="181"/>
                    <a:pt x="24" y="252"/>
                  </a:cubicBezTo>
                  <a:lnTo>
                    <a:pt x="953" y="1657"/>
                  </a:lnTo>
                  <a:cubicBezTo>
                    <a:pt x="983" y="1732"/>
                    <a:pt x="1068" y="1769"/>
                    <a:pt x="1151" y="1769"/>
                  </a:cubicBezTo>
                  <a:cubicBezTo>
                    <a:pt x="1201" y="1769"/>
                    <a:pt x="1251" y="1755"/>
                    <a:pt x="1286" y="1729"/>
                  </a:cubicBezTo>
                  <a:lnTo>
                    <a:pt x="2977" y="585"/>
                  </a:lnTo>
                  <a:lnTo>
                    <a:pt x="5454" y="4158"/>
                  </a:lnTo>
                  <a:cubicBezTo>
                    <a:pt x="5486" y="4221"/>
                    <a:pt x="5560" y="4263"/>
                    <a:pt x="5641" y="4263"/>
                  </a:cubicBezTo>
                  <a:cubicBezTo>
                    <a:pt x="5681" y="4263"/>
                    <a:pt x="5724" y="4253"/>
                    <a:pt x="5763" y="4229"/>
                  </a:cubicBezTo>
                  <a:lnTo>
                    <a:pt x="7740" y="3086"/>
                  </a:lnTo>
                  <a:lnTo>
                    <a:pt x="7740" y="4134"/>
                  </a:lnTo>
                  <a:cubicBezTo>
                    <a:pt x="7740" y="4229"/>
                    <a:pt x="7788" y="4301"/>
                    <a:pt x="7883" y="4301"/>
                  </a:cubicBezTo>
                  <a:cubicBezTo>
                    <a:pt x="8002" y="4301"/>
                    <a:pt x="8097" y="4253"/>
                    <a:pt x="8097" y="4134"/>
                  </a:cubicBezTo>
                  <a:lnTo>
                    <a:pt x="8097" y="2919"/>
                  </a:lnTo>
                  <a:cubicBezTo>
                    <a:pt x="8097" y="2848"/>
                    <a:pt x="8050" y="2800"/>
                    <a:pt x="8026" y="2753"/>
                  </a:cubicBezTo>
                  <a:cubicBezTo>
                    <a:pt x="7964" y="2706"/>
                    <a:pt x="7892" y="2670"/>
                    <a:pt x="7816" y="2670"/>
                  </a:cubicBezTo>
                  <a:cubicBezTo>
                    <a:pt x="7775" y="2670"/>
                    <a:pt x="7734" y="2680"/>
                    <a:pt x="7692" y="2705"/>
                  </a:cubicBezTo>
                  <a:lnTo>
                    <a:pt x="5668" y="3896"/>
                  </a:lnTo>
                  <a:lnTo>
                    <a:pt x="3215" y="324"/>
                  </a:lnTo>
                  <a:cubicBezTo>
                    <a:pt x="3156" y="249"/>
                    <a:pt x="3087" y="212"/>
                    <a:pt x="3015" y="212"/>
                  </a:cubicBezTo>
                  <a:cubicBezTo>
                    <a:pt x="2971" y="212"/>
                    <a:pt x="2926" y="225"/>
                    <a:pt x="2882" y="252"/>
                  </a:cubicBezTo>
                  <a:lnTo>
                    <a:pt x="1191" y="1395"/>
                  </a:lnTo>
                  <a:lnTo>
                    <a:pt x="310" y="85"/>
                  </a:lnTo>
                  <a:cubicBezTo>
                    <a:pt x="278" y="22"/>
                    <a:pt x="225" y="1"/>
                    <a:pt x="1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7" name="Google Shape;7287;p52"/>
            <p:cNvSpPr/>
            <p:nvPr/>
          </p:nvSpPr>
          <p:spPr>
            <a:xfrm>
              <a:off x="6156877" y="3573060"/>
              <a:ext cx="355037" cy="354321"/>
            </a:xfrm>
            <a:custGeom>
              <a:rect b="b" l="l" r="r" t="t"/>
              <a:pathLst>
                <a:path extrusionOk="0" h="11884" w="11908">
                  <a:moveTo>
                    <a:pt x="11550" y="11050"/>
                  </a:moveTo>
                  <a:lnTo>
                    <a:pt x="11550" y="11527"/>
                  </a:lnTo>
                  <a:lnTo>
                    <a:pt x="405" y="11527"/>
                  </a:lnTo>
                  <a:lnTo>
                    <a:pt x="405" y="11050"/>
                  </a:lnTo>
                  <a:close/>
                  <a:moveTo>
                    <a:pt x="929" y="0"/>
                  </a:moveTo>
                  <a:cubicBezTo>
                    <a:pt x="810" y="0"/>
                    <a:pt x="714" y="72"/>
                    <a:pt x="714" y="191"/>
                  </a:cubicBezTo>
                  <a:lnTo>
                    <a:pt x="714" y="977"/>
                  </a:lnTo>
                  <a:lnTo>
                    <a:pt x="524" y="977"/>
                  </a:lnTo>
                  <a:cubicBezTo>
                    <a:pt x="429" y="977"/>
                    <a:pt x="333" y="1048"/>
                    <a:pt x="333" y="1143"/>
                  </a:cubicBezTo>
                  <a:cubicBezTo>
                    <a:pt x="333" y="1263"/>
                    <a:pt x="405" y="1334"/>
                    <a:pt x="524" y="1334"/>
                  </a:cubicBezTo>
                  <a:lnTo>
                    <a:pt x="714" y="1334"/>
                  </a:lnTo>
                  <a:lnTo>
                    <a:pt x="714" y="2239"/>
                  </a:lnTo>
                  <a:lnTo>
                    <a:pt x="524" y="2239"/>
                  </a:lnTo>
                  <a:cubicBezTo>
                    <a:pt x="429" y="2239"/>
                    <a:pt x="333" y="2287"/>
                    <a:pt x="333" y="2382"/>
                  </a:cubicBezTo>
                  <a:cubicBezTo>
                    <a:pt x="333" y="2501"/>
                    <a:pt x="405" y="2596"/>
                    <a:pt x="524" y="2596"/>
                  </a:cubicBezTo>
                  <a:lnTo>
                    <a:pt x="714" y="2596"/>
                  </a:lnTo>
                  <a:lnTo>
                    <a:pt x="714" y="3477"/>
                  </a:lnTo>
                  <a:lnTo>
                    <a:pt x="524" y="3477"/>
                  </a:lnTo>
                  <a:cubicBezTo>
                    <a:pt x="429" y="3477"/>
                    <a:pt x="333" y="3549"/>
                    <a:pt x="333" y="3644"/>
                  </a:cubicBezTo>
                  <a:cubicBezTo>
                    <a:pt x="333" y="3763"/>
                    <a:pt x="405" y="3834"/>
                    <a:pt x="524" y="3834"/>
                  </a:cubicBezTo>
                  <a:lnTo>
                    <a:pt x="714" y="3834"/>
                  </a:lnTo>
                  <a:lnTo>
                    <a:pt x="714" y="4739"/>
                  </a:lnTo>
                  <a:lnTo>
                    <a:pt x="524" y="4739"/>
                  </a:lnTo>
                  <a:cubicBezTo>
                    <a:pt x="429" y="4739"/>
                    <a:pt x="333" y="4787"/>
                    <a:pt x="333" y="4882"/>
                  </a:cubicBezTo>
                  <a:cubicBezTo>
                    <a:pt x="333" y="5001"/>
                    <a:pt x="405" y="5097"/>
                    <a:pt x="524" y="5097"/>
                  </a:cubicBezTo>
                  <a:lnTo>
                    <a:pt x="714" y="5097"/>
                  </a:lnTo>
                  <a:lnTo>
                    <a:pt x="714" y="5978"/>
                  </a:lnTo>
                  <a:lnTo>
                    <a:pt x="524" y="5978"/>
                  </a:lnTo>
                  <a:cubicBezTo>
                    <a:pt x="429" y="5978"/>
                    <a:pt x="333" y="6049"/>
                    <a:pt x="333" y="6144"/>
                  </a:cubicBezTo>
                  <a:cubicBezTo>
                    <a:pt x="333" y="6264"/>
                    <a:pt x="405" y="6335"/>
                    <a:pt x="524" y="6335"/>
                  </a:cubicBezTo>
                  <a:lnTo>
                    <a:pt x="714" y="6335"/>
                  </a:lnTo>
                  <a:lnTo>
                    <a:pt x="714" y="7240"/>
                  </a:lnTo>
                  <a:lnTo>
                    <a:pt x="524" y="7240"/>
                  </a:lnTo>
                  <a:cubicBezTo>
                    <a:pt x="429" y="7240"/>
                    <a:pt x="333" y="7288"/>
                    <a:pt x="333" y="7383"/>
                  </a:cubicBezTo>
                  <a:cubicBezTo>
                    <a:pt x="333" y="7502"/>
                    <a:pt x="405" y="7597"/>
                    <a:pt x="524" y="7597"/>
                  </a:cubicBezTo>
                  <a:lnTo>
                    <a:pt x="714" y="7597"/>
                  </a:lnTo>
                  <a:lnTo>
                    <a:pt x="714" y="8478"/>
                  </a:lnTo>
                  <a:lnTo>
                    <a:pt x="524" y="8478"/>
                  </a:lnTo>
                  <a:cubicBezTo>
                    <a:pt x="429" y="8478"/>
                    <a:pt x="333" y="8550"/>
                    <a:pt x="333" y="8645"/>
                  </a:cubicBezTo>
                  <a:cubicBezTo>
                    <a:pt x="333" y="8764"/>
                    <a:pt x="405" y="8836"/>
                    <a:pt x="524" y="8836"/>
                  </a:cubicBezTo>
                  <a:lnTo>
                    <a:pt x="714" y="8836"/>
                  </a:lnTo>
                  <a:lnTo>
                    <a:pt x="714" y="9740"/>
                  </a:lnTo>
                  <a:lnTo>
                    <a:pt x="524" y="9740"/>
                  </a:lnTo>
                  <a:cubicBezTo>
                    <a:pt x="429" y="9740"/>
                    <a:pt x="333" y="9788"/>
                    <a:pt x="333" y="9883"/>
                  </a:cubicBezTo>
                  <a:cubicBezTo>
                    <a:pt x="333" y="10002"/>
                    <a:pt x="405" y="10098"/>
                    <a:pt x="524" y="10098"/>
                  </a:cubicBezTo>
                  <a:lnTo>
                    <a:pt x="714" y="10098"/>
                  </a:lnTo>
                  <a:lnTo>
                    <a:pt x="714" y="10717"/>
                  </a:lnTo>
                  <a:lnTo>
                    <a:pt x="310" y="10717"/>
                  </a:lnTo>
                  <a:cubicBezTo>
                    <a:pt x="167" y="10717"/>
                    <a:pt x="0" y="10836"/>
                    <a:pt x="0" y="11026"/>
                  </a:cubicBezTo>
                  <a:lnTo>
                    <a:pt x="0" y="11574"/>
                  </a:lnTo>
                  <a:cubicBezTo>
                    <a:pt x="0" y="11741"/>
                    <a:pt x="119" y="11884"/>
                    <a:pt x="310" y="11884"/>
                  </a:cubicBezTo>
                  <a:lnTo>
                    <a:pt x="11598" y="11884"/>
                  </a:lnTo>
                  <a:cubicBezTo>
                    <a:pt x="11741" y="11884"/>
                    <a:pt x="11883" y="11765"/>
                    <a:pt x="11883" y="11574"/>
                  </a:cubicBezTo>
                  <a:lnTo>
                    <a:pt x="11883" y="11026"/>
                  </a:lnTo>
                  <a:cubicBezTo>
                    <a:pt x="11907" y="10836"/>
                    <a:pt x="11764" y="10717"/>
                    <a:pt x="11621" y="10717"/>
                  </a:cubicBezTo>
                  <a:lnTo>
                    <a:pt x="11145" y="10717"/>
                  </a:lnTo>
                  <a:lnTo>
                    <a:pt x="11145" y="9526"/>
                  </a:lnTo>
                  <a:cubicBezTo>
                    <a:pt x="11145" y="9431"/>
                    <a:pt x="11074" y="9359"/>
                    <a:pt x="11002" y="9359"/>
                  </a:cubicBezTo>
                  <a:cubicBezTo>
                    <a:pt x="10883" y="9359"/>
                    <a:pt x="10788" y="9407"/>
                    <a:pt x="10788" y="9526"/>
                  </a:cubicBezTo>
                  <a:lnTo>
                    <a:pt x="10788" y="10717"/>
                  </a:lnTo>
                  <a:lnTo>
                    <a:pt x="1858" y="10717"/>
                  </a:lnTo>
                  <a:lnTo>
                    <a:pt x="1858" y="2977"/>
                  </a:lnTo>
                  <a:lnTo>
                    <a:pt x="2620" y="4144"/>
                  </a:lnTo>
                  <a:cubicBezTo>
                    <a:pt x="2661" y="4200"/>
                    <a:pt x="2711" y="4223"/>
                    <a:pt x="2760" y="4223"/>
                  </a:cubicBezTo>
                  <a:cubicBezTo>
                    <a:pt x="2794" y="4223"/>
                    <a:pt x="2828" y="4211"/>
                    <a:pt x="2858" y="4192"/>
                  </a:cubicBezTo>
                  <a:cubicBezTo>
                    <a:pt x="2953" y="4144"/>
                    <a:pt x="2953" y="4049"/>
                    <a:pt x="2929" y="3954"/>
                  </a:cubicBezTo>
                  <a:lnTo>
                    <a:pt x="1953" y="2501"/>
                  </a:lnTo>
                  <a:cubicBezTo>
                    <a:pt x="1898" y="2428"/>
                    <a:pt x="1816" y="2397"/>
                    <a:pt x="1738" y="2397"/>
                  </a:cubicBezTo>
                  <a:cubicBezTo>
                    <a:pt x="1713" y="2397"/>
                    <a:pt x="1690" y="2400"/>
                    <a:pt x="1667" y="2406"/>
                  </a:cubicBezTo>
                  <a:cubicBezTo>
                    <a:pt x="1596" y="2453"/>
                    <a:pt x="1500" y="2525"/>
                    <a:pt x="1500" y="2644"/>
                  </a:cubicBezTo>
                  <a:lnTo>
                    <a:pt x="1500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4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8" name="Google Shape;7288;p52"/>
          <p:cNvGrpSpPr/>
          <p:nvPr/>
        </p:nvGrpSpPr>
        <p:grpSpPr>
          <a:xfrm>
            <a:off x="5511689" y="3573060"/>
            <a:ext cx="354351" cy="352205"/>
            <a:chOff x="5549777" y="3573060"/>
            <a:chExt cx="354351" cy="352205"/>
          </a:xfrm>
        </p:grpSpPr>
        <p:sp>
          <p:nvSpPr>
            <p:cNvPr id="7289" name="Google Shape;7289;p52"/>
            <p:cNvSpPr/>
            <p:nvPr/>
          </p:nvSpPr>
          <p:spPr>
            <a:xfrm>
              <a:off x="5553325" y="3650640"/>
              <a:ext cx="172569" cy="99254"/>
            </a:xfrm>
            <a:custGeom>
              <a:rect b="b" l="l" r="r" t="t"/>
              <a:pathLst>
                <a:path extrusionOk="0" h="3329" w="5788">
                  <a:moveTo>
                    <a:pt x="635" y="0"/>
                  </a:moveTo>
                  <a:cubicBezTo>
                    <a:pt x="608" y="0"/>
                    <a:pt x="584" y="6"/>
                    <a:pt x="572" y="18"/>
                  </a:cubicBezTo>
                  <a:lnTo>
                    <a:pt x="1" y="447"/>
                  </a:lnTo>
                  <a:cubicBezTo>
                    <a:pt x="1" y="2042"/>
                    <a:pt x="1287" y="3328"/>
                    <a:pt x="2906" y="3328"/>
                  </a:cubicBezTo>
                  <a:cubicBezTo>
                    <a:pt x="4502" y="3328"/>
                    <a:pt x="5788" y="2018"/>
                    <a:pt x="5788" y="447"/>
                  </a:cubicBezTo>
                  <a:lnTo>
                    <a:pt x="4478" y="447"/>
                  </a:lnTo>
                  <a:cubicBezTo>
                    <a:pt x="4478" y="1328"/>
                    <a:pt x="3763" y="2042"/>
                    <a:pt x="2858" y="2042"/>
                  </a:cubicBezTo>
                  <a:cubicBezTo>
                    <a:pt x="1977" y="2042"/>
                    <a:pt x="1263" y="1328"/>
                    <a:pt x="1263" y="447"/>
                  </a:cubicBezTo>
                  <a:lnTo>
                    <a:pt x="715" y="18"/>
                  </a:lnTo>
                  <a:cubicBezTo>
                    <a:pt x="691" y="6"/>
                    <a:pt x="662" y="0"/>
                    <a:pt x="635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0" name="Google Shape;7290;p52"/>
            <p:cNvSpPr/>
            <p:nvPr/>
          </p:nvSpPr>
          <p:spPr>
            <a:xfrm>
              <a:off x="5631441" y="3663938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4"/>
                  </a:cubicBezTo>
                  <a:lnTo>
                    <a:pt x="3168" y="24"/>
                  </a:lnTo>
                  <a:lnTo>
                    <a:pt x="3168" y="1"/>
                  </a:lnTo>
                  <a:close/>
                  <a:moveTo>
                    <a:pt x="2620" y="24"/>
                  </a:moveTo>
                  <a:cubicBezTo>
                    <a:pt x="2620" y="1501"/>
                    <a:pt x="1477" y="2763"/>
                    <a:pt x="0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4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1" name="Google Shape;7291;p52"/>
            <p:cNvSpPr/>
            <p:nvPr/>
          </p:nvSpPr>
          <p:spPr>
            <a:xfrm>
              <a:off x="5554756" y="3577324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63" y="0"/>
                    <a:pt x="0" y="1310"/>
                    <a:pt x="0" y="2906"/>
                  </a:cubicBezTo>
                  <a:lnTo>
                    <a:pt x="1310" y="2906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906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38" y="3328"/>
                  </a:cubicBezTo>
                  <a:cubicBezTo>
                    <a:pt x="5162" y="3328"/>
                    <a:pt x="5180" y="3322"/>
                    <a:pt x="5192" y="3310"/>
                  </a:cubicBezTo>
                  <a:lnTo>
                    <a:pt x="5763" y="2906"/>
                  </a:lnTo>
                  <a:cubicBezTo>
                    <a:pt x="5763" y="1286"/>
                    <a:pt x="4477" y="0"/>
                    <a:pt x="288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2" name="Google Shape;7292;p52"/>
            <p:cNvSpPr/>
            <p:nvPr/>
          </p:nvSpPr>
          <p:spPr>
            <a:xfrm>
              <a:off x="5631441" y="3578725"/>
              <a:ext cx="94454" cy="97853"/>
            </a:xfrm>
            <a:custGeom>
              <a:rect b="b" l="l" r="r" t="t"/>
              <a:pathLst>
                <a:path extrusionOk="0" h="3282" w="3168">
                  <a:moveTo>
                    <a:pt x="0" y="1"/>
                  </a:moveTo>
                  <a:cubicBezTo>
                    <a:pt x="1429" y="144"/>
                    <a:pt x="2548" y="1263"/>
                    <a:pt x="2620" y="2668"/>
                  </a:cubicBezTo>
                  <a:cubicBezTo>
                    <a:pt x="2620" y="2787"/>
                    <a:pt x="2572" y="2906"/>
                    <a:pt x="2477" y="2978"/>
                  </a:cubicBezTo>
                  <a:lnTo>
                    <a:pt x="2263" y="3121"/>
                  </a:lnTo>
                  <a:lnTo>
                    <a:pt x="2453" y="3263"/>
                  </a:lnTo>
                  <a:cubicBezTo>
                    <a:pt x="2477" y="3275"/>
                    <a:pt x="2507" y="3281"/>
                    <a:pt x="2534" y="3281"/>
                  </a:cubicBezTo>
                  <a:cubicBezTo>
                    <a:pt x="2560" y="3281"/>
                    <a:pt x="2584" y="3275"/>
                    <a:pt x="2596" y="3263"/>
                  </a:cubicBezTo>
                  <a:lnTo>
                    <a:pt x="3168" y="2859"/>
                  </a:lnTo>
                  <a:cubicBezTo>
                    <a:pt x="3168" y="1263"/>
                    <a:pt x="1858" y="1"/>
                    <a:pt x="286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3" name="Google Shape;7293;p52"/>
            <p:cNvSpPr/>
            <p:nvPr/>
          </p:nvSpPr>
          <p:spPr>
            <a:xfrm>
              <a:off x="5554756" y="3651325"/>
              <a:ext cx="37656" cy="21169"/>
            </a:xfrm>
            <a:custGeom>
              <a:rect b="b" l="l" r="r" t="t"/>
              <a:pathLst>
                <a:path extrusionOk="0" h="710" w="1263">
                  <a:moveTo>
                    <a:pt x="622" y="1"/>
                  </a:moveTo>
                  <a:cubicBezTo>
                    <a:pt x="596" y="1"/>
                    <a:pt x="572" y="7"/>
                    <a:pt x="548" y="19"/>
                  </a:cubicBezTo>
                  <a:lnTo>
                    <a:pt x="0" y="447"/>
                  </a:lnTo>
                  <a:lnTo>
                    <a:pt x="0" y="709"/>
                  </a:lnTo>
                  <a:lnTo>
                    <a:pt x="1263" y="709"/>
                  </a:lnTo>
                  <a:cubicBezTo>
                    <a:pt x="1239" y="614"/>
                    <a:pt x="1239" y="543"/>
                    <a:pt x="1239" y="447"/>
                  </a:cubicBezTo>
                  <a:lnTo>
                    <a:pt x="715" y="19"/>
                  </a:lnTo>
                  <a:cubicBezTo>
                    <a:pt x="679" y="7"/>
                    <a:pt x="649" y="1"/>
                    <a:pt x="622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4" name="Google Shape;7294;p52"/>
            <p:cNvSpPr/>
            <p:nvPr/>
          </p:nvSpPr>
          <p:spPr>
            <a:xfrm>
              <a:off x="5724465" y="3650640"/>
              <a:ext cx="172539" cy="99254"/>
            </a:xfrm>
            <a:custGeom>
              <a:rect b="b" l="l" r="r" t="t"/>
              <a:pathLst>
                <a:path extrusionOk="0" h="3329" w="5787">
                  <a:moveTo>
                    <a:pt x="637" y="0"/>
                  </a:moveTo>
                  <a:cubicBezTo>
                    <a:pt x="607" y="0"/>
                    <a:pt x="583" y="6"/>
                    <a:pt x="572" y="18"/>
                  </a:cubicBezTo>
                  <a:lnTo>
                    <a:pt x="0" y="447"/>
                  </a:lnTo>
                  <a:cubicBezTo>
                    <a:pt x="0" y="2042"/>
                    <a:pt x="1334" y="3328"/>
                    <a:pt x="2905" y="3328"/>
                  </a:cubicBezTo>
                  <a:cubicBezTo>
                    <a:pt x="4501" y="3328"/>
                    <a:pt x="5787" y="2018"/>
                    <a:pt x="5787" y="447"/>
                  </a:cubicBezTo>
                  <a:lnTo>
                    <a:pt x="4477" y="447"/>
                  </a:lnTo>
                  <a:cubicBezTo>
                    <a:pt x="4477" y="1328"/>
                    <a:pt x="3763" y="2042"/>
                    <a:pt x="2882" y="2042"/>
                  </a:cubicBezTo>
                  <a:cubicBezTo>
                    <a:pt x="1977" y="2042"/>
                    <a:pt x="1262" y="1328"/>
                    <a:pt x="1262" y="447"/>
                  </a:cubicBezTo>
                  <a:lnTo>
                    <a:pt x="738" y="18"/>
                  </a:lnTo>
                  <a:cubicBezTo>
                    <a:pt x="703" y="6"/>
                    <a:pt x="667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5" name="Google Shape;7295;p52"/>
            <p:cNvSpPr/>
            <p:nvPr/>
          </p:nvSpPr>
          <p:spPr>
            <a:xfrm>
              <a:off x="5802552" y="3663938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4"/>
                  </a:cubicBezTo>
                  <a:lnTo>
                    <a:pt x="3168" y="24"/>
                  </a:lnTo>
                  <a:lnTo>
                    <a:pt x="3168" y="1"/>
                  </a:lnTo>
                  <a:close/>
                  <a:moveTo>
                    <a:pt x="2620" y="24"/>
                  </a:moveTo>
                  <a:cubicBezTo>
                    <a:pt x="2620" y="1501"/>
                    <a:pt x="1477" y="2763"/>
                    <a:pt x="1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6" name="Google Shape;7296;p52"/>
            <p:cNvSpPr/>
            <p:nvPr/>
          </p:nvSpPr>
          <p:spPr>
            <a:xfrm>
              <a:off x="5725866" y="3577324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87" y="0"/>
                    <a:pt x="1" y="1310"/>
                    <a:pt x="1" y="2906"/>
                  </a:cubicBezTo>
                  <a:lnTo>
                    <a:pt x="1310" y="2906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906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42" y="3328"/>
                  </a:cubicBezTo>
                  <a:cubicBezTo>
                    <a:pt x="5168" y="3328"/>
                    <a:pt x="5192" y="3322"/>
                    <a:pt x="5216" y="3310"/>
                  </a:cubicBezTo>
                  <a:lnTo>
                    <a:pt x="5764" y="2906"/>
                  </a:lnTo>
                  <a:cubicBezTo>
                    <a:pt x="5764" y="1286"/>
                    <a:pt x="4454" y="0"/>
                    <a:pt x="2882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7" name="Google Shape;7297;p52"/>
            <p:cNvSpPr/>
            <p:nvPr/>
          </p:nvSpPr>
          <p:spPr>
            <a:xfrm>
              <a:off x="5803267" y="3578725"/>
              <a:ext cx="93738" cy="97853"/>
            </a:xfrm>
            <a:custGeom>
              <a:rect b="b" l="l" r="r" t="t"/>
              <a:pathLst>
                <a:path extrusionOk="0" h="3282" w="3144">
                  <a:moveTo>
                    <a:pt x="0" y="1"/>
                  </a:moveTo>
                  <a:cubicBezTo>
                    <a:pt x="1429" y="144"/>
                    <a:pt x="2525" y="1263"/>
                    <a:pt x="2620" y="2668"/>
                  </a:cubicBezTo>
                  <a:cubicBezTo>
                    <a:pt x="2620" y="2787"/>
                    <a:pt x="2549" y="2906"/>
                    <a:pt x="2453" y="2978"/>
                  </a:cubicBezTo>
                  <a:lnTo>
                    <a:pt x="2263" y="3121"/>
                  </a:lnTo>
                  <a:lnTo>
                    <a:pt x="2429" y="3263"/>
                  </a:lnTo>
                  <a:cubicBezTo>
                    <a:pt x="2465" y="3275"/>
                    <a:pt x="2495" y="3281"/>
                    <a:pt x="2519" y="3281"/>
                  </a:cubicBezTo>
                  <a:cubicBezTo>
                    <a:pt x="2543" y="3281"/>
                    <a:pt x="2560" y="3275"/>
                    <a:pt x="2572" y="3263"/>
                  </a:cubicBezTo>
                  <a:lnTo>
                    <a:pt x="3144" y="2859"/>
                  </a:lnTo>
                  <a:cubicBezTo>
                    <a:pt x="3144" y="1263"/>
                    <a:pt x="1858" y="1"/>
                    <a:pt x="262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8" name="Google Shape;7298;p52"/>
            <p:cNvSpPr/>
            <p:nvPr/>
          </p:nvSpPr>
          <p:spPr>
            <a:xfrm>
              <a:off x="5725866" y="3651325"/>
              <a:ext cx="38372" cy="21169"/>
            </a:xfrm>
            <a:custGeom>
              <a:rect b="b" l="l" r="r" t="t"/>
              <a:pathLst>
                <a:path extrusionOk="0" h="710" w="1287">
                  <a:moveTo>
                    <a:pt x="626" y="1"/>
                  </a:moveTo>
                  <a:cubicBezTo>
                    <a:pt x="602" y="1"/>
                    <a:pt x="584" y="7"/>
                    <a:pt x="572" y="19"/>
                  </a:cubicBezTo>
                  <a:lnTo>
                    <a:pt x="1" y="447"/>
                  </a:lnTo>
                  <a:lnTo>
                    <a:pt x="1" y="709"/>
                  </a:lnTo>
                  <a:lnTo>
                    <a:pt x="1287" y="709"/>
                  </a:lnTo>
                  <a:cubicBezTo>
                    <a:pt x="1239" y="614"/>
                    <a:pt x="1239" y="543"/>
                    <a:pt x="1239" y="447"/>
                  </a:cubicBezTo>
                  <a:lnTo>
                    <a:pt x="715" y="19"/>
                  </a:lnTo>
                  <a:cubicBezTo>
                    <a:pt x="679" y="7"/>
                    <a:pt x="650" y="1"/>
                    <a:pt x="6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9" name="Google Shape;7299;p52"/>
            <p:cNvSpPr/>
            <p:nvPr/>
          </p:nvSpPr>
          <p:spPr>
            <a:xfrm>
              <a:off x="5553325" y="3822645"/>
              <a:ext cx="172569" cy="99075"/>
            </a:xfrm>
            <a:custGeom>
              <a:rect b="b" l="l" r="r" t="t"/>
              <a:pathLst>
                <a:path extrusionOk="0" h="3323" w="5788">
                  <a:moveTo>
                    <a:pt x="635" y="0"/>
                  </a:moveTo>
                  <a:cubicBezTo>
                    <a:pt x="608" y="0"/>
                    <a:pt x="584" y="12"/>
                    <a:pt x="572" y="36"/>
                  </a:cubicBezTo>
                  <a:lnTo>
                    <a:pt x="1" y="441"/>
                  </a:lnTo>
                  <a:cubicBezTo>
                    <a:pt x="1" y="2060"/>
                    <a:pt x="1287" y="3322"/>
                    <a:pt x="2906" y="3322"/>
                  </a:cubicBezTo>
                  <a:cubicBezTo>
                    <a:pt x="4502" y="3322"/>
                    <a:pt x="5788" y="2012"/>
                    <a:pt x="5788" y="441"/>
                  </a:cubicBezTo>
                  <a:lnTo>
                    <a:pt x="4478" y="441"/>
                  </a:lnTo>
                  <a:cubicBezTo>
                    <a:pt x="4478" y="1346"/>
                    <a:pt x="3763" y="2060"/>
                    <a:pt x="2858" y="2060"/>
                  </a:cubicBezTo>
                  <a:cubicBezTo>
                    <a:pt x="1977" y="2060"/>
                    <a:pt x="1263" y="1346"/>
                    <a:pt x="1263" y="441"/>
                  </a:cubicBezTo>
                  <a:lnTo>
                    <a:pt x="715" y="36"/>
                  </a:lnTo>
                  <a:cubicBezTo>
                    <a:pt x="691" y="12"/>
                    <a:pt x="662" y="0"/>
                    <a:pt x="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0" name="Google Shape;7300;p52"/>
            <p:cNvSpPr/>
            <p:nvPr/>
          </p:nvSpPr>
          <p:spPr>
            <a:xfrm>
              <a:off x="5631441" y="3835763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5"/>
                  </a:cubicBezTo>
                  <a:lnTo>
                    <a:pt x="3168" y="25"/>
                  </a:lnTo>
                  <a:lnTo>
                    <a:pt x="3168" y="1"/>
                  </a:lnTo>
                  <a:close/>
                  <a:moveTo>
                    <a:pt x="2620" y="25"/>
                  </a:moveTo>
                  <a:cubicBezTo>
                    <a:pt x="2620" y="1525"/>
                    <a:pt x="1477" y="2763"/>
                    <a:pt x="0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5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1" name="Google Shape;7301;p52"/>
            <p:cNvSpPr/>
            <p:nvPr/>
          </p:nvSpPr>
          <p:spPr>
            <a:xfrm>
              <a:off x="5554756" y="3749865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63" y="0"/>
                    <a:pt x="0" y="1310"/>
                    <a:pt x="0" y="2882"/>
                  </a:cubicBezTo>
                  <a:lnTo>
                    <a:pt x="1310" y="2882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882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38" y="3328"/>
                  </a:cubicBezTo>
                  <a:cubicBezTo>
                    <a:pt x="5162" y="3328"/>
                    <a:pt x="5180" y="3322"/>
                    <a:pt x="5192" y="3310"/>
                  </a:cubicBezTo>
                  <a:lnTo>
                    <a:pt x="5763" y="2882"/>
                  </a:lnTo>
                  <a:cubicBezTo>
                    <a:pt x="5763" y="1286"/>
                    <a:pt x="4477" y="0"/>
                    <a:pt x="2882" y="0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2" name="Google Shape;7302;p52"/>
            <p:cNvSpPr/>
            <p:nvPr/>
          </p:nvSpPr>
          <p:spPr>
            <a:xfrm>
              <a:off x="5631441" y="3750551"/>
              <a:ext cx="94454" cy="98568"/>
            </a:xfrm>
            <a:custGeom>
              <a:rect b="b" l="l" r="r" t="t"/>
              <a:pathLst>
                <a:path extrusionOk="0" h="3306" w="3168">
                  <a:moveTo>
                    <a:pt x="0" y="1"/>
                  </a:moveTo>
                  <a:cubicBezTo>
                    <a:pt x="1429" y="144"/>
                    <a:pt x="2548" y="1287"/>
                    <a:pt x="2620" y="2692"/>
                  </a:cubicBezTo>
                  <a:cubicBezTo>
                    <a:pt x="2620" y="2811"/>
                    <a:pt x="2572" y="2930"/>
                    <a:pt x="2477" y="2978"/>
                  </a:cubicBezTo>
                  <a:lnTo>
                    <a:pt x="2263" y="3121"/>
                  </a:lnTo>
                  <a:lnTo>
                    <a:pt x="2453" y="3287"/>
                  </a:lnTo>
                  <a:cubicBezTo>
                    <a:pt x="2477" y="3299"/>
                    <a:pt x="2507" y="3305"/>
                    <a:pt x="2534" y="3305"/>
                  </a:cubicBezTo>
                  <a:cubicBezTo>
                    <a:pt x="2560" y="3305"/>
                    <a:pt x="2584" y="3299"/>
                    <a:pt x="2596" y="3287"/>
                  </a:cubicBezTo>
                  <a:lnTo>
                    <a:pt x="3168" y="2859"/>
                  </a:lnTo>
                  <a:cubicBezTo>
                    <a:pt x="3168" y="1287"/>
                    <a:pt x="1858" y="1"/>
                    <a:pt x="286" y="1"/>
                  </a:cubicBezTo>
                  <a:close/>
                </a:path>
              </a:pathLst>
            </a:custGeom>
            <a:solidFill>
              <a:srgbClr val="E9EC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3" name="Google Shape;7303;p52"/>
            <p:cNvSpPr/>
            <p:nvPr/>
          </p:nvSpPr>
          <p:spPr>
            <a:xfrm>
              <a:off x="5554756" y="3823867"/>
              <a:ext cx="37656" cy="21169"/>
            </a:xfrm>
            <a:custGeom>
              <a:rect b="b" l="l" r="r" t="t"/>
              <a:pathLst>
                <a:path extrusionOk="0" h="710" w="1263">
                  <a:moveTo>
                    <a:pt x="622" y="1"/>
                  </a:moveTo>
                  <a:cubicBezTo>
                    <a:pt x="596" y="1"/>
                    <a:pt x="572" y="7"/>
                    <a:pt x="548" y="19"/>
                  </a:cubicBezTo>
                  <a:lnTo>
                    <a:pt x="0" y="424"/>
                  </a:lnTo>
                  <a:lnTo>
                    <a:pt x="0" y="709"/>
                  </a:lnTo>
                  <a:lnTo>
                    <a:pt x="1263" y="709"/>
                  </a:lnTo>
                  <a:cubicBezTo>
                    <a:pt x="1239" y="614"/>
                    <a:pt x="1239" y="519"/>
                    <a:pt x="1239" y="424"/>
                  </a:cubicBezTo>
                  <a:lnTo>
                    <a:pt x="715" y="19"/>
                  </a:lnTo>
                  <a:cubicBezTo>
                    <a:pt x="679" y="7"/>
                    <a:pt x="649" y="1"/>
                    <a:pt x="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4" name="Google Shape;7304;p52"/>
            <p:cNvSpPr/>
            <p:nvPr/>
          </p:nvSpPr>
          <p:spPr>
            <a:xfrm>
              <a:off x="5724465" y="3822645"/>
              <a:ext cx="172539" cy="99075"/>
            </a:xfrm>
            <a:custGeom>
              <a:rect b="b" l="l" r="r" t="t"/>
              <a:pathLst>
                <a:path extrusionOk="0" h="3323" w="5787">
                  <a:moveTo>
                    <a:pt x="637" y="0"/>
                  </a:moveTo>
                  <a:cubicBezTo>
                    <a:pt x="607" y="0"/>
                    <a:pt x="583" y="12"/>
                    <a:pt x="572" y="36"/>
                  </a:cubicBezTo>
                  <a:lnTo>
                    <a:pt x="0" y="441"/>
                  </a:lnTo>
                  <a:cubicBezTo>
                    <a:pt x="0" y="2060"/>
                    <a:pt x="1334" y="3322"/>
                    <a:pt x="2905" y="3322"/>
                  </a:cubicBezTo>
                  <a:cubicBezTo>
                    <a:pt x="4501" y="3322"/>
                    <a:pt x="5787" y="2012"/>
                    <a:pt x="5787" y="441"/>
                  </a:cubicBezTo>
                  <a:lnTo>
                    <a:pt x="4477" y="441"/>
                  </a:lnTo>
                  <a:cubicBezTo>
                    <a:pt x="4477" y="1346"/>
                    <a:pt x="3763" y="2060"/>
                    <a:pt x="2882" y="2060"/>
                  </a:cubicBezTo>
                  <a:cubicBezTo>
                    <a:pt x="1977" y="2060"/>
                    <a:pt x="1262" y="1346"/>
                    <a:pt x="1262" y="441"/>
                  </a:cubicBezTo>
                  <a:lnTo>
                    <a:pt x="738" y="36"/>
                  </a:lnTo>
                  <a:cubicBezTo>
                    <a:pt x="703" y="12"/>
                    <a:pt x="667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5" name="Google Shape;7305;p52"/>
            <p:cNvSpPr/>
            <p:nvPr/>
          </p:nvSpPr>
          <p:spPr>
            <a:xfrm>
              <a:off x="5802552" y="3835763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5"/>
                  </a:cubicBezTo>
                  <a:lnTo>
                    <a:pt x="3168" y="25"/>
                  </a:lnTo>
                  <a:lnTo>
                    <a:pt x="3168" y="1"/>
                  </a:lnTo>
                  <a:close/>
                  <a:moveTo>
                    <a:pt x="2620" y="25"/>
                  </a:moveTo>
                  <a:cubicBezTo>
                    <a:pt x="2620" y="1525"/>
                    <a:pt x="1477" y="2763"/>
                    <a:pt x="1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5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6" name="Google Shape;7306;p52"/>
            <p:cNvSpPr/>
            <p:nvPr/>
          </p:nvSpPr>
          <p:spPr>
            <a:xfrm>
              <a:off x="5725866" y="3749865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87" y="0"/>
                    <a:pt x="1" y="1310"/>
                    <a:pt x="1" y="2882"/>
                  </a:cubicBezTo>
                  <a:lnTo>
                    <a:pt x="1310" y="2882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882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42" y="3328"/>
                  </a:cubicBezTo>
                  <a:cubicBezTo>
                    <a:pt x="5168" y="3328"/>
                    <a:pt x="5192" y="3322"/>
                    <a:pt x="5216" y="3310"/>
                  </a:cubicBezTo>
                  <a:lnTo>
                    <a:pt x="5764" y="2882"/>
                  </a:lnTo>
                  <a:cubicBezTo>
                    <a:pt x="5764" y="1286"/>
                    <a:pt x="4502" y="0"/>
                    <a:pt x="2882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7" name="Google Shape;7307;p52"/>
            <p:cNvSpPr/>
            <p:nvPr/>
          </p:nvSpPr>
          <p:spPr>
            <a:xfrm>
              <a:off x="5803267" y="3750551"/>
              <a:ext cx="93738" cy="98568"/>
            </a:xfrm>
            <a:custGeom>
              <a:rect b="b" l="l" r="r" t="t"/>
              <a:pathLst>
                <a:path extrusionOk="0" h="3306" w="3144">
                  <a:moveTo>
                    <a:pt x="0" y="1"/>
                  </a:moveTo>
                  <a:cubicBezTo>
                    <a:pt x="1429" y="144"/>
                    <a:pt x="2525" y="1287"/>
                    <a:pt x="2620" y="2692"/>
                  </a:cubicBezTo>
                  <a:cubicBezTo>
                    <a:pt x="2620" y="2811"/>
                    <a:pt x="2549" y="2930"/>
                    <a:pt x="2453" y="2978"/>
                  </a:cubicBezTo>
                  <a:lnTo>
                    <a:pt x="2263" y="3121"/>
                  </a:lnTo>
                  <a:lnTo>
                    <a:pt x="2429" y="3287"/>
                  </a:lnTo>
                  <a:cubicBezTo>
                    <a:pt x="2465" y="3299"/>
                    <a:pt x="2495" y="3305"/>
                    <a:pt x="2519" y="3305"/>
                  </a:cubicBezTo>
                  <a:cubicBezTo>
                    <a:pt x="2543" y="3305"/>
                    <a:pt x="2560" y="3299"/>
                    <a:pt x="2572" y="3287"/>
                  </a:cubicBezTo>
                  <a:lnTo>
                    <a:pt x="3144" y="2859"/>
                  </a:lnTo>
                  <a:cubicBezTo>
                    <a:pt x="3144" y="1287"/>
                    <a:pt x="1858" y="1"/>
                    <a:pt x="262" y="1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8" name="Google Shape;7308;p52"/>
            <p:cNvSpPr/>
            <p:nvPr/>
          </p:nvSpPr>
          <p:spPr>
            <a:xfrm>
              <a:off x="5725866" y="3823867"/>
              <a:ext cx="38372" cy="21169"/>
            </a:xfrm>
            <a:custGeom>
              <a:rect b="b" l="l" r="r" t="t"/>
              <a:pathLst>
                <a:path extrusionOk="0" h="710" w="1287">
                  <a:moveTo>
                    <a:pt x="626" y="1"/>
                  </a:moveTo>
                  <a:cubicBezTo>
                    <a:pt x="602" y="1"/>
                    <a:pt x="584" y="7"/>
                    <a:pt x="572" y="19"/>
                  </a:cubicBezTo>
                  <a:lnTo>
                    <a:pt x="1" y="424"/>
                  </a:lnTo>
                  <a:lnTo>
                    <a:pt x="1" y="709"/>
                  </a:lnTo>
                  <a:lnTo>
                    <a:pt x="1287" y="709"/>
                  </a:lnTo>
                  <a:cubicBezTo>
                    <a:pt x="1239" y="614"/>
                    <a:pt x="1239" y="519"/>
                    <a:pt x="1239" y="424"/>
                  </a:cubicBezTo>
                  <a:lnTo>
                    <a:pt x="715" y="19"/>
                  </a:lnTo>
                  <a:cubicBezTo>
                    <a:pt x="679" y="7"/>
                    <a:pt x="650" y="1"/>
                    <a:pt x="626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9" name="Google Shape;7309;p52"/>
            <p:cNvSpPr/>
            <p:nvPr/>
          </p:nvSpPr>
          <p:spPr>
            <a:xfrm>
              <a:off x="5793339" y="3811374"/>
              <a:ext cx="33393" cy="49284"/>
            </a:xfrm>
            <a:custGeom>
              <a:rect b="b" l="l" r="r" t="t"/>
              <a:pathLst>
                <a:path extrusionOk="0" h="1653" w="1120">
                  <a:moveTo>
                    <a:pt x="619" y="604"/>
                  </a:moveTo>
                  <a:lnTo>
                    <a:pt x="619" y="914"/>
                  </a:lnTo>
                  <a:lnTo>
                    <a:pt x="452" y="914"/>
                  </a:lnTo>
                  <a:cubicBezTo>
                    <a:pt x="524" y="819"/>
                    <a:pt x="595" y="700"/>
                    <a:pt x="619" y="604"/>
                  </a:cubicBezTo>
                  <a:close/>
                  <a:moveTo>
                    <a:pt x="739" y="0"/>
                  </a:moveTo>
                  <a:cubicBezTo>
                    <a:pt x="661" y="0"/>
                    <a:pt x="579" y="31"/>
                    <a:pt x="524" y="104"/>
                  </a:cubicBezTo>
                  <a:cubicBezTo>
                    <a:pt x="476" y="200"/>
                    <a:pt x="143" y="795"/>
                    <a:pt x="24" y="962"/>
                  </a:cubicBezTo>
                  <a:cubicBezTo>
                    <a:pt x="0" y="1009"/>
                    <a:pt x="0" y="1057"/>
                    <a:pt x="0" y="1081"/>
                  </a:cubicBezTo>
                  <a:cubicBezTo>
                    <a:pt x="24" y="1200"/>
                    <a:pt x="95" y="1271"/>
                    <a:pt x="167" y="1271"/>
                  </a:cubicBezTo>
                  <a:lnTo>
                    <a:pt x="619" y="1271"/>
                  </a:lnTo>
                  <a:lnTo>
                    <a:pt x="619" y="1486"/>
                  </a:lnTo>
                  <a:cubicBezTo>
                    <a:pt x="619" y="1557"/>
                    <a:pt x="714" y="1652"/>
                    <a:pt x="810" y="1652"/>
                  </a:cubicBezTo>
                  <a:cubicBezTo>
                    <a:pt x="881" y="1652"/>
                    <a:pt x="976" y="1557"/>
                    <a:pt x="976" y="1486"/>
                  </a:cubicBezTo>
                  <a:lnTo>
                    <a:pt x="976" y="1271"/>
                  </a:lnTo>
                  <a:cubicBezTo>
                    <a:pt x="1072" y="1271"/>
                    <a:pt x="1119" y="1176"/>
                    <a:pt x="1119" y="1081"/>
                  </a:cubicBezTo>
                  <a:cubicBezTo>
                    <a:pt x="1119" y="1009"/>
                    <a:pt x="1072" y="914"/>
                    <a:pt x="976" y="914"/>
                  </a:cubicBezTo>
                  <a:lnTo>
                    <a:pt x="976" y="247"/>
                  </a:lnTo>
                  <a:cubicBezTo>
                    <a:pt x="976" y="128"/>
                    <a:pt x="881" y="33"/>
                    <a:pt x="810" y="9"/>
                  </a:cubicBezTo>
                  <a:cubicBezTo>
                    <a:pt x="787" y="3"/>
                    <a:pt x="763" y="0"/>
                    <a:pt x="7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0" name="Google Shape;7310;p52"/>
            <p:cNvSpPr/>
            <p:nvPr/>
          </p:nvSpPr>
          <p:spPr>
            <a:xfrm>
              <a:off x="5793339" y="3637670"/>
              <a:ext cx="32677" cy="49731"/>
            </a:xfrm>
            <a:custGeom>
              <a:rect b="b" l="l" r="r" t="t"/>
              <a:pathLst>
                <a:path extrusionOk="0" h="1668" w="1096">
                  <a:moveTo>
                    <a:pt x="500" y="0"/>
                  </a:moveTo>
                  <a:cubicBezTo>
                    <a:pt x="262" y="0"/>
                    <a:pt x="48" y="143"/>
                    <a:pt x="24" y="382"/>
                  </a:cubicBezTo>
                  <a:cubicBezTo>
                    <a:pt x="0" y="477"/>
                    <a:pt x="48" y="572"/>
                    <a:pt x="119" y="596"/>
                  </a:cubicBezTo>
                  <a:cubicBezTo>
                    <a:pt x="135" y="600"/>
                    <a:pt x="152" y="602"/>
                    <a:pt x="170" y="602"/>
                  </a:cubicBezTo>
                  <a:cubicBezTo>
                    <a:pt x="252" y="602"/>
                    <a:pt x="338" y="556"/>
                    <a:pt x="357" y="477"/>
                  </a:cubicBezTo>
                  <a:cubicBezTo>
                    <a:pt x="357" y="429"/>
                    <a:pt x="452" y="358"/>
                    <a:pt x="500" y="358"/>
                  </a:cubicBezTo>
                  <a:cubicBezTo>
                    <a:pt x="595" y="358"/>
                    <a:pt x="643" y="429"/>
                    <a:pt x="643" y="501"/>
                  </a:cubicBezTo>
                  <a:lnTo>
                    <a:pt x="643" y="548"/>
                  </a:lnTo>
                  <a:cubicBezTo>
                    <a:pt x="643" y="572"/>
                    <a:pt x="619" y="667"/>
                    <a:pt x="524" y="763"/>
                  </a:cubicBezTo>
                  <a:cubicBezTo>
                    <a:pt x="333" y="1048"/>
                    <a:pt x="214" y="1191"/>
                    <a:pt x="143" y="1286"/>
                  </a:cubicBezTo>
                  <a:cubicBezTo>
                    <a:pt x="48" y="1406"/>
                    <a:pt x="24" y="1429"/>
                    <a:pt x="48" y="1548"/>
                  </a:cubicBezTo>
                  <a:cubicBezTo>
                    <a:pt x="95" y="1620"/>
                    <a:pt x="119" y="1644"/>
                    <a:pt x="167" y="1667"/>
                  </a:cubicBezTo>
                  <a:lnTo>
                    <a:pt x="881" y="1667"/>
                  </a:lnTo>
                  <a:cubicBezTo>
                    <a:pt x="976" y="1667"/>
                    <a:pt x="1072" y="1596"/>
                    <a:pt x="1072" y="1501"/>
                  </a:cubicBezTo>
                  <a:cubicBezTo>
                    <a:pt x="1095" y="1406"/>
                    <a:pt x="1000" y="1358"/>
                    <a:pt x="929" y="1358"/>
                  </a:cubicBezTo>
                  <a:lnTo>
                    <a:pt x="595" y="1358"/>
                  </a:lnTo>
                  <a:cubicBezTo>
                    <a:pt x="643" y="1263"/>
                    <a:pt x="738" y="1144"/>
                    <a:pt x="857" y="953"/>
                  </a:cubicBezTo>
                  <a:cubicBezTo>
                    <a:pt x="953" y="834"/>
                    <a:pt x="1000" y="715"/>
                    <a:pt x="1000" y="643"/>
                  </a:cubicBezTo>
                  <a:lnTo>
                    <a:pt x="1000" y="596"/>
                  </a:lnTo>
                  <a:lnTo>
                    <a:pt x="1000" y="548"/>
                  </a:lnTo>
                  <a:lnTo>
                    <a:pt x="1000" y="501"/>
                  </a:lnTo>
                  <a:cubicBezTo>
                    <a:pt x="1000" y="239"/>
                    <a:pt x="810" y="0"/>
                    <a:pt x="5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1" name="Google Shape;7311;p52"/>
            <p:cNvSpPr/>
            <p:nvPr/>
          </p:nvSpPr>
          <p:spPr>
            <a:xfrm>
              <a:off x="5627178" y="3639787"/>
              <a:ext cx="20632" cy="47793"/>
            </a:xfrm>
            <a:custGeom>
              <a:rect b="b" l="l" r="r" t="t"/>
              <a:pathLst>
                <a:path extrusionOk="0" h="1603" w="692">
                  <a:moveTo>
                    <a:pt x="215" y="1"/>
                  </a:moveTo>
                  <a:cubicBezTo>
                    <a:pt x="191" y="1"/>
                    <a:pt x="143" y="1"/>
                    <a:pt x="119" y="25"/>
                  </a:cubicBezTo>
                  <a:cubicBezTo>
                    <a:pt x="0" y="168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454"/>
                  </a:lnTo>
                  <a:cubicBezTo>
                    <a:pt x="334" y="1477"/>
                    <a:pt x="334" y="1525"/>
                    <a:pt x="358" y="1549"/>
                  </a:cubicBezTo>
                  <a:cubicBezTo>
                    <a:pt x="403" y="1587"/>
                    <a:pt x="451" y="1603"/>
                    <a:pt x="495" y="1603"/>
                  </a:cubicBezTo>
                  <a:cubicBezTo>
                    <a:pt x="589" y="1603"/>
                    <a:pt x="667" y="1527"/>
                    <a:pt x="667" y="1430"/>
                  </a:cubicBezTo>
                  <a:lnTo>
                    <a:pt x="667" y="49"/>
                  </a:lnTo>
                  <a:cubicBezTo>
                    <a:pt x="691" y="49"/>
                    <a:pt x="667" y="1"/>
                    <a:pt x="59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2" name="Google Shape;7312;p52"/>
            <p:cNvSpPr/>
            <p:nvPr/>
          </p:nvSpPr>
          <p:spPr>
            <a:xfrm>
              <a:off x="5623630" y="3810211"/>
              <a:ext cx="30560" cy="49731"/>
            </a:xfrm>
            <a:custGeom>
              <a:rect b="b" l="l" r="r" t="t"/>
              <a:pathLst>
                <a:path extrusionOk="0" h="1668" w="1025">
                  <a:moveTo>
                    <a:pt x="500" y="0"/>
                  </a:moveTo>
                  <a:cubicBezTo>
                    <a:pt x="262" y="0"/>
                    <a:pt x="72" y="167"/>
                    <a:pt x="24" y="381"/>
                  </a:cubicBezTo>
                  <a:cubicBezTo>
                    <a:pt x="0" y="477"/>
                    <a:pt x="72" y="548"/>
                    <a:pt x="191" y="596"/>
                  </a:cubicBezTo>
                  <a:cubicBezTo>
                    <a:pt x="200" y="599"/>
                    <a:pt x="210" y="600"/>
                    <a:pt x="220" y="600"/>
                  </a:cubicBezTo>
                  <a:cubicBezTo>
                    <a:pt x="286" y="600"/>
                    <a:pt x="361" y="533"/>
                    <a:pt x="381" y="429"/>
                  </a:cubicBezTo>
                  <a:cubicBezTo>
                    <a:pt x="381" y="381"/>
                    <a:pt x="477" y="310"/>
                    <a:pt x="548" y="310"/>
                  </a:cubicBezTo>
                  <a:cubicBezTo>
                    <a:pt x="620" y="310"/>
                    <a:pt x="691" y="381"/>
                    <a:pt x="691" y="477"/>
                  </a:cubicBezTo>
                  <a:cubicBezTo>
                    <a:pt x="691" y="548"/>
                    <a:pt x="620" y="620"/>
                    <a:pt x="548" y="620"/>
                  </a:cubicBezTo>
                  <a:cubicBezTo>
                    <a:pt x="453" y="620"/>
                    <a:pt x="358" y="715"/>
                    <a:pt x="358" y="786"/>
                  </a:cubicBezTo>
                  <a:cubicBezTo>
                    <a:pt x="358" y="882"/>
                    <a:pt x="453" y="977"/>
                    <a:pt x="548" y="977"/>
                  </a:cubicBezTo>
                  <a:cubicBezTo>
                    <a:pt x="620" y="977"/>
                    <a:pt x="691" y="1048"/>
                    <a:pt x="691" y="1120"/>
                  </a:cubicBezTo>
                  <a:cubicBezTo>
                    <a:pt x="667" y="1286"/>
                    <a:pt x="596" y="1334"/>
                    <a:pt x="500" y="1334"/>
                  </a:cubicBezTo>
                  <a:cubicBezTo>
                    <a:pt x="429" y="1334"/>
                    <a:pt x="358" y="1263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62" y="1001"/>
                    <a:pt x="191" y="1001"/>
                  </a:cubicBezTo>
                  <a:cubicBezTo>
                    <a:pt x="96" y="1001"/>
                    <a:pt x="0" y="1096"/>
                    <a:pt x="0" y="1191"/>
                  </a:cubicBezTo>
                  <a:lnTo>
                    <a:pt x="0" y="1239"/>
                  </a:lnTo>
                  <a:cubicBezTo>
                    <a:pt x="24" y="1477"/>
                    <a:pt x="238" y="1667"/>
                    <a:pt x="500" y="1667"/>
                  </a:cubicBezTo>
                  <a:cubicBezTo>
                    <a:pt x="786" y="1667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977" y="739"/>
                    <a:pt x="1024" y="620"/>
                    <a:pt x="1024" y="500"/>
                  </a:cubicBezTo>
                  <a:cubicBezTo>
                    <a:pt x="1024" y="239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3" name="Google Shape;7313;p52"/>
            <p:cNvSpPr/>
            <p:nvPr/>
          </p:nvSpPr>
          <p:spPr>
            <a:xfrm>
              <a:off x="5549777" y="3573060"/>
              <a:ext cx="354351" cy="352205"/>
            </a:xfrm>
            <a:custGeom>
              <a:rect b="b" l="l" r="r" t="t"/>
              <a:pathLst>
                <a:path extrusionOk="0" h="11813" w="11885">
                  <a:moveTo>
                    <a:pt x="3025" y="358"/>
                  </a:moveTo>
                  <a:cubicBezTo>
                    <a:pt x="4478" y="358"/>
                    <a:pt x="5668" y="1525"/>
                    <a:pt x="5716" y="2977"/>
                  </a:cubicBezTo>
                  <a:lnTo>
                    <a:pt x="5240" y="3311"/>
                  </a:lnTo>
                  <a:lnTo>
                    <a:pt x="4811" y="2977"/>
                  </a:lnTo>
                  <a:cubicBezTo>
                    <a:pt x="4740" y="2025"/>
                    <a:pt x="3978" y="1286"/>
                    <a:pt x="3025" y="1286"/>
                  </a:cubicBezTo>
                  <a:cubicBezTo>
                    <a:pt x="2144" y="1286"/>
                    <a:pt x="1406" y="1906"/>
                    <a:pt x="1263" y="2739"/>
                  </a:cubicBezTo>
                  <a:lnTo>
                    <a:pt x="953" y="2501"/>
                  </a:lnTo>
                  <a:cubicBezTo>
                    <a:pt x="918" y="2453"/>
                    <a:pt x="858" y="2429"/>
                    <a:pt x="792" y="2429"/>
                  </a:cubicBezTo>
                  <a:cubicBezTo>
                    <a:pt x="727" y="2429"/>
                    <a:pt x="656" y="2453"/>
                    <a:pt x="596" y="2501"/>
                  </a:cubicBezTo>
                  <a:lnTo>
                    <a:pt x="334" y="2715"/>
                  </a:lnTo>
                  <a:cubicBezTo>
                    <a:pt x="525" y="1382"/>
                    <a:pt x="1644" y="358"/>
                    <a:pt x="3025" y="358"/>
                  </a:cubicBezTo>
                  <a:close/>
                  <a:moveTo>
                    <a:pt x="8764" y="358"/>
                  </a:moveTo>
                  <a:cubicBezTo>
                    <a:pt x="10217" y="358"/>
                    <a:pt x="11408" y="1525"/>
                    <a:pt x="11479" y="2977"/>
                  </a:cubicBezTo>
                  <a:lnTo>
                    <a:pt x="11003" y="3311"/>
                  </a:lnTo>
                  <a:lnTo>
                    <a:pt x="10550" y="2977"/>
                  </a:lnTo>
                  <a:cubicBezTo>
                    <a:pt x="10479" y="2025"/>
                    <a:pt x="9717" y="1286"/>
                    <a:pt x="8764" y="1286"/>
                  </a:cubicBezTo>
                  <a:cubicBezTo>
                    <a:pt x="7907" y="1286"/>
                    <a:pt x="7145" y="1906"/>
                    <a:pt x="7002" y="2739"/>
                  </a:cubicBezTo>
                  <a:lnTo>
                    <a:pt x="6716" y="2501"/>
                  </a:lnTo>
                  <a:cubicBezTo>
                    <a:pt x="6669" y="2453"/>
                    <a:pt x="6609" y="2429"/>
                    <a:pt x="6547" y="2429"/>
                  </a:cubicBezTo>
                  <a:cubicBezTo>
                    <a:pt x="6484" y="2429"/>
                    <a:pt x="6419" y="2453"/>
                    <a:pt x="6359" y="2501"/>
                  </a:cubicBezTo>
                  <a:lnTo>
                    <a:pt x="6073" y="2715"/>
                  </a:lnTo>
                  <a:cubicBezTo>
                    <a:pt x="6264" y="1382"/>
                    <a:pt x="7431" y="358"/>
                    <a:pt x="8764" y="358"/>
                  </a:cubicBezTo>
                  <a:close/>
                  <a:moveTo>
                    <a:pt x="3025" y="1572"/>
                  </a:moveTo>
                  <a:cubicBezTo>
                    <a:pt x="3811" y="1572"/>
                    <a:pt x="4478" y="2263"/>
                    <a:pt x="4478" y="3049"/>
                  </a:cubicBezTo>
                  <a:cubicBezTo>
                    <a:pt x="4478" y="3834"/>
                    <a:pt x="3811" y="4501"/>
                    <a:pt x="3025" y="4501"/>
                  </a:cubicBezTo>
                  <a:cubicBezTo>
                    <a:pt x="2287" y="4501"/>
                    <a:pt x="1691" y="3954"/>
                    <a:pt x="1596" y="3263"/>
                  </a:cubicBezTo>
                  <a:cubicBezTo>
                    <a:pt x="1596" y="3215"/>
                    <a:pt x="1549" y="3120"/>
                    <a:pt x="1549" y="3049"/>
                  </a:cubicBezTo>
                  <a:cubicBezTo>
                    <a:pt x="1549" y="2239"/>
                    <a:pt x="2215" y="1572"/>
                    <a:pt x="3025" y="1572"/>
                  </a:cubicBezTo>
                  <a:close/>
                  <a:moveTo>
                    <a:pt x="8764" y="1572"/>
                  </a:moveTo>
                  <a:cubicBezTo>
                    <a:pt x="9574" y="1572"/>
                    <a:pt x="10217" y="2239"/>
                    <a:pt x="10217" y="3049"/>
                  </a:cubicBezTo>
                  <a:cubicBezTo>
                    <a:pt x="10217" y="3834"/>
                    <a:pt x="9574" y="4501"/>
                    <a:pt x="8764" y="4501"/>
                  </a:cubicBezTo>
                  <a:cubicBezTo>
                    <a:pt x="8455" y="4501"/>
                    <a:pt x="8169" y="4406"/>
                    <a:pt x="7931" y="4239"/>
                  </a:cubicBezTo>
                  <a:cubicBezTo>
                    <a:pt x="7550" y="3954"/>
                    <a:pt x="7312" y="3525"/>
                    <a:pt x="7312" y="3049"/>
                  </a:cubicBezTo>
                  <a:cubicBezTo>
                    <a:pt x="7312" y="2239"/>
                    <a:pt x="7955" y="1572"/>
                    <a:pt x="8764" y="1572"/>
                  </a:cubicBezTo>
                  <a:close/>
                  <a:moveTo>
                    <a:pt x="787" y="2834"/>
                  </a:moveTo>
                  <a:lnTo>
                    <a:pt x="1239" y="3168"/>
                  </a:lnTo>
                  <a:lnTo>
                    <a:pt x="1239" y="3239"/>
                  </a:lnTo>
                  <a:cubicBezTo>
                    <a:pt x="1263" y="3453"/>
                    <a:pt x="1310" y="3692"/>
                    <a:pt x="1406" y="3882"/>
                  </a:cubicBezTo>
                  <a:cubicBezTo>
                    <a:pt x="1501" y="4025"/>
                    <a:pt x="1572" y="4168"/>
                    <a:pt x="1691" y="4287"/>
                  </a:cubicBezTo>
                  <a:cubicBezTo>
                    <a:pt x="1977" y="4597"/>
                    <a:pt x="2334" y="4763"/>
                    <a:pt x="2715" y="4835"/>
                  </a:cubicBezTo>
                  <a:cubicBezTo>
                    <a:pt x="2811" y="4859"/>
                    <a:pt x="2930" y="4859"/>
                    <a:pt x="3025" y="4859"/>
                  </a:cubicBezTo>
                  <a:cubicBezTo>
                    <a:pt x="3882" y="4859"/>
                    <a:pt x="4621" y="4239"/>
                    <a:pt x="4764" y="3406"/>
                  </a:cubicBezTo>
                  <a:lnTo>
                    <a:pt x="5073" y="3644"/>
                  </a:lnTo>
                  <a:cubicBezTo>
                    <a:pt x="5121" y="3668"/>
                    <a:pt x="5192" y="3692"/>
                    <a:pt x="5240" y="3692"/>
                  </a:cubicBezTo>
                  <a:cubicBezTo>
                    <a:pt x="5311" y="3692"/>
                    <a:pt x="5359" y="3668"/>
                    <a:pt x="5430" y="3644"/>
                  </a:cubicBezTo>
                  <a:lnTo>
                    <a:pt x="5692" y="3430"/>
                  </a:lnTo>
                  <a:lnTo>
                    <a:pt x="5692" y="3430"/>
                  </a:lnTo>
                  <a:cubicBezTo>
                    <a:pt x="5526" y="4739"/>
                    <a:pt x="4383" y="5763"/>
                    <a:pt x="3025" y="5763"/>
                  </a:cubicBezTo>
                  <a:cubicBezTo>
                    <a:pt x="2787" y="5763"/>
                    <a:pt x="2573" y="5740"/>
                    <a:pt x="2334" y="5692"/>
                  </a:cubicBezTo>
                  <a:cubicBezTo>
                    <a:pt x="1977" y="5573"/>
                    <a:pt x="1620" y="5382"/>
                    <a:pt x="1310" y="5144"/>
                  </a:cubicBezTo>
                  <a:cubicBezTo>
                    <a:pt x="1025" y="4906"/>
                    <a:pt x="787" y="4620"/>
                    <a:pt x="596" y="4287"/>
                  </a:cubicBezTo>
                  <a:cubicBezTo>
                    <a:pt x="429" y="3930"/>
                    <a:pt x="310" y="3549"/>
                    <a:pt x="310" y="3168"/>
                  </a:cubicBezTo>
                  <a:lnTo>
                    <a:pt x="787" y="2834"/>
                  </a:lnTo>
                  <a:close/>
                  <a:moveTo>
                    <a:pt x="5907" y="4049"/>
                  </a:moveTo>
                  <a:cubicBezTo>
                    <a:pt x="6192" y="4954"/>
                    <a:pt x="6907" y="5621"/>
                    <a:pt x="7812" y="5930"/>
                  </a:cubicBezTo>
                  <a:cubicBezTo>
                    <a:pt x="6907" y="6216"/>
                    <a:pt x="6240" y="6930"/>
                    <a:pt x="5907" y="7811"/>
                  </a:cubicBezTo>
                  <a:cubicBezTo>
                    <a:pt x="5573" y="6930"/>
                    <a:pt x="4883" y="6216"/>
                    <a:pt x="4001" y="5930"/>
                  </a:cubicBezTo>
                  <a:cubicBezTo>
                    <a:pt x="4883" y="5621"/>
                    <a:pt x="5573" y="4906"/>
                    <a:pt x="5907" y="4049"/>
                  </a:cubicBezTo>
                  <a:close/>
                  <a:moveTo>
                    <a:pt x="8788" y="6144"/>
                  </a:moveTo>
                  <a:cubicBezTo>
                    <a:pt x="10241" y="6144"/>
                    <a:pt x="11432" y="7288"/>
                    <a:pt x="11503" y="8764"/>
                  </a:cubicBezTo>
                  <a:lnTo>
                    <a:pt x="11027" y="9074"/>
                  </a:lnTo>
                  <a:lnTo>
                    <a:pt x="10574" y="8764"/>
                  </a:lnTo>
                  <a:cubicBezTo>
                    <a:pt x="10527" y="7811"/>
                    <a:pt x="9741" y="7049"/>
                    <a:pt x="8788" y="7049"/>
                  </a:cubicBezTo>
                  <a:cubicBezTo>
                    <a:pt x="7931" y="7049"/>
                    <a:pt x="7193" y="7692"/>
                    <a:pt x="7026" y="8526"/>
                  </a:cubicBezTo>
                  <a:lnTo>
                    <a:pt x="6740" y="8288"/>
                  </a:lnTo>
                  <a:cubicBezTo>
                    <a:pt x="6693" y="8240"/>
                    <a:pt x="6633" y="8216"/>
                    <a:pt x="6570" y="8216"/>
                  </a:cubicBezTo>
                  <a:cubicBezTo>
                    <a:pt x="6508" y="8216"/>
                    <a:pt x="6442" y="8240"/>
                    <a:pt x="6383" y="8288"/>
                  </a:cubicBezTo>
                  <a:lnTo>
                    <a:pt x="6097" y="8478"/>
                  </a:lnTo>
                  <a:cubicBezTo>
                    <a:pt x="6288" y="7169"/>
                    <a:pt x="7431" y="6144"/>
                    <a:pt x="8788" y="6144"/>
                  </a:cubicBezTo>
                  <a:close/>
                  <a:moveTo>
                    <a:pt x="8788" y="7359"/>
                  </a:moveTo>
                  <a:cubicBezTo>
                    <a:pt x="9598" y="7359"/>
                    <a:pt x="10241" y="8002"/>
                    <a:pt x="10241" y="8812"/>
                  </a:cubicBezTo>
                  <a:cubicBezTo>
                    <a:pt x="10241" y="9621"/>
                    <a:pt x="9598" y="10264"/>
                    <a:pt x="8788" y="10264"/>
                  </a:cubicBezTo>
                  <a:cubicBezTo>
                    <a:pt x="7978" y="10264"/>
                    <a:pt x="7336" y="9621"/>
                    <a:pt x="7336" y="8812"/>
                  </a:cubicBezTo>
                  <a:cubicBezTo>
                    <a:pt x="7336" y="8002"/>
                    <a:pt x="7978" y="7359"/>
                    <a:pt x="8788" y="7359"/>
                  </a:cubicBezTo>
                  <a:close/>
                  <a:moveTo>
                    <a:pt x="3025" y="6144"/>
                  </a:moveTo>
                  <a:cubicBezTo>
                    <a:pt x="4478" y="6144"/>
                    <a:pt x="5668" y="7288"/>
                    <a:pt x="5716" y="8764"/>
                  </a:cubicBezTo>
                  <a:lnTo>
                    <a:pt x="5240" y="9074"/>
                  </a:lnTo>
                  <a:lnTo>
                    <a:pt x="4811" y="8764"/>
                  </a:lnTo>
                  <a:cubicBezTo>
                    <a:pt x="4740" y="7811"/>
                    <a:pt x="3978" y="7049"/>
                    <a:pt x="3025" y="7049"/>
                  </a:cubicBezTo>
                  <a:cubicBezTo>
                    <a:pt x="2811" y="7049"/>
                    <a:pt x="2596" y="7097"/>
                    <a:pt x="2382" y="7169"/>
                  </a:cubicBezTo>
                  <a:cubicBezTo>
                    <a:pt x="2311" y="7216"/>
                    <a:pt x="2239" y="7288"/>
                    <a:pt x="2311" y="7383"/>
                  </a:cubicBezTo>
                  <a:cubicBezTo>
                    <a:pt x="2328" y="7453"/>
                    <a:pt x="2384" y="7497"/>
                    <a:pt x="2440" y="7497"/>
                  </a:cubicBezTo>
                  <a:cubicBezTo>
                    <a:pt x="2461" y="7497"/>
                    <a:pt x="2482" y="7491"/>
                    <a:pt x="2501" y="7478"/>
                  </a:cubicBezTo>
                  <a:cubicBezTo>
                    <a:pt x="2668" y="7407"/>
                    <a:pt x="2835" y="7383"/>
                    <a:pt x="3025" y="7383"/>
                  </a:cubicBezTo>
                  <a:cubicBezTo>
                    <a:pt x="3811" y="7383"/>
                    <a:pt x="4478" y="8050"/>
                    <a:pt x="4478" y="8836"/>
                  </a:cubicBezTo>
                  <a:cubicBezTo>
                    <a:pt x="4478" y="9645"/>
                    <a:pt x="3811" y="10312"/>
                    <a:pt x="3025" y="10312"/>
                  </a:cubicBezTo>
                  <a:cubicBezTo>
                    <a:pt x="2215" y="10312"/>
                    <a:pt x="1549" y="9645"/>
                    <a:pt x="1549" y="8836"/>
                  </a:cubicBezTo>
                  <a:cubicBezTo>
                    <a:pt x="1549" y="8478"/>
                    <a:pt x="1668" y="8121"/>
                    <a:pt x="1953" y="7859"/>
                  </a:cubicBezTo>
                  <a:cubicBezTo>
                    <a:pt x="2001" y="7811"/>
                    <a:pt x="2001" y="7692"/>
                    <a:pt x="1953" y="7621"/>
                  </a:cubicBezTo>
                  <a:cubicBezTo>
                    <a:pt x="1918" y="7597"/>
                    <a:pt x="1870" y="7585"/>
                    <a:pt x="1825" y="7585"/>
                  </a:cubicBezTo>
                  <a:cubicBezTo>
                    <a:pt x="1781" y="7585"/>
                    <a:pt x="1739" y="7597"/>
                    <a:pt x="1715" y="7621"/>
                  </a:cubicBezTo>
                  <a:cubicBezTo>
                    <a:pt x="1477" y="7859"/>
                    <a:pt x="1310" y="8193"/>
                    <a:pt x="1263" y="8526"/>
                  </a:cubicBezTo>
                  <a:lnTo>
                    <a:pt x="953" y="8288"/>
                  </a:lnTo>
                  <a:cubicBezTo>
                    <a:pt x="918" y="8240"/>
                    <a:pt x="858" y="8216"/>
                    <a:pt x="792" y="8216"/>
                  </a:cubicBezTo>
                  <a:cubicBezTo>
                    <a:pt x="727" y="8216"/>
                    <a:pt x="656" y="8240"/>
                    <a:pt x="596" y="8288"/>
                  </a:cubicBezTo>
                  <a:lnTo>
                    <a:pt x="334" y="8478"/>
                  </a:lnTo>
                  <a:cubicBezTo>
                    <a:pt x="501" y="7169"/>
                    <a:pt x="1644" y="6144"/>
                    <a:pt x="3025" y="6144"/>
                  </a:cubicBezTo>
                  <a:close/>
                  <a:moveTo>
                    <a:pt x="787" y="8574"/>
                  </a:moveTo>
                  <a:lnTo>
                    <a:pt x="1239" y="8907"/>
                  </a:lnTo>
                  <a:cubicBezTo>
                    <a:pt x="1287" y="9860"/>
                    <a:pt x="2073" y="10598"/>
                    <a:pt x="3025" y="10598"/>
                  </a:cubicBezTo>
                  <a:cubicBezTo>
                    <a:pt x="3882" y="10598"/>
                    <a:pt x="4621" y="9979"/>
                    <a:pt x="4764" y="9145"/>
                  </a:cubicBezTo>
                  <a:lnTo>
                    <a:pt x="5073" y="9383"/>
                  </a:lnTo>
                  <a:cubicBezTo>
                    <a:pt x="5121" y="9407"/>
                    <a:pt x="5192" y="9431"/>
                    <a:pt x="5240" y="9431"/>
                  </a:cubicBezTo>
                  <a:cubicBezTo>
                    <a:pt x="5311" y="9431"/>
                    <a:pt x="5359" y="9407"/>
                    <a:pt x="5430" y="9383"/>
                  </a:cubicBezTo>
                  <a:lnTo>
                    <a:pt x="5692" y="9169"/>
                  </a:lnTo>
                  <a:lnTo>
                    <a:pt x="5692" y="9169"/>
                  </a:lnTo>
                  <a:cubicBezTo>
                    <a:pt x="5526" y="10503"/>
                    <a:pt x="4383" y="11527"/>
                    <a:pt x="3025" y="11527"/>
                  </a:cubicBezTo>
                  <a:cubicBezTo>
                    <a:pt x="1549" y="11527"/>
                    <a:pt x="358" y="10360"/>
                    <a:pt x="310" y="8907"/>
                  </a:cubicBezTo>
                  <a:lnTo>
                    <a:pt x="787" y="8574"/>
                  </a:lnTo>
                  <a:close/>
                  <a:moveTo>
                    <a:pt x="6526" y="8574"/>
                  </a:moveTo>
                  <a:lnTo>
                    <a:pt x="6978" y="8907"/>
                  </a:lnTo>
                  <a:cubicBezTo>
                    <a:pt x="7026" y="9860"/>
                    <a:pt x="7812" y="10598"/>
                    <a:pt x="8764" y="10598"/>
                  </a:cubicBezTo>
                  <a:cubicBezTo>
                    <a:pt x="9622" y="10598"/>
                    <a:pt x="10360" y="9979"/>
                    <a:pt x="10527" y="9145"/>
                  </a:cubicBezTo>
                  <a:lnTo>
                    <a:pt x="10812" y="9383"/>
                  </a:lnTo>
                  <a:cubicBezTo>
                    <a:pt x="10884" y="9407"/>
                    <a:pt x="10931" y="9431"/>
                    <a:pt x="11003" y="9431"/>
                  </a:cubicBezTo>
                  <a:cubicBezTo>
                    <a:pt x="11051" y="9431"/>
                    <a:pt x="11122" y="9407"/>
                    <a:pt x="11170" y="9383"/>
                  </a:cubicBezTo>
                  <a:lnTo>
                    <a:pt x="11432" y="9169"/>
                  </a:lnTo>
                  <a:lnTo>
                    <a:pt x="11432" y="9169"/>
                  </a:lnTo>
                  <a:cubicBezTo>
                    <a:pt x="11289" y="10503"/>
                    <a:pt x="10122" y="11527"/>
                    <a:pt x="8764" y="11527"/>
                  </a:cubicBezTo>
                  <a:cubicBezTo>
                    <a:pt x="7312" y="11527"/>
                    <a:pt x="6121" y="10360"/>
                    <a:pt x="6050" y="8907"/>
                  </a:cubicBezTo>
                  <a:lnTo>
                    <a:pt x="6526" y="8574"/>
                  </a:lnTo>
                  <a:close/>
                  <a:moveTo>
                    <a:pt x="3049" y="0"/>
                  </a:moveTo>
                  <a:cubicBezTo>
                    <a:pt x="1382" y="0"/>
                    <a:pt x="1" y="1358"/>
                    <a:pt x="1" y="3025"/>
                  </a:cubicBezTo>
                  <a:cubicBezTo>
                    <a:pt x="1" y="3144"/>
                    <a:pt x="1" y="3239"/>
                    <a:pt x="24" y="3358"/>
                  </a:cubicBezTo>
                  <a:cubicBezTo>
                    <a:pt x="72" y="3787"/>
                    <a:pt x="215" y="4192"/>
                    <a:pt x="429" y="4549"/>
                  </a:cubicBezTo>
                  <a:cubicBezTo>
                    <a:pt x="787" y="5144"/>
                    <a:pt x="1310" y="5621"/>
                    <a:pt x="1977" y="5859"/>
                  </a:cubicBezTo>
                  <a:cubicBezTo>
                    <a:pt x="2001" y="5859"/>
                    <a:pt x="2025" y="5883"/>
                    <a:pt x="2096" y="5883"/>
                  </a:cubicBezTo>
                  <a:cubicBezTo>
                    <a:pt x="906" y="6311"/>
                    <a:pt x="24" y="7430"/>
                    <a:pt x="24" y="8788"/>
                  </a:cubicBezTo>
                  <a:cubicBezTo>
                    <a:pt x="24" y="10455"/>
                    <a:pt x="1406" y="11812"/>
                    <a:pt x="3073" y="11812"/>
                  </a:cubicBezTo>
                  <a:cubicBezTo>
                    <a:pt x="4406" y="11812"/>
                    <a:pt x="5549" y="10955"/>
                    <a:pt x="5954" y="9764"/>
                  </a:cubicBezTo>
                  <a:cubicBezTo>
                    <a:pt x="6383" y="10955"/>
                    <a:pt x="7502" y="11812"/>
                    <a:pt x="8836" y="11812"/>
                  </a:cubicBezTo>
                  <a:cubicBezTo>
                    <a:pt x="10503" y="11812"/>
                    <a:pt x="11884" y="10455"/>
                    <a:pt x="11884" y="8788"/>
                  </a:cubicBezTo>
                  <a:cubicBezTo>
                    <a:pt x="11836" y="7478"/>
                    <a:pt x="10955" y="6335"/>
                    <a:pt x="9741" y="5930"/>
                  </a:cubicBezTo>
                  <a:cubicBezTo>
                    <a:pt x="10122" y="5787"/>
                    <a:pt x="10527" y="5573"/>
                    <a:pt x="10836" y="5263"/>
                  </a:cubicBezTo>
                  <a:cubicBezTo>
                    <a:pt x="10908" y="5216"/>
                    <a:pt x="10908" y="5097"/>
                    <a:pt x="10836" y="5025"/>
                  </a:cubicBezTo>
                  <a:cubicBezTo>
                    <a:pt x="10812" y="5001"/>
                    <a:pt x="10771" y="4989"/>
                    <a:pt x="10726" y="4989"/>
                  </a:cubicBezTo>
                  <a:cubicBezTo>
                    <a:pt x="10681" y="4989"/>
                    <a:pt x="10634" y="5001"/>
                    <a:pt x="10598" y="5025"/>
                  </a:cubicBezTo>
                  <a:cubicBezTo>
                    <a:pt x="10098" y="5502"/>
                    <a:pt x="9455" y="5740"/>
                    <a:pt x="8764" y="5740"/>
                  </a:cubicBezTo>
                  <a:cubicBezTo>
                    <a:pt x="7359" y="5740"/>
                    <a:pt x="6169" y="4644"/>
                    <a:pt x="6073" y="3287"/>
                  </a:cubicBezTo>
                  <a:lnTo>
                    <a:pt x="6073" y="3120"/>
                  </a:lnTo>
                  <a:lnTo>
                    <a:pt x="6550" y="2810"/>
                  </a:lnTo>
                  <a:lnTo>
                    <a:pt x="7002" y="3120"/>
                  </a:lnTo>
                  <a:lnTo>
                    <a:pt x="7002" y="3215"/>
                  </a:lnTo>
                  <a:cubicBezTo>
                    <a:pt x="7074" y="3834"/>
                    <a:pt x="7431" y="4382"/>
                    <a:pt x="7978" y="4644"/>
                  </a:cubicBezTo>
                  <a:cubicBezTo>
                    <a:pt x="8217" y="4763"/>
                    <a:pt x="8550" y="4835"/>
                    <a:pt x="8788" y="4835"/>
                  </a:cubicBezTo>
                  <a:cubicBezTo>
                    <a:pt x="9646" y="4835"/>
                    <a:pt x="10408" y="4192"/>
                    <a:pt x="10550" y="3358"/>
                  </a:cubicBezTo>
                  <a:lnTo>
                    <a:pt x="10836" y="3596"/>
                  </a:lnTo>
                  <a:cubicBezTo>
                    <a:pt x="10908" y="3644"/>
                    <a:pt x="10955" y="3668"/>
                    <a:pt x="11027" y="3668"/>
                  </a:cubicBezTo>
                  <a:cubicBezTo>
                    <a:pt x="11074" y="3668"/>
                    <a:pt x="11146" y="3644"/>
                    <a:pt x="11193" y="3596"/>
                  </a:cubicBezTo>
                  <a:lnTo>
                    <a:pt x="11479" y="3382"/>
                  </a:lnTo>
                  <a:lnTo>
                    <a:pt x="11479" y="3382"/>
                  </a:lnTo>
                  <a:cubicBezTo>
                    <a:pt x="11408" y="3763"/>
                    <a:pt x="11289" y="4096"/>
                    <a:pt x="11122" y="4430"/>
                  </a:cubicBezTo>
                  <a:cubicBezTo>
                    <a:pt x="11051" y="4525"/>
                    <a:pt x="11074" y="4620"/>
                    <a:pt x="11170" y="4668"/>
                  </a:cubicBezTo>
                  <a:cubicBezTo>
                    <a:pt x="11203" y="4693"/>
                    <a:pt x="11236" y="4703"/>
                    <a:pt x="11267" y="4703"/>
                  </a:cubicBezTo>
                  <a:cubicBezTo>
                    <a:pt x="11326" y="4703"/>
                    <a:pt x="11377" y="4667"/>
                    <a:pt x="11408" y="4620"/>
                  </a:cubicBezTo>
                  <a:cubicBezTo>
                    <a:pt x="11717" y="4144"/>
                    <a:pt x="11860" y="3596"/>
                    <a:pt x="11860" y="3025"/>
                  </a:cubicBezTo>
                  <a:cubicBezTo>
                    <a:pt x="11860" y="1358"/>
                    <a:pt x="10479" y="0"/>
                    <a:pt x="8812" y="0"/>
                  </a:cubicBezTo>
                  <a:cubicBezTo>
                    <a:pt x="7478" y="0"/>
                    <a:pt x="6359" y="858"/>
                    <a:pt x="5930" y="2048"/>
                  </a:cubicBezTo>
                  <a:cubicBezTo>
                    <a:pt x="5502" y="858"/>
                    <a:pt x="4383" y="0"/>
                    <a:pt x="304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4" name="Google Shape;7314;p52"/>
          <p:cNvGrpSpPr/>
          <p:nvPr/>
        </p:nvGrpSpPr>
        <p:grpSpPr>
          <a:xfrm>
            <a:off x="4757884" y="3572345"/>
            <a:ext cx="364280" cy="354083"/>
            <a:chOff x="4948372" y="3572345"/>
            <a:chExt cx="364280" cy="354083"/>
          </a:xfrm>
        </p:grpSpPr>
        <p:sp>
          <p:nvSpPr>
            <p:cNvPr id="7315" name="Google Shape;7315;p52"/>
            <p:cNvSpPr/>
            <p:nvPr/>
          </p:nvSpPr>
          <p:spPr>
            <a:xfrm>
              <a:off x="4963995" y="3578725"/>
              <a:ext cx="343678" cy="342276"/>
            </a:xfrm>
            <a:custGeom>
              <a:rect b="b" l="l" r="r" t="t"/>
              <a:pathLst>
                <a:path extrusionOk="0" h="11480" w="11527">
                  <a:moveTo>
                    <a:pt x="5764" y="1596"/>
                  </a:moveTo>
                  <a:cubicBezTo>
                    <a:pt x="8050" y="1596"/>
                    <a:pt x="9884" y="3454"/>
                    <a:pt x="9884" y="5740"/>
                  </a:cubicBezTo>
                  <a:cubicBezTo>
                    <a:pt x="9884" y="8026"/>
                    <a:pt x="8050" y="9884"/>
                    <a:pt x="5764" y="9884"/>
                  </a:cubicBezTo>
                  <a:cubicBezTo>
                    <a:pt x="3454" y="9884"/>
                    <a:pt x="1620" y="8026"/>
                    <a:pt x="1620" y="5740"/>
                  </a:cubicBezTo>
                  <a:cubicBezTo>
                    <a:pt x="1620" y="3454"/>
                    <a:pt x="3454" y="1596"/>
                    <a:pt x="5764" y="1596"/>
                  </a:cubicBezTo>
                  <a:close/>
                  <a:moveTo>
                    <a:pt x="5764" y="1"/>
                  </a:moveTo>
                  <a:cubicBezTo>
                    <a:pt x="2573" y="1"/>
                    <a:pt x="1" y="2573"/>
                    <a:pt x="1" y="5740"/>
                  </a:cubicBezTo>
                  <a:cubicBezTo>
                    <a:pt x="1" y="8931"/>
                    <a:pt x="2596" y="11479"/>
                    <a:pt x="5764" y="11479"/>
                  </a:cubicBezTo>
                  <a:cubicBezTo>
                    <a:pt x="8907" y="11479"/>
                    <a:pt x="11503" y="8884"/>
                    <a:pt x="11503" y="5740"/>
                  </a:cubicBezTo>
                  <a:cubicBezTo>
                    <a:pt x="11527" y="2573"/>
                    <a:pt x="8931" y="1"/>
                    <a:pt x="5764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6" name="Google Shape;7316;p52"/>
            <p:cNvSpPr/>
            <p:nvPr/>
          </p:nvSpPr>
          <p:spPr>
            <a:xfrm>
              <a:off x="5055588" y="3591516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7" y="1"/>
                  </a:moveTo>
                  <a:lnTo>
                    <a:pt x="4907" y="1"/>
                  </a:lnTo>
                  <a:cubicBezTo>
                    <a:pt x="6740" y="953"/>
                    <a:pt x="7979" y="2906"/>
                    <a:pt x="7979" y="5097"/>
                  </a:cubicBezTo>
                  <a:cubicBezTo>
                    <a:pt x="7979" y="8288"/>
                    <a:pt x="5383" y="10836"/>
                    <a:pt x="2239" y="10836"/>
                  </a:cubicBezTo>
                  <a:cubicBezTo>
                    <a:pt x="1430" y="10836"/>
                    <a:pt x="691" y="10693"/>
                    <a:pt x="1" y="10407"/>
                  </a:cubicBezTo>
                  <a:lnTo>
                    <a:pt x="1" y="10407"/>
                  </a:lnTo>
                  <a:cubicBezTo>
                    <a:pt x="810" y="10812"/>
                    <a:pt x="1739" y="11050"/>
                    <a:pt x="2692" y="11050"/>
                  </a:cubicBezTo>
                  <a:cubicBezTo>
                    <a:pt x="5859" y="11050"/>
                    <a:pt x="8431" y="8455"/>
                    <a:pt x="8431" y="5311"/>
                  </a:cubicBezTo>
                  <a:cubicBezTo>
                    <a:pt x="8455" y="2930"/>
                    <a:pt x="7002" y="882"/>
                    <a:pt x="4907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7" name="Google Shape;7317;p52"/>
            <p:cNvSpPr/>
            <p:nvPr/>
          </p:nvSpPr>
          <p:spPr>
            <a:xfrm>
              <a:off x="5136536" y="3577324"/>
              <a:ext cx="171138" cy="328054"/>
            </a:xfrm>
            <a:custGeom>
              <a:rect b="b" l="l" r="r" t="t"/>
              <a:pathLst>
                <a:path extrusionOk="0" h="11003" w="5740">
                  <a:moveTo>
                    <a:pt x="1" y="0"/>
                  </a:moveTo>
                  <a:lnTo>
                    <a:pt x="1" y="1643"/>
                  </a:lnTo>
                  <a:cubicBezTo>
                    <a:pt x="2287" y="1643"/>
                    <a:pt x="4144" y="3501"/>
                    <a:pt x="4144" y="5787"/>
                  </a:cubicBezTo>
                  <a:cubicBezTo>
                    <a:pt x="4144" y="7502"/>
                    <a:pt x="3096" y="8978"/>
                    <a:pt x="1596" y="9597"/>
                  </a:cubicBezTo>
                  <a:lnTo>
                    <a:pt x="2334" y="11003"/>
                  </a:lnTo>
                  <a:cubicBezTo>
                    <a:pt x="4335" y="10098"/>
                    <a:pt x="5740" y="8097"/>
                    <a:pt x="5740" y="5763"/>
                  </a:cubicBezTo>
                  <a:cubicBezTo>
                    <a:pt x="5740" y="2596"/>
                    <a:pt x="3192" y="0"/>
                    <a:pt x="1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8" name="Google Shape;7318;p52"/>
            <p:cNvSpPr/>
            <p:nvPr/>
          </p:nvSpPr>
          <p:spPr>
            <a:xfrm>
              <a:off x="5201146" y="3593663"/>
              <a:ext cx="107245" cy="315264"/>
            </a:xfrm>
            <a:custGeom>
              <a:rect b="b" l="l" r="r" t="t"/>
              <a:pathLst>
                <a:path extrusionOk="0" h="10574" w="3597">
                  <a:moveTo>
                    <a:pt x="72" y="0"/>
                  </a:moveTo>
                  <a:cubicBezTo>
                    <a:pt x="1882" y="953"/>
                    <a:pt x="3120" y="2882"/>
                    <a:pt x="3120" y="5096"/>
                  </a:cubicBezTo>
                  <a:cubicBezTo>
                    <a:pt x="3120" y="7311"/>
                    <a:pt x="1858" y="9264"/>
                    <a:pt x="1" y="10216"/>
                  </a:cubicBezTo>
                  <a:lnTo>
                    <a:pt x="191" y="10574"/>
                  </a:lnTo>
                  <a:cubicBezTo>
                    <a:pt x="215" y="10574"/>
                    <a:pt x="239" y="10526"/>
                    <a:pt x="263" y="10526"/>
                  </a:cubicBezTo>
                  <a:lnTo>
                    <a:pt x="810" y="10264"/>
                  </a:lnTo>
                  <a:cubicBezTo>
                    <a:pt x="1049" y="10121"/>
                    <a:pt x="1263" y="9978"/>
                    <a:pt x="1453" y="9812"/>
                  </a:cubicBezTo>
                  <a:cubicBezTo>
                    <a:pt x="1668" y="9645"/>
                    <a:pt x="1882" y="9454"/>
                    <a:pt x="2049" y="9288"/>
                  </a:cubicBezTo>
                  <a:cubicBezTo>
                    <a:pt x="2335" y="8978"/>
                    <a:pt x="2573" y="8692"/>
                    <a:pt x="2763" y="8359"/>
                  </a:cubicBezTo>
                  <a:cubicBezTo>
                    <a:pt x="2978" y="8025"/>
                    <a:pt x="3168" y="7668"/>
                    <a:pt x="3287" y="7287"/>
                  </a:cubicBezTo>
                  <a:cubicBezTo>
                    <a:pt x="3335" y="7073"/>
                    <a:pt x="3430" y="6882"/>
                    <a:pt x="3454" y="6668"/>
                  </a:cubicBezTo>
                  <a:cubicBezTo>
                    <a:pt x="3478" y="6525"/>
                    <a:pt x="3525" y="6335"/>
                    <a:pt x="3549" y="6192"/>
                  </a:cubicBezTo>
                  <a:cubicBezTo>
                    <a:pt x="3573" y="5930"/>
                    <a:pt x="3597" y="5644"/>
                    <a:pt x="3597" y="5382"/>
                  </a:cubicBezTo>
                  <a:cubicBezTo>
                    <a:pt x="3573" y="5215"/>
                    <a:pt x="3573" y="5144"/>
                    <a:pt x="3573" y="5096"/>
                  </a:cubicBezTo>
                  <a:cubicBezTo>
                    <a:pt x="3573" y="4644"/>
                    <a:pt x="3478" y="4168"/>
                    <a:pt x="3359" y="3739"/>
                  </a:cubicBezTo>
                  <a:lnTo>
                    <a:pt x="3192" y="3215"/>
                  </a:lnTo>
                  <a:cubicBezTo>
                    <a:pt x="3097" y="2953"/>
                    <a:pt x="2954" y="2667"/>
                    <a:pt x="2835" y="2429"/>
                  </a:cubicBezTo>
                  <a:cubicBezTo>
                    <a:pt x="2692" y="2167"/>
                    <a:pt x="2501" y="1929"/>
                    <a:pt x="2358" y="1715"/>
                  </a:cubicBezTo>
                  <a:cubicBezTo>
                    <a:pt x="2215" y="1548"/>
                    <a:pt x="2049" y="1357"/>
                    <a:pt x="1882" y="1215"/>
                  </a:cubicBezTo>
                  <a:lnTo>
                    <a:pt x="1572" y="929"/>
                  </a:lnTo>
                  <a:cubicBezTo>
                    <a:pt x="1406" y="762"/>
                    <a:pt x="1263" y="643"/>
                    <a:pt x="1072" y="524"/>
                  </a:cubicBezTo>
                  <a:cubicBezTo>
                    <a:pt x="906" y="405"/>
                    <a:pt x="739" y="333"/>
                    <a:pt x="548" y="214"/>
                  </a:cubicBezTo>
                  <a:cubicBezTo>
                    <a:pt x="453" y="143"/>
                    <a:pt x="358" y="119"/>
                    <a:pt x="263" y="48"/>
                  </a:cubicBezTo>
                  <a:lnTo>
                    <a:pt x="239" y="48"/>
                  </a:lnTo>
                  <a:cubicBezTo>
                    <a:pt x="215" y="48"/>
                    <a:pt x="191" y="24"/>
                    <a:pt x="144" y="24"/>
                  </a:cubicBezTo>
                  <a:cubicBezTo>
                    <a:pt x="120" y="24"/>
                    <a:pt x="96" y="0"/>
                    <a:pt x="72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9" name="Google Shape;7319;p52"/>
            <p:cNvSpPr/>
            <p:nvPr/>
          </p:nvSpPr>
          <p:spPr>
            <a:xfrm>
              <a:off x="4948372" y="3572345"/>
              <a:ext cx="364280" cy="354083"/>
            </a:xfrm>
            <a:custGeom>
              <a:rect b="b" l="l" r="r" t="t"/>
              <a:pathLst>
                <a:path extrusionOk="0" h="11876" w="12218">
                  <a:moveTo>
                    <a:pt x="6097" y="382"/>
                  </a:moveTo>
                  <a:lnTo>
                    <a:pt x="6097" y="1668"/>
                  </a:lnTo>
                  <a:cubicBezTo>
                    <a:pt x="3811" y="1739"/>
                    <a:pt x="1954" y="3668"/>
                    <a:pt x="1954" y="5978"/>
                  </a:cubicBezTo>
                  <a:cubicBezTo>
                    <a:pt x="1954" y="6478"/>
                    <a:pt x="2049" y="6978"/>
                    <a:pt x="2239" y="7502"/>
                  </a:cubicBezTo>
                  <a:cubicBezTo>
                    <a:pt x="2256" y="7553"/>
                    <a:pt x="2309" y="7603"/>
                    <a:pt x="2380" y="7603"/>
                  </a:cubicBezTo>
                  <a:cubicBezTo>
                    <a:pt x="2410" y="7603"/>
                    <a:pt x="2443" y="7594"/>
                    <a:pt x="2477" y="7574"/>
                  </a:cubicBezTo>
                  <a:cubicBezTo>
                    <a:pt x="2549" y="7550"/>
                    <a:pt x="2620" y="7454"/>
                    <a:pt x="2549" y="7359"/>
                  </a:cubicBezTo>
                  <a:cubicBezTo>
                    <a:pt x="2406" y="6931"/>
                    <a:pt x="2311" y="6478"/>
                    <a:pt x="2311" y="6049"/>
                  </a:cubicBezTo>
                  <a:cubicBezTo>
                    <a:pt x="2287" y="3858"/>
                    <a:pt x="4049" y="2049"/>
                    <a:pt x="6216" y="2025"/>
                  </a:cubicBezTo>
                  <a:cubicBezTo>
                    <a:pt x="6231" y="2025"/>
                    <a:pt x="6246" y="2025"/>
                    <a:pt x="6260" y="2025"/>
                  </a:cubicBezTo>
                  <a:cubicBezTo>
                    <a:pt x="8455" y="2025"/>
                    <a:pt x="10241" y="3802"/>
                    <a:pt x="10241" y="5978"/>
                  </a:cubicBezTo>
                  <a:cubicBezTo>
                    <a:pt x="10241" y="8145"/>
                    <a:pt x="8455" y="9931"/>
                    <a:pt x="6288" y="9931"/>
                  </a:cubicBezTo>
                  <a:cubicBezTo>
                    <a:pt x="5597" y="9931"/>
                    <a:pt x="4907" y="9764"/>
                    <a:pt x="4311" y="9431"/>
                  </a:cubicBezTo>
                  <a:cubicBezTo>
                    <a:pt x="3740" y="9098"/>
                    <a:pt x="3240" y="8621"/>
                    <a:pt x="2906" y="8050"/>
                  </a:cubicBezTo>
                  <a:cubicBezTo>
                    <a:pt x="2875" y="8003"/>
                    <a:pt x="2824" y="7967"/>
                    <a:pt x="2766" y="7967"/>
                  </a:cubicBezTo>
                  <a:cubicBezTo>
                    <a:pt x="2734" y="7967"/>
                    <a:pt x="2701" y="7977"/>
                    <a:pt x="2668" y="8002"/>
                  </a:cubicBezTo>
                  <a:cubicBezTo>
                    <a:pt x="2597" y="8050"/>
                    <a:pt x="2549" y="8145"/>
                    <a:pt x="2620" y="8240"/>
                  </a:cubicBezTo>
                  <a:cubicBezTo>
                    <a:pt x="3001" y="8860"/>
                    <a:pt x="3549" y="9360"/>
                    <a:pt x="4168" y="9717"/>
                  </a:cubicBezTo>
                  <a:cubicBezTo>
                    <a:pt x="4811" y="10074"/>
                    <a:pt x="5526" y="10288"/>
                    <a:pt x="6312" y="10288"/>
                  </a:cubicBezTo>
                  <a:cubicBezTo>
                    <a:pt x="6836" y="10288"/>
                    <a:pt x="7383" y="10193"/>
                    <a:pt x="7860" y="10003"/>
                  </a:cubicBezTo>
                  <a:lnTo>
                    <a:pt x="8455" y="11122"/>
                  </a:lnTo>
                  <a:cubicBezTo>
                    <a:pt x="7740" y="11408"/>
                    <a:pt x="7026" y="11551"/>
                    <a:pt x="6288" y="11551"/>
                  </a:cubicBezTo>
                  <a:cubicBezTo>
                    <a:pt x="4787" y="11551"/>
                    <a:pt x="3382" y="10955"/>
                    <a:pt x="2311" y="9907"/>
                  </a:cubicBezTo>
                  <a:cubicBezTo>
                    <a:pt x="1001" y="8598"/>
                    <a:pt x="453" y="6788"/>
                    <a:pt x="763" y="4930"/>
                  </a:cubicBezTo>
                  <a:cubicBezTo>
                    <a:pt x="930" y="4192"/>
                    <a:pt x="1191" y="3477"/>
                    <a:pt x="1644" y="2858"/>
                  </a:cubicBezTo>
                  <a:cubicBezTo>
                    <a:pt x="2668" y="1334"/>
                    <a:pt x="4311" y="429"/>
                    <a:pt x="6097" y="382"/>
                  </a:cubicBezTo>
                  <a:close/>
                  <a:moveTo>
                    <a:pt x="6264" y="1"/>
                  </a:moveTo>
                  <a:cubicBezTo>
                    <a:pt x="4311" y="1"/>
                    <a:pt x="2454" y="953"/>
                    <a:pt x="1334" y="2644"/>
                  </a:cubicBezTo>
                  <a:cubicBezTo>
                    <a:pt x="906" y="3263"/>
                    <a:pt x="620" y="3978"/>
                    <a:pt x="477" y="4740"/>
                  </a:cubicBezTo>
                  <a:cubicBezTo>
                    <a:pt x="1" y="7145"/>
                    <a:pt x="977" y="9526"/>
                    <a:pt x="3025" y="10884"/>
                  </a:cubicBezTo>
                  <a:cubicBezTo>
                    <a:pt x="3644" y="11312"/>
                    <a:pt x="4359" y="11598"/>
                    <a:pt x="5121" y="11765"/>
                  </a:cubicBezTo>
                  <a:cubicBezTo>
                    <a:pt x="5516" y="11839"/>
                    <a:pt x="5908" y="11875"/>
                    <a:pt x="6293" y="11875"/>
                  </a:cubicBezTo>
                  <a:cubicBezTo>
                    <a:pt x="7886" y="11875"/>
                    <a:pt x="9372" y="11257"/>
                    <a:pt x="10503" y="10145"/>
                  </a:cubicBezTo>
                  <a:cubicBezTo>
                    <a:pt x="11622" y="9026"/>
                    <a:pt x="12218" y="7526"/>
                    <a:pt x="12218" y="5954"/>
                  </a:cubicBezTo>
                  <a:cubicBezTo>
                    <a:pt x="12194" y="5454"/>
                    <a:pt x="12146" y="4978"/>
                    <a:pt x="12027" y="4454"/>
                  </a:cubicBezTo>
                  <a:cubicBezTo>
                    <a:pt x="12006" y="4392"/>
                    <a:pt x="11932" y="4330"/>
                    <a:pt x="11851" y="4330"/>
                  </a:cubicBezTo>
                  <a:cubicBezTo>
                    <a:pt x="11838" y="4330"/>
                    <a:pt x="11826" y="4332"/>
                    <a:pt x="11813" y="4335"/>
                  </a:cubicBezTo>
                  <a:cubicBezTo>
                    <a:pt x="11718" y="4382"/>
                    <a:pt x="11670" y="4454"/>
                    <a:pt x="11694" y="4549"/>
                  </a:cubicBezTo>
                  <a:cubicBezTo>
                    <a:pt x="11813" y="5002"/>
                    <a:pt x="11860" y="5478"/>
                    <a:pt x="11860" y="5954"/>
                  </a:cubicBezTo>
                  <a:cubicBezTo>
                    <a:pt x="11860" y="7431"/>
                    <a:pt x="11265" y="8836"/>
                    <a:pt x="10241" y="9907"/>
                  </a:cubicBezTo>
                  <a:cubicBezTo>
                    <a:pt x="9789" y="10360"/>
                    <a:pt x="9288" y="10717"/>
                    <a:pt x="8717" y="10979"/>
                  </a:cubicBezTo>
                  <a:lnTo>
                    <a:pt x="8122" y="9860"/>
                  </a:lnTo>
                  <a:cubicBezTo>
                    <a:pt x="9574" y="9169"/>
                    <a:pt x="10551" y="7669"/>
                    <a:pt x="10551" y="5954"/>
                  </a:cubicBezTo>
                  <a:cubicBezTo>
                    <a:pt x="10551" y="3620"/>
                    <a:pt x="8717" y="1715"/>
                    <a:pt x="6431" y="1644"/>
                  </a:cubicBezTo>
                  <a:lnTo>
                    <a:pt x="6431" y="358"/>
                  </a:lnTo>
                  <a:cubicBezTo>
                    <a:pt x="7502" y="382"/>
                    <a:pt x="8503" y="715"/>
                    <a:pt x="9407" y="1310"/>
                  </a:cubicBezTo>
                  <a:cubicBezTo>
                    <a:pt x="10289" y="1930"/>
                    <a:pt x="11003" y="2763"/>
                    <a:pt x="11432" y="3787"/>
                  </a:cubicBezTo>
                  <a:cubicBezTo>
                    <a:pt x="11449" y="3839"/>
                    <a:pt x="11516" y="3878"/>
                    <a:pt x="11587" y="3878"/>
                  </a:cubicBezTo>
                  <a:cubicBezTo>
                    <a:pt x="11615" y="3878"/>
                    <a:pt x="11643" y="3872"/>
                    <a:pt x="11670" y="3858"/>
                  </a:cubicBezTo>
                  <a:cubicBezTo>
                    <a:pt x="11741" y="3835"/>
                    <a:pt x="11789" y="3716"/>
                    <a:pt x="11741" y="3620"/>
                  </a:cubicBezTo>
                  <a:cubicBezTo>
                    <a:pt x="11313" y="2549"/>
                    <a:pt x="10551" y="1644"/>
                    <a:pt x="9598" y="1001"/>
                  </a:cubicBezTo>
                  <a:cubicBezTo>
                    <a:pt x="8622" y="358"/>
                    <a:pt x="7455" y="1"/>
                    <a:pt x="626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0" name="Google Shape;7320;p52"/>
          <p:cNvGrpSpPr/>
          <p:nvPr/>
        </p:nvGrpSpPr>
        <p:grpSpPr>
          <a:xfrm>
            <a:off x="4023966" y="3573060"/>
            <a:ext cx="348657" cy="354321"/>
            <a:chOff x="4366853" y="3573060"/>
            <a:chExt cx="348657" cy="354321"/>
          </a:xfrm>
        </p:grpSpPr>
        <p:sp>
          <p:nvSpPr>
            <p:cNvPr id="7321" name="Google Shape;7321;p52"/>
            <p:cNvSpPr/>
            <p:nvPr/>
          </p:nvSpPr>
          <p:spPr>
            <a:xfrm>
              <a:off x="4373264" y="3795304"/>
              <a:ext cx="335150" cy="126237"/>
            </a:xfrm>
            <a:custGeom>
              <a:rect b="b" l="l" r="r" t="t"/>
              <a:pathLst>
                <a:path extrusionOk="0" h="4234" w="11241">
                  <a:moveTo>
                    <a:pt x="0" y="0"/>
                  </a:moveTo>
                  <a:lnTo>
                    <a:pt x="0" y="3525"/>
                  </a:lnTo>
                  <a:cubicBezTo>
                    <a:pt x="0" y="3596"/>
                    <a:pt x="24" y="3620"/>
                    <a:pt x="95" y="3620"/>
                  </a:cubicBezTo>
                  <a:lnTo>
                    <a:pt x="4930" y="3620"/>
                  </a:lnTo>
                  <a:lnTo>
                    <a:pt x="5573" y="4215"/>
                  </a:lnTo>
                  <a:cubicBezTo>
                    <a:pt x="5585" y="4227"/>
                    <a:pt x="5602" y="4233"/>
                    <a:pt x="5623" y="4233"/>
                  </a:cubicBezTo>
                  <a:cubicBezTo>
                    <a:pt x="5644" y="4233"/>
                    <a:pt x="5668" y="4227"/>
                    <a:pt x="5692" y="4215"/>
                  </a:cubicBezTo>
                  <a:lnTo>
                    <a:pt x="6311" y="3620"/>
                  </a:lnTo>
                  <a:lnTo>
                    <a:pt x="11169" y="3620"/>
                  </a:lnTo>
                  <a:cubicBezTo>
                    <a:pt x="11217" y="3620"/>
                    <a:pt x="11240" y="3596"/>
                    <a:pt x="11240" y="3525"/>
                  </a:cubicBezTo>
                  <a:lnTo>
                    <a:pt x="11240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2" name="Google Shape;7322;p52"/>
            <p:cNvSpPr/>
            <p:nvPr/>
          </p:nvSpPr>
          <p:spPr>
            <a:xfrm>
              <a:off x="4693480" y="3795304"/>
              <a:ext cx="17054" cy="107960"/>
            </a:xfrm>
            <a:custGeom>
              <a:rect b="b" l="l" r="r" t="t"/>
              <a:pathLst>
                <a:path extrusionOk="0" h="3621" w="572">
                  <a:moveTo>
                    <a:pt x="96" y="0"/>
                  </a:moveTo>
                  <a:lnTo>
                    <a:pt x="96" y="3525"/>
                  </a:lnTo>
                  <a:cubicBezTo>
                    <a:pt x="96" y="3596"/>
                    <a:pt x="72" y="3620"/>
                    <a:pt x="0" y="3620"/>
                  </a:cubicBezTo>
                  <a:lnTo>
                    <a:pt x="477" y="3620"/>
                  </a:lnTo>
                  <a:cubicBezTo>
                    <a:pt x="548" y="3620"/>
                    <a:pt x="572" y="3596"/>
                    <a:pt x="572" y="3525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3" name="Google Shape;7323;p52"/>
            <p:cNvSpPr/>
            <p:nvPr/>
          </p:nvSpPr>
          <p:spPr>
            <a:xfrm>
              <a:off x="4373264" y="3686657"/>
              <a:ext cx="335150" cy="126952"/>
            </a:xfrm>
            <a:custGeom>
              <a:rect b="b" l="l" r="r" t="t"/>
              <a:pathLst>
                <a:path extrusionOk="0" h="4258" w="11241">
                  <a:moveTo>
                    <a:pt x="0" y="1"/>
                  </a:moveTo>
                  <a:lnTo>
                    <a:pt x="0" y="3644"/>
                  </a:lnTo>
                  <a:lnTo>
                    <a:pt x="4930" y="3644"/>
                  </a:lnTo>
                  <a:lnTo>
                    <a:pt x="5573" y="4240"/>
                  </a:lnTo>
                  <a:cubicBezTo>
                    <a:pt x="5585" y="4252"/>
                    <a:pt x="5602" y="4258"/>
                    <a:pt x="5623" y="4258"/>
                  </a:cubicBezTo>
                  <a:cubicBezTo>
                    <a:pt x="5644" y="4258"/>
                    <a:pt x="5668" y="4252"/>
                    <a:pt x="5692" y="4240"/>
                  </a:cubicBezTo>
                  <a:lnTo>
                    <a:pt x="6311" y="3644"/>
                  </a:lnTo>
                  <a:lnTo>
                    <a:pt x="11240" y="3644"/>
                  </a:lnTo>
                  <a:lnTo>
                    <a:pt x="11240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4" name="Google Shape;7324;p52"/>
            <p:cNvSpPr/>
            <p:nvPr/>
          </p:nvSpPr>
          <p:spPr>
            <a:xfrm>
              <a:off x="4697029" y="3686657"/>
              <a:ext cx="14222" cy="108676"/>
            </a:xfrm>
            <a:custGeom>
              <a:rect b="b" l="l" r="r" t="t"/>
              <a:pathLst>
                <a:path extrusionOk="0" h="3645" w="477">
                  <a:moveTo>
                    <a:pt x="0" y="1"/>
                  </a:moveTo>
                  <a:lnTo>
                    <a:pt x="0" y="3644"/>
                  </a:lnTo>
                  <a:lnTo>
                    <a:pt x="477" y="3644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5" name="Google Shape;7325;p52"/>
            <p:cNvSpPr/>
            <p:nvPr/>
          </p:nvSpPr>
          <p:spPr>
            <a:xfrm>
              <a:off x="4373264" y="3578725"/>
              <a:ext cx="335150" cy="126237"/>
            </a:xfrm>
            <a:custGeom>
              <a:rect b="b" l="l" r="r" t="t"/>
              <a:pathLst>
                <a:path extrusionOk="0" h="4234" w="11241">
                  <a:moveTo>
                    <a:pt x="24" y="1"/>
                  </a:moveTo>
                  <a:cubicBezTo>
                    <a:pt x="24" y="1"/>
                    <a:pt x="0" y="49"/>
                    <a:pt x="0" y="72"/>
                  </a:cubicBezTo>
                  <a:lnTo>
                    <a:pt x="0" y="3621"/>
                  </a:lnTo>
                  <a:lnTo>
                    <a:pt x="4930" y="3621"/>
                  </a:lnTo>
                  <a:lnTo>
                    <a:pt x="5573" y="4216"/>
                  </a:lnTo>
                  <a:cubicBezTo>
                    <a:pt x="5585" y="4228"/>
                    <a:pt x="5602" y="4234"/>
                    <a:pt x="5623" y="4234"/>
                  </a:cubicBezTo>
                  <a:cubicBezTo>
                    <a:pt x="5644" y="4234"/>
                    <a:pt x="5668" y="4228"/>
                    <a:pt x="5692" y="4216"/>
                  </a:cubicBezTo>
                  <a:lnTo>
                    <a:pt x="6311" y="3621"/>
                  </a:lnTo>
                  <a:lnTo>
                    <a:pt x="11240" y="3621"/>
                  </a:lnTo>
                  <a:lnTo>
                    <a:pt x="11240" y="72"/>
                  </a:lnTo>
                  <a:cubicBezTo>
                    <a:pt x="11240" y="25"/>
                    <a:pt x="11217" y="1"/>
                    <a:pt x="11169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6" name="Google Shape;7326;p52"/>
            <p:cNvSpPr/>
            <p:nvPr/>
          </p:nvSpPr>
          <p:spPr>
            <a:xfrm>
              <a:off x="4693480" y="3578725"/>
              <a:ext cx="17054" cy="107960"/>
            </a:xfrm>
            <a:custGeom>
              <a:rect b="b" l="l" r="r" t="t"/>
              <a:pathLst>
                <a:path extrusionOk="0" h="3621" w="572">
                  <a:moveTo>
                    <a:pt x="0" y="1"/>
                  </a:moveTo>
                  <a:cubicBezTo>
                    <a:pt x="72" y="1"/>
                    <a:pt x="96" y="25"/>
                    <a:pt x="96" y="72"/>
                  </a:cubicBezTo>
                  <a:lnTo>
                    <a:pt x="96" y="3621"/>
                  </a:lnTo>
                  <a:lnTo>
                    <a:pt x="572" y="3621"/>
                  </a:lnTo>
                  <a:lnTo>
                    <a:pt x="572" y="72"/>
                  </a:lnTo>
                  <a:cubicBezTo>
                    <a:pt x="572" y="49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7" name="Google Shape;7327;p52"/>
            <p:cNvSpPr/>
            <p:nvPr/>
          </p:nvSpPr>
          <p:spPr>
            <a:xfrm>
              <a:off x="4490408" y="3619214"/>
              <a:ext cx="196719" cy="10674"/>
            </a:xfrm>
            <a:custGeom>
              <a:rect b="b" l="l" r="r" t="t"/>
              <a:pathLst>
                <a:path extrusionOk="0" h="358" w="6598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6430" y="358"/>
                  </a:lnTo>
                  <a:cubicBezTo>
                    <a:pt x="6526" y="358"/>
                    <a:pt x="6597" y="310"/>
                    <a:pt x="6597" y="215"/>
                  </a:cubicBezTo>
                  <a:cubicBezTo>
                    <a:pt x="6597" y="96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8" name="Google Shape;7328;p52"/>
            <p:cNvSpPr/>
            <p:nvPr/>
          </p:nvSpPr>
          <p:spPr>
            <a:xfrm>
              <a:off x="4490408" y="3643365"/>
              <a:ext cx="143440" cy="10674"/>
            </a:xfrm>
            <a:custGeom>
              <a:rect b="b" l="l" r="r" t="t"/>
              <a:pathLst>
                <a:path extrusionOk="0" h="358" w="4811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4644" y="357"/>
                  </a:lnTo>
                  <a:cubicBezTo>
                    <a:pt x="4740" y="357"/>
                    <a:pt x="4811" y="286"/>
                    <a:pt x="4811" y="214"/>
                  </a:cubicBezTo>
                  <a:cubicBezTo>
                    <a:pt x="4811" y="95"/>
                    <a:pt x="4763" y="0"/>
                    <a:pt x="46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9" name="Google Shape;7329;p52"/>
            <p:cNvSpPr/>
            <p:nvPr/>
          </p:nvSpPr>
          <p:spPr>
            <a:xfrm>
              <a:off x="4490408" y="3726430"/>
              <a:ext cx="196719" cy="10674"/>
            </a:xfrm>
            <a:custGeom>
              <a:rect b="b" l="l" r="r" t="t"/>
              <a:pathLst>
                <a:path extrusionOk="0" h="358" w="6598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6430" y="358"/>
                  </a:lnTo>
                  <a:cubicBezTo>
                    <a:pt x="6526" y="358"/>
                    <a:pt x="6597" y="310"/>
                    <a:pt x="6597" y="215"/>
                  </a:cubicBezTo>
                  <a:cubicBezTo>
                    <a:pt x="6597" y="96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0" name="Google Shape;7330;p52"/>
            <p:cNvSpPr/>
            <p:nvPr/>
          </p:nvSpPr>
          <p:spPr>
            <a:xfrm>
              <a:off x="4490408" y="3751266"/>
              <a:ext cx="143440" cy="10674"/>
            </a:xfrm>
            <a:custGeom>
              <a:rect b="b" l="l" r="r" t="t"/>
              <a:pathLst>
                <a:path extrusionOk="0" h="358" w="4811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7"/>
                    <a:pt x="96" y="358"/>
                    <a:pt x="167" y="358"/>
                  </a:cubicBezTo>
                  <a:lnTo>
                    <a:pt x="4644" y="358"/>
                  </a:lnTo>
                  <a:cubicBezTo>
                    <a:pt x="4740" y="358"/>
                    <a:pt x="4811" y="310"/>
                    <a:pt x="4811" y="215"/>
                  </a:cubicBezTo>
                  <a:cubicBezTo>
                    <a:pt x="4811" y="96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1" name="Google Shape;7331;p52"/>
            <p:cNvSpPr/>
            <p:nvPr/>
          </p:nvSpPr>
          <p:spPr>
            <a:xfrm>
              <a:off x="4439990" y="3605022"/>
              <a:ext cx="22033" cy="57543"/>
            </a:xfrm>
            <a:custGeom>
              <a:rect b="b" l="l" r="r" t="t"/>
              <a:pathLst>
                <a:path extrusionOk="0" h="1930" w="739">
                  <a:moveTo>
                    <a:pt x="215" y="0"/>
                  </a:moveTo>
                  <a:cubicBezTo>
                    <a:pt x="167" y="0"/>
                    <a:pt x="96" y="24"/>
                    <a:pt x="72" y="95"/>
                  </a:cubicBezTo>
                  <a:cubicBezTo>
                    <a:pt x="1" y="191"/>
                    <a:pt x="72" y="333"/>
                    <a:pt x="191" y="333"/>
                  </a:cubicBezTo>
                  <a:lnTo>
                    <a:pt x="382" y="333"/>
                  </a:lnTo>
                  <a:lnTo>
                    <a:pt x="382" y="1762"/>
                  </a:lnTo>
                  <a:cubicBezTo>
                    <a:pt x="382" y="1810"/>
                    <a:pt x="405" y="1881"/>
                    <a:pt x="453" y="1905"/>
                  </a:cubicBezTo>
                  <a:cubicBezTo>
                    <a:pt x="487" y="1922"/>
                    <a:pt x="521" y="1930"/>
                    <a:pt x="553" y="1930"/>
                  </a:cubicBezTo>
                  <a:cubicBezTo>
                    <a:pt x="656" y="1930"/>
                    <a:pt x="739" y="1853"/>
                    <a:pt x="739" y="1762"/>
                  </a:cubicBezTo>
                  <a:lnTo>
                    <a:pt x="739" y="143"/>
                  </a:lnTo>
                  <a:cubicBezTo>
                    <a:pt x="739" y="71"/>
                    <a:pt x="667" y="0"/>
                    <a:pt x="59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2" name="Google Shape;7332;p52"/>
            <p:cNvSpPr/>
            <p:nvPr/>
          </p:nvSpPr>
          <p:spPr>
            <a:xfrm>
              <a:off x="4392435" y="3603800"/>
              <a:ext cx="38342" cy="60465"/>
            </a:xfrm>
            <a:custGeom>
              <a:rect b="b" l="l" r="r" t="t"/>
              <a:pathLst>
                <a:path extrusionOk="0" h="2028" w="1286">
                  <a:moveTo>
                    <a:pt x="624" y="332"/>
                  </a:moveTo>
                  <a:cubicBezTo>
                    <a:pt x="654" y="332"/>
                    <a:pt x="685" y="338"/>
                    <a:pt x="714" y="351"/>
                  </a:cubicBezTo>
                  <a:cubicBezTo>
                    <a:pt x="834" y="374"/>
                    <a:pt x="929" y="494"/>
                    <a:pt x="929" y="636"/>
                  </a:cubicBezTo>
                  <a:lnTo>
                    <a:pt x="929" y="1375"/>
                  </a:lnTo>
                  <a:cubicBezTo>
                    <a:pt x="929" y="1494"/>
                    <a:pt x="834" y="1613"/>
                    <a:pt x="714" y="1684"/>
                  </a:cubicBezTo>
                  <a:cubicBezTo>
                    <a:pt x="692" y="1691"/>
                    <a:pt x="670" y="1694"/>
                    <a:pt x="647" y="1694"/>
                  </a:cubicBezTo>
                  <a:cubicBezTo>
                    <a:pt x="501" y="1694"/>
                    <a:pt x="357" y="1567"/>
                    <a:pt x="357" y="1422"/>
                  </a:cubicBezTo>
                  <a:lnTo>
                    <a:pt x="357" y="613"/>
                  </a:lnTo>
                  <a:cubicBezTo>
                    <a:pt x="357" y="456"/>
                    <a:pt x="486" y="332"/>
                    <a:pt x="624" y="332"/>
                  </a:cubicBezTo>
                  <a:close/>
                  <a:moveTo>
                    <a:pt x="639" y="1"/>
                  </a:moveTo>
                  <a:cubicBezTo>
                    <a:pt x="278" y="1"/>
                    <a:pt x="0" y="300"/>
                    <a:pt x="0" y="636"/>
                  </a:cubicBezTo>
                  <a:lnTo>
                    <a:pt x="0" y="1375"/>
                  </a:lnTo>
                  <a:cubicBezTo>
                    <a:pt x="0" y="1740"/>
                    <a:pt x="291" y="2028"/>
                    <a:pt x="663" y="2028"/>
                  </a:cubicBezTo>
                  <a:cubicBezTo>
                    <a:pt x="703" y="2028"/>
                    <a:pt x="744" y="2025"/>
                    <a:pt x="786" y="2018"/>
                  </a:cubicBezTo>
                  <a:cubicBezTo>
                    <a:pt x="1072" y="1922"/>
                    <a:pt x="1286" y="1660"/>
                    <a:pt x="1286" y="1351"/>
                  </a:cubicBezTo>
                  <a:lnTo>
                    <a:pt x="1286" y="636"/>
                  </a:lnTo>
                  <a:cubicBezTo>
                    <a:pt x="1286" y="351"/>
                    <a:pt x="1072" y="65"/>
                    <a:pt x="786" y="17"/>
                  </a:cubicBezTo>
                  <a:cubicBezTo>
                    <a:pt x="736" y="6"/>
                    <a:pt x="686" y="1"/>
                    <a:pt x="6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3" name="Google Shape;7333;p52"/>
            <p:cNvSpPr/>
            <p:nvPr/>
          </p:nvSpPr>
          <p:spPr>
            <a:xfrm>
              <a:off x="4436442" y="3713639"/>
              <a:ext cx="34824" cy="56827"/>
            </a:xfrm>
            <a:custGeom>
              <a:rect b="b" l="l" r="r" t="t"/>
              <a:pathLst>
                <a:path extrusionOk="0" h="1906" w="1168">
                  <a:moveTo>
                    <a:pt x="548" y="1"/>
                  </a:moveTo>
                  <a:cubicBezTo>
                    <a:pt x="286" y="1"/>
                    <a:pt x="72" y="167"/>
                    <a:pt x="24" y="429"/>
                  </a:cubicBezTo>
                  <a:cubicBezTo>
                    <a:pt x="1" y="525"/>
                    <a:pt x="48" y="620"/>
                    <a:pt x="120" y="644"/>
                  </a:cubicBezTo>
                  <a:cubicBezTo>
                    <a:pt x="140" y="648"/>
                    <a:pt x="159" y="650"/>
                    <a:pt x="177" y="650"/>
                  </a:cubicBezTo>
                  <a:cubicBezTo>
                    <a:pt x="262" y="650"/>
                    <a:pt x="318" y="603"/>
                    <a:pt x="358" y="525"/>
                  </a:cubicBezTo>
                  <a:cubicBezTo>
                    <a:pt x="382" y="429"/>
                    <a:pt x="477" y="358"/>
                    <a:pt x="548" y="358"/>
                  </a:cubicBezTo>
                  <a:cubicBezTo>
                    <a:pt x="667" y="358"/>
                    <a:pt x="763" y="429"/>
                    <a:pt x="763" y="548"/>
                  </a:cubicBezTo>
                  <a:lnTo>
                    <a:pt x="763" y="596"/>
                  </a:lnTo>
                  <a:cubicBezTo>
                    <a:pt x="739" y="644"/>
                    <a:pt x="715" y="739"/>
                    <a:pt x="644" y="858"/>
                  </a:cubicBezTo>
                  <a:cubicBezTo>
                    <a:pt x="405" y="1191"/>
                    <a:pt x="262" y="1382"/>
                    <a:pt x="191" y="1477"/>
                  </a:cubicBezTo>
                  <a:cubicBezTo>
                    <a:pt x="120" y="1596"/>
                    <a:pt x="48" y="1668"/>
                    <a:pt x="72" y="1739"/>
                  </a:cubicBezTo>
                  <a:cubicBezTo>
                    <a:pt x="120" y="1811"/>
                    <a:pt x="143" y="1834"/>
                    <a:pt x="191" y="1858"/>
                  </a:cubicBezTo>
                  <a:cubicBezTo>
                    <a:pt x="239" y="1858"/>
                    <a:pt x="262" y="1906"/>
                    <a:pt x="524" y="1906"/>
                  </a:cubicBezTo>
                  <a:lnTo>
                    <a:pt x="1001" y="1906"/>
                  </a:lnTo>
                  <a:cubicBezTo>
                    <a:pt x="1096" y="1906"/>
                    <a:pt x="1167" y="1834"/>
                    <a:pt x="1167" y="1739"/>
                  </a:cubicBezTo>
                  <a:cubicBezTo>
                    <a:pt x="1167" y="1620"/>
                    <a:pt x="1120" y="1549"/>
                    <a:pt x="1001" y="1549"/>
                  </a:cubicBezTo>
                  <a:lnTo>
                    <a:pt x="548" y="1549"/>
                  </a:lnTo>
                  <a:cubicBezTo>
                    <a:pt x="644" y="1429"/>
                    <a:pt x="763" y="1263"/>
                    <a:pt x="905" y="1072"/>
                  </a:cubicBezTo>
                  <a:cubicBezTo>
                    <a:pt x="977" y="906"/>
                    <a:pt x="1072" y="763"/>
                    <a:pt x="1096" y="644"/>
                  </a:cubicBezTo>
                  <a:cubicBezTo>
                    <a:pt x="1120" y="548"/>
                    <a:pt x="1096" y="429"/>
                    <a:pt x="1072" y="358"/>
                  </a:cubicBezTo>
                  <a:cubicBezTo>
                    <a:pt x="1025" y="286"/>
                    <a:pt x="1001" y="239"/>
                    <a:pt x="953" y="167"/>
                  </a:cubicBezTo>
                  <a:cubicBezTo>
                    <a:pt x="858" y="48"/>
                    <a:pt x="715" y="1"/>
                    <a:pt x="54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4" name="Google Shape;7334;p52"/>
            <p:cNvSpPr/>
            <p:nvPr/>
          </p:nvSpPr>
          <p:spPr>
            <a:xfrm>
              <a:off x="4392435" y="3712238"/>
              <a:ext cx="36941" cy="56947"/>
            </a:xfrm>
            <a:custGeom>
              <a:rect b="b" l="l" r="r" t="t"/>
              <a:pathLst>
                <a:path extrusionOk="0" h="1910" w="1239">
                  <a:moveTo>
                    <a:pt x="595" y="357"/>
                  </a:moveTo>
                  <a:cubicBezTo>
                    <a:pt x="762" y="357"/>
                    <a:pt x="881" y="476"/>
                    <a:pt x="881" y="643"/>
                  </a:cubicBezTo>
                  <a:lnTo>
                    <a:pt x="881" y="1310"/>
                  </a:lnTo>
                  <a:cubicBezTo>
                    <a:pt x="881" y="1429"/>
                    <a:pt x="786" y="1548"/>
                    <a:pt x="643" y="1596"/>
                  </a:cubicBezTo>
                  <a:cubicBezTo>
                    <a:pt x="476" y="1596"/>
                    <a:pt x="357" y="1476"/>
                    <a:pt x="357" y="1310"/>
                  </a:cubicBezTo>
                  <a:lnTo>
                    <a:pt x="357" y="643"/>
                  </a:lnTo>
                  <a:cubicBezTo>
                    <a:pt x="357" y="524"/>
                    <a:pt x="453" y="405"/>
                    <a:pt x="595" y="357"/>
                  </a:cubicBezTo>
                  <a:close/>
                  <a:moveTo>
                    <a:pt x="643" y="0"/>
                  </a:moveTo>
                  <a:cubicBezTo>
                    <a:pt x="310" y="0"/>
                    <a:pt x="0" y="286"/>
                    <a:pt x="0" y="595"/>
                  </a:cubicBezTo>
                  <a:lnTo>
                    <a:pt x="0" y="1286"/>
                  </a:lnTo>
                  <a:cubicBezTo>
                    <a:pt x="0" y="1619"/>
                    <a:pt x="286" y="1881"/>
                    <a:pt x="595" y="1905"/>
                  </a:cubicBezTo>
                  <a:cubicBezTo>
                    <a:pt x="618" y="1908"/>
                    <a:pt x="641" y="1910"/>
                    <a:pt x="664" y="1910"/>
                  </a:cubicBezTo>
                  <a:cubicBezTo>
                    <a:pt x="970" y="1910"/>
                    <a:pt x="1238" y="1620"/>
                    <a:pt x="1238" y="1310"/>
                  </a:cubicBezTo>
                  <a:lnTo>
                    <a:pt x="1238" y="643"/>
                  </a:lnTo>
                  <a:cubicBezTo>
                    <a:pt x="1238" y="310"/>
                    <a:pt x="953" y="48"/>
                    <a:pt x="64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5" name="Google Shape;7335;p52"/>
            <p:cNvSpPr/>
            <p:nvPr/>
          </p:nvSpPr>
          <p:spPr>
            <a:xfrm>
              <a:off x="4437158" y="3821571"/>
              <a:ext cx="33393" cy="56112"/>
            </a:xfrm>
            <a:custGeom>
              <a:rect b="b" l="l" r="r" t="t"/>
              <a:pathLst>
                <a:path extrusionOk="0" h="1882" w="1120">
                  <a:moveTo>
                    <a:pt x="572" y="0"/>
                  </a:moveTo>
                  <a:cubicBezTo>
                    <a:pt x="286" y="0"/>
                    <a:pt x="48" y="191"/>
                    <a:pt x="24" y="453"/>
                  </a:cubicBezTo>
                  <a:cubicBezTo>
                    <a:pt x="0" y="548"/>
                    <a:pt x="48" y="620"/>
                    <a:pt x="167" y="667"/>
                  </a:cubicBezTo>
                  <a:cubicBezTo>
                    <a:pt x="179" y="670"/>
                    <a:pt x="192" y="672"/>
                    <a:pt x="204" y="672"/>
                  </a:cubicBezTo>
                  <a:cubicBezTo>
                    <a:pt x="286" y="672"/>
                    <a:pt x="361" y="604"/>
                    <a:pt x="381" y="501"/>
                  </a:cubicBezTo>
                  <a:cubicBezTo>
                    <a:pt x="405" y="429"/>
                    <a:pt x="500" y="334"/>
                    <a:pt x="596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6" y="739"/>
                  </a:cubicBezTo>
                  <a:cubicBezTo>
                    <a:pt x="500" y="739"/>
                    <a:pt x="405" y="834"/>
                    <a:pt x="405" y="929"/>
                  </a:cubicBezTo>
                  <a:cubicBezTo>
                    <a:pt x="405" y="1024"/>
                    <a:pt x="500" y="1096"/>
                    <a:pt x="596" y="1096"/>
                  </a:cubicBezTo>
                  <a:cubicBezTo>
                    <a:pt x="715" y="1096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6" y="1525"/>
                  </a:cubicBezTo>
                  <a:cubicBezTo>
                    <a:pt x="500" y="1525"/>
                    <a:pt x="405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286" y="1144"/>
                    <a:pt x="215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5"/>
                  </a:lnTo>
                  <a:cubicBezTo>
                    <a:pt x="48" y="1667"/>
                    <a:pt x="286" y="1882"/>
                    <a:pt x="572" y="1882"/>
                  </a:cubicBezTo>
                  <a:cubicBezTo>
                    <a:pt x="858" y="1882"/>
                    <a:pt x="1120" y="1644"/>
                    <a:pt x="1120" y="1310"/>
                  </a:cubicBezTo>
                  <a:cubicBezTo>
                    <a:pt x="1120" y="1167"/>
                    <a:pt x="1072" y="1048"/>
                    <a:pt x="977" y="929"/>
                  </a:cubicBezTo>
                  <a:cubicBezTo>
                    <a:pt x="1072" y="834"/>
                    <a:pt x="1120" y="691"/>
                    <a:pt x="1120" y="548"/>
                  </a:cubicBezTo>
                  <a:cubicBezTo>
                    <a:pt x="1120" y="239"/>
                    <a:pt x="858" y="0"/>
                    <a:pt x="5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6" name="Google Shape;7336;p52"/>
            <p:cNvSpPr/>
            <p:nvPr/>
          </p:nvSpPr>
          <p:spPr>
            <a:xfrm>
              <a:off x="4392435" y="3820855"/>
              <a:ext cx="36225" cy="56827"/>
            </a:xfrm>
            <a:custGeom>
              <a:rect b="b" l="l" r="r" t="t"/>
              <a:pathLst>
                <a:path extrusionOk="0" h="1906" w="1215">
                  <a:moveTo>
                    <a:pt x="595" y="334"/>
                  </a:moveTo>
                  <a:cubicBezTo>
                    <a:pt x="762" y="334"/>
                    <a:pt x="881" y="453"/>
                    <a:pt x="881" y="596"/>
                  </a:cubicBezTo>
                  <a:lnTo>
                    <a:pt x="881" y="1287"/>
                  </a:lnTo>
                  <a:cubicBezTo>
                    <a:pt x="881" y="1406"/>
                    <a:pt x="786" y="1501"/>
                    <a:pt x="643" y="1549"/>
                  </a:cubicBezTo>
                  <a:cubicBezTo>
                    <a:pt x="476" y="1549"/>
                    <a:pt x="357" y="1429"/>
                    <a:pt x="357" y="1287"/>
                  </a:cubicBezTo>
                  <a:lnTo>
                    <a:pt x="357" y="596"/>
                  </a:lnTo>
                  <a:cubicBezTo>
                    <a:pt x="357" y="477"/>
                    <a:pt x="453" y="358"/>
                    <a:pt x="595" y="334"/>
                  </a:cubicBezTo>
                  <a:close/>
                  <a:moveTo>
                    <a:pt x="619" y="1"/>
                  </a:moveTo>
                  <a:cubicBezTo>
                    <a:pt x="310" y="1"/>
                    <a:pt x="0" y="263"/>
                    <a:pt x="0" y="596"/>
                  </a:cubicBezTo>
                  <a:lnTo>
                    <a:pt x="0" y="1287"/>
                  </a:lnTo>
                  <a:cubicBezTo>
                    <a:pt x="0" y="1596"/>
                    <a:pt x="286" y="1882"/>
                    <a:pt x="595" y="1906"/>
                  </a:cubicBezTo>
                  <a:cubicBezTo>
                    <a:pt x="929" y="1906"/>
                    <a:pt x="1215" y="1644"/>
                    <a:pt x="1215" y="1310"/>
                  </a:cubicBezTo>
                  <a:lnTo>
                    <a:pt x="1215" y="620"/>
                  </a:lnTo>
                  <a:cubicBezTo>
                    <a:pt x="1215" y="286"/>
                    <a:pt x="953" y="24"/>
                    <a:pt x="61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7" name="Google Shape;7337;p52"/>
            <p:cNvSpPr/>
            <p:nvPr/>
          </p:nvSpPr>
          <p:spPr>
            <a:xfrm>
              <a:off x="4490408" y="3835048"/>
              <a:ext cx="196719" cy="10704"/>
            </a:xfrm>
            <a:custGeom>
              <a:rect b="b" l="l" r="r" t="t"/>
              <a:pathLst>
                <a:path extrusionOk="0" h="359" w="6598">
                  <a:moveTo>
                    <a:pt x="167" y="1"/>
                  </a:moveTo>
                  <a:cubicBezTo>
                    <a:pt x="96" y="1"/>
                    <a:pt x="0" y="49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6430" y="358"/>
                  </a:lnTo>
                  <a:cubicBezTo>
                    <a:pt x="6526" y="358"/>
                    <a:pt x="6597" y="287"/>
                    <a:pt x="6597" y="215"/>
                  </a:cubicBezTo>
                  <a:cubicBezTo>
                    <a:pt x="6597" y="96"/>
                    <a:pt x="6549" y="1"/>
                    <a:pt x="6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8" name="Google Shape;7338;p52"/>
            <p:cNvSpPr/>
            <p:nvPr/>
          </p:nvSpPr>
          <p:spPr>
            <a:xfrm>
              <a:off x="4490408" y="3859914"/>
              <a:ext cx="143440" cy="10674"/>
            </a:xfrm>
            <a:custGeom>
              <a:rect b="b" l="l" r="r" t="t"/>
              <a:pathLst>
                <a:path extrusionOk="0" h="358" w="4811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4644" y="358"/>
                  </a:lnTo>
                  <a:cubicBezTo>
                    <a:pt x="4740" y="358"/>
                    <a:pt x="4811" y="286"/>
                    <a:pt x="4811" y="215"/>
                  </a:cubicBezTo>
                  <a:cubicBezTo>
                    <a:pt x="4811" y="96"/>
                    <a:pt x="4763" y="0"/>
                    <a:pt x="46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9" name="Google Shape;7339;p52"/>
            <p:cNvSpPr/>
            <p:nvPr/>
          </p:nvSpPr>
          <p:spPr>
            <a:xfrm>
              <a:off x="4366853" y="3573060"/>
              <a:ext cx="348657" cy="354321"/>
            </a:xfrm>
            <a:custGeom>
              <a:rect b="b" l="l" r="r" t="t"/>
              <a:pathLst>
                <a:path extrusionOk="0" h="11884" w="11694">
                  <a:moveTo>
                    <a:pt x="11289" y="334"/>
                  </a:moveTo>
                  <a:lnTo>
                    <a:pt x="11336" y="3644"/>
                  </a:lnTo>
                  <a:lnTo>
                    <a:pt x="6550" y="3644"/>
                  </a:lnTo>
                  <a:cubicBezTo>
                    <a:pt x="6526" y="3644"/>
                    <a:pt x="6454" y="3668"/>
                    <a:pt x="6431" y="3692"/>
                  </a:cubicBezTo>
                  <a:lnTo>
                    <a:pt x="5835" y="4263"/>
                  </a:lnTo>
                  <a:lnTo>
                    <a:pt x="5240" y="3692"/>
                  </a:lnTo>
                  <a:cubicBezTo>
                    <a:pt x="5216" y="3668"/>
                    <a:pt x="5145" y="3644"/>
                    <a:pt x="5121" y="3644"/>
                  </a:cubicBezTo>
                  <a:lnTo>
                    <a:pt x="334" y="3644"/>
                  </a:lnTo>
                  <a:lnTo>
                    <a:pt x="334" y="334"/>
                  </a:lnTo>
                  <a:close/>
                  <a:moveTo>
                    <a:pt x="239" y="0"/>
                  </a:moveTo>
                  <a:cubicBezTo>
                    <a:pt x="144" y="0"/>
                    <a:pt x="72" y="96"/>
                    <a:pt x="72" y="191"/>
                  </a:cubicBezTo>
                  <a:lnTo>
                    <a:pt x="72" y="4620"/>
                  </a:lnTo>
                  <a:cubicBezTo>
                    <a:pt x="72" y="4644"/>
                    <a:pt x="96" y="4716"/>
                    <a:pt x="120" y="4716"/>
                  </a:cubicBezTo>
                  <a:cubicBezTo>
                    <a:pt x="159" y="4735"/>
                    <a:pt x="200" y="4744"/>
                    <a:pt x="239" y="4744"/>
                  </a:cubicBezTo>
                  <a:cubicBezTo>
                    <a:pt x="342" y="4744"/>
                    <a:pt x="429" y="4683"/>
                    <a:pt x="429" y="4597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49"/>
                  </a:lnTo>
                  <a:cubicBezTo>
                    <a:pt x="5788" y="4620"/>
                    <a:pt x="5835" y="4620"/>
                    <a:pt x="5907" y="4620"/>
                  </a:cubicBezTo>
                  <a:cubicBezTo>
                    <a:pt x="5954" y="4620"/>
                    <a:pt x="6026" y="4597"/>
                    <a:pt x="6073" y="4549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264"/>
                  </a:lnTo>
                  <a:lnTo>
                    <a:pt x="6574" y="7264"/>
                  </a:lnTo>
                  <a:cubicBezTo>
                    <a:pt x="6526" y="7264"/>
                    <a:pt x="6502" y="7288"/>
                    <a:pt x="6454" y="7335"/>
                  </a:cubicBezTo>
                  <a:lnTo>
                    <a:pt x="5859" y="7883"/>
                  </a:lnTo>
                  <a:lnTo>
                    <a:pt x="5264" y="7335"/>
                  </a:lnTo>
                  <a:cubicBezTo>
                    <a:pt x="5240" y="7288"/>
                    <a:pt x="5192" y="7264"/>
                    <a:pt x="5145" y="7264"/>
                  </a:cubicBezTo>
                  <a:lnTo>
                    <a:pt x="358" y="7264"/>
                  </a:lnTo>
                  <a:lnTo>
                    <a:pt x="358" y="5430"/>
                  </a:lnTo>
                  <a:cubicBezTo>
                    <a:pt x="358" y="5335"/>
                    <a:pt x="286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0979"/>
                  </a:lnTo>
                  <a:cubicBezTo>
                    <a:pt x="1" y="11146"/>
                    <a:pt x="120" y="11265"/>
                    <a:pt x="263" y="11265"/>
                  </a:cubicBezTo>
                  <a:lnTo>
                    <a:pt x="5049" y="11265"/>
                  </a:lnTo>
                  <a:lnTo>
                    <a:pt x="5645" y="11812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883" y="11884"/>
                    <a:pt x="5954" y="11860"/>
                    <a:pt x="6002" y="11812"/>
                  </a:cubicBezTo>
                  <a:lnTo>
                    <a:pt x="6597" y="11265"/>
                  </a:lnTo>
                  <a:lnTo>
                    <a:pt x="7859" y="11265"/>
                  </a:lnTo>
                  <a:cubicBezTo>
                    <a:pt x="7955" y="11265"/>
                    <a:pt x="8026" y="11193"/>
                    <a:pt x="8026" y="11098"/>
                  </a:cubicBezTo>
                  <a:cubicBezTo>
                    <a:pt x="8026" y="10979"/>
                    <a:pt x="7979" y="10907"/>
                    <a:pt x="7859" y="10907"/>
                  </a:cubicBezTo>
                  <a:lnTo>
                    <a:pt x="6550" y="10907"/>
                  </a:lnTo>
                  <a:cubicBezTo>
                    <a:pt x="6526" y="10907"/>
                    <a:pt x="6454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45" y="10907"/>
                    <a:pt x="5121" y="10907"/>
                  </a:cubicBezTo>
                  <a:lnTo>
                    <a:pt x="334" y="10907"/>
                  </a:lnTo>
                  <a:lnTo>
                    <a:pt x="334" y="7597"/>
                  </a:lnTo>
                  <a:lnTo>
                    <a:pt x="5026" y="7597"/>
                  </a:lnTo>
                  <a:lnTo>
                    <a:pt x="5621" y="8145"/>
                  </a:lnTo>
                  <a:cubicBezTo>
                    <a:pt x="5692" y="8216"/>
                    <a:pt x="5740" y="8216"/>
                    <a:pt x="5811" y="8216"/>
                  </a:cubicBezTo>
                  <a:cubicBezTo>
                    <a:pt x="5859" y="8216"/>
                    <a:pt x="5931" y="8193"/>
                    <a:pt x="5978" y="8145"/>
                  </a:cubicBezTo>
                  <a:lnTo>
                    <a:pt x="6574" y="7597"/>
                  </a:lnTo>
                  <a:lnTo>
                    <a:pt x="11289" y="7597"/>
                  </a:lnTo>
                  <a:lnTo>
                    <a:pt x="11289" y="10907"/>
                  </a:lnTo>
                  <a:lnTo>
                    <a:pt x="8669" y="10907"/>
                  </a:lnTo>
                  <a:cubicBezTo>
                    <a:pt x="8574" y="10907"/>
                    <a:pt x="8479" y="10955"/>
                    <a:pt x="8479" y="11050"/>
                  </a:cubicBezTo>
                  <a:cubicBezTo>
                    <a:pt x="8479" y="11169"/>
                    <a:pt x="8550" y="11265"/>
                    <a:pt x="8669" y="11265"/>
                  </a:cubicBezTo>
                  <a:lnTo>
                    <a:pt x="11360" y="11265"/>
                  </a:lnTo>
                  <a:cubicBezTo>
                    <a:pt x="11527" y="11265"/>
                    <a:pt x="11646" y="11146"/>
                    <a:pt x="11646" y="10979"/>
                  </a:cubicBezTo>
                  <a:lnTo>
                    <a:pt x="11646" y="262"/>
                  </a:lnTo>
                  <a:cubicBezTo>
                    <a:pt x="11694" y="119"/>
                    <a:pt x="11575" y="0"/>
                    <a:pt x="1143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0" name="Google Shape;7340;p52"/>
          <p:cNvGrpSpPr/>
          <p:nvPr/>
        </p:nvGrpSpPr>
        <p:grpSpPr>
          <a:xfrm>
            <a:off x="3253852" y="3573060"/>
            <a:ext cx="354321" cy="355753"/>
            <a:chOff x="3672939" y="3573060"/>
            <a:chExt cx="354321" cy="355753"/>
          </a:xfrm>
        </p:grpSpPr>
        <p:sp>
          <p:nvSpPr>
            <p:cNvPr id="7341" name="Google Shape;7341;p52"/>
            <p:cNvSpPr/>
            <p:nvPr/>
          </p:nvSpPr>
          <p:spPr>
            <a:xfrm>
              <a:off x="3677888" y="3896825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44" y="1"/>
                  </a:moveTo>
                  <a:cubicBezTo>
                    <a:pt x="72" y="1"/>
                    <a:pt x="1" y="72"/>
                    <a:pt x="1" y="120"/>
                  </a:cubicBezTo>
                  <a:lnTo>
                    <a:pt x="1" y="691"/>
                  </a:lnTo>
                  <a:cubicBezTo>
                    <a:pt x="1" y="739"/>
                    <a:pt x="72" y="810"/>
                    <a:pt x="144" y="810"/>
                  </a:cubicBezTo>
                  <a:lnTo>
                    <a:pt x="11408" y="810"/>
                  </a:lnTo>
                  <a:cubicBezTo>
                    <a:pt x="11479" y="810"/>
                    <a:pt x="11503" y="787"/>
                    <a:pt x="11527" y="691"/>
                  </a:cubicBezTo>
                  <a:lnTo>
                    <a:pt x="11527" y="120"/>
                  </a:lnTo>
                  <a:cubicBezTo>
                    <a:pt x="11527" y="72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2" name="Google Shape;7342;p52"/>
            <p:cNvSpPr/>
            <p:nvPr/>
          </p:nvSpPr>
          <p:spPr>
            <a:xfrm>
              <a:off x="4003084" y="3896825"/>
              <a:ext cx="17800" cy="24180"/>
            </a:xfrm>
            <a:custGeom>
              <a:rect b="b" l="l" r="r" t="t"/>
              <a:pathLst>
                <a:path extrusionOk="0" h="811" w="597">
                  <a:moveTo>
                    <a:pt x="1" y="1"/>
                  </a:moveTo>
                  <a:cubicBezTo>
                    <a:pt x="72" y="1"/>
                    <a:pt x="120" y="72"/>
                    <a:pt x="120" y="120"/>
                  </a:cubicBezTo>
                  <a:lnTo>
                    <a:pt x="120" y="691"/>
                  </a:lnTo>
                  <a:cubicBezTo>
                    <a:pt x="120" y="739"/>
                    <a:pt x="72" y="810"/>
                    <a:pt x="1" y="810"/>
                  </a:cubicBezTo>
                  <a:lnTo>
                    <a:pt x="477" y="810"/>
                  </a:lnTo>
                  <a:cubicBezTo>
                    <a:pt x="549" y="810"/>
                    <a:pt x="596" y="763"/>
                    <a:pt x="596" y="691"/>
                  </a:cubicBezTo>
                  <a:lnTo>
                    <a:pt x="596" y="120"/>
                  </a:lnTo>
                  <a:cubicBezTo>
                    <a:pt x="596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3" name="Google Shape;7343;p52"/>
            <p:cNvSpPr/>
            <p:nvPr/>
          </p:nvSpPr>
          <p:spPr>
            <a:xfrm>
              <a:off x="3943454" y="3681677"/>
              <a:ext cx="55396" cy="215175"/>
            </a:xfrm>
            <a:custGeom>
              <a:rect b="b" l="l" r="r" t="t"/>
              <a:pathLst>
                <a:path extrusionOk="0" h="7217" w="1858">
                  <a:moveTo>
                    <a:pt x="72" y="1"/>
                  </a:moveTo>
                  <a:cubicBezTo>
                    <a:pt x="24" y="1"/>
                    <a:pt x="0" y="25"/>
                    <a:pt x="0" y="49"/>
                  </a:cubicBezTo>
                  <a:lnTo>
                    <a:pt x="0" y="7217"/>
                  </a:lnTo>
                  <a:lnTo>
                    <a:pt x="1858" y="7217"/>
                  </a:lnTo>
                  <a:lnTo>
                    <a:pt x="1858" y="49"/>
                  </a:lnTo>
                  <a:cubicBezTo>
                    <a:pt x="1858" y="25"/>
                    <a:pt x="1810" y="1"/>
                    <a:pt x="1787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4" name="Google Shape;7344;p52"/>
            <p:cNvSpPr/>
            <p:nvPr/>
          </p:nvSpPr>
          <p:spPr>
            <a:xfrm>
              <a:off x="3832689" y="3644050"/>
              <a:ext cx="55396" cy="252801"/>
            </a:xfrm>
            <a:custGeom>
              <a:rect b="b" l="l" r="r" t="t"/>
              <a:pathLst>
                <a:path extrusionOk="0" h="8479" w="1858">
                  <a:moveTo>
                    <a:pt x="0" y="1"/>
                  </a:moveTo>
                  <a:lnTo>
                    <a:pt x="0" y="8479"/>
                  </a:lnTo>
                  <a:lnTo>
                    <a:pt x="1858" y="8479"/>
                  </a:lnTo>
                  <a:lnTo>
                    <a:pt x="1858" y="72"/>
                  </a:lnTo>
                  <a:cubicBezTo>
                    <a:pt x="1858" y="25"/>
                    <a:pt x="1810" y="1"/>
                    <a:pt x="1786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5" name="Google Shape;7345;p52"/>
            <p:cNvSpPr/>
            <p:nvPr/>
          </p:nvSpPr>
          <p:spPr>
            <a:xfrm>
              <a:off x="3871748" y="3644498"/>
              <a:ext cx="16339" cy="253785"/>
            </a:xfrm>
            <a:custGeom>
              <a:rect b="b" l="l" r="r" t="t"/>
              <a:pathLst>
                <a:path extrusionOk="0" h="8512" w="548">
                  <a:moveTo>
                    <a:pt x="498" y="1"/>
                  </a:moveTo>
                  <a:cubicBezTo>
                    <a:pt x="490" y="1"/>
                    <a:pt x="482" y="4"/>
                    <a:pt x="476" y="10"/>
                  </a:cubicBezTo>
                  <a:lnTo>
                    <a:pt x="0" y="10"/>
                  </a:lnTo>
                  <a:cubicBezTo>
                    <a:pt x="24" y="10"/>
                    <a:pt x="72" y="57"/>
                    <a:pt x="72" y="81"/>
                  </a:cubicBezTo>
                  <a:lnTo>
                    <a:pt x="72" y="8511"/>
                  </a:lnTo>
                  <a:lnTo>
                    <a:pt x="548" y="8511"/>
                  </a:lnTo>
                  <a:lnTo>
                    <a:pt x="548" y="81"/>
                  </a:lnTo>
                  <a:cubicBezTo>
                    <a:pt x="548" y="27"/>
                    <a:pt x="521" y="1"/>
                    <a:pt x="498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6" name="Google Shape;7346;p52"/>
            <p:cNvSpPr/>
            <p:nvPr/>
          </p:nvSpPr>
          <p:spPr>
            <a:xfrm>
              <a:off x="3778008" y="3607139"/>
              <a:ext cx="54711" cy="289712"/>
            </a:xfrm>
            <a:custGeom>
              <a:rect b="b" l="l" r="r" t="t"/>
              <a:pathLst>
                <a:path extrusionOk="0" h="9717" w="1835">
                  <a:moveTo>
                    <a:pt x="48" y="0"/>
                  </a:moveTo>
                  <a:cubicBezTo>
                    <a:pt x="24" y="0"/>
                    <a:pt x="1" y="24"/>
                    <a:pt x="1" y="48"/>
                  </a:cubicBezTo>
                  <a:lnTo>
                    <a:pt x="1" y="9717"/>
                  </a:lnTo>
                  <a:lnTo>
                    <a:pt x="1834" y="9717"/>
                  </a:lnTo>
                  <a:lnTo>
                    <a:pt x="1834" y="48"/>
                  </a:lnTo>
                  <a:cubicBezTo>
                    <a:pt x="1834" y="24"/>
                    <a:pt x="1811" y="0"/>
                    <a:pt x="1787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7" name="Google Shape;7347;p52"/>
            <p:cNvSpPr/>
            <p:nvPr/>
          </p:nvSpPr>
          <p:spPr>
            <a:xfrm>
              <a:off x="3817066" y="3607557"/>
              <a:ext cx="15653" cy="290726"/>
            </a:xfrm>
            <a:custGeom>
              <a:rect b="b" l="l" r="r" t="t"/>
              <a:pathLst>
                <a:path extrusionOk="0" h="9751" w="525">
                  <a:moveTo>
                    <a:pt x="495" y="1"/>
                  </a:moveTo>
                  <a:cubicBezTo>
                    <a:pt x="490" y="1"/>
                    <a:pt x="483" y="4"/>
                    <a:pt x="477" y="10"/>
                  </a:cubicBezTo>
                  <a:lnTo>
                    <a:pt x="0" y="10"/>
                  </a:lnTo>
                  <a:cubicBezTo>
                    <a:pt x="24" y="10"/>
                    <a:pt x="48" y="34"/>
                    <a:pt x="48" y="58"/>
                  </a:cubicBezTo>
                  <a:lnTo>
                    <a:pt x="48" y="9750"/>
                  </a:lnTo>
                  <a:lnTo>
                    <a:pt x="524" y="9750"/>
                  </a:lnTo>
                  <a:lnTo>
                    <a:pt x="524" y="58"/>
                  </a:lnTo>
                  <a:cubicBezTo>
                    <a:pt x="524" y="23"/>
                    <a:pt x="512" y="1"/>
                    <a:pt x="495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8" name="Google Shape;7348;p52"/>
            <p:cNvSpPr/>
            <p:nvPr/>
          </p:nvSpPr>
          <p:spPr>
            <a:xfrm>
              <a:off x="3721926" y="3756961"/>
              <a:ext cx="54681" cy="139892"/>
            </a:xfrm>
            <a:custGeom>
              <a:rect b="b" l="l" r="r" t="t"/>
              <a:pathLst>
                <a:path extrusionOk="0" h="4692" w="1834">
                  <a:moveTo>
                    <a:pt x="48" y="0"/>
                  </a:moveTo>
                  <a:cubicBezTo>
                    <a:pt x="24" y="0"/>
                    <a:pt x="0" y="24"/>
                    <a:pt x="0" y="48"/>
                  </a:cubicBezTo>
                  <a:lnTo>
                    <a:pt x="0" y="4692"/>
                  </a:lnTo>
                  <a:lnTo>
                    <a:pt x="1834" y="4692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9" name="Google Shape;7349;p52"/>
            <p:cNvSpPr/>
            <p:nvPr/>
          </p:nvSpPr>
          <p:spPr>
            <a:xfrm>
              <a:off x="3763816" y="3756246"/>
              <a:ext cx="14222" cy="140608"/>
            </a:xfrm>
            <a:custGeom>
              <a:rect b="b" l="l" r="r" t="t"/>
              <a:pathLst>
                <a:path extrusionOk="0" h="4716" w="477">
                  <a:moveTo>
                    <a:pt x="0" y="0"/>
                  </a:moveTo>
                  <a:lnTo>
                    <a:pt x="0" y="4716"/>
                  </a:lnTo>
                  <a:lnTo>
                    <a:pt x="477" y="471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0" name="Google Shape;7350;p52"/>
            <p:cNvSpPr/>
            <p:nvPr/>
          </p:nvSpPr>
          <p:spPr>
            <a:xfrm>
              <a:off x="3888057" y="3830784"/>
              <a:ext cx="54711" cy="66070"/>
            </a:xfrm>
            <a:custGeom>
              <a:rect b="b" l="l" r="r" t="t"/>
              <a:pathLst>
                <a:path extrusionOk="0" h="2216" w="1835">
                  <a:moveTo>
                    <a:pt x="1" y="1"/>
                  </a:moveTo>
                  <a:lnTo>
                    <a:pt x="1" y="2216"/>
                  </a:lnTo>
                  <a:lnTo>
                    <a:pt x="1835" y="2216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1" name="Google Shape;7351;p52"/>
            <p:cNvSpPr/>
            <p:nvPr/>
          </p:nvSpPr>
          <p:spPr>
            <a:xfrm>
              <a:off x="3982512" y="3682125"/>
              <a:ext cx="16339" cy="216159"/>
            </a:xfrm>
            <a:custGeom>
              <a:rect b="b" l="l" r="r" t="t"/>
              <a:pathLst>
                <a:path extrusionOk="0" h="7250" w="548">
                  <a:moveTo>
                    <a:pt x="510" y="0"/>
                  </a:moveTo>
                  <a:cubicBezTo>
                    <a:pt x="500" y="0"/>
                    <a:pt x="489" y="3"/>
                    <a:pt x="477" y="10"/>
                  </a:cubicBezTo>
                  <a:lnTo>
                    <a:pt x="0" y="10"/>
                  </a:lnTo>
                  <a:cubicBezTo>
                    <a:pt x="48" y="10"/>
                    <a:pt x="72" y="34"/>
                    <a:pt x="72" y="57"/>
                  </a:cubicBezTo>
                  <a:lnTo>
                    <a:pt x="72" y="7249"/>
                  </a:lnTo>
                  <a:lnTo>
                    <a:pt x="548" y="7249"/>
                  </a:lnTo>
                  <a:lnTo>
                    <a:pt x="548" y="57"/>
                  </a:lnTo>
                  <a:cubicBezTo>
                    <a:pt x="548" y="23"/>
                    <a:pt x="535" y="0"/>
                    <a:pt x="51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2" name="Google Shape;7352;p52"/>
            <p:cNvSpPr/>
            <p:nvPr/>
          </p:nvSpPr>
          <p:spPr>
            <a:xfrm>
              <a:off x="3929261" y="3830784"/>
              <a:ext cx="14222" cy="66070"/>
            </a:xfrm>
            <a:custGeom>
              <a:rect b="b" l="l" r="r" t="t"/>
              <a:pathLst>
                <a:path extrusionOk="0" h="2216" w="477">
                  <a:moveTo>
                    <a:pt x="0" y="1"/>
                  </a:moveTo>
                  <a:lnTo>
                    <a:pt x="0" y="2216"/>
                  </a:lnTo>
                  <a:lnTo>
                    <a:pt x="476" y="2216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3" name="Google Shape;7353;p52"/>
            <p:cNvSpPr/>
            <p:nvPr/>
          </p:nvSpPr>
          <p:spPr>
            <a:xfrm>
              <a:off x="3672939" y="3573060"/>
              <a:ext cx="354321" cy="355753"/>
            </a:xfrm>
            <a:custGeom>
              <a:rect b="b" l="l" r="r" t="t"/>
              <a:pathLst>
                <a:path extrusionOk="0" h="11932" w="11884">
                  <a:moveTo>
                    <a:pt x="3310" y="6335"/>
                  </a:moveTo>
                  <a:lnTo>
                    <a:pt x="3310" y="10717"/>
                  </a:lnTo>
                  <a:lnTo>
                    <a:pt x="1786" y="10717"/>
                  </a:lnTo>
                  <a:lnTo>
                    <a:pt x="1786" y="6335"/>
                  </a:lnTo>
                  <a:close/>
                  <a:moveTo>
                    <a:pt x="5192" y="1310"/>
                  </a:moveTo>
                  <a:lnTo>
                    <a:pt x="5192" y="10717"/>
                  </a:lnTo>
                  <a:lnTo>
                    <a:pt x="3668" y="10717"/>
                  </a:lnTo>
                  <a:lnTo>
                    <a:pt x="3668" y="1310"/>
                  </a:lnTo>
                  <a:close/>
                  <a:moveTo>
                    <a:pt x="7025" y="2596"/>
                  </a:moveTo>
                  <a:lnTo>
                    <a:pt x="7025" y="10717"/>
                  </a:lnTo>
                  <a:lnTo>
                    <a:pt x="5501" y="10717"/>
                  </a:lnTo>
                  <a:lnTo>
                    <a:pt x="5501" y="2596"/>
                  </a:lnTo>
                  <a:close/>
                  <a:moveTo>
                    <a:pt x="8883" y="8836"/>
                  </a:moveTo>
                  <a:lnTo>
                    <a:pt x="8883" y="10717"/>
                  </a:lnTo>
                  <a:lnTo>
                    <a:pt x="7359" y="10717"/>
                  </a:lnTo>
                  <a:lnTo>
                    <a:pt x="7359" y="8836"/>
                  </a:lnTo>
                  <a:close/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3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63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29" y="5978"/>
                    <a:pt x="334" y="6049"/>
                    <a:pt x="334" y="6144"/>
                  </a:cubicBezTo>
                  <a:cubicBezTo>
                    <a:pt x="334" y="6264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29" y="8478"/>
                    <a:pt x="334" y="8550"/>
                    <a:pt x="334" y="8645"/>
                  </a:cubicBezTo>
                  <a:cubicBezTo>
                    <a:pt x="334" y="8764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29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3" y="10717"/>
                    <a:pt x="0" y="10836"/>
                    <a:pt x="0" y="11026"/>
                  </a:cubicBezTo>
                  <a:lnTo>
                    <a:pt x="0" y="11741"/>
                  </a:lnTo>
                  <a:cubicBezTo>
                    <a:pt x="0" y="11812"/>
                    <a:pt x="95" y="11908"/>
                    <a:pt x="191" y="11908"/>
                  </a:cubicBezTo>
                  <a:lnTo>
                    <a:pt x="2691" y="11908"/>
                  </a:lnTo>
                  <a:cubicBezTo>
                    <a:pt x="2715" y="11908"/>
                    <a:pt x="2739" y="11908"/>
                    <a:pt x="2763" y="11884"/>
                  </a:cubicBezTo>
                  <a:cubicBezTo>
                    <a:pt x="2882" y="11741"/>
                    <a:pt x="2810" y="11574"/>
                    <a:pt x="2644" y="11574"/>
                  </a:cubicBezTo>
                  <a:lnTo>
                    <a:pt x="357" y="11574"/>
                  </a:lnTo>
                  <a:lnTo>
                    <a:pt x="357" y="11098"/>
                  </a:lnTo>
                  <a:lnTo>
                    <a:pt x="11526" y="11098"/>
                  </a:lnTo>
                  <a:lnTo>
                    <a:pt x="11526" y="11574"/>
                  </a:lnTo>
                  <a:lnTo>
                    <a:pt x="3453" y="11574"/>
                  </a:lnTo>
                  <a:cubicBezTo>
                    <a:pt x="3358" y="11574"/>
                    <a:pt x="3287" y="11646"/>
                    <a:pt x="3287" y="11741"/>
                  </a:cubicBezTo>
                  <a:cubicBezTo>
                    <a:pt x="3287" y="11860"/>
                    <a:pt x="3334" y="11931"/>
                    <a:pt x="3453" y="11931"/>
                  </a:cubicBezTo>
                  <a:lnTo>
                    <a:pt x="11574" y="11931"/>
                  </a:lnTo>
                  <a:cubicBezTo>
                    <a:pt x="11741" y="11931"/>
                    <a:pt x="11884" y="11812"/>
                    <a:pt x="11884" y="11646"/>
                  </a:cubicBezTo>
                  <a:lnTo>
                    <a:pt x="11884" y="11074"/>
                  </a:lnTo>
                  <a:cubicBezTo>
                    <a:pt x="11884" y="10836"/>
                    <a:pt x="11741" y="10717"/>
                    <a:pt x="11574" y="10717"/>
                  </a:cubicBezTo>
                  <a:lnTo>
                    <a:pt x="11098" y="10717"/>
                  </a:lnTo>
                  <a:lnTo>
                    <a:pt x="11098" y="3715"/>
                  </a:lnTo>
                  <a:cubicBezTo>
                    <a:pt x="11098" y="3573"/>
                    <a:pt x="10979" y="3477"/>
                    <a:pt x="10860" y="3477"/>
                  </a:cubicBezTo>
                  <a:lnTo>
                    <a:pt x="9073" y="3477"/>
                  </a:lnTo>
                  <a:cubicBezTo>
                    <a:pt x="9002" y="3477"/>
                    <a:pt x="8907" y="3573"/>
                    <a:pt x="8907" y="3668"/>
                  </a:cubicBezTo>
                  <a:lnTo>
                    <a:pt x="8907" y="4954"/>
                  </a:lnTo>
                  <a:cubicBezTo>
                    <a:pt x="8907" y="4978"/>
                    <a:pt x="8931" y="5025"/>
                    <a:pt x="8954" y="5073"/>
                  </a:cubicBezTo>
                  <a:cubicBezTo>
                    <a:pt x="8998" y="5092"/>
                    <a:pt x="9040" y="5100"/>
                    <a:pt x="9078" y="5100"/>
                  </a:cubicBezTo>
                  <a:cubicBezTo>
                    <a:pt x="9186" y="5100"/>
                    <a:pt x="9264" y="5029"/>
                    <a:pt x="9264" y="4906"/>
                  </a:cubicBezTo>
                  <a:lnTo>
                    <a:pt x="9264" y="3811"/>
                  </a:lnTo>
                  <a:lnTo>
                    <a:pt x="10788" y="3811"/>
                  </a:lnTo>
                  <a:lnTo>
                    <a:pt x="10788" y="10693"/>
                  </a:lnTo>
                  <a:lnTo>
                    <a:pt x="9264" y="10693"/>
                  </a:lnTo>
                  <a:lnTo>
                    <a:pt x="9264" y="5740"/>
                  </a:lnTo>
                  <a:cubicBezTo>
                    <a:pt x="9264" y="5668"/>
                    <a:pt x="9193" y="5573"/>
                    <a:pt x="9121" y="5573"/>
                  </a:cubicBezTo>
                  <a:cubicBezTo>
                    <a:pt x="9002" y="5573"/>
                    <a:pt x="8907" y="5621"/>
                    <a:pt x="8907" y="5740"/>
                  </a:cubicBezTo>
                  <a:lnTo>
                    <a:pt x="8907" y="8478"/>
                  </a:lnTo>
                  <a:lnTo>
                    <a:pt x="7383" y="8478"/>
                  </a:lnTo>
                  <a:lnTo>
                    <a:pt x="7383" y="2477"/>
                  </a:lnTo>
                  <a:cubicBezTo>
                    <a:pt x="7383" y="2334"/>
                    <a:pt x="7264" y="2239"/>
                    <a:pt x="7144" y="2239"/>
                  </a:cubicBezTo>
                  <a:lnTo>
                    <a:pt x="5549" y="2239"/>
                  </a:lnTo>
                  <a:lnTo>
                    <a:pt x="5549" y="1215"/>
                  </a:lnTo>
                  <a:cubicBezTo>
                    <a:pt x="5549" y="1072"/>
                    <a:pt x="5430" y="977"/>
                    <a:pt x="5311" y="977"/>
                  </a:cubicBezTo>
                  <a:lnTo>
                    <a:pt x="3572" y="977"/>
                  </a:lnTo>
                  <a:cubicBezTo>
                    <a:pt x="3429" y="977"/>
                    <a:pt x="3334" y="1096"/>
                    <a:pt x="3334" y="1215"/>
                  </a:cubicBezTo>
                  <a:lnTo>
                    <a:pt x="3334" y="5978"/>
                  </a:lnTo>
                  <a:lnTo>
                    <a:pt x="1739" y="5978"/>
                  </a:lnTo>
                  <a:cubicBezTo>
                    <a:pt x="1572" y="5978"/>
                    <a:pt x="1500" y="6097"/>
                    <a:pt x="1500" y="6216"/>
                  </a:cubicBezTo>
                  <a:lnTo>
                    <a:pt x="1500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4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4" name="Google Shape;7354;p52"/>
          <p:cNvGrpSpPr/>
          <p:nvPr/>
        </p:nvGrpSpPr>
        <p:grpSpPr>
          <a:xfrm>
            <a:off x="2548317" y="3573030"/>
            <a:ext cx="352922" cy="352952"/>
            <a:chOff x="3043605" y="3573030"/>
            <a:chExt cx="352922" cy="352952"/>
          </a:xfrm>
        </p:grpSpPr>
        <p:sp>
          <p:nvSpPr>
            <p:cNvPr id="7355" name="Google Shape;7355;p52"/>
            <p:cNvSpPr/>
            <p:nvPr/>
          </p:nvSpPr>
          <p:spPr>
            <a:xfrm>
              <a:off x="3070588" y="3600759"/>
              <a:ext cx="137775" cy="136344"/>
            </a:xfrm>
            <a:custGeom>
              <a:rect b="b" l="l" r="r" t="t"/>
              <a:pathLst>
                <a:path extrusionOk="0" h="4573" w="4621">
                  <a:moveTo>
                    <a:pt x="2287" y="0"/>
                  </a:moveTo>
                  <a:cubicBezTo>
                    <a:pt x="1072" y="24"/>
                    <a:pt x="48" y="1000"/>
                    <a:pt x="24" y="2263"/>
                  </a:cubicBezTo>
                  <a:cubicBezTo>
                    <a:pt x="1" y="3525"/>
                    <a:pt x="1048" y="4573"/>
                    <a:pt x="2311" y="4573"/>
                  </a:cubicBezTo>
                  <a:lnTo>
                    <a:pt x="4525" y="4573"/>
                  </a:lnTo>
                  <a:cubicBezTo>
                    <a:pt x="4549" y="4573"/>
                    <a:pt x="4573" y="4549"/>
                    <a:pt x="4573" y="4525"/>
                  </a:cubicBezTo>
                  <a:lnTo>
                    <a:pt x="4621" y="2286"/>
                  </a:lnTo>
                  <a:cubicBezTo>
                    <a:pt x="4621" y="1000"/>
                    <a:pt x="3573" y="0"/>
                    <a:pt x="2287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6" name="Google Shape;7356;p52"/>
            <p:cNvSpPr/>
            <p:nvPr/>
          </p:nvSpPr>
          <p:spPr>
            <a:xfrm>
              <a:off x="3114625" y="3599327"/>
              <a:ext cx="93738" cy="137060"/>
            </a:xfrm>
            <a:custGeom>
              <a:rect b="b" l="l" r="r" t="t"/>
              <a:pathLst>
                <a:path extrusionOk="0" h="4597" w="3144">
                  <a:moveTo>
                    <a:pt x="857" y="1"/>
                  </a:moveTo>
                  <a:cubicBezTo>
                    <a:pt x="548" y="1"/>
                    <a:pt x="262" y="72"/>
                    <a:pt x="0" y="191"/>
                  </a:cubicBezTo>
                  <a:cubicBezTo>
                    <a:pt x="119" y="167"/>
                    <a:pt x="238" y="167"/>
                    <a:pt x="357" y="167"/>
                  </a:cubicBezTo>
                  <a:cubicBezTo>
                    <a:pt x="1643" y="167"/>
                    <a:pt x="2643" y="1167"/>
                    <a:pt x="2643" y="2453"/>
                  </a:cubicBezTo>
                  <a:lnTo>
                    <a:pt x="2643" y="4597"/>
                  </a:lnTo>
                  <a:lnTo>
                    <a:pt x="3072" y="4597"/>
                  </a:lnTo>
                  <a:cubicBezTo>
                    <a:pt x="3096" y="4597"/>
                    <a:pt x="3144" y="4573"/>
                    <a:pt x="3144" y="4549"/>
                  </a:cubicBezTo>
                  <a:lnTo>
                    <a:pt x="3144" y="2334"/>
                  </a:lnTo>
                  <a:cubicBezTo>
                    <a:pt x="3144" y="1048"/>
                    <a:pt x="2096" y="48"/>
                    <a:pt x="857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7" name="Google Shape;7357;p52"/>
            <p:cNvSpPr/>
            <p:nvPr/>
          </p:nvSpPr>
          <p:spPr>
            <a:xfrm>
              <a:off x="3233886" y="3764057"/>
              <a:ext cx="137775" cy="136404"/>
            </a:xfrm>
            <a:custGeom>
              <a:rect b="b" l="l" r="r" t="t"/>
              <a:pathLst>
                <a:path extrusionOk="0" h="4575" w="4621">
                  <a:moveTo>
                    <a:pt x="2287" y="0"/>
                  </a:moveTo>
                  <a:lnTo>
                    <a:pt x="49" y="24"/>
                  </a:lnTo>
                  <a:cubicBezTo>
                    <a:pt x="25" y="24"/>
                    <a:pt x="1" y="48"/>
                    <a:pt x="1" y="96"/>
                  </a:cubicBezTo>
                  <a:lnTo>
                    <a:pt x="1" y="2287"/>
                  </a:lnTo>
                  <a:cubicBezTo>
                    <a:pt x="1" y="3544"/>
                    <a:pt x="1003" y="4574"/>
                    <a:pt x="2228" y="4574"/>
                  </a:cubicBezTo>
                  <a:cubicBezTo>
                    <a:pt x="2256" y="4574"/>
                    <a:pt x="2283" y="4574"/>
                    <a:pt x="2311" y="4573"/>
                  </a:cubicBezTo>
                  <a:cubicBezTo>
                    <a:pt x="3573" y="4549"/>
                    <a:pt x="4549" y="3549"/>
                    <a:pt x="4573" y="2310"/>
                  </a:cubicBezTo>
                  <a:cubicBezTo>
                    <a:pt x="4621" y="1048"/>
                    <a:pt x="3573" y="0"/>
                    <a:pt x="2287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8" name="Google Shape;7358;p52"/>
            <p:cNvSpPr/>
            <p:nvPr/>
          </p:nvSpPr>
          <p:spPr>
            <a:xfrm>
              <a:off x="3259468" y="3769036"/>
              <a:ext cx="110077" cy="130649"/>
            </a:xfrm>
            <a:custGeom>
              <a:rect b="b" l="l" r="r" t="t"/>
              <a:pathLst>
                <a:path extrusionOk="0" h="4382" w="3692">
                  <a:moveTo>
                    <a:pt x="2382" y="0"/>
                  </a:moveTo>
                  <a:lnTo>
                    <a:pt x="2382" y="0"/>
                  </a:lnTo>
                  <a:cubicBezTo>
                    <a:pt x="2953" y="453"/>
                    <a:pt x="3287" y="1119"/>
                    <a:pt x="3287" y="1858"/>
                  </a:cubicBezTo>
                  <a:cubicBezTo>
                    <a:pt x="3239" y="3096"/>
                    <a:pt x="2239" y="4096"/>
                    <a:pt x="1024" y="4120"/>
                  </a:cubicBezTo>
                  <a:cubicBezTo>
                    <a:pt x="987" y="4122"/>
                    <a:pt x="951" y="4124"/>
                    <a:pt x="914" y="4124"/>
                  </a:cubicBezTo>
                  <a:cubicBezTo>
                    <a:pt x="594" y="4124"/>
                    <a:pt x="278" y="4034"/>
                    <a:pt x="0" y="3906"/>
                  </a:cubicBezTo>
                  <a:lnTo>
                    <a:pt x="0" y="3906"/>
                  </a:lnTo>
                  <a:cubicBezTo>
                    <a:pt x="381" y="4215"/>
                    <a:pt x="905" y="4382"/>
                    <a:pt x="1429" y="4382"/>
                  </a:cubicBezTo>
                  <a:cubicBezTo>
                    <a:pt x="2667" y="4358"/>
                    <a:pt x="3668" y="3334"/>
                    <a:pt x="3691" y="2120"/>
                  </a:cubicBezTo>
                  <a:cubicBezTo>
                    <a:pt x="3691" y="1191"/>
                    <a:pt x="3168" y="405"/>
                    <a:pt x="2382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9" name="Google Shape;7359;p52"/>
            <p:cNvSpPr/>
            <p:nvPr/>
          </p:nvSpPr>
          <p:spPr>
            <a:xfrm>
              <a:off x="3233886" y="3579441"/>
              <a:ext cx="159808" cy="159093"/>
            </a:xfrm>
            <a:custGeom>
              <a:rect b="b" l="l" r="r" t="t"/>
              <a:pathLst>
                <a:path extrusionOk="0" h="5336" w="5360">
                  <a:moveTo>
                    <a:pt x="2672" y="0"/>
                  </a:moveTo>
                  <a:cubicBezTo>
                    <a:pt x="1192" y="0"/>
                    <a:pt x="1" y="1182"/>
                    <a:pt x="1" y="2644"/>
                  </a:cubicBezTo>
                  <a:lnTo>
                    <a:pt x="25" y="5264"/>
                  </a:lnTo>
                  <a:cubicBezTo>
                    <a:pt x="25" y="5288"/>
                    <a:pt x="49" y="5335"/>
                    <a:pt x="72" y="5335"/>
                  </a:cubicBezTo>
                  <a:lnTo>
                    <a:pt x="2668" y="5335"/>
                  </a:lnTo>
                  <a:cubicBezTo>
                    <a:pt x="4121" y="5335"/>
                    <a:pt x="5359" y="4097"/>
                    <a:pt x="5312" y="2620"/>
                  </a:cubicBezTo>
                  <a:cubicBezTo>
                    <a:pt x="5288" y="1191"/>
                    <a:pt x="4121" y="25"/>
                    <a:pt x="2716" y="1"/>
                  </a:cubicBezTo>
                  <a:cubicBezTo>
                    <a:pt x="2701" y="0"/>
                    <a:pt x="2686" y="0"/>
                    <a:pt x="267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0" name="Google Shape;7360;p52"/>
            <p:cNvSpPr/>
            <p:nvPr/>
          </p:nvSpPr>
          <p:spPr>
            <a:xfrm>
              <a:off x="3233886" y="3597896"/>
              <a:ext cx="158377" cy="139206"/>
            </a:xfrm>
            <a:custGeom>
              <a:rect b="b" l="l" r="r" t="t"/>
              <a:pathLst>
                <a:path extrusionOk="0" h="4669" w="5312">
                  <a:moveTo>
                    <a:pt x="4430" y="1"/>
                  </a:moveTo>
                  <a:cubicBezTo>
                    <a:pt x="4716" y="453"/>
                    <a:pt x="4931" y="977"/>
                    <a:pt x="4931" y="1549"/>
                  </a:cubicBezTo>
                  <a:cubicBezTo>
                    <a:pt x="4954" y="3049"/>
                    <a:pt x="3764" y="4264"/>
                    <a:pt x="2287" y="4264"/>
                  </a:cubicBezTo>
                  <a:lnTo>
                    <a:pt x="1" y="4264"/>
                  </a:lnTo>
                  <a:lnTo>
                    <a:pt x="1" y="4597"/>
                  </a:lnTo>
                  <a:cubicBezTo>
                    <a:pt x="1" y="4645"/>
                    <a:pt x="25" y="4669"/>
                    <a:pt x="49" y="4669"/>
                  </a:cubicBezTo>
                  <a:lnTo>
                    <a:pt x="2644" y="4669"/>
                  </a:lnTo>
                  <a:cubicBezTo>
                    <a:pt x="4097" y="4669"/>
                    <a:pt x="5312" y="3454"/>
                    <a:pt x="5312" y="1930"/>
                  </a:cubicBezTo>
                  <a:cubicBezTo>
                    <a:pt x="5312" y="1168"/>
                    <a:pt x="4954" y="477"/>
                    <a:pt x="443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1" name="Google Shape;7361;p52"/>
            <p:cNvSpPr/>
            <p:nvPr/>
          </p:nvSpPr>
          <p:spPr>
            <a:xfrm>
              <a:off x="3048584" y="3763342"/>
              <a:ext cx="159779" cy="158407"/>
            </a:xfrm>
            <a:custGeom>
              <a:rect b="b" l="l" r="r" t="t"/>
              <a:pathLst>
                <a:path extrusionOk="0" h="5313" w="5359">
                  <a:moveTo>
                    <a:pt x="2668" y="1"/>
                  </a:moveTo>
                  <a:cubicBezTo>
                    <a:pt x="1215" y="1"/>
                    <a:pt x="0" y="1215"/>
                    <a:pt x="24" y="2692"/>
                  </a:cubicBezTo>
                  <a:cubicBezTo>
                    <a:pt x="48" y="4121"/>
                    <a:pt x="1215" y="5287"/>
                    <a:pt x="2644" y="5311"/>
                  </a:cubicBezTo>
                  <a:cubicBezTo>
                    <a:pt x="2672" y="5312"/>
                    <a:pt x="2701" y="5313"/>
                    <a:pt x="2729" y="5313"/>
                  </a:cubicBezTo>
                  <a:cubicBezTo>
                    <a:pt x="4168" y="5313"/>
                    <a:pt x="5359" y="4139"/>
                    <a:pt x="5359" y="2668"/>
                  </a:cubicBezTo>
                  <a:lnTo>
                    <a:pt x="5311" y="2668"/>
                  </a:lnTo>
                  <a:lnTo>
                    <a:pt x="5311" y="48"/>
                  </a:lnTo>
                  <a:cubicBezTo>
                    <a:pt x="5311" y="24"/>
                    <a:pt x="5287" y="1"/>
                    <a:pt x="5263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2" name="Google Shape;7362;p52"/>
            <p:cNvSpPr/>
            <p:nvPr/>
          </p:nvSpPr>
          <p:spPr>
            <a:xfrm>
              <a:off x="3099688" y="3763342"/>
              <a:ext cx="108676" cy="158407"/>
            </a:xfrm>
            <a:custGeom>
              <a:rect b="b" l="l" r="r" t="t"/>
              <a:pathLst>
                <a:path extrusionOk="0" h="5313" w="3645">
                  <a:moveTo>
                    <a:pt x="3121" y="1"/>
                  </a:moveTo>
                  <a:lnTo>
                    <a:pt x="3121" y="2525"/>
                  </a:lnTo>
                  <a:cubicBezTo>
                    <a:pt x="3121" y="3964"/>
                    <a:pt x="1929" y="5169"/>
                    <a:pt x="472" y="5169"/>
                  </a:cubicBezTo>
                  <a:cubicBezTo>
                    <a:pt x="458" y="5169"/>
                    <a:pt x="444" y="5169"/>
                    <a:pt x="430" y="5168"/>
                  </a:cubicBezTo>
                  <a:cubicBezTo>
                    <a:pt x="263" y="5168"/>
                    <a:pt x="144" y="5168"/>
                    <a:pt x="1" y="5145"/>
                  </a:cubicBezTo>
                  <a:lnTo>
                    <a:pt x="1" y="5145"/>
                  </a:lnTo>
                  <a:cubicBezTo>
                    <a:pt x="311" y="5264"/>
                    <a:pt x="596" y="5311"/>
                    <a:pt x="930" y="5311"/>
                  </a:cubicBezTo>
                  <a:cubicBezTo>
                    <a:pt x="958" y="5312"/>
                    <a:pt x="987" y="5313"/>
                    <a:pt x="1015" y="5313"/>
                  </a:cubicBezTo>
                  <a:cubicBezTo>
                    <a:pt x="2454" y="5313"/>
                    <a:pt x="3645" y="4139"/>
                    <a:pt x="3645" y="2668"/>
                  </a:cubicBezTo>
                  <a:lnTo>
                    <a:pt x="3645" y="72"/>
                  </a:lnTo>
                  <a:cubicBezTo>
                    <a:pt x="3645" y="24"/>
                    <a:pt x="3597" y="1"/>
                    <a:pt x="3549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3" name="Google Shape;7363;p52"/>
            <p:cNvSpPr/>
            <p:nvPr/>
          </p:nvSpPr>
          <p:spPr>
            <a:xfrm>
              <a:off x="3067040" y="3595064"/>
              <a:ext cx="147018" cy="147018"/>
            </a:xfrm>
            <a:custGeom>
              <a:rect b="b" l="l" r="r" t="t"/>
              <a:pathLst>
                <a:path extrusionOk="0" h="4931" w="4931">
                  <a:moveTo>
                    <a:pt x="2406" y="1"/>
                  </a:moveTo>
                  <a:cubicBezTo>
                    <a:pt x="1763" y="1"/>
                    <a:pt x="1167" y="286"/>
                    <a:pt x="715" y="715"/>
                  </a:cubicBezTo>
                  <a:cubicBezTo>
                    <a:pt x="262" y="1168"/>
                    <a:pt x="1" y="1787"/>
                    <a:pt x="1" y="2430"/>
                  </a:cubicBezTo>
                  <a:cubicBezTo>
                    <a:pt x="1" y="3025"/>
                    <a:pt x="191" y="3620"/>
                    <a:pt x="596" y="4049"/>
                  </a:cubicBezTo>
                  <a:cubicBezTo>
                    <a:pt x="620" y="4097"/>
                    <a:pt x="667" y="4121"/>
                    <a:pt x="718" y="4121"/>
                  </a:cubicBezTo>
                  <a:cubicBezTo>
                    <a:pt x="769" y="4121"/>
                    <a:pt x="822" y="4097"/>
                    <a:pt x="858" y="4049"/>
                  </a:cubicBezTo>
                  <a:cubicBezTo>
                    <a:pt x="929" y="4001"/>
                    <a:pt x="882" y="3906"/>
                    <a:pt x="858" y="3859"/>
                  </a:cubicBezTo>
                  <a:cubicBezTo>
                    <a:pt x="524" y="3454"/>
                    <a:pt x="358" y="2954"/>
                    <a:pt x="358" y="2454"/>
                  </a:cubicBezTo>
                  <a:cubicBezTo>
                    <a:pt x="358" y="1906"/>
                    <a:pt x="596" y="1382"/>
                    <a:pt x="977" y="1001"/>
                  </a:cubicBezTo>
                  <a:cubicBezTo>
                    <a:pt x="1358" y="596"/>
                    <a:pt x="1906" y="358"/>
                    <a:pt x="2430" y="358"/>
                  </a:cubicBezTo>
                  <a:cubicBezTo>
                    <a:pt x="3001" y="358"/>
                    <a:pt x="3549" y="572"/>
                    <a:pt x="3954" y="953"/>
                  </a:cubicBezTo>
                  <a:cubicBezTo>
                    <a:pt x="4359" y="1334"/>
                    <a:pt x="4573" y="1882"/>
                    <a:pt x="4573" y="2477"/>
                  </a:cubicBezTo>
                  <a:lnTo>
                    <a:pt x="4573" y="4597"/>
                  </a:lnTo>
                  <a:lnTo>
                    <a:pt x="2453" y="4597"/>
                  </a:lnTo>
                  <a:cubicBezTo>
                    <a:pt x="2096" y="4597"/>
                    <a:pt x="1739" y="4502"/>
                    <a:pt x="1453" y="4335"/>
                  </a:cubicBezTo>
                  <a:cubicBezTo>
                    <a:pt x="1425" y="4314"/>
                    <a:pt x="1395" y="4305"/>
                    <a:pt x="1366" y="4305"/>
                  </a:cubicBezTo>
                  <a:cubicBezTo>
                    <a:pt x="1296" y="4305"/>
                    <a:pt x="1232" y="4356"/>
                    <a:pt x="1215" y="4406"/>
                  </a:cubicBezTo>
                  <a:cubicBezTo>
                    <a:pt x="1191" y="4502"/>
                    <a:pt x="1239" y="4597"/>
                    <a:pt x="1310" y="4621"/>
                  </a:cubicBezTo>
                  <a:cubicBezTo>
                    <a:pt x="1668" y="4835"/>
                    <a:pt x="2072" y="4930"/>
                    <a:pt x="2453" y="4930"/>
                  </a:cubicBezTo>
                  <a:lnTo>
                    <a:pt x="4692" y="4930"/>
                  </a:lnTo>
                  <a:cubicBezTo>
                    <a:pt x="4835" y="4930"/>
                    <a:pt x="4930" y="4811"/>
                    <a:pt x="4930" y="4692"/>
                  </a:cubicBezTo>
                  <a:lnTo>
                    <a:pt x="4930" y="2477"/>
                  </a:lnTo>
                  <a:cubicBezTo>
                    <a:pt x="4930" y="1858"/>
                    <a:pt x="4716" y="1263"/>
                    <a:pt x="4311" y="810"/>
                  </a:cubicBezTo>
                  <a:cubicBezTo>
                    <a:pt x="3763" y="286"/>
                    <a:pt x="3120" y="1"/>
                    <a:pt x="2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4" name="Google Shape;7364;p52"/>
            <p:cNvSpPr/>
            <p:nvPr/>
          </p:nvSpPr>
          <p:spPr>
            <a:xfrm>
              <a:off x="3228221" y="3757677"/>
              <a:ext cx="146988" cy="147704"/>
            </a:xfrm>
            <a:custGeom>
              <a:rect b="b" l="l" r="r" t="t"/>
              <a:pathLst>
                <a:path extrusionOk="0" h="4954" w="4930">
                  <a:moveTo>
                    <a:pt x="143" y="0"/>
                  </a:moveTo>
                  <a:cubicBezTo>
                    <a:pt x="72" y="0"/>
                    <a:pt x="0" y="72"/>
                    <a:pt x="0" y="143"/>
                  </a:cubicBezTo>
                  <a:lnTo>
                    <a:pt x="0" y="1810"/>
                  </a:lnTo>
                  <a:cubicBezTo>
                    <a:pt x="0" y="1858"/>
                    <a:pt x="24" y="1881"/>
                    <a:pt x="24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2" y="1955"/>
                    <a:pt x="334" y="1870"/>
                    <a:pt x="334" y="1786"/>
                  </a:cubicBezTo>
                  <a:lnTo>
                    <a:pt x="334" y="357"/>
                  </a:lnTo>
                  <a:lnTo>
                    <a:pt x="2620" y="357"/>
                  </a:lnTo>
                  <a:cubicBezTo>
                    <a:pt x="2811" y="357"/>
                    <a:pt x="2953" y="381"/>
                    <a:pt x="3120" y="453"/>
                  </a:cubicBezTo>
                  <a:cubicBezTo>
                    <a:pt x="4049" y="810"/>
                    <a:pt x="4597" y="1619"/>
                    <a:pt x="4597" y="2501"/>
                  </a:cubicBezTo>
                  <a:cubicBezTo>
                    <a:pt x="4597" y="3025"/>
                    <a:pt x="4358" y="3572"/>
                    <a:pt x="3977" y="3953"/>
                  </a:cubicBezTo>
                  <a:cubicBezTo>
                    <a:pt x="3573" y="4334"/>
                    <a:pt x="3049" y="4596"/>
                    <a:pt x="2501" y="4596"/>
                  </a:cubicBezTo>
                  <a:cubicBezTo>
                    <a:pt x="1929" y="4596"/>
                    <a:pt x="1429" y="4382"/>
                    <a:pt x="1024" y="4025"/>
                  </a:cubicBezTo>
                  <a:cubicBezTo>
                    <a:pt x="643" y="3644"/>
                    <a:pt x="405" y="3120"/>
                    <a:pt x="358" y="2596"/>
                  </a:cubicBezTo>
                  <a:cubicBezTo>
                    <a:pt x="358" y="2501"/>
                    <a:pt x="286" y="2405"/>
                    <a:pt x="191" y="2405"/>
                  </a:cubicBezTo>
                  <a:cubicBezTo>
                    <a:pt x="96" y="2405"/>
                    <a:pt x="0" y="2501"/>
                    <a:pt x="0" y="2596"/>
                  </a:cubicBezTo>
                  <a:cubicBezTo>
                    <a:pt x="48" y="3215"/>
                    <a:pt x="310" y="3810"/>
                    <a:pt x="786" y="4263"/>
                  </a:cubicBezTo>
                  <a:cubicBezTo>
                    <a:pt x="1239" y="4715"/>
                    <a:pt x="1858" y="4954"/>
                    <a:pt x="2477" y="4954"/>
                  </a:cubicBezTo>
                  <a:lnTo>
                    <a:pt x="2501" y="4954"/>
                  </a:lnTo>
                  <a:cubicBezTo>
                    <a:pt x="3168" y="4954"/>
                    <a:pt x="3763" y="4668"/>
                    <a:pt x="4216" y="4239"/>
                  </a:cubicBezTo>
                  <a:cubicBezTo>
                    <a:pt x="4644" y="3787"/>
                    <a:pt x="4930" y="3167"/>
                    <a:pt x="4930" y="2524"/>
                  </a:cubicBezTo>
                  <a:cubicBezTo>
                    <a:pt x="4930" y="1881"/>
                    <a:pt x="4692" y="1262"/>
                    <a:pt x="4216" y="786"/>
                  </a:cubicBezTo>
                  <a:cubicBezTo>
                    <a:pt x="3715" y="262"/>
                    <a:pt x="3096" y="0"/>
                    <a:pt x="24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5" name="Google Shape;7365;p52"/>
            <p:cNvSpPr/>
            <p:nvPr/>
          </p:nvSpPr>
          <p:spPr>
            <a:xfrm>
              <a:off x="3227506" y="3573030"/>
              <a:ext cx="169021" cy="169737"/>
            </a:xfrm>
            <a:custGeom>
              <a:rect b="b" l="l" r="r" t="t"/>
              <a:pathLst>
                <a:path extrusionOk="0" h="5693" w="5669">
                  <a:moveTo>
                    <a:pt x="2882" y="359"/>
                  </a:moveTo>
                  <a:cubicBezTo>
                    <a:pt x="3549" y="359"/>
                    <a:pt x="4144" y="621"/>
                    <a:pt x="4621" y="1097"/>
                  </a:cubicBezTo>
                  <a:cubicBezTo>
                    <a:pt x="5097" y="1573"/>
                    <a:pt x="5335" y="2168"/>
                    <a:pt x="5359" y="2835"/>
                  </a:cubicBezTo>
                  <a:cubicBezTo>
                    <a:pt x="5359" y="3526"/>
                    <a:pt x="5121" y="4145"/>
                    <a:pt x="4644" y="4621"/>
                  </a:cubicBezTo>
                  <a:cubicBezTo>
                    <a:pt x="4168" y="5098"/>
                    <a:pt x="3549" y="5360"/>
                    <a:pt x="2882" y="5360"/>
                  </a:cubicBezTo>
                  <a:lnTo>
                    <a:pt x="405" y="5360"/>
                  </a:lnTo>
                  <a:lnTo>
                    <a:pt x="405" y="2835"/>
                  </a:lnTo>
                  <a:lnTo>
                    <a:pt x="358" y="2835"/>
                  </a:lnTo>
                  <a:cubicBezTo>
                    <a:pt x="358" y="2145"/>
                    <a:pt x="620" y="1526"/>
                    <a:pt x="1096" y="1073"/>
                  </a:cubicBezTo>
                  <a:cubicBezTo>
                    <a:pt x="1572" y="597"/>
                    <a:pt x="2215" y="359"/>
                    <a:pt x="2882" y="359"/>
                  </a:cubicBezTo>
                  <a:close/>
                  <a:moveTo>
                    <a:pt x="2805" y="1"/>
                  </a:moveTo>
                  <a:cubicBezTo>
                    <a:pt x="1517" y="1"/>
                    <a:pt x="376" y="855"/>
                    <a:pt x="1" y="2288"/>
                  </a:cubicBezTo>
                  <a:lnTo>
                    <a:pt x="1" y="2359"/>
                  </a:lnTo>
                  <a:lnTo>
                    <a:pt x="1" y="5669"/>
                  </a:lnTo>
                  <a:cubicBezTo>
                    <a:pt x="1" y="5669"/>
                    <a:pt x="1" y="5693"/>
                    <a:pt x="24" y="5693"/>
                  </a:cubicBezTo>
                  <a:lnTo>
                    <a:pt x="239" y="5693"/>
                  </a:lnTo>
                  <a:lnTo>
                    <a:pt x="239" y="5669"/>
                  </a:lnTo>
                  <a:lnTo>
                    <a:pt x="3358" y="5669"/>
                  </a:lnTo>
                  <a:cubicBezTo>
                    <a:pt x="4835" y="5264"/>
                    <a:pt x="5668" y="4074"/>
                    <a:pt x="5668" y="2811"/>
                  </a:cubicBezTo>
                  <a:cubicBezTo>
                    <a:pt x="5668" y="2049"/>
                    <a:pt x="5359" y="1383"/>
                    <a:pt x="4835" y="835"/>
                  </a:cubicBezTo>
                  <a:cubicBezTo>
                    <a:pt x="4287" y="311"/>
                    <a:pt x="3597" y="1"/>
                    <a:pt x="2858" y="1"/>
                  </a:cubicBezTo>
                  <a:cubicBezTo>
                    <a:pt x="2841" y="1"/>
                    <a:pt x="2823" y="1"/>
                    <a:pt x="28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6" name="Google Shape;7366;p52"/>
            <p:cNvSpPr/>
            <p:nvPr/>
          </p:nvSpPr>
          <p:spPr>
            <a:xfrm>
              <a:off x="3043605" y="3757677"/>
              <a:ext cx="169737" cy="168306"/>
            </a:xfrm>
            <a:custGeom>
              <a:rect b="b" l="l" r="r" t="t"/>
              <a:pathLst>
                <a:path extrusionOk="0" h="5645" w="5693">
                  <a:moveTo>
                    <a:pt x="5287" y="310"/>
                  </a:moveTo>
                  <a:lnTo>
                    <a:pt x="5287" y="2834"/>
                  </a:lnTo>
                  <a:lnTo>
                    <a:pt x="5335" y="2834"/>
                  </a:lnTo>
                  <a:cubicBezTo>
                    <a:pt x="5335" y="3525"/>
                    <a:pt x="5073" y="4144"/>
                    <a:pt x="4597" y="4596"/>
                  </a:cubicBezTo>
                  <a:cubicBezTo>
                    <a:pt x="4121" y="5073"/>
                    <a:pt x="3501" y="5311"/>
                    <a:pt x="2835" y="5311"/>
                  </a:cubicBezTo>
                  <a:lnTo>
                    <a:pt x="2811" y="5311"/>
                  </a:lnTo>
                  <a:cubicBezTo>
                    <a:pt x="2144" y="5311"/>
                    <a:pt x="1549" y="5025"/>
                    <a:pt x="1072" y="4549"/>
                  </a:cubicBezTo>
                  <a:cubicBezTo>
                    <a:pt x="596" y="4072"/>
                    <a:pt x="358" y="3477"/>
                    <a:pt x="334" y="2834"/>
                  </a:cubicBezTo>
                  <a:cubicBezTo>
                    <a:pt x="334" y="2143"/>
                    <a:pt x="572" y="1524"/>
                    <a:pt x="1048" y="1048"/>
                  </a:cubicBezTo>
                  <a:cubicBezTo>
                    <a:pt x="1525" y="572"/>
                    <a:pt x="2144" y="310"/>
                    <a:pt x="2811" y="310"/>
                  </a:cubicBezTo>
                  <a:close/>
                  <a:moveTo>
                    <a:pt x="2858" y="0"/>
                  </a:moveTo>
                  <a:cubicBezTo>
                    <a:pt x="2096" y="0"/>
                    <a:pt x="1382" y="310"/>
                    <a:pt x="834" y="834"/>
                  </a:cubicBezTo>
                  <a:cubicBezTo>
                    <a:pt x="310" y="1358"/>
                    <a:pt x="1" y="2096"/>
                    <a:pt x="24" y="2858"/>
                  </a:cubicBezTo>
                  <a:cubicBezTo>
                    <a:pt x="24" y="3596"/>
                    <a:pt x="334" y="4287"/>
                    <a:pt x="858" y="4811"/>
                  </a:cubicBezTo>
                  <a:cubicBezTo>
                    <a:pt x="1406" y="5358"/>
                    <a:pt x="2096" y="5644"/>
                    <a:pt x="2835" y="5644"/>
                  </a:cubicBezTo>
                  <a:lnTo>
                    <a:pt x="2858" y="5644"/>
                  </a:lnTo>
                  <a:cubicBezTo>
                    <a:pt x="3597" y="5644"/>
                    <a:pt x="4311" y="5358"/>
                    <a:pt x="4859" y="4858"/>
                  </a:cubicBezTo>
                  <a:cubicBezTo>
                    <a:pt x="5383" y="4311"/>
                    <a:pt x="5692" y="3596"/>
                    <a:pt x="5692" y="2834"/>
                  </a:cubicBezTo>
                  <a:lnTo>
                    <a:pt x="5692" y="238"/>
                  </a:lnTo>
                  <a:cubicBezTo>
                    <a:pt x="5692" y="119"/>
                    <a:pt x="5573" y="0"/>
                    <a:pt x="5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7" name="Google Shape;7367;p52"/>
            <p:cNvSpPr/>
            <p:nvPr/>
          </p:nvSpPr>
          <p:spPr>
            <a:xfrm>
              <a:off x="3272944" y="3630574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38"/>
                    <a:pt x="96" y="358"/>
                    <a:pt x="215" y="358"/>
                  </a:cubicBezTo>
                  <a:lnTo>
                    <a:pt x="2454" y="358"/>
                  </a:lnTo>
                  <a:cubicBezTo>
                    <a:pt x="2549" y="358"/>
                    <a:pt x="2620" y="310"/>
                    <a:pt x="2644" y="215"/>
                  </a:cubicBezTo>
                  <a:cubicBezTo>
                    <a:pt x="2668" y="96"/>
                    <a:pt x="2573" y="0"/>
                    <a:pt x="2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8" name="Google Shape;7368;p52"/>
            <p:cNvSpPr/>
            <p:nvPr/>
          </p:nvSpPr>
          <p:spPr>
            <a:xfrm>
              <a:off x="3272944" y="3651862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1"/>
                  </a:moveTo>
                  <a:cubicBezTo>
                    <a:pt x="120" y="1"/>
                    <a:pt x="48" y="72"/>
                    <a:pt x="25" y="167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68" y="287"/>
                    <a:pt x="2644" y="167"/>
                  </a:cubicBezTo>
                  <a:cubicBezTo>
                    <a:pt x="2620" y="72"/>
                    <a:pt x="2525" y="1"/>
                    <a:pt x="24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9" name="Google Shape;7369;p52"/>
            <p:cNvSpPr/>
            <p:nvPr/>
          </p:nvSpPr>
          <p:spPr>
            <a:xfrm>
              <a:off x="3289999" y="3674581"/>
              <a:ext cx="46183" cy="10704"/>
            </a:xfrm>
            <a:custGeom>
              <a:rect b="b" l="l" r="r" t="t"/>
              <a:pathLst>
                <a:path extrusionOk="0" h="359" w="1549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53" y="358"/>
                    <a:pt x="1548" y="263"/>
                    <a:pt x="1501" y="144"/>
                  </a:cubicBezTo>
                  <a:cubicBezTo>
                    <a:pt x="1477" y="48"/>
                    <a:pt x="1381" y="1"/>
                    <a:pt x="13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0" name="Google Shape;7370;p52"/>
            <p:cNvSpPr/>
            <p:nvPr/>
          </p:nvSpPr>
          <p:spPr>
            <a:xfrm>
              <a:off x="3088328" y="3815191"/>
              <a:ext cx="79576" cy="10674"/>
            </a:xfrm>
            <a:custGeom>
              <a:rect b="b" l="l" r="r" t="t"/>
              <a:pathLst>
                <a:path extrusionOk="0" h="358" w="2669">
                  <a:moveTo>
                    <a:pt x="215" y="0"/>
                  </a:moveTo>
                  <a:cubicBezTo>
                    <a:pt x="72" y="0"/>
                    <a:pt x="1" y="95"/>
                    <a:pt x="25" y="214"/>
                  </a:cubicBezTo>
                  <a:cubicBezTo>
                    <a:pt x="49" y="333"/>
                    <a:pt x="144" y="357"/>
                    <a:pt x="215" y="357"/>
                  </a:cubicBezTo>
                  <a:lnTo>
                    <a:pt x="2454" y="357"/>
                  </a:lnTo>
                  <a:cubicBezTo>
                    <a:pt x="2549" y="357"/>
                    <a:pt x="2621" y="310"/>
                    <a:pt x="2644" y="214"/>
                  </a:cubicBezTo>
                  <a:cubicBezTo>
                    <a:pt x="2668" y="95"/>
                    <a:pt x="2573" y="0"/>
                    <a:pt x="2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1" name="Google Shape;7371;p52"/>
            <p:cNvSpPr/>
            <p:nvPr/>
          </p:nvSpPr>
          <p:spPr>
            <a:xfrm>
              <a:off x="3089043" y="3837910"/>
              <a:ext cx="78861" cy="10674"/>
            </a:xfrm>
            <a:custGeom>
              <a:rect b="b" l="l" r="r" t="t"/>
              <a:pathLst>
                <a:path extrusionOk="0" h="358" w="2645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477" y="357"/>
                  </a:lnTo>
                  <a:cubicBezTo>
                    <a:pt x="2573" y="357"/>
                    <a:pt x="2620" y="286"/>
                    <a:pt x="2644" y="191"/>
                  </a:cubicBezTo>
                  <a:cubicBezTo>
                    <a:pt x="2644" y="72"/>
                    <a:pt x="2573" y="0"/>
                    <a:pt x="2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2" name="Google Shape;7372;p52"/>
            <p:cNvSpPr/>
            <p:nvPr/>
          </p:nvSpPr>
          <p:spPr>
            <a:xfrm>
              <a:off x="3106098" y="3859198"/>
              <a:ext cx="45468" cy="10674"/>
            </a:xfrm>
            <a:custGeom>
              <a:rect b="b" l="l" r="r" t="t"/>
              <a:pathLst>
                <a:path extrusionOk="0" h="358" w="1525">
                  <a:moveTo>
                    <a:pt x="215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334" y="358"/>
                  </a:lnTo>
                  <a:cubicBezTo>
                    <a:pt x="1429" y="358"/>
                    <a:pt x="1477" y="286"/>
                    <a:pt x="1501" y="191"/>
                  </a:cubicBezTo>
                  <a:cubicBezTo>
                    <a:pt x="1524" y="72"/>
                    <a:pt x="1429" y="1"/>
                    <a:pt x="13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3" name="Google Shape;7373;p52"/>
          <p:cNvGrpSpPr/>
          <p:nvPr/>
        </p:nvGrpSpPr>
        <p:grpSpPr>
          <a:xfrm>
            <a:off x="1785299" y="3582512"/>
            <a:ext cx="357154" cy="336912"/>
            <a:chOff x="2356787" y="3582512"/>
            <a:chExt cx="357154" cy="336912"/>
          </a:xfrm>
        </p:grpSpPr>
        <p:sp>
          <p:nvSpPr>
            <p:cNvPr id="7374" name="Google Shape;7374;p52"/>
            <p:cNvSpPr/>
            <p:nvPr/>
          </p:nvSpPr>
          <p:spPr>
            <a:xfrm>
              <a:off x="2410037" y="3832215"/>
              <a:ext cx="300356" cy="68187"/>
            </a:xfrm>
            <a:custGeom>
              <a:rect b="b" l="l" r="r" t="t"/>
              <a:pathLst>
                <a:path extrusionOk="0" h="2287" w="10074">
                  <a:moveTo>
                    <a:pt x="0" y="1"/>
                  </a:moveTo>
                  <a:lnTo>
                    <a:pt x="0" y="2287"/>
                  </a:lnTo>
                  <a:lnTo>
                    <a:pt x="9740" y="2287"/>
                  </a:lnTo>
                  <a:cubicBezTo>
                    <a:pt x="9955" y="2287"/>
                    <a:pt x="10074" y="2096"/>
                    <a:pt x="9955" y="1906"/>
                  </a:cubicBezTo>
                  <a:lnTo>
                    <a:pt x="8693" y="120"/>
                  </a:lnTo>
                  <a:cubicBezTo>
                    <a:pt x="8645" y="24"/>
                    <a:pt x="8573" y="1"/>
                    <a:pt x="850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5" name="Google Shape;7375;p52"/>
            <p:cNvSpPr/>
            <p:nvPr/>
          </p:nvSpPr>
          <p:spPr>
            <a:xfrm>
              <a:off x="2410752" y="3715071"/>
              <a:ext cx="242843" cy="68187"/>
            </a:xfrm>
            <a:custGeom>
              <a:rect b="b" l="l" r="r" t="t"/>
              <a:pathLst>
                <a:path extrusionOk="0" h="2287" w="8145">
                  <a:moveTo>
                    <a:pt x="0" y="0"/>
                  </a:moveTo>
                  <a:lnTo>
                    <a:pt x="0" y="2286"/>
                  </a:lnTo>
                  <a:lnTo>
                    <a:pt x="7811" y="2286"/>
                  </a:lnTo>
                  <a:cubicBezTo>
                    <a:pt x="8026" y="2286"/>
                    <a:pt x="8145" y="2096"/>
                    <a:pt x="8026" y="1905"/>
                  </a:cubicBezTo>
                  <a:lnTo>
                    <a:pt x="6763" y="119"/>
                  </a:lnTo>
                  <a:cubicBezTo>
                    <a:pt x="6716" y="24"/>
                    <a:pt x="6644" y="0"/>
                    <a:pt x="6549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6" name="Google Shape;7376;p52"/>
            <p:cNvSpPr/>
            <p:nvPr/>
          </p:nvSpPr>
          <p:spPr>
            <a:xfrm>
              <a:off x="2410037" y="3600043"/>
              <a:ext cx="183929" cy="68187"/>
            </a:xfrm>
            <a:custGeom>
              <a:rect b="b" l="l" r="r" t="t"/>
              <a:pathLst>
                <a:path extrusionOk="0" h="2287" w="6169">
                  <a:moveTo>
                    <a:pt x="0" y="0"/>
                  </a:moveTo>
                  <a:lnTo>
                    <a:pt x="0" y="2287"/>
                  </a:lnTo>
                  <a:lnTo>
                    <a:pt x="5835" y="2287"/>
                  </a:lnTo>
                  <a:cubicBezTo>
                    <a:pt x="6049" y="2287"/>
                    <a:pt x="6168" y="2072"/>
                    <a:pt x="6049" y="1905"/>
                  </a:cubicBezTo>
                  <a:lnTo>
                    <a:pt x="4811" y="119"/>
                  </a:lnTo>
                  <a:cubicBezTo>
                    <a:pt x="4739" y="24"/>
                    <a:pt x="4692" y="0"/>
                    <a:pt x="4596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7" name="Google Shape;7377;p52"/>
            <p:cNvSpPr/>
            <p:nvPr/>
          </p:nvSpPr>
          <p:spPr>
            <a:xfrm>
              <a:off x="2645757" y="3832215"/>
              <a:ext cx="64639" cy="68187"/>
            </a:xfrm>
            <a:custGeom>
              <a:rect b="b" l="l" r="r" t="t"/>
              <a:pathLst>
                <a:path extrusionOk="0" h="2287" w="2168">
                  <a:moveTo>
                    <a:pt x="1" y="1"/>
                  </a:moveTo>
                  <a:cubicBezTo>
                    <a:pt x="72" y="1"/>
                    <a:pt x="144" y="72"/>
                    <a:pt x="191" y="120"/>
                  </a:cubicBezTo>
                  <a:lnTo>
                    <a:pt x="1453" y="1906"/>
                  </a:lnTo>
                  <a:cubicBezTo>
                    <a:pt x="1572" y="2049"/>
                    <a:pt x="1453" y="2287"/>
                    <a:pt x="1239" y="2287"/>
                  </a:cubicBezTo>
                  <a:lnTo>
                    <a:pt x="1834" y="2287"/>
                  </a:lnTo>
                  <a:cubicBezTo>
                    <a:pt x="2049" y="2287"/>
                    <a:pt x="2168" y="2049"/>
                    <a:pt x="2049" y="1906"/>
                  </a:cubicBezTo>
                  <a:lnTo>
                    <a:pt x="787" y="120"/>
                  </a:lnTo>
                  <a:cubicBezTo>
                    <a:pt x="739" y="24"/>
                    <a:pt x="66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8" name="Google Shape;7378;p52"/>
            <p:cNvSpPr/>
            <p:nvPr/>
          </p:nvSpPr>
          <p:spPr>
            <a:xfrm>
              <a:off x="2587528" y="3715071"/>
              <a:ext cx="65354" cy="68187"/>
            </a:xfrm>
            <a:custGeom>
              <a:rect b="b" l="l" r="r" t="t"/>
              <a:pathLst>
                <a:path extrusionOk="0" h="2287" w="2192">
                  <a:moveTo>
                    <a:pt x="1" y="0"/>
                  </a:moveTo>
                  <a:cubicBezTo>
                    <a:pt x="96" y="0"/>
                    <a:pt x="168" y="72"/>
                    <a:pt x="215" y="119"/>
                  </a:cubicBezTo>
                  <a:lnTo>
                    <a:pt x="1477" y="1905"/>
                  </a:lnTo>
                  <a:cubicBezTo>
                    <a:pt x="1596" y="2048"/>
                    <a:pt x="1477" y="2286"/>
                    <a:pt x="1263" y="2286"/>
                  </a:cubicBezTo>
                  <a:lnTo>
                    <a:pt x="1858" y="2286"/>
                  </a:lnTo>
                  <a:cubicBezTo>
                    <a:pt x="2073" y="2286"/>
                    <a:pt x="2192" y="2096"/>
                    <a:pt x="2073" y="1905"/>
                  </a:cubicBezTo>
                  <a:lnTo>
                    <a:pt x="811" y="119"/>
                  </a:lnTo>
                  <a:cubicBezTo>
                    <a:pt x="763" y="2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9" name="Google Shape;7379;p52"/>
            <p:cNvSpPr/>
            <p:nvPr/>
          </p:nvSpPr>
          <p:spPr>
            <a:xfrm>
              <a:off x="2529328" y="3600043"/>
              <a:ext cx="64639" cy="68187"/>
            </a:xfrm>
            <a:custGeom>
              <a:rect b="b" l="l" r="r" t="t"/>
              <a:pathLst>
                <a:path extrusionOk="0" h="2287" w="2168">
                  <a:moveTo>
                    <a:pt x="0" y="0"/>
                  </a:moveTo>
                  <a:cubicBezTo>
                    <a:pt x="72" y="0"/>
                    <a:pt x="143" y="48"/>
                    <a:pt x="191" y="119"/>
                  </a:cubicBezTo>
                  <a:lnTo>
                    <a:pt x="1453" y="1905"/>
                  </a:lnTo>
                  <a:cubicBezTo>
                    <a:pt x="1572" y="2048"/>
                    <a:pt x="1453" y="2287"/>
                    <a:pt x="1238" y="2287"/>
                  </a:cubicBezTo>
                  <a:lnTo>
                    <a:pt x="1834" y="2287"/>
                  </a:lnTo>
                  <a:cubicBezTo>
                    <a:pt x="2048" y="2287"/>
                    <a:pt x="2167" y="2048"/>
                    <a:pt x="2048" y="1905"/>
                  </a:cubicBezTo>
                  <a:lnTo>
                    <a:pt x="786" y="119"/>
                  </a:lnTo>
                  <a:cubicBezTo>
                    <a:pt x="738" y="24"/>
                    <a:pt x="667" y="0"/>
                    <a:pt x="595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0" name="Google Shape;7380;p52"/>
            <p:cNvSpPr/>
            <p:nvPr/>
          </p:nvSpPr>
          <p:spPr>
            <a:xfrm>
              <a:off x="2363883" y="3587252"/>
              <a:ext cx="92337" cy="92337"/>
            </a:xfrm>
            <a:custGeom>
              <a:rect b="b" l="l" r="r" t="t"/>
              <a:pathLst>
                <a:path extrusionOk="0" h="3097" w="3097">
                  <a:moveTo>
                    <a:pt x="1548" y="1"/>
                  </a:moveTo>
                  <a:cubicBezTo>
                    <a:pt x="691" y="1"/>
                    <a:pt x="0" y="691"/>
                    <a:pt x="0" y="1549"/>
                  </a:cubicBezTo>
                  <a:cubicBezTo>
                    <a:pt x="0" y="2406"/>
                    <a:pt x="691" y="3097"/>
                    <a:pt x="1548" y="3097"/>
                  </a:cubicBezTo>
                  <a:cubicBezTo>
                    <a:pt x="2406" y="3097"/>
                    <a:pt x="3096" y="2406"/>
                    <a:pt x="3096" y="1549"/>
                  </a:cubicBezTo>
                  <a:cubicBezTo>
                    <a:pt x="3096" y="691"/>
                    <a:pt x="2406" y="1"/>
                    <a:pt x="1548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1" name="Google Shape;7381;p52"/>
            <p:cNvSpPr/>
            <p:nvPr/>
          </p:nvSpPr>
          <p:spPr>
            <a:xfrm>
              <a:off x="2363883" y="3703711"/>
              <a:ext cx="92337" cy="92337"/>
            </a:xfrm>
            <a:custGeom>
              <a:rect b="b" l="l" r="r" t="t"/>
              <a:pathLst>
                <a:path extrusionOk="0" h="3097" w="3097">
                  <a:moveTo>
                    <a:pt x="1548" y="0"/>
                  </a:moveTo>
                  <a:cubicBezTo>
                    <a:pt x="691" y="0"/>
                    <a:pt x="0" y="691"/>
                    <a:pt x="0" y="1548"/>
                  </a:cubicBezTo>
                  <a:cubicBezTo>
                    <a:pt x="0" y="2405"/>
                    <a:pt x="691" y="3096"/>
                    <a:pt x="1548" y="3096"/>
                  </a:cubicBezTo>
                  <a:cubicBezTo>
                    <a:pt x="2406" y="3096"/>
                    <a:pt x="3096" y="2405"/>
                    <a:pt x="3096" y="1548"/>
                  </a:cubicBezTo>
                  <a:cubicBezTo>
                    <a:pt x="3096" y="691"/>
                    <a:pt x="2406" y="0"/>
                    <a:pt x="1548" y="0"/>
                  </a:cubicBezTo>
                  <a:close/>
                </a:path>
              </a:pathLst>
            </a:custGeom>
            <a:solidFill>
              <a:srgbClr val="E0E4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2" name="Google Shape;7382;p52"/>
            <p:cNvSpPr/>
            <p:nvPr/>
          </p:nvSpPr>
          <p:spPr>
            <a:xfrm>
              <a:off x="2363883" y="3820855"/>
              <a:ext cx="92337" cy="92337"/>
            </a:xfrm>
            <a:custGeom>
              <a:rect b="b" l="l" r="r" t="t"/>
              <a:pathLst>
                <a:path extrusionOk="0" h="3097" w="3097">
                  <a:moveTo>
                    <a:pt x="1548" y="1"/>
                  </a:moveTo>
                  <a:cubicBezTo>
                    <a:pt x="691" y="1"/>
                    <a:pt x="0" y="691"/>
                    <a:pt x="0" y="1549"/>
                  </a:cubicBezTo>
                  <a:cubicBezTo>
                    <a:pt x="0" y="2406"/>
                    <a:pt x="691" y="3096"/>
                    <a:pt x="1548" y="3096"/>
                  </a:cubicBezTo>
                  <a:cubicBezTo>
                    <a:pt x="2406" y="3096"/>
                    <a:pt x="3096" y="2406"/>
                    <a:pt x="3096" y="1549"/>
                  </a:cubicBezTo>
                  <a:cubicBezTo>
                    <a:pt x="3096" y="691"/>
                    <a:pt x="2406" y="1"/>
                    <a:pt x="1548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3" name="Google Shape;7383;p52"/>
            <p:cNvSpPr/>
            <p:nvPr/>
          </p:nvSpPr>
          <p:spPr>
            <a:xfrm>
              <a:off x="2378075" y="3591516"/>
              <a:ext cx="78145" cy="88074"/>
            </a:xfrm>
            <a:custGeom>
              <a:rect b="b" l="l" r="r" t="t"/>
              <a:pathLst>
                <a:path extrusionOk="0" h="2954" w="2621">
                  <a:moveTo>
                    <a:pt x="1715" y="1"/>
                  </a:moveTo>
                  <a:lnTo>
                    <a:pt x="1715" y="1"/>
                  </a:lnTo>
                  <a:cubicBezTo>
                    <a:pt x="2001" y="286"/>
                    <a:pt x="2192" y="691"/>
                    <a:pt x="2192" y="1120"/>
                  </a:cubicBezTo>
                  <a:cubicBezTo>
                    <a:pt x="2192" y="1977"/>
                    <a:pt x="1501" y="2668"/>
                    <a:pt x="644" y="2668"/>
                  </a:cubicBezTo>
                  <a:cubicBezTo>
                    <a:pt x="429" y="2668"/>
                    <a:pt x="215" y="2596"/>
                    <a:pt x="1" y="2501"/>
                  </a:cubicBezTo>
                  <a:lnTo>
                    <a:pt x="1" y="2501"/>
                  </a:lnTo>
                  <a:cubicBezTo>
                    <a:pt x="286" y="2787"/>
                    <a:pt x="667" y="2954"/>
                    <a:pt x="1072" y="2954"/>
                  </a:cubicBezTo>
                  <a:cubicBezTo>
                    <a:pt x="1953" y="2954"/>
                    <a:pt x="2620" y="2263"/>
                    <a:pt x="2620" y="1406"/>
                  </a:cubicBezTo>
                  <a:cubicBezTo>
                    <a:pt x="2620" y="786"/>
                    <a:pt x="2263" y="239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4" name="Google Shape;7384;p52"/>
            <p:cNvSpPr/>
            <p:nvPr/>
          </p:nvSpPr>
          <p:spPr>
            <a:xfrm>
              <a:off x="2378075" y="3707975"/>
              <a:ext cx="78145" cy="88074"/>
            </a:xfrm>
            <a:custGeom>
              <a:rect b="b" l="l" r="r" t="t"/>
              <a:pathLst>
                <a:path extrusionOk="0" h="2954" w="2621">
                  <a:moveTo>
                    <a:pt x="1715" y="0"/>
                  </a:moveTo>
                  <a:lnTo>
                    <a:pt x="1715" y="0"/>
                  </a:lnTo>
                  <a:cubicBezTo>
                    <a:pt x="2001" y="262"/>
                    <a:pt x="2192" y="667"/>
                    <a:pt x="2192" y="1096"/>
                  </a:cubicBezTo>
                  <a:cubicBezTo>
                    <a:pt x="2192" y="1977"/>
                    <a:pt x="1501" y="2644"/>
                    <a:pt x="644" y="2644"/>
                  </a:cubicBezTo>
                  <a:cubicBezTo>
                    <a:pt x="429" y="2644"/>
                    <a:pt x="215" y="2596"/>
                    <a:pt x="1" y="2501"/>
                  </a:cubicBezTo>
                  <a:lnTo>
                    <a:pt x="1" y="2501"/>
                  </a:lnTo>
                  <a:cubicBezTo>
                    <a:pt x="286" y="2763"/>
                    <a:pt x="667" y="2953"/>
                    <a:pt x="1072" y="2953"/>
                  </a:cubicBezTo>
                  <a:cubicBezTo>
                    <a:pt x="1953" y="2953"/>
                    <a:pt x="2620" y="2262"/>
                    <a:pt x="2620" y="1405"/>
                  </a:cubicBezTo>
                  <a:cubicBezTo>
                    <a:pt x="2620" y="786"/>
                    <a:pt x="2263" y="238"/>
                    <a:pt x="1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5" name="Google Shape;7385;p52"/>
            <p:cNvSpPr/>
            <p:nvPr/>
          </p:nvSpPr>
          <p:spPr>
            <a:xfrm>
              <a:off x="2378075" y="3825119"/>
              <a:ext cx="78145" cy="88074"/>
            </a:xfrm>
            <a:custGeom>
              <a:rect b="b" l="l" r="r" t="t"/>
              <a:pathLst>
                <a:path extrusionOk="0" h="2954" w="2621">
                  <a:moveTo>
                    <a:pt x="1715" y="0"/>
                  </a:moveTo>
                  <a:lnTo>
                    <a:pt x="1715" y="0"/>
                  </a:lnTo>
                  <a:cubicBezTo>
                    <a:pt x="2001" y="262"/>
                    <a:pt x="2192" y="667"/>
                    <a:pt x="2192" y="1096"/>
                  </a:cubicBezTo>
                  <a:cubicBezTo>
                    <a:pt x="2192" y="1977"/>
                    <a:pt x="1501" y="2644"/>
                    <a:pt x="644" y="2644"/>
                  </a:cubicBezTo>
                  <a:cubicBezTo>
                    <a:pt x="429" y="2644"/>
                    <a:pt x="215" y="2596"/>
                    <a:pt x="1" y="2501"/>
                  </a:cubicBezTo>
                  <a:lnTo>
                    <a:pt x="1" y="2501"/>
                  </a:lnTo>
                  <a:cubicBezTo>
                    <a:pt x="286" y="2763"/>
                    <a:pt x="667" y="2953"/>
                    <a:pt x="1072" y="2953"/>
                  </a:cubicBezTo>
                  <a:cubicBezTo>
                    <a:pt x="1953" y="2953"/>
                    <a:pt x="2620" y="2263"/>
                    <a:pt x="2620" y="1406"/>
                  </a:cubicBezTo>
                  <a:cubicBezTo>
                    <a:pt x="2620" y="786"/>
                    <a:pt x="2263" y="239"/>
                    <a:pt x="1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6" name="Google Shape;7386;p52"/>
            <p:cNvSpPr/>
            <p:nvPr/>
          </p:nvSpPr>
          <p:spPr>
            <a:xfrm>
              <a:off x="2356787" y="3582512"/>
              <a:ext cx="241442" cy="102772"/>
            </a:xfrm>
            <a:custGeom>
              <a:rect b="b" l="l" r="r" t="t"/>
              <a:pathLst>
                <a:path extrusionOk="0" h="3447" w="8098">
                  <a:moveTo>
                    <a:pt x="6406" y="731"/>
                  </a:moveTo>
                  <a:cubicBezTo>
                    <a:pt x="6430" y="731"/>
                    <a:pt x="6478" y="731"/>
                    <a:pt x="6478" y="755"/>
                  </a:cubicBezTo>
                  <a:lnTo>
                    <a:pt x="7716" y="2541"/>
                  </a:lnTo>
                  <a:cubicBezTo>
                    <a:pt x="7740" y="2565"/>
                    <a:pt x="7716" y="2613"/>
                    <a:pt x="7716" y="2636"/>
                  </a:cubicBezTo>
                  <a:cubicBezTo>
                    <a:pt x="7716" y="2660"/>
                    <a:pt x="7692" y="2660"/>
                    <a:pt x="7668" y="2660"/>
                  </a:cubicBezTo>
                  <a:lnTo>
                    <a:pt x="3263" y="2660"/>
                  </a:lnTo>
                  <a:cubicBezTo>
                    <a:pt x="3429" y="2398"/>
                    <a:pt x="3549" y="2041"/>
                    <a:pt x="3549" y="1684"/>
                  </a:cubicBezTo>
                  <a:cubicBezTo>
                    <a:pt x="3525" y="1350"/>
                    <a:pt x="3406" y="993"/>
                    <a:pt x="3215" y="731"/>
                  </a:cubicBezTo>
                  <a:close/>
                  <a:moveTo>
                    <a:pt x="1786" y="350"/>
                  </a:moveTo>
                  <a:cubicBezTo>
                    <a:pt x="2548" y="350"/>
                    <a:pt x="3167" y="969"/>
                    <a:pt x="3167" y="1708"/>
                  </a:cubicBezTo>
                  <a:cubicBezTo>
                    <a:pt x="3167" y="2446"/>
                    <a:pt x="2548" y="3089"/>
                    <a:pt x="1786" y="3089"/>
                  </a:cubicBezTo>
                  <a:cubicBezTo>
                    <a:pt x="1048" y="3089"/>
                    <a:pt x="429" y="2446"/>
                    <a:pt x="429" y="1708"/>
                  </a:cubicBezTo>
                  <a:cubicBezTo>
                    <a:pt x="429" y="969"/>
                    <a:pt x="1048" y="350"/>
                    <a:pt x="1786" y="350"/>
                  </a:cubicBezTo>
                  <a:close/>
                  <a:moveTo>
                    <a:pt x="1842" y="0"/>
                  </a:moveTo>
                  <a:cubicBezTo>
                    <a:pt x="1768" y="0"/>
                    <a:pt x="1694" y="6"/>
                    <a:pt x="1620" y="17"/>
                  </a:cubicBezTo>
                  <a:cubicBezTo>
                    <a:pt x="810" y="112"/>
                    <a:pt x="167" y="755"/>
                    <a:pt x="95" y="1589"/>
                  </a:cubicBezTo>
                  <a:cubicBezTo>
                    <a:pt x="0" y="2565"/>
                    <a:pt x="810" y="3446"/>
                    <a:pt x="1786" y="3446"/>
                  </a:cubicBezTo>
                  <a:cubicBezTo>
                    <a:pt x="2215" y="3446"/>
                    <a:pt x="2596" y="3279"/>
                    <a:pt x="2906" y="3041"/>
                  </a:cubicBezTo>
                  <a:lnTo>
                    <a:pt x="7621" y="3041"/>
                  </a:lnTo>
                  <a:cubicBezTo>
                    <a:pt x="7740" y="3041"/>
                    <a:pt x="7907" y="2994"/>
                    <a:pt x="7978" y="2875"/>
                  </a:cubicBezTo>
                  <a:cubicBezTo>
                    <a:pt x="8097" y="2732"/>
                    <a:pt x="8097" y="2517"/>
                    <a:pt x="7978" y="2374"/>
                  </a:cubicBezTo>
                  <a:lnTo>
                    <a:pt x="6740" y="588"/>
                  </a:lnTo>
                  <a:cubicBezTo>
                    <a:pt x="6644" y="469"/>
                    <a:pt x="6525" y="398"/>
                    <a:pt x="6382" y="398"/>
                  </a:cubicBezTo>
                  <a:lnTo>
                    <a:pt x="2906" y="398"/>
                  </a:lnTo>
                  <a:cubicBezTo>
                    <a:pt x="2624" y="157"/>
                    <a:pt x="2241" y="0"/>
                    <a:pt x="184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7" name="Google Shape;7387;p52"/>
            <p:cNvSpPr/>
            <p:nvPr/>
          </p:nvSpPr>
          <p:spPr>
            <a:xfrm>
              <a:off x="2356787" y="3697748"/>
              <a:ext cx="300356" cy="103249"/>
            </a:xfrm>
            <a:custGeom>
              <a:rect b="b" l="l" r="r" t="t"/>
              <a:pathLst>
                <a:path extrusionOk="0" h="3463" w="10074">
                  <a:moveTo>
                    <a:pt x="1786" y="367"/>
                  </a:moveTo>
                  <a:cubicBezTo>
                    <a:pt x="2548" y="367"/>
                    <a:pt x="3167" y="1010"/>
                    <a:pt x="3167" y="1748"/>
                  </a:cubicBezTo>
                  <a:cubicBezTo>
                    <a:pt x="3167" y="2486"/>
                    <a:pt x="2548" y="3106"/>
                    <a:pt x="1786" y="3106"/>
                  </a:cubicBezTo>
                  <a:cubicBezTo>
                    <a:pt x="1048" y="3106"/>
                    <a:pt x="429" y="2486"/>
                    <a:pt x="429" y="1748"/>
                  </a:cubicBezTo>
                  <a:cubicBezTo>
                    <a:pt x="429" y="1010"/>
                    <a:pt x="1048" y="367"/>
                    <a:pt x="1786" y="367"/>
                  </a:cubicBezTo>
                  <a:close/>
                  <a:moveTo>
                    <a:pt x="1775" y="1"/>
                  </a:moveTo>
                  <a:cubicBezTo>
                    <a:pt x="1716" y="1"/>
                    <a:pt x="1656" y="4"/>
                    <a:pt x="1596" y="10"/>
                  </a:cubicBezTo>
                  <a:cubicBezTo>
                    <a:pt x="786" y="105"/>
                    <a:pt x="119" y="772"/>
                    <a:pt x="72" y="1605"/>
                  </a:cubicBezTo>
                  <a:cubicBezTo>
                    <a:pt x="0" y="2605"/>
                    <a:pt x="810" y="3463"/>
                    <a:pt x="1786" y="3463"/>
                  </a:cubicBezTo>
                  <a:cubicBezTo>
                    <a:pt x="2215" y="3463"/>
                    <a:pt x="2596" y="3320"/>
                    <a:pt x="2906" y="3082"/>
                  </a:cubicBezTo>
                  <a:lnTo>
                    <a:pt x="9597" y="3082"/>
                  </a:lnTo>
                  <a:cubicBezTo>
                    <a:pt x="9716" y="3082"/>
                    <a:pt x="9859" y="3034"/>
                    <a:pt x="9955" y="2915"/>
                  </a:cubicBezTo>
                  <a:cubicBezTo>
                    <a:pt x="10074" y="2748"/>
                    <a:pt x="10074" y="2558"/>
                    <a:pt x="9955" y="2391"/>
                  </a:cubicBezTo>
                  <a:lnTo>
                    <a:pt x="8692" y="605"/>
                  </a:lnTo>
                  <a:cubicBezTo>
                    <a:pt x="8621" y="486"/>
                    <a:pt x="8502" y="438"/>
                    <a:pt x="8335" y="438"/>
                  </a:cubicBezTo>
                  <a:lnTo>
                    <a:pt x="7073" y="438"/>
                  </a:lnTo>
                  <a:cubicBezTo>
                    <a:pt x="6978" y="438"/>
                    <a:pt x="6906" y="486"/>
                    <a:pt x="6883" y="581"/>
                  </a:cubicBezTo>
                  <a:cubicBezTo>
                    <a:pt x="6859" y="700"/>
                    <a:pt x="6954" y="796"/>
                    <a:pt x="7073" y="796"/>
                  </a:cubicBezTo>
                  <a:lnTo>
                    <a:pt x="8335" y="796"/>
                  </a:lnTo>
                  <a:cubicBezTo>
                    <a:pt x="8359" y="796"/>
                    <a:pt x="8407" y="796"/>
                    <a:pt x="8407" y="819"/>
                  </a:cubicBezTo>
                  <a:lnTo>
                    <a:pt x="9645" y="2605"/>
                  </a:lnTo>
                  <a:cubicBezTo>
                    <a:pt x="9693" y="2629"/>
                    <a:pt x="9645" y="2677"/>
                    <a:pt x="9645" y="2701"/>
                  </a:cubicBezTo>
                  <a:cubicBezTo>
                    <a:pt x="9645" y="2725"/>
                    <a:pt x="9621" y="2725"/>
                    <a:pt x="9597" y="2725"/>
                  </a:cubicBezTo>
                  <a:lnTo>
                    <a:pt x="3191" y="2725"/>
                  </a:lnTo>
                  <a:cubicBezTo>
                    <a:pt x="3382" y="2463"/>
                    <a:pt x="3501" y="2105"/>
                    <a:pt x="3501" y="1748"/>
                  </a:cubicBezTo>
                  <a:cubicBezTo>
                    <a:pt x="3501" y="1391"/>
                    <a:pt x="3382" y="1058"/>
                    <a:pt x="3191" y="772"/>
                  </a:cubicBezTo>
                  <a:lnTo>
                    <a:pt x="6240" y="772"/>
                  </a:lnTo>
                  <a:cubicBezTo>
                    <a:pt x="6311" y="772"/>
                    <a:pt x="6382" y="700"/>
                    <a:pt x="6406" y="605"/>
                  </a:cubicBezTo>
                  <a:cubicBezTo>
                    <a:pt x="6430" y="486"/>
                    <a:pt x="6359" y="415"/>
                    <a:pt x="6240" y="415"/>
                  </a:cubicBezTo>
                  <a:lnTo>
                    <a:pt x="2858" y="415"/>
                  </a:lnTo>
                  <a:cubicBezTo>
                    <a:pt x="2587" y="144"/>
                    <a:pt x="2189" y="1"/>
                    <a:pt x="177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8" name="Google Shape;7388;p52"/>
            <p:cNvSpPr/>
            <p:nvPr/>
          </p:nvSpPr>
          <p:spPr>
            <a:xfrm>
              <a:off x="2356787" y="3816592"/>
              <a:ext cx="357154" cy="102832"/>
            </a:xfrm>
            <a:custGeom>
              <a:rect b="b" l="l" r="r" t="t"/>
              <a:pathLst>
                <a:path extrusionOk="0" h="3449" w="11979">
                  <a:moveTo>
                    <a:pt x="1786" y="310"/>
                  </a:moveTo>
                  <a:cubicBezTo>
                    <a:pt x="2548" y="310"/>
                    <a:pt x="3167" y="953"/>
                    <a:pt x="3167" y="1692"/>
                  </a:cubicBezTo>
                  <a:cubicBezTo>
                    <a:pt x="3167" y="2430"/>
                    <a:pt x="2572" y="3049"/>
                    <a:pt x="1786" y="3049"/>
                  </a:cubicBezTo>
                  <a:cubicBezTo>
                    <a:pt x="1048" y="3049"/>
                    <a:pt x="429" y="2430"/>
                    <a:pt x="429" y="1692"/>
                  </a:cubicBezTo>
                  <a:cubicBezTo>
                    <a:pt x="429" y="953"/>
                    <a:pt x="1048" y="310"/>
                    <a:pt x="1786" y="310"/>
                  </a:cubicBezTo>
                  <a:close/>
                  <a:moveTo>
                    <a:pt x="1786" y="1"/>
                  </a:moveTo>
                  <a:cubicBezTo>
                    <a:pt x="810" y="1"/>
                    <a:pt x="0" y="858"/>
                    <a:pt x="72" y="1858"/>
                  </a:cubicBezTo>
                  <a:cubicBezTo>
                    <a:pt x="119" y="2668"/>
                    <a:pt x="786" y="3359"/>
                    <a:pt x="1596" y="3430"/>
                  </a:cubicBezTo>
                  <a:cubicBezTo>
                    <a:pt x="1673" y="3442"/>
                    <a:pt x="1751" y="3448"/>
                    <a:pt x="1829" y="3448"/>
                  </a:cubicBezTo>
                  <a:cubicBezTo>
                    <a:pt x="2213" y="3448"/>
                    <a:pt x="2601" y="3306"/>
                    <a:pt x="2858" y="3049"/>
                  </a:cubicBezTo>
                  <a:lnTo>
                    <a:pt x="3906" y="3049"/>
                  </a:lnTo>
                  <a:cubicBezTo>
                    <a:pt x="4001" y="3049"/>
                    <a:pt x="4049" y="3001"/>
                    <a:pt x="4072" y="2906"/>
                  </a:cubicBezTo>
                  <a:cubicBezTo>
                    <a:pt x="4120" y="2787"/>
                    <a:pt x="4025" y="2692"/>
                    <a:pt x="3906" y="2692"/>
                  </a:cubicBezTo>
                  <a:lnTo>
                    <a:pt x="3191" y="2692"/>
                  </a:lnTo>
                  <a:cubicBezTo>
                    <a:pt x="3358" y="2430"/>
                    <a:pt x="3477" y="2073"/>
                    <a:pt x="3477" y="1715"/>
                  </a:cubicBezTo>
                  <a:cubicBezTo>
                    <a:pt x="3477" y="1358"/>
                    <a:pt x="3358" y="1025"/>
                    <a:pt x="3191" y="739"/>
                  </a:cubicBezTo>
                  <a:lnTo>
                    <a:pt x="10264" y="739"/>
                  </a:lnTo>
                  <a:cubicBezTo>
                    <a:pt x="10312" y="739"/>
                    <a:pt x="10336" y="739"/>
                    <a:pt x="10336" y="763"/>
                  </a:cubicBezTo>
                  <a:lnTo>
                    <a:pt x="11574" y="2549"/>
                  </a:lnTo>
                  <a:cubicBezTo>
                    <a:pt x="11622" y="2573"/>
                    <a:pt x="11574" y="2620"/>
                    <a:pt x="11574" y="2644"/>
                  </a:cubicBezTo>
                  <a:cubicBezTo>
                    <a:pt x="11574" y="2668"/>
                    <a:pt x="11550" y="2668"/>
                    <a:pt x="11526" y="2668"/>
                  </a:cubicBezTo>
                  <a:lnTo>
                    <a:pt x="4739" y="2668"/>
                  </a:lnTo>
                  <a:cubicBezTo>
                    <a:pt x="4644" y="2668"/>
                    <a:pt x="4596" y="2739"/>
                    <a:pt x="4573" y="2811"/>
                  </a:cubicBezTo>
                  <a:cubicBezTo>
                    <a:pt x="4525" y="2930"/>
                    <a:pt x="4620" y="3025"/>
                    <a:pt x="4739" y="3025"/>
                  </a:cubicBezTo>
                  <a:lnTo>
                    <a:pt x="11526" y="3025"/>
                  </a:lnTo>
                  <a:cubicBezTo>
                    <a:pt x="11645" y="3025"/>
                    <a:pt x="11788" y="2978"/>
                    <a:pt x="11884" y="2858"/>
                  </a:cubicBezTo>
                  <a:cubicBezTo>
                    <a:pt x="11979" y="2692"/>
                    <a:pt x="11979" y="2501"/>
                    <a:pt x="11884" y="2335"/>
                  </a:cubicBezTo>
                  <a:lnTo>
                    <a:pt x="10645" y="548"/>
                  </a:lnTo>
                  <a:cubicBezTo>
                    <a:pt x="10550" y="429"/>
                    <a:pt x="10431" y="382"/>
                    <a:pt x="10288" y="382"/>
                  </a:cubicBezTo>
                  <a:lnTo>
                    <a:pt x="2906" y="382"/>
                  </a:lnTo>
                  <a:cubicBezTo>
                    <a:pt x="2596" y="144"/>
                    <a:pt x="2215" y="1"/>
                    <a:pt x="178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9" name="Google Shape;7389;p52"/>
          <p:cNvGrpSpPr/>
          <p:nvPr/>
        </p:nvGrpSpPr>
        <p:grpSpPr>
          <a:xfrm>
            <a:off x="1065573" y="4146767"/>
            <a:ext cx="354321" cy="355039"/>
            <a:chOff x="1713260" y="4146767"/>
            <a:chExt cx="354321" cy="355039"/>
          </a:xfrm>
        </p:grpSpPr>
        <p:sp>
          <p:nvSpPr>
            <p:cNvPr id="7390" name="Google Shape;7390;p52"/>
            <p:cNvSpPr/>
            <p:nvPr/>
          </p:nvSpPr>
          <p:spPr>
            <a:xfrm>
              <a:off x="1804137" y="4237644"/>
              <a:ext cx="171854" cy="172569"/>
            </a:xfrm>
            <a:custGeom>
              <a:rect b="b" l="l" r="r" t="t"/>
              <a:pathLst>
                <a:path extrusionOk="0" h="5788" w="5764">
                  <a:moveTo>
                    <a:pt x="2882" y="1"/>
                  </a:moveTo>
                  <a:cubicBezTo>
                    <a:pt x="1287" y="1"/>
                    <a:pt x="1" y="1310"/>
                    <a:pt x="1" y="2906"/>
                  </a:cubicBezTo>
                  <a:cubicBezTo>
                    <a:pt x="1" y="4478"/>
                    <a:pt x="1287" y="5788"/>
                    <a:pt x="2882" y="5788"/>
                  </a:cubicBezTo>
                  <a:cubicBezTo>
                    <a:pt x="4478" y="5788"/>
                    <a:pt x="5764" y="4478"/>
                    <a:pt x="5764" y="2906"/>
                  </a:cubicBezTo>
                  <a:cubicBezTo>
                    <a:pt x="5764" y="1310"/>
                    <a:pt x="4478" y="1"/>
                    <a:pt x="2882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1" name="Google Shape;7391;p52"/>
            <p:cNvSpPr/>
            <p:nvPr/>
          </p:nvSpPr>
          <p:spPr>
            <a:xfrm>
              <a:off x="1836099" y="4248288"/>
              <a:ext cx="140608" cy="161925"/>
            </a:xfrm>
            <a:custGeom>
              <a:rect b="b" l="l" r="r" t="t"/>
              <a:pathLst>
                <a:path extrusionOk="0" h="5431" w="4716">
                  <a:moveTo>
                    <a:pt x="3215" y="1"/>
                  </a:moveTo>
                  <a:lnTo>
                    <a:pt x="3215" y="1"/>
                  </a:lnTo>
                  <a:cubicBezTo>
                    <a:pt x="3882" y="549"/>
                    <a:pt x="4287" y="1358"/>
                    <a:pt x="4287" y="2239"/>
                  </a:cubicBezTo>
                  <a:cubicBezTo>
                    <a:pt x="4287" y="3859"/>
                    <a:pt x="3001" y="5121"/>
                    <a:pt x="1405" y="5121"/>
                  </a:cubicBezTo>
                  <a:cubicBezTo>
                    <a:pt x="905" y="5121"/>
                    <a:pt x="429" y="5002"/>
                    <a:pt x="0" y="4764"/>
                  </a:cubicBezTo>
                  <a:lnTo>
                    <a:pt x="0" y="4764"/>
                  </a:lnTo>
                  <a:cubicBezTo>
                    <a:pt x="477" y="5192"/>
                    <a:pt x="1143" y="5431"/>
                    <a:pt x="1810" y="5431"/>
                  </a:cubicBezTo>
                  <a:cubicBezTo>
                    <a:pt x="3430" y="5431"/>
                    <a:pt x="4716" y="4145"/>
                    <a:pt x="4716" y="2549"/>
                  </a:cubicBezTo>
                  <a:cubicBezTo>
                    <a:pt x="4716" y="1477"/>
                    <a:pt x="4120" y="525"/>
                    <a:pt x="3215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2" name="Google Shape;7392;p52"/>
            <p:cNvSpPr/>
            <p:nvPr/>
          </p:nvSpPr>
          <p:spPr>
            <a:xfrm>
              <a:off x="1718925" y="4336333"/>
              <a:ext cx="159093" cy="159093"/>
            </a:xfrm>
            <a:custGeom>
              <a:rect b="b" l="l" r="r" t="t"/>
              <a:pathLst>
                <a:path extrusionOk="0" h="5336" w="5336">
                  <a:moveTo>
                    <a:pt x="72" y="1"/>
                  </a:moveTo>
                  <a:cubicBezTo>
                    <a:pt x="25" y="1"/>
                    <a:pt x="1" y="72"/>
                    <a:pt x="1" y="96"/>
                  </a:cubicBezTo>
                  <a:cubicBezTo>
                    <a:pt x="239" y="2859"/>
                    <a:pt x="2478" y="5097"/>
                    <a:pt x="5240" y="5335"/>
                  </a:cubicBezTo>
                  <a:cubicBezTo>
                    <a:pt x="5312" y="5335"/>
                    <a:pt x="5335" y="5311"/>
                    <a:pt x="5335" y="5264"/>
                  </a:cubicBezTo>
                  <a:lnTo>
                    <a:pt x="5335" y="3787"/>
                  </a:lnTo>
                  <a:cubicBezTo>
                    <a:pt x="5335" y="3763"/>
                    <a:pt x="5312" y="3716"/>
                    <a:pt x="5240" y="3692"/>
                  </a:cubicBezTo>
                  <a:cubicBezTo>
                    <a:pt x="3335" y="3454"/>
                    <a:pt x="1858" y="1977"/>
                    <a:pt x="1620" y="72"/>
                  </a:cubicBezTo>
                  <a:cubicBezTo>
                    <a:pt x="1620" y="25"/>
                    <a:pt x="1573" y="1"/>
                    <a:pt x="154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3" name="Google Shape;7393;p52"/>
            <p:cNvSpPr/>
            <p:nvPr/>
          </p:nvSpPr>
          <p:spPr>
            <a:xfrm>
              <a:off x="1718925" y="4336333"/>
              <a:ext cx="159093" cy="159093"/>
            </a:xfrm>
            <a:custGeom>
              <a:rect b="b" l="l" r="r" t="t"/>
              <a:pathLst>
                <a:path extrusionOk="0" h="5336" w="5336">
                  <a:moveTo>
                    <a:pt x="72" y="1"/>
                  </a:moveTo>
                  <a:cubicBezTo>
                    <a:pt x="25" y="1"/>
                    <a:pt x="1" y="72"/>
                    <a:pt x="1" y="96"/>
                  </a:cubicBezTo>
                  <a:cubicBezTo>
                    <a:pt x="239" y="2859"/>
                    <a:pt x="2478" y="5097"/>
                    <a:pt x="5240" y="5335"/>
                  </a:cubicBezTo>
                  <a:cubicBezTo>
                    <a:pt x="5312" y="5335"/>
                    <a:pt x="5335" y="5311"/>
                    <a:pt x="5335" y="5264"/>
                  </a:cubicBezTo>
                  <a:lnTo>
                    <a:pt x="5335" y="3787"/>
                  </a:lnTo>
                  <a:cubicBezTo>
                    <a:pt x="5335" y="3763"/>
                    <a:pt x="5312" y="3716"/>
                    <a:pt x="5240" y="3692"/>
                  </a:cubicBezTo>
                  <a:cubicBezTo>
                    <a:pt x="3335" y="3454"/>
                    <a:pt x="1858" y="1977"/>
                    <a:pt x="1620" y="72"/>
                  </a:cubicBezTo>
                  <a:cubicBezTo>
                    <a:pt x="1620" y="25"/>
                    <a:pt x="1573" y="1"/>
                    <a:pt x="154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4" name="Google Shape;7394;p52"/>
            <p:cNvSpPr/>
            <p:nvPr/>
          </p:nvSpPr>
          <p:spPr>
            <a:xfrm>
              <a:off x="1718925" y="4151746"/>
              <a:ext cx="343707" cy="343678"/>
            </a:xfrm>
            <a:custGeom>
              <a:rect b="b" l="l" r="r" t="t"/>
              <a:pathLst>
                <a:path extrusionOk="0" h="11527" w="11528">
                  <a:moveTo>
                    <a:pt x="5740" y="0"/>
                  </a:moveTo>
                  <a:cubicBezTo>
                    <a:pt x="2740" y="0"/>
                    <a:pt x="263" y="2334"/>
                    <a:pt x="1" y="5263"/>
                  </a:cubicBezTo>
                  <a:cubicBezTo>
                    <a:pt x="1" y="5335"/>
                    <a:pt x="25" y="5358"/>
                    <a:pt x="72" y="5358"/>
                  </a:cubicBezTo>
                  <a:lnTo>
                    <a:pt x="1549" y="5358"/>
                  </a:lnTo>
                  <a:cubicBezTo>
                    <a:pt x="1573" y="5358"/>
                    <a:pt x="1620" y="5335"/>
                    <a:pt x="1620" y="5287"/>
                  </a:cubicBezTo>
                  <a:cubicBezTo>
                    <a:pt x="1867" y="3235"/>
                    <a:pt x="3598" y="1660"/>
                    <a:pt x="5718" y="1660"/>
                  </a:cubicBezTo>
                  <a:cubicBezTo>
                    <a:pt x="6058" y="1660"/>
                    <a:pt x="6409" y="1701"/>
                    <a:pt x="6764" y="1786"/>
                  </a:cubicBezTo>
                  <a:cubicBezTo>
                    <a:pt x="8074" y="2096"/>
                    <a:pt x="9408" y="3453"/>
                    <a:pt x="9741" y="4763"/>
                  </a:cubicBezTo>
                  <a:cubicBezTo>
                    <a:pt x="10360" y="7311"/>
                    <a:pt x="8598" y="9621"/>
                    <a:pt x="6216" y="9907"/>
                  </a:cubicBezTo>
                  <a:cubicBezTo>
                    <a:pt x="6193" y="9907"/>
                    <a:pt x="6169" y="9954"/>
                    <a:pt x="6169" y="9978"/>
                  </a:cubicBezTo>
                  <a:lnTo>
                    <a:pt x="6169" y="11455"/>
                  </a:lnTo>
                  <a:cubicBezTo>
                    <a:pt x="6169" y="11502"/>
                    <a:pt x="6216" y="11526"/>
                    <a:pt x="6264" y="11526"/>
                  </a:cubicBezTo>
                  <a:cubicBezTo>
                    <a:pt x="9193" y="11264"/>
                    <a:pt x="11527" y="8788"/>
                    <a:pt x="11527" y="5787"/>
                  </a:cubicBezTo>
                  <a:cubicBezTo>
                    <a:pt x="11527" y="2596"/>
                    <a:pt x="8931" y="0"/>
                    <a:pt x="5740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5" name="Google Shape;7395;p52"/>
            <p:cNvSpPr/>
            <p:nvPr/>
          </p:nvSpPr>
          <p:spPr>
            <a:xfrm>
              <a:off x="1902826" y="4173750"/>
              <a:ext cx="159808" cy="321674"/>
            </a:xfrm>
            <a:custGeom>
              <a:rect b="b" l="l" r="r" t="t"/>
              <a:pathLst>
                <a:path extrusionOk="0" h="10789" w="5360">
                  <a:moveTo>
                    <a:pt x="2406" y="0"/>
                  </a:moveTo>
                  <a:cubicBezTo>
                    <a:pt x="3906" y="1048"/>
                    <a:pt x="4883" y="2763"/>
                    <a:pt x="4883" y="4739"/>
                  </a:cubicBezTo>
                  <a:cubicBezTo>
                    <a:pt x="4883" y="7621"/>
                    <a:pt x="2763" y="10050"/>
                    <a:pt x="1" y="10455"/>
                  </a:cubicBezTo>
                  <a:lnTo>
                    <a:pt x="1" y="10717"/>
                  </a:lnTo>
                  <a:cubicBezTo>
                    <a:pt x="1" y="10764"/>
                    <a:pt x="48" y="10788"/>
                    <a:pt x="96" y="10788"/>
                  </a:cubicBezTo>
                  <a:cubicBezTo>
                    <a:pt x="3025" y="10526"/>
                    <a:pt x="5359" y="8050"/>
                    <a:pt x="5359" y="5049"/>
                  </a:cubicBezTo>
                  <a:cubicBezTo>
                    <a:pt x="5359" y="2906"/>
                    <a:pt x="4192" y="1024"/>
                    <a:pt x="2406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6" name="Google Shape;7396;p52"/>
            <p:cNvSpPr/>
            <p:nvPr/>
          </p:nvSpPr>
          <p:spPr>
            <a:xfrm>
              <a:off x="1713260" y="4146767"/>
              <a:ext cx="354321" cy="352920"/>
            </a:xfrm>
            <a:custGeom>
              <a:rect b="b" l="l" r="r" t="t"/>
              <a:pathLst>
                <a:path extrusionOk="0" h="11837" w="11884">
                  <a:moveTo>
                    <a:pt x="5930" y="0"/>
                  </a:moveTo>
                  <a:cubicBezTo>
                    <a:pt x="4454" y="0"/>
                    <a:pt x="3025" y="548"/>
                    <a:pt x="1929" y="1572"/>
                  </a:cubicBezTo>
                  <a:cubicBezTo>
                    <a:pt x="810" y="2572"/>
                    <a:pt x="167" y="3954"/>
                    <a:pt x="0" y="5406"/>
                  </a:cubicBezTo>
                  <a:cubicBezTo>
                    <a:pt x="0" y="5525"/>
                    <a:pt x="72" y="5644"/>
                    <a:pt x="191" y="5668"/>
                  </a:cubicBezTo>
                  <a:lnTo>
                    <a:pt x="1739" y="5668"/>
                  </a:lnTo>
                  <a:cubicBezTo>
                    <a:pt x="1858" y="5668"/>
                    <a:pt x="1977" y="5597"/>
                    <a:pt x="1977" y="5454"/>
                  </a:cubicBezTo>
                  <a:cubicBezTo>
                    <a:pt x="2215" y="3477"/>
                    <a:pt x="3906" y="1953"/>
                    <a:pt x="5930" y="1953"/>
                  </a:cubicBezTo>
                  <a:cubicBezTo>
                    <a:pt x="6597" y="1953"/>
                    <a:pt x="7240" y="2144"/>
                    <a:pt x="7812" y="2429"/>
                  </a:cubicBezTo>
                  <a:cubicBezTo>
                    <a:pt x="7838" y="2449"/>
                    <a:pt x="7866" y="2458"/>
                    <a:pt x="7893" y="2458"/>
                  </a:cubicBezTo>
                  <a:cubicBezTo>
                    <a:pt x="7965" y="2458"/>
                    <a:pt x="8032" y="2397"/>
                    <a:pt x="8050" y="2310"/>
                  </a:cubicBezTo>
                  <a:cubicBezTo>
                    <a:pt x="8074" y="2215"/>
                    <a:pt x="8026" y="2144"/>
                    <a:pt x="7954" y="2096"/>
                  </a:cubicBezTo>
                  <a:cubicBezTo>
                    <a:pt x="7335" y="1786"/>
                    <a:pt x="6621" y="1596"/>
                    <a:pt x="5930" y="1596"/>
                  </a:cubicBezTo>
                  <a:cubicBezTo>
                    <a:pt x="3787" y="1596"/>
                    <a:pt x="1953" y="3168"/>
                    <a:pt x="1644" y="5311"/>
                  </a:cubicBezTo>
                  <a:lnTo>
                    <a:pt x="358" y="5311"/>
                  </a:lnTo>
                  <a:cubicBezTo>
                    <a:pt x="524" y="3977"/>
                    <a:pt x="1143" y="2715"/>
                    <a:pt x="2144" y="1810"/>
                  </a:cubicBezTo>
                  <a:cubicBezTo>
                    <a:pt x="3192" y="858"/>
                    <a:pt x="4525" y="310"/>
                    <a:pt x="5930" y="310"/>
                  </a:cubicBezTo>
                  <a:cubicBezTo>
                    <a:pt x="7431" y="310"/>
                    <a:pt x="8812" y="905"/>
                    <a:pt x="9883" y="1953"/>
                  </a:cubicBezTo>
                  <a:cubicBezTo>
                    <a:pt x="10955" y="3025"/>
                    <a:pt x="11527" y="4430"/>
                    <a:pt x="11527" y="5906"/>
                  </a:cubicBezTo>
                  <a:cubicBezTo>
                    <a:pt x="11527" y="7311"/>
                    <a:pt x="11003" y="8669"/>
                    <a:pt x="10050" y="9693"/>
                  </a:cubicBezTo>
                  <a:cubicBezTo>
                    <a:pt x="9121" y="10717"/>
                    <a:pt x="7859" y="11336"/>
                    <a:pt x="6526" y="11479"/>
                  </a:cubicBezTo>
                  <a:lnTo>
                    <a:pt x="6526" y="10193"/>
                  </a:lnTo>
                  <a:cubicBezTo>
                    <a:pt x="8645" y="9907"/>
                    <a:pt x="10241" y="8097"/>
                    <a:pt x="10241" y="5906"/>
                  </a:cubicBezTo>
                  <a:cubicBezTo>
                    <a:pt x="10241" y="4644"/>
                    <a:pt x="9693" y="3406"/>
                    <a:pt x="8669" y="2572"/>
                  </a:cubicBezTo>
                  <a:cubicBezTo>
                    <a:pt x="8645" y="2549"/>
                    <a:pt x="8609" y="2537"/>
                    <a:pt x="8571" y="2537"/>
                  </a:cubicBezTo>
                  <a:cubicBezTo>
                    <a:pt x="8532" y="2537"/>
                    <a:pt x="8490" y="2549"/>
                    <a:pt x="8455" y="2572"/>
                  </a:cubicBezTo>
                  <a:cubicBezTo>
                    <a:pt x="8383" y="2644"/>
                    <a:pt x="8383" y="2787"/>
                    <a:pt x="8455" y="2858"/>
                  </a:cubicBezTo>
                  <a:cubicBezTo>
                    <a:pt x="9383" y="3620"/>
                    <a:pt x="9931" y="4716"/>
                    <a:pt x="9931" y="5906"/>
                  </a:cubicBezTo>
                  <a:cubicBezTo>
                    <a:pt x="9931" y="7931"/>
                    <a:pt x="8407" y="9621"/>
                    <a:pt x="6406" y="9860"/>
                  </a:cubicBezTo>
                  <a:cubicBezTo>
                    <a:pt x="6287" y="9860"/>
                    <a:pt x="6192" y="9979"/>
                    <a:pt x="6192" y="10098"/>
                  </a:cubicBezTo>
                  <a:lnTo>
                    <a:pt x="6192" y="11598"/>
                  </a:lnTo>
                  <a:lnTo>
                    <a:pt x="6192" y="11622"/>
                  </a:lnTo>
                  <a:cubicBezTo>
                    <a:pt x="6240" y="11741"/>
                    <a:pt x="6335" y="11836"/>
                    <a:pt x="6430" y="11836"/>
                  </a:cubicBezTo>
                  <a:lnTo>
                    <a:pt x="6478" y="11836"/>
                  </a:lnTo>
                  <a:cubicBezTo>
                    <a:pt x="7954" y="11717"/>
                    <a:pt x="9336" y="11026"/>
                    <a:pt x="10312" y="9931"/>
                  </a:cubicBezTo>
                  <a:cubicBezTo>
                    <a:pt x="11312" y="8836"/>
                    <a:pt x="11884" y="7407"/>
                    <a:pt x="11884" y="5906"/>
                  </a:cubicBezTo>
                  <a:cubicBezTo>
                    <a:pt x="11884" y="4358"/>
                    <a:pt x="11265" y="2882"/>
                    <a:pt x="10122" y="1739"/>
                  </a:cubicBezTo>
                  <a:cubicBezTo>
                    <a:pt x="9002" y="620"/>
                    <a:pt x="7526" y="0"/>
                    <a:pt x="59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7" name="Google Shape;7397;p52"/>
            <p:cNvSpPr/>
            <p:nvPr/>
          </p:nvSpPr>
          <p:spPr>
            <a:xfrm>
              <a:off x="1715377" y="4332785"/>
              <a:ext cx="169021" cy="169021"/>
            </a:xfrm>
            <a:custGeom>
              <a:rect b="b" l="l" r="r" t="t"/>
              <a:pathLst>
                <a:path extrusionOk="0" h="5669" w="5669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9" y="4311"/>
                    <a:pt x="3549" y="5216"/>
                  </a:cubicBezTo>
                  <a:cubicBezTo>
                    <a:pt x="3572" y="5222"/>
                    <a:pt x="3593" y="5225"/>
                    <a:pt x="3613" y="5225"/>
                  </a:cubicBezTo>
                  <a:cubicBezTo>
                    <a:pt x="3678" y="5225"/>
                    <a:pt x="3733" y="5194"/>
                    <a:pt x="3787" y="5121"/>
                  </a:cubicBezTo>
                  <a:cubicBezTo>
                    <a:pt x="3811" y="5026"/>
                    <a:pt x="3787" y="4954"/>
                    <a:pt x="3692" y="4883"/>
                  </a:cubicBezTo>
                  <a:cubicBezTo>
                    <a:pt x="1858" y="4073"/>
                    <a:pt x="596" y="2358"/>
                    <a:pt x="358" y="358"/>
                  </a:cubicBezTo>
                  <a:lnTo>
                    <a:pt x="1644" y="358"/>
                  </a:lnTo>
                  <a:cubicBezTo>
                    <a:pt x="1763" y="1287"/>
                    <a:pt x="2216" y="2144"/>
                    <a:pt x="2859" y="2811"/>
                  </a:cubicBezTo>
                  <a:cubicBezTo>
                    <a:pt x="3525" y="3454"/>
                    <a:pt x="4383" y="3906"/>
                    <a:pt x="5311" y="4025"/>
                  </a:cubicBezTo>
                  <a:lnTo>
                    <a:pt x="5311" y="5311"/>
                  </a:lnTo>
                  <a:cubicBezTo>
                    <a:pt x="5002" y="5264"/>
                    <a:pt x="4668" y="5216"/>
                    <a:pt x="4383" y="5121"/>
                  </a:cubicBezTo>
                  <a:cubicBezTo>
                    <a:pt x="4359" y="5121"/>
                    <a:pt x="4287" y="5121"/>
                    <a:pt x="4264" y="5145"/>
                  </a:cubicBezTo>
                  <a:cubicBezTo>
                    <a:pt x="4121" y="5264"/>
                    <a:pt x="4168" y="5430"/>
                    <a:pt x="4311" y="5478"/>
                  </a:cubicBezTo>
                  <a:cubicBezTo>
                    <a:pt x="4668" y="5573"/>
                    <a:pt x="5026" y="5621"/>
                    <a:pt x="5383" y="5669"/>
                  </a:cubicBezTo>
                  <a:lnTo>
                    <a:pt x="5431" y="5669"/>
                  </a:lnTo>
                  <a:cubicBezTo>
                    <a:pt x="5550" y="5669"/>
                    <a:pt x="5621" y="5573"/>
                    <a:pt x="5669" y="5454"/>
                  </a:cubicBezTo>
                  <a:lnTo>
                    <a:pt x="5669" y="5430"/>
                  </a:lnTo>
                  <a:lnTo>
                    <a:pt x="5669" y="3906"/>
                  </a:lnTo>
                  <a:cubicBezTo>
                    <a:pt x="5621" y="3787"/>
                    <a:pt x="5550" y="3668"/>
                    <a:pt x="5431" y="3668"/>
                  </a:cubicBezTo>
                  <a:cubicBezTo>
                    <a:pt x="4549" y="3549"/>
                    <a:pt x="3716" y="3168"/>
                    <a:pt x="3097" y="2525"/>
                  </a:cubicBezTo>
                  <a:cubicBezTo>
                    <a:pt x="2478" y="1906"/>
                    <a:pt x="2049" y="1072"/>
                    <a:pt x="1977" y="215"/>
                  </a:cubicBezTo>
                  <a:cubicBezTo>
                    <a:pt x="1977" y="96"/>
                    <a:pt x="1858" y="1"/>
                    <a:pt x="17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8" name="Google Shape;7398;p52"/>
            <p:cNvSpPr/>
            <p:nvPr/>
          </p:nvSpPr>
          <p:spPr>
            <a:xfrm>
              <a:off x="1799158" y="4232665"/>
              <a:ext cx="182527" cy="182527"/>
            </a:xfrm>
            <a:custGeom>
              <a:rect b="b" l="l" r="r" t="t"/>
              <a:pathLst>
                <a:path extrusionOk="0" h="6122" w="6122">
                  <a:moveTo>
                    <a:pt x="3049" y="382"/>
                  </a:moveTo>
                  <a:cubicBezTo>
                    <a:pt x="4550" y="382"/>
                    <a:pt x="5764" y="1596"/>
                    <a:pt x="5764" y="3097"/>
                  </a:cubicBezTo>
                  <a:cubicBezTo>
                    <a:pt x="5788" y="4573"/>
                    <a:pt x="4573" y="5812"/>
                    <a:pt x="3049" y="5812"/>
                  </a:cubicBezTo>
                  <a:cubicBezTo>
                    <a:pt x="1573" y="5812"/>
                    <a:pt x="358" y="4573"/>
                    <a:pt x="358" y="3097"/>
                  </a:cubicBezTo>
                  <a:cubicBezTo>
                    <a:pt x="358" y="1596"/>
                    <a:pt x="1573" y="382"/>
                    <a:pt x="3049" y="382"/>
                  </a:cubicBezTo>
                  <a:close/>
                  <a:moveTo>
                    <a:pt x="3049" y="1"/>
                  </a:moveTo>
                  <a:cubicBezTo>
                    <a:pt x="1358" y="1"/>
                    <a:pt x="1" y="1358"/>
                    <a:pt x="1" y="3073"/>
                  </a:cubicBezTo>
                  <a:cubicBezTo>
                    <a:pt x="1" y="4764"/>
                    <a:pt x="1358" y="6121"/>
                    <a:pt x="3049" y="6121"/>
                  </a:cubicBezTo>
                  <a:cubicBezTo>
                    <a:pt x="4764" y="6121"/>
                    <a:pt x="6121" y="4764"/>
                    <a:pt x="6121" y="3073"/>
                  </a:cubicBezTo>
                  <a:cubicBezTo>
                    <a:pt x="6121" y="1358"/>
                    <a:pt x="4764" y="1"/>
                    <a:pt x="30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9" name="Google Shape;7399;p52"/>
            <p:cNvSpPr/>
            <p:nvPr/>
          </p:nvSpPr>
          <p:spPr>
            <a:xfrm>
              <a:off x="1851007" y="4297305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0"/>
                  </a:moveTo>
                  <a:cubicBezTo>
                    <a:pt x="119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2477" y="357"/>
                  </a:lnTo>
                  <a:cubicBezTo>
                    <a:pt x="2572" y="357"/>
                    <a:pt x="2620" y="310"/>
                    <a:pt x="2668" y="214"/>
                  </a:cubicBezTo>
                  <a:cubicBezTo>
                    <a:pt x="2668" y="119"/>
                    <a:pt x="2572" y="0"/>
                    <a:pt x="2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0" name="Google Shape;7400;p52"/>
            <p:cNvSpPr/>
            <p:nvPr/>
          </p:nvSpPr>
          <p:spPr>
            <a:xfrm>
              <a:off x="1851007" y="4318593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0"/>
                  </a:moveTo>
                  <a:cubicBezTo>
                    <a:pt x="119" y="0"/>
                    <a:pt x="72" y="72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20" y="310"/>
                    <a:pt x="2668" y="215"/>
                  </a:cubicBezTo>
                  <a:cubicBezTo>
                    <a:pt x="2668" y="120"/>
                    <a:pt x="2572" y="0"/>
                    <a:pt x="2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1" name="Google Shape;7401;p52"/>
            <p:cNvSpPr/>
            <p:nvPr/>
          </p:nvSpPr>
          <p:spPr>
            <a:xfrm>
              <a:off x="1867346" y="4340596"/>
              <a:ext cx="46183" cy="10674"/>
            </a:xfrm>
            <a:custGeom>
              <a:rect b="b" l="l" r="r" t="t"/>
              <a:pathLst>
                <a:path extrusionOk="0" h="358" w="1549">
                  <a:moveTo>
                    <a:pt x="214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477" y="310"/>
                    <a:pt x="1524" y="215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2" name="Google Shape;7402;p52"/>
          <p:cNvGrpSpPr/>
          <p:nvPr/>
        </p:nvGrpSpPr>
        <p:grpSpPr>
          <a:xfrm>
            <a:off x="1787416" y="4147840"/>
            <a:ext cx="353638" cy="352535"/>
            <a:chOff x="2358904" y="4147840"/>
            <a:chExt cx="353638" cy="352535"/>
          </a:xfrm>
        </p:grpSpPr>
        <p:sp>
          <p:nvSpPr>
            <p:cNvPr id="7403" name="Google Shape;7403;p52"/>
            <p:cNvSpPr/>
            <p:nvPr/>
          </p:nvSpPr>
          <p:spPr>
            <a:xfrm>
              <a:off x="2456191" y="4152790"/>
              <a:ext cx="159779" cy="184108"/>
            </a:xfrm>
            <a:custGeom>
              <a:rect b="b" l="l" r="r" t="t"/>
              <a:pathLst>
                <a:path extrusionOk="0" h="6175" w="5359">
                  <a:moveTo>
                    <a:pt x="2688" y="1"/>
                  </a:moveTo>
                  <a:cubicBezTo>
                    <a:pt x="2667" y="1"/>
                    <a:pt x="2644" y="13"/>
                    <a:pt x="2620" y="37"/>
                  </a:cubicBezTo>
                  <a:lnTo>
                    <a:pt x="72" y="1513"/>
                  </a:lnTo>
                  <a:cubicBezTo>
                    <a:pt x="48" y="1537"/>
                    <a:pt x="0" y="1584"/>
                    <a:pt x="0" y="1608"/>
                  </a:cubicBezTo>
                  <a:lnTo>
                    <a:pt x="0" y="4585"/>
                  </a:lnTo>
                  <a:cubicBezTo>
                    <a:pt x="0" y="4609"/>
                    <a:pt x="48" y="4657"/>
                    <a:pt x="72" y="4657"/>
                  </a:cubicBezTo>
                  <a:lnTo>
                    <a:pt x="2620" y="6157"/>
                  </a:lnTo>
                  <a:cubicBezTo>
                    <a:pt x="2632" y="6169"/>
                    <a:pt x="2656" y="6175"/>
                    <a:pt x="2679" y="6175"/>
                  </a:cubicBezTo>
                  <a:cubicBezTo>
                    <a:pt x="2703" y="6175"/>
                    <a:pt x="2727" y="6169"/>
                    <a:pt x="2739" y="6157"/>
                  </a:cubicBezTo>
                  <a:lnTo>
                    <a:pt x="5311" y="4657"/>
                  </a:lnTo>
                  <a:cubicBezTo>
                    <a:pt x="5314" y="4660"/>
                    <a:pt x="5317" y="4661"/>
                    <a:pt x="5321" y="4661"/>
                  </a:cubicBezTo>
                  <a:cubicBezTo>
                    <a:pt x="5341" y="4661"/>
                    <a:pt x="5358" y="4606"/>
                    <a:pt x="5358" y="4585"/>
                  </a:cubicBezTo>
                  <a:lnTo>
                    <a:pt x="5358" y="1608"/>
                  </a:lnTo>
                  <a:cubicBezTo>
                    <a:pt x="5358" y="1584"/>
                    <a:pt x="5335" y="1513"/>
                    <a:pt x="5311" y="1513"/>
                  </a:cubicBezTo>
                  <a:lnTo>
                    <a:pt x="2739" y="37"/>
                  </a:lnTo>
                  <a:cubicBezTo>
                    <a:pt x="2727" y="13"/>
                    <a:pt x="2709" y="1"/>
                    <a:pt x="268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4" name="Google Shape;7404;p52"/>
            <p:cNvSpPr/>
            <p:nvPr/>
          </p:nvSpPr>
          <p:spPr>
            <a:xfrm>
              <a:off x="2365284" y="4310960"/>
              <a:ext cx="159808" cy="184287"/>
            </a:xfrm>
            <a:custGeom>
              <a:rect b="b" l="l" r="r" t="t"/>
              <a:pathLst>
                <a:path extrusionOk="0" h="6181" w="5360">
                  <a:moveTo>
                    <a:pt x="2671" y="0"/>
                  </a:moveTo>
                  <a:cubicBezTo>
                    <a:pt x="2650" y="0"/>
                    <a:pt x="2632" y="6"/>
                    <a:pt x="2621" y="18"/>
                  </a:cubicBezTo>
                  <a:lnTo>
                    <a:pt x="49" y="1519"/>
                  </a:lnTo>
                  <a:cubicBezTo>
                    <a:pt x="25" y="1542"/>
                    <a:pt x="1" y="1566"/>
                    <a:pt x="1" y="1590"/>
                  </a:cubicBezTo>
                  <a:lnTo>
                    <a:pt x="1" y="4567"/>
                  </a:lnTo>
                  <a:cubicBezTo>
                    <a:pt x="1" y="4614"/>
                    <a:pt x="25" y="4662"/>
                    <a:pt x="49" y="4662"/>
                  </a:cubicBezTo>
                  <a:lnTo>
                    <a:pt x="2621" y="6162"/>
                  </a:lnTo>
                  <a:cubicBezTo>
                    <a:pt x="2632" y="6174"/>
                    <a:pt x="2650" y="6180"/>
                    <a:pt x="2671" y="6180"/>
                  </a:cubicBezTo>
                  <a:cubicBezTo>
                    <a:pt x="2692" y="6180"/>
                    <a:pt x="2716" y="6174"/>
                    <a:pt x="2740" y="6162"/>
                  </a:cubicBezTo>
                  <a:lnTo>
                    <a:pt x="5288" y="4662"/>
                  </a:lnTo>
                  <a:cubicBezTo>
                    <a:pt x="5359" y="4662"/>
                    <a:pt x="5359" y="4638"/>
                    <a:pt x="5359" y="4567"/>
                  </a:cubicBezTo>
                  <a:lnTo>
                    <a:pt x="5359" y="1590"/>
                  </a:lnTo>
                  <a:cubicBezTo>
                    <a:pt x="5359" y="1566"/>
                    <a:pt x="5312" y="1519"/>
                    <a:pt x="5288" y="1519"/>
                  </a:cubicBezTo>
                  <a:lnTo>
                    <a:pt x="2740" y="18"/>
                  </a:lnTo>
                  <a:cubicBezTo>
                    <a:pt x="2716" y="6"/>
                    <a:pt x="2692" y="0"/>
                    <a:pt x="2671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5" name="Google Shape;7405;p52"/>
            <p:cNvSpPr/>
            <p:nvPr/>
          </p:nvSpPr>
          <p:spPr>
            <a:xfrm>
              <a:off x="2547784" y="4310960"/>
              <a:ext cx="159779" cy="184287"/>
            </a:xfrm>
            <a:custGeom>
              <a:rect b="b" l="l" r="r" t="t"/>
              <a:pathLst>
                <a:path extrusionOk="0" h="6181" w="5359">
                  <a:moveTo>
                    <a:pt x="2679" y="0"/>
                  </a:moveTo>
                  <a:cubicBezTo>
                    <a:pt x="2656" y="0"/>
                    <a:pt x="2632" y="6"/>
                    <a:pt x="2620" y="18"/>
                  </a:cubicBezTo>
                  <a:lnTo>
                    <a:pt x="72" y="1519"/>
                  </a:lnTo>
                  <a:cubicBezTo>
                    <a:pt x="24" y="1542"/>
                    <a:pt x="0" y="1566"/>
                    <a:pt x="0" y="1590"/>
                  </a:cubicBezTo>
                  <a:lnTo>
                    <a:pt x="0" y="4567"/>
                  </a:lnTo>
                  <a:cubicBezTo>
                    <a:pt x="0" y="4614"/>
                    <a:pt x="24" y="4662"/>
                    <a:pt x="72" y="4662"/>
                  </a:cubicBezTo>
                  <a:lnTo>
                    <a:pt x="2620" y="6162"/>
                  </a:lnTo>
                  <a:cubicBezTo>
                    <a:pt x="2632" y="6174"/>
                    <a:pt x="2656" y="6180"/>
                    <a:pt x="2679" y="6180"/>
                  </a:cubicBezTo>
                  <a:cubicBezTo>
                    <a:pt x="2703" y="6180"/>
                    <a:pt x="2727" y="6174"/>
                    <a:pt x="2739" y="6162"/>
                  </a:cubicBezTo>
                  <a:lnTo>
                    <a:pt x="5311" y="4662"/>
                  </a:lnTo>
                  <a:cubicBezTo>
                    <a:pt x="5335" y="4662"/>
                    <a:pt x="5359" y="4638"/>
                    <a:pt x="5359" y="4567"/>
                  </a:cubicBezTo>
                  <a:lnTo>
                    <a:pt x="5359" y="1590"/>
                  </a:lnTo>
                  <a:cubicBezTo>
                    <a:pt x="5359" y="1566"/>
                    <a:pt x="5335" y="1519"/>
                    <a:pt x="5311" y="1519"/>
                  </a:cubicBezTo>
                  <a:lnTo>
                    <a:pt x="2739" y="18"/>
                  </a:lnTo>
                  <a:cubicBezTo>
                    <a:pt x="2727" y="6"/>
                    <a:pt x="2703" y="0"/>
                    <a:pt x="2679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6" name="Google Shape;7406;p52"/>
            <p:cNvSpPr/>
            <p:nvPr/>
          </p:nvSpPr>
          <p:spPr>
            <a:xfrm>
              <a:off x="2520085" y="4190089"/>
              <a:ext cx="95885" cy="146809"/>
            </a:xfrm>
            <a:custGeom>
              <a:rect b="b" l="l" r="r" t="t"/>
              <a:pathLst>
                <a:path extrusionOk="0" h="4924" w="3216">
                  <a:moveTo>
                    <a:pt x="2668" y="0"/>
                  </a:moveTo>
                  <a:lnTo>
                    <a:pt x="2689" y="13"/>
                  </a:lnTo>
                  <a:lnTo>
                    <a:pt x="2689" y="13"/>
                  </a:lnTo>
                  <a:cubicBezTo>
                    <a:pt x="2683" y="5"/>
                    <a:pt x="2675" y="0"/>
                    <a:pt x="2668" y="0"/>
                  </a:cubicBezTo>
                  <a:close/>
                  <a:moveTo>
                    <a:pt x="2689" y="13"/>
                  </a:moveTo>
                  <a:cubicBezTo>
                    <a:pt x="2704" y="30"/>
                    <a:pt x="2715" y="63"/>
                    <a:pt x="2715" y="95"/>
                  </a:cubicBezTo>
                  <a:lnTo>
                    <a:pt x="2715" y="3072"/>
                  </a:lnTo>
                  <a:cubicBezTo>
                    <a:pt x="2715" y="3096"/>
                    <a:pt x="2692" y="3120"/>
                    <a:pt x="2668" y="3144"/>
                  </a:cubicBezTo>
                  <a:lnTo>
                    <a:pt x="96" y="4644"/>
                  </a:lnTo>
                  <a:lnTo>
                    <a:pt x="1" y="4644"/>
                  </a:lnTo>
                  <a:lnTo>
                    <a:pt x="477" y="4906"/>
                  </a:lnTo>
                  <a:cubicBezTo>
                    <a:pt x="501" y="4918"/>
                    <a:pt x="524" y="4924"/>
                    <a:pt x="545" y="4924"/>
                  </a:cubicBezTo>
                  <a:cubicBezTo>
                    <a:pt x="566" y="4924"/>
                    <a:pt x="584" y="4918"/>
                    <a:pt x="596" y="4906"/>
                  </a:cubicBezTo>
                  <a:lnTo>
                    <a:pt x="3168" y="3406"/>
                  </a:lnTo>
                  <a:cubicBezTo>
                    <a:pt x="3192" y="3406"/>
                    <a:pt x="3215" y="3358"/>
                    <a:pt x="3215" y="3334"/>
                  </a:cubicBezTo>
                  <a:lnTo>
                    <a:pt x="3215" y="357"/>
                  </a:lnTo>
                  <a:cubicBezTo>
                    <a:pt x="3215" y="333"/>
                    <a:pt x="3192" y="262"/>
                    <a:pt x="3120" y="262"/>
                  </a:cubicBezTo>
                  <a:lnTo>
                    <a:pt x="2689" y="13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7" name="Google Shape;7407;p52"/>
            <p:cNvSpPr/>
            <p:nvPr/>
          </p:nvSpPr>
          <p:spPr>
            <a:xfrm>
              <a:off x="2429208" y="4349124"/>
              <a:ext cx="95885" cy="146839"/>
            </a:xfrm>
            <a:custGeom>
              <a:rect b="b" l="l" r="r" t="t"/>
              <a:pathLst>
                <a:path extrusionOk="0" h="4925" w="3216">
                  <a:moveTo>
                    <a:pt x="2644" y="0"/>
                  </a:moveTo>
                  <a:lnTo>
                    <a:pt x="2665" y="12"/>
                  </a:lnTo>
                  <a:lnTo>
                    <a:pt x="2665" y="12"/>
                  </a:lnTo>
                  <a:cubicBezTo>
                    <a:pt x="2659" y="5"/>
                    <a:pt x="2651" y="0"/>
                    <a:pt x="2644" y="0"/>
                  </a:cubicBezTo>
                  <a:close/>
                  <a:moveTo>
                    <a:pt x="2665" y="12"/>
                  </a:moveTo>
                  <a:lnTo>
                    <a:pt x="2665" y="12"/>
                  </a:lnTo>
                  <a:cubicBezTo>
                    <a:pt x="2680" y="28"/>
                    <a:pt x="2691" y="56"/>
                    <a:pt x="2691" y="72"/>
                  </a:cubicBezTo>
                  <a:lnTo>
                    <a:pt x="2691" y="3049"/>
                  </a:lnTo>
                  <a:cubicBezTo>
                    <a:pt x="2691" y="3096"/>
                    <a:pt x="2667" y="3120"/>
                    <a:pt x="2644" y="3144"/>
                  </a:cubicBezTo>
                  <a:lnTo>
                    <a:pt x="72" y="4644"/>
                  </a:lnTo>
                  <a:lnTo>
                    <a:pt x="0" y="4644"/>
                  </a:lnTo>
                  <a:lnTo>
                    <a:pt x="477" y="4906"/>
                  </a:lnTo>
                  <a:cubicBezTo>
                    <a:pt x="488" y="4918"/>
                    <a:pt x="506" y="4924"/>
                    <a:pt x="527" y="4924"/>
                  </a:cubicBezTo>
                  <a:cubicBezTo>
                    <a:pt x="548" y="4924"/>
                    <a:pt x="572" y="4918"/>
                    <a:pt x="596" y="4906"/>
                  </a:cubicBezTo>
                  <a:lnTo>
                    <a:pt x="3144" y="3406"/>
                  </a:lnTo>
                  <a:cubicBezTo>
                    <a:pt x="3168" y="3406"/>
                    <a:pt x="3215" y="3358"/>
                    <a:pt x="3215" y="3334"/>
                  </a:cubicBezTo>
                  <a:lnTo>
                    <a:pt x="3215" y="358"/>
                  </a:lnTo>
                  <a:cubicBezTo>
                    <a:pt x="3215" y="286"/>
                    <a:pt x="3215" y="262"/>
                    <a:pt x="3120" y="262"/>
                  </a:cubicBezTo>
                  <a:lnTo>
                    <a:pt x="2665" y="12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8" name="Google Shape;7408;p52"/>
            <p:cNvSpPr/>
            <p:nvPr/>
          </p:nvSpPr>
          <p:spPr>
            <a:xfrm>
              <a:off x="2611678" y="4349124"/>
              <a:ext cx="95885" cy="146839"/>
            </a:xfrm>
            <a:custGeom>
              <a:rect b="b" l="l" r="r" t="t"/>
              <a:pathLst>
                <a:path extrusionOk="0" h="4925" w="3216">
                  <a:moveTo>
                    <a:pt x="2644" y="0"/>
                  </a:moveTo>
                  <a:lnTo>
                    <a:pt x="2701" y="32"/>
                  </a:lnTo>
                  <a:lnTo>
                    <a:pt x="2701" y="32"/>
                  </a:lnTo>
                  <a:cubicBezTo>
                    <a:pt x="2689" y="15"/>
                    <a:pt x="2670" y="0"/>
                    <a:pt x="2644" y="0"/>
                  </a:cubicBezTo>
                  <a:close/>
                  <a:moveTo>
                    <a:pt x="2701" y="32"/>
                  </a:moveTo>
                  <a:lnTo>
                    <a:pt x="2701" y="32"/>
                  </a:lnTo>
                  <a:cubicBezTo>
                    <a:pt x="2711" y="46"/>
                    <a:pt x="2715" y="61"/>
                    <a:pt x="2715" y="72"/>
                  </a:cubicBezTo>
                  <a:lnTo>
                    <a:pt x="2715" y="3049"/>
                  </a:lnTo>
                  <a:cubicBezTo>
                    <a:pt x="2715" y="3096"/>
                    <a:pt x="2668" y="3120"/>
                    <a:pt x="2644" y="3144"/>
                  </a:cubicBezTo>
                  <a:lnTo>
                    <a:pt x="96" y="4644"/>
                  </a:lnTo>
                  <a:lnTo>
                    <a:pt x="1" y="4644"/>
                  </a:lnTo>
                  <a:lnTo>
                    <a:pt x="477" y="4906"/>
                  </a:lnTo>
                  <a:cubicBezTo>
                    <a:pt x="489" y="4918"/>
                    <a:pt x="513" y="4924"/>
                    <a:pt x="536" y="4924"/>
                  </a:cubicBezTo>
                  <a:cubicBezTo>
                    <a:pt x="560" y="4924"/>
                    <a:pt x="584" y="4918"/>
                    <a:pt x="596" y="4906"/>
                  </a:cubicBezTo>
                  <a:lnTo>
                    <a:pt x="3168" y="3406"/>
                  </a:lnTo>
                  <a:cubicBezTo>
                    <a:pt x="3192" y="3406"/>
                    <a:pt x="3216" y="3358"/>
                    <a:pt x="3216" y="3334"/>
                  </a:cubicBezTo>
                  <a:lnTo>
                    <a:pt x="3216" y="358"/>
                  </a:lnTo>
                  <a:cubicBezTo>
                    <a:pt x="3216" y="286"/>
                    <a:pt x="3192" y="262"/>
                    <a:pt x="3120" y="262"/>
                  </a:cubicBezTo>
                  <a:lnTo>
                    <a:pt x="2701" y="32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9" name="Google Shape;7409;p52"/>
            <p:cNvSpPr/>
            <p:nvPr/>
          </p:nvSpPr>
          <p:spPr>
            <a:xfrm>
              <a:off x="2451212" y="4147840"/>
              <a:ext cx="170423" cy="194215"/>
            </a:xfrm>
            <a:custGeom>
              <a:rect b="b" l="l" r="r" t="t"/>
              <a:pathLst>
                <a:path extrusionOk="0" h="6514" w="5716">
                  <a:moveTo>
                    <a:pt x="2882" y="345"/>
                  </a:moveTo>
                  <a:lnTo>
                    <a:pt x="5383" y="1798"/>
                  </a:lnTo>
                  <a:lnTo>
                    <a:pt x="5383" y="4727"/>
                  </a:lnTo>
                  <a:lnTo>
                    <a:pt x="2882" y="6180"/>
                  </a:lnTo>
                  <a:lnTo>
                    <a:pt x="382" y="4727"/>
                  </a:lnTo>
                  <a:lnTo>
                    <a:pt x="382" y="1798"/>
                  </a:lnTo>
                  <a:lnTo>
                    <a:pt x="2882" y="345"/>
                  </a:lnTo>
                  <a:close/>
                  <a:moveTo>
                    <a:pt x="2849" y="0"/>
                  </a:moveTo>
                  <a:cubicBezTo>
                    <a:pt x="2799" y="0"/>
                    <a:pt x="2751" y="12"/>
                    <a:pt x="2715" y="36"/>
                  </a:cubicBezTo>
                  <a:lnTo>
                    <a:pt x="143" y="1536"/>
                  </a:lnTo>
                  <a:cubicBezTo>
                    <a:pt x="48" y="1584"/>
                    <a:pt x="0" y="1679"/>
                    <a:pt x="0" y="1774"/>
                  </a:cubicBezTo>
                  <a:lnTo>
                    <a:pt x="0" y="4751"/>
                  </a:lnTo>
                  <a:cubicBezTo>
                    <a:pt x="0" y="4823"/>
                    <a:pt x="48" y="4965"/>
                    <a:pt x="143" y="4989"/>
                  </a:cubicBezTo>
                  <a:lnTo>
                    <a:pt x="2715" y="6466"/>
                  </a:lnTo>
                  <a:cubicBezTo>
                    <a:pt x="2739" y="6513"/>
                    <a:pt x="2787" y="6513"/>
                    <a:pt x="2858" y="6513"/>
                  </a:cubicBezTo>
                  <a:cubicBezTo>
                    <a:pt x="2906" y="6513"/>
                    <a:pt x="2953" y="6513"/>
                    <a:pt x="3001" y="6466"/>
                  </a:cubicBezTo>
                  <a:lnTo>
                    <a:pt x="5573" y="4989"/>
                  </a:lnTo>
                  <a:cubicBezTo>
                    <a:pt x="5645" y="4965"/>
                    <a:pt x="5716" y="4846"/>
                    <a:pt x="5716" y="4751"/>
                  </a:cubicBezTo>
                  <a:lnTo>
                    <a:pt x="5716" y="1774"/>
                  </a:lnTo>
                  <a:cubicBezTo>
                    <a:pt x="5716" y="1679"/>
                    <a:pt x="5645" y="1560"/>
                    <a:pt x="5573" y="1536"/>
                  </a:cubicBezTo>
                  <a:lnTo>
                    <a:pt x="3001" y="36"/>
                  </a:lnTo>
                  <a:cubicBezTo>
                    <a:pt x="2953" y="12"/>
                    <a:pt x="2900" y="0"/>
                    <a:pt x="284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0" name="Google Shape;7410;p52"/>
            <p:cNvSpPr/>
            <p:nvPr/>
          </p:nvSpPr>
          <p:spPr>
            <a:xfrm>
              <a:off x="2358904" y="4306875"/>
              <a:ext cx="171138" cy="193499"/>
            </a:xfrm>
            <a:custGeom>
              <a:rect b="b" l="l" r="r" t="t"/>
              <a:pathLst>
                <a:path extrusionOk="0" h="6490" w="5740">
                  <a:moveTo>
                    <a:pt x="2873" y="1"/>
                  </a:moveTo>
                  <a:cubicBezTo>
                    <a:pt x="2823" y="1"/>
                    <a:pt x="2775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1"/>
                  </a:lnTo>
                  <a:cubicBezTo>
                    <a:pt x="1" y="4823"/>
                    <a:pt x="48" y="4942"/>
                    <a:pt x="144" y="4966"/>
                  </a:cubicBezTo>
                  <a:lnTo>
                    <a:pt x="2692" y="6466"/>
                  </a:lnTo>
                  <a:cubicBezTo>
                    <a:pt x="2739" y="6490"/>
                    <a:pt x="2787" y="6490"/>
                    <a:pt x="2858" y="6490"/>
                  </a:cubicBezTo>
                  <a:cubicBezTo>
                    <a:pt x="2906" y="6490"/>
                    <a:pt x="2930" y="6490"/>
                    <a:pt x="3001" y="6466"/>
                  </a:cubicBezTo>
                  <a:lnTo>
                    <a:pt x="5549" y="4966"/>
                  </a:lnTo>
                  <a:cubicBezTo>
                    <a:pt x="5645" y="4918"/>
                    <a:pt x="5716" y="4823"/>
                    <a:pt x="5716" y="4751"/>
                  </a:cubicBezTo>
                  <a:lnTo>
                    <a:pt x="5716" y="1775"/>
                  </a:lnTo>
                  <a:cubicBezTo>
                    <a:pt x="5740" y="1656"/>
                    <a:pt x="5692" y="1560"/>
                    <a:pt x="5597" y="1489"/>
                  </a:cubicBezTo>
                  <a:lnTo>
                    <a:pt x="4644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59" y="1203"/>
                    <a:pt x="4454" y="1251"/>
                  </a:cubicBezTo>
                  <a:lnTo>
                    <a:pt x="5383" y="1799"/>
                  </a:lnTo>
                  <a:lnTo>
                    <a:pt x="5383" y="4704"/>
                  </a:lnTo>
                  <a:lnTo>
                    <a:pt x="2882" y="6157"/>
                  </a:lnTo>
                  <a:lnTo>
                    <a:pt x="382" y="4704"/>
                  </a:lnTo>
                  <a:lnTo>
                    <a:pt x="382" y="1799"/>
                  </a:lnTo>
                  <a:lnTo>
                    <a:pt x="2906" y="346"/>
                  </a:lnTo>
                  <a:lnTo>
                    <a:pt x="3811" y="870"/>
                  </a:lnTo>
                  <a:cubicBezTo>
                    <a:pt x="3831" y="890"/>
                    <a:pt x="3855" y="899"/>
                    <a:pt x="3880" y="899"/>
                  </a:cubicBezTo>
                  <a:cubicBezTo>
                    <a:pt x="3944" y="899"/>
                    <a:pt x="4015" y="843"/>
                    <a:pt x="4049" y="774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77" y="12"/>
                    <a:pt x="2924" y="1"/>
                    <a:pt x="287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1" name="Google Shape;7411;p52"/>
            <p:cNvSpPr/>
            <p:nvPr/>
          </p:nvSpPr>
          <p:spPr>
            <a:xfrm>
              <a:off x="2542804" y="4306875"/>
              <a:ext cx="169737" cy="193499"/>
            </a:xfrm>
            <a:custGeom>
              <a:rect b="b" l="l" r="r" t="t"/>
              <a:pathLst>
                <a:path extrusionOk="0" h="6490" w="5693">
                  <a:moveTo>
                    <a:pt x="2846" y="1"/>
                  </a:moveTo>
                  <a:cubicBezTo>
                    <a:pt x="2793" y="1"/>
                    <a:pt x="2739" y="12"/>
                    <a:pt x="2692" y="36"/>
                  </a:cubicBezTo>
                  <a:lnTo>
                    <a:pt x="143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1"/>
                  </a:lnTo>
                  <a:cubicBezTo>
                    <a:pt x="1" y="4823"/>
                    <a:pt x="48" y="4942"/>
                    <a:pt x="143" y="4990"/>
                  </a:cubicBezTo>
                  <a:lnTo>
                    <a:pt x="2692" y="6466"/>
                  </a:lnTo>
                  <a:cubicBezTo>
                    <a:pt x="2715" y="6490"/>
                    <a:pt x="2787" y="6490"/>
                    <a:pt x="2858" y="6490"/>
                  </a:cubicBezTo>
                  <a:cubicBezTo>
                    <a:pt x="2906" y="6490"/>
                    <a:pt x="2930" y="6490"/>
                    <a:pt x="3001" y="6466"/>
                  </a:cubicBezTo>
                  <a:lnTo>
                    <a:pt x="5549" y="4990"/>
                  </a:lnTo>
                  <a:cubicBezTo>
                    <a:pt x="5645" y="4918"/>
                    <a:pt x="5692" y="4823"/>
                    <a:pt x="5692" y="4751"/>
                  </a:cubicBezTo>
                  <a:lnTo>
                    <a:pt x="5692" y="4323"/>
                  </a:lnTo>
                  <a:cubicBezTo>
                    <a:pt x="5692" y="4228"/>
                    <a:pt x="5645" y="4156"/>
                    <a:pt x="5549" y="4156"/>
                  </a:cubicBezTo>
                  <a:cubicBezTo>
                    <a:pt x="5430" y="4156"/>
                    <a:pt x="5335" y="4204"/>
                    <a:pt x="5335" y="4323"/>
                  </a:cubicBezTo>
                  <a:lnTo>
                    <a:pt x="5335" y="4704"/>
                  </a:lnTo>
                  <a:lnTo>
                    <a:pt x="2834" y="6180"/>
                  </a:lnTo>
                  <a:lnTo>
                    <a:pt x="334" y="4704"/>
                  </a:lnTo>
                  <a:lnTo>
                    <a:pt x="334" y="1799"/>
                  </a:lnTo>
                  <a:lnTo>
                    <a:pt x="2834" y="346"/>
                  </a:lnTo>
                  <a:lnTo>
                    <a:pt x="5335" y="1799"/>
                  </a:lnTo>
                  <a:lnTo>
                    <a:pt x="5335" y="3513"/>
                  </a:lnTo>
                  <a:cubicBezTo>
                    <a:pt x="5359" y="3608"/>
                    <a:pt x="5430" y="3680"/>
                    <a:pt x="5549" y="3680"/>
                  </a:cubicBezTo>
                  <a:cubicBezTo>
                    <a:pt x="5645" y="3680"/>
                    <a:pt x="5692" y="3585"/>
                    <a:pt x="5692" y="3489"/>
                  </a:cubicBezTo>
                  <a:lnTo>
                    <a:pt x="5692" y="1775"/>
                  </a:lnTo>
                  <a:cubicBezTo>
                    <a:pt x="5692" y="1679"/>
                    <a:pt x="5645" y="1560"/>
                    <a:pt x="5549" y="1537"/>
                  </a:cubicBezTo>
                  <a:lnTo>
                    <a:pt x="3001" y="36"/>
                  </a:lnTo>
                  <a:cubicBezTo>
                    <a:pt x="2954" y="12"/>
                    <a:pt x="2900" y="1"/>
                    <a:pt x="28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2" name="Google Shape;7412;p52"/>
            <p:cNvSpPr/>
            <p:nvPr/>
          </p:nvSpPr>
          <p:spPr>
            <a:xfrm>
              <a:off x="2491671" y="4217757"/>
              <a:ext cx="88074" cy="10704"/>
            </a:xfrm>
            <a:custGeom>
              <a:rect b="b" l="l" r="r" t="t"/>
              <a:pathLst>
                <a:path extrusionOk="0" h="359" w="2954">
                  <a:moveTo>
                    <a:pt x="191" y="1"/>
                  </a:moveTo>
                  <a:cubicBezTo>
                    <a:pt x="96" y="1"/>
                    <a:pt x="1" y="72"/>
                    <a:pt x="1" y="168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2787" y="358"/>
                  </a:lnTo>
                  <a:cubicBezTo>
                    <a:pt x="2859" y="358"/>
                    <a:pt x="2954" y="287"/>
                    <a:pt x="2954" y="191"/>
                  </a:cubicBezTo>
                  <a:cubicBezTo>
                    <a:pt x="2954" y="72"/>
                    <a:pt x="2882" y="1"/>
                    <a:pt x="27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3" name="Google Shape;7413;p52"/>
            <p:cNvSpPr/>
            <p:nvPr/>
          </p:nvSpPr>
          <p:spPr>
            <a:xfrm>
              <a:off x="2491671" y="4239791"/>
              <a:ext cx="88789" cy="10674"/>
            </a:xfrm>
            <a:custGeom>
              <a:rect b="b" l="l" r="r" t="t"/>
              <a:pathLst>
                <a:path extrusionOk="0" h="358" w="2978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2787" y="357"/>
                  </a:lnTo>
                  <a:cubicBezTo>
                    <a:pt x="2859" y="357"/>
                    <a:pt x="2954" y="286"/>
                    <a:pt x="2954" y="214"/>
                  </a:cubicBezTo>
                  <a:cubicBezTo>
                    <a:pt x="2978" y="95"/>
                    <a:pt x="2906" y="0"/>
                    <a:pt x="2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4" name="Google Shape;7414;p52"/>
            <p:cNvSpPr/>
            <p:nvPr/>
          </p:nvSpPr>
          <p:spPr>
            <a:xfrm>
              <a:off x="2512274" y="4261795"/>
              <a:ext cx="49016" cy="10674"/>
            </a:xfrm>
            <a:custGeom>
              <a:rect b="b" l="l" r="r" t="t"/>
              <a:pathLst>
                <a:path extrusionOk="0" h="358" w="1644">
                  <a:moveTo>
                    <a:pt x="191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453" y="358"/>
                  </a:lnTo>
                  <a:cubicBezTo>
                    <a:pt x="1548" y="358"/>
                    <a:pt x="1644" y="310"/>
                    <a:pt x="1644" y="215"/>
                  </a:cubicBezTo>
                  <a:cubicBezTo>
                    <a:pt x="1644" y="96"/>
                    <a:pt x="1548" y="0"/>
                    <a:pt x="14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5" name="Google Shape;7415;p52"/>
            <p:cNvSpPr/>
            <p:nvPr/>
          </p:nvSpPr>
          <p:spPr>
            <a:xfrm>
              <a:off x="2583264" y="4376107"/>
              <a:ext cx="88789" cy="10674"/>
            </a:xfrm>
            <a:custGeom>
              <a:rect b="b" l="l" r="r" t="t"/>
              <a:pathLst>
                <a:path extrusionOk="0" h="358" w="2978">
                  <a:moveTo>
                    <a:pt x="168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72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54" y="310"/>
                    <a:pt x="2954" y="215"/>
                  </a:cubicBezTo>
                  <a:cubicBezTo>
                    <a:pt x="2978" y="96"/>
                    <a:pt x="2883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6" name="Google Shape;7416;p52"/>
            <p:cNvSpPr/>
            <p:nvPr/>
          </p:nvSpPr>
          <p:spPr>
            <a:xfrm>
              <a:off x="2583264" y="4398826"/>
              <a:ext cx="88074" cy="10674"/>
            </a:xfrm>
            <a:custGeom>
              <a:rect b="b" l="l" r="r" t="t"/>
              <a:pathLst>
                <a:path extrusionOk="0" h="358" w="2954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54" y="262"/>
                    <a:pt x="2954" y="143"/>
                  </a:cubicBezTo>
                  <a:cubicBezTo>
                    <a:pt x="2954" y="48"/>
                    <a:pt x="2859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7" name="Google Shape;7417;p52"/>
            <p:cNvSpPr/>
            <p:nvPr/>
          </p:nvSpPr>
          <p:spPr>
            <a:xfrm>
              <a:off x="2603151" y="4420830"/>
              <a:ext cx="48330" cy="10674"/>
            </a:xfrm>
            <a:custGeom>
              <a:rect b="b" l="l" r="r" t="t"/>
              <a:pathLst>
                <a:path extrusionOk="0" h="358" w="1621">
                  <a:moveTo>
                    <a:pt x="167" y="1"/>
                  </a:moveTo>
                  <a:cubicBezTo>
                    <a:pt x="72" y="1"/>
                    <a:pt x="1" y="96"/>
                    <a:pt x="1" y="215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1453" y="358"/>
                  </a:lnTo>
                  <a:cubicBezTo>
                    <a:pt x="1525" y="358"/>
                    <a:pt x="1620" y="287"/>
                    <a:pt x="1620" y="215"/>
                  </a:cubicBezTo>
                  <a:cubicBezTo>
                    <a:pt x="1620" y="96"/>
                    <a:pt x="1573" y="1"/>
                    <a:pt x="1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8" name="Google Shape;7418;p52"/>
            <p:cNvSpPr/>
            <p:nvPr/>
          </p:nvSpPr>
          <p:spPr>
            <a:xfrm>
              <a:off x="2400794" y="4376107"/>
              <a:ext cx="88789" cy="10674"/>
            </a:xfrm>
            <a:custGeom>
              <a:rect b="b" l="l" r="r" t="t"/>
              <a:pathLst>
                <a:path extrusionOk="0" h="358" w="297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8"/>
                    <a:pt x="167" y="358"/>
                  </a:cubicBezTo>
                  <a:lnTo>
                    <a:pt x="2763" y="358"/>
                  </a:lnTo>
                  <a:cubicBezTo>
                    <a:pt x="2858" y="358"/>
                    <a:pt x="2906" y="310"/>
                    <a:pt x="2930" y="215"/>
                  </a:cubicBezTo>
                  <a:cubicBezTo>
                    <a:pt x="2977" y="96"/>
                    <a:pt x="2882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9" name="Google Shape;7419;p52"/>
            <p:cNvSpPr/>
            <p:nvPr/>
          </p:nvSpPr>
          <p:spPr>
            <a:xfrm>
              <a:off x="2400794" y="4398826"/>
              <a:ext cx="87358" cy="10674"/>
            </a:xfrm>
            <a:custGeom>
              <a:rect b="b" l="l" r="r" t="t"/>
              <a:pathLst>
                <a:path extrusionOk="0" h="358" w="2930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7" y="358"/>
                  </a:cubicBezTo>
                  <a:lnTo>
                    <a:pt x="2763" y="358"/>
                  </a:lnTo>
                  <a:cubicBezTo>
                    <a:pt x="2858" y="358"/>
                    <a:pt x="2930" y="262"/>
                    <a:pt x="2930" y="143"/>
                  </a:cubicBezTo>
                  <a:cubicBezTo>
                    <a:pt x="2930" y="48"/>
                    <a:pt x="2858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0" name="Google Shape;7420;p52"/>
            <p:cNvSpPr/>
            <p:nvPr/>
          </p:nvSpPr>
          <p:spPr>
            <a:xfrm>
              <a:off x="2419965" y="4420830"/>
              <a:ext cx="49016" cy="10674"/>
            </a:xfrm>
            <a:custGeom>
              <a:rect b="b" l="l" r="r" t="t"/>
              <a:pathLst>
                <a:path extrusionOk="0" h="358" w="1644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287"/>
                    <a:pt x="96" y="358"/>
                    <a:pt x="191" y="358"/>
                  </a:cubicBezTo>
                  <a:lnTo>
                    <a:pt x="1453" y="358"/>
                  </a:lnTo>
                  <a:cubicBezTo>
                    <a:pt x="1549" y="358"/>
                    <a:pt x="1644" y="287"/>
                    <a:pt x="1644" y="215"/>
                  </a:cubicBezTo>
                  <a:cubicBezTo>
                    <a:pt x="1644" y="96"/>
                    <a:pt x="1572" y="1"/>
                    <a:pt x="1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1" name="Google Shape;7421;p52"/>
          <p:cNvGrpSpPr/>
          <p:nvPr/>
        </p:nvGrpSpPr>
        <p:grpSpPr>
          <a:xfrm>
            <a:off x="2549748" y="4161555"/>
            <a:ext cx="355037" cy="324626"/>
            <a:chOff x="3045036" y="4161555"/>
            <a:chExt cx="355037" cy="324626"/>
          </a:xfrm>
        </p:grpSpPr>
        <p:sp>
          <p:nvSpPr>
            <p:cNvPr id="7422" name="Google Shape;7422;p52"/>
            <p:cNvSpPr/>
            <p:nvPr/>
          </p:nvSpPr>
          <p:spPr>
            <a:xfrm>
              <a:off x="3082663" y="4194323"/>
              <a:ext cx="273374" cy="247852"/>
            </a:xfrm>
            <a:custGeom>
              <a:rect b="b" l="l" r="r" t="t"/>
              <a:pathLst>
                <a:path extrusionOk="0" h="8313" w="9169">
                  <a:moveTo>
                    <a:pt x="4644" y="1573"/>
                  </a:moveTo>
                  <a:lnTo>
                    <a:pt x="7835" y="7241"/>
                  </a:lnTo>
                  <a:lnTo>
                    <a:pt x="1429" y="7241"/>
                  </a:lnTo>
                  <a:lnTo>
                    <a:pt x="4644" y="1573"/>
                  </a:lnTo>
                  <a:close/>
                  <a:moveTo>
                    <a:pt x="4597" y="1"/>
                  </a:moveTo>
                  <a:cubicBezTo>
                    <a:pt x="4406" y="1"/>
                    <a:pt x="4263" y="120"/>
                    <a:pt x="4168" y="263"/>
                  </a:cubicBezTo>
                  <a:lnTo>
                    <a:pt x="96" y="7502"/>
                  </a:lnTo>
                  <a:cubicBezTo>
                    <a:pt x="0" y="7645"/>
                    <a:pt x="0" y="7860"/>
                    <a:pt x="96" y="8050"/>
                  </a:cubicBezTo>
                  <a:cubicBezTo>
                    <a:pt x="191" y="8193"/>
                    <a:pt x="358" y="8312"/>
                    <a:pt x="548" y="8312"/>
                  </a:cubicBezTo>
                  <a:lnTo>
                    <a:pt x="8693" y="8312"/>
                  </a:lnTo>
                  <a:cubicBezTo>
                    <a:pt x="8883" y="8312"/>
                    <a:pt x="9050" y="8217"/>
                    <a:pt x="9098" y="8050"/>
                  </a:cubicBezTo>
                  <a:cubicBezTo>
                    <a:pt x="9169" y="7884"/>
                    <a:pt x="9169" y="7693"/>
                    <a:pt x="9098" y="7502"/>
                  </a:cubicBezTo>
                  <a:lnTo>
                    <a:pt x="5001" y="263"/>
                  </a:lnTo>
                  <a:cubicBezTo>
                    <a:pt x="4930" y="96"/>
                    <a:pt x="4763" y="1"/>
                    <a:pt x="459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3" name="Google Shape;7423;p52"/>
            <p:cNvSpPr/>
            <p:nvPr/>
          </p:nvSpPr>
          <p:spPr>
            <a:xfrm>
              <a:off x="3212598" y="4194323"/>
              <a:ext cx="145587" cy="247852"/>
            </a:xfrm>
            <a:custGeom>
              <a:rect b="b" l="l" r="r" t="t"/>
              <a:pathLst>
                <a:path extrusionOk="0" h="8313" w="4883">
                  <a:moveTo>
                    <a:pt x="262" y="1"/>
                  </a:moveTo>
                  <a:cubicBezTo>
                    <a:pt x="167" y="1"/>
                    <a:pt x="72" y="25"/>
                    <a:pt x="0" y="96"/>
                  </a:cubicBezTo>
                  <a:cubicBezTo>
                    <a:pt x="48" y="120"/>
                    <a:pt x="120" y="191"/>
                    <a:pt x="143" y="263"/>
                  </a:cubicBezTo>
                  <a:lnTo>
                    <a:pt x="4216" y="7502"/>
                  </a:lnTo>
                  <a:cubicBezTo>
                    <a:pt x="4311" y="7693"/>
                    <a:pt x="4311" y="7884"/>
                    <a:pt x="4216" y="8026"/>
                  </a:cubicBezTo>
                  <a:cubicBezTo>
                    <a:pt x="4120" y="8217"/>
                    <a:pt x="3954" y="8312"/>
                    <a:pt x="3763" y="8312"/>
                  </a:cubicBezTo>
                  <a:lnTo>
                    <a:pt x="4311" y="8312"/>
                  </a:lnTo>
                  <a:cubicBezTo>
                    <a:pt x="4478" y="8312"/>
                    <a:pt x="4668" y="8193"/>
                    <a:pt x="4763" y="8026"/>
                  </a:cubicBezTo>
                  <a:cubicBezTo>
                    <a:pt x="4882" y="7860"/>
                    <a:pt x="4882" y="7645"/>
                    <a:pt x="4763" y="7502"/>
                  </a:cubicBezTo>
                  <a:lnTo>
                    <a:pt x="667" y="263"/>
                  </a:lnTo>
                  <a:cubicBezTo>
                    <a:pt x="596" y="120"/>
                    <a:pt x="453" y="1"/>
                    <a:pt x="262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4" name="Google Shape;7424;p52"/>
            <p:cNvSpPr/>
            <p:nvPr/>
          </p:nvSpPr>
          <p:spPr>
            <a:xfrm>
              <a:off x="3167160" y="4166654"/>
              <a:ext cx="106529" cy="106529"/>
            </a:xfrm>
            <a:custGeom>
              <a:rect b="b" l="l" r="r" t="t"/>
              <a:pathLst>
                <a:path extrusionOk="0" h="3573" w="3573">
                  <a:moveTo>
                    <a:pt x="1786" y="0"/>
                  </a:moveTo>
                  <a:cubicBezTo>
                    <a:pt x="810" y="0"/>
                    <a:pt x="0" y="810"/>
                    <a:pt x="0" y="1786"/>
                  </a:cubicBezTo>
                  <a:cubicBezTo>
                    <a:pt x="0" y="2786"/>
                    <a:pt x="810" y="3572"/>
                    <a:pt x="1786" y="3572"/>
                  </a:cubicBezTo>
                  <a:cubicBezTo>
                    <a:pt x="2763" y="3572"/>
                    <a:pt x="3573" y="2786"/>
                    <a:pt x="3573" y="1786"/>
                  </a:cubicBezTo>
                  <a:cubicBezTo>
                    <a:pt x="3573" y="810"/>
                    <a:pt x="2763" y="0"/>
                    <a:pt x="1786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5" name="Google Shape;7425;p52"/>
            <p:cNvSpPr/>
            <p:nvPr/>
          </p:nvSpPr>
          <p:spPr>
            <a:xfrm>
              <a:off x="3048584" y="4374675"/>
              <a:ext cx="106529" cy="106529"/>
            </a:xfrm>
            <a:custGeom>
              <a:rect b="b" l="l" r="r" t="t"/>
              <a:pathLst>
                <a:path extrusionOk="0" h="3573" w="3573">
                  <a:moveTo>
                    <a:pt x="1786" y="1"/>
                  </a:moveTo>
                  <a:cubicBezTo>
                    <a:pt x="786" y="1"/>
                    <a:pt x="0" y="787"/>
                    <a:pt x="0" y="1787"/>
                  </a:cubicBezTo>
                  <a:cubicBezTo>
                    <a:pt x="0" y="2763"/>
                    <a:pt x="786" y="3573"/>
                    <a:pt x="1786" y="3573"/>
                  </a:cubicBezTo>
                  <a:cubicBezTo>
                    <a:pt x="2763" y="3573"/>
                    <a:pt x="3573" y="2763"/>
                    <a:pt x="3573" y="1787"/>
                  </a:cubicBezTo>
                  <a:cubicBezTo>
                    <a:pt x="3573" y="787"/>
                    <a:pt x="2763" y="1"/>
                    <a:pt x="178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6" name="Google Shape;7426;p52"/>
            <p:cNvSpPr/>
            <p:nvPr/>
          </p:nvSpPr>
          <p:spPr>
            <a:xfrm>
              <a:off x="3285735" y="4374675"/>
              <a:ext cx="106529" cy="106529"/>
            </a:xfrm>
            <a:custGeom>
              <a:rect b="b" l="l" r="r" t="t"/>
              <a:pathLst>
                <a:path extrusionOk="0" h="3573" w="3573">
                  <a:moveTo>
                    <a:pt x="1786" y="1"/>
                  </a:moveTo>
                  <a:cubicBezTo>
                    <a:pt x="810" y="1"/>
                    <a:pt x="0" y="787"/>
                    <a:pt x="0" y="1787"/>
                  </a:cubicBezTo>
                  <a:cubicBezTo>
                    <a:pt x="0" y="2763"/>
                    <a:pt x="810" y="3573"/>
                    <a:pt x="1786" y="3573"/>
                  </a:cubicBezTo>
                  <a:cubicBezTo>
                    <a:pt x="2787" y="3573"/>
                    <a:pt x="3573" y="2763"/>
                    <a:pt x="3573" y="1787"/>
                  </a:cubicBezTo>
                  <a:cubicBezTo>
                    <a:pt x="3573" y="787"/>
                    <a:pt x="2787" y="1"/>
                    <a:pt x="1786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7" name="Google Shape;7427;p52"/>
            <p:cNvSpPr/>
            <p:nvPr/>
          </p:nvSpPr>
          <p:spPr>
            <a:xfrm>
              <a:off x="3194142" y="4168771"/>
              <a:ext cx="79546" cy="104412"/>
            </a:xfrm>
            <a:custGeom>
              <a:rect b="b" l="l" r="r" t="t"/>
              <a:pathLst>
                <a:path extrusionOk="0" h="3502" w="2668">
                  <a:moveTo>
                    <a:pt x="1334" y="1"/>
                  </a:moveTo>
                  <a:lnTo>
                    <a:pt x="1334" y="1"/>
                  </a:lnTo>
                  <a:cubicBezTo>
                    <a:pt x="1858" y="334"/>
                    <a:pt x="2215" y="882"/>
                    <a:pt x="2215" y="1549"/>
                  </a:cubicBezTo>
                  <a:cubicBezTo>
                    <a:pt x="2215" y="2525"/>
                    <a:pt x="1429" y="3335"/>
                    <a:pt x="429" y="3335"/>
                  </a:cubicBezTo>
                  <a:cubicBezTo>
                    <a:pt x="286" y="3335"/>
                    <a:pt x="143" y="3311"/>
                    <a:pt x="0" y="3263"/>
                  </a:cubicBezTo>
                  <a:lnTo>
                    <a:pt x="0" y="3263"/>
                  </a:lnTo>
                  <a:cubicBezTo>
                    <a:pt x="262" y="3430"/>
                    <a:pt x="548" y="3501"/>
                    <a:pt x="881" y="3501"/>
                  </a:cubicBezTo>
                  <a:cubicBezTo>
                    <a:pt x="1858" y="3501"/>
                    <a:pt x="2668" y="2715"/>
                    <a:pt x="2668" y="1715"/>
                  </a:cubicBezTo>
                  <a:cubicBezTo>
                    <a:pt x="2668" y="929"/>
                    <a:pt x="2072" y="215"/>
                    <a:pt x="1334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8" name="Google Shape;7428;p52"/>
            <p:cNvSpPr/>
            <p:nvPr/>
          </p:nvSpPr>
          <p:spPr>
            <a:xfrm>
              <a:off x="3074851" y="4376107"/>
              <a:ext cx="80262" cy="105098"/>
            </a:xfrm>
            <a:custGeom>
              <a:rect b="b" l="l" r="r" t="t"/>
              <a:pathLst>
                <a:path extrusionOk="0" h="3525" w="2692">
                  <a:moveTo>
                    <a:pt x="1334" y="0"/>
                  </a:moveTo>
                  <a:cubicBezTo>
                    <a:pt x="1882" y="334"/>
                    <a:pt x="2239" y="905"/>
                    <a:pt x="2239" y="1548"/>
                  </a:cubicBezTo>
                  <a:cubicBezTo>
                    <a:pt x="2239" y="2549"/>
                    <a:pt x="1429" y="3334"/>
                    <a:pt x="453" y="3334"/>
                  </a:cubicBezTo>
                  <a:cubicBezTo>
                    <a:pt x="310" y="3334"/>
                    <a:pt x="143" y="3311"/>
                    <a:pt x="0" y="3287"/>
                  </a:cubicBezTo>
                  <a:lnTo>
                    <a:pt x="0" y="3287"/>
                  </a:lnTo>
                  <a:cubicBezTo>
                    <a:pt x="262" y="3430"/>
                    <a:pt x="572" y="3525"/>
                    <a:pt x="905" y="3525"/>
                  </a:cubicBezTo>
                  <a:cubicBezTo>
                    <a:pt x="1882" y="3525"/>
                    <a:pt x="2692" y="2715"/>
                    <a:pt x="2692" y="1739"/>
                  </a:cubicBezTo>
                  <a:cubicBezTo>
                    <a:pt x="2692" y="905"/>
                    <a:pt x="2120" y="191"/>
                    <a:pt x="1334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9" name="Google Shape;7429;p52"/>
            <p:cNvSpPr/>
            <p:nvPr/>
          </p:nvSpPr>
          <p:spPr>
            <a:xfrm>
              <a:off x="3312718" y="4376107"/>
              <a:ext cx="79546" cy="105098"/>
            </a:xfrm>
            <a:custGeom>
              <a:rect b="b" l="l" r="r" t="t"/>
              <a:pathLst>
                <a:path extrusionOk="0" h="3525" w="2668">
                  <a:moveTo>
                    <a:pt x="1334" y="0"/>
                  </a:moveTo>
                  <a:lnTo>
                    <a:pt x="1334" y="0"/>
                  </a:lnTo>
                  <a:cubicBezTo>
                    <a:pt x="1882" y="334"/>
                    <a:pt x="2239" y="905"/>
                    <a:pt x="2239" y="1548"/>
                  </a:cubicBezTo>
                  <a:cubicBezTo>
                    <a:pt x="2239" y="2549"/>
                    <a:pt x="1429" y="3334"/>
                    <a:pt x="453" y="3334"/>
                  </a:cubicBezTo>
                  <a:cubicBezTo>
                    <a:pt x="286" y="3334"/>
                    <a:pt x="143" y="3311"/>
                    <a:pt x="0" y="3287"/>
                  </a:cubicBezTo>
                  <a:lnTo>
                    <a:pt x="0" y="3287"/>
                  </a:lnTo>
                  <a:cubicBezTo>
                    <a:pt x="262" y="3430"/>
                    <a:pt x="572" y="3525"/>
                    <a:pt x="881" y="3525"/>
                  </a:cubicBezTo>
                  <a:cubicBezTo>
                    <a:pt x="1882" y="3525"/>
                    <a:pt x="2668" y="2715"/>
                    <a:pt x="2668" y="1739"/>
                  </a:cubicBezTo>
                  <a:cubicBezTo>
                    <a:pt x="2668" y="905"/>
                    <a:pt x="2072" y="191"/>
                    <a:pt x="1334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0" name="Google Shape;7430;p52"/>
            <p:cNvSpPr/>
            <p:nvPr/>
          </p:nvSpPr>
          <p:spPr>
            <a:xfrm>
              <a:off x="3045036" y="4161555"/>
              <a:ext cx="355037" cy="324626"/>
            </a:xfrm>
            <a:custGeom>
              <a:rect b="b" l="l" r="r" t="t"/>
              <a:pathLst>
                <a:path extrusionOk="0" h="10888" w="11908">
                  <a:moveTo>
                    <a:pt x="5882" y="362"/>
                  </a:moveTo>
                  <a:cubicBezTo>
                    <a:pt x="6787" y="362"/>
                    <a:pt x="7502" y="1076"/>
                    <a:pt x="7502" y="1957"/>
                  </a:cubicBezTo>
                  <a:cubicBezTo>
                    <a:pt x="7502" y="2862"/>
                    <a:pt x="6787" y="3577"/>
                    <a:pt x="5882" y="3577"/>
                  </a:cubicBezTo>
                  <a:cubicBezTo>
                    <a:pt x="5001" y="3577"/>
                    <a:pt x="4287" y="2862"/>
                    <a:pt x="4287" y="1957"/>
                  </a:cubicBezTo>
                  <a:cubicBezTo>
                    <a:pt x="4287" y="1076"/>
                    <a:pt x="5001" y="362"/>
                    <a:pt x="5882" y="362"/>
                  </a:cubicBezTo>
                  <a:close/>
                  <a:moveTo>
                    <a:pt x="4549" y="3386"/>
                  </a:moveTo>
                  <a:cubicBezTo>
                    <a:pt x="4692" y="3553"/>
                    <a:pt x="4906" y="3696"/>
                    <a:pt x="5120" y="3791"/>
                  </a:cubicBezTo>
                  <a:lnTo>
                    <a:pt x="3096" y="7387"/>
                  </a:lnTo>
                  <a:cubicBezTo>
                    <a:pt x="2882" y="7196"/>
                    <a:pt x="2667" y="7125"/>
                    <a:pt x="2453" y="7054"/>
                  </a:cubicBezTo>
                  <a:lnTo>
                    <a:pt x="4549" y="3386"/>
                  </a:lnTo>
                  <a:close/>
                  <a:moveTo>
                    <a:pt x="7264" y="3339"/>
                  </a:moveTo>
                  <a:lnTo>
                    <a:pt x="9336" y="7030"/>
                  </a:lnTo>
                  <a:cubicBezTo>
                    <a:pt x="9121" y="7077"/>
                    <a:pt x="8907" y="7196"/>
                    <a:pt x="8740" y="7315"/>
                  </a:cubicBezTo>
                  <a:lnTo>
                    <a:pt x="7621" y="5339"/>
                  </a:lnTo>
                  <a:cubicBezTo>
                    <a:pt x="7573" y="5275"/>
                    <a:pt x="7515" y="5244"/>
                    <a:pt x="7460" y="5244"/>
                  </a:cubicBezTo>
                  <a:cubicBezTo>
                    <a:pt x="7433" y="5244"/>
                    <a:pt x="7407" y="5252"/>
                    <a:pt x="7383" y="5267"/>
                  </a:cubicBezTo>
                  <a:cubicBezTo>
                    <a:pt x="7287" y="5339"/>
                    <a:pt x="7264" y="5410"/>
                    <a:pt x="7311" y="5506"/>
                  </a:cubicBezTo>
                  <a:lnTo>
                    <a:pt x="8478" y="7554"/>
                  </a:lnTo>
                  <a:cubicBezTo>
                    <a:pt x="8335" y="7744"/>
                    <a:pt x="8169" y="7911"/>
                    <a:pt x="8097" y="8149"/>
                  </a:cubicBezTo>
                  <a:lnTo>
                    <a:pt x="3715" y="8149"/>
                  </a:lnTo>
                  <a:cubicBezTo>
                    <a:pt x="3620" y="7935"/>
                    <a:pt x="3501" y="7744"/>
                    <a:pt x="3334" y="7554"/>
                  </a:cubicBezTo>
                  <a:lnTo>
                    <a:pt x="5406" y="3839"/>
                  </a:lnTo>
                  <a:cubicBezTo>
                    <a:pt x="5549" y="3862"/>
                    <a:pt x="5716" y="3910"/>
                    <a:pt x="5882" y="3910"/>
                  </a:cubicBezTo>
                  <a:cubicBezTo>
                    <a:pt x="6073" y="3910"/>
                    <a:pt x="6216" y="3862"/>
                    <a:pt x="6359" y="3839"/>
                  </a:cubicBezTo>
                  <a:lnTo>
                    <a:pt x="6883" y="4791"/>
                  </a:lnTo>
                  <a:cubicBezTo>
                    <a:pt x="6930" y="4855"/>
                    <a:pt x="6988" y="4886"/>
                    <a:pt x="7043" y="4886"/>
                  </a:cubicBezTo>
                  <a:cubicBezTo>
                    <a:pt x="7071" y="4886"/>
                    <a:pt x="7097" y="4878"/>
                    <a:pt x="7121" y="4863"/>
                  </a:cubicBezTo>
                  <a:cubicBezTo>
                    <a:pt x="7216" y="4791"/>
                    <a:pt x="7264" y="4696"/>
                    <a:pt x="7192" y="4624"/>
                  </a:cubicBezTo>
                  <a:lnTo>
                    <a:pt x="6692" y="3720"/>
                  </a:lnTo>
                  <a:cubicBezTo>
                    <a:pt x="6883" y="3624"/>
                    <a:pt x="7073" y="3481"/>
                    <a:pt x="7264" y="3339"/>
                  </a:cubicBezTo>
                  <a:close/>
                  <a:moveTo>
                    <a:pt x="8002" y="8506"/>
                  </a:moveTo>
                  <a:cubicBezTo>
                    <a:pt x="7978" y="8625"/>
                    <a:pt x="7978" y="8792"/>
                    <a:pt x="7978" y="8935"/>
                  </a:cubicBezTo>
                  <a:cubicBezTo>
                    <a:pt x="7930" y="9054"/>
                    <a:pt x="7930" y="9149"/>
                    <a:pt x="7978" y="9268"/>
                  </a:cubicBezTo>
                  <a:lnTo>
                    <a:pt x="3811" y="9268"/>
                  </a:lnTo>
                  <a:cubicBezTo>
                    <a:pt x="3834" y="9149"/>
                    <a:pt x="3834" y="9054"/>
                    <a:pt x="3834" y="8935"/>
                  </a:cubicBezTo>
                  <a:cubicBezTo>
                    <a:pt x="3834" y="8792"/>
                    <a:pt x="3811" y="8673"/>
                    <a:pt x="3811" y="8506"/>
                  </a:cubicBezTo>
                  <a:close/>
                  <a:moveTo>
                    <a:pt x="9859" y="7315"/>
                  </a:moveTo>
                  <a:cubicBezTo>
                    <a:pt x="10764" y="7315"/>
                    <a:pt x="11479" y="8030"/>
                    <a:pt x="11479" y="8935"/>
                  </a:cubicBezTo>
                  <a:cubicBezTo>
                    <a:pt x="11479" y="9816"/>
                    <a:pt x="10764" y="10530"/>
                    <a:pt x="9859" y="10530"/>
                  </a:cubicBezTo>
                  <a:cubicBezTo>
                    <a:pt x="8978" y="10530"/>
                    <a:pt x="8264" y="9816"/>
                    <a:pt x="8264" y="8935"/>
                  </a:cubicBezTo>
                  <a:cubicBezTo>
                    <a:pt x="8264" y="8030"/>
                    <a:pt x="8978" y="7315"/>
                    <a:pt x="9859" y="7315"/>
                  </a:cubicBezTo>
                  <a:close/>
                  <a:moveTo>
                    <a:pt x="5878" y="1"/>
                  </a:moveTo>
                  <a:cubicBezTo>
                    <a:pt x="4815" y="1"/>
                    <a:pt x="3953" y="879"/>
                    <a:pt x="3953" y="1933"/>
                  </a:cubicBezTo>
                  <a:cubicBezTo>
                    <a:pt x="3953" y="2362"/>
                    <a:pt x="4073" y="2743"/>
                    <a:pt x="4311" y="3077"/>
                  </a:cubicBezTo>
                  <a:lnTo>
                    <a:pt x="2096" y="6958"/>
                  </a:lnTo>
                  <a:lnTo>
                    <a:pt x="1929" y="6958"/>
                  </a:lnTo>
                  <a:cubicBezTo>
                    <a:pt x="1572" y="6958"/>
                    <a:pt x="1167" y="7077"/>
                    <a:pt x="881" y="7268"/>
                  </a:cubicBezTo>
                  <a:cubicBezTo>
                    <a:pt x="786" y="7315"/>
                    <a:pt x="762" y="7435"/>
                    <a:pt x="858" y="7530"/>
                  </a:cubicBezTo>
                  <a:cubicBezTo>
                    <a:pt x="885" y="7571"/>
                    <a:pt x="929" y="7597"/>
                    <a:pt x="980" y="7597"/>
                  </a:cubicBezTo>
                  <a:cubicBezTo>
                    <a:pt x="1016" y="7597"/>
                    <a:pt x="1056" y="7584"/>
                    <a:pt x="1096" y="7554"/>
                  </a:cubicBezTo>
                  <a:cubicBezTo>
                    <a:pt x="1358" y="7411"/>
                    <a:pt x="1620" y="7315"/>
                    <a:pt x="1953" y="7315"/>
                  </a:cubicBezTo>
                  <a:cubicBezTo>
                    <a:pt x="2882" y="7315"/>
                    <a:pt x="3596" y="8101"/>
                    <a:pt x="3572" y="9030"/>
                  </a:cubicBezTo>
                  <a:cubicBezTo>
                    <a:pt x="3525" y="9816"/>
                    <a:pt x="2858" y="10483"/>
                    <a:pt x="2048" y="10530"/>
                  </a:cubicBezTo>
                  <a:cubicBezTo>
                    <a:pt x="2007" y="10534"/>
                    <a:pt x="1965" y="10535"/>
                    <a:pt x="1924" y="10535"/>
                  </a:cubicBezTo>
                  <a:cubicBezTo>
                    <a:pt x="1053" y="10535"/>
                    <a:pt x="357" y="9822"/>
                    <a:pt x="357" y="8935"/>
                  </a:cubicBezTo>
                  <a:cubicBezTo>
                    <a:pt x="357" y="8625"/>
                    <a:pt x="429" y="8340"/>
                    <a:pt x="596" y="8101"/>
                  </a:cubicBezTo>
                  <a:cubicBezTo>
                    <a:pt x="643" y="8006"/>
                    <a:pt x="619" y="7911"/>
                    <a:pt x="548" y="7863"/>
                  </a:cubicBezTo>
                  <a:cubicBezTo>
                    <a:pt x="515" y="7830"/>
                    <a:pt x="471" y="7812"/>
                    <a:pt x="427" y="7812"/>
                  </a:cubicBezTo>
                  <a:cubicBezTo>
                    <a:pt x="376" y="7812"/>
                    <a:pt x="324" y="7836"/>
                    <a:pt x="286" y="7887"/>
                  </a:cubicBezTo>
                  <a:cubicBezTo>
                    <a:pt x="119" y="8197"/>
                    <a:pt x="0" y="8554"/>
                    <a:pt x="0" y="8935"/>
                  </a:cubicBezTo>
                  <a:cubicBezTo>
                    <a:pt x="0" y="10007"/>
                    <a:pt x="858" y="10888"/>
                    <a:pt x="1953" y="10888"/>
                  </a:cubicBezTo>
                  <a:cubicBezTo>
                    <a:pt x="2787" y="10888"/>
                    <a:pt x="3501" y="10364"/>
                    <a:pt x="3811" y="9625"/>
                  </a:cubicBezTo>
                  <a:lnTo>
                    <a:pt x="8121" y="9625"/>
                  </a:lnTo>
                  <a:cubicBezTo>
                    <a:pt x="8383" y="10364"/>
                    <a:pt x="9121" y="10888"/>
                    <a:pt x="9955" y="10888"/>
                  </a:cubicBezTo>
                  <a:cubicBezTo>
                    <a:pt x="10979" y="10888"/>
                    <a:pt x="11836" y="10054"/>
                    <a:pt x="11907" y="9054"/>
                  </a:cubicBezTo>
                  <a:cubicBezTo>
                    <a:pt x="11860" y="7911"/>
                    <a:pt x="10979" y="6958"/>
                    <a:pt x="9859" y="6958"/>
                  </a:cubicBezTo>
                  <a:lnTo>
                    <a:pt x="9693" y="6958"/>
                  </a:lnTo>
                  <a:lnTo>
                    <a:pt x="7478" y="3077"/>
                  </a:lnTo>
                  <a:cubicBezTo>
                    <a:pt x="7716" y="2743"/>
                    <a:pt x="7859" y="2314"/>
                    <a:pt x="7859" y="1886"/>
                  </a:cubicBezTo>
                  <a:cubicBezTo>
                    <a:pt x="7811" y="862"/>
                    <a:pt x="7026" y="52"/>
                    <a:pt x="6002" y="4"/>
                  </a:cubicBezTo>
                  <a:cubicBezTo>
                    <a:pt x="5960" y="2"/>
                    <a:pt x="5919" y="1"/>
                    <a:pt x="587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1" name="Google Shape;7431;p52"/>
            <p:cNvSpPr/>
            <p:nvPr/>
          </p:nvSpPr>
          <p:spPr>
            <a:xfrm>
              <a:off x="3343249" y="4403089"/>
              <a:ext cx="30560" cy="52564"/>
            </a:xfrm>
            <a:custGeom>
              <a:rect b="b" l="l" r="r" t="t"/>
              <a:pathLst>
                <a:path extrusionOk="0" h="1763" w="1025">
                  <a:moveTo>
                    <a:pt x="524" y="0"/>
                  </a:moveTo>
                  <a:cubicBezTo>
                    <a:pt x="286" y="0"/>
                    <a:pt x="72" y="167"/>
                    <a:pt x="24" y="405"/>
                  </a:cubicBezTo>
                  <a:cubicBezTo>
                    <a:pt x="0" y="500"/>
                    <a:pt x="48" y="596"/>
                    <a:pt x="167" y="620"/>
                  </a:cubicBezTo>
                  <a:cubicBezTo>
                    <a:pt x="183" y="624"/>
                    <a:pt x="198" y="626"/>
                    <a:pt x="213" y="626"/>
                  </a:cubicBezTo>
                  <a:cubicBezTo>
                    <a:pt x="285" y="626"/>
                    <a:pt x="342" y="576"/>
                    <a:pt x="381" y="477"/>
                  </a:cubicBezTo>
                  <a:cubicBezTo>
                    <a:pt x="405" y="381"/>
                    <a:pt x="453" y="358"/>
                    <a:pt x="524" y="358"/>
                  </a:cubicBezTo>
                  <a:cubicBezTo>
                    <a:pt x="620" y="358"/>
                    <a:pt x="691" y="405"/>
                    <a:pt x="691" y="524"/>
                  </a:cubicBezTo>
                  <a:cubicBezTo>
                    <a:pt x="691" y="620"/>
                    <a:pt x="643" y="715"/>
                    <a:pt x="524" y="715"/>
                  </a:cubicBezTo>
                  <a:cubicBezTo>
                    <a:pt x="429" y="715"/>
                    <a:pt x="358" y="810"/>
                    <a:pt x="358" y="882"/>
                  </a:cubicBezTo>
                  <a:cubicBezTo>
                    <a:pt x="358" y="977"/>
                    <a:pt x="429" y="1072"/>
                    <a:pt x="524" y="1072"/>
                  </a:cubicBezTo>
                  <a:cubicBezTo>
                    <a:pt x="620" y="1072"/>
                    <a:pt x="691" y="1120"/>
                    <a:pt x="691" y="1239"/>
                  </a:cubicBezTo>
                  <a:cubicBezTo>
                    <a:pt x="691" y="1334"/>
                    <a:pt x="643" y="1429"/>
                    <a:pt x="524" y="1429"/>
                  </a:cubicBezTo>
                  <a:cubicBezTo>
                    <a:pt x="429" y="1429"/>
                    <a:pt x="381" y="1358"/>
                    <a:pt x="381" y="1286"/>
                  </a:cubicBezTo>
                  <a:lnTo>
                    <a:pt x="381" y="1239"/>
                  </a:lnTo>
                  <a:cubicBezTo>
                    <a:pt x="381" y="1167"/>
                    <a:pt x="286" y="1072"/>
                    <a:pt x="191" y="1072"/>
                  </a:cubicBezTo>
                  <a:cubicBezTo>
                    <a:pt x="119" y="1072"/>
                    <a:pt x="24" y="1167"/>
                    <a:pt x="24" y="1239"/>
                  </a:cubicBezTo>
                  <a:lnTo>
                    <a:pt x="24" y="1310"/>
                  </a:lnTo>
                  <a:cubicBezTo>
                    <a:pt x="48" y="1548"/>
                    <a:pt x="262" y="1763"/>
                    <a:pt x="524" y="1763"/>
                  </a:cubicBezTo>
                  <a:cubicBezTo>
                    <a:pt x="786" y="1763"/>
                    <a:pt x="1024" y="1524"/>
                    <a:pt x="1024" y="1239"/>
                  </a:cubicBezTo>
                  <a:cubicBezTo>
                    <a:pt x="1024" y="1120"/>
                    <a:pt x="977" y="1001"/>
                    <a:pt x="905" y="929"/>
                  </a:cubicBezTo>
                  <a:cubicBezTo>
                    <a:pt x="977" y="739"/>
                    <a:pt x="1024" y="620"/>
                    <a:pt x="1024" y="500"/>
                  </a:cubicBezTo>
                  <a:cubicBezTo>
                    <a:pt x="1024" y="239"/>
                    <a:pt x="786" y="0"/>
                    <a:pt x="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2" name="Google Shape;7432;p52"/>
            <p:cNvSpPr/>
            <p:nvPr/>
          </p:nvSpPr>
          <p:spPr>
            <a:xfrm>
              <a:off x="3303475" y="4402762"/>
              <a:ext cx="33393" cy="51103"/>
            </a:xfrm>
            <a:custGeom>
              <a:rect b="b" l="l" r="r" t="t"/>
              <a:pathLst>
                <a:path extrusionOk="0" h="1714" w="1120">
                  <a:moveTo>
                    <a:pt x="603" y="334"/>
                  </a:moveTo>
                  <a:cubicBezTo>
                    <a:pt x="702" y="334"/>
                    <a:pt x="787" y="435"/>
                    <a:pt x="787" y="535"/>
                  </a:cubicBezTo>
                  <a:lnTo>
                    <a:pt x="787" y="1131"/>
                  </a:lnTo>
                  <a:cubicBezTo>
                    <a:pt x="787" y="1239"/>
                    <a:pt x="687" y="1348"/>
                    <a:pt x="580" y="1348"/>
                  </a:cubicBezTo>
                  <a:cubicBezTo>
                    <a:pt x="569" y="1348"/>
                    <a:pt x="559" y="1347"/>
                    <a:pt x="548" y="1345"/>
                  </a:cubicBezTo>
                  <a:cubicBezTo>
                    <a:pt x="453" y="1321"/>
                    <a:pt x="382" y="1226"/>
                    <a:pt x="382" y="1131"/>
                  </a:cubicBezTo>
                  <a:lnTo>
                    <a:pt x="382" y="535"/>
                  </a:lnTo>
                  <a:cubicBezTo>
                    <a:pt x="382" y="416"/>
                    <a:pt x="429" y="345"/>
                    <a:pt x="548" y="345"/>
                  </a:cubicBezTo>
                  <a:cubicBezTo>
                    <a:pt x="567" y="337"/>
                    <a:pt x="585" y="334"/>
                    <a:pt x="603" y="334"/>
                  </a:cubicBezTo>
                  <a:close/>
                  <a:moveTo>
                    <a:pt x="564" y="0"/>
                  </a:moveTo>
                  <a:cubicBezTo>
                    <a:pt x="528" y="0"/>
                    <a:pt x="491" y="4"/>
                    <a:pt x="453" y="11"/>
                  </a:cubicBezTo>
                  <a:cubicBezTo>
                    <a:pt x="215" y="35"/>
                    <a:pt x="1" y="273"/>
                    <a:pt x="1" y="535"/>
                  </a:cubicBezTo>
                  <a:lnTo>
                    <a:pt x="1" y="1131"/>
                  </a:lnTo>
                  <a:cubicBezTo>
                    <a:pt x="1" y="1416"/>
                    <a:pt x="215" y="1655"/>
                    <a:pt x="453" y="1702"/>
                  </a:cubicBezTo>
                  <a:cubicBezTo>
                    <a:pt x="491" y="1710"/>
                    <a:pt x="528" y="1713"/>
                    <a:pt x="564" y="1713"/>
                  </a:cubicBezTo>
                  <a:cubicBezTo>
                    <a:pt x="872" y="1713"/>
                    <a:pt x="1120" y="1455"/>
                    <a:pt x="1120" y="1178"/>
                  </a:cubicBezTo>
                  <a:lnTo>
                    <a:pt x="1120" y="535"/>
                  </a:lnTo>
                  <a:cubicBezTo>
                    <a:pt x="1120" y="258"/>
                    <a:pt x="872" y="0"/>
                    <a:pt x="56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3" name="Google Shape;7433;p52"/>
            <p:cNvSpPr/>
            <p:nvPr/>
          </p:nvSpPr>
          <p:spPr>
            <a:xfrm>
              <a:off x="3103951" y="4401658"/>
              <a:ext cx="32707" cy="49731"/>
            </a:xfrm>
            <a:custGeom>
              <a:rect b="b" l="l" r="r" t="t"/>
              <a:pathLst>
                <a:path extrusionOk="0" h="1668" w="1097">
                  <a:moveTo>
                    <a:pt x="549" y="1"/>
                  </a:moveTo>
                  <a:cubicBezTo>
                    <a:pt x="310" y="1"/>
                    <a:pt x="96" y="191"/>
                    <a:pt x="25" y="429"/>
                  </a:cubicBezTo>
                  <a:cubicBezTo>
                    <a:pt x="1" y="525"/>
                    <a:pt x="72" y="572"/>
                    <a:pt x="120" y="596"/>
                  </a:cubicBezTo>
                  <a:cubicBezTo>
                    <a:pt x="153" y="616"/>
                    <a:pt x="185" y="625"/>
                    <a:pt x="216" y="625"/>
                  </a:cubicBezTo>
                  <a:cubicBezTo>
                    <a:pt x="296" y="625"/>
                    <a:pt x="358" y="563"/>
                    <a:pt x="358" y="477"/>
                  </a:cubicBezTo>
                  <a:cubicBezTo>
                    <a:pt x="382" y="406"/>
                    <a:pt x="453" y="382"/>
                    <a:pt x="501" y="382"/>
                  </a:cubicBezTo>
                  <a:cubicBezTo>
                    <a:pt x="596" y="382"/>
                    <a:pt x="668" y="429"/>
                    <a:pt x="691" y="525"/>
                  </a:cubicBezTo>
                  <a:lnTo>
                    <a:pt x="691" y="548"/>
                  </a:lnTo>
                  <a:cubicBezTo>
                    <a:pt x="668" y="620"/>
                    <a:pt x="620" y="691"/>
                    <a:pt x="572" y="763"/>
                  </a:cubicBezTo>
                  <a:cubicBezTo>
                    <a:pt x="358" y="1049"/>
                    <a:pt x="239" y="1215"/>
                    <a:pt x="191" y="1287"/>
                  </a:cubicBezTo>
                  <a:cubicBezTo>
                    <a:pt x="96" y="1406"/>
                    <a:pt x="72" y="1477"/>
                    <a:pt x="96" y="1572"/>
                  </a:cubicBezTo>
                  <a:cubicBezTo>
                    <a:pt x="120" y="1620"/>
                    <a:pt x="144" y="1644"/>
                    <a:pt x="215" y="1668"/>
                  </a:cubicBezTo>
                  <a:lnTo>
                    <a:pt x="930" y="1668"/>
                  </a:lnTo>
                  <a:cubicBezTo>
                    <a:pt x="1025" y="1668"/>
                    <a:pt x="1096" y="1620"/>
                    <a:pt x="1096" y="1525"/>
                  </a:cubicBezTo>
                  <a:cubicBezTo>
                    <a:pt x="1096" y="1406"/>
                    <a:pt x="1049" y="1358"/>
                    <a:pt x="930" y="1358"/>
                  </a:cubicBezTo>
                  <a:lnTo>
                    <a:pt x="572" y="1358"/>
                  </a:lnTo>
                  <a:cubicBezTo>
                    <a:pt x="620" y="1263"/>
                    <a:pt x="739" y="1120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48"/>
                  </a:lnTo>
                  <a:lnTo>
                    <a:pt x="1049" y="525"/>
                  </a:lnTo>
                  <a:cubicBezTo>
                    <a:pt x="1049" y="263"/>
                    <a:pt x="811" y="1"/>
                    <a:pt x="5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4" name="Google Shape;7434;p52"/>
            <p:cNvSpPr/>
            <p:nvPr/>
          </p:nvSpPr>
          <p:spPr>
            <a:xfrm>
              <a:off x="3067040" y="4402016"/>
              <a:ext cx="32677" cy="50954"/>
            </a:xfrm>
            <a:custGeom>
              <a:rect b="b" l="l" r="r" t="t"/>
              <a:pathLst>
                <a:path extrusionOk="0" h="1709" w="1096">
                  <a:moveTo>
                    <a:pt x="517" y="359"/>
                  </a:moveTo>
                  <a:cubicBezTo>
                    <a:pt x="535" y="359"/>
                    <a:pt x="554" y="362"/>
                    <a:pt x="572" y="370"/>
                  </a:cubicBezTo>
                  <a:cubicBezTo>
                    <a:pt x="643" y="394"/>
                    <a:pt x="739" y="465"/>
                    <a:pt x="739" y="560"/>
                  </a:cubicBezTo>
                  <a:lnTo>
                    <a:pt x="739" y="1156"/>
                  </a:lnTo>
                  <a:cubicBezTo>
                    <a:pt x="739" y="1275"/>
                    <a:pt x="667" y="1370"/>
                    <a:pt x="572" y="1370"/>
                  </a:cubicBezTo>
                  <a:cubicBezTo>
                    <a:pt x="560" y="1372"/>
                    <a:pt x="548" y="1373"/>
                    <a:pt x="536" y="1373"/>
                  </a:cubicBezTo>
                  <a:cubicBezTo>
                    <a:pt x="413" y="1373"/>
                    <a:pt x="334" y="1264"/>
                    <a:pt x="334" y="1156"/>
                  </a:cubicBezTo>
                  <a:lnTo>
                    <a:pt x="334" y="560"/>
                  </a:lnTo>
                  <a:cubicBezTo>
                    <a:pt x="334" y="460"/>
                    <a:pt x="419" y="359"/>
                    <a:pt x="517" y="359"/>
                  </a:cubicBezTo>
                  <a:close/>
                  <a:moveTo>
                    <a:pt x="526" y="1"/>
                  </a:moveTo>
                  <a:cubicBezTo>
                    <a:pt x="226" y="1"/>
                    <a:pt x="1" y="240"/>
                    <a:pt x="1" y="536"/>
                  </a:cubicBezTo>
                  <a:lnTo>
                    <a:pt x="1" y="1156"/>
                  </a:lnTo>
                  <a:cubicBezTo>
                    <a:pt x="1" y="1463"/>
                    <a:pt x="243" y="1709"/>
                    <a:pt x="560" y="1709"/>
                  </a:cubicBezTo>
                  <a:cubicBezTo>
                    <a:pt x="587" y="1709"/>
                    <a:pt x="615" y="1707"/>
                    <a:pt x="643" y="1703"/>
                  </a:cubicBezTo>
                  <a:cubicBezTo>
                    <a:pt x="882" y="1680"/>
                    <a:pt x="1096" y="1394"/>
                    <a:pt x="1096" y="1156"/>
                  </a:cubicBezTo>
                  <a:lnTo>
                    <a:pt x="1096" y="560"/>
                  </a:lnTo>
                  <a:cubicBezTo>
                    <a:pt x="1096" y="298"/>
                    <a:pt x="882" y="60"/>
                    <a:pt x="643" y="13"/>
                  </a:cubicBezTo>
                  <a:cubicBezTo>
                    <a:pt x="603" y="5"/>
                    <a:pt x="564" y="1"/>
                    <a:pt x="5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5" name="Google Shape;7435;p52"/>
            <p:cNvSpPr/>
            <p:nvPr/>
          </p:nvSpPr>
          <p:spPr>
            <a:xfrm>
              <a:off x="3231054" y="4193637"/>
              <a:ext cx="20632" cy="52683"/>
            </a:xfrm>
            <a:custGeom>
              <a:rect b="b" l="l" r="r" t="t"/>
              <a:pathLst>
                <a:path extrusionOk="0" h="1767" w="692">
                  <a:moveTo>
                    <a:pt x="215" y="0"/>
                  </a:moveTo>
                  <a:cubicBezTo>
                    <a:pt x="96" y="0"/>
                    <a:pt x="1" y="95"/>
                    <a:pt x="24" y="214"/>
                  </a:cubicBezTo>
                  <a:cubicBezTo>
                    <a:pt x="24" y="334"/>
                    <a:pt x="120" y="357"/>
                    <a:pt x="215" y="357"/>
                  </a:cubicBezTo>
                  <a:lnTo>
                    <a:pt x="334" y="357"/>
                  </a:lnTo>
                  <a:lnTo>
                    <a:pt x="334" y="1572"/>
                  </a:lnTo>
                  <a:cubicBezTo>
                    <a:pt x="334" y="1667"/>
                    <a:pt x="382" y="1715"/>
                    <a:pt x="477" y="1762"/>
                  </a:cubicBezTo>
                  <a:cubicBezTo>
                    <a:pt x="489" y="1765"/>
                    <a:pt x="502" y="1766"/>
                    <a:pt x="513" y="1766"/>
                  </a:cubicBezTo>
                  <a:cubicBezTo>
                    <a:pt x="615" y="1766"/>
                    <a:pt x="691" y="1679"/>
                    <a:pt x="691" y="1572"/>
                  </a:cubicBezTo>
                  <a:lnTo>
                    <a:pt x="691" y="167"/>
                  </a:lnTo>
                  <a:cubicBezTo>
                    <a:pt x="691" y="95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6" name="Google Shape;7436;p52"/>
            <p:cNvSpPr/>
            <p:nvPr/>
          </p:nvSpPr>
          <p:spPr>
            <a:xfrm>
              <a:off x="3189163" y="4192772"/>
              <a:ext cx="34824" cy="53578"/>
            </a:xfrm>
            <a:custGeom>
              <a:rect b="b" l="l" r="r" t="t"/>
              <a:pathLst>
                <a:path extrusionOk="0" h="1797" w="1168">
                  <a:moveTo>
                    <a:pt x="596" y="386"/>
                  </a:moveTo>
                  <a:cubicBezTo>
                    <a:pt x="715" y="386"/>
                    <a:pt x="810" y="505"/>
                    <a:pt x="810" y="624"/>
                  </a:cubicBezTo>
                  <a:lnTo>
                    <a:pt x="810" y="1244"/>
                  </a:lnTo>
                  <a:cubicBezTo>
                    <a:pt x="810" y="1363"/>
                    <a:pt x="715" y="1482"/>
                    <a:pt x="596" y="1482"/>
                  </a:cubicBezTo>
                  <a:cubicBezTo>
                    <a:pt x="453" y="1482"/>
                    <a:pt x="358" y="1387"/>
                    <a:pt x="358" y="1244"/>
                  </a:cubicBezTo>
                  <a:lnTo>
                    <a:pt x="358" y="624"/>
                  </a:lnTo>
                  <a:cubicBezTo>
                    <a:pt x="358" y="505"/>
                    <a:pt x="477" y="386"/>
                    <a:pt x="596" y="386"/>
                  </a:cubicBezTo>
                  <a:close/>
                  <a:moveTo>
                    <a:pt x="589" y="0"/>
                  </a:moveTo>
                  <a:cubicBezTo>
                    <a:pt x="266" y="0"/>
                    <a:pt x="1" y="266"/>
                    <a:pt x="1" y="553"/>
                  </a:cubicBezTo>
                  <a:lnTo>
                    <a:pt x="1" y="1220"/>
                  </a:lnTo>
                  <a:cubicBezTo>
                    <a:pt x="1" y="1553"/>
                    <a:pt x="263" y="1791"/>
                    <a:pt x="572" y="1791"/>
                  </a:cubicBezTo>
                  <a:cubicBezTo>
                    <a:pt x="599" y="1795"/>
                    <a:pt x="625" y="1797"/>
                    <a:pt x="650" y="1797"/>
                  </a:cubicBezTo>
                  <a:cubicBezTo>
                    <a:pt x="945" y="1797"/>
                    <a:pt x="1168" y="1551"/>
                    <a:pt x="1168" y="1244"/>
                  </a:cubicBezTo>
                  <a:lnTo>
                    <a:pt x="1168" y="601"/>
                  </a:lnTo>
                  <a:cubicBezTo>
                    <a:pt x="1168" y="315"/>
                    <a:pt x="929" y="29"/>
                    <a:pt x="667" y="5"/>
                  </a:cubicBezTo>
                  <a:cubicBezTo>
                    <a:pt x="641" y="2"/>
                    <a:pt x="615" y="0"/>
                    <a:pt x="58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7" name="Google Shape;7437;p52"/>
          <p:cNvGrpSpPr/>
          <p:nvPr/>
        </p:nvGrpSpPr>
        <p:grpSpPr>
          <a:xfrm>
            <a:off x="3251705" y="4150315"/>
            <a:ext cx="356468" cy="353606"/>
            <a:chOff x="3670792" y="4150315"/>
            <a:chExt cx="356468" cy="353606"/>
          </a:xfrm>
        </p:grpSpPr>
        <p:sp>
          <p:nvSpPr>
            <p:cNvPr id="7438" name="Google Shape;7438;p52"/>
            <p:cNvSpPr/>
            <p:nvPr/>
          </p:nvSpPr>
          <p:spPr>
            <a:xfrm>
              <a:off x="3698491" y="4175867"/>
              <a:ext cx="120035" cy="46899"/>
            </a:xfrm>
            <a:custGeom>
              <a:rect b="b" l="l" r="r" t="t"/>
              <a:pathLst>
                <a:path extrusionOk="0" h="1573" w="4026">
                  <a:moveTo>
                    <a:pt x="0" y="1"/>
                  </a:moveTo>
                  <a:lnTo>
                    <a:pt x="0" y="1573"/>
                  </a:lnTo>
                  <a:lnTo>
                    <a:pt x="3930" y="1573"/>
                  </a:lnTo>
                  <a:cubicBezTo>
                    <a:pt x="4001" y="1573"/>
                    <a:pt x="4025" y="1549"/>
                    <a:pt x="4001" y="1477"/>
                  </a:cubicBezTo>
                  <a:lnTo>
                    <a:pt x="4001" y="48"/>
                  </a:lnTo>
                  <a:cubicBezTo>
                    <a:pt x="4001" y="25"/>
                    <a:pt x="3977" y="1"/>
                    <a:pt x="3930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9" name="Google Shape;7439;p52"/>
            <p:cNvSpPr/>
            <p:nvPr/>
          </p:nvSpPr>
          <p:spPr>
            <a:xfrm>
              <a:off x="3763816" y="4175867"/>
              <a:ext cx="14222" cy="46899"/>
            </a:xfrm>
            <a:custGeom>
              <a:rect b="b" l="l" r="r" t="t"/>
              <a:pathLst>
                <a:path extrusionOk="0" h="1573" w="477">
                  <a:moveTo>
                    <a:pt x="0" y="1"/>
                  </a:moveTo>
                  <a:lnTo>
                    <a:pt x="0" y="1573"/>
                  </a:lnTo>
                  <a:lnTo>
                    <a:pt x="477" y="157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0" name="Google Shape;7440;p52"/>
            <p:cNvSpPr/>
            <p:nvPr/>
          </p:nvSpPr>
          <p:spPr>
            <a:xfrm>
              <a:off x="3699922" y="4251150"/>
              <a:ext cx="203070" cy="46869"/>
            </a:xfrm>
            <a:custGeom>
              <a:rect b="b" l="l" r="r" t="t"/>
              <a:pathLst>
                <a:path extrusionOk="0" h="1572" w="6811">
                  <a:moveTo>
                    <a:pt x="0" y="0"/>
                  </a:moveTo>
                  <a:lnTo>
                    <a:pt x="0" y="1572"/>
                  </a:lnTo>
                  <a:lnTo>
                    <a:pt x="6740" y="1572"/>
                  </a:lnTo>
                  <a:cubicBezTo>
                    <a:pt x="6787" y="1572"/>
                    <a:pt x="6811" y="1548"/>
                    <a:pt x="6811" y="1500"/>
                  </a:cubicBezTo>
                  <a:lnTo>
                    <a:pt x="6811" y="72"/>
                  </a:lnTo>
                  <a:cubicBezTo>
                    <a:pt x="6811" y="24"/>
                    <a:pt x="6787" y="0"/>
                    <a:pt x="6740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1" name="Google Shape;7441;p52"/>
            <p:cNvSpPr/>
            <p:nvPr/>
          </p:nvSpPr>
          <p:spPr>
            <a:xfrm>
              <a:off x="3826309" y="4251150"/>
              <a:ext cx="14222" cy="46869"/>
            </a:xfrm>
            <a:custGeom>
              <a:rect b="b" l="l" r="r" t="t"/>
              <a:pathLst>
                <a:path extrusionOk="0" h="1572" w="477">
                  <a:moveTo>
                    <a:pt x="0" y="0"/>
                  </a:moveTo>
                  <a:lnTo>
                    <a:pt x="0" y="1572"/>
                  </a:lnTo>
                  <a:lnTo>
                    <a:pt x="476" y="157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2" name="Google Shape;7442;p52"/>
            <p:cNvSpPr/>
            <p:nvPr/>
          </p:nvSpPr>
          <p:spPr>
            <a:xfrm>
              <a:off x="3699922" y="4326404"/>
              <a:ext cx="156946" cy="47585"/>
            </a:xfrm>
            <a:custGeom>
              <a:rect b="b" l="l" r="r" t="t"/>
              <a:pathLst>
                <a:path extrusionOk="0" h="1596" w="5264">
                  <a:moveTo>
                    <a:pt x="0" y="0"/>
                  </a:moveTo>
                  <a:lnTo>
                    <a:pt x="0" y="1596"/>
                  </a:lnTo>
                  <a:lnTo>
                    <a:pt x="5192" y="1596"/>
                  </a:lnTo>
                  <a:cubicBezTo>
                    <a:pt x="5239" y="1596"/>
                    <a:pt x="5263" y="1548"/>
                    <a:pt x="5263" y="1501"/>
                  </a:cubicBezTo>
                  <a:lnTo>
                    <a:pt x="5263" y="72"/>
                  </a:lnTo>
                  <a:cubicBezTo>
                    <a:pt x="5263" y="48"/>
                    <a:pt x="5215" y="0"/>
                    <a:pt x="519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3" name="Google Shape;7443;p52"/>
            <p:cNvSpPr/>
            <p:nvPr/>
          </p:nvSpPr>
          <p:spPr>
            <a:xfrm>
              <a:off x="3786536" y="4326404"/>
              <a:ext cx="14222" cy="47585"/>
            </a:xfrm>
            <a:custGeom>
              <a:rect b="b" l="l" r="r" t="t"/>
              <a:pathLst>
                <a:path extrusionOk="0" h="1596" w="477">
                  <a:moveTo>
                    <a:pt x="0" y="0"/>
                  </a:moveTo>
                  <a:lnTo>
                    <a:pt x="0" y="1596"/>
                  </a:lnTo>
                  <a:lnTo>
                    <a:pt x="477" y="159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4" name="Google Shape;7444;p52"/>
            <p:cNvSpPr/>
            <p:nvPr/>
          </p:nvSpPr>
          <p:spPr>
            <a:xfrm>
              <a:off x="3699922" y="4400943"/>
              <a:ext cx="256349" cy="47615"/>
            </a:xfrm>
            <a:custGeom>
              <a:rect b="b" l="l" r="r" t="t"/>
              <a:pathLst>
                <a:path extrusionOk="0" h="1597" w="8598">
                  <a:moveTo>
                    <a:pt x="0" y="1"/>
                  </a:moveTo>
                  <a:lnTo>
                    <a:pt x="0" y="1596"/>
                  </a:lnTo>
                  <a:lnTo>
                    <a:pt x="8526" y="1596"/>
                  </a:lnTo>
                  <a:cubicBezTo>
                    <a:pt x="8573" y="1596"/>
                    <a:pt x="8597" y="1549"/>
                    <a:pt x="8597" y="1501"/>
                  </a:cubicBezTo>
                  <a:lnTo>
                    <a:pt x="8597" y="72"/>
                  </a:lnTo>
                  <a:cubicBezTo>
                    <a:pt x="8597" y="49"/>
                    <a:pt x="8573" y="1"/>
                    <a:pt x="8526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5" name="Google Shape;7445;p52"/>
            <p:cNvSpPr/>
            <p:nvPr/>
          </p:nvSpPr>
          <p:spPr>
            <a:xfrm>
              <a:off x="3874580" y="4400943"/>
              <a:ext cx="14222" cy="47615"/>
            </a:xfrm>
            <a:custGeom>
              <a:rect b="b" l="l" r="r" t="t"/>
              <a:pathLst>
                <a:path extrusionOk="0" h="1597" w="477">
                  <a:moveTo>
                    <a:pt x="0" y="1"/>
                  </a:moveTo>
                  <a:lnTo>
                    <a:pt x="0" y="1596"/>
                  </a:lnTo>
                  <a:lnTo>
                    <a:pt x="477" y="1596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6" name="Google Shape;7446;p52"/>
            <p:cNvSpPr/>
            <p:nvPr/>
          </p:nvSpPr>
          <p:spPr>
            <a:xfrm>
              <a:off x="3778008" y="4175867"/>
              <a:ext cx="40519" cy="46899"/>
            </a:xfrm>
            <a:custGeom>
              <a:rect b="b" l="l" r="r" t="t"/>
              <a:pathLst>
                <a:path extrusionOk="0" h="1573" w="1359">
                  <a:moveTo>
                    <a:pt x="1" y="1"/>
                  </a:moveTo>
                  <a:lnTo>
                    <a:pt x="1" y="1573"/>
                  </a:lnTo>
                  <a:lnTo>
                    <a:pt x="1263" y="1573"/>
                  </a:lnTo>
                  <a:cubicBezTo>
                    <a:pt x="1334" y="1573"/>
                    <a:pt x="1358" y="1549"/>
                    <a:pt x="1334" y="1477"/>
                  </a:cubicBezTo>
                  <a:lnTo>
                    <a:pt x="1334" y="48"/>
                  </a:lnTo>
                  <a:cubicBezTo>
                    <a:pt x="1334" y="25"/>
                    <a:pt x="1310" y="1"/>
                    <a:pt x="1263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7" name="Google Shape;7447;p52"/>
            <p:cNvSpPr/>
            <p:nvPr/>
          </p:nvSpPr>
          <p:spPr>
            <a:xfrm>
              <a:off x="3802874" y="4176314"/>
              <a:ext cx="15653" cy="46452"/>
            </a:xfrm>
            <a:custGeom>
              <a:rect b="b" l="l" r="r" t="t"/>
              <a:pathLst>
                <a:path extrusionOk="0" h="1558" w="525">
                  <a:moveTo>
                    <a:pt x="494" y="1"/>
                  </a:moveTo>
                  <a:cubicBezTo>
                    <a:pt x="488" y="1"/>
                    <a:pt x="482" y="4"/>
                    <a:pt x="476" y="10"/>
                  </a:cubicBezTo>
                  <a:lnTo>
                    <a:pt x="0" y="10"/>
                  </a:lnTo>
                  <a:cubicBezTo>
                    <a:pt x="24" y="10"/>
                    <a:pt x="48" y="33"/>
                    <a:pt x="48" y="81"/>
                  </a:cubicBezTo>
                  <a:lnTo>
                    <a:pt x="48" y="1486"/>
                  </a:lnTo>
                  <a:cubicBezTo>
                    <a:pt x="48" y="1534"/>
                    <a:pt x="24" y="1558"/>
                    <a:pt x="0" y="1558"/>
                  </a:cubicBezTo>
                  <a:lnTo>
                    <a:pt x="476" y="1558"/>
                  </a:lnTo>
                  <a:cubicBezTo>
                    <a:pt x="500" y="1558"/>
                    <a:pt x="524" y="1534"/>
                    <a:pt x="524" y="1486"/>
                  </a:cubicBezTo>
                  <a:lnTo>
                    <a:pt x="524" y="81"/>
                  </a:lnTo>
                  <a:cubicBezTo>
                    <a:pt x="524" y="27"/>
                    <a:pt x="511" y="1"/>
                    <a:pt x="494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8" name="Google Shape;7448;p52"/>
            <p:cNvSpPr/>
            <p:nvPr/>
          </p:nvSpPr>
          <p:spPr>
            <a:xfrm>
              <a:off x="3840501" y="4251150"/>
              <a:ext cx="62492" cy="46869"/>
            </a:xfrm>
            <a:custGeom>
              <a:rect b="b" l="l" r="r" t="t"/>
              <a:pathLst>
                <a:path extrusionOk="0" h="1572" w="2096">
                  <a:moveTo>
                    <a:pt x="0" y="0"/>
                  </a:moveTo>
                  <a:lnTo>
                    <a:pt x="0" y="1572"/>
                  </a:lnTo>
                  <a:lnTo>
                    <a:pt x="2025" y="1572"/>
                  </a:lnTo>
                  <a:cubicBezTo>
                    <a:pt x="2072" y="1572"/>
                    <a:pt x="2096" y="1548"/>
                    <a:pt x="2096" y="1500"/>
                  </a:cubicBezTo>
                  <a:lnTo>
                    <a:pt x="2096" y="72"/>
                  </a:lnTo>
                  <a:cubicBezTo>
                    <a:pt x="2096" y="24"/>
                    <a:pt x="2072" y="0"/>
                    <a:pt x="2025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9" name="Google Shape;7449;p52"/>
            <p:cNvSpPr/>
            <p:nvPr/>
          </p:nvSpPr>
          <p:spPr>
            <a:xfrm>
              <a:off x="3886655" y="4251568"/>
              <a:ext cx="16339" cy="46452"/>
            </a:xfrm>
            <a:custGeom>
              <a:rect b="b" l="l" r="r" t="t"/>
              <a:pathLst>
                <a:path extrusionOk="0" h="1558" w="548">
                  <a:moveTo>
                    <a:pt x="508" y="1"/>
                  </a:moveTo>
                  <a:cubicBezTo>
                    <a:pt x="499" y="1"/>
                    <a:pt x="488" y="4"/>
                    <a:pt x="477" y="10"/>
                  </a:cubicBezTo>
                  <a:lnTo>
                    <a:pt x="0" y="10"/>
                  </a:lnTo>
                  <a:cubicBezTo>
                    <a:pt x="48" y="10"/>
                    <a:pt x="72" y="58"/>
                    <a:pt x="72" y="81"/>
                  </a:cubicBezTo>
                  <a:lnTo>
                    <a:pt x="72" y="1510"/>
                  </a:lnTo>
                  <a:cubicBezTo>
                    <a:pt x="72" y="1534"/>
                    <a:pt x="48" y="1558"/>
                    <a:pt x="0" y="1558"/>
                  </a:cubicBezTo>
                  <a:lnTo>
                    <a:pt x="477" y="1558"/>
                  </a:lnTo>
                  <a:cubicBezTo>
                    <a:pt x="524" y="1558"/>
                    <a:pt x="548" y="1534"/>
                    <a:pt x="548" y="1510"/>
                  </a:cubicBezTo>
                  <a:lnTo>
                    <a:pt x="548" y="81"/>
                  </a:lnTo>
                  <a:cubicBezTo>
                    <a:pt x="548" y="28"/>
                    <a:pt x="535" y="1"/>
                    <a:pt x="508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0" name="Google Shape;7450;p52"/>
            <p:cNvSpPr/>
            <p:nvPr/>
          </p:nvSpPr>
          <p:spPr>
            <a:xfrm>
              <a:off x="3801443" y="4326404"/>
              <a:ext cx="55426" cy="47585"/>
            </a:xfrm>
            <a:custGeom>
              <a:rect b="b" l="l" r="r" t="t"/>
              <a:pathLst>
                <a:path extrusionOk="0" h="1596" w="1859">
                  <a:moveTo>
                    <a:pt x="1" y="0"/>
                  </a:moveTo>
                  <a:lnTo>
                    <a:pt x="1" y="1596"/>
                  </a:lnTo>
                  <a:lnTo>
                    <a:pt x="1787" y="1596"/>
                  </a:lnTo>
                  <a:cubicBezTo>
                    <a:pt x="1834" y="1596"/>
                    <a:pt x="1858" y="1548"/>
                    <a:pt x="1858" y="1501"/>
                  </a:cubicBezTo>
                  <a:lnTo>
                    <a:pt x="1858" y="72"/>
                  </a:lnTo>
                  <a:cubicBezTo>
                    <a:pt x="1858" y="48"/>
                    <a:pt x="1810" y="0"/>
                    <a:pt x="1787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1" name="Google Shape;7451;p52"/>
            <p:cNvSpPr/>
            <p:nvPr/>
          </p:nvSpPr>
          <p:spPr>
            <a:xfrm>
              <a:off x="3840501" y="4326404"/>
              <a:ext cx="16368" cy="46183"/>
            </a:xfrm>
            <a:custGeom>
              <a:rect b="b" l="l" r="r" t="t"/>
              <a:pathLst>
                <a:path extrusionOk="0" h="1549" w="549">
                  <a:moveTo>
                    <a:pt x="0" y="0"/>
                  </a:moveTo>
                  <a:cubicBezTo>
                    <a:pt x="48" y="0"/>
                    <a:pt x="72" y="48"/>
                    <a:pt x="72" y="72"/>
                  </a:cubicBezTo>
                  <a:lnTo>
                    <a:pt x="72" y="1501"/>
                  </a:lnTo>
                  <a:cubicBezTo>
                    <a:pt x="72" y="1525"/>
                    <a:pt x="48" y="1548"/>
                    <a:pt x="0" y="1548"/>
                  </a:cubicBezTo>
                  <a:lnTo>
                    <a:pt x="477" y="1548"/>
                  </a:lnTo>
                  <a:cubicBezTo>
                    <a:pt x="524" y="1548"/>
                    <a:pt x="548" y="1525"/>
                    <a:pt x="548" y="1501"/>
                  </a:cubicBezTo>
                  <a:lnTo>
                    <a:pt x="548" y="72"/>
                  </a:lnTo>
                  <a:cubicBezTo>
                    <a:pt x="548" y="48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2" name="Google Shape;7452;p52"/>
            <p:cNvSpPr/>
            <p:nvPr/>
          </p:nvSpPr>
          <p:spPr>
            <a:xfrm>
              <a:off x="3888772" y="4400943"/>
              <a:ext cx="67501" cy="47615"/>
            </a:xfrm>
            <a:custGeom>
              <a:rect b="b" l="l" r="r" t="t"/>
              <a:pathLst>
                <a:path extrusionOk="0" h="1597" w="2264">
                  <a:moveTo>
                    <a:pt x="1" y="1"/>
                  </a:moveTo>
                  <a:lnTo>
                    <a:pt x="1" y="1596"/>
                  </a:lnTo>
                  <a:lnTo>
                    <a:pt x="2192" y="1596"/>
                  </a:lnTo>
                  <a:cubicBezTo>
                    <a:pt x="2239" y="1596"/>
                    <a:pt x="2263" y="1549"/>
                    <a:pt x="2263" y="1501"/>
                  </a:cubicBezTo>
                  <a:lnTo>
                    <a:pt x="2263" y="72"/>
                  </a:lnTo>
                  <a:cubicBezTo>
                    <a:pt x="2263" y="49"/>
                    <a:pt x="2239" y="1"/>
                    <a:pt x="2192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3" name="Google Shape;7453;p52"/>
            <p:cNvSpPr/>
            <p:nvPr/>
          </p:nvSpPr>
          <p:spPr>
            <a:xfrm>
              <a:off x="3939905" y="4400943"/>
              <a:ext cx="16368" cy="46183"/>
            </a:xfrm>
            <a:custGeom>
              <a:rect b="b" l="l" r="r" t="t"/>
              <a:pathLst>
                <a:path extrusionOk="0" h="1549" w="549">
                  <a:moveTo>
                    <a:pt x="0" y="1"/>
                  </a:moveTo>
                  <a:cubicBezTo>
                    <a:pt x="48" y="1"/>
                    <a:pt x="72" y="49"/>
                    <a:pt x="72" y="72"/>
                  </a:cubicBezTo>
                  <a:lnTo>
                    <a:pt x="72" y="1501"/>
                  </a:lnTo>
                  <a:cubicBezTo>
                    <a:pt x="72" y="1525"/>
                    <a:pt x="48" y="1549"/>
                    <a:pt x="0" y="1549"/>
                  </a:cubicBezTo>
                  <a:lnTo>
                    <a:pt x="477" y="1549"/>
                  </a:lnTo>
                  <a:cubicBezTo>
                    <a:pt x="524" y="1549"/>
                    <a:pt x="548" y="1525"/>
                    <a:pt x="548" y="1501"/>
                  </a:cubicBezTo>
                  <a:lnTo>
                    <a:pt x="548" y="72"/>
                  </a:lnTo>
                  <a:cubicBezTo>
                    <a:pt x="548" y="49"/>
                    <a:pt x="524" y="1"/>
                    <a:pt x="4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4" name="Google Shape;7454;p52"/>
            <p:cNvSpPr/>
            <p:nvPr/>
          </p:nvSpPr>
          <p:spPr>
            <a:xfrm>
              <a:off x="3677888" y="4471963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44" y="0"/>
                  </a:moveTo>
                  <a:cubicBezTo>
                    <a:pt x="72" y="0"/>
                    <a:pt x="1" y="72"/>
                    <a:pt x="1" y="119"/>
                  </a:cubicBezTo>
                  <a:lnTo>
                    <a:pt x="1" y="691"/>
                  </a:lnTo>
                  <a:cubicBezTo>
                    <a:pt x="1" y="762"/>
                    <a:pt x="72" y="810"/>
                    <a:pt x="144" y="810"/>
                  </a:cubicBezTo>
                  <a:lnTo>
                    <a:pt x="11408" y="810"/>
                  </a:lnTo>
                  <a:cubicBezTo>
                    <a:pt x="11479" y="810"/>
                    <a:pt x="11527" y="762"/>
                    <a:pt x="11527" y="691"/>
                  </a:cubicBezTo>
                  <a:lnTo>
                    <a:pt x="11527" y="119"/>
                  </a:lnTo>
                  <a:cubicBezTo>
                    <a:pt x="11527" y="72"/>
                    <a:pt x="11479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5" name="Google Shape;7455;p52"/>
            <p:cNvSpPr/>
            <p:nvPr/>
          </p:nvSpPr>
          <p:spPr>
            <a:xfrm>
              <a:off x="4003800" y="4471247"/>
              <a:ext cx="17770" cy="24180"/>
            </a:xfrm>
            <a:custGeom>
              <a:rect b="b" l="l" r="r" t="t"/>
              <a:pathLst>
                <a:path extrusionOk="0" h="811" w="596">
                  <a:moveTo>
                    <a:pt x="1" y="1"/>
                  </a:moveTo>
                  <a:cubicBezTo>
                    <a:pt x="72" y="1"/>
                    <a:pt x="120" y="72"/>
                    <a:pt x="120" y="120"/>
                  </a:cubicBezTo>
                  <a:lnTo>
                    <a:pt x="120" y="691"/>
                  </a:lnTo>
                  <a:cubicBezTo>
                    <a:pt x="120" y="739"/>
                    <a:pt x="72" y="810"/>
                    <a:pt x="1" y="810"/>
                  </a:cubicBezTo>
                  <a:lnTo>
                    <a:pt x="477" y="810"/>
                  </a:lnTo>
                  <a:cubicBezTo>
                    <a:pt x="548" y="810"/>
                    <a:pt x="596" y="739"/>
                    <a:pt x="596" y="691"/>
                  </a:cubicBezTo>
                  <a:lnTo>
                    <a:pt x="596" y="120"/>
                  </a:lnTo>
                  <a:cubicBezTo>
                    <a:pt x="596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6" name="Google Shape;7456;p52"/>
            <p:cNvSpPr/>
            <p:nvPr/>
          </p:nvSpPr>
          <p:spPr>
            <a:xfrm>
              <a:off x="3929261" y="4251150"/>
              <a:ext cx="34108" cy="46869"/>
            </a:xfrm>
            <a:custGeom>
              <a:rect b="b" l="l" r="r" t="t"/>
              <a:pathLst>
                <a:path extrusionOk="0" h="1572" w="1144">
                  <a:moveTo>
                    <a:pt x="548" y="334"/>
                  </a:moveTo>
                  <a:cubicBezTo>
                    <a:pt x="596" y="334"/>
                    <a:pt x="667" y="357"/>
                    <a:pt x="667" y="429"/>
                  </a:cubicBezTo>
                  <a:cubicBezTo>
                    <a:pt x="691" y="476"/>
                    <a:pt x="643" y="572"/>
                    <a:pt x="548" y="572"/>
                  </a:cubicBezTo>
                  <a:lnTo>
                    <a:pt x="357" y="572"/>
                  </a:lnTo>
                  <a:lnTo>
                    <a:pt x="357" y="334"/>
                  </a:lnTo>
                  <a:close/>
                  <a:moveTo>
                    <a:pt x="596" y="929"/>
                  </a:moveTo>
                  <a:cubicBezTo>
                    <a:pt x="691" y="929"/>
                    <a:pt x="762" y="976"/>
                    <a:pt x="786" y="1048"/>
                  </a:cubicBezTo>
                  <a:cubicBezTo>
                    <a:pt x="810" y="1167"/>
                    <a:pt x="715" y="1262"/>
                    <a:pt x="643" y="1262"/>
                  </a:cubicBezTo>
                  <a:lnTo>
                    <a:pt x="357" y="1262"/>
                  </a:lnTo>
                  <a:lnTo>
                    <a:pt x="357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2" y="1548"/>
                    <a:pt x="119" y="1572"/>
                    <a:pt x="214" y="1572"/>
                  </a:cubicBezTo>
                  <a:lnTo>
                    <a:pt x="643" y="1572"/>
                  </a:lnTo>
                  <a:cubicBezTo>
                    <a:pt x="905" y="1572"/>
                    <a:pt x="1143" y="1334"/>
                    <a:pt x="1143" y="1072"/>
                  </a:cubicBezTo>
                  <a:cubicBezTo>
                    <a:pt x="1143" y="929"/>
                    <a:pt x="1072" y="762"/>
                    <a:pt x="953" y="691"/>
                  </a:cubicBezTo>
                  <a:cubicBezTo>
                    <a:pt x="1024" y="595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7" name="Google Shape;7457;p52"/>
            <p:cNvSpPr/>
            <p:nvPr/>
          </p:nvSpPr>
          <p:spPr>
            <a:xfrm>
              <a:off x="3843334" y="4173750"/>
              <a:ext cx="41920" cy="49016"/>
            </a:xfrm>
            <a:custGeom>
              <a:rect b="b" l="l" r="r" t="t"/>
              <a:pathLst>
                <a:path extrusionOk="0" h="1644" w="1406">
                  <a:moveTo>
                    <a:pt x="715" y="667"/>
                  </a:moveTo>
                  <a:lnTo>
                    <a:pt x="834" y="1001"/>
                  </a:lnTo>
                  <a:lnTo>
                    <a:pt x="572" y="1001"/>
                  </a:lnTo>
                  <a:lnTo>
                    <a:pt x="715" y="667"/>
                  </a:lnTo>
                  <a:close/>
                  <a:moveTo>
                    <a:pt x="691" y="0"/>
                  </a:moveTo>
                  <a:cubicBezTo>
                    <a:pt x="596" y="0"/>
                    <a:pt x="548" y="72"/>
                    <a:pt x="501" y="119"/>
                  </a:cubicBezTo>
                  <a:lnTo>
                    <a:pt x="1" y="1405"/>
                  </a:lnTo>
                  <a:cubicBezTo>
                    <a:pt x="1" y="1548"/>
                    <a:pt x="72" y="1644"/>
                    <a:pt x="143" y="1644"/>
                  </a:cubicBezTo>
                  <a:lnTo>
                    <a:pt x="215" y="1644"/>
                  </a:lnTo>
                  <a:cubicBezTo>
                    <a:pt x="263" y="1644"/>
                    <a:pt x="358" y="1620"/>
                    <a:pt x="358" y="1524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5" y="1524"/>
                  </a:lnTo>
                  <a:cubicBezTo>
                    <a:pt x="1042" y="1594"/>
                    <a:pt x="1111" y="1638"/>
                    <a:pt x="1183" y="1638"/>
                  </a:cubicBezTo>
                  <a:cubicBezTo>
                    <a:pt x="1210" y="1638"/>
                    <a:pt x="1237" y="1632"/>
                    <a:pt x="1263" y="1620"/>
                  </a:cubicBezTo>
                  <a:cubicBezTo>
                    <a:pt x="1334" y="1572"/>
                    <a:pt x="1406" y="1477"/>
                    <a:pt x="1334" y="1382"/>
                  </a:cubicBezTo>
                  <a:lnTo>
                    <a:pt x="858" y="119"/>
                  </a:lnTo>
                  <a:cubicBezTo>
                    <a:pt x="834" y="48"/>
                    <a:pt x="739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8" name="Google Shape;7458;p52"/>
            <p:cNvSpPr/>
            <p:nvPr/>
          </p:nvSpPr>
          <p:spPr>
            <a:xfrm>
              <a:off x="3982512" y="4402374"/>
              <a:ext cx="36941" cy="46183"/>
            </a:xfrm>
            <a:custGeom>
              <a:rect b="b" l="l" r="r" t="t"/>
              <a:pathLst>
                <a:path extrusionOk="0" h="1549" w="1239">
                  <a:moveTo>
                    <a:pt x="548" y="310"/>
                  </a:moveTo>
                  <a:cubicBezTo>
                    <a:pt x="834" y="310"/>
                    <a:pt x="881" y="644"/>
                    <a:pt x="881" y="763"/>
                  </a:cubicBezTo>
                  <a:cubicBezTo>
                    <a:pt x="881" y="1072"/>
                    <a:pt x="715" y="1191"/>
                    <a:pt x="572" y="1215"/>
                  </a:cubicBezTo>
                  <a:lnTo>
                    <a:pt x="405" y="1215"/>
                  </a:lnTo>
                  <a:lnTo>
                    <a:pt x="405" y="763"/>
                  </a:lnTo>
                  <a:lnTo>
                    <a:pt x="405" y="310"/>
                  </a:lnTo>
                  <a:close/>
                  <a:moveTo>
                    <a:pt x="119" y="1"/>
                  </a:moveTo>
                  <a:cubicBezTo>
                    <a:pt x="48" y="24"/>
                    <a:pt x="0" y="72"/>
                    <a:pt x="0" y="167"/>
                  </a:cubicBezTo>
                  <a:lnTo>
                    <a:pt x="0" y="786"/>
                  </a:lnTo>
                  <a:cubicBezTo>
                    <a:pt x="48" y="906"/>
                    <a:pt x="48" y="1358"/>
                    <a:pt x="48" y="1358"/>
                  </a:cubicBezTo>
                  <a:cubicBezTo>
                    <a:pt x="48" y="1429"/>
                    <a:pt x="95" y="1501"/>
                    <a:pt x="167" y="1548"/>
                  </a:cubicBezTo>
                  <a:lnTo>
                    <a:pt x="572" y="1548"/>
                  </a:lnTo>
                  <a:cubicBezTo>
                    <a:pt x="953" y="1548"/>
                    <a:pt x="1239" y="1215"/>
                    <a:pt x="1239" y="763"/>
                  </a:cubicBezTo>
                  <a:cubicBezTo>
                    <a:pt x="1239" y="286"/>
                    <a:pt x="953" y="1"/>
                    <a:pt x="54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9" name="Google Shape;7459;p52"/>
            <p:cNvSpPr/>
            <p:nvPr/>
          </p:nvSpPr>
          <p:spPr>
            <a:xfrm>
              <a:off x="3883107" y="4326375"/>
              <a:ext cx="41204" cy="47615"/>
            </a:xfrm>
            <a:custGeom>
              <a:rect b="b" l="l" r="r" t="t"/>
              <a:pathLst>
                <a:path extrusionOk="0" h="1597" w="1382">
                  <a:moveTo>
                    <a:pt x="746" y="0"/>
                  </a:moveTo>
                  <a:cubicBezTo>
                    <a:pt x="335" y="0"/>
                    <a:pt x="0" y="349"/>
                    <a:pt x="0" y="787"/>
                  </a:cubicBezTo>
                  <a:cubicBezTo>
                    <a:pt x="0" y="1240"/>
                    <a:pt x="357" y="1597"/>
                    <a:pt x="810" y="1597"/>
                  </a:cubicBezTo>
                  <a:cubicBezTo>
                    <a:pt x="1000" y="1597"/>
                    <a:pt x="1143" y="1526"/>
                    <a:pt x="1262" y="1406"/>
                  </a:cubicBezTo>
                  <a:lnTo>
                    <a:pt x="1310" y="1359"/>
                  </a:lnTo>
                  <a:cubicBezTo>
                    <a:pt x="1381" y="1287"/>
                    <a:pt x="1381" y="1168"/>
                    <a:pt x="1286" y="1121"/>
                  </a:cubicBezTo>
                  <a:cubicBezTo>
                    <a:pt x="1264" y="1088"/>
                    <a:pt x="1227" y="1070"/>
                    <a:pt x="1186" y="1070"/>
                  </a:cubicBezTo>
                  <a:cubicBezTo>
                    <a:pt x="1138" y="1070"/>
                    <a:pt x="1086" y="1093"/>
                    <a:pt x="1048" y="1145"/>
                  </a:cubicBezTo>
                  <a:lnTo>
                    <a:pt x="1024" y="1168"/>
                  </a:lnTo>
                  <a:cubicBezTo>
                    <a:pt x="953" y="1240"/>
                    <a:pt x="881" y="1264"/>
                    <a:pt x="786" y="1264"/>
                  </a:cubicBezTo>
                  <a:cubicBezTo>
                    <a:pt x="548" y="1264"/>
                    <a:pt x="334" y="1049"/>
                    <a:pt x="334" y="811"/>
                  </a:cubicBezTo>
                  <a:cubicBezTo>
                    <a:pt x="334" y="573"/>
                    <a:pt x="548" y="359"/>
                    <a:pt x="786" y="359"/>
                  </a:cubicBezTo>
                  <a:cubicBezTo>
                    <a:pt x="881" y="359"/>
                    <a:pt x="953" y="406"/>
                    <a:pt x="1048" y="454"/>
                  </a:cubicBezTo>
                  <a:cubicBezTo>
                    <a:pt x="1081" y="479"/>
                    <a:pt x="1114" y="489"/>
                    <a:pt x="1146" y="489"/>
                  </a:cubicBezTo>
                  <a:cubicBezTo>
                    <a:pt x="1204" y="489"/>
                    <a:pt x="1255" y="453"/>
                    <a:pt x="1286" y="406"/>
                  </a:cubicBezTo>
                  <a:cubicBezTo>
                    <a:pt x="1358" y="311"/>
                    <a:pt x="1310" y="216"/>
                    <a:pt x="1239" y="168"/>
                  </a:cubicBezTo>
                  <a:cubicBezTo>
                    <a:pt x="1119" y="73"/>
                    <a:pt x="929" y="1"/>
                    <a:pt x="786" y="1"/>
                  </a:cubicBezTo>
                  <a:cubicBezTo>
                    <a:pt x="773" y="1"/>
                    <a:pt x="759" y="0"/>
                    <a:pt x="74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0" name="Google Shape;7460;p52"/>
            <p:cNvSpPr/>
            <p:nvPr/>
          </p:nvSpPr>
          <p:spPr>
            <a:xfrm>
              <a:off x="3670792" y="4150315"/>
              <a:ext cx="356468" cy="353606"/>
            </a:xfrm>
            <a:custGeom>
              <a:rect b="b" l="l" r="r" t="t"/>
              <a:pathLst>
                <a:path extrusionOk="0" h="11860" w="11956">
                  <a:moveTo>
                    <a:pt x="3430" y="1072"/>
                  </a:moveTo>
                  <a:lnTo>
                    <a:pt x="3430" y="2287"/>
                  </a:lnTo>
                  <a:lnTo>
                    <a:pt x="1120" y="2287"/>
                  </a:lnTo>
                  <a:lnTo>
                    <a:pt x="1120" y="1072"/>
                  </a:lnTo>
                  <a:close/>
                  <a:moveTo>
                    <a:pt x="4787" y="1072"/>
                  </a:moveTo>
                  <a:lnTo>
                    <a:pt x="4787" y="2287"/>
                  </a:lnTo>
                  <a:lnTo>
                    <a:pt x="3787" y="2287"/>
                  </a:lnTo>
                  <a:lnTo>
                    <a:pt x="3787" y="1072"/>
                  </a:lnTo>
                  <a:close/>
                  <a:moveTo>
                    <a:pt x="5526" y="3573"/>
                  </a:moveTo>
                  <a:lnTo>
                    <a:pt x="5526" y="4787"/>
                  </a:lnTo>
                  <a:lnTo>
                    <a:pt x="1120" y="4787"/>
                  </a:lnTo>
                  <a:lnTo>
                    <a:pt x="1120" y="3573"/>
                  </a:lnTo>
                  <a:close/>
                  <a:moveTo>
                    <a:pt x="4216" y="6073"/>
                  </a:moveTo>
                  <a:lnTo>
                    <a:pt x="4216" y="7288"/>
                  </a:lnTo>
                  <a:lnTo>
                    <a:pt x="1120" y="7288"/>
                  </a:lnTo>
                  <a:lnTo>
                    <a:pt x="1120" y="6073"/>
                  </a:lnTo>
                  <a:close/>
                  <a:moveTo>
                    <a:pt x="6050" y="6073"/>
                  </a:moveTo>
                  <a:lnTo>
                    <a:pt x="6050" y="7288"/>
                  </a:lnTo>
                  <a:lnTo>
                    <a:pt x="4549" y="7288"/>
                  </a:lnTo>
                  <a:lnTo>
                    <a:pt x="4549" y="6073"/>
                  </a:lnTo>
                  <a:close/>
                  <a:moveTo>
                    <a:pt x="9384" y="8597"/>
                  </a:moveTo>
                  <a:lnTo>
                    <a:pt x="9384" y="9812"/>
                  </a:lnTo>
                  <a:lnTo>
                    <a:pt x="7455" y="9812"/>
                  </a:lnTo>
                  <a:lnTo>
                    <a:pt x="7455" y="8597"/>
                  </a:lnTo>
                  <a:close/>
                  <a:moveTo>
                    <a:pt x="11598" y="10955"/>
                  </a:moveTo>
                  <a:lnTo>
                    <a:pt x="11598" y="11431"/>
                  </a:lnTo>
                  <a:lnTo>
                    <a:pt x="429" y="11431"/>
                  </a:lnTo>
                  <a:lnTo>
                    <a:pt x="429" y="10955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1572"/>
                  </a:lnTo>
                  <a:lnTo>
                    <a:pt x="525" y="1572"/>
                  </a:lnTo>
                  <a:cubicBezTo>
                    <a:pt x="429" y="1572"/>
                    <a:pt x="334" y="1620"/>
                    <a:pt x="334" y="1715"/>
                  </a:cubicBezTo>
                  <a:cubicBezTo>
                    <a:pt x="334" y="1834"/>
                    <a:pt x="406" y="1929"/>
                    <a:pt x="525" y="1929"/>
                  </a:cubicBezTo>
                  <a:lnTo>
                    <a:pt x="715" y="1929"/>
                  </a:lnTo>
                  <a:lnTo>
                    <a:pt x="715" y="4073"/>
                  </a:lnTo>
                  <a:lnTo>
                    <a:pt x="525" y="4073"/>
                  </a:lnTo>
                  <a:cubicBezTo>
                    <a:pt x="429" y="4073"/>
                    <a:pt x="334" y="4120"/>
                    <a:pt x="334" y="4216"/>
                  </a:cubicBezTo>
                  <a:cubicBezTo>
                    <a:pt x="334" y="4335"/>
                    <a:pt x="406" y="4430"/>
                    <a:pt x="525" y="4430"/>
                  </a:cubicBezTo>
                  <a:lnTo>
                    <a:pt x="715" y="4430"/>
                  </a:lnTo>
                  <a:lnTo>
                    <a:pt x="715" y="6597"/>
                  </a:lnTo>
                  <a:lnTo>
                    <a:pt x="525" y="6597"/>
                  </a:lnTo>
                  <a:cubicBezTo>
                    <a:pt x="429" y="6597"/>
                    <a:pt x="334" y="6668"/>
                    <a:pt x="334" y="6740"/>
                  </a:cubicBezTo>
                  <a:cubicBezTo>
                    <a:pt x="334" y="6859"/>
                    <a:pt x="406" y="6954"/>
                    <a:pt x="525" y="6954"/>
                  </a:cubicBezTo>
                  <a:lnTo>
                    <a:pt x="715" y="6954"/>
                  </a:lnTo>
                  <a:lnTo>
                    <a:pt x="715" y="9121"/>
                  </a:lnTo>
                  <a:lnTo>
                    <a:pt x="525" y="9121"/>
                  </a:lnTo>
                  <a:cubicBezTo>
                    <a:pt x="429" y="9121"/>
                    <a:pt x="334" y="9193"/>
                    <a:pt x="334" y="9288"/>
                  </a:cubicBezTo>
                  <a:cubicBezTo>
                    <a:pt x="334" y="9407"/>
                    <a:pt x="406" y="9479"/>
                    <a:pt x="525" y="9479"/>
                  </a:cubicBezTo>
                  <a:lnTo>
                    <a:pt x="715" y="9479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67" y="10717"/>
                    <a:pt x="1" y="10836"/>
                    <a:pt x="1" y="11003"/>
                  </a:cubicBezTo>
                  <a:lnTo>
                    <a:pt x="1" y="11574"/>
                  </a:lnTo>
                  <a:cubicBezTo>
                    <a:pt x="1" y="11717"/>
                    <a:pt x="120" y="11860"/>
                    <a:pt x="310" y="11860"/>
                  </a:cubicBezTo>
                  <a:lnTo>
                    <a:pt x="11598" y="11860"/>
                  </a:lnTo>
                  <a:cubicBezTo>
                    <a:pt x="11741" y="11860"/>
                    <a:pt x="11884" y="11741"/>
                    <a:pt x="11884" y="11574"/>
                  </a:cubicBezTo>
                  <a:lnTo>
                    <a:pt x="11884" y="11003"/>
                  </a:lnTo>
                  <a:cubicBezTo>
                    <a:pt x="11956" y="10741"/>
                    <a:pt x="11813" y="10598"/>
                    <a:pt x="11646" y="10598"/>
                  </a:cubicBezTo>
                  <a:lnTo>
                    <a:pt x="1120" y="10598"/>
                  </a:lnTo>
                  <a:lnTo>
                    <a:pt x="1120" y="10145"/>
                  </a:lnTo>
                  <a:lnTo>
                    <a:pt x="9479" y="10145"/>
                  </a:lnTo>
                  <a:cubicBezTo>
                    <a:pt x="9622" y="10145"/>
                    <a:pt x="9717" y="10026"/>
                    <a:pt x="9717" y="9907"/>
                  </a:cubicBezTo>
                  <a:lnTo>
                    <a:pt x="9717" y="8407"/>
                  </a:lnTo>
                  <a:cubicBezTo>
                    <a:pt x="9717" y="8335"/>
                    <a:pt x="9622" y="8240"/>
                    <a:pt x="9550" y="8240"/>
                  </a:cubicBezTo>
                  <a:lnTo>
                    <a:pt x="3144" y="8240"/>
                  </a:lnTo>
                  <a:cubicBezTo>
                    <a:pt x="3120" y="8240"/>
                    <a:pt x="3049" y="8264"/>
                    <a:pt x="3025" y="8288"/>
                  </a:cubicBezTo>
                  <a:cubicBezTo>
                    <a:pt x="2930" y="8455"/>
                    <a:pt x="3025" y="8597"/>
                    <a:pt x="3168" y="8597"/>
                  </a:cubicBezTo>
                  <a:lnTo>
                    <a:pt x="7121" y="8597"/>
                  </a:lnTo>
                  <a:lnTo>
                    <a:pt x="7121" y="9812"/>
                  </a:lnTo>
                  <a:lnTo>
                    <a:pt x="1120" y="9812"/>
                  </a:lnTo>
                  <a:lnTo>
                    <a:pt x="1120" y="8597"/>
                  </a:lnTo>
                  <a:lnTo>
                    <a:pt x="2334" y="8597"/>
                  </a:lnTo>
                  <a:cubicBezTo>
                    <a:pt x="2430" y="8597"/>
                    <a:pt x="2501" y="8526"/>
                    <a:pt x="2501" y="8455"/>
                  </a:cubicBezTo>
                  <a:cubicBezTo>
                    <a:pt x="2501" y="8335"/>
                    <a:pt x="2454" y="8240"/>
                    <a:pt x="2334" y="8240"/>
                  </a:cubicBezTo>
                  <a:lnTo>
                    <a:pt x="1072" y="8240"/>
                  </a:lnTo>
                  <a:lnTo>
                    <a:pt x="1072" y="7645"/>
                  </a:lnTo>
                  <a:lnTo>
                    <a:pt x="6121" y="7645"/>
                  </a:lnTo>
                  <a:cubicBezTo>
                    <a:pt x="6264" y="7645"/>
                    <a:pt x="6359" y="7526"/>
                    <a:pt x="6359" y="7407"/>
                  </a:cubicBezTo>
                  <a:lnTo>
                    <a:pt x="6359" y="5978"/>
                  </a:lnTo>
                  <a:cubicBezTo>
                    <a:pt x="6359" y="5835"/>
                    <a:pt x="6240" y="5740"/>
                    <a:pt x="6121" y="5740"/>
                  </a:cubicBezTo>
                  <a:lnTo>
                    <a:pt x="1072" y="5740"/>
                  </a:lnTo>
                  <a:lnTo>
                    <a:pt x="1072" y="5144"/>
                  </a:lnTo>
                  <a:lnTo>
                    <a:pt x="6312" y="5144"/>
                  </a:lnTo>
                  <a:cubicBezTo>
                    <a:pt x="6407" y="5144"/>
                    <a:pt x="6502" y="5073"/>
                    <a:pt x="6502" y="5001"/>
                  </a:cubicBezTo>
                  <a:cubicBezTo>
                    <a:pt x="6502" y="4882"/>
                    <a:pt x="6431" y="4787"/>
                    <a:pt x="6312" y="4787"/>
                  </a:cubicBezTo>
                  <a:lnTo>
                    <a:pt x="5811" y="4787"/>
                  </a:lnTo>
                  <a:lnTo>
                    <a:pt x="5811" y="3573"/>
                  </a:lnTo>
                  <a:lnTo>
                    <a:pt x="7550" y="3573"/>
                  </a:lnTo>
                  <a:lnTo>
                    <a:pt x="7550" y="4787"/>
                  </a:lnTo>
                  <a:lnTo>
                    <a:pt x="7097" y="4787"/>
                  </a:lnTo>
                  <a:cubicBezTo>
                    <a:pt x="7002" y="4787"/>
                    <a:pt x="6907" y="4835"/>
                    <a:pt x="6907" y="4930"/>
                  </a:cubicBezTo>
                  <a:cubicBezTo>
                    <a:pt x="6907" y="5049"/>
                    <a:pt x="6978" y="5144"/>
                    <a:pt x="7097" y="5144"/>
                  </a:cubicBezTo>
                  <a:lnTo>
                    <a:pt x="7669" y="5144"/>
                  </a:lnTo>
                  <a:cubicBezTo>
                    <a:pt x="7812" y="5144"/>
                    <a:pt x="7907" y="5025"/>
                    <a:pt x="7907" y="4906"/>
                  </a:cubicBezTo>
                  <a:lnTo>
                    <a:pt x="7907" y="3477"/>
                  </a:lnTo>
                  <a:cubicBezTo>
                    <a:pt x="7907" y="3334"/>
                    <a:pt x="7788" y="3239"/>
                    <a:pt x="7669" y="3239"/>
                  </a:cubicBezTo>
                  <a:lnTo>
                    <a:pt x="1072" y="3239"/>
                  </a:lnTo>
                  <a:lnTo>
                    <a:pt x="1072" y="2668"/>
                  </a:lnTo>
                  <a:lnTo>
                    <a:pt x="4835" y="2668"/>
                  </a:lnTo>
                  <a:cubicBezTo>
                    <a:pt x="4978" y="2668"/>
                    <a:pt x="5073" y="2549"/>
                    <a:pt x="5073" y="2430"/>
                  </a:cubicBezTo>
                  <a:lnTo>
                    <a:pt x="5073" y="1001"/>
                  </a:lnTo>
                  <a:cubicBezTo>
                    <a:pt x="5073" y="858"/>
                    <a:pt x="4954" y="763"/>
                    <a:pt x="4835" y="763"/>
                  </a:cubicBezTo>
                  <a:lnTo>
                    <a:pt x="1072" y="763"/>
                  </a:lnTo>
                  <a:lnTo>
                    <a:pt x="1072" y="167"/>
                  </a:lnTo>
                  <a:cubicBezTo>
                    <a:pt x="1072" y="72"/>
                    <a:pt x="1025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1" name="Google Shape;7461;p52"/>
          <p:cNvGrpSpPr/>
          <p:nvPr/>
        </p:nvGrpSpPr>
        <p:grpSpPr>
          <a:xfrm>
            <a:off x="4030376" y="4147482"/>
            <a:ext cx="355755" cy="352205"/>
            <a:chOff x="4373264" y="4147482"/>
            <a:chExt cx="355755" cy="352205"/>
          </a:xfrm>
        </p:grpSpPr>
        <p:sp>
          <p:nvSpPr>
            <p:cNvPr id="7462" name="Google Shape;7462;p52"/>
            <p:cNvSpPr/>
            <p:nvPr/>
          </p:nvSpPr>
          <p:spPr>
            <a:xfrm>
              <a:off x="4576306" y="4151746"/>
              <a:ext cx="146302" cy="146869"/>
            </a:xfrm>
            <a:custGeom>
              <a:rect b="b" l="l" r="r" t="t"/>
              <a:pathLst>
                <a:path extrusionOk="0" h="4926" w="4907">
                  <a:moveTo>
                    <a:pt x="72" y="0"/>
                  </a:moveTo>
                  <a:cubicBezTo>
                    <a:pt x="25" y="0"/>
                    <a:pt x="1" y="24"/>
                    <a:pt x="1" y="72"/>
                  </a:cubicBezTo>
                  <a:lnTo>
                    <a:pt x="1" y="4906"/>
                  </a:lnTo>
                  <a:lnTo>
                    <a:pt x="4859" y="4906"/>
                  </a:lnTo>
                  <a:cubicBezTo>
                    <a:pt x="4866" y="4920"/>
                    <a:pt x="4873" y="4926"/>
                    <a:pt x="4879" y="4926"/>
                  </a:cubicBezTo>
                  <a:cubicBezTo>
                    <a:pt x="4895" y="4926"/>
                    <a:pt x="4907" y="4892"/>
                    <a:pt x="4907" y="4858"/>
                  </a:cubicBezTo>
                  <a:cubicBezTo>
                    <a:pt x="4883" y="2215"/>
                    <a:pt x="2740" y="72"/>
                    <a:pt x="72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3" name="Google Shape;7463;p52"/>
            <p:cNvSpPr/>
            <p:nvPr/>
          </p:nvSpPr>
          <p:spPr>
            <a:xfrm>
              <a:off x="4604005" y="4154579"/>
              <a:ext cx="118604" cy="143440"/>
            </a:xfrm>
            <a:custGeom>
              <a:rect b="b" l="l" r="r" t="t"/>
              <a:pathLst>
                <a:path extrusionOk="0" h="4811" w="3978">
                  <a:moveTo>
                    <a:pt x="1" y="0"/>
                  </a:moveTo>
                  <a:lnTo>
                    <a:pt x="1" y="0"/>
                  </a:lnTo>
                  <a:cubicBezTo>
                    <a:pt x="1954" y="715"/>
                    <a:pt x="3430" y="2596"/>
                    <a:pt x="3454" y="4811"/>
                  </a:cubicBezTo>
                  <a:lnTo>
                    <a:pt x="3930" y="4811"/>
                  </a:lnTo>
                  <a:cubicBezTo>
                    <a:pt x="3954" y="4811"/>
                    <a:pt x="3978" y="4787"/>
                    <a:pt x="3978" y="4763"/>
                  </a:cubicBezTo>
                  <a:cubicBezTo>
                    <a:pt x="3954" y="2406"/>
                    <a:pt x="2239" y="453"/>
                    <a:pt x="1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4" name="Google Shape;7464;p52"/>
            <p:cNvSpPr/>
            <p:nvPr/>
          </p:nvSpPr>
          <p:spPr>
            <a:xfrm>
              <a:off x="4380360" y="4158842"/>
              <a:ext cx="337297" cy="337297"/>
            </a:xfrm>
            <a:custGeom>
              <a:rect b="b" l="l" r="r" t="t"/>
              <a:pathLst>
                <a:path extrusionOk="0" h="11313" w="11313">
                  <a:moveTo>
                    <a:pt x="5573" y="0"/>
                  </a:moveTo>
                  <a:cubicBezTo>
                    <a:pt x="2477" y="24"/>
                    <a:pt x="0" y="2572"/>
                    <a:pt x="0" y="5668"/>
                  </a:cubicBezTo>
                  <a:cubicBezTo>
                    <a:pt x="0" y="8788"/>
                    <a:pt x="2525" y="11312"/>
                    <a:pt x="5644" y="11312"/>
                  </a:cubicBezTo>
                  <a:cubicBezTo>
                    <a:pt x="8740" y="11312"/>
                    <a:pt x="11288" y="8812"/>
                    <a:pt x="11312" y="5739"/>
                  </a:cubicBezTo>
                  <a:cubicBezTo>
                    <a:pt x="11312" y="5716"/>
                    <a:pt x="11288" y="5692"/>
                    <a:pt x="11241" y="5692"/>
                  </a:cubicBezTo>
                  <a:lnTo>
                    <a:pt x="5692" y="5692"/>
                  </a:lnTo>
                  <a:lnTo>
                    <a:pt x="5692" y="191"/>
                  </a:lnTo>
                  <a:cubicBezTo>
                    <a:pt x="5620" y="119"/>
                    <a:pt x="5597" y="72"/>
                    <a:pt x="5573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5" name="Google Shape;7465;p52"/>
            <p:cNvSpPr/>
            <p:nvPr/>
          </p:nvSpPr>
          <p:spPr>
            <a:xfrm>
              <a:off x="4466258" y="4327836"/>
              <a:ext cx="250685" cy="168306"/>
            </a:xfrm>
            <a:custGeom>
              <a:rect b="b" l="l" r="r" t="t"/>
              <a:pathLst>
                <a:path extrusionOk="0" h="5645" w="8408">
                  <a:moveTo>
                    <a:pt x="7955" y="0"/>
                  </a:moveTo>
                  <a:cubicBezTo>
                    <a:pt x="7836" y="3001"/>
                    <a:pt x="5335" y="5406"/>
                    <a:pt x="2287" y="5406"/>
                  </a:cubicBezTo>
                  <a:cubicBezTo>
                    <a:pt x="1453" y="5406"/>
                    <a:pt x="691" y="5239"/>
                    <a:pt x="1" y="4930"/>
                  </a:cubicBezTo>
                  <a:lnTo>
                    <a:pt x="1" y="4930"/>
                  </a:lnTo>
                  <a:cubicBezTo>
                    <a:pt x="810" y="5382"/>
                    <a:pt x="1763" y="5644"/>
                    <a:pt x="2739" y="5644"/>
                  </a:cubicBezTo>
                  <a:cubicBezTo>
                    <a:pt x="5835" y="5644"/>
                    <a:pt x="8360" y="3167"/>
                    <a:pt x="8407" y="71"/>
                  </a:cubicBezTo>
                  <a:cubicBezTo>
                    <a:pt x="8407" y="24"/>
                    <a:pt x="8360" y="0"/>
                    <a:pt x="8360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6" name="Google Shape;7466;p52"/>
            <p:cNvSpPr/>
            <p:nvPr/>
          </p:nvSpPr>
          <p:spPr>
            <a:xfrm>
              <a:off x="4373264" y="4152432"/>
              <a:ext cx="347941" cy="347255"/>
            </a:xfrm>
            <a:custGeom>
              <a:rect b="b" l="l" r="r" t="t"/>
              <a:pathLst>
                <a:path extrusionOk="0" h="11647" w="11670">
                  <a:moveTo>
                    <a:pt x="5763" y="1"/>
                  </a:moveTo>
                  <a:cubicBezTo>
                    <a:pt x="4215" y="49"/>
                    <a:pt x="2786" y="644"/>
                    <a:pt x="1691" y="1739"/>
                  </a:cubicBezTo>
                  <a:cubicBezTo>
                    <a:pt x="619" y="2835"/>
                    <a:pt x="0" y="4287"/>
                    <a:pt x="0" y="5835"/>
                  </a:cubicBezTo>
                  <a:cubicBezTo>
                    <a:pt x="0" y="6693"/>
                    <a:pt x="167" y="7574"/>
                    <a:pt x="572" y="8336"/>
                  </a:cubicBezTo>
                  <a:cubicBezTo>
                    <a:pt x="590" y="8409"/>
                    <a:pt x="664" y="8440"/>
                    <a:pt x="740" y="8440"/>
                  </a:cubicBezTo>
                  <a:cubicBezTo>
                    <a:pt x="763" y="8440"/>
                    <a:pt x="787" y="8437"/>
                    <a:pt x="810" y="8431"/>
                  </a:cubicBezTo>
                  <a:cubicBezTo>
                    <a:pt x="881" y="8407"/>
                    <a:pt x="929" y="8288"/>
                    <a:pt x="881" y="8193"/>
                  </a:cubicBezTo>
                  <a:cubicBezTo>
                    <a:pt x="524" y="7455"/>
                    <a:pt x="357" y="6669"/>
                    <a:pt x="357" y="5835"/>
                  </a:cubicBezTo>
                  <a:cubicBezTo>
                    <a:pt x="357" y="4383"/>
                    <a:pt x="929" y="3002"/>
                    <a:pt x="1929" y="2001"/>
                  </a:cubicBezTo>
                  <a:cubicBezTo>
                    <a:pt x="2905" y="1001"/>
                    <a:pt x="4239" y="430"/>
                    <a:pt x="5644" y="358"/>
                  </a:cubicBezTo>
                  <a:lnTo>
                    <a:pt x="5644" y="5835"/>
                  </a:lnTo>
                  <a:cubicBezTo>
                    <a:pt x="5644" y="5931"/>
                    <a:pt x="5739" y="6026"/>
                    <a:pt x="5835" y="6026"/>
                  </a:cubicBezTo>
                  <a:lnTo>
                    <a:pt x="11312" y="6026"/>
                  </a:lnTo>
                  <a:cubicBezTo>
                    <a:pt x="11288" y="7431"/>
                    <a:pt x="10693" y="8765"/>
                    <a:pt x="9669" y="9741"/>
                  </a:cubicBezTo>
                  <a:cubicBezTo>
                    <a:pt x="8621" y="10741"/>
                    <a:pt x="7263" y="11313"/>
                    <a:pt x="5835" y="11313"/>
                  </a:cubicBezTo>
                  <a:cubicBezTo>
                    <a:pt x="3977" y="11313"/>
                    <a:pt x="2286" y="10384"/>
                    <a:pt x="1262" y="8884"/>
                  </a:cubicBezTo>
                  <a:cubicBezTo>
                    <a:pt x="1230" y="8820"/>
                    <a:pt x="1178" y="8799"/>
                    <a:pt x="1125" y="8799"/>
                  </a:cubicBezTo>
                  <a:cubicBezTo>
                    <a:pt x="1098" y="8799"/>
                    <a:pt x="1072" y="8804"/>
                    <a:pt x="1048" y="8812"/>
                  </a:cubicBezTo>
                  <a:cubicBezTo>
                    <a:pt x="953" y="8884"/>
                    <a:pt x="953" y="8955"/>
                    <a:pt x="976" y="9050"/>
                  </a:cubicBezTo>
                  <a:cubicBezTo>
                    <a:pt x="2072" y="10694"/>
                    <a:pt x="3858" y="11646"/>
                    <a:pt x="5835" y="11646"/>
                  </a:cubicBezTo>
                  <a:cubicBezTo>
                    <a:pt x="7383" y="11646"/>
                    <a:pt x="8835" y="11051"/>
                    <a:pt x="9931" y="9955"/>
                  </a:cubicBezTo>
                  <a:cubicBezTo>
                    <a:pt x="11026" y="8884"/>
                    <a:pt x="11622" y="7407"/>
                    <a:pt x="11669" y="5859"/>
                  </a:cubicBezTo>
                  <a:cubicBezTo>
                    <a:pt x="11669" y="5812"/>
                    <a:pt x="11622" y="5740"/>
                    <a:pt x="11598" y="5693"/>
                  </a:cubicBezTo>
                  <a:cubicBezTo>
                    <a:pt x="11582" y="5700"/>
                    <a:pt x="11563" y="5703"/>
                    <a:pt x="11544" y="5703"/>
                  </a:cubicBezTo>
                  <a:cubicBezTo>
                    <a:pt x="11505" y="5703"/>
                    <a:pt x="11463" y="5693"/>
                    <a:pt x="11431" y="5693"/>
                  </a:cubicBezTo>
                  <a:lnTo>
                    <a:pt x="6001" y="5693"/>
                  </a:lnTo>
                  <a:lnTo>
                    <a:pt x="6001" y="287"/>
                  </a:lnTo>
                  <a:cubicBezTo>
                    <a:pt x="6001" y="215"/>
                    <a:pt x="6001" y="191"/>
                    <a:pt x="5977" y="120"/>
                  </a:cubicBezTo>
                  <a:cubicBezTo>
                    <a:pt x="5930" y="72"/>
                    <a:pt x="5858" y="1"/>
                    <a:pt x="576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7" name="Google Shape;7467;p52"/>
            <p:cNvSpPr/>
            <p:nvPr/>
          </p:nvSpPr>
          <p:spPr>
            <a:xfrm>
              <a:off x="4571357" y="4147482"/>
              <a:ext cx="157662" cy="156946"/>
            </a:xfrm>
            <a:custGeom>
              <a:rect b="b" l="l" r="r" t="t"/>
              <a:pathLst>
                <a:path extrusionOk="0" h="5264" w="5288">
                  <a:moveTo>
                    <a:pt x="238" y="0"/>
                  </a:moveTo>
                  <a:cubicBezTo>
                    <a:pt x="143" y="0"/>
                    <a:pt x="24" y="48"/>
                    <a:pt x="0" y="167"/>
                  </a:cubicBezTo>
                  <a:lnTo>
                    <a:pt x="0" y="238"/>
                  </a:lnTo>
                  <a:lnTo>
                    <a:pt x="0" y="3382"/>
                  </a:lnTo>
                  <a:cubicBezTo>
                    <a:pt x="0" y="3429"/>
                    <a:pt x="24" y="3477"/>
                    <a:pt x="48" y="3477"/>
                  </a:cubicBezTo>
                  <a:cubicBezTo>
                    <a:pt x="89" y="3504"/>
                    <a:pt x="132" y="3516"/>
                    <a:pt x="172" y="3516"/>
                  </a:cubicBezTo>
                  <a:cubicBezTo>
                    <a:pt x="272" y="3516"/>
                    <a:pt x="358" y="3443"/>
                    <a:pt x="358" y="3358"/>
                  </a:cubicBezTo>
                  <a:lnTo>
                    <a:pt x="358" y="357"/>
                  </a:lnTo>
                  <a:cubicBezTo>
                    <a:pt x="1548" y="381"/>
                    <a:pt x="2668" y="881"/>
                    <a:pt x="3525" y="1762"/>
                  </a:cubicBezTo>
                  <a:cubicBezTo>
                    <a:pt x="4406" y="2620"/>
                    <a:pt x="4882" y="3715"/>
                    <a:pt x="4930" y="4930"/>
                  </a:cubicBezTo>
                  <a:lnTo>
                    <a:pt x="381" y="4930"/>
                  </a:lnTo>
                  <a:lnTo>
                    <a:pt x="381" y="4144"/>
                  </a:lnTo>
                  <a:cubicBezTo>
                    <a:pt x="381" y="4096"/>
                    <a:pt x="358" y="4049"/>
                    <a:pt x="310" y="4049"/>
                  </a:cubicBezTo>
                  <a:cubicBezTo>
                    <a:pt x="269" y="4021"/>
                    <a:pt x="228" y="4010"/>
                    <a:pt x="191" y="4010"/>
                  </a:cubicBezTo>
                  <a:cubicBezTo>
                    <a:pt x="97" y="4010"/>
                    <a:pt x="24" y="4083"/>
                    <a:pt x="24" y="4168"/>
                  </a:cubicBezTo>
                  <a:lnTo>
                    <a:pt x="24" y="5144"/>
                  </a:lnTo>
                  <a:cubicBezTo>
                    <a:pt x="24" y="5216"/>
                    <a:pt x="72" y="5263"/>
                    <a:pt x="143" y="5263"/>
                  </a:cubicBezTo>
                  <a:lnTo>
                    <a:pt x="5120" y="5263"/>
                  </a:lnTo>
                  <a:cubicBezTo>
                    <a:pt x="5239" y="5239"/>
                    <a:pt x="5287" y="5144"/>
                    <a:pt x="5263" y="5025"/>
                  </a:cubicBezTo>
                  <a:cubicBezTo>
                    <a:pt x="5239" y="3691"/>
                    <a:pt x="4692" y="2429"/>
                    <a:pt x="3739" y="1477"/>
                  </a:cubicBezTo>
                  <a:cubicBezTo>
                    <a:pt x="2787" y="524"/>
                    <a:pt x="1548" y="24"/>
                    <a:pt x="2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8" name="Google Shape;7468;p52"/>
          <p:cNvGrpSpPr/>
          <p:nvPr/>
        </p:nvGrpSpPr>
        <p:grpSpPr>
          <a:xfrm>
            <a:off x="4767127" y="4147482"/>
            <a:ext cx="354321" cy="355037"/>
            <a:chOff x="4957614" y="4147482"/>
            <a:chExt cx="354321" cy="355037"/>
          </a:xfrm>
        </p:grpSpPr>
        <p:sp>
          <p:nvSpPr>
            <p:cNvPr id="7469" name="Google Shape;7469;p52"/>
            <p:cNvSpPr/>
            <p:nvPr/>
          </p:nvSpPr>
          <p:spPr>
            <a:xfrm>
              <a:off x="5049207" y="4280250"/>
              <a:ext cx="27012" cy="27012"/>
            </a:xfrm>
            <a:custGeom>
              <a:rect b="b" l="l" r="r" t="t"/>
              <a:pathLst>
                <a:path extrusionOk="0" h="906" w="906">
                  <a:moveTo>
                    <a:pt x="453" y="0"/>
                  </a:moveTo>
                  <a:cubicBezTo>
                    <a:pt x="215" y="0"/>
                    <a:pt x="0" y="215"/>
                    <a:pt x="0" y="453"/>
                  </a:cubicBezTo>
                  <a:cubicBezTo>
                    <a:pt x="0" y="691"/>
                    <a:pt x="215" y="905"/>
                    <a:pt x="453" y="905"/>
                  </a:cubicBezTo>
                  <a:cubicBezTo>
                    <a:pt x="691" y="905"/>
                    <a:pt x="905" y="691"/>
                    <a:pt x="905" y="453"/>
                  </a:cubicBezTo>
                  <a:cubicBezTo>
                    <a:pt x="905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0" name="Google Shape;7470;p52"/>
            <p:cNvSpPr/>
            <p:nvPr/>
          </p:nvSpPr>
          <p:spPr>
            <a:xfrm>
              <a:off x="5129440" y="4296589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29" y="0"/>
                  </a:moveTo>
                  <a:cubicBezTo>
                    <a:pt x="191" y="0"/>
                    <a:pt x="0" y="191"/>
                    <a:pt x="0" y="429"/>
                  </a:cubicBezTo>
                  <a:cubicBezTo>
                    <a:pt x="0" y="691"/>
                    <a:pt x="191" y="881"/>
                    <a:pt x="429" y="881"/>
                  </a:cubicBezTo>
                  <a:cubicBezTo>
                    <a:pt x="691" y="881"/>
                    <a:pt x="882" y="691"/>
                    <a:pt x="882" y="429"/>
                  </a:cubicBezTo>
                  <a:cubicBezTo>
                    <a:pt x="882" y="191"/>
                    <a:pt x="691" y="0"/>
                    <a:pt x="429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1" name="Google Shape;7471;p52"/>
            <p:cNvSpPr/>
            <p:nvPr/>
          </p:nvSpPr>
          <p:spPr>
            <a:xfrm>
              <a:off x="5172046" y="4239791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53" y="0"/>
                  </a:moveTo>
                  <a:cubicBezTo>
                    <a:pt x="191" y="0"/>
                    <a:pt x="0" y="191"/>
                    <a:pt x="0" y="453"/>
                  </a:cubicBezTo>
                  <a:cubicBezTo>
                    <a:pt x="0" y="691"/>
                    <a:pt x="191" y="881"/>
                    <a:pt x="453" y="881"/>
                  </a:cubicBezTo>
                  <a:cubicBezTo>
                    <a:pt x="691" y="881"/>
                    <a:pt x="881" y="691"/>
                    <a:pt x="881" y="453"/>
                  </a:cubicBezTo>
                  <a:cubicBezTo>
                    <a:pt x="881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2" name="Google Shape;7472;p52"/>
            <p:cNvSpPr/>
            <p:nvPr/>
          </p:nvSpPr>
          <p:spPr>
            <a:xfrm>
              <a:off x="5208242" y="4190089"/>
              <a:ext cx="27012" cy="26297"/>
            </a:xfrm>
            <a:custGeom>
              <a:rect b="b" l="l" r="r" t="t"/>
              <a:pathLst>
                <a:path extrusionOk="0" h="882" w="906">
                  <a:moveTo>
                    <a:pt x="453" y="0"/>
                  </a:moveTo>
                  <a:cubicBezTo>
                    <a:pt x="191" y="0"/>
                    <a:pt x="1" y="191"/>
                    <a:pt x="1" y="429"/>
                  </a:cubicBezTo>
                  <a:cubicBezTo>
                    <a:pt x="1" y="691"/>
                    <a:pt x="191" y="881"/>
                    <a:pt x="453" y="881"/>
                  </a:cubicBezTo>
                  <a:cubicBezTo>
                    <a:pt x="691" y="881"/>
                    <a:pt x="906" y="691"/>
                    <a:pt x="906" y="429"/>
                  </a:cubicBezTo>
                  <a:cubicBezTo>
                    <a:pt x="906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3" name="Google Shape;7473;p52"/>
            <p:cNvSpPr/>
            <p:nvPr/>
          </p:nvSpPr>
          <p:spPr>
            <a:xfrm>
              <a:off x="5272852" y="4168771"/>
              <a:ext cx="27012" cy="26297"/>
            </a:xfrm>
            <a:custGeom>
              <a:rect b="b" l="l" r="r" t="t"/>
              <a:pathLst>
                <a:path extrusionOk="0" h="882" w="906">
                  <a:moveTo>
                    <a:pt x="453" y="1"/>
                  </a:moveTo>
                  <a:cubicBezTo>
                    <a:pt x="215" y="1"/>
                    <a:pt x="1" y="191"/>
                    <a:pt x="1" y="453"/>
                  </a:cubicBezTo>
                  <a:cubicBezTo>
                    <a:pt x="1" y="691"/>
                    <a:pt x="215" y="882"/>
                    <a:pt x="453" y="882"/>
                  </a:cubicBezTo>
                  <a:cubicBezTo>
                    <a:pt x="692" y="882"/>
                    <a:pt x="906" y="691"/>
                    <a:pt x="906" y="453"/>
                  </a:cubicBezTo>
                  <a:cubicBezTo>
                    <a:pt x="906" y="191"/>
                    <a:pt x="692" y="1"/>
                    <a:pt x="453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4" name="Google Shape;7474;p52"/>
            <p:cNvSpPr/>
            <p:nvPr/>
          </p:nvSpPr>
          <p:spPr>
            <a:xfrm>
              <a:off x="5274999" y="4168771"/>
              <a:ext cx="24866" cy="26297"/>
            </a:xfrm>
            <a:custGeom>
              <a:rect b="b" l="l" r="r" t="t"/>
              <a:pathLst>
                <a:path extrusionOk="0" h="882" w="834">
                  <a:moveTo>
                    <a:pt x="381" y="1"/>
                  </a:moveTo>
                  <a:cubicBezTo>
                    <a:pt x="405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0" y="644"/>
                  </a:cubicBezTo>
                  <a:cubicBezTo>
                    <a:pt x="48" y="810"/>
                    <a:pt x="215" y="882"/>
                    <a:pt x="381" y="882"/>
                  </a:cubicBezTo>
                  <a:cubicBezTo>
                    <a:pt x="620" y="882"/>
                    <a:pt x="834" y="691"/>
                    <a:pt x="834" y="453"/>
                  </a:cubicBezTo>
                  <a:cubicBezTo>
                    <a:pt x="834" y="215"/>
                    <a:pt x="620" y="1"/>
                    <a:pt x="38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5" name="Google Shape;7475;p52"/>
            <p:cNvSpPr/>
            <p:nvPr/>
          </p:nvSpPr>
          <p:spPr>
            <a:xfrm>
              <a:off x="5210389" y="4190089"/>
              <a:ext cx="24866" cy="26297"/>
            </a:xfrm>
            <a:custGeom>
              <a:rect b="b" l="l" r="r" t="t"/>
              <a:pathLst>
                <a:path extrusionOk="0" h="882" w="834">
                  <a:moveTo>
                    <a:pt x="381" y="0"/>
                  </a:moveTo>
                  <a:cubicBezTo>
                    <a:pt x="405" y="48"/>
                    <a:pt x="429" y="119"/>
                    <a:pt x="429" y="214"/>
                  </a:cubicBezTo>
                  <a:cubicBezTo>
                    <a:pt x="429" y="453"/>
                    <a:pt x="238" y="643"/>
                    <a:pt x="0" y="643"/>
                  </a:cubicBezTo>
                  <a:cubicBezTo>
                    <a:pt x="48" y="810"/>
                    <a:pt x="191" y="881"/>
                    <a:pt x="381" y="881"/>
                  </a:cubicBezTo>
                  <a:cubicBezTo>
                    <a:pt x="619" y="881"/>
                    <a:pt x="834" y="691"/>
                    <a:pt x="834" y="453"/>
                  </a:cubicBezTo>
                  <a:cubicBezTo>
                    <a:pt x="834" y="214"/>
                    <a:pt x="643" y="0"/>
                    <a:pt x="381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6" name="Google Shape;7476;p52"/>
            <p:cNvSpPr/>
            <p:nvPr/>
          </p:nvSpPr>
          <p:spPr>
            <a:xfrm>
              <a:off x="5174879" y="4239791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382" y="0"/>
                  </a:moveTo>
                  <a:cubicBezTo>
                    <a:pt x="405" y="48"/>
                    <a:pt x="429" y="119"/>
                    <a:pt x="429" y="214"/>
                  </a:cubicBezTo>
                  <a:cubicBezTo>
                    <a:pt x="429" y="453"/>
                    <a:pt x="239" y="643"/>
                    <a:pt x="1" y="643"/>
                  </a:cubicBezTo>
                  <a:cubicBezTo>
                    <a:pt x="48" y="810"/>
                    <a:pt x="191" y="881"/>
                    <a:pt x="382" y="881"/>
                  </a:cubicBezTo>
                  <a:cubicBezTo>
                    <a:pt x="620" y="881"/>
                    <a:pt x="834" y="691"/>
                    <a:pt x="834" y="453"/>
                  </a:cubicBezTo>
                  <a:cubicBezTo>
                    <a:pt x="834" y="214"/>
                    <a:pt x="620" y="0"/>
                    <a:pt x="38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7" name="Google Shape;7477;p52"/>
            <p:cNvSpPr/>
            <p:nvPr/>
          </p:nvSpPr>
          <p:spPr>
            <a:xfrm>
              <a:off x="5130871" y="4296589"/>
              <a:ext cx="24866" cy="26297"/>
            </a:xfrm>
            <a:custGeom>
              <a:rect b="b" l="l" r="r" t="t"/>
              <a:pathLst>
                <a:path extrusionOk="0" h="882" w="834">
                  <a:moveTo>
                    <a:pt x="405" y="0"/>
                  </a:moveTo>
                  <a:cubicBezTo>
                    <a:pt x="429" y="48"/>
                    <a:pt x="453" y="119"/>
                    <a:pt x="453" y="215"/>
                  </a:cubicBezTo>
                  <a:cubicBezTo>
                    <a:pt x="453" y="453"/>
                    <a:pt x="238" y="643"/>
                    <a:pt x="0" y="643"/>
                  </a:cubicBezTo>
                  <a:cubicBezTo>
                    <a:pt x="72" y="810"/>
                    <a:pt x="214" y="881"/>
                    <a:pt x="405" y="881"/>
                  </a:cubicBezTo>
                  <a:cubicBezTo>
                    <a:pt x="643" y="881"/>
                    <a:pt x="834" y="691"/>
                    <a:pt x="834" y="453"/>
                  </a:cubicBezTo>
                  <a:cubicBezTo>
                    <a:pt x="834" y="215"/>
                    <a:pt x="643" y="0"/>
                    <a:pt x="405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8" name="Google Shape;7478;p52"/>
            <p:cNvSpPr/>
            <p:nvPr/>
          </p:nvSpPr>
          <p:spPr>
            <a:xfrm>
              <a:off x="5052040" y="4280250"/>
              <a:ext cx="24896" cy="27012"/>
            </a:xfrm>
            <a:custGeom>
              <a:rect b="b" l="l" r="r" t="t"/>
              <a:pathLst>
                <a:path extrusionOk="0" h="906" w="835">
                  <a:moveTo>
                    <a:pt x="382" y="0"/>
                  </a:moveTo>
                  <a:cubicBezTo>
                    <a:pt x="429" y="72"/>
                    <a:pt x="453" y="120"/>
                    <a:pt x="453" y="215"/>
                  </a:cubicBezTo>
                  <a:cubicBezTo>
                    <a:pt x="453" y="453"/>
                    <a:pt x="239" y="667"/>
                    <a:pt x="1" y="667"/>
                  </a:cubicBezTo>
                  <a:cubicBezTo>
                    <a:pt x="72" y="810"/>
                    <a:pt x="215" y="905"/>
                    <a:pt x="382" y="905"/>
                  </a:cubicBezTo>
                  <a:cubicBezTo>
                    <a:pt x="620" y="905"/>
                    <a:pt x="834" y="691"/>
                    <a:pt x="834" y="453"/>
                  </a:cubicBezTo>
                  <a:cubicBezTo>
                    <a:pt x="834" y="215"/>
                    <a:pt x="620" y="0"/>
                    <a:pt x="38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9" name="Google Shape;7479;p52"/>
            <p:cNvSpPr/>
            <p:nvPr/>
          </p:nvSpPr>
          <p:spPr>
            <a:xfrm>
              <a:off x="5272852" y="4269606"/>
              <a:ext cx="27012" cy="27012"/>
            </a:xfrm>
            <a:custGeom>
              <a:rect b="b" l="l" r="r" t="t"/>
              <a:pathLst>
                <a:path extrusionOk="0" h="906" w="906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905"/>
                    <a:pt x="453" y="905"/>
                  </a:cubicBezTo>
                  <a:cubicBezTo>
                    <a:pt x="692" y="905"/>
                    <a:pt x="906" y="691"/>
                    <a:pt x="906" y="453"/>
                  </a:cubicBezTo>
                  <a:cubicBezTo>
                    <a:pt x="906" y="215"/>
                    <a:pt x="692" y="0"/>
                    <a:pt x="453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0" name="Google Shape;7480;p52"/>
            <p:cNvSpPr/>
            <p:nvPr/>
          </p:nvSpPr>
          <p:spPr>
            <a:xfrm>
              <a:off x="5253711" y="4324973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91"/>
                    <a:pt x="191" y="882"/>
                    <a:pt x="429" y="882"/>
                  </a:cubicBezTo>
                  <a:cubicBezTo>
                    <a:pt x="691" y="882"/>
                    <a:pt x="881" y="691"/>
                    <a:pt x="881" y="429"/>
                  </a:cubicBezTo>
                  <a:cubicBezTo>
                    <a:pt x="881" y="191"/>
                    <a:pt x="691" y="1"/>
                    <a:pt x="429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1" name="Google Shape;7481;p52"/>
            <p:cNvSpPr/>
            <p:nvPr/>
          </p:nvSpPr>
          <p:spPr>
            <a:xfrm>
              <a:off x="5207557" y="4388182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53" y="0"/>
                  </a:moveTo>
                  <a:cubicBezTo>
                    <a:pt x="191" y="0"/>
                    <a:pt x="0" y="191"/>
                    <a:pt x="0" y="429"/>
                  </a:cubicBezTo>
                  <a:cubicBezTo>
                    <a:pt x="0" y="691"/>
                    <a:pt x="191" y="881"/>
                    <a:pt x="453" y="881"/>
                  </a:cubicBezTo>
                  <a:cubicBezTo>
                    <a:pt x="691" y="881"/>
                    <a:pt x="881" y="691"/>
                    <a:pt x="881" y="429"/>
                  </a:cubicBezTo>
                  <a:cubicBezTo>
                    <a:pt x="881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2" name="Google Shape;7482;p52"/>
            <p:cNvSpPr/>
            <p:nvPr/>
          </p:nvSpPr>
          <p:spPr>
            <a:xfrm>
              <a:off x="5122344" y="4364031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53" y="1"/>
                  </a:moveTo>
                  <a:cubicBezTo>
                    <a:pt x="191" y="1"/>
                    <a:pt x="0" y="191"/>
                    <a:pt x="0" y="453"/>
                  </a:cubicBezTo>
                  <a:cubicBezTo>
                    <a:pt x="0" y="691"/>
                    <a:pt x="191" y="882"/>
                    <a:pt x="453" y="882"/>
                  </a:cubicBezTo>
                  <a:cubicBezTo>
                    <a:pt x="691" y="882"/>
                    <a:pt x="881" y="691"/>
                    <a:pt x="881" y="453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3" name="Google Shape;7483;p52"/>
            <p:cNvSpPr/>
            <p:nvPr/>
          </p:nvSpPr>
          <p:spPr>
            <a:xfrm>
              <a:off x="5042111" y="4374675"/>
              <a:ext cx="27012" cy="26297"/>
            </a:xfrm>
            <a:custGeom>
              <a:rect b="b" l="l" r="r" t="t"/>
              <a:pathLst>
                <a:path extrusionOk="0" h="882" w="906">
                  <a:moveTo>
                    <a:pt x="453" y="1"/>
                  </a:moveTo>
                  <a:cubicBezTo>
                    <a:pt x="215" y="1"/>
                    <a:pt x="0" y="191"/>
                    <a:pt x="0" y="453"/>
                  </a:cubicBezTo>
                  <a:cubicBezTo>
                    <a:pt x="0" y="691"/>
                    <a:pt x="215" y="882"/>
                    <a:pt x="453" y="882"/>
                  </a:cubicBezTo>
                  <a:cubicBezTo>
                    <a:pt x="691" y="882"/>
                    <a:pt x="905" y="691"/>
                    <a:pt x="905" y="453"/>
                  </a:cubicBezTo>
                  <a:cubicBezTo>
                    <a:pt x="905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4" name="Google Shape;7484;p52"/>
            <p:cNvSpPr/>
            <p:nvPr/>
          </p:nvSpPr>
          <p:spPr>
            <a:xfrm>
              <a:off x="5274999" y="4269606"/>
              <a:ext cx="24866" cy="27012"/>
            </a:xfrm>
            <a:custGeom>
              <a:rect b="b" l="l" r="r" t="t"/>
              <a:pathLst>
                <a:path extrusionOk="0" h="906" w="834">
                  <a:moveTo>
                    <a:pt x="381" y="0"/>
                  </a:moveTo>
                  <a:cubicBezTo>
                    <a:pt x="405" y="72"/>
                    <a:pt x="453" y="119"/>
                    <a:pt x="453" y="215"/>
                  </a:cubicBezTo>
                  <a:cubicBezTo>
                    <a:pt x="453" y="453"/>
                    <a:pt x="239" y="667"/>
                    <a:pt x="0" y="667"/>
                  </a:cubicBezTo>
                  <a:cubicBezTo>
                    <a:pt x="48" y="810"/>
                    <a:pt x="215" y="905"/>
                    <a:pt x="381" y="905"/>
                  </a:cubicBezTo>
                  <a:cubicBezTo>
                    <a:pt x="620" y="905"/>
                    <a:pt x="834" y="691"/>
                    <a:pt x="834" y="453"/>
                  </a:cubicBezTo>
                  <a:cubicBezTo>
                    <a:pt x="834" y="215"/>
                    <a:pt x="620" y="0"/>
                    <a:pt x="381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5" name="Google Shape;7485;p52"/>
            <p:cNvSpPr/>
            <p:nvPr/>
          </p:nvSpPr>
          <p:spPr>
            <a:xfrm>
              <a:off x="5255112" y="4324973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405" y="1"/>
                  </a:moveTo>
                  <a:cubicBezTo>
                    <a:pt x="429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1" y="644"/>
                  </a:cubicBezTo>
                  <a:cubicBezTo>
                    <a:pt x="72" y="810"/>
                    <a:pt x="215" y="882"/>
                    <a:pt x="405" y="882"/>
                  </a:cubicBezTo>
                  <a:cubicBezTo>
                    <a:pt x="644" y="882"/>
                    <a:pt x="834" y="668"/>
                    <a:pt x="834" y="453"/>
                  </a:cubicBezTo>
                  <a:cubicBezTo>
                    <a:pt x="834" y="215"/>
                    <a:pt x="667" y="1"/>
                    <a:pt x="405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6" name="Google Shape;7486;p52"/>
            <p:cNvSpPr/>
            <p:nvPr/>
          </p:nvSpPr>
          <p:spPr>
            <a:xfrm>
              <a:off x="5208958" y="4388182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406" y="0"/>
                  </a:moveTo>
                  <a:cubicBezTo>
                    <a:pt x="429" y="48"/>
                    <a:pt x="453" y="119"/>
                    <a:pt x="453" y="191"/>
                  </a:cubicBezTo>
                  <a:cubicBezTo>
                    <a:pt x="453" y="429"/>
                    <a:pt x="239" y="643"/>
                    <a:pt x="1" y="643"/>
                  </a:cubicBezTo>
                  <a:cubicBezTo>
                    <a:pt x="72" y="786"/>
                    <a:pt x="215" y="881"/>
                    <a:pt x="406" y="881"/>
                  </a:cubicBezTo>
                  <a:cubicBezTo>
                    <a:pt x="644" y="881"/>
                    <a:pt x="834" y="667"/>
                    <a:pt x="834" y="429"/>
                  </a:cubicBezTo>
                  <a:cubicBezTo>
                    <a:pt x="834" y="191"/>
                    <a:pt x="644" y="0"/>
                    <a:pt x="40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7" name="Google Shape;7487;p52"/>
            <p:cNvSpPr/>
            <p:nvPr/>
          </p:nvSpPr>
          <p:spPr>
            <a:xfrm>
              <a:off x="5123746" y="4364031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406" y="1"/>
                  </a:moveTo>
                  <a:cubicBezTo>
                    <a:pt x="430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1" y="644"/>
                  </a:cubicBezTo>
                  <a:cubicBezTo>
                    <a:pt x="72" y="810"/>
                    <a:pt x="215" y="882"/>
                    <a:pt x="406" y="882"/>
                  </a:cubicBezTo>
                  <a:cubicBezTo>
                    <a:pt x="644" y="882"/>
                    <a:pt x="834" y="691"/>
                    <a:pt x="834" y="453"/>
                  </a:cubicBezTo>
                  <a:cubicBezTo>
                    <a:pt x="834" y="215"/>
                    <a:pt x="668" y="1"/>
                    <a:pt x="406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8" name="Google Shape;7488;p52"/>
            <p:cNvSpPr/>
            <p:nvPr/>
          </p:nvSpPr>
          <p:spPr>
            <a:xfrm>
              <a:off x="5044228" y="4374675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382" y="1"/>
                  </a:moveTo>
                  <a:cubicBezTo>
                    <a:pt x="406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1" y="644"/>
                  </a:cubicBezTo>
                  <a:cubicBezTo>
                    <a:pt x="48" y="810"/>
                    <a:pt x="215" y="882"/>
                    <a:pt x="382" y="882"/>
                  </a:cubicBezTo>
                  <a:cubicBezTo>
                    <a:pt x="620" y="882"/>
                    <a:pt x="834" y="691"/>
                    <a:pt x="834" y="453"/>
                  </a:cubicBezTo>
                  <a:cubicBezTo>
                    <a:pt x="834" y="215"/>
                    <a:pt x="620" y="1"/>
                    <a:pt x="382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9" name="Google Shape;7489;p52"/>
            <p:cNvSpPr/>
            <p:nvPr/>
          </p:nvSpPr>
          <p:spPr>
            <a:xfrm>
              <a:off x="4963279" y="4471963"/>
              <a:ext cx="343707" cy="24180"/>
            </a:xfrm>
            <a:custGeom>
              <a:rect b="b" l="l" r="r" t="t"/>
              <a:pathLst>
                <a:path extrusionOk="0" h="811" w="11528">
                  <a:moveTo>
                    <a:pt x="120" y="0"/>
                  </a:moveTo>
                  <a:cubicBezTo>
                    <a:pt x="72" y="0"/>
                    <a:pt x="1" y="72"/>
                    <a:pt x="1" y="119"/>
                  </a:cubicBezTo>
                  <a:lnTo>
                    <a:pt x="1" y="691"/>
                  </a:lnTo>
                  <a:cubicBezTo>
                    <a:pt x="1" y="762"/>
                    <a:pt x="72" y="810"/>
                    <a:pt x="120" y="810"/>
                  </a:cubicBezTo>
                  <a:lnTo>
                    <a:pt x="11408" y="810"/>
                  </a:lnTo>
                  <a:cubicBezTo>
                    <a:pt x="11456" y="810"/>
                    <a:pt x="11527" y="762"/>
                    <a:pt x="11527" y="691"/>
                  </a:cubicBezTo>
                  <a:lnTo>
                    <a:pt x="11527" y="119"/>
                  </a:lnTo>
                  <a:cubicBezTo>
                    <a:pt x="11527" y="72"/>
                    <a:pt x="11456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0" name="Google Shape;7490;p52"/>
            <p:cNvSpPr/>
            <p:nvPr/>
          </p:nvSpPr>
          <p:spPr>
            <a:xfrm>
              <a:off x="5289191" y="4471963"/>
              <a:ext cx="17800" cy="24180"/>
            </a:xfrm>
            <a:custGeom>
              <a:rect b="b" l="l" r="r" t="t"/>
              <a:pathLst>
                <a:path extrusionOk="0" h="811" w="597">
                  <a:moveTo>
                    <a:pt x="1" y="0"/>
                  </a:moveTo>
                  <a:cubicBezTo>
                    <a:pt x="48" y="0"/>
                    <a:pt x="120" y="72"/>
                    <a:pt x="120" y="119"/>
                  </a:cubicBezTo>
                  <a:lnTo>
                    <a:pt x="120" y="691"/>
                  </a:lnTo>
                  <a:cubicBezTo>
                    <a:pt x="120" y="739"/>
                    <a:pt x="48" y="810"/>
                    <a:pt x="1" y="810"/>
                  </a:cubicBezTo>
                  <a:lnTo>
                    <a:pt x="477" y="810"/>
                  </a:lnTo>
                  <a:cubicBezTo>
                    <a:pt x="525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2"/>
                    <a:pt x="525" y="0"/>
                    <a:pt x="47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1" name="Google Shape;7491;p52"/>
            <p:cNvSpPr/>
            <p:nvPr/>
          </p:nvSpPr>
          <p:spPr>
            <a:xfrm>
              <a:off x="5002338" y="4163106"/>
              <a:ext cx="303934" cy="211597"/>
            </a:xfrm>
            <a:custGeom>
              <a:rect b="b" l="l" r="r" t="t"/>
              <a:pathLst>
                <a:path extrusionOk="0" h="7097" w="10194">
                  <a:moveTo>
                    <a:pt x="9526" y="334"/>
                  </a:moveTo>
                  <a:cubicBezTo>
                    <a:pt x="9669" y="334"/>
                    <a:pt x="9788" y="453"/>
                    <a:pt x="9788" y="595"/>
                  </a:cubicBezTo>
                  <a:cubicBezTo>
                    <a:pt x="9788" y="762"/>
                    <a:pt x="9669" y="881"/>
                    <a:pt x="9526" y="881"/>
                  </a:cubicBezTo>
                  <a:cubicBezTo>
                    <a:pt x="9384" y="881"/>
                    <a:pt x="9265" y="762"/>
                    <a:pt x="9265" y="595"/>
                  </a:cubicBezTo>
                  <a:cubicBezTo>
                    <a:pt x="9241" y="476"/>
                    <a:pt x="9384" y="334"/>
                    <a:pt x="9526" y="334"/>
                  </a:cubicBezTo>
                  <a:close/>
                  <a:moveTo>
                    <a:pt x="7359" y="1072"/>
                  </a:moveTo>
                  <a:cubicBezTo>
                    <a:pt x="7502" y="1072"/>
                    <a:pt x="7621" y="1191"/>
                    <a:pt x="7621" y="1358"/>
                  </a:cubicBezTo>
                  <a:cubicBezTo>
                    <a:pt x="7621" y="1500"/>
                    <a:pt x="7502" y="1619"/>
                    <a:pt x="7359" y="1619"/>
                  </a:cubicBezTo>
                  <a:cubicBezTo>
                    <a:pt x="7216" y="1619"/>
                    <a:pt x="7097" y="1500"/>
                    <a:pt x="7097" y="1358"/>
                  </a:cubicBezTo>
                  <a:cubicBezTo>
                    <a:pt x="7097" y="1191"/>
                    <a:pt x="7216" y="1072"/>
                    <a:pt x="7359" y="1072"/>
                  </a:cubicBezTo>
                  <a:close/>
                  <a:moveTo>
                    <a:pt x="6145" y="2739"/>
                  </a:moveTo>
                  <a:cubicBezTo>
                    <a:pt x="6288" y="2739"/>
                    <a:pt x="6407" y="2858"/>
                    <a:pt x="6407" y="3025"/>
                  </a:cubicBezTo>
                  <a:cubicBezTo>
                    <a:pt x="6407" y="3167"/>
                    <a:pt x="6288" y="3287"/>
                    <a:pt x="6145" y="3287"/>
                  </a:cubicBezTo>
                  <a:cubicBezTo>
                    <a:pt x="5978" y="3287"/>
                    <a:pt x="5859" y="3167"/>
                    <a:pt x="5859" y="3025"/>
                  </a:cubicBezTo>
                  <a:cubicBezTo>
                    <a:pt x="5859" y="2858"/>
                    <a:pt x="5978" y="2739"/>
                    <a:pt x="6145" y="2739"/>
                  </a:cubicBezTo>
                  <a:close/>
                  <a:moveTo>
                    <a:pt x="2025" y="4096"/>
                  </a:moveTo>
                  <a:cubicBezTo>
                    <a:pt x="2168" y="4096"/>
                    <a:pt x="2287" y="4215"/>
                    <a:pt x="2287" y="4358"/>
                  </a:cubicBezTo>
                  <a:cubicBezTo>
                    <a:pt x="2287" y="4501"/>
                    <a:pt x="2168" y="4620"/>
                    <a:pt x="2025" y="4620"/>
                  </a:cubicBezTo>
                  <a:cubicBezTo>
                    <a:pt x="1882" y="4620"/>
                    <a:pt x="1763" y="4501"/>
                    <a:pt x="1763" y="4358"/>
                  </a:cubicBezTo>
                  <a:cubicBezTo>
                    <a:pt x="1763" y="4239"/>
                    <a:pt x="1882" y="4096"/>
                    <a:pt x="2025" y="4096"/>
                  </a:cubicBezTo>
                  <a:close/>
                  <a:moveTo>
                    <a:pt x="4716" y="4644"/>
                  </a:moveTo>
                  <a:cubicBezTo>
                    <a:pt x="4859" y="4644"/>
                    <a:pt x="4978" y="4763"/>
                    <a:pt x="4978" y="4930"/>
                  </a:cubicBezTo>
                  <a:cubicBezTo>
                    <a:pt x="4978" y="5073"/>
                    <a:pt x="4859" y="5192"/>
                    <a:pt x="4716" y="5192"/>
                  </a:cubicBezTo>
                  <a:cubicBezTo>
                    <a:pt x="4549" y="5192"/>
                    <a:pt x="4430" y="5073"/>
                    <a:pt x="4430" y="4930"/>
                  </a:cubicBezTo>
                  <a:cubicBezTo>
                    <a:pt x="4406" y="4763"/>
                    <a:pt x="4525" y="4644"/>
                    <a:pt x="4716" y="4644"/>
                  </a:cubicBezTo>
                  <a:close/>
                  <a:moveTo>
                    <a:pt x="9526" y="0"/>
                  </a:moveTo>
                  <a:cubicBezTo>
                    <a:pt x="9169" y="0"/>
                    <a:pt x="8907" y="286"/>
                    <a:pt x="8907" y="643"/>
                  </a:cubicBezTo>
                  <a:lnTo>
                    <a:pt x="8907" y="691"/>
                  </a:lnTo>
                  <a:lnTo>
                    <a:pt x="7883" y="1024"/>
                  </a:lnTo>
                  <a:cubicBezTo>
                    <a:pt x="7764" y="834"/>
                    <a:pt x="7574" y="715"/>
                    <a:pt x="7336" y="715"/>
                  </a:cubicBezTo>
                  <a:cubicBezTo>
                    <a:pt x="7026" y="762"/>
                    <a:pt x="6764" y="1000"/>
                    <a:pt x="6740" y="1286"/>
                  </a:cubicBezTo>
                  <a:cubicBezTo>
                    <a:pt x="6740" y="1477"/>
                    <a:pt x="6764" y="1619"/>
                    <a:pt x="6883" y="1739"/>
                  </a:cubicBezTo>
                  <a:lnTo>
                    <a:pt x="6407" y="2429"/>
                  </a:lnTo>
                  <a:cubicBezTo>
                    <a:pt x="6337" y="2394"/>
                    <a:pt x="6255" y="2372"/>
                    <a:pt x="6178" y="2372"/>
                  </a:cubicBezTo>
                  <a:cubicBezTo>
                    <a:pt x="6150" y="2372"/>
                    <a:pt x="6123" y="2375"/>
                    <a:pt x="6097" y="2382"/>
                  </a:cubicBezTo>
                  <a:cubicBezTo>
                    <a:pt x="5811" y="2429"/>
                    <a:pt x="5573" y="2667"/>
                    <a:pt x="5549" y="2953"/>
                  </a:cubicBezTo>
                  <a:cubicBezTo>
                    <a:pt x="5502" y="3144"/>
                    <a:pt x="5573" y="3310"/>
                    <a:pt x="5692" y="3429"/>
                  </a:cubicBezTo>
                  <a:lnTo>
                    <a:pt x="5002" y="4382"/>
                  </a:lnTo>
                  <a:cubicBezTo>
                    <a:pt x="4906" y="4334"/>
                    <a:pt x="4835" y="4334"/>
                    <a:pt x="4716" y="4334"/>
                  </a:cubicBezTo>
                  <a:cubicBezTo>
                    <a:pt x="4430" y="4334"/>
                    <a:pt x="4240" y="4477"/>
                    <a:pt x="4121" y="4715"/>
                  </a:cubicBezTo>
                  <a:lnTo>
                    <a:pt x="2692" y="4382"/>
                  </a:lnTo>
                  <a:cubicBezTo>
                    <a:pt x="2692" y="4051"/>
                    <a:pt x="2406" y="3781"/>
                    <a:pt x="2060" y="3781"/>
                  </a:cubicBezTo>
                  <a:cubicBezTo>
                    <a:pt x="2033" y="3781"/>
                    <a:pt x="2005" y="3783"/>
                    <a:pt x="1977" y="3787"/>
                  </a:cubicBezTo>
                  <a:cubicBezTo>
                    <a:pt x="1668" y="3810"/>
                    <a:pt x="1430" y="4049"/>
                    <a:pt x="1406" y="4358"/>
                  </a:cubicBezTo>
                  <a:cubicBezTo>
                    <a:pt x="1382" y="4501"/>
                    <a:pt x="1430" y="4644"/>
                    <a:pt x="1501" y="4763"/>
                  </a:cubicBezTo>
                  <a:lnTo>
                    <a:pt x="24" y="6882"/>
                  </a:lnTo>
                  <a:cubicBezTo>
                    <a:pt x="1" y="6906"/>
                    <a:pt x="1" y="7002"/>
                    <a:pt x="96" y="7073"/>
                  </a:cubicBezTo>
                  <a:cubicBezTo>
                    <a:pt x="120" y="7097"/>
                    <a:pt x="144" y="7097"/>
                    <a:pt x="191" y="7097"/>
                  </a:cubicBezTo>
                  <a:cubicBezTo>
                    <a:pt x="239" y="7097"/>
                    <a:pt x="310" y="7073"/>
                    <a:pt x="334" y="7025"/>
                  </a:cubicBezTo>
                  <a:lnTo>
                    <a:pt x="1787" y="4954"/>
                  </a:lnTo>
                  <a:cubicBezTo>
                    <a:pt x="1882" y="4977"/>
                    <a:pt x="1977" y="5001"/>
                    <a:pt x="2049" y="5001"/>
                  </a:cubicBezTo>
                  <a:cubicBezTo>
                    <a:pt x="2287" y="5001"/>
                    <a:pt x="2501" y="4882"/>
                    <a:pt x="2596" y="4715"/>
                  </a:cubicBezTo>
                  <a:lnTo>
                    <a:pt x="4073" y="5049"/>
                  </a:lnTo>
                  <a:cubicBezTo>
                    <a:pt x="4141" y="5344"/>
                    <a:pt x="4404" y="5574"/>
                    <a:pt x="4718" y="5574"/>
                  </a:cubicBezTo>
                  <a:cubicBezTo>
                    <a:pt x="4733" y="5574"/>
                    <a:pt x="4748" y="5574"/>
                    <a:pt x="4764" y="5573"/>
                  </a:cubicBezTo>
                  <a:cubicBezTo>
                    <a:pt x="5073" y="5549"/>
                    <a:pt x="5264" y="5311"/>
                    <a:pt x="5335" y="5049"/>
                  </a:cubicBezTo>
                  <a:cubicBezTo>
                    <a:pt x="5359" y="4882"/>
                    <a:pt x="5335" y="4763"/>
                    <a:pt x="5240" y="4644"/>
                  </a:cubicBezTo>
                  <a:lnTo>
                    <a:pt x="5954" y="3644"/>
                  </a:lnTo>
                  <a:cubicBezTo>
                    <a:pt x="6050" y="3668"/>
                    <a:pt x="6097" y="3668"/>
                    <a:pt x="6192" y="3668"/>
                  </a:cubicBezTo>
                  <a:cubicBezTo>
                    <a:pt x="6502" y="3644"/>
                    <a:pt x="6740" y="3406"/>
                    <a:pt x="6764" y="3096"/>
                  </a:cubicBezTo>
                  <a:cubicBezTo>
                    <a:pt x="6764" y="2953"/>
                    <a:pt x="6740" y="2810"/>
                    <a:pt x="6645" y="2691"/>
                  </a:cubicBezTo>
                  <a:lnTo>
                    <a:pt x="7145" y="2001"/>
                  </a:lnTo>
                  <a:cubicBezTo>
                    <a:pt x="7216" y="2024"/>
                    <a:pt x="7264" y="2024"/>
                    <a:pt x="7359" y="2024"/>
                  </a:cubicBezTo>
                  <a:cubicBezTo>
                    <a:pt x="7717" y="2024"/>
                    <a:pt x="7979" y="1762"/>
                    <a:pt x="7979" y="1405"/>
                  </a:cubicBezTo>
                  <a:lnTo>
                    <a:pt x="9026" y="1048"/>
                  </a:lnTo>
                  <a:cubicBezTo>
                    <a:pt x="9131" y="1215"/>
                    <a:pt x="9308" y="1291"/>
                    <a:pt x="9511" y="1291"/>
                  </a:cubicBezTo>
                  <a:cubicBezTo>
                    <a:pt x="9540" y="1291"/>
                    <a:pt x="9569" y="1289"/>
                    <a:pt x="9598" y="1286"/>
                  </a:cubicBezTo>
                  <a:cubicBezTo>
                    <a:pt x="9884" y="1262"/>
                    <a:pt x="10122" y="1024"/>
                    <a:pt x="10146" y="715"/>
                  </a:cubicBezTo>
                  <a:cubicBezTo>
                    <a:pt x="10193" y="334"/>
                    <a:pt x="9884" y="0"/>
                    <a:pt x="952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2" name="Google Shape;7492;p52"/>
            <p:cNvSpPr/>
            <p:nvPr/>
          </p:nvSpPr>
          <p:spPr>
            <a:xfrm>
              <a:off x="5002338" y="4264627"/>
              <a:ext cx="302503" cy="181812"/>
            </a:xfrm>
            <a:custGeom>
              <a:rect b="b" l="l" r="r" t="t"/>
              <a:pathLst>
                <a:path extrusionOk="0" h="6098" w="10146">
                  <a:moveTo>
                    <a:pt x="9503" y="358"/>
                  </a:moveTo>
                  <a:cubicBezTo>
                    <a:pt x="9646" y="358"/>
                    <a:pt x="9765" y="477"/>
                    <a:pt x="9765" y="620"/>
                  </a:cubicBezTo>
                  <a:cubicBezTo>
                    <a:pt x="9765" y="763"/>
                    <a:pt x="9646" y="882"/>
                    <a:pt x="9503" y="882"/>
                  </a:cubicBezTo>
                  <a:cubicBezTo>
                    <a:pt x="9360" y="882"/>
                    <a:pt x="9241" y="763"/>
                    <a:pt x="9241" y="620"/>
                  </a:cubicBezTo>
                  <a:cubicBezTo>
                    <a:pt x="9241" y="477"/>
                    <a:pt x="9360" y="358"/>
                    <a:pt x="9503" y="358"/>
                  </a:cubicBezTo>
                  <a:close/>
                  <a:moveTo>
                    <a:pt x="4478" y="3549"/>
                  </a:moveTo>
                  <a:cubicBezTo>
                    <a:pt x="4621" y="3549"/>
                    <a:pt x="4740" y="3668"/>
                    <a:pt x="4740" y="3811"/>
                  </a:cubicBezTo>
                  <a:cubicBezTo>
                    <a:pt x="4764" y="3930"/>
                    <a:pt x="4621" y="4073"/>
                    <a:pt x="4478" y="4073"/>
                  </a:cubicBezTo>
                  <a:cubicBezTo>
                    <a:pt x="4311" y="4073"/>
                    <a:pt x="4192" y="3954"/>
                    <a:pt x="4192" y="3811"/>
                  </a:cubicBezTo>
                  <a:cubicBezTo>
                    <a:pt x="4192" y="3668"/>
                    <a:pt x="4311" y="3549"/>
                    <a:pt x="4478" y="3549"/>
                  </a:cubicBezTo>
                  <a:close/>
                  <a:moveTo>
                    <a:pt x="1787" y="3906"/>
                  </a:moveTo>
                  <a:cubicBezTo>
                    <a:pt x="1930" y="3906"/>
                    <a:pt x="2049" y="4025"/>
                    <a:pt x="2049" y="4168"/>
                  </a:cubicBezTo>
                  <a:cubicBezTo>
                    <a:pt x="2049" y="4287"/>
                    <a:pt x="1930" y="4430"/>
                    <a:pt x="1787" y="4430"/>
                  </a:cubicBezTo>
                  <a:cubicBezTo>
                    <a:pt x="1644" y="4430"/>
                    <a:pt x="1525" y="4311"/>
                    <a:pt x="1525" y="4168"/>
                  </a:cubicBezTo>
                  <a:cubicBezTo>
                    <a:pt x="1525" y="4025"/>
                    <a:pt x="1644" y="3906"/>
                    <a:pt x="1787" y="3906"/>
                  </a:cubicBezTo>
                  <a:close/>
                  <a:moveTo>
                    <a:pt x="7336" y="4335"/>
                  </a:moveTo>
                  <a:cubicBezTo>
                    <a:pt x="7478" y="4335"/>
                    <a:pt x="7597" y="4454"/>
                    <a:pt x="7597" y="4621"/>
                  </a:cubicBezTo>
                  <a:cubicBezTo>
                    <a:pt x="7597" y="4763"/>
                    <a:pt x="7478" y="4883"/>
                    <a:pt x="7336" y="4883"/>
                  </a:cubicBezTo>
                  <a:cubicBezTo>
                    <a:pt x="7169" y="4883"/>
                    <a:pt x="7050" y="4763"/>
                    <a:pt x="7050" y="4621"/>
                  </a:cubicBezTo>
                  <a:cubicBezTo>
                    <a:pt x="7050" y="4454"/>
                    <a:pt x="7169" y="4335"/>
                    <a:pt x="7336" y="4335"/>
                  </a:cubicBezTo>
                  <a:close/>
                  <a:moveTo>
                    <a:pt x="9526" y="1"/>
                  </a:moveTo>
                  <a:cubicBezTo>
                    <a:pt x="9169" y="1"/>
                    <a:pt x="8907" y="263"/>
                    <a:pt x="8907" y="620"/>
                  </a:cubicBezTo>
                  <a:cubicBezTo>
                    <a:pt x="8907" y="858"/>
                    <a:pt x="9026" y="1072"/>
                    <a:pt x="9193" y="1167"/>
                  </a:cubicBezTo>
                  <a:lnTo>
                    <a:pt x="8955" y="1834"/>
                  </a:lnTo>
                  <a:lnTo>
                    <a:pt x="8883" y="1834"/>
                  </a:lnTo>
                  <a:cubicBezTo>
                    <a:pt x="8788" y="1834"/>
                    <a:pt x="8693" y="1930"/>
                    <a:pt x="8693" y="2025"/>
                  </a:cubicBezTo>
                  <a:cubicBezTo>
                    <a:pt x="8693" y="2096"/>
                    <a:pt x="8788" y="2191"/>
                    <a:pt x="8883" y="2191"/>
                  </a:cubicBezTo>
                  <a:cubicBezTo>
                    <a:pt x="9026" y="2191"/>
                    <a:pt x="9145" y="2311"/>
                    <a:pt x="9145" y="2477"/>
                  </a:cubicBezTo>
                  <a:cubicBezTo>
                    <a:pt x="9145" y="2620"/>
                    <a:pt x="9026" y="2739"/>
                    <a:pt x="8883" y="2739"/>
                  </a:cubicBezTo>
                  <a:cubicBezTo>
                    <a:pt x="8764" y="2739"/>
                    <a:pt x="8645" y="2644"/>
                    <a:pt x="8598" y="2525"/>
                  </a:cubicBezTo>
                  <a:cubicBezTo>
                    <a:pt x="8578" y="2446"/>
                    <a:pt x="8509" y="2400"/>
                    <a:pt x="8446" y="2400"/>
                  </a:cubicBezTo>
                  <a:cubicBezTo>
                    <a:pt x="8432" y="2400"/>
                    <a:pt x="8419" y="2402"/>
                    <a:pt x="8407" y="2406"/>
                  </a:cubicBezTo>
                  <a:cubicBezTo>
                    <a:pt x="8312" y="2430"/>
                    <a:pt x="8240" y="2525"/>
                    <a:pt x="8288" y="2620"/>
                  </a:cubicBezTo>
                  <a:cubicBezTo>
                    <a:pt x="8312" y="2739"/>
                    <a:pt x="8360" y="2834"/>
                    <a:pt x="8455" y="2906"/>
                  </a:cubicBezTo>
                  <a:lnTo>
                    <a:pt x="7621" y="4025"/>
                  </a:lnTo>
                  <a:cubicBezTo>
                    <a:pt x="7526" y="3954"/>
                    <a:pt x="7455" y="3930"/>
                    <a:pt x="7336" y="3930"/>
                  </a:cubicBezTo>
                  <a:cubicBezTo>
                    <a:pt x="7050" y="3930"/>
                    <a:pt x="6859" y="4073"/>
                    <a:pt x="6764" y="4311"/>
                  </a:cubicBezTo>
                  <a:lnTo>
                    <a:pt x="5121" y="3787"/>
                  </a:lnTo>
                  <a:lnTo>
                    <a:pt x="5121" y="3739"/>
                  </a:lnTo>
                  <a:cubicBezTo>
                    <a:pt x="5121" y="3382"/>
                    <a:pt x="4859" y="3120"/>
                    <a:pt x="4502" y="3120"/>
                  </a:cubicBezTo>
                  <a:cubicBezTo>
                    <a:pt x="4192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7"/>
                    <a:pt x="1787" y="3477"/>
                  </a:cubicBezTo>
                  <a:cubicBezTo>
                    <a:pt x="1430" y="3477"/>
                    <a:pt x="1168" y="3739"/>
                    <a:pt x="1168" y="4097"/>
                  </a:cubicBezTo>
                  <a:cubicBezTo>
                    <a:pt x="1168" y="4216"/>
                    <a:pt x="1191" y="4335"/>
                    <a:pt x="1263" y="4430"/>
                  </a:cubicBezTo>
                  <a:lnTo>
                    <a:pt x="72" y="5835"/>
                  </a:lnTo>
                  <a:cubicBezTo>
                    <a:pt x="1" y="5883"/>
                    <a:pt x="1" y="6002"/>
                    <a:pt x="96" y="6073"/>
                  </a:cubicBezTo>
                  <a:cubicBezTo>
                    <a:pt x="120" y="6097"/>
                    <a:pt x="144" y="6097"/>
                    <a:pt x="215" y="6097"/>
                  </a:cubicBezTo>
                  <a:cubicBezTo>
                    <a:pt x="263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692" y="4692"/>
                    <a:pt x="1787" y="4692"/>
                  </a:cubicBezTo>
                  <a:cubicBezTo>
                    <a:pt x="2120" y="4692"/>
                    <a:pt x="2382" y="4430"/>
                    <a:pt x="2406" y="4097"/>
                  </a:cubicBezTo>
                  <a:lnTo>
                    <a:pt x="3906" y="3930"/>
                  </a:lnTo>
                  <a:cubicBezTo>
                    <a:pt x="4002" y="4168"/>
                    <a:pt x="4240" y="4311"/>
                    <a:pt x="4502" y="4311"/>
                  </a:cubicBezTo>
                  <a:cubicBezTo>
                    <a:pt x="4716" y="4311"/>
                    <a:pt x="4906" y="4192"/>
                    <a:pt x="5026" y="4049"/>
                  </a:cubicBezTo>
                  <a:lnTo>
                    <a:pt x="6740" y="4621"/>
                  </a:lnTo>
                  <a:cubicBezTo>
                    <a:pt x="6788" y="4906"/>
                    <a:pt x="7026" y="5121"/>
                    <a:pt x="7359" y="5121"/>
                  </a:cubicBezTo>
                  <a:cubicBezTo>
                    <a:pt x="7717" y="5121"/>
                    <a:pt x="7979" y="4859"/>
                    <a:pt x="7979" y="4501"/>
                  </a:cubicBezTo>
                  <a:cubicBezTo>
                    <a:pt x="7979" y="4382"/>
                    <a:pt x="7955" y="4287"/>
                    <a:pt x="7883" y="4192"/>
                  </a:cubicBezTo>
                  <a:lnTo>
                    <a:pt x="8788" y="3001"/>
                  </a:lnTo>
                  <a:lnTo>
                    <a:pt x="8907" y="3001"/>
                  </a:lnTo>
                  <a:cubicBezTo>
                    <a:pt x="9265" y="3001"/>
                    <a:pt x="9526" y="2739"/>
                    <a:pt x="9526" y="2382"/>
                  </a:cubicBezTo>
                  <a:cubicBezTo>
                    <a:pt x="9526" y="2168"/>
                    <a:pt x="9431" y="2025"/>
                    <a:pt x="9288" y="1906"/>
                  </a:cubicBezTo>
                  <a:lnTo>
                    <a:pt x="9550" y="1167"/>
                  </a:lnTo>
                  <a:cubicBezTo>
                    <a:pt x="9585" y="1175"/>
                    <a:pt x="9619" y="1179"/>
                    <a:pt x="9652" y="1179"/>
                  </a:cubicBezTo>
                  <a:cubicBezTo>
                    <a:pt x="9936" y="1179"/>
                    <a:pt x="10146" y="918"/>
                    <a:pt x="10146" y="620"/>
                  </a:cubicBezTo>
                  <a:cubicBezTo>
                    <a:pt x="10146" y="263"/>
                    <a:pt x="9884" y="1"/>
                    <a:pt x="95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3" name="Google Shape;7493;p52"/>
            <p:cNvSpPr/>
            <p:nvPr/>
          </p:nvSpPr>
          <p:spPr>
            <a:xfrm>
              <a:off x="4957614" y="4147482"/>
              <a:ext cx="354321" cy="355037"/>
            </a:xfrm>
            <a:custGeom>
              <a:rect b="b" l="l" r="r" t="t"/>
              <a:pathLst>
                <a:path extrusionOk="0" h="11908" w="11884"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24" y="977"/>
                  </a:lnTo>
                  <a:cubicBezTo>
                    <a:pt x="429" y="977"/>
                    <a:pt x="334" y="1048"/>
                    <a:pt x="334" y="1119"/>
                  </a:cubicBezTo>
                  <a:cubicBezTo>
                    <a:pt x="334" y="1239"/>
                    <a:pt x="405" y="1334"/>
                    <a:pt x="524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24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405" y="2596"/>
                    <a:pt x="524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24" y="3477"/>
                  </a:lnTo>
                  <a:cubicBezTo>
                    <a:pt x="429" y="3477"/>
                    <a:pt x="334" y="3549"/>
                    <a:pt x="334" y="3620"/>
                  </a:cubicBezTo>
                  <a:cubicBezTo>
                    <a:pt x="334" y="3739"/>
                    <a:pt x="405" y="3834"/>
                    <a:pt x="524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24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405" y="5096"/>
                    <a:pt x="524" y="5096"/>
                  </a:cubicBezTo>
                  <a:lnTo>
                    <a:pt x="715" y="5096"/>
                  </a:lnTo>
                  <a:lnTo>
                    <a:pt x="715" y="5978"/>
                  </a:lnTo>
                  <a:lnTo>
                    <a:pt x="524" y="5978"/>
                  </a:lnTo>
                  <a:cubicBezTo>
                    <a:pt x="429" y="5978"/>
                    <a:pt x="334" y="6049"/>
                    <a:pt x="334" y="6120"/>
                  </a:cubicBezTo>
                  <a:cubicBezTo>
                    <a:pt x="334" y="6240"/>
                    <a:pt x="405" y="6335"/>
                    <a:pt x="524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24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405" y="7597"/>
                    <a:pt x="524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24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405" y="8835"/>
                    <a:pt x="524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24" y="9740"/>
                  </a:lnTo>
                  <a:cubicBezTo>
                    <a:pt x="429" y="9740"/>
                    <a:pt x="334" y="9788"/>
                    <a:pt x="334" y="9883"/>
                  </a:cubicBezTo>
                  <a:cubicBezTo>
                    <a:pt x="334" y="10002"/>
                    <a:pt x="405" y="10097"/>
                    <a:pt x="524" y="10097"/>
                  </a:cubicBezTo>
                  <a:lnTo>
                    <a:pt x="715" y="10097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67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6" y="11884"/>
                    <a:pt x="191" y="11884"/>
                  </a:cubicBezTo>
                  <a:lnTo>
                    <a:pt x="1548" y="11884"/>
                  </a:lnTo>
                  <a:cubicBezTo>
                    <a:pt x="1596" y="11884"/>
                    <a:pt x="1620" y="11884"/>
                    <a:pt x="1644" y="11836"/>
                  </a:cubicBezTo>
                  <a:cubicBezTo>
                    <a:pt x="1763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03" y="11074"/>
                  </a:lnTo>
                  <a:lnTo>
                    <a:pt x="11503" y="11550"/>
                  </a:lnTo>
                  <a:lnTo>
                    <a:pt x="2310" y="11550"/>
                  </a:lnTo>
                  <a:cubicBezTo>
                    <a:pt x="2215" y="11550"/>
                    <a:pt x="2120" y="11598"/>
                    <a:pt x="2120" y="11693"/>
                  </a:cubicBezTo>
                  <a:cubicBezTo>
                    <a:pt x="2120" y="11812"/>
                    <a:pt x="2191" y="11907"/>
                    <a:pt x="2310" y="11907"/>
                  </a:cubicBezTo>
                  <a:lnTo>
                    <a:pt x="11550" y="11907"/>
                  </a:lnTo>
                  <a:cubicBezTo>
                    <a:pt x="11717" y="11907"/>
                    <a:pt x="11860" y="11788"/>
                    <a:pt x="11860" y="11598"/>
                  </a:cubicBezTo>
                  <a:lnTo>
                    <a:pt x="11860" y="11050"/>
                  </a:lnTo>
                  <a:cubicBezTo>
                    <a:pt x="11884" y="10836"/>
                    <a:pt x="11765" y="10717"/>
                    <a:pt x="11622" y="10717"/>
                  </a:cubicBezTo>
                  <a:lnTo>
                    <a:pt x="1096" y="10717"/>
                  </a:lnTo>
                  <a:lnTo>
                    <a:pt x="1096" y="167"/>
                  </a:lnTo>
                  <a:cubicBezTo>
                    <a:pt x="1096" y="95"/>
                    <a:pt x="1024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4" name="Google Shape;7494;p52"/>
          <p:cNvGrpSpPr/>
          <p:nvPr/>
        </p:nvGrpSpPr>
        <p:grpSpPr>
          <a:xfrm>
            <a:off x="5518786" y="4147482"/>
            <a:ext cx="355037" cy="352207"/>
            <a:chOff x="5556873" y="4147482"/>
            <a:chExt cx="355037" cy="352207"/>
          </a:xfrm>
        </p:grpSpPr>
        <p:sp>
          <p:nvSpPr>
            <p:cNvPr id="7495" name="Google Shape;7495;p52"/>
            <p:cNvSpPr/>
            <p:nvPr/>
          </p:nvSpPr>
          <p:spPr>
            <a:xfrm>
              <a:off x="5563283" y="4410901"/>
              <a:ext cx="343678" cy="83810"/>
            </a:xfrm>
            <a:custGeom>
              <a:rect b="b" l="l" r="r" t="t"/>
              <a:pathLst>
                <a:path extrusionOk="0" h="2811" w="11527">
                  <a:moveTo>
                    <a:pt x="191" y="0"/>
                  </a:moveTo>
                  <a:cubicBezTo>
                    <a:pt x="95" y="0"/>
                    <a:pt x="0" y="96"/>
                    <a:pt x="0" y="191"/>
                  </a:cubicBezTo>
                  <a:lnTo>
                    <a:pt x="0" y="1405"/>
                  </a:lnTo>
                  <a:lnTo>
                    <a:pt x="0" y="2620"/>
                  </a:lnTo>
                  <a:cubicBezTo>
                    <a:pt x="0" y="2715"/>
                    <a:pt x="95" y="2810"/>
                    <a:pt x="191" y="2810"/>
                  </a:cubicBezTo>
                  <a:lnTo>
                    <a:pt x="10455" y="2810"/>
                  </a:lnTo>
                  <a:cubicBezTo>
                    <a:pt x="10502" y="2810"/>
                    <a:pt x="10574" y="2763"/>
                    <a:pt x="10598" y="2715"/>
                  </a:cubicBezTo>
                  <a:lnTo>
                    <a:pt x="11503" y="1501"/>
                  </a:lnTo>
                  <a:cubicBezTo>
                    <a:pt x="11526" y="1453"/>
                    <a:pt x="11526" y="1382"/>
                    <a:pt x="11503" y="1310"/>
                  </a:cubicBezTo>
                  <a:lnTo>
                    <a:pt x="10598" y="96"/>
                  </a:lnTo>
                  <a:cubicBezTo>
                    <a:pt x="10574" y="24"/>
                    <a:pt x="10502" y="0"/>
                    <a:pt x="10455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6" name="Google Shape;7496;p52"/>
            <p:cNvSpPr/>
            <p:nvPr/>
          </p:nvSpPr>
          <p:spPr>
            <a:xfrm>
              <a:off x="5563283" y="4289493"/>
              <a:ext cx="343678" cy="83094"/>
            </a:xfrm>
            <a:custGeom>
              <a:rect b="b" l="l" r="r" t="t"/>
              <a:pathLst>
                <a:path extrusionOk="0" h="2787" w="11527">
                  <a:moveTo>
                    <a:pt x="191" y="0"/>
                  </a:moveTo>
                  <a:cubicBezTo>
                    <a:pt x="95" y="0"/>
                    <a:pt x="0" y="95"/>
                    <a:pt x="0" y="167"/>
                  </a:cubicBezTo>
                  <a:lnTo>
                    <a:pt x="0" y="1405"/>
                  </a:lnTo>
                  <a:lnTo>
                    <a:pt x="0" y="2620"/>
                  </a:lnTo>
                  <a:cubicBezTo>
                    <a:pt x="0" y="2715"/>
                    <a:pt x="95" y="2786"/>
                    <a:pt x="191" y="2786"/>
                  </a:cubicBezTo>
                  <a:lnTo>
                    <a:pt x="10455" y="2786"/>
                  </a:lnTo>
                  <a:cubicBezTo>
                    <a:pt x="10502" y="2786"/>
                    <a:pt x="10574" y="2763"/>
                    <a:pt x="10598" y="2715"/>
                  </a:cubicBezTo>
                  <a:lnTo>
                    <a:pt x="11503" y="1477"/>
                  </a:lnTo>
                  <a:cubicBezTo>
                    <a:pt x="11526" y="1453"/>
                    <a:pt x="11526" y="1357"/>
                    <a:pt x="11503" y="1310"/>
                  </a:cubicBezTo>
                  <a:lnTo>
                    <a:pt x="10598" y="95"/>
                  </a:lnTo>
                  <a:cubicBezTo>
                    <a:pt x="10574" y="24"/>
                    <a:pt x="10502" y="0"/>
                    <a:pt x="1045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7" name="Google Shape;7497;p52"/>
            <p:cNvSpPr/>
            <p:nvPr/>
          </p:nvSpPr>
          <p:spPr>
            <a:xfrm>
              <a:off x="5563283" y="4166654"/>
              <a:ext cx="343678" cy="83810"/>
            </a:xfrm>
            <a:custGeom>
              <a:rect b="b" l="l" r="r" t="t"/>
              <a:pathLst>
                <a:path extrusionOk="0" h="2811" w="11527"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05"/>
                  </a:lnTo>
                  <a:lnTo>
                    <a:pt x="0" y="2620"/>
                  </a:lnTo>
                  <a:cubicBezTo>
                    <a:pt x="0" y="2715"/>
                    <a:pt x="95" y="2810"/>
                    <a:pt x="191" y="2810"/>
                  </a:cubicBezTo>
                  <a:lnTo>
                    <a:pt x="10455" y="2810"/>
                  </a:lnTo>
                  <a:cubicBezTo>
                    <a:pt x="10502" y="2810"/>
                    <a:pt x="10574" y="2786"/>
                    <a:pt x="10598" y="2715"/>
                  </a:cubicBezTo>
                  <a:lnTo>
                    <a:pt x="11503" y="1500"/>
                  </a:lnTo>
                  <a:cubicBezTo>
                    <a:pt x="11526" y="1477"/>
                    <a:pt x="11526" y="1381"/>
                    <a:pt x="11503" y="1310"/>
                  </a:cubicBezTo>
                  <a:lnTo>
                    <a:pt x="10598" y="95"/>
                  </a:lnTo>
                  <a:cubicBezTo>
                    <a:pt x="10574" y="24"/>
                    <a:pt x="10502" y="0"/>
                    <a:pt x="10455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8" name="Google Shape;7498;p52"/>
            <p:cNvSpPr/>
            <p:nvPr/>
          </p:nvSpPr>
          <p:spPr>
            <a:xfrm>
              <a:off x="5860065" y="4411617"/>
              <a:ext cx="46183" cy="84526"/>
            </a:xfrm>
            <a:custGeom>
              <a:rect b="b" l="l" r="r" t="t"/>
              <a:pathLst>
                <a:path extrusionOk="0" h="2835" w="1549">
                  <a:moveTo>
                    <a:pt x="1" y="0"/>
                  </a:moveTo>
                  <a:cubicBezTo>
                    <a:pt x="48" y="0"/>
                    <a:pt x="120" y="48"/>
                    <a:pt x="143" y="95"/>
                  </a:cubicBezTo>
                  <a:lnTo>
                    <a:pt x="1025" y="1310"/>
                  </a:lnTo>
                  <a:cubicBezTo>
                    <a:pt x="1096" y="1381"/>
                    <a:pt x="1096" y="1477"/>
                    <a:pt x="1025" y="1524"/>
                  </a:cubicBezTo>
                  <a:lnTo>
                    <a:pt x="143" y="2739"/>
                  </a:lnTo>
                  <a:cubicBezTo>
                    <a:pt x="120" y="2810"/>
                    <a:pt x="48" y="2834"/>
                    <a:pt x="1" y="2834"/>
                  </a:cubicBezTo>
                  <a:lnTo>
                    <a:pt x="477" y="2834"/>
                  </a:lnTo>
                  <a:cubicBezTo>
                    <a:pt x="524" y="2834"/>
                    <a:pt x="596" y="2810"/>
                    <a:pt x="620" y="2739"/>
                  </a:cubicBezTo>
                  <a:lnTo>
                    <a:pt x="1501" y="1524"/>
                  </a:lnTo>
                  <a:cubicBezTo>
                    <a:pt x="1549" y="1429"/>
                    <a:pt x="1549" y="1358"/>
                    <a:pt x="1501" y="1310"/>
                  </a:cubicBezTo>
                  <a:lnTo>
                    <a:pt x="620" y="95"/>
                  </a:lnTo>
                  <a:cubicBezTo>
                    <a:pt x="596" y="48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9" name="Google Shape;7499;p52"/>
            <p:cNvSpPr/>
            <p:nvPr/>
          </p:nvSpPr>
          <p:spPr>
            <a:xfrm>
              <a:off x="5860065" y="4289493"/>
              <a:ext cx="46183" cy="84496"/>
            </a:xfrm>
            <a:custGeom>
              <a:rect b="b" l="l" r="r" t="t"/>
              <a:pathLst>
                <a:path extrusionOk="0" h="2834" w="1549">
                  <a:moveTo>
                    <a:pt x="1" y="0"/>
                  </a:moveTo>
                  <a:cubicBezTo>
                    <a:pt x="48" y="0"/>
                    <a:pt x="120" y="24"/>
                    <a:pt x="143" y="72"/>
                  </a:cubicBezTo>
                  <a:lnTo>
                    <a:pt x="1025" y="1310"/>
                  </a:lnTo>
                  <a:cubicBezTo>
                    <a:pt x="1096" y="1357"/>
                    <a:pt x="1096" y="1453"/>
                    <a:pt x="1025" y="1524"/>
                  </a:cubicBezTo>
                  <a:lnTo>
                    <a:pt x="143" y="2739"/>
                  </a:lnTo>
                  <a:cubicBezTo>
                    <a:pt x="120" y="2786"/>
                    <a:pt x="48" y="2834"/>
                    <a:pt x="1" y="2834"/>
                  </a:cubicBezTo>
                  <a:lnTo>
                    <a:pt x="477" y="2834"/>
                  </a:lnTo>
                  <a:cubicBezTo>
                    <a:pt x="524" y="2834"/>
                    <a:pt x="596" y="2786"/>
                    <a:pt x="620" y="2739"/>
                  </a:cubicBezTo>
                  <a:lnTo>
                    <a:pt x="1501" y="1524"/>
                  </a:lnTo>
                  <a:cubicBezTo>
                    <a:pt x="1549" y="1453"/>
                    <a:pt x="1549" y="1357"/>
                    <a:pt x="1501" y="1310"/>
                  </a:cubicBezTo>
                  <a:lnTo>
                    <a:pt x="620" y="72"/>
                  </a:lnTo>
                  <a:cubicBezTo>
                    <a:pt x="596" y="24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0" name="Google Shape;7500;p52"/>
            <p:cNvSpPr/>
            <p:nvPr/>
          </p:nvSpPr>
          <p:spPr>
            <a:xfrm>
              <a:off x="5860065" y="4167370"/>
              <a:ext cx="46183" cy="83810"/>
            </a:xfrm>
            <a:custGeom>
              <a:rect b="b" l="l" r="r" t="t"/>
              <a:pathLst>
                <a:path extrusionOk="0" h="2811" w="1549">
                  <a:moveTo>
                    <a:pt x="1" y="0"/>
                  </a:moveTo>
                  <a:cubicBezTo>
                    <a:pt x="48" y="0"/>
                    <a:pt x="120" y="0"/>
                    <a:pt x="143" y="71"/>
                  </a:cubicBezTo>
                  <a:lnTo>
                    <a:pt x="1025" y="1286"/>
                  </a:lnTo>
                  <a:cubicBezTo>
                    <a:pt x="1096" y="1357"/>
                    <a:pt x="1096" y="1453"/>
                    <a:pt x="1025" y="1500"/>
                  </a:cubicBezTo>
                  <a:lnTo>
                    <a:pt x="143" y="2715"/>
                  </a:lnTo>
                  <a:cubicBezTo>
                    <a:pt x="120" y="2786"/>
                    <a:pt x="48" y="2810"/>
                    <a:pt x="1" y="2810"/>
                  </a:cubicBezTo>
                  <a:lnTo>
                    <a:pt x="477" y="2810"/>
                  </a:lnTo>
                  <a:cubicBezTo>
                    <a:pt x="524" y="2810"/>
                    <a:pt x="596" y="2786"/>
                    <a:pt x="620" y="2715"/>
                  </a:cubicBezTo>
                  <a:lnTo>
                    <a:pt x="1501" y="1500"/>
                  </a:lnTo>
                  <a:cubicBezTo>
                    <a:pt x="1549" y="1453"/>
                    <a:pt x="1549" y="1357"/>
                    <a:pt x="1501" y="1286"/>
                  </a:cubicBezTo>
                  <a:lnTo>
                    <a:pt x="620" y="71"/>
                  </a:lnTo>
                  <a:cubicBezTo>
                    <a:pt x="596" y="48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1" name="Google Shape;7501;p52"/>
            <p:cNvSpPr/>
            <p:nvPr/>
          </p:nvSpPr>
          <p:spPr>
            <a:xfrm>
              <a:off x="5592383" y="4152432"/>
              <a:ext cx="55426" cy="64997"/>
            </a:xfrm>
            <a:custGeom>
              <a:rect b="b" l="l" r="r" t="t"/>
              <a:pathLst>
                <a:path extrusionOk="0" h="2180" w="1859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1620"/>
                  </a:lnTo>
                  <a:cubicBezTo>
                    <a:pt x="1" y="1668"/>
                    <a:pt x="48" y="1763"/>
                    <a:pt x="120" y="1787"/>
                  </a:cubicBezTo>
                  <a:lnTo>
                    <a:pt x="882" y="2144"/>
                  </a:lnTo>
                  <a:cubicBezTo>
                    <a:pt x="882" y="2168"/>
                    <a:pt x="894" y="2180"/>
                    <a:pt x="914" y="2180"/>
                  </a:cubicBezTo>
                  <a:cubicBezTo>
                    <a:pt x="935" y="2180"/>
                    <a:pt x="965" y="2168"/>
                    <a:pt x="1001" y="2144"/>
                  </a:cubicBezTo>
                  <a:lnTo>
                    <a:pt x="1739" y="1787"/>
                  </a:lnTo>
                  <a:cubicBezTo>
                    <a:pt x="1787" y="1763"/>
                    <a:pt x="1858" y="1716"/>
                    <a:pt x="1858" y="1620"/>
                  </a:cubicBezTo>
                  <a:lnTo>
                    <a:pt x="1858" y="191"/>
                  </a:lnTo>
                  <a:cubicBezTo>
                    <a:pt x="1858" y="96"/>
                    <a:pt x="1763" y="1"/>
                    <a:pt x="1668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2" name="Google Shape;7502;p52"/>
            <p:cNvSpPr/>
            <p:nvPr/>
          </p:nvSpPr>
          <p:spPr>
            <a:xfrm>
              <a:off x="5608722" y="4152432"/>
              <a:ext cx="38372" cy="64997"/>
            </a:xfrm>
            <a:custGeom>
              <a:rect b="b" l="l" r="r" t="t"/>
              <a:pathLst>
                <a:path extrusionOk="0" h="2180" w="1287">
                  <a:moveTo>
                    <a:pt x="762" y="1"/>
                  </a:moveTo>
                  <a:cubicBezTo>
                    <a:pt x="810" y="49"/>
                    <a:pt x="810" y="72"/>
                    <a:pt x="810" y="96"/>
                  </a:cubicBezTo>
                  <a:lnTo>
                    <a:pt x="810" y="1525"/>
                  </a:lnTo>
                  <a:cubicBezTo>
                    <a:pt x="810" y="1620"/>
                    <a:pt x="738" y="1668"/>
                    <a:pt x="691" y="1716"/>
                  </a:cubicBezTo>
                  <a:lnTo>
                    <a:pt x="0" y="2025"/>
                  </a:lnTo>
                  <a:lnTo>
                    <a:pt x="238" y="2144"/>
                  </a:lnTo>
                  <a:cubicBezTo>
                    <a:pt x="262" y="2168"/>
                    <a:pt x="292" y="2180"/>
                    <a:pt x="322" y="2180"/>
                  </a:cubicBezTo>
                  <a:cubicBezTo>
                    <a:pt x="352" y="2180"/>
                    <a:pt x="381" y="2168"/>
                    <a:pt x="405" y="2144"/>
                  </a:cubicBezTo>
                  <a:lnTo>
                    <a:pt x="1143" y="1787"/>
                  </a:lnTo>
                  <a:cubicBezTo>
                    <a:pt x="1239" y="1763"/>
                    <a:pt x="1286" y="1668"/>
                    <a:pt x="1286" y="1620"/>
                  </a:cubicBezTo>
                  <a:lnTo>
                    <a:pt x="1286" y="191"/>
                  </a:lnTo>
                  <a:cubicBezTo>
                    <a:pt x="1286" y="96"/>
                    <a:pt x="1191" y="1"/>
                    <a:pt x="1096" y="1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3" name="Google Shape;7503;p52"/>
            <p:cNvSpPr/>
            <p:nvPr/>
          </p:nvSpPr>
          <p:spPr>
            <a:xfrm>
              <a:off x="5592383" y="4275271"/>
              <a:ext cx="55426" cy="64460"/>
            </a:xfrm>
            <a:custGeom>
              <a:rect b="b" l="l" r="r" t="t"/>
              <a:pathLst>
                <a:path extrusionOk="0" h="2162" w="1859">
                  <a:moveTo>
                    <a:pt x="191" y="1"/>
                  </a:moveTo>
                  <a:cubicBezTo>
                    <a:pt x="96" y="1"/>
                    <a:pt x="1" y="72"/>
                    <a:pt x="1" y="167"/>
                  </a:cubicBezTo>
                  <a:lnTo>
                    <a:pt x="1" y="1596"/>
                  </a:lnTo>
                  <a:cubicBezTo>
                    <a:pt x="1" y="1668"/>
                    <a:pt x="48" y="1739"/>
                    <a:pt x="120" y="1787"/>
                  </a:cubicBezTo>
                  <a:lnTo>
                    <a:pt x="882" y="2144"/>
                  </a:lnTo>
                  <a:cubicBezTo>
                    <a:pt x="882" y="2156"/>
                    <a:pt x="894" y="2162"/>
                    <a:pt x="914" y="2162"/>
                  </a:cubicBezTo>
                  <a:cubicBezTo>
                    <a:pt x="935" y="2162"/>
                    <a:pt x="965" y="2156"/>
                    <a:pt x="1001" y="2144"/>
                  </a:cubicBezTo>
                  <a:lnTo>
                    <a:pt x="1739" y="1787"/>
                  </a:lnTo>
                  <a:cubicBezTo>
                    <a:pt x="1787" y="1739"/>
                    <a:pt x="1858" y="1692"/>
                    <a:pt x="1858" y="1596"/>
                  </a:cubicBezTo>
                  <a:lnTo>
                    <a:pt x="1858" y="167"/>
                  </a:lnTo>
                  <a:cubicBezTo>
                    <a:pt x="1858" y="96"/>
                    <a:pt x="1763" y="1"/>
                    <a:pt x="1668" y="1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4" name="Google Shape;7504;p52"/>
            <p:cNvSpPr/>
            <p:nvPr/>
          </p:nvSpPr>
          <p:spPr>
            <a:xfrm>
              <a:off x="5609438" y="4275152"/>
              <a:ext cx="38372" cy="64579"/>
            </a:xfrm>
            <a:custGeom>
              <a:rect b="b" l="l" r="r" t="t"/>
              <a:pathLst>
                <a:path extrusionOk="0" h="2166" w="1287">
                  <a:moveTo>
                    <a:pt x="1117" y="0"/>
                  </a:moveTo>
                  <a:cubicBezTo>
                    <a:pt x="1102" y="0"/>
                    <a:pt x="1087" y="2"/>
                    <a:pt x="1072" y="5"/>
                  </a:cubicBezTo>
                  <a:lnTo>
                    <a:pt x="786" y="5"/>
                  </a:lnTo>
                  <a:cubicBezTo>
                    <a:pt x="810" y="29"/>
                    <a:pt x="810" y="52"/>
                    <a:pt x="810" y="100"/>
                  </a:cubicBezTo>
                  <a:lnTo>
                    <a:pt x="810" y="1529"/>
                  </a:lnTo>
                  <a:cubicBezTo>
                    <a:pt x="810" y="1600"/>
                    <a:pt x="738" y="1672"/>
                    <a:pt x="691" y="1696"/>
                  </a:cubicBezTo>
                  <a:lnTo>
                    <a:pt x="0" y="2029"/>
                  </a:lnTo>
                  <a:lnTo>
                    <a:pt x="238" y="2148"/>
                  </a:lnTo>
                  <a:cubicBezTo>
                    <a:pt x="262" y="2160"/>
                    <a:pt x="292" y="2166"/>
                    <a:pt x="325" y="2166"/>
                  </a:cubicBezTo>
                  <a:cubicBezTo>
                    <a:pt x="357" y="2166"/>
                    <a:pt x="393" y="2160"/>
                    <a:pt x="429" y="2148"/>
                  </a:cubicBezTo>
                  <a:lnTo>
                    <a:pt x="1167" y="1791"/>
                  </a:lnTo>
                  <a:cubicBezTo>
                    <a:pt x="1262" y="1743"/>
                    <a:pt x="1286" y="1672"/>
                    <a:pt x="1286" y="1600"/>
                  </a:cubicBezTo>
                  <a:lnTo>
                    <a:pt x="1286" y="171"/>
                  </a:lnTo>
                  <a:cubicBezTo>
                    <a:pt x="1286" y="68"/>
                    <a:pt x="1214" y="0"/>
                    <a:pt x="1117" y="0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5" name="Google Shape;7505;p52"/>
            <p:cNvSpPr/>
            <p:nvPr/>
          </p:nvSpPr>
          <p:spPr>
            <a:xfrm>
              <a:off x="5592383" y="4396709"/>
              <a:ext cx="55426" cy="64639"/>
            </a:xfrm>
            <a:custGeom>
              <a:rect b="b" l="l" r="r" t="t"/>
              <a:pathLst>
                <a:path extrusionOk="0" h="2168" w="1859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619"/>
                  </a:lnTo>
                  <a:cubicBezTo>
                    <a:pt x="1" y="1667"/>
                    <a:pt x="48" y="1762"/>
                    <a:pt x="120" y="1786"/>
                  </a:cubicBezTo>
                  <a:lnTo>
                    <a:pt x="882" y="2143"/>
                  </a:lnTo>
                  <a:cubicBezTo>
                    <a:pt x="882" y="2167"/>
                    <a:pt x="929" y="2167"/>
                    <a:pt x="1001" y="2167"/>
                  </a:cubicBezTo>
                  <a:lnTo>
                    <a:pt x="1739" y="1810"/>
                  </a:lnTo>
                  <a:cubicBezTo>
                    <a:pt x="1787" y="1786"/>
                    <a:pt x="1858" y="1738"/>
                    <a:pt x="1858" y="1643"/>
                  </a:cubicBezTo>
                  <a:lnTo>
                    <a:pt x="1858" y="191"/>
                  </a:lnTo>
                  <a:cubicBezTo>
                    <a:pt x="1858" y="95"/>
                    <a:pt x="1763" y="0"/>
                    <a:pt x="1668" y="0"/>
                  </a:cubicBezTo>
                  <a:close/>
                </a:path>
              </a:pathLst>
            </a:custGeom>
            <a:solidFill>
              <a:srgbClr val="E0E4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6" name="Google Shape;7506;p52"/>
            <p:cNvSpPr/>
            <p:nvPr/>
          </p:nvSpPr>
          <p:spPr>
            <a:xfrm>
              <a:off x="5609438" y="4396709"/>
              <a:ext cx="38372" cy="64460"/>
            </a:xfrm>
            <a:custGeom>
              <a:rect b="b" l="l" r="r" t="t"/>
              <a:pathLst>
                <a:path extrusionOk="0" h="2162" w="1287">
                  <a:moveTo>
                    <a:pt x="786" y="0"/>
                  </a:moveTo>
                  <a:cubicBezTo>
                    <a:pt x="810" y="24"/>
                    <a:pt x="810" y="71"/>
                    <a:pt x="810" y="95"/>
                  </a:cubicBezTo>
                  <a:lnTo>
                    <a:pt x="810" y="1524"/>
                  </a:lnTo>
                  <a:cubicBezTo>
                    <a:pt x="810" y="1619"/>
                    <a:pt x="738" y="1667"/>
                    <a:pt x="691" y="1691"/>
                  </a:cubicBezTo>
                  <a:lnTo>
                    <a:pt x="0" y="2024"/>
                  </a:lnTo>
                  <a:lnTo>
                    <a:pt x="238" y="2143"/>
                  </a:lnTo>
                  <a:cubicBezTo>
                    <a:pt x="262" y="2155"/>
                    <a:pt x="292" y="2161"/>
                    <a:pt x="325" y="2161"/>
                  </a:cubicBezTo>
                  <a:cubicBezTo>
                    <a:pt x="357" y="2161"/>
                    <a:pt x="393" y="2155"/>
                    <a:pt x="429" y="2143"/>
                  </a:cubicBezTo>
                  <a:lnTo>
                    <a:pt x="1167" y="1786"/>
                  </a:lnTo>
                  <a:cubicBezTo>
                    <a:pt x="1262" y="1762"/>
                    <a:pt x="1286" y="1667"/>
                    <a:pt x="1286" y="1619"/>
                  </a:cubicBezTo>
                  <a:lnTo>
                    <a:pt x="1286" y="191"/>
                  </a:lnTo>
                  <a:cubicBezTo>
                    <a:pt x="1286" y="95"/>
                    <a:pt x="1191" y="0"/>
                    <a:pt x="1072" y="0"/>
                  </a:cubicBezTo>
                  <a:close/>
                </a:path>
              </a:pathLst>
            </a:custGeom>
            <a:solidFill>
              <a:srgbClr val="C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7" name="Google Shape;7507;p52"/>
            <p:cNvSpPr/>
            <p:nvPr/>
          </p:nvSpPr>
          <p:spPr>
            <a:xfrm>
              <a:off x="5558304" y="4147482"/>
              <a:ext cx="353606" cy="109361"/>
            </a:xfrm>
            <a:custGeom>
              <a:rect b="b" l="l" r="r" t="t"/>
              <a:pathLst>
                <a:path extrusionOk="0" h="3668" w="11860">
                  <a:moveTo>
                    <a:pt x="2787" y="357"/>
                  </a:moveTo>
                  <a:lnTo>
                    <a:pt x="2787" y="1786"/>
                  </a:lnTo>
                  <a:lnTo>
                    <a:pt x="2048" y="2143"/>
                  </a:lnTo>
                  <a:lnTo>
                    <a:pt x="1310" y="1786"/>
                  </a:lnTo>
                  <a:lnTo>
                    <a:pt x="1310" y="357"/>
                  </a:lnTo>
                  <a:close/>
                  <a:moveTo>
                    <a:pt x="1310" y="0"/>
                  </a:moveTo>
                  <a:cubicBezTo>
                    <a:pt x="1096" y="0"/>
                    <a:pt x="953" y="143"/>
                    <a:pt x="953" y="357"/>
                  </a:cubicBezTo>
                  <a:lnTo>
                    <a:pt x="953" y="476"/>
                  </a:lnTo>
                  <a:lnTo>
                    <a:pt x="358" y="476"/>
                  </a:lnTo>
                  <a:cubicBezTo>
                    <a:pt x="143" y="476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01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788" y="3596"/>
                    <a:pt x="10884" y="3501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43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43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03" y="2072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1977" y="2501"/>
                    <a:pt x="2048" y="2501"/>
                    <a:pt x="2072" y="2501"/>
                  </a:cubicBezTo>
                  <a:cubicBezTo>
                    <a:pt x="2096" y="2501"/>
                    <a:pt x="2191" y="2501"/>
                    <a:pt x="2215" y="2477"/>
                  </a:cubicBezTo>
                  <a:lnTo>
                    <a:pt x="2977" y="2120"/>
                  </a:lnTo>
                  <a:cubicBezTo>
                    <a:pt x="3096" y="2048"/>
                    <a:pt x="3168" y="1929"/>
                    <a:pt x="3168" y="1786"/>
                  </a:cubicBezTo>
                  <a:lnTo>
                    <a:pt x="3168" y="834"/>
                  </a:lnTo>
                  <a:lnTo>
                    <a:pt x="8264" y="834"/>
                  </a:lnTo>
                  <a:cubicBezTo>
                    <a:pt x="8359" y="834"/>
                    <a:pt x="8407" y="762"/>
                    <a:pt x="8455" y="691"/>
                  </a:cubicBezTo>
                  <a:cubicBezTo>
                    <a:pt x="8478" y="572"/>
                    <a:pt x="8383" y="476"/>
                    <a:pt x="8264" y="476"/>
                  </a:cubicBezTo>
                  <a:lnTo>
                    <a:pt x="3144" y="476"/>
                  </a:lnTo>
                  <a:lnTo>
                    <a:pt x="3144" y="357"/>
                  </a:lnTo>
                  <a:cubicBezTo>
                    <a:pt x="3144" y="143"/>
                    <a:pt x="3001" y="0"/>
                    <a:pt x="2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8" name="Google Shape;7508;p52"/>
            <p:cNvSpPr/>
            <p:nvPr/>
          </p:nvSpPr>
          <p:spPr>
            <a:xfrm>
              <a:off x="5558304" y="4271007"/>
              <a:ext cx="353606" cy="107960"/>
            </a:xfrm>
            <a:custGeom>
              <a:rect b="b" l="l" r="r" t="t"/>
              <a:pathLst>
                <a:path extrusionOk="0" h="3621" w="11860">
                  <a:moveTo>
                    <a:pt x="2787" y="310"/>
                  </a:moveTo>
                  <a:lnTo>
                    <a:pt x="2787" y="1739"/>
                  </a:lnTo>
                  <a:lnTo>
                    <a:pt x="2048" y="2097"/>
                  </a:lnTo>
                  <a:lnTo>
                    <a:pt x="1310" y="1739"/>
                  </a:lnTo>
                  <a:lnTo>
                    <a:pt x="1310" y="310"/>
                  </a:lnTo>
                  <a:close/>
                  <a:moveTo>
                    <a:pt x="10598" y="787"/>
                  </a:moveTo>
                  <a:lnTo>
                    <a:pt x="11479" y="2025"/>
                  </a:lnTo>
                  <a:lnTo>
                    <a:pt x="10598" y="3240"/>
                  </a:lnTo>
                  <a:lnTo>
                    <a:pt x="310" y="3240"/>
                  </a:lnTo>
                  <a:lnTo>
                    <a:pt x="310" y="787"/>
                  </a:lnTo>
                  <a:lnTo>
                    <a:pt x="953" y="834"/>
                  </a:lnTo>
                  <a:lnTo>
                    <a:pt x="953" y="1787"/>
                  </a:lnTo>
                  <a:cubicBezTo>
                    <a:pt x="953" y="1930"/>
                    <a:pt x="1024" y="2049"/>
                    <a:pt x="1144" y="2097"/>
                  </a:cubicBezTo>
                  <a:lnTo>
                    <a:pt x="1906" y="2454"/>
                  </a:lnTo>
                  <a:cubicBezTo>
                    <a:pt x="1953" y="2501"/>
                    <a:pt x="2025" y="2501"/>
                    <a:pt x="2048" y="2501"/>
                  </a:cubicBezTo>
                  <a:cubicBezTo>
                    <a:pt x="2072" y="2501"/>
                    <a:pt x="2168" y="2501"/>
                    <a:pt x="2191" y="2454"/>
                  </a:cubicBezTo>
                  <a:lnTo>
                    <a:pt x="2930" y="2097"/>
                  </a:lnTo>
                  <a:cubicBezTo>
                    <a:pt x="3049" y="2049"/>
                    <a:pt x="3144" y="1930"/>
                    <a:pt x="3144" y="1787"/>
                  </a:cubicBezTo>
                  <a:lnTo>
                    <a:pt x="3144" y="787"/>
                  </a:lnTo>
                  <a:close/>
                  <a:moveTo>
                    <a:pt x="1310" y="1"/>
                  </a:moveTo>
                  <a:cubicBezTo>
                    <a:pt x="1096" y="1"/>
                    <a:pt x="953" y="144"/>
                    <a:pt x="953" y="358"/>
                  </a:cubicBezTo>
                  <a:lnTo>
                    <a:pt x="953" y="477"/>
                  </a:lnTo>
                  <a:lnTo>
                    <a:pt x="358" y="477"/>
                  </a:lnTo>
                  <a:cubicBezTo>
                    <a:pt x="143" y="477"/>
                    <a:pt x="0" y="620"/>
                    <a:pt x="0" y="834"/>
                  </a:cubicBezTo>
                  <a:lnTo>
                    <a:pt x="0" y="3287"/>
                  </a:lnTo>
                  <a:cubicBezTo>
                    <a:pt x="0" y="3454"/>
                    <a:pt x="143" y="3621"/>
                    <a:pt x="358" y="3621"/>
                  </a:cubicBezTo>
                  <a:lnTo>
                    <a:pt x="10598" y="3621"/>
                  </a:lnTo>
                  <a:cubicBezTo>
                    <a:pt x="10717" y="3621"/>
                    <a:pt x="10788" y="3573"/>
                    <a:pt x="10884" y="3478"/>
                  </a:cubicBezTo>
                  <a:lnTo>
                    <a:pt x="11789" y="2263"/>
                  </a:lnTo>
                  <a:cubicBezTo>
                    <a:pt x="11860" y="2144"/>
                    <a:pt x="11860" y="1954"/>
                    <a:pt x="11789" y="1835"/>
                  </a:cubicBezTo>
                  <a:lnTo>
                    <a:pt x="10884" y="620"/>
                  </a:lnTo>
                  <a:cubicBezTo>
                    <a:pt x="10836" y="525"/>
                    <a:pt x="10598" y="477"/>
                    <a:pt x="10598" y="477"/>
                  </a:cubicBezTo>
                  <a:lnTo>
                    <a:pt x="3144" y="477"/>
                  </a:lnTo>
                  <a:lnTo>
                    <a:pt x="3144" y="358"/>
                  </a:lnTo>
                  <a:cubicBezTo>
                    <a:pt x="3144" y="144"/>
                    <a:pt x="3001" y="1"/>
                    <a:pt x="27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9" name="Google Shape;7509;p52"/>
            <p:cNvSpPr/>
            <p:nvPr/>
          </p:nvSpPr>
          <p:spPr>
            <a:xfrm>
              <a:off x="5556873" y="4392445"/>
              <a:ext cx="355037" cy="107245"/>
            </a:xfrm>
            <a:custGeom>
              <a:rect b="b" l="l" r="r" t="t"/>
              <a:pathLst>
                <a:path extrusionOk="0" h="3597" w="11908">
                  <a:moveTo>
                    <a:pt x="2835" y="381"/>
                  </a:moveTo>
                  <a:lnTo>
                    <a:pt x="2835" y="1786"/>
                  </a:lnTo>
                  <a:lnTo>
                    <a:pt x="2096" y="2167"/>
                  </a:lnTo>
                  <a:lnTo>
                    <a:pt x="1358" y="1810"/>
                  </a:lnTo>
                  <a:lnTo>
                    <a:pt x="1358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6"/>
                  </a:lnTo>
                  <a:lnTo>
                    <a:pt x="191" y="476"/>
                  </a:lnTo>
                  <a:cubicBezTo>
                    <a:pt x="96" y="476"/>
                    <a:pt x="1" y="572"/>
                    <a:pt x="1" y="643"/>
                  </a:cubicBezTo>
                  <a:lnTo>
                    <a:pt x="1" y="1429"/>
                  </a:lnTo>
                  <a:cubicBezTo>
                    <a:pt x="1" y="1453"/>
                    <a:pt x="1" y="1477"/>
                    <a:pt x="48" y="1477"/>
                  </a:cubicBezTo>
                  <a:cubicBezTo>
                    <a:pt x="97" y="1517"/>
                    <a:pt x="149" y="1536"/>
                    <a:pt x="196" y="1536"/>
                  </a:cubicBezTo>
                  <a:cubicBezTo>
                    <a:pt x="286" y="1536"/>
                    <a:pt x="358" y="1467"/>
                    <a:pt x="358" y="1358"/>
                  </a:cubicBezTo>
                  <a:lnTo>
                    <a:pt x="358" y="810"/>
                  </a:lnTo>
                  <a:lnTo>
                    <a:pt x="977" y="810"/>
                  </a:lnTo>
                  <a:lnTo>
                    <a:pt x="977" y="1762"/>
                  </a:lnTo>
                  <a:cubicBezTo>
                    <a:pt x="977" y="1905"/>
                    <a:pt x="1072" y="2024"/>
                    <a:pt x="1192" y="2072"/>
                  </a:cubicBezTo>
                  <a:lnTo>
                    <a:pt x="1930" y="2429"/>
                  </a:lnTo>
                  <a:cubicBezTo>
                    <a:pt x="2001" y="2477"/>
                    <a:pt x="2049" y="2477"/>
                    <a:pt x="2096" y="2477"/>
                  </a:cubicBezTo>
                  <a:cubicBezTo>
                    <a:pt x="2120" y="2477"/>
                    <a:pt x="2216" y="2477"/>
                    <a:pt x="2239" y="2429"/>
                  </a:cubicBezTo>
                  <a:lnTo>
                    <a:pt x="2978" y="2072"/>
                  </a:lnTo>
                  <a:cubicBezTo>
                    <a:pt x="3097" y="2024"/>
                    <a:pt x="3192" y="1905"/>
                    <a:pt x="3192" y="1762"/>
                  </a:cubicBezTo>
                  <a:lnTo>
                    <a:pt x="3192" y="810"/>
                  </a:lnTo>
                  <a:lnTo>
                    <a:pt x="10622" y="810"/>
                  </a:lnTo>
                  <a:lnTo>
                    <a:pt x="11527" y="2024"/>
                  </a:lnTo>
                  <a:lnTo>
                    <a:pt x="10622" y="3239"/>
                  </a:lnTo>
                  <a:lnTo>
                    <a:pt x="358" y="3239"/>
                  </a:lnTo>
                  <a:lnTo>
                    <a:pt x="358" y="2143"/>
                  </a:lnTo>
                  <a:cubicBezTo>
                    <a:pt x="358" y="2048"/>
                    <a:pt x="310" y="2001"/>
                    <a:pt x="215" y="1953"/>
                  </a:cubicBezTo>
                  <a:cubicBezTo>
                    <a:pt x="203" y="1950"/>
                    <a:pt x="191" y="1949"/>
                    <a:pt x="179" y="1949"/>
                  </a:cubicBezTo>
                  <a:cubicBezTo>
                    <a:pt x="77" y="1949"/>
                    <a:pt x="1" y="2037"/>
                    <a:pt x="1" y="2143"/>
                  </a:cubicBezTo>
                  <a:lnTo>
                    <a:pt x="1" y="3239"/>
                  </a:lnTo>
                  <a:cubicBezTo>
                    <a:pt x="1" y="3453"/>
                    <a:pt x="144" y="3596"/>
                    <a:pt x="358" y="3596"/>
                  </a:cubicBezTo>
                  <a:lnTo>
                    <a:pt x="10622" y="3596"/>
                  </a:lnTo>
                  <a:cubicBezTo>
                    <a:pt x="10765" y="3596"/>
                    <a:pt x="10836" y="3548"/>
                    <a:pt x="10932" y="3453"/>
                  </a:cubicBezTo>
                  <a:lnTo>
                    <a:pt x="11813" y="2239"/>
                  </a:lnTo>
                  <a:cubicBezTo>
                    <a:pt x="11908" y="2120"/>
                    <a:pt x="11908" y="1929"/>
                    <a:pt x="11813" y="1810"/>
                  </a:cubicBezTo>
                  <a:lnTo>
                    <a:pt x="10932" y="619"/>
                  </a:lnTo>
                  <a:cubicBezTo>
                    <a:pt x="10884" y="524"/>
                    <a:pt x="10765" y="476"/>
                    <a:pt x="10646" y="476"/>
                  </a:cubicBezTo>
                  <a:lnTo>
                    <a:pt x="3192" y="476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0" name="Google Shape;7510;p52"/>
          <p:cNvGrpSpPr/>
          <p:nvPr/>
        </p:nvGrpSpPr>
        <p:grpSpPr>
          <a:xfrm>
            <a:off x="6273306" y="4147482"/>
            <a:ext cx="361447" cy="354083"/>
            <a:chOff x="6158994" y="4147482"/>
            <a:chExt cx="361447" cy="354083"/>
          </a:xfrm>
        </p:grpSpPr>
        <p:sp>
          <p:nvSpPr>
            <p:cNvPr id="7511" name="Google Shape;7511;p52"/>
            <p:cNvSpPr/>
            <p:nvPr/>
          </p:nvSpPr>
          <p:spPr>
            <a:xfrm>
              <a:off x="6163257" y="4152432"/>
              <a:ext cx="342962" cy="342992"/>
            </a:xfrm>
            <a:custGeom>
              <a:rect b="b" l="l" r="r" t="t"/>
              <a:pathLst>
                <a:path extrusionOk="0" h="11504" w="11503">
                  <a:moveTo>
                    <a:pt x="5740" y="1620"/>
                  </a:moveTo>
                  <a:cubicBezTo>
                    <a:pt x="8050" y="1620"/>
                    <a:pt x="9883" y="3454"/>
                    <a:pt x="9883" y="5764"/>
                  </a:cubicBezTo>
                  <a:cubicBezTo>
                    <a:pt x="9883" y="8050"/>
                    <a:pt x="8050" y="9884"/>
                    <a:pt x="5740" y="9884"/>
                  </a:cubicBezTo>
                  <a:cubicBezTo>
                    <a:pt x="3453" y="9884"/>
                    <a:pt x="1620" y="8050"/>
                    <a:pt x="1620" y="5764"/>
                  </a:cubicBezTo>
                  <a:cubicBezTo>
                    <a:pt x="1620" y="3454"/>
                    <a:pt x="3453" y="1620"/>
                    <a:pt x="5740" y="1620"/>
                  </a:cubicBezTo>
                  <a:close/>
                  <a:moveTo>
                    <a:pt x="5740" y="1"/>
                  </a:moveTo>
                  <a:cubicBezTo>
                    <a:pt x="2572" y="1"/>
                    <a:pt x="0" y="2597"/>
                    <a:pt x="0" y="5764"/>
                  </a:cubicBezTo>
                  <a:cubicBezTo>
                    <a:pt x="0" y="8907"/>
                    <a:pt x="2596" y="11503"/>
                    <a:pt x="5740" y="11503"/>
                  </a:cubicBezTo>
                  <a:cubicBezTo>
                    <a:pt x="8907" y="11503"/>
                    <a:pt x="11503" y="8907"/>
                    <a:pt x="11503" y="5764"/>
                  </a:cubicBezTo>
                  <a:cubicBezTo>
                    <a:pt x="11503" y="2597"/>
                    <a:pt x="8931" y="1"/>
                    <a:pt x="5740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2" name="Google Shape;7512;p52"/>
            <p:cNvSpPr/>
            <p:nvPr/>
          </p:nvSpPr>
          <p:spPr>
            <a:xfrm>
              <a:off x="6254850" y="4165938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6" y="0"/>
                  </a:moveTo>
                  <a:cubicBezTo>
                    <a:pt x="6716" y="953"/>
                    <a:pt x="7978" y="2882"/>
                    <a:pt x="7978" y="5097"/>
                  </a:cubicBezTo>
                  <a:cubicBezTo>
                    <a:pt x="7978" y="8288"/>
                    <a:pt x="5383" y="10836"/>
                    <a:pt x="2239" y="10836"/>
                  </a:cubicBezTo>
                  <a:cubicBezTo>
                    <a:pt x="1429" y="10836"/>
                    <a:pt x="691" y="10693"/>
                    <a:pt x="0" y="10383"/>
                  </a:cubicBezTo>
                  <a:lnTo>
                    <a:pt x="0" y="10383"/>
                  </a:lnTo>
                  <a:cubicBezTo>
                    <a:pt x="810" y="10812"/>
                    <a:pt x="1715" y="11050"/>
                    <a:pt x="2668" y="11050"/>
                  </a:cubicBezTo>
                  <a:cubicBezTo>
                    <a:pt x="5859" y="11050"/>
                    <a:pt x="8431" y="8454"/>
                    <a:pt x="8431" y="5311"/>
                  </a:cubicBezTo>
                  <a:cubicBezTo>
                    <a:pt x="8455" y="2930"/>
                    <a:pt x="7002" y="858"/>
                    <a:pt x="490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3" name="Google Shape;7513;p52"/>
            <p:cNvSpPr/>
            <p:nvPr/>
          </p:nvSpPr>
          <p:spPr>
            <a:xfrm>
              <a:off x="6163973" y="4324973"/>
              <a:ext cx="342962" cy="171168"/>
            </a:xfrm>
            <a:custGeom>
              <a:rect b="b" l="l" r="r" t="t"/>
              <a:pathLst>
                <a:path extrusionOk="0" h="5741" w="11503">
                  <a:moveTo>
                    <a:pt x="0" y="1"/>
                  </a:moveTo>
                  <a:cubicBezTo>
                    <a:pt x="0" y="3144"/>
                    <a:pt x="2596" y="5740"/>
                    <a:pt x="5763" y="5740"/>
                  </a:cubicBezTo>
                  <a:cubicBezTo>
                    <a:pt x="8907" y="5740"/>
                    <a:pt x="11503" y="3192"/>
                    <a:pt x="11503" y="1"/>
                  </a:cubicBezTo>
                  <a:lnTo>
                    <a:pt x="9859" y="1"/>
                  </a:lnTo>
                  <a:cubicBezTo>
                    <a:pt x="9859" y="2287"/>
                    <a:pt x="8026" y="4144"/>
                    <a:pt x="5716" y="4144"/>
                  </a:cubicBezTo>
                  <a:cubicBezTo>
                    <a:pt x="3429" y="4144"/>
                    <a:pt x="1596" y="2287"/>
                    <a:pt x="159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4" name="Google Shape;7514;p52"/>
            <p:cNvSpPr/>
            <p:nvPr/>
          </p:nvSpPr>
          <p:spPr>
            <a:xfrm>
              <a:off x="6254850" y="4324973"/>
              <a:ext cx="251370" cy="171168"/>
            </a:xfrm>
            <a:custGeom>
              <a:rect b="b" l="l" r="r" t="t"/>
              <a:pathLst>
                <a:path extrusionOk="0" h="5741" w="8431">
                  <a:moveTo>
                    <a:pt x="7978" y="1"/>
                  </a:moveTo>
                  <a:cubicBezTo>
                    <a:pt x="7859" y="3049"/>
                    <a:pt x="5335" y="5526"/>
                    <a:pt x="2239" y="5526"/>
                  </a:cubicBezTo>
                  <a:cubicBezTo>
                    <a:pt x="1429" y="5526"/>
                    <a:pt x="691" y="5383"/>
                    <a:pt x="0" y="5097"/>
                  </a:cubicBezTo>
                  <a:lnTo>
                    <a:pt x="0" y="5097"/>
                  </a:lnTo>
                  <a:cubicBezTo>
                    <a:pt x="810" y="5502"/>
                    <a:pt x="1715" y="5740"/>
                    <a:pt x="2668" y="5740"/>
                  </a:cubicBezTo>
                  <a:cubicBezTo>
                    <a:pt x="5859" y="5740"/>
                    <a:pt x="8431" y="3144"/>
                    <a:pt x="843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5" name="Google Shape;7515;p52"/>
            <p:cNvSpPr/>
            <p:nvPr/>
          </p:nvSpPr>
          <p:spPr>
            <a:xfrm>
              <a:off x="6158994" y="4147482"/>
              <a:ext cx="361447" cy="354083"/>
            </a:xfrm>
            <a:custGeom>
              <a:rect b="b" l="l" r="r" t="t"/>
              <a:pathLst>
                <a:path extrusionOk="0" h="11876" w="12123">
                  <a:moveTo>
                    <a:pt x="5899" y="1981"/>
                  </a:moveTo>
                  <a:cubicBezTo>
                    <a:pt x="8099" y="1981"/>
                    <a:pt x="9883" y="3767"/>
                    <a:pt x="9883" y="5954"/>
                  </a:cubicBezTo>
                  <a:cubicBezTo>
                    <a:pt x="9883" y="7740"/>
                    <a:pt x="8669" y="9312"/>
                    <a:pt x="6930" y="9788"/>
                  </a:cubicBezTo>
                  <a:cubicBezTo>
                    <a:pt x="6835" y="9812"/>
                    <a:pt x="6788" y="9907"/>
                    <a:pt x="6811" y="10002"/>
                  </a:cubicBezTo>
                  <a:cubicBezTo>
                    <a:pt x="6832" y="10064"/>
                    <a:pt x="6906" y="10126"/>
                    <a:pt x="6988" y="10126"/>
                  </a:cubicBezTo>
                  <a:cubicBezTo>
                    <a:pt x="7000" y="10126"/>
                    <a:pt x="7013" y="10124"/>
                    <a:pt x="7026" y="10121"/>
                  </a:cubicBezTo>
                  <a:cubicBezTo>
                    <a:pt x="8836" y="9645"/>
                    <a:pt x="10145" y="8002"/>
                    <a:pt x="10217" y="6120"/>
                  </a:cubicBezTo>
                  <a:lnTo>
                    <a:pt x="11479" y="6120"/>
                  </a:lnTo>
                  <a:cubicBezTo>
                    <a:pt x="11431" y="7526"/>
                    <a:pt x="10860" y="8859"/>
                    <a:pt x="9860" y="9883"/>
                  </a:cubicBezTo>
                  <a:cubicBezTo>
                    <a:pt x="8812" y="10931"/>
                    <a:pt x="7383" y="11526"/>
                    <a:pt x="5883" y="11526"/>
                  </a:cubicBezTo>
                  <a:cubicBezTo>
                    <a:pt x="4406" y="11526"/>
                    <a:pt x="3001" y="10931"/>
                    <a:pt x="1929" y="9883"/>
                  </a:cubicBezTo>
                  <a:cubicBezTo>
                    <a:pt x="929" y="8859"/>
                    <a:pt x="358" y="7526"/>
                    <a:pt x="286" y="6097"/>
                  </a:cubicBezTo>
                  <a:lnTo>
                    <a:pt x="1572" y="6097"/>
                  </a:lnTo>
                  <a:cubicBezTo>
                    <a:pt x="1667" y="8383"/>
                    <a:pt x="3573" y="10240"/>
                    <a:pt x="5883" y="10240"/>
                  </a:cubicBezTo>
                  <a:lnTo>
                    <a:pt x="6168" y="10240"/>
                  </a:lnTo>
                  <a:cubicBezTo>
                    <a:pt x="6240" y="10240"/>
                    <a:pt x="6335" y="10169"/>
                    <a:pt x="6335" y="10097"/>
                  </a:cubicBezTo>
                  <a:cubicBezTo>
                    <a:pt x="6335" y="9978"/>
                    <a:pt x="6240" y="9907"/>
                    <a:pt x="6168" y="9907"/>
                  </a:cubicBezTo>
                  <a:lnTo>
                    <a:pt x="5930" y="9907"/>
                  </a:lnTo>
                  <a:cubicBezTo>
                    <a:pt x="3430" y="9907"/>
                    <a:pt x="1453" y="7597"/>
                    <a:pt x="2072" y="4954"/>
                  </a:cubicBezTo>
                  <a:cubicBezTo>
                    <a:pt x="2382" y="3715"/>
                    <a:pt x="3692" y="2405"/>
                    <a:pt x="4930" y="2096"/>
                  </a:cubicBezTo>
                  <a:cubicBezTo>
                    <a:pt x="5259" y="2018"/>
                    <a:pt x="5583" y="1981"/>
                    <a:pt x="5899" y="1981"/>
                  </a:cubicBezTo>
                  <a:close/>
                  <a:moveTo>
                    <a:pt x="5930" y="0"/>
                  </a:moveTo>
                  <a:cubicBezTo>
                    <a:pt x="5002" y="0"/>
                    <a:pt x="4097" y="215"/>
                    <a:pt x="3311" y="619"/>
                  </a:cubicBezTo>
                  <a:cubicBezTo>
                    <a:pt x="3215" y="643"/>
                    <a:pt x="3192" y="762"/>
                    <a:pt x="3215" y="858"/>
                  </a:cubicBezTo>
                  <a:cubicBezTo>
                    <a:pt x="3234" y="930"/>
                    <a:pt x="3307" y="961"/>
                    <a:pt x="3384" y="961"/>
                  </a:cubicBezTo>
                  <a:cubicBezTo>
                    <a:pt x="3407" y="961"/>
                    <a:pt x="3431" y="958"/>
                    <a:pt x="3454" y="953"/>
                  </a:cubicBezTo>
                  <a:cubicBezTo>
                    <a:pt x="4216" y="572"/>
                    <a:pt x="5049" y="381"/>
                    <a:pt x="5930" y="381"/>
                  </a:cubicBezTo>
                  <a:cubicBezTo>
                    <a:pt x="7407" y="381"/>
                    <a:pt x="8812" y="977"/>
                    <a:pt x="9883" y="2024"/>
                  </a:cubicBezTo>
                  <a:cubicBezTo>
                    <a:pt x="10884" y="3025"/>
                    <a:pt x="11455" y="4382"/>
                    <a:pt x="11527" y="5811"/>
                  </a:cubicBezTo>
                  <a:lnTo>
                    <a:pt x="10241" y="5811"/>
                  </a:lnTo>
                  <a:cubicBezTo>
                    <a:pt x="10145" y="3501"/>
                    <a:pt x="8240" y="1667"/>
                    <a:pt x="5930" y="1667"/>
                  </a:cubicBezTo>
                  <a:cubicBezTo>
                    <a:pt x="3596" y="1667"/>
                    <a:pt x="1691" y="3501"/>
                    <a:pt x="1596" y="5811"/>
                  </a:cubicBezTo>
                  <a:lnTo>
                    <a:pt x="334" y="5811"/>
                  </a:lnTo>
                  <a:cubicBezTo>
                    <a:pt x="382" y="4049"/>
                    <a:pt x="1286" y="2382"/>
                    <a:pt x="2739" y="1358"/>
                  </a:cubicBezTo>
                  <a:lnTo>
                    <a:pt x="2763" y="1334"/>
                  </a:lnTo>
                  <a:cubicBezTo>
                    <a:pt x="2834" y="1286"/>
                    <a:pt x="2858" y="1191"/>
                    <a:pt x="2834" y="1096"/>
                  </a:cubicBezTo>
                  <a:cubicBezTo>
                    <a:pt x="2791" y="1038"/>
                    <a:pt x="2730" y="1006"/>
                    <a:pt x="2679" y="1006"/>
                  </a:cubicBezTo>
                  <a:cubicBezTo>
                    <a:pt x="2645" y="1006"/>
                    <a:pt x="2615" y="1020"/>
                    <a:pt x="2596" y="1048"/>
                  </a:cubicBezTo>
                  <a:lnTo>
                    <a:pt x="2549" y="1072"/>
                  </a:lnTo>
                  <a:cubicBezTo>
                    <a:pt x="953" y="2167"/>
                    <a:pt x="0" y="4025"/>
                    <a:pt x="0" y="5954"/>
                  </a:cubicBezTo>
                  <a:cubicBezTo>
                    <a:pt x="0" y="7907"/>
                    <a:pt x="953" y="9764"/>
                    <a:pt x="2644" y="10883"/>
                  </a:cubicBezTo>
                  <a:cubicBezTo>
                    <a:pt x="3263" y="11312"/>
                    <a:pt x="3977" y="11598"/>
                    <a:pt x="4740" y="11764"/>
                  </a:cubicBezTo>
                  <a:cubicBezTo>
                    <a:pt x="5134" y="11839"/>
                    <a:pt x="5526" y="11875"/>
                    <a:pt x="5912" y="11875"/>
                  </a:cubicBezTo>
                  <a:cubicBezTo>
                    <a:pt x="7505" y="11875"/>
                    <a:pt x="8991" y="11257"/>
                    <a:pt x="10122" y="10145"/>
                  </a:cubicBezTo>
                  <a:cubicBezTo>
                    <a:pt x="11479" y="8716"/>
                    <a:pt x="12122" y="6763"/>
                    <a:pt x="11717" y="4739"/>
                  </a:cubicBezTo>
                  <a:cubicBezTo>
                    <a:pt x="11574" y="3977"/>
                    <a:pt x="11289" y="3263"/>
                    <a:pt x="10860" y="2644"/>
                  </a:cubicBezTo>
                  <a:cubicBezTo>
                    <a:pt x="9693" y="953"/>
                    <a:pt x="7883" y="0"/>
                    <a:pt x="59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6" name="Google Shape;7516;p52"/>
            <p:cNvSpPr/>
            <p:nvPr/>
          </p:nvSpPr>
          <p:spPr>
            <a:xfrm>
              <a:off x="6376974" y="4286392"/>
              <a:ext cx="38372" cy="74836"/>
            </a:xfrm>
            <a:custGeom>
              <a:rect b="b" l="l" r="r" t="t"/>
              <a:pathLst>
                <a:path extrusionOk="0" h="2510" w="1287">
                  <a:moveTo>
                    <a:pt x="1104" y="0"/>
                  </a:moveTo>
                  <a:cubicBezTo>
                    <a:pt x="1038" y="0"/>
                    <a:pt x="984" y="31"/>
                    <a:pt x="929" y="104"/>
                  </a:cubicBezTo>
                  <a:lnTo>
                    <a:pt x="48" y="2247"/>
                  </a:lnTo>
                  <a:cubicBezTo>
                    <a:pt x="1" y="2366"/>
                    <a:pt x="72" y="2462"/>
                    <a:pt x="167" y="2509"/>
                  </a:cubicBezTo>
                  <a:lnTo>
                    <a:pt x="215" y="2509"/>
                  </a:lnTo>
                  <a:cubicBezTo>
                    <a:pt x="286" y="2509"/>
                    <a:pt x="334" y="2486"/>
                    <a:pt x="358" y="2390"/>
                  </a:cubicBezTo>
                  <a:lnTo>
                    <a:pt x="1263" y="247"/>
                  </a:lnTo>
                  <a:cubicBezTo>
                    <a:pt x="1287" y="152"/>
                    <a:pt x="1263" y="80"/>
                    <a:pt x="1167" y="9"/>
                  </a:cubicBezTo>
                  <a:cubicBezTo>
                    <a:pt x="1145" y="3"/>
                    <a:pt x="1124" y="0"/>
                    <a:pt x="110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7" name="Google Shape;7517;p52"/>
            <p:cNvSpPr/>
            <p:nvPr/>
          </p:nvSpPr>
          <p:spPr>
            <a:xfrm>
              <a:off x="6241344" y="4286631"/>
              <a:ext cx="50447" cy="78861"/>
            </a:xfrm>
            <a:custGeom>
              <a:rect b="b" l="l" r="r" t="t"/>
              <a:pathLst>
                <a:path extrusionOk="0" h="2645" w="1692">
                  <a:moveTo>
                    <a:pt x="596" y="1"/>
                  </a:moveTo>
                  <a:cubicBezTo>
                    <a:pt x="501" y="1"/>
                    <a:pt x="453" y="72"/>
                    <a:pt x="430" y="144"/>
                  </a:cubicBezTo>
                  <a:lnTo>
                    <a:pt x="239" y="1168"/>
                  </a:lnTo>
                  <a:cubicBezTo>
                    <a:pt x="239" y="1215"/>
                    <a:pt x="263" y="1287"/>
                    <a:pt x="311" y="1334"/>
                  </a:cubicBezTo>
                  <a:cubicBezTo>
                    <a:pt x="334" y="1358"/>
                    <a:pt x="364" y="1370"/>
                    <a:pt x="394" y="1370"/>
                  </a:cubicBezTo>
                  <a:cubicBezTo>
                    <a:pt x="424" y="1370"/>
                    <a:pt x="453" y="1358"/>
                    <a:pt x="477" y="1334"/>
                  </a:cubicBezTo>
                  <a:lnTo>
                    <a:pt x="501" y="1334"/>
                  </a:lnTo>
                  <a:cubicBezTo>
                    <a:pt x="596" y="1311"/>
                    <a:pt x="692" y="1287"/>
                    <a:pt x="858" y="1287"/>
                  </a:cubicBezTo>
                  <a:cubicBezTo>
                    <a:pt x="1025" y="1287"/>
                    <a:pt x="1144" y="1334"/>
                    <a:pt x="1215" y="1430"/>
                  </a:cubicBezTo>
                  <a:cubicBezTo>
                    <a:pt x="1311" y="1525"/>
                    <a:pt x="1382" y="1668"/>
                    <a:pt x="1382" y="1811"/>
                  </a:cubicBezTo>
                  <a:cubicBezTo>
                    <a:pt x="1382" y="2073"/>
                    <a:pt x="1144" y="2287"/>
                    <a:pt x="858" y="2287"/>
                  </a:cubicBezTo>
                  <a:cubicBezTo>
                    <a:pt x="596" y="2287"/>
                    <a:pt x="382" y="2120"/>
                    <a:pt x="358" y="1858"/>
                  </a:cubicBezTo>
                  <a:lnTo>
                    <a:pt x="358" y="1787"/>
                  </a:lnTo>
                  <a:cubicBezTo>
                    <a:pt x="358" y="1692"/>
                    <a:pt x="311" y="1644"/>
                    <a:pt x="215" y="1596"/>
                  </a:cubicBezTo>
                  <a:cubicBezTo>
                    <a:pt x="203" y="1594"/>
                    <a:pt x="191" y="1593"/>
                    <a:pt x="179" y="1593"/>
                  </a:cubicBezTo>
                  <a:cubicBezTo>
                    <a:pt x="77" y="1593"/>
                    <a:pt x="1" y="1680"/>
                    <a:pt x="1" y="1787"/>
                  </a:cubicBezTo>
                  <a:lnTo>
                    <a:pt x="1" y="1906"/>
                  </a:lnTo>
                  <a:cubicBezTo>
                    <a:pt x="72" y="2311"/>
                    <a:pt x="430" y="2644"/>
                    <a:pt x="834" y="2644"/>
                  </a:cubicBezTo>
                  <a:lnTo>
                    <a:pt x="858" y="2644"/>
                  </a:lnTo>
                  <a:cubicBezTo>
                    <a:pt x="1311" y="2644"/>
                    <a:pt x="1668" y="2287"/>
                    <a:pt x="1692" y="1835"/>
                  </a:cubicBezTo>
                  <a:cubicBezTo>
                    <a:pt x="1692" y="1596"/>
                    <a:pt x="1644" y="1358"/>
                    <a:pt x="1454" y="1215"/>
                  </a:cubicBezTo>
                  <a:cubicBezTo>
                    <a:pt x="1382" y="977"/>
                    <a:pt x="1144" y="906"/>
                    <a:pt x="906" y="906"/>
                  </a:cubicBezTo>
                  <a:cubicBezTo>
                    <a:pt x="811" y="906"/>
                    <a:pt x="715" y="906"/>
                    <a:pt x="668" y="930"/>
                  </a:cubicBezTo>
                  <a:lnTo>
                    <a:pt x="739" y="358"/>
                  </a:lnTo>
                  <a:lnTo>
                    <a:pt x="1430" y="358"/>
                  </a:lnTo>
                  <a:cubicBezTo>
                    <a:pt x="1525" y="358"/>
                    <a:pt x="1620" y="310"/>
                    <a:pt x="1620" y="215"/>
                  </a:cubicBezTo>
                  <a:cubicBezTo>
                    <a:pt x="1620" y="96"/>
                    <a:pt x="1549" y="1"/>
                    <a:pt x="1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8" name="Google Shape;7518;p52"/>
            <p:cNvSpPr/>
            <p:nvPr/>
          </p:nvSpPr>
          <p:spPr>
            <a:xfrm>
              <a:off x="6302406" y="4283798"/>
              <a:ext cx="49731" cy="80679"/>
            </a:xfrm>
            <a:custGeom>
              <a:rect b="b" l="l" r="r" t="t"/>
              <a:pathLst>
                <a:path extrusionOk="0" h="2706" w="1668">
                  <a:moveTo>
                    <a:pt x="862" y="313"/>
                  </a:moveTo>
                  <a:cubicBezTo>
                    <a:pt x="1122" y="313"/>
                    <a:pt x="1311" y="524"/>
                    <a:pt x="1311" y="786"/>
                  </a:cubicBezTo>
                  <a:lnTo>
                    <a:pt x="1311" y="1882"/>
                  </a:lnTo>
                  <a:cubicBezTo>
                    <a:pt x="1311" y="2144"/>
                    <a:pt x="1105" y="2356"/>
                    <a:pt x="854" y="2356"/>
                  </a:cubicBezTo>
                  <a:cubicBezTo>
                    <a:pt x="809" y="2356"/>
                    <a:pt x="762" y="2349"/>
                    <a:pt x="715" y="2334"/>
                  </a:cubicBezTo>
                  <a:cubicBezTo>
                    <a:pt x="525" y="2263"/>
                    <a:pt x="358" y="2096"/>
                    <a:pt x="358" y="1858"/>
                  </a:cubicBezTo>
                  <a:lnTo>
                    <a:pt x="358" y="810"/>
                  </a:lnTo>
                  <a:cubicBezTo>
                    <a:pt x="358" y="596"/>
                    <a:pt x="525" y="405"/>
                    <a:pt x="715" y="334"/>
                  </a:cubicBezTo>
                  <a:cubicBezTo>
                    <a:pt x="766" y="319"/>
                    <a:pt x="815" y="313"/>
                    <a:pt x="862" y="313"/>
                  </a:cubicBezTo>
                  <a:close/>
                  <a:moveTo>
                    <a:pt x="835" y="1"/>
                  </a:moveTo>
                  <a:cubicBezTo>
                    <a:pt x="406" y="1"/>
                    <a:pt x="1" y="358"/>
                    <a:pt x="1" y="834"/>
                  </a:cubicBezTo>
                  <a:lnTo>
                    <a:pt x="1" y="1882"/>
                  </a:lnTo>
                  <a:cubicBezTo>
                    <a:pt x="1" y="2263"/>
                    <a:pt x="287" y="2620"/>
                    <a:pt x="668" y="2692"/>
                  </a:cubicBezTo>
                  <a:cubicBezTo>
                    <a:pt x="720" y="2701"/>
                    <a:pt x="771" y="2706"/>
                    <a:pt x="821" y="2706"/>
                  </a:cubicBezTo>
                  <a:cubicBezTo>
                    <a:pt x="1277" y="2706"/>
                    <a:pt x="1644" y="2332"/>
                    <a:pt x="1644" y="1882"/>
                  </a:cubicBezTo>
                  <a:lnTo>
                    <a:pt x="1644" y="834"/>
                  </a:lnTo>
                  <a:cubicBezTo>
                    <a:pt x="1668" y="405"/>
                    <a:pt x="1311" y="1"/>
                    <a:pt x="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9" name="Google Shape;7519;p52"/>
            <p:cNvSpPr/>
            <p:nvPr/>
          </p:nvSpPr>
          <p:spPr>
            <a:xfrm>
              <a:off x="6366330" y="4290179"/>
              <a:ext cx="17770" cy="17800"/>
            </a:xfrm>
            <a:custGeom>
              <a:rect b="b" l="l" r="r" t="t"/>
              <a:pathLst>
                <a:path extrusionOk="0" h="597" w="596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cubicBezTo>
                    <a:pt x="0" y="453"/>
                    <a:pt x="143" y="596"/>
                    <a:pt x="310" y="596"/>
                  </a:cubicBezTo>
                  <a:cubicBezTo>
                    <a:pt x="477" y="596"/>
                    <a:pt x="596" y="453"/>
                    <a:pt x="596" y="310"/>
                  </a:cubicBezTo>
                  <a:cubicBezTo>
                    <a:pt x="596" y="144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0" name="Google Shape;7520;p52"/>
            <p:cNvSpPr/>
            <p:nvPr/>
          </p:nvSpPr>
          <p:spPr>
            <a:xfrm>
              <a:off x="6410337" y="4340596"/>
              <a:ext cx="17800" cy="17800"/>
            </a:xfrm>
            <a:custGeom>
              <a:rect b="b" l="l" r="r" t="t"/>
              <a:pathLst>
                <a:path extrusionOk="0" h="597" w="597">
                  <a:moveTo>
                    <a:pt x="287" y="1"/>
                  </a:moveTo>
                  <a:cubicBezTo>
                    <a:pt x="120" y="1"/>
                    <a:pt x="1" y="120"/>
                    <a:pt x="1" y="310"/>
                  </a:cubicBezTo>
                  <a:cubicBezTo>
                    <a:pt x="1" y="453"/>
                    <a:pt x="120" y="596"/>
                    <a:pt x="287" y="596"/>
                  </a:cubicBezTo>
                  <a:cubicBezTo>
                    <a:pt x="477" y="596"/>
                    <a:pt x="596" y="477"/>
                    <a:pt x="596" y="310"/>
                  </a:cubicBezTo>
                  <a:cubicBezTo>
                    <a:pt x="596" y="120"/>
                    <a:pt x="477" y="1"/>
                    <a:pt x="2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1" name="Google Shape;7521;p52"/>
          <p:cNvGrpSpPr/>
          <p:nvPr/>
        </p:nvGrpSpPr>
        <p:grpSpPr>
          <a:xfrm>
            <a:off x="6999413" y="4148198"/>
            <a:ext cx="354321" cy="354321"/>
            <a:chOff x="6732701" y="4148198"/>
            <a:chExt cx="354321" cy="354321"/>
          </a:xfrm>
        </p:grpSpPr>
        <p:sp>
          <p:nvSpPr>
            <p:cNvPr id="7522" name="Google Shape;7522;p52"/>
            <p:cNvSpPr/>
            <p:nvPr/>
          </p:nvSpPr>
          <p:spPr>
            <a:xfrm>
              <a:off x="6780286" y="4184036"/>
              <a:ext cx="277637" cy="225461"/>
            </a:xfrm>
            <a:custGeom>
              <a:rect b="b" l="l" r="r" t="t"/>
              <a:pathLst>
                <a:path extrusionOk="0" h="7562" w="9312">
                  <a:moveTo>
                    <a:pt x="8570" y="1"/>
                  </a:moveTo>
                  <a:cubicBezTo>
                    <a:pt x="8550" y="1"/>
                    <a:pt x="8526" y="13"/>
                    <a:pt x="8502" y="36"/>
                  </a:cubicBezTo>
                  <a:lnTo>
                    <a:pt x="7549" y="1942"/>
                  </a:lnTo>
                  <a:cubicBezTo>
                    <a:pt x="7537" y="1977"/>
                    <a:pt x="7514" y="1995"/>
                    <a:pt x="7490" y="1995"/>
                  </a:cubicBezTo>
                  <a:cubicBezTo>
                    <a:pt x="7466" y="1995"/>
                    <a:pt x="7442" y="1977"/>
                    <a:pt x="7430" y="1942"/>
                  </a:cubicBezTo>
                  <a:lnTo>
                    <a:pt x="6906" y="1037"/>
                  </a:lnTo>
                  <a:cubicBezTo>
                    <a:pt x="6883" y="1001"/>
                    <a:pt x="6859" y="983"/>
                    <a:pt x="6838" y="983"/>
                  </a:cubicBezTo>
                  <a:cubicBezTo>
                    <a:pt x="6817" y="983"/>
                    <a:pt x="6799" y="1001"/>
                    <a:pt x="6787" y="1037"/>
                  </a:cubicBezTo>
                  <a:lnTo>
                    <a:pt x="5573" y="3466"/>
                  </a:lnTo>
                  <a:cubicBezTo>
                    <a:pt x="5525" y="3513"/>
                    <a:pt x="5501" y="3513"/>
                    <a:pt x="5477" y="3513"/>
                  </a:cubicBezTo>
                  <a:lnTo>
                    <a:pt x="4739" y="3204"/>
                  </a:lnTo>
                  <a:cubicBezTo>
                    <a:pt x="4725" y="3197"/>
                    <a:pt x="4713" y="3194"/>
                    <a:pt x="4703" y="3194"/>
                  </a:cubicBezTo>
                  <a:cubicBezTo>
                    <a:pt x="4678" y="3194"/>
                    <a:pt x="4661" y="3211"/>
                    <a:pt x="4644" y="3227"/>
                  </a:cubicBezTo>
                  <a:lnTo>
                    <a:pt x="3715" y="5180"/>
                  </a:lnTo>
                  <a:cubicBezTo>
                    <a:pt x="3715" y="5197"/>
                    <a:pt x="3691" y="5214"/>
                    <a:pt x="3661" y="5214"/>
                  </a:cubicBezTo>
                  <a:cubicBezTo>
                    <a:pt x="3648" y="5214"/>
                    <a:pt x="3634" y="5211"/>
                    <a:pt x="3620" y="5204"/>
                  </a:cubicBezTo>
                  <a:lnTo>
                    <a:pt x="2667" y="4728"/>
                  </a:lnTo>
                  <a:cubicBezTo>
                    <a:pt x="2644" y="4728"/>
                    <a:pt x="2620" y="4728"/>
                    <a:pt x="2596" y="4752"/>
                  </a:cubicBezTo>
                  <a:lnTo>
                    <a:pt x="1881" y="5776"/>
                  </a:lnTo>
                  <a:lnTo>
                    <a:pt x="596" y="4609"/>
                  </a:lnTo>
                  <a:cubicBezTo>
                    <a:pt x="589" y="4602"/>
                    <a:pt x="577" y="4599"/>
                    <a:pt x="565" y="4599"/>
                  </a:cubicBezTo>
                  <a:cubicBezTo>
                    <a:pt x="534" y="4599"/>
                    <a:pt x="493" y="4616"/>
                    <a:pt x="476" y="4633"/>
                  </a:cubicBezTo>
                  <a:lnTo>
                    <a:pt x="0" y="5657"/>
                  </a:lnTo>
                  <a:lnTo>
                    <a:pt x="0" y="5680"/>
                  </a:lnTo>
                  <a:lnTo>
                    <a:pt x="0" y="7562"/>
                  </a:lnTo>
                  <a:lnTo>
                    <a:pt x="9312" y="7562"/>
                  </a:lnTo>
                  <a:lnTo>
                    <a:pt x="9312" y="1441"/>
                  </a:lnTo>
                  <a:cubicBezTo>
                    <a:pt x="9312" y="1418"/>
                    <a:pt x="9312" y="1418"/>
                    <a:pt x="9288" y="1418"/>
                  </a:cubicBezTo>
                  <a:lnTo>
                    <a:pt x="8621" y="36"/>
                  </a:lnTo>
                  <a:cubicBezTo>
                    <a:pt x="8609" y="13"/>
                    <a:pt x="8591" y="1"/>
                    <a:pt x="8570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3" name="Google Shape;7523;p52"/>
            <p:cNvSpPr/>
            <p:nvPr/>
          </p:nvSpPr>
          <p:spPr>
            <a:xfrm>
              <a:off x="6780286" y="4212629"/>
              <a:ext cx="277637" cy="196868"/>
            </a:xfrm>
            <a:custGeom>
              <a:rect b="b" l="l" r="r" t="t"/>
              <a:pathLst>
                <a:path extrusionOk="0" h="6603" w="9312">
                  <a:moveTo>
                    <a:pt x="8481" y="0"/>
                  </a:moveTo>
                  <a:cubicBezTo>
                    <a:pt x="8460" y="0"/>
                    <a:pt x="8442" y="18"/>
                    <a:pt x="8430" y="54"/>
                  </a:cubicBezTo>
                  <a:lnTo>
                    <a:pt x="7406" y="1983"/>
                  </a:lnTo>
                  <a:cubicBezTo>
                    <a:pt x="7395" y="2007"/>
                    <a:pt x="7371" y="2018"/>
                    <a:pt x="7347" y="2018"/>
                  </a:cubicBezTo>
                  <a:cubicBezTo>
                    <a:pt x="7323" y="2018"/>
                    <a:pt x="7299" y="2007"/>
                    <a:pt x="7287" y="1983"/>
                  </a:cubicBezTo>
                  <a:lnTo>
                    <a:pt x="6763" y="1173"/>
                  </a:lnTo>
                  <a:cubicBezTo>
                    <a:pt x="6740" y="1137"/>
                    <a:pt x="6716" y="1119"/>
                    <a:pt x="6695" y="1119"/>
                  </a:cubicBezTo>
                  <a:cubicBezTo>
                    <a:pt x="6674" y="1119"/>
                    <a:pt x="6656" y="1137"/>
                    <a:pt x="6644" y="1173"/>
                  </a:cubicBezTo>
                  <a:lnTo>
                    <a:pt x="5335" y="3840"/>
                  </a:lnTo>
                  <a:cubicBezTo>
                    <a:pt x="5287" y="3888"/>
                    <a:pt x="5263" y="3888"/>
                    <a:pt x="5239" y="3888"/>
                  </a:cubicBezTo>
                  <a:lnTo>
                    <a:pt x="4501" y="3578"/>
                  </a:lnTo>
                  <a:cubicBezTo>
                    <a:pt x="4488" y="3572"/>
                    <a:pt x="4477" y="3569"/>
                    <a:pt x="4467" y="3569"/>
                  </a:cubicBezTo>
                  <a:cubicBezTo>
                    <a:pt x="4441" y="3569"/>
                    <a:pt x="4423" y="3591"/>
                    <a:pt x="4406" y="3626"/>
                  </a:cubicBezTo>
                  <a:lnTo>
                    <a:pt x="3429" y="5460"/>
                  </a:lnTo>
                  <a:cubicBezTo>
                    <a:pt x="3429" y="5476"/>
                    <a:pt x="3395" y="5504"/>
                    <a:pt x="3367" y="5504"/>
                  </a:cubicBezTo>
                  <a:cubicBezTo>
                    <a:pt x="3354" y="5504"/>
                    <a:pt x="3342" y="5498"/>
                    <a:pt x="3334" y="5483"/>
                  </a:cubicBezTo>
                  <a:lnTo>
                    <a:pt x="2429" y="5055"/>
                  </a:lnTo>
                  <a:cubicBezTo>
                    <a:pt x="2429" y="5007"/>
                    <a:pt x="2405" y="5007"/>
                    <a:pt x="2382" y="5007"/>
                  </a:cubicBezTo>
                  <a:lnTo>
                    <a:pt x="2358" y="5055"/>
                  </a:lnTo>
                  <a:lnTo>
                    <a:pt x="1786" y="5769"/>
                  </a:lnTo>
                  <a:cubicBezTo>
                    <a:pt x="1786" y="5781"/>
                    <a:pt x="1768" y="5787"/>
                    <a:pt x="1748" y="5787"/>
                  </a:cubicBezTo>
                  <a:cubicBezTo>
                    <a:pt x="1727" y="5787"/>
                    <a:pt x="1703" y="5781"/>
                    <a:pt x="1691" y="5769"/>
                  </a:cubicBezTo>
                  <a:lnTo>
                    <a:pt x="572" y="4817"/>
                  </a:lnTo>
                  <a:cubicBezTo>
                    <a:pt x="557" y="4802"/>
                    <a:pt x="542" y="4796"/>
                    <a:pt x="528" y="4796"/>
                  </a:cubicBezTo>
                  <a:cubicBezTo>
                    <a:pt x="497" y="4796"/>
                    <a:pt x="469" y="4824"/>
                    <a:pt x="453" y="4840"/>
                  </a:cubicBezTo>
                  <a:lnTo>
                    <a:pt x="0" y="5602"/>
                  </a:lnTo>
                  <a:lnTo>
                    <a:pt x="0" y="6603"/>
                  </a:lnTo>
                  <a:lnTo>
                    <a:pt x="9312" y="6603"/>
                  </a:lnTo>
                  <a:lnTo>
                    <a:pt x="9312" y="1387"/>
                  </a:lnTo>
                  <a:lnTo>
                    <a:pt x="8550" y="54"/>
                  </a:lnTo>
                  <a:cubicBezTo>
                    <a:pt x="8526" y="18"/>
                    <a:pt x="8502" y="0"/>
                    <a:pt x="848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4" name="Google Shape;7524;p52"/>
            <p:cNvSpPr/>
            <p:nvPr/>
          </p:nvSpPr>
          <p:spPr>
            <a:xfrm>
              <a:off x="6780286" y="4238896"/>
              <a:ext cx="277637" cy="233094"/>
            </a:xfrm>
            <a:custGeom>
              <a:rect b="b" l="l" r="r" t="t"/>
              <a:pathLst>
                <a:path extrusionOk="0" h="7818" w="9312">
                  <a:moveTo>
                    <a:pt x="8538" y="0"/>
                  </a:moveTo>
                  <a:cubicBezTo>
                    <a:pt x="8514" y="0"/>
                    <a:pt x="8490" y="18"/>
                    <a:pt x="8478" y="54"/>
                  </a:cubicBezTo>
                  <a:lnTo>
                    <a:pt x="7526" y="1959"/>
                  </a:lnTo>
                  <a:cubicBezTo>
                    <a:pt x="7514" y="1995"/>
                    <a:pt x="7490" y="2013"/>
                    <a:pt x="7466" y="2013"/>
                  </a:cubicBezTo>
                  <a:cubicBezTo>
                    <a:pt x="7442" y="2013"/>
                    <a:pt x="7418" y="1995"/>
                    <a:pt x="7406" y="1959"/>
                  </a:cubicBezTo>
                  <a:lnTo>
                    <a:pt x="6859" y="1030"/>
                  </a:lnTo>
                  <a:cubicBezTo>
                    <a:pt x="6847" y="1006"/>
                    <a:pt x="6829" y="995"/>
                    <a:pt x="6808" y="995"/>
                  </a:cubicBezTo>
                  <a:cubicBezTo>
                    <a:pt x="6787" y="995"/>
                    <a:pt x="6763" y="1006"/>
                    <a:pt x="6740" y="1030"/>
                  </a:cubicBezTo>
                  <a:lnTo>
                    <a:pt x="5525" y="3483"/>
                  </a:lnTo>
                  <a:cubicBezTo>
                    <a:pt x="5501" y="3507"/>
                    <a:pt x="5477" y="3507"/>
                    <a:pt x="5454" y="3507"/>
                  </a:cubicBezTo>
                  <a:lnTo>
                    <a:pt x="4692" y="3221"/>
                  </a:lnTo>
                  <a:cubicBezTo>
                    <a:pt x="4684" y="3206"/>
                    <a:pt x="4677" y="3201"/>
                    <a:pt x="4669" y="3201"/>
                  </a:cubicBezTo>
                  <a:cubicBezTo>
                    <a:pt x="4653" y="3201"/>
                    <a:pt x="4637" y="3229"/>
                    <a:pt x="4620" y="3245"/>
                  </a:cubicBezTo>
                  <a:lnTo>
                    <a:pt x="3691" y="5174"/>
                  </a:lnTo>
                  <a:cubicBezTo>
                    <a:pt x="3691" y="5190"/>
                    <a:pt x="3657" y="5218"/>
                    <a:pt x="3628" y="5218"/>
                  </a:cubicBezTo>
                  <a:cubicBezTo>
                    <a:pt x="3615" y="5218"/>
                    <a:pt x="3604" y="5213"/>
                    <a:pt x="3596" y="5198"/>
                  </a:cubicBezTo>
                  <a:lnTo>
                    <a:pt x="2644" y="4721"/>
                  </a:lnTo>
                  <a:cubicBezTo>
                    <a:pt x="2620" y="4721"/>
                    <a:pt x="2596" y="4721"/>
                    <a:pt x="2548" y="4769"/>
                  </a:cubicBezTo>
                  <a:lnTo>
                    <a:pt x="1905" y="5722"/>
                  </a:lnTo>
                  <a:cubicBezTo>
                    <a:pt x="1905" y="5734"/>
                    <a:pt x="1887" y="5740"/>
                    <a:pt x="1867" y="5740"/>
                  </a:cubicBezTo>
                  <a:cubicBezTo>
                    <a:pt x="1846" y="5740"/>
                    <a:pt x="1822" y="5734"/>
                    <a:pt x="1810" y="5722"/>
                  </a:cubicBezTo>
                  <a:lnTo>
                    <a:pt x="596" y="4602"/>
                  </a:lnTo>
                  <a:cubicBezTo>
                    <a:pt x="589" y="4596"/>
                    <a:pt x="579" y="4593"/>
                    <a:pt x="568" y="4593"/>
                  </a:cubicBezTo>
                  <a:cubicBezTo>
                    <a:pt x="537" y="4593"/>
                    <a:pt x="494" y="4615"/>
                    <a:pt x="476" y="4650"/>
                  </a:cubicBezTo>
                  <a:lnTo>
                    <a:pt x="0" y="5650"/>
                  </a:lnTo>
                  <a:lnTo>
                    <a:pt x="0" y="7817"/>
                  </a:lnTo>
                  <a:lnTo>
                    <a:pt x="9312" y="7817"/>
                  </a:lnTo>
                  <a:lnTo>
                    <a:pt x="9312" y="1459"/>
                  </a:lnTo>
                  <a:lnTo>
                    <a:pt x="8597" y="54"/>
                  </a:lnTo>
                  <a:cubicBezTo>
                    <a:pt x="8585" y="18"/>
                    <a:pt x="8561" y="0"/>
                    <a:pt x="853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5" name="Google Shape;7525;p52"/>
            <p:cNvSpPr/>
            <p:nvPr/>
          </p:nvSpPr>
          <p:spPr>
            <a:xfrm>
              <a:off x="7028081" y="4240119"/>
              <a:ext cx="29129" cy="231871"/>
            </a:xfrm>
            <a:custGeom>
              <a:rect b="b" l="l" r="r" t="t"/>
              <a:pathLst>
                <a:path extrusionOk="0" h="7777" w="977">
                  <a:moveTo>
                    <a:pt x="227" y="1"/>
                  </a:moveTo>
                  <a:cubicBezTo>
                    <a:pt x="203" y="1"/>
                    <a:pt x="179" y="13"/>
                    <a:pt x="167" y="37"/>
                  </a:cubicBezTo>
                  <a:lnTo>
                    <a:pt x="0" y="394"/>
                  </a:lnTo>
                  <a:lnTo>
                    <a:pt x="477" y="1394"/>
                  </a:lnTo>
                  <a:cubicBezTo>
                    <a:pt x="501" y="1394"/>
                    <a:pt x="501" y="1418"/>
                    <a:pt x="501" y="1442"/>
                  </a:cubicBezTo>
                  <a:lnTo>
                    <a:pt x="501" y="7776"/>
                  </a:lnTo>
                  <a:lnTo>
                    <a:pt x="977" y="7776"/>
                  </a:lnTo>
                  <a:lnTo>
                    <a:pt x="977" y="1418"/>
                  </a:lnTo>
                  <a:lnTo>
                    <a:pt x="286" y="37"/>
                  </a:lnTo>
                  <a:cubicBezTo>
                    <a:pt x="274" y="13"/>
                    <a:pt x="250" y="1"/>
                    <a:pt x="22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6" name="Google Shape;7526;p52"/>
            <p:cNvSpPr/>
            <p:nvPr/>
          </p:nvSpPr>
          <p:spPr>
            <a:xfrm>
              <a:off x="6736248" y="4471963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44" y="0"/>
                  </a:moveTo>
                  <a:cubicBezTo>
                    <a:pt x="72" y="0"/>
                    <a:pt x="1" y="72"/>
                    <a:pt x="1" y="119"/>
                  </a:cubicBezTo>
                  <a:lnTo>
                    <a:pt x="1" y="691"/>
                  </a:lnTo>
                  <a:cubicBezTo>
                    <a:pt x="1" y="762"/>
                    <a:pt x="72" y="810"/>
                    <a:pt x="144" y="810"/>
                  </a:cubicBezTo>
                  <a:lnTo>
                    <a:pt x="11408" y="810"/>
                  </a:lnTo>
                  <a:cubicBezTo>
                    <a:pt x="11479" y="810"/>
                    <a:pt x="11527" y="762"/>
                    <a:pt x="11527" y="691"/>
                  </a:cubicBezTo>
                  <a:lnTo>
                    <a:pt x="11527" y="119"/>
                  </a:lnTo>
                  <a:cubicBezTo>
                    <a:pt x="11527" y="72"/>
                    <a:pt x="11479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7" name="Google Shape;7527;p52"/>
            <p:cNvSpPr/>
            <p:nvPr/>
          </p:nvSpPr>
          <p:spPr>
            <a:xfrm>
              <a:off x="7062160" y="4471963"/>
              <a:ext cx="17770" cy="24180"/>
            </a:xfrm>
            <a:custGeom>
              <a:rect b="b" l="l" r="r" t="t"/>
              <a:pathLst>
                <a:path extrusionOk="0" h="811" w="596">
                  <a:moveTo>
                    <a:pt x="0" y="0"/>
                  </a:moveTo>
                  <a:cubicBezTo>
                    <a:pt x="72" y="0"/>
                    <a:pt x="120" y="72"/>
                    <a:pt x="120" y="119"/>
                  </a:cubicBezTo>
                  <a:lnTo>
                    <a:pt x="120" y="691"/>
                  </a:lnTo>
                  <a:cubicBezTo>
                    <a:pt x="120" y="739"/>
                    <a:pt x="72" y="810"/>
                    <a:pt x="0" y="810"/>
                  </a:cubicBezTo>
                  <a:lnTo>
                    <a:pt x="477" y="810"/>
                  </a:lnTo>
                  <a:cubicBezTo>
                    <a:pt x="548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2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8" name="Google Shape;7528;p52"/>
            <p:cNvSpPr/>
            <p:nvPr/>
          </p:nvSpPr>
          <p:spPr>
            <a:xfrm>
              <a:off x="6884640" y="4175867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30" y="358"/>
                  </a:lnTo>
                  <a:cubicBezTo>
                    <a:pt x="525" y="358"/>
                    <a:pt x="596" y="287"/>
                    <a:pt x="596" y="215"/>
                  </a:cubicBezTo>
                  <a:cubicBezTo>
                    <a:pt x="596" y="96"/>
                    <a:pt x="549" y="1"/>
                    <a:pt x="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9" name="Google Shape;7529;p52"/>
            <p:cNvSpPr/>
            <p:nvPr/>
          </p:nvSpPr>
          <p:spPr>
            <a:xfrm>
              <a:off x="6856255" y="4175867"/>
              <a:ext cx="19201" cy="10674"/>
            </a:xfrm>
            <a:custGeom>
              <a:rect b="b" l="l" r="r" t="t"/>
              <a:pathLst>
                <a:path extrusionOk="0" h="358" w="644">
                  <a:moveTo>
                    <a:pt x="215" y="1"/>
                  </a:moveTo>
                  <a:cubicBezTo>
                    <a:pt x="119" y="1"/>
                    <a:pt x="48" y="48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287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0" name="Google Shape;7530;p52"/>
            <p:cNvSpPr/>
            <p:nvPr/>
          </p:nvSpPr>
          <p:spPr>
            <a:xfrm>
              <a:off x="6994718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1" name="Google Shape;7531;p52"/>
            <p:cNvSpPr/>
            <p:nvPr/>
          </p:nvSpPr>
          <p:spPr>
            <a:xfrm>
              <a:off x="6940037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2" name="Google Shape;7532;p52"/>
            <p:cNvSpPr/>
            <p:nvPr/>
          </p:nvSpPr>
          <p:spPr>
            <a:xfrm>
              <a:off x="6967735" y="4175867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405" y="358"/>
                  </a:lnTo>
                  <a:cubicBezTo>
                    <a:pt x="500" y="358"/>
                    <a:pt x="572" y="287"/>
                    <a:pt x="572" y="215"/>
                  </a:cubicBezTo>
                  <a:cubicBezTo>
                    <a:pt x="572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3" name="Google Shape;7533;p52"/>
            <p:cNvSpPr/>
            <p:nvPr/>
          </p:nvSpPr>
          <p:spPr>
            <a:xfrm>
              <a:off x="6912338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4" name="Google Shape;7534;p52"/>
            <p:cNvSpPr/>
            <p:nvPr/>
          </p:nvSpPr>
          <p:spPr>
            <a:xfrm>
              <a:off x="6774591" y="4175867"/>
              <a:ext cx="17084" cy="10674"/>
            </a:xfrm>
            <a:custGeom>
              <a:rect b="b" l="l" r="r" t="t"/>
              <a:pathLst>
                <a:path extrusionOk="0" h="358" w="573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5" y="358"/>
                  </a:lnTo>
                  <a:cubicBezTo>
                    <a:pt x="477" y="358"/>
                    <a:pt x="572" y="287"/>
                    <a:pt x="572" y="215"/>
                  </a:cubicBezTo>
                  <a:cubicBezTo>
                    <a:pt x="572" y="96"/>
                    <a:pt x="501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5" name="Google Shape;7535;p52"/>
            <p:cNvSpPr/>
            <p:nvPr/>
          </p:nvSpPr>
          <p:spPr>
            <a:xfrm>
              <a:off x="6801574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6" name="Google Shape;7536;p52"/>
            <p:cNvSpPr/>
            <p:nvPr/>
          </p:nvSpPr>
          <p:spPr>
            <a:xfrm>
              <a:off x="6829273" y="4175867"/>
              <a:ext cx="18485" cy="10674"/>
            </a:xfrm>
            <a:custGeom>
              <a:rect b="b" l="l" r="r" t="t"/>
              <a:pathLst>
                <a:path extrusionOk="0" h="358" w="620">
                  <a:moveTo>
                    <a:pt x="191" y="1"/>
                  </a:moveTo>
                  <a:cubicBezTo>
                    <a:pt x="119" y="1"/>
                    <a:pt x="24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287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7" name="Google Shape;7537;p52"/>
            <p:cNvSpPr/>
            <p:nvPr/>
          </p:nvSpPr>
          <p:spPr>
            <a:xfrm>
              <a:off x="6912338" y="4247602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310"/>
                    <a:pt x="120" y="357"/>
                    <a:pt x="215" y="357"/>
                  </a:cubicBezTo>
                  <a:lnTo>
                    <a:pt x="429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8" name="Google Shape;7538;p52"/>
            <p:cNvSpPr/>
            <p:nvPr/>
          </p:nvSpPr>
          <p:spPr>
            <a:xfrm>
              <a:off x="6773876" y="4247602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72" y="310"/>
                    <a:pt x="120" y="357"/>
                    <a:pt x="215" y="357"/>
                  </a:cubicBezTo>
                  <a:lnTo>
                    <a:pt x="429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25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9" name="Google Shape;7539;p52"/>
            <p:cNvSpPr/>
            <p:nvPr/>
          </p:nvSpPr>
          <p:spPr>
            <a:xfrm>
              <a:off x="6829988" y="4247602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24" y="310"/>
                    <a:pt x="119" y="357"/>
                    <a:pt x="214" y="357"/>
                  </a:cubicBezTo>
                  <a:lnTo>
                    <a:pt x="405" y="357"/>
                  </a:lnTo>
                  <a:cubicBezTo>
                    <a:pt x="500" y="357"/>
                    <a:pt x="596" y="286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0" name="Google Shape;7540;p52"/>
            <p:cNvSpPr/>
            <p:nvPr/>
          </p:nvSpPr>
          <p:spPr>
            <a:xfrm>
              <a:off x="6857657" y="4247602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68" y="0"/>
                  </a:moveTo>
                  <a:cubicBezTo>
                    <a:pt x="72" y="0"/>
                    <a:pt x="1" y="95"/>
                    <a:pt x="1" y="214"/>
                  </a:cubicBezTo>
                  <a:cubicBezTo>
                    <a:pt x="25" y="310"/>
                    <a:pt x="120" y="357"/>
                    <a:pt x="191" y="357"/>
                  </a:cubicBezTo>
                  <a:lnTo>
                    <a:pt x="406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25" y="0"/>
                    <a:pt x="40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1" name="Google Shape;7541;p52"/>
            <p:cNvSpPr/>
            <p:nvPr/>
          </p:nvSpPr>
          <p:spPr>
            <a:xfrm>
              <a:off x="6801574" y="4247602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48" y="310"/>
                    <a:pt x="120" y="357"/>
                    <a:pt x="215" y="357"/>
                  </a:cubicBezTo>
                  <a:lnTo>
                    <a:pt x="405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2" name="Google Shape;7542;p52"/>
            <p:cNvSpPr/>
            <p:nvPr/>
          </p:nvSpPr>
          <p:spPr>
            <a:xfrm>
              <a:off x="6884640" y="4247602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49" y="310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25" y="357"/>
                    <a:pt x="596" y="286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3" name="Google Shape;7543;p52"/>
            <p:cNvSpPr/>
            <p:nvPr/>
          </p:nvSpPr>
          <p:spPr>
            <a:xfrm>
              <a:off x="6732701" y="4148198"/>
              <a:ext cx="354321" cy="354321"/>
            </a:xfrm>
            <a:custGeom>
              <a:rect b="b" l="l" r="r" t="t"/>
              <a:pathLst>
                <a:path extrusionOk="0" h="11884" w="11884">
                  <a:moveTo>
                    <a:pt x="10169" y="1524"/>
                  </a:moveTo>
                  <a:lnTo>
                    <a:pt x="10741" y="2691"/>
                  </a:lnTo>
                  <a:lnTo>
                    <a:pt x="10741" y="3715"/>
                  </a:lnTo>
                  <a:lnTo>
                    <a:pt x="10384" y="3001"/>
                  </a:lnTo>
                  <a:cubicBezTo>
                    <a:pt x="10336" y="2929"/>
                    <a:pt x="10265" y="2858"/>
                    <a:pt x="10169" y="2858"/>
                  </a:cubicBezTo>
                  <a:cubicBezTo>
                    <a:pt x="10074" y="2858"/>
                    <a:pt x="9979" y="2929"/>
                    <a:pt x="9955" y="2977"/>
                  </a:cubicBezTo>
                  <a:lnTo>
                    <a:pt x="9074" y="4715"/>
                  </a:lnTo>
                  <a:lnTo>
                    <a:pt x="8621" y="3953"/>
                  </a:lnTo>
                  <a:cubicBezTo>
                    <a:pt x="8550" y="3882"/>
                    <a:pt x="8502" y="3834"/>
                    <a:pt x="8407" y="3834"/>
                  </a:cubicBezTo>
                  <a:cubicBezTo>
                    <a:pt x="8312" y="3834"/>
                    <a:pt x="8240" y="3906"/>
                    <a:pt x="8193" y="4001"/>
                  </a:cubicBezTo>
                  <a:lnTo>
                    <a:pt x="7050" y="6382"/>
                  </a:lnTo>
                  <a:lnTo>
                    <a:pt x="6383" y="6096"/>
                  </a:lnTo>
                  <a:cubicBezTo>
                    <a:pt x="6352" y="6084"/>
                    <a:pt x="6320" y="6078"/>
                    <a:pt x="6288" y="6078"/>
                  </a:cubicBezTo>
                  <a:cubicBezTo>
                    <a:pt x="6198" y="6078"/>
                    <a:pt x="6115" y="6127"/>
                    <a:pt x="6097" y="6216"/>
                  </a:cubicBezTo>
                  <a:lnTo>
                    <a:pt x="5216" y="8073"/>
                  </a:lnTo>
                  <a:lnTo>
                    <a:pt x="4359" y="7621"/>
                  </a:lnTo>
                  <a:cubicBezTo>
                    <a:pt x="4321" y="7606"/>
                    <a:pt x="4283" y="7598"/>
                    <a:pt x="4248" y="7598"/>
                  </a:cubicBezTo>
                  <a:cubicBezTo>
                    <a:pt x="4171" y="7598"/>
                    <a:pt x="4105" y="7635"/>
                    <a:pt x="4073" y="7716"/>
                  </a:cubicBezTo>
                  <a:lnTo>
                    <a:pt x="3477" y="8549"/>
                  </a:lnTo>
                  <a:lnTo>
                    <a:pt x="2334" y="7502"/>
                  </a:lnTo>
                  <a:cubicBezTo>
                    <a:pt x="2287" y="7430"/>
                    <a:pt x="2192" y="7430"/>
                    <a:pt x="2120" y="7430"/>
                  </a:cubicBezTo>
                  <a:cubicBezTo>
                    <a:pt x="2049" y="7430"/>
                    <a:pt x="1977" y="7502"/>
                    <a:pt x="1953" y="7597"/>
                  </a:cubicBezTo>
                  <a:lnTo>
                    <a:pt x="1810" y="7906"/>
                  </a:lnTo>
                  <a:lnTo>
                    <a:pt x="1763" y="6906"/>
                  </a:lnTo>
                  <a:lnTo>
                    <a:pt x="2192" y="6049"/>
                  </a:lnTo>
                  <a:lnTo>
                    <a:pt x="3382" y="7121"/>
                  </a:lnTo>
                  <a:cubicBezTo>
                    <a:pt x="3406" y="7144"/>
                    <a:pt x="3406" y="7144"/>
                    <a:pt x="3430" y="7144"/>
                  </a:cubicBezTo>
                  <a:cubicBezTo>
                    <a:pt x="3455" y="7151"/>
                    <a:pt x="3479" y="7154"/>
                    <a:pt x="3501" y="7154"/>
                  </a:cubicBezTo>
                  <a:cubicBezTo>
                    <a:pt x="3562" y="7154"/>
                    <a:pt x="3609" y="7132"/>
                    <a:pt x="3644" y="7097"/>
                  </a:cubicBezTo>
                  <a:lnTo>
                    <a:pt x="4311" y="6168"/>
                  </a:lnTo>
                  <a:lnTo>
                    <a:pt x="5168" y="6620"/>
                  </a:lnTo>
                  <a:cubicBezTo>
                    <a:pt x="5192" y="6632"/>
                    <a:pt x="5222" y="6638"/>
                    <a:pt x="5252" y="6638"/>
                  </a:cubicBezTo>
                  <a:cubicBezTo>
                    <a:pt x="5281" y="6638"/>
                    <a:pt x="5311" y="6632"/>
                    <a:pt x="5335" y="6620"/>
                  </a:cubicBezTo>
                  <a:cubicBezTo>
                    <a:pt x="5406" y="6573"/>
                    <a:pt x="5454" y="6549"/>
                    <a:pt x="5502" y="6501"/>
                  </a:cubicBezTo>
                  <a:lnTo>
                    <a:pt x="6359" y="4644"/>
                  </a:lnTo>
                  <a:lnTo>
                    <a:pt x="7002" y="4906"/>
                  </a:lnTo>
                  <a:cubicBezTo>
                    <a:pt x="7035" y="4925"/>
                    <a:pt x="7071" y="4934"/>
                    <a:pt x="7107" y="4934"/>
                  </a:cubicBezTo>
                  <a:cubicBezTo>
                    <a:pt x="7202" y="4934"/>
                    <a:pt x="7294" y="4873"/>
                    <a:pt x="7312" y="4787"/>
                  </a:cubicBezTo>
                  <a:lnTo>
                    <a:pt x="8431" y="2501"/>
                  </a:lnTo>
                  <a:lnTo>
                    <a:pt x="8883" y="3239"/>
                  </a:lnTo>
                  <a:cubicBezTo>
                    <a:pt x="8955" y="3334"/>
                    <a:pt x="9002" y="3358"/>
                    <a:pt x="9098" y="3358"/>
                  </a:cubicBezTo>
                  <a:cubicBezTo>
                    <a:pt x="9193" y="3358"/>
                    <a:pt x="9264" y="3310"/>
                    <a:pt x="9312" y="3239"/>
                  </a:cubicBezTo>
                  <a:lnTo>
                    <a:pt x="10169" y="1524"/>
                  </a:lnTo>
                  <a:close/>
                  <a:moveTo>
                    <a:pt x="10146" y="3334"/>
                  </a:moveTo>
                  <a:lnTo>
                    <a:pt x="10693" y="4501"/>
                  </a:lnTo>
                  <a:lnTo>
                    <a:pt x="10693" y="10669"/>
                  </a:lnTo>
                  <a:lnTo>
                    <a:pt x="1739" y="10669"/>
                  </a:lnTo>
                  <a:lnTo>
                    <a:pt x="1739" y="8716"/>
                  </a:lnTo>
                  <a:lnTo>
                    <a:pt x="1763" y="8716"/>
                  </a:lnTo>
                  <a:lnTo>
                    <a:pt x="2192" y="7859"/>
                  </a:lnTo>
                  <a:lnTo>
                    <a:pt x="3311" y="8883"/>
                  </a:lnTo>
                  <a:cubicBezTo>
                    <a:pt x="3382" y="8930"/>
                    <a:pt x="3430" y="8930"/>
                    <a:pt x="3501" y="8930"/>
                  </a:cubicBezTo>
                  <a:cubicBezTo>
                    <a:pt x="3549" y="8930"/>
                    <a:pt x="3620" y="8883"/>
                    <a:pt x="3668" y="8835"/>
                  </a:cubicBezTo>
                  <a:lnTo>
                    <a:pt x="4263" y="7978"/>
                  </a:lnTo>
                  <a:lnTo>
                    <a:pt x="5145" y="8430"/>
                  </a:lnTo>
                  <a:cubicBezTo>
                    <a:pt x="5168" y="8442"/>
                    <a:pt x="5198" y="8448"/>
                    <a:pt x="5228" y="8448"/>
                  </a:cubicBezTo>
                  <a:cubicBezTo>
                    <a:pt x="5258" y="8448"/>
                    <a:pt x="5287" y="8442"/>
                    <a:pt x="5311" y="8430"/>
                  </a:cubicBezTo>
                  <a:cubicBezTo>
                    <a:pt x="5383" y="8406"/>
                    <a:pt x="5430" y="8359"/>
                    <a:pt x="5454" y="8311"/>
                  </a:cubicBezTo>
                  <a:lnTo>
                    <a:pt x="6335" y="6454"/>
                  </a:lnTo>
                  <a:lnTo>
                    <a:pt x="6978" y="6739"/>
                  </a:lnTo>
                  <a:cubicBezTo>
                    <a:pt x="7009" y="6752"/>
                    <a:pt x="7041" y="6758"/>
                    <a:pt x="7073" y="6758"/>
                  </a:cubicBezTo>
                  <a:cubicBezTo>
                    <a:pt x="7165" y="6758"/>
                    <a:pt x="7252" y="6709"/>
                    <a:pt x="7288" y="6620"/>
                  </a:cubicBezTo>
                  <a:lnTo>
                    <a:pt x="8407" y="4310"/>
                  </a:lnTo>
                  <a:lnTo>
                    <a:pt x="8860" y="5072"/>
                  </a:lnTo>
                  <a:cubicBezTo>
                    <a:pt x="8907" y="5144"/>
                    <a:pt x="8979" y="5192"/>
                    <a:pt x="9074" y="5192"/>
                  </a:cubicBezTo>
                  <a:cubicBezTo>
                    <a:pt x="9145" y="5192"/>
                    <a:pt x="9241" y="5120"/>
                    <a:pt x="9264" y="5072"/>
                  </a:cubicBezTo>
                  <a:lnTo>
                    <a:pt x="10146" y="3334"/>
                  </a:lnTo>
                  <a:close/>
                  <a:moveTo>
                    <a:pt x="11479" y="11026"/>
                  </a:moveTo>
                  <a:lnTo>
                    <a:pt x="11479" y="11502"/>
                  </a:lnTo>
                  <a:lnTo>
                    <a:pt x="310" y="11502"/>
                  </a:lnTo>
                  <a:lnTo>
                    <a:pt x="310" y="11026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6"/>
                  </a:lnTo>
                  <a:lnTo>
                    <a:pt x="524" y="976"/>
                  </a:lnTo>
                  <a:cubicBezTo>
                    <a:pt x="429" y="976"/>
                    <a:pt x="334" y="1048"/>
                    <a:pt x="334" y="1119"/>
                  </a:cubicBezTo>
                  <a:cubicBezTo>
                    <a:pt x="334" y="1238"/>
                    <a:pt x="405" y="1334"/>
                    <a:pt x="524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24" y="2239"/>
                  </a:lnTo>
                  <a:cubicBezTo>
                    <a:pt x="429" y="2239"/>
                    <a:pt x="334" y="2286"/>
                    <a:pt x="334" y="2381"/>
                  </a:cubicBezTo>
                  <a:cubicBezTo>
                    <a:pt x="334" y="2501"/>
                    <a:pt x="405" y="2596"/>
                    <a:pt x="524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24" y="3477"/>
                  </a:lnTo>
                  <a:cubicBezTo>
                    <a:pt x="429" y="3477"/>
                    <a:pt x="334" y="3548"/>
                    <a:pt x="334" y="3620"/>
                  </a:cubicBezTo>
                  <a:cubicBezTo>
                    <a:pt x="334" y="3739"/>
                    <a:pt x="405" y="3834"/>
                    <a:pt x="524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24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405" y="5096"/>
                    <a:pt x="524" y="5096"/>
                  </a:cubicBezTo>
                  <a:lnTo>
                    <a:pt x="715" y="5096"/>
                  </a:lnTo>
                  <a:lnTo>
                    <a:pt x="715" y="5977"/>
                  </a:lnTo>
                  <a:lnTo>
                    <a:pt x="524" y="5977"/>
                  </a:lnTo>
                  <a:cubicBezTo>
                    <a:pt x="429" y="5977"/>
                    <a:pt x="334" y="6049"/>
                    <a:pt x="334" y="6144"/>
                  </a:cubicBezTo>
                  <a:cubicBezTo>
                    <a:pt x="334" y="6263"/>
                    <a:pt x="405" y="6335"/>
                    <a:pt x="524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24" y="7240"/>
                  </a:lnTo>
                  <a:cubicBezTo>
                    <a:pt x="429" y="7240"/>
                    <a:pt x="334" y="7287"/>
                    <a:pt x="334" y="7382"/>
                  </a:cubicBezTo>
                  <a:cubicBezTo>
                    <a:pt x="334" y="7502"/>
                    <a:pt x="405" y="7597"/>
                    <a:pt x="524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24" y="8478"/>
                  </a:lnTo>
                  <a:cubicBezTo>
                    <a:pt x="429" y="8478"/>
                    <a:pt x="334" y="8549"/>
                    <a:pt x="334" y="8645"/>
                  </a:cubicBezTo>
                  <a:cubicBezTo>
                    <a:pt x="334" y="8764"/>
                    <a:pt x="405" y="8835"/>
                    <a:pt x="524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24" y="9740"/>
                  </a:lnTo>
                  <a:cubicBezTo>
                    <a:pt x="429" y="9740"/>
                    <a:pt x="334" y="9788"/>
                    <a:pt x="334" y="9883"/>
                  </a:cubicBezTo>
                  <a:cubicBezTo>
                    <a:pt x="334" y="10002"/>
                    <a:pt x="405" y="10097"/>
                    <a:pt x="524" y="10097"/>
                  </a:cubicBezTo>
                  <a:lnTo>
                    <a:pt x="715" y="10097"/>
                  </a:lnTo>
                  <a:lnTo>
                    <a:pt x="715" y="10716"/>
                  </a:lnTo>
                  <a:lnTo>
                    <a:pt x="310" y="10716"/>
                  </a:lnTo>
                  <a:cubicBezTo>
                    <a:pt x="167" y="10716"/>
                    <a:pt x="1" y="10836"/>
                    <a:pt x="1" y="11026"/>
                  </a:cubicBezTo>
                  <a:lnTo>
                    <a:pt x="1" y="11574"/>
                  </a:lnTo>
                  <a:cubicBezTo>
                    <a:pt x="1" y="11740"/>
                    <a:pt x="120" y="11883"/>
                    <a:pt x="310" y="11883"/>
                  </a:cubicBezTo>
                  <a:lnTo>
                    <a:pt x="11598" y="11883"/>
                  </a:lnTo>
                  <a:cubicBezTo>
                    <a:pt x="11741" y="11883"/>
                    <a:pt x="11884" y="11764"/>
                    <a:pt x="11884" y="11574"/>
                  </a:cubicBezTo>
                  <a:lnTo>
                    <a:pt x="11884" y="11026"/>
                  </a:lnTo>
                  <a:cubicBezTo>
                    <a:pt x="11836" y="10812"/>
                    <a:pt x="11717" y="10693"/>
                    <a:pt x="11527" y="10693"/>
                  </a:cubicBezTo>
                  <a:lnTo>
                    <a:pt x="11050" y="10693"/>
                  </a:lnTo>
                  <a:lnTo>
                    <a:pt x="11050" y="4501"/>
                  </a:lnTo>
                  <a:lnTo>
                    <a:pt x="11050" y="2691"/>
                  </a:lnTo>
                  <a:cubicBezTo>
                    <a:pt x="11050" y="2643"/>
                    <a:pt x="11050" y="2620"/>
                    <a:pt x="11027" y="2572"/>
                  </a:cubicBezTo>
                  <a:lnTo>
                    <a:pt x="10384" y="1191"/>
                  </a:lnTo>
                  <a:cubicBezTo>
                    <a:pt x="10336" y="1095"/>
                    <a:pt x="10265" y="1048"/>
                    <a:pt x="10169" y="1048"/>
                  </a:cubicBezTo>
                  <a:cubicBezTo>
                    <a:pt x="10169" y="1048"/>
                    <a:pt x="9979" y="1095"/>
                    <a:pt x="9955" y="1191"/>
                  </a:cubicBezTo>
                  <a:lnTo>
                    <a:pt x="9098" y="2929"/>
                  </a:lnTo>
                  <a:lnTo>
                    <a:pt x="8645" y="2167"/>
                  </a:lnTo>
                  <a:cubicBezTo>
                    <a:pt x="8598" y="2096"/>
                    <a:pt x="8526" y="2048"/>
                    <a:pt x="8431" y="2048"/>
                  </a:cubicBezTo>
                  <a:cubicBezTo>
                    <a:pt x="8359" y="2048"/>
                    <a:pt x="8264" y="2119"/>
                    <a:pt x="8240" y="2215"/>
                  </a:cubicBezTo>
                  <a:lnTo>
                    <a:pt x="7073" y="4596"/>
                  </a:lnTo>
                  <a:lnTo>
                    <a:pt x="6407" y="4310"/>
                  </a:lnTo>
                  <a:cubicBezTo>
                    <a:pt x="6376" y="4298"/>
                    <a:pt x="6344" y="4292"/>
                    <a:pt x="6312" y="4292"/>
                  </a:cubicBezTo>
                  <a:cubicBezTo>
                    <a:pt x="6222" y="4292"/>
                    <a:pt x="6139" y="4341"/>
                    <a:pt x="6121" y="4429"/>
                  </a:cubicBezTo>
                  <a:lnTo>
                    <a:pt x="5240" y="6287"/>
                  </a:lnTo>
                  <a:lnTo>
                    <a:pt x="4382" y="5835"/>
                  </a:lnTo>
                  <a:cubicBezTo>
                    <a:pt x="4345" y="5819"/>
                    <a:pt x="4307" y="5812"/>
                    <a:pt x="4272" y="5812"/>
                  </a:cubicBezTo>
                  <a:cubicBezTo>
                    <a:pt x="4195" y="5812"/>
                    <a:pt x="4129" y="5848"/>
                    <a:pt x="4097" y="5930"/>
                  </a:cubicBezTo>
                  <a:lnTo>
                    <a:pt x="3501" y="6763"/>
                  </a:lnTo>
                  <a:lnTo>
                    <a:pt x="2358" y="5715"/>
                  </a:lnTo>
                  <a:cubicBezTo>
                    <a:pt x="2311" y="5644"/>
                    <a:pt x="2215" y="5644"/>
                    <a:pt x="2144" y="5644"/>
                  </a:cubicBezTo>
                  <a:cubicBezTo>
                    <a:pt x="2072" y="5644"/>
                    <a:pt x="2001" y="5715"/>
                    <a:pt x="1977" y="5763"/>
                  </a:cubicBezTo>
                  <a:lnTo>
                    <a:pt x="1501" y="6787"/>
                  </a:lnTo>
                  <a:cubicBezTo>
                    <a:pt x="1477" y="6811"/>
                    <a:pt x="1477" y="6835"/>
                    <a:pt x="1501" y="6906"/>
                  </a:cubicBezTo>
                  <a:lnTo>
                    <a:pt x="1501" y="10716"/>
                  </a:lnTo>
                  <a:lnTo>
                    <a:pt x="1072" y="10716"/>
                  </a:lnTo>
                  <a:lnTo>
                    <a:pt x="1072" y="167"/>
                  </a:lnTo>
                  <a:cubicBezTo>
                    <a:pt x="1072" y="95"/>
                    <a:pt x="1025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4" name="Google Shape;7544;p52"/>
          <p:cNvGrpSpPr/>
          <p:nvPr/>
        </p:nvGrpSpPr>
        <p:grpSpPr>
          <a:xfrm>
            <a:off x="7734048" y="4149600"/>
            <a:ext cx="357184" cy="352205"/>
            <a:chOff x="7391135" y="4149600"/>
            <a:chExt cx="357184" cy="352205"/>
          </a:xfrm>
        </p:grpSpPr>
        <p:sp>
          <p:nvSpPr>
            <p:cNvPr id="7545" name="Google Shape;7545;p52"/>
            <p:cNvSpPr/>
            <p:nvPr/>
          </p:nvSpPr>
          <p:spPr>
            <a:xfrm>
              <a:off x="7497635" y="4251836"/>
              <a:ext cx="144156" cy="144185"/>
            </a:xfrm>
            <a:custGeom>
              <a:rect b="b" l="l" r="r" t="t"/>
              <a:pathLst>
                <a:path extrusionOk="0" h="4836" w="4835">
                  <a:moveTo>
                    <a:pt x="2430" y="1"/>
                  </a:moveTo>
                  <a:cubicBezTo>
                    <a:pt x="1096" y="1"/>
                    <a:pt x="1" y="1096"/>
                    <a:pt x="1" y="2430"/>
                  </a:cubicBezTo>
                  <a:cubicBezTo>
                    <a:pt x="1" y="3740"/>
                    <a:pt x="1096" y="4835"/>
                    <a:pt x="2430" y="4835"/>
                  </a:cubicBezTo>
                  <a:cubicBezTo>
                    <a:pt x="3763" y="4835"/>
                    <a:pt x="4835" y="3740"/>
                    <a:pt x="4835" y="2430"/>
                  </a:cubicBezTo>
                  <a:cubicBezTo>
                    <a:pt x="4835" y="1096"/>
                    <a:pt x="3763" y="1"/>
                    <a:pt x="2430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6" name="Google Shape;7546;p52"/>
            <p:cNvSpPr/>
            <p:nvPr/>
          </p:nvSpPr>
          <p:spPr>
            <a:xfrm>
              <a:off x="7533861" y="4256816"/>
              <a:ext cx="107930" cy="139206"/>
            </a:xfrm>
            <a:custGeom>
              <a:rect b="b" l="l" r="r" t="t"/>
              <a:pathLst>
                <a:path extrusionOk="0" h="4669" w="3620">
                  <a:moveTo>
                    <a:pt x="1977" y="1"/>
                  </a:moveTo>
                  <a:cubicBezTo>
                    <a:pt x="2667" y="405"/>
                    <a:pt x="3144" y="1191"/>
                    <a:pt x="3144" y="2049"/>
                  </a:cubicBezTo>
                  <a:cubicBezTo>
                    <a:pt x="3144" y="3382"/>
                    <a:pt x="2072" y="4454"/>
                    <a:pt x="738" y="4454"/>
                  </a:cubicBezTo>
                  <a:cubicBezTo>
                    <a:pt x="476" y="4454"/>
                    <a:pt x="238" y="4430"/>
                    <a:pt x="0" y="4335"/>
                  </a:cubicBezTo>
                  <a:lnTo>
                    <a:pt x="0" y="4335"/>
                  </a:lnTo>
                  <a:cubicBezTo>
                    <a:pt x="357" y="4549"/>
                    <a:pt x="762" y="4668"/>
                    <a:pt x="1215" y="4668"/>
                  </a:cubicBezTo>
                  <a:cubicBezTo>
                    <a:pt x="2548" y="4668"/>
                    <a:pt x="3620" y="3597"/>
                    <a:pt x="3620" y="2263"/>
                  </a:cubicBezTo>
                  <a:cubicBezTo>
                    <a:pt x="3620" y="1191"/>
                    <a:pt x="2929" y="286"/>
                    <a:pt x="19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7" name="Google Shape;7547;p52"/>
            <p:cNvSpPr/>
            <p:nvPr/>
          </p:nvSpPr>
          <p:spPr>
            <a:xfrm>
              <a:off x="7397516" y="4165938"/>
              <a:ext cx="172569" cy="200416"/>
            </a:xfrm>
            <a:custGeom>
              <a:rect b="b" l="l" r="r" t="t"/>
              <a:pathLst>
                <a:path extrusionOk="0" h="6722" w="5788">
                  <a:moveTo>
                    <a:pt x="5788" y="0"/>
                  </a:moveTo>
                  <a:cubicBezTo>
                    <a:pt x="3049" y="0"/>
                    <a:pt x="787" y="2120"/>
                    <a:pt x="596" y="4835"/>
                  </a:cubicBezTo>
                  <a:lnTo>
                    <a:pt x="191" y="4811"/>
                  </a:lnTo>
                  <a:cubicBezTo>
                    <a:pt x="72" y="4811"/>
                    <a:pt x="1" y="4954"/>
                    <a:pt x="72" y="5025"/>
                  </a:cubicBezTo>
                  <a:lnTo>
                    <a:pt x="1239" y="6668"/>
                  </a:lnTo>
                  <a:cubicBezTo>
                    <a:pt x="1263" y="6704"/>
                    <a:pt x="1299" y="6722"/>
                    <a:pt x="1334" y="6722"/>
                  </a:cubicBezTo>
                  <a:cubicBezTo>
                    <a:pt x="1370" y="6722"/>
                    <a:pt x="1406" y="6704"/>
                    <a:pt x="1430" y="6668"/>
                  </a:cubicBezTo>
                  <a:lnTo>
                    <a:pt x="2597" y="5025"/>
                  </a:lnTo>
                  <a:cubicBezTo>
                    <a:pt x="2668" y="4930"/>
                    <a:pt x="2597" y="4811"/>
                    <a:pt x="2478" y="4811"/>
                  </a:cubicBezTo>
                  <a:lnTo>
                    <a:pt x="2073" y="4811"/>
                  </a:lnTo>
                  <a:cubicBezTo>
                    <a:pt x="2239" y="2953"/>
                    <a:pt x="3859" y="1453"/>
                    <a:pt x="5788" y="1453"/>
                  </a:cubicBezTo>
                  <a:lnTo>
                    <a:pt x="5788" y="0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8" name="Google Shape;7548;p52"/>
            <p:cNvSpPr/>
            <p:nvPr/>
          </p:nvSpPr>
          <p:spPr>
            <a:xfrm>
              <a:off x="7525334" y="4153714"/>
              <a:ext cx="200953" cy="171287"/>
            </a:xfrm>
            <a:custGeom>
              <a:rect b="b" l="l" r="r" t="t"/>
              <a:pathLst>
                <a:path extrusionOk="0" h="5745" w="6740">
                  <a:moveTo>
                    <a:pt x="1781" y="1"/>
                  </a:moveTo>
                  <a:cubicBezTo>
                    <a:pt x="1758" y="1"/>
                    <a:pt x="1735" y="10"/>
                    <a:pt x="1715" y="29"/>
                  </a:cubicBezTo>
                  <a:lnTo>
                    <a:pt x="72" y="1172"/>
                  </a:lnTo>
                  <a:cubicBezTo>
                    <a:pt x="0" y="1244"/>
                    <a:pt x="0" y="1339"/>
                    <a:pt x="72" y="1387"/>
                  </a:cubicBezTo>
                  <a:lnTo>
                    <a:pt x="1715" y="2554"/>
                  </a:lnTo>
                  <a:cubicBezTo>
                    <a:pt x="1735" y="2573"/>
                    <a:pt x="1758" y="2582"/>
                    <a:pt x="1781" y="2582"/>
                  </a:cubicBezTo>
                  <a:cubicBezTo>
                    <a:pt x="1843" y="2582"/>
                    <a:pt x="1906" y="2521"/>
                    <a:pt x="1906" y="2435"/>
                  </a:cubicBezTo>
                  <a:lnTo>
                    <a:pt x="1906" y="2030"/>
                  </a:lnTo>
                  <a:cubicBezTo>
                    <a:pt x="3787" y="2196"/>
                    <a:pt x="5287" y="3816"/>
                    <a:pt x="5287" y="5745"/>
                  </a:cubicBezTo>
                  <a:lnTo>
                    <a:pt x="6740" y="5745"/>
                  </a:lnTo>
                  <a:cubicBezTo>
                    <a:pt x="6740" y="3006"/>
                    <a:pt x="4620" y="744"/>
                    <a:pt x="1906" y="553"/>
                  </a:cubicBezTo>
                  <a:lnTo>
                    <a:pt x="1906" y="148"/>
                  </a:lnTo>
                  <a:cubicBezTo>
                    <a:pt x="1906" y="62"/>
                    <a:pt x="1843" y="1"/>
                    <a:pt x="178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9" name="Google Shape;7549;p52"/>
            <p:cNvSpPr/>
            <p:nvPr/>
          </p:nvSpPr>
          <p:spPr>
            <a:xfrm>
              <a:off x="7584279" y="4171603"/>
              <a:ext cx="142724" cy="146302"/>
            </a:xfrm>
            <a:custGeom>
              <a:rect b="b" l="l" r="r" t="t"/>
              <a:pathLst>
                <a:path extrusionOk="0" h="4907" w="4787">
                  <a:moveTo>
                    <a:pt x="0" y="1"/>
                  </a:moveTo>
                  <a:lnTo>
                    <a:pt x="0" y="191"/>
                  </a:lnTo>
                  <a:cubicBezTo>
                    <a:pt x="0" y="310"/>
                    <a:pt x="48" y="406"/>
                    <a:pt x="167" y="406"/>
                  </a:cubicBezTo>
                  <a:cubicBezTo>
                    <a:pt x="2572" y="668"/>
                    <a:pt x="4477" y="2525"/>
                    <a:pt x="4787" y="4907"/>
                  </a:cubicBezTo>
                  <a:cubicBezTo>
                    <a:pt x="4644" y="2287"/>
                    <a:pt x="2596" y="191"/>
                    <a:pt x="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0" name="Google Shape;7550;p52"/>
            <p:cNvSpPr/>
            <p:nvPr/>
          </p:nvSpPr>
          <p:spPr>
            <a:xfrm>
              <a:off x="7525334" y="4154728"/>
              <a:ext cx="56827" cy="45319"/>
            </a:xfrm>
            <a:custGeom>
              <a:rect b="b" l="l" r="r" t="t"/>
              <a:pathLst>
                <a:path extrusionOk="0" h="1520" w="1906">
                  <a:moveTo>
                    <a:pt x="1780" y="0"/>
                  </a:moveTo>
                  <a:cubicBezTo>
                    <a:pt x="1757" y="0"/>
                    <a:pt x="1734" y="6"/>
                    <a:pt x="1715" y="19"/>
                  </a:cubicBezTo>
                  <a:lnTo>
                    <a:pt x="72" y="1186"/>
                  </a:lnTo>
                  <a:cubicBezTo>
                    <a:pt x="0" y="1234"/>
                    <a:pt x="0" y="1329"/>
                    <a:pt x="72" y="1400"/>
                  </a:cubicBezTo>
                  <a:lnTo>
                    <a:pt x="215" y="1519"/>
                  </a:lnTo>
                  <a:lnTo>
                    <a:pt x="1739" y="448"/>
                  </a:lnTo>
                  <a:cubicBezTo>
                    <a:pt x="1760" y="416"/>
                    <a:pt x="1792" y="403"/>
                    <a:pt x="1822" y="403"/>
                  </a:cubicBezTo>
                  <a:cubicBezTo>
                    <a:pt x="1858" y="403"/>
                    <a:pt x="1892" y="422"/>
                    <a:pt x="1906" y="448"/>
                  </a:cubicBezTo>
                  <a:lnTo>
                    <a:pt x="1906" y="114"/>
                  </a:lnTo>
                  <a:cubicBezTo>
                    <a:pt x="1906" y="45"/>
                    <a:pt x="1842" y="0"/>
                    <a:pt x="178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1" name="Google Shape;7551;p52"/>
            <p:cNvSpPr/>
            <p:nvPr/>
          </p:nvSpPr>
          <p:spPr>
            <a:xfrm>
              <a:off x="7570772" y="4282039"/>
              <a:ext cx="172569" cy="199880"/>
            </a:xfrm>
            <a:custGeom>
              <a:rect b="b" l="l" r="r" t="t"/>
              <a:pathLst>
                <a:path extrusionOk="0" h="6704" w="5788">
                  <a:moveTo>
                    <a:pt x="4451" y="0"/>
                  </a:moveTo>
                  <a:cubicBezTo>
                    <a:pt x="4412" y="0"/>
                    <a:pt x="4370" y="12"/>
                    <a:pt x="4335" y="36"/>
                  </a:cubicBezTo>
                  <a:lnTo>
                    <a:pt x="3192" y="1679"/>
                  </a:lnTo>
                  <a:cubicBezTo>
                    <a:pt x="3120" y="1774"/>
                    <a:pt x="3192" y="1893"/>
                    <a:pt x="3311" y="1893"/>
                  </a:cubicBezTo>
                  <a:lnTo>
                    <a:pt x="3716" y="1893"/>
                  </a:lnTo>
                  <a:cubicBezTo>
                    <a:pt x="3549" y="3751"/>
                    <a:pt x="1930" y="5251"/>
                    <a:pt x="1" y="5251"/>
                  </a:cubicBezTo>
                  <a:lnTo>
                    <a:pt x="1" y="6704"/>
                  </a:lnTo>
                  <a:cubicBezTo>
                    <a:pt x="2739" y="6704"/>
                    <a:pt x="5002" y="4584"/>
                    <a:pt x="5192" y="1893"/>
                  </a:cubicBezTo>
                  <a:lnTo>
                    <a:pt x="5597" y="1893"/>
                  </a:lnTo>
                  <a:cubicBezTo>
                    <a:pt x="5716" y="1893"/>
                    <a:pt x="5787" y="1774"/>
                    <a:pt x="5716" y="1679"/>
                  </a:cubicBezTo>
                  <a:lnTo>
                    <a:pt x="4549" y="36"/>
                  </a:lnTo>
                  <a:cubicBezTo>
                    <a:pt x="4525" y="12"/>
                    <a:pt x="4490" y="0"/>
                    <a:pt x="445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2" name="Google Shape;7552;p52"/>
            <p:cNvSpPr/>
            <p:nvPr/>
          </p:nvSpPr>
          <p:spPr>
            <a:xfrm>
              <a:off x="7580015" y="4339195"/>
              <a:ext cx="146272" cy="142724"/>
            </a:xfrm>
            <a:custGeom>
              <a:rect b="b" l="l" r="r" t="t"/>
              <a:pathLst>
                <a:path extrusionOk="0" h="4787" w="4906">
                  <a:moveTo>
                    <a:pt x="4668" y="0"/>
                  </a:moveTo>
                  <a:cubicBezTo>
                    <a:pt x="4549" y="0"/>
                    <a:pt x="4453" y="95"/>
                    <a:pt x="4477" y="167"/>
                  </a:cubicBezTo>
                  <a:cubicBezTo>
                    <a:pt x="4215" y="2596"/>
                    <a:pt x="2382" y="4501"/>
                    <a:pt x="0" y="4787"/>
                  </a:cubicBezTo>
                  <a:cubicBezTo>
                    <a:pt x="2620" y="4644"/>
                    <a:pt x="4692" y="2596"/>
                    <a:pt x="490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3" name="Google Shape;7553;p52"/>
            <p:cNvSpPr/>
            <p:nvPr/>
          </p:nvSpPr>
          <p:spPr>
            <a:xfrm>
              <a:off x="7697159" y="4281503"/>
              <a:ext cx="46183" cy="57006"/>
            </a:xfrm>
            <a:custGeom>
              <a:rect b="b" l="l" r="r" t="t"/>
              <a:pathLst>
                <a:path extrusionOk="0" h="1912" w="1549">
                  <a:moveTo>
                    <a:pt x="215" y="0"/>
                  </a:moveTo>
                  <a:cubicBezTo>
                    <a:pt x="179" y="0"/>
                    <a:pt x="143" y="18"/>
                    <a:pt x="120" y="54"/>
                  </a:cubicBezTo>
                  <a:lnTo>
                    <a:pt x="1" y="197"/>
                  </a:lnTo>
                  <a:lnTo>
                    <a:pt x="1072" y="1721"/>
                  </a:lnTo>
                  <a:cubicBezTo>
                    <a:pt x="1120" y="1792"/>
                    <a:pt x="1096" y="1864"/>
                    <a:pt x="1072" y="1911"/>
                  </a:cubicBezTo>
                  <a:lnTo>
                    <a:pt x="1382" y="1911"/>
                  </a:lnTo>
                  <a:cubicBezTo>
                    <a:pt x="1477" y="1911"/>
                    <a:pt x="1548" y="1792"/>
                    <a:pt x="1477" y="1697"/>
                  </a:cubicBezTo>
                  <a:lnTo>
                    <a:pt x="310" y="54"/>
                  </a:lnTo>
                  <a:cubicBezTo>
                    <a:pt x="286" y="18"/>
                    <a:pt x="251" y="0"/>
                    <a:pt x="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4" name="Google Shape;7554;p52"/>
            <p:cNvSpPr/>
            <p:nvPr/>
          </p:nvSpPr>
          <p:spPr>
            <a:xfrm>
              <a:off x="7726259" y="4338480"/>
              <a:ext cx="2892" cy="1431"/>
            </a:xfrm>
            <a:custGeom>
              <a:rect b="b" l="l" r="r" t="t"/>
              <a:pathLst>
                <a:path extrusionOk="0" h="48" w="97">
                  <a:moveTo>
                    <a:pt x="1" y="0"/>
                  </a:moveTo>
                  <a:lnTo>
                    <a:pt x="1" y="48"/>
                  </a:lnTo>
                  <a:cubicBezTo>
                    <a:pt x="25" y="24"/>
                    <a:pt x="49" y="24"/>
                    <a:pt x="9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5" name="Google Shape;7555;p52"/>
            <p:cNvSpPr/>
            <p:nvPr/>
          </p:nvSpPr>
          <p:spPr>
            <a:xfrm>
              <a:off x="7414570" y="4322856"/>
              <a:ext cx="200953" cy="171287"/>
            </a:xfrm>
            <a:custGeom>
              <a:rect b="b" l="l" r="r" t="t"/>
              <a:pathLst>
                <a:path extrusionOk="0" h="5745" w="6740">
                  <a:moveTo>
                    <a:pt x="0" y="0"/>
                  </a:moveTo>
                  <a:cubicBezTo>
                    <a:pt x="0" y="2739"/>
                    <a:pt x="2120" y="5001"/>
                    <a:pt x="4835" y="5192"/>
                  </a:cubicBezTo>
                  <a:lnTo>
                    <a:pt x="4835" y="5597"/>
                  </a:lnTo>
                  <a:cubicBezTo>
                    <a:pt x="4835" y="5683"/>
                    <a:pt x="4897" y="5744"/>
                    <a:pt x="4959" y="5744"/>
                  </a:cubicBezTo>
                  <a:cubicBezTo>
                    <a:pt x="4982" y="5744"/>
                    <a:pt x="5006" y="5735"/>
                    <a:pt x="5025" y="5716"/>
                  </a:cubicBezTo>
                  <a:lnTo>
                    <a:pt x="6668" y="4573"/>
                  </a:lnTo>
                  <a:cubicBezTo>
                    <a:pt x="6740" y="4501"/>
                    <a:pt x="6740" y="4406"/>
                    <a:pt x="6668" y="4358"/>
                  </a:cubicBezTo>
                  <a:lnTo>
                    <a:pt x="5025" y="3191"/>
                  </a:lnTo>
                  <a:cubicBezTo>
                    <a:pt x="5007" y="3179"/>
                    <a:pt x="4985" y="3173"/>
                    <a:pt x="4963" y="3173"/>
                  </a:cubicBezTo>
                  <a:cubicBezTo>
                    <a:pt x="4900" y="3173"/>
                    <a:pt x="4835" y="3222"/>
                    <a:pt x="4835" y="3311"/>
                  </a:cubicBezTo>
                  <a:lnTo>
                    <a:pt x="4835" y="3739"/>
                  </a:lnTo>
                  <a:cubicBezTo>
                    <a:pt x="2953" y="3549"/>
                    <a:pt x="1453" y="1953"/>
                    <a:pt x="145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6" name="Google Shape;7556;p52"/>
            <p:cNvSpPr/>
            <p:nvPr/>
          </p:nvSpPr>
          <p:spPr>
            <a:xfrm>
              <a:off x="7397516" y="4255384"/>
              <a:ext cx="79546" cy="111687"/>
            </a:xfrm>
            <a:custGeom>
              <a:rect b="b" l="l" r="r" t="t"/>
              <a:pathLst>
                <a:path extrusionOk="0" h="3746" w="2668">
                  <a:moveTo>
                    <a:pt x="1072" y="1"/>
                  </a:moveTo>
                  <a:cubicBezTo>
                    <a:pt x="810" y="573"/>
                    <a:pt x="668" y="1192"/>
                    <a:pt x="596" y="1859"/>
                  </a:cubicBezTo>
                  <a:lnTo>
                    <a:pt x="191" y="1859"/>
                  </a:lnTo>
                  <a:cubicBezTo>
                    <a:pt x="72" y="1859"/>
                    <a:pt x="1" y="1978"/>
                    <a:pt x="72" y="2073"/>
                  </a:cubicBezTo>
                  <a:lnTo>
                    <a:pt x="1239" y="3692"/>
                  </a:lnTo>
                  <a:cubicBezTo>
                    <a:pt x="1263" y="3728"/>
                    <a:pt x="1299" y="3746"/>
                    <a:pt x="1334" y="3746"/>
                  </a:cubicBezTo>
                  <a:cubicBezTo>
                    <a:pt x="1370" y="3746"/>
                    <a:pt x="1406" y="3728"/>
                    <a:pt x="1430" y="3692"/>
                  </a:cubicBezTo>
                  <a:lnTo>
                    <a:pt x="2597" y="2073"/>
                  </a:lnTo>
                  <a:cubicBezTo>
                    <a:pt x="2668" y="1978"/>
                    <a:pt x="2597" y="1859"/>
                    <a:pt x="2478" y="1859"/>
                  </a:cubicBezTo>
                  <a:lnTo>
                    <a:pt x="2073" y="1859"/>
                  </a:lnTo>
                  <a:cubicBezTo>
                    <a:pt x="2096" y="1358"/>
                    <a:pt x="2239" y="882"/>
                    <a:pt x="2478" y="45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7" name="Google Shape;7557;p52"/>
            <p:cNvSpPr/>
            <p:nvPr/>
          </p:nvSpPr>
          <p:spPr>
            <a:xfrm>
              <a:off x="7530313" y="4296589"/>
              <a:ext cx="80262" cy="10674"/>
            </a:xfrm>
            <a:custGeom>
              <a:rect b="b" l="l" r="r" t="t"/>
              <a:pathLst>
                <a:path extrusionOk="0" h="358" w="2692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2524" y="357"/>
                  </a:lnTo>
                  <a:cubicBezTo>
                    <a:pt x="2620" y="357"/>
                    <a:pt x="2691" y="286"/>
                    <a:pt x="2691" y="215"/>
                  </a:cubicBezTo>
                  <a:cubicBezTo>
                    <a:pt x="2691" y="95"/>
                    <a:pt x="2620" y="0"/>
                    <a:pt x="2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8" name="Google Shape;7558;p52"/>
            <p:cNvSpPr/>
            <p:nvPr/>
          </p:nvSpPr>
          <p:spPr>
            <a:xfrm>
              <a:off x="7530313" y="4319308"/>
              <a:ext cx="80262" cy="10674"/>
            </a:xfrm>
            <a:custGeom>
              <a:rect b="b" l="l" r="r" t="t"/>
              <a:pathLst>
                <a:path extrusionOk="0" h="358" w="269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2524" y="357"/>
                  </a:lnTo>
                  <a:cubicBezTo>
                    <a:pt x="2620" y="357"/>
                    <a:pt x="2691" y="310"/>
                    <a:pt x="2691" y="215"/>
                  </a:cubicBezTo>
                  <a:cubicBezTo>
                    <a:pt x="2691" y="96"/>
                    <a:pt x="2620" y="0"/>
                    <a:pt x="2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9" name="Google Shape;7559;p52"/>
            <p:cNvSpPr/>
            <p:nvPr/>
          </p:nvSpPr>
          <p:spPr>
            <a:xfrm>
              <a:off x="7548053" y="4342028"/>
              <a:ext cx="44752" cy="10674"/>
            </a:xfrm>
            <a:custGeom>
              <a:rect b="b" l="l" r="r" t="t"/>
              <a:pathLst>
                <a:path extrusionOk="0" h="358" w="1501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334" y="358"/>
                  </a:lnTo>
                  <a:cubicBezTo>
                    <a:pt x="1429" y="358"/>
                    <a:pt x="1501" y="286"/>
                    <a:pt x="1501" y="191"/>
                  </a:cubicBezTo>
                  <a:cubicBezTo>
                    <a:pt x="1501" y="72"/>
                    <a:pt x="1453" y="0"/>
                    <a:pt x="13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0" name="Google Shape;7560;p52"/>
            <p:cNvSpPr/>
            <p:nvPr/>
          </p:nvSpPr>
          <p:spPr>
            <a:xfrm>
              <a:off x="7492656" y="4247602"/>
              <a:ext cx="154829" cy="154799"/>
            </a:xfrm>
            <a:custGeom>
              <a:rect b="b" l="l" r="r" t="t"/>
              <a:pathLst>
                <a:path extrusionOk="0" h="5192" w="5193">
                  <a:moveTo>
                    <a:pt x="2597" y="333"/>
                  </a:moveTo>
                  <a:cubicBezTo>
                    <a:pt x="3811" y="333"/>
                    <a:pt x="4835" y="1334"/>
                    <a:pt x="4835" y="2572"/>
                  </a:cubicBezTo>
                  <a:cubicBezTo>
                    <a:pt x="4835" y="3787"/>
                    <a:pt x="3835" y="4787"/>
                    <a:pt x="2597" y="4787"/>
                  </a:cubicBezTo>
                  <a:cubicBezTo>
                    <a:pt x="1382" y="4787"/>
                    <a:pt x="358" y="3787"/>
                    <a:pt x="358" y="2572"/>
                  </a:cubicBezTo>
                  <a:cubicBezTo>
                    <a:pt x="358" y="1334"/>
                    <a:pt x="1382" y="333"/>
                    <a:pt x="2597" y="333"/>
                  </a:cubicBezTo>
                  <a:close/>
                  <a:moveTo>
                    <a:pt x="2597" y="0"/>
                  </a:moveTo>
                  <a:cubicBezTo>
                    <a:pt x="1168" y="0"/>
                    <a:pt x="1" y="1167"/>
                    <a:pt x="1" y="2596"/>
                  </a:cubicBezTo>
                  <a:cubicBezTo>
                    <a:pt x="1" y="4025"/>
                    <a:pt x="1168" y="5192"/>
                    <a:pt x="2597" y="5192"/>
                  </a:cubicBezTo>
                  <a:cubicBezTo>
                    <a:pt x="4026" y="5192"/>
                    <a:pt x="5192" y="4025"/>
                    <a:pt x="5192" y="2596"/>
                  </a:cubicBezTo>
                  <a:cubicBezTo>
                    <a:pt x="5192" y="1167"/>
                    <a:pt x="4026" y="0"/>
                    <a:pt x="259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1" name="Google Shape;7561;p52"/>
            <p:cNvSpPr/>
            <p:nvPr/>
          </p:nvSpPr>
          <p:spPr>
            <a:xfrm>
              <a:off x="7391135" y="4149600"/>
              <a:ext cx="357184" cy="352205"/>
            </a:xfrm>
            <a:custGeom>
              <a:rect b="b" l="l" r="r" t="t"/>
              <a:pathLst>
                <a:path extrusionOk="0" h="11813" w="11980">
                  <a:moveTo>
                    <a:pt x="6287" y="382"/>
                  </a:moveTo>
                  <a:lnTo>
                    <a:pt x="6287" y="691"/>
                  </a:lnTo>
                  <a:cubicBezTo>
                    <a:pt x="6287" y="787"/>
                    <a:pt x="6359" y="882"/>
                    <a:pt x="6454" y="882"/>
                  </a:cubicBezTo>
                  <a:cubicBezTo>
                    <a:pt x="7716" y="977"/>
                    <a:pt x="8883" y="1525"/>
                    <a:pt x="9741" y="2454"/>
                  </a:cubicBezTo>
                  <a:cubicBezTo>
                    <a:pt x="10312" y="3073"/>
                    <a:pt x="10741" y="3835"/>
                    <a:pt x="10931" y="4621"/>
                  </a:cubicBezTo>
                  <a:lnTo>
                    <a:pt x="10765" y="4359"/>
                  </a:lnTo>
                  <a:cubicBezTo>
                    <a:pt x="10691" y="4266"/>
                    <a:pt x="10588" y="4231"/>
                    <a:pt x="10490" y="4231"/>
                  </a:cubicBezTo>
                  <a:cubicBezTo>
                    <a:pt x="10462" y="4231"/>
                    <a:pt x="10434" y="4234"/>
                    <a:pt x="10407" y="4240"/>
                  </a:cubicBezTo>
                  <a:cubicBezTo>
                    <a:pt x="10336" y="4263"/>
                    <a:pt x="10312" y="4311"/>
                    <a:pt x="10265" y="4359"/>
                  </a:cubicBezTo>
                  <a:lnTo>
                    <a:pt x="9860" y="4930"/>
                  </a:lnTo>
                  <a:cubicBezTo>
                    <a:pt x="9717" y="4311"/>
                    <a:pt x="9383" y="3740"/>
                    <a:pt x="8979" y="3263"/>
                  </a:cubicBezTo>
                  <a:cubicBezTo>
                    <a:pt x="8312" y="2549"/>
                    <a:pt x="7431" y="2096"/>
                    <a:pt x="6478" y="2001"/>
                  </a:cubicBezTo>
                  <a:cubicBezTo>
                    <a:pt x="6383" y="2001"/>
                    <a:pt x="6335" y="2049"/>
                    <a:pt x="6287" y="2120"/>
                  </a:cubicBezTo>
                  <a:lnTo>
                    <a:pt x="6287" y="2192"/>
                  </a:lnTo>
                  <a:lnTo>
                    <a:pt x="6287" y="2525"/>
                  </a:lnTo>
                  <a:lnTo>
                    <a:pt x="4787" y="1453"/>
                  </a:lnTo>
                  <a:lnTo>
                    <a:pt x="6287" y="382"/>
                  </a:lnTo>
                  <a:close/>
                  <a:moveTo>
                    <a:pt x="4954" y="882"/>
                  </a:moveTo>
                  <a:lnTo>
                    <a:pt x="4454" y="1239"/>
                  </a:lnTo>
                  <a:cubicBezTo>
                    <a:pt x="4430" y="1263"/>
                    <a:pt x="4359" y="1287"/>
                    <a:pt x="4359" y="1358"/>
                  </a:cubicBezTo>
                  <a:cubicBezTo>
                    <a:pt x="4311" y="1501"/>
                    <a:pt x="4335" y="1644"/>
                    <a:pt x="4454" y="1739"/>
                  </a:cubicBezTo>
                  <a:lnTo>
                    <a:pt x="4906" y="2025"/>
                  </a:lnTo>
                  <a:cubicBezTo>
                    <a:pt x="4430" y="2192"/>
                    <a:pt x="3977" y="2382"/>
                    <a:pt x="3596" y="2715"/>
                  </a:cubicBezTo>
                  <a:cubicBezTo>
                    <a:pt x="3501" y="2787"/>
                    <a:pt x="3501" y="2906"/>
                    <a:pt x="3549" y="2954"/>
                  </a:cubicBezTo>
                  <a:cubicBezTo>
                    <a:pt x="3590" y="2995"/>
                    <a:pt x="3648" y="3021"/>
                    <a:pt x="3698" y="3021"/>
                  </a:cubicBezTo>
                  <a:cubicBezTo>
                    <a:pt x="3735" y="3021"/>
                    <a:pt x="3767" y="3007"/>
                    <a:pt x="3787" y="2977"/>
                  </a:cubicBezTo>
                  <a:cubicBezTo>
                    <a:pt x="4239" y="2620"/>
                    <a:pt x="4740" y="2430"/>
                    <a:pt x="5287" y="2311"/>
                  </a:cubicBezTo>
                  <a:lnTo>
                    <a:pt x="6097" y="2858"/>
                  </a:lnTo>
                  <a:cubicBezTo>
                    <a:pt x="6151" y="2912"/>
                    <a:pt x="6218" y="2939"/>
                    <a:pt x="6288" y="2939"/>
                  </a:cubicBezTo>
                  <a:cubicBezTo>
                    <a:pt x="6311" y="2939"/>
                    <a:pt x="6335" y="2936"/>
                    <a:pt x="6359" y="2930"/>
                  </a:cubicBezTo>
                  <a:cubicBezTo>
                    <a:pt x="6478" y="2906"/>
                    <a:pt x="6573" y="2787"/>
                    <a:pt x="6573" y="2620"/>
                  </a:cubicBezTo>
                  <a:lnTo>
                    <a:pt x="6573" y="2430"/>
                  </a:lnTo>
                  <a:cubicBezTo>
                    <a:pt x="7359" y="2549"/>
                    <a:pt x="8121" y="2930"/>
                    <a:pt x="8645" y="3549"/>
                  </a:cubicBezTo>
                  <a:cubicBezTo>
                    <a:pt x="9121" y="4049"/>
                    <a:pt x="9431" y="4716"/>
                    <a:pt x="9550" y="5407"/>
                  </a:cubicBezTo>
                  <a:lnTo>
                    <a:pt x="9098" y="6026"/>
                  </a:lnTo>
                  <a:cubicBezTo>
                    <a:pt x="9002" y="6145"/>
                    <a:pt x="9002" y="6264"/>
                    <a:pt x="9098" y="6383"/>
                  </a:cubicBezTo>
                  <a:cubicBezTo>
                    <a:pt x="9145" y="6478"/>
                    <a:pt x="9240" y="6502"/>
                    <a:pt x="9360" y="6502"/>
                  </a:cubicBezTo>
                  <a:lnTo>
                    <a:pt x="9574" y="6502"/>
                  </a:lnTo>
                  <a:cubicBezTo>
                    <a:pt x="9455" y="7312"/>
                    <a:pt x="9074" y="8050"/>
                    <a:pt x="8431" y="8621"/>
                  </a:cubicBezTo>
                  <a:cubicBezTo>
                    <a:pt x="7955" y="9074"/>
                    <a:pt x="7359" y="9360"/>
                    <a:pt x="6740" y="9479"/>
                  </a:cubicBezTo>
                  <a:lnTo>
                    <a:pt x="5906" y="8883"/>
                  </a:lnTo>
                  <a:cubicBezTo>
                    <a:pt x="5850" y="8838"/>
                    <a:pt x="5789" y="8815"/>
                    <a:pt x="5727" y="8815"/>
                  </a:cubicBezTo>
                  <a:cubicBezTo>
                    <a:pt x="5658" y="8815"/>
                    <a:pt x="5588" y="8844"/>
                    <a:pt x="5525" y="8907"/>
                  </a:cubicBezTo>
                  <a:cubicBezTo>
                    <a:pt x="5454" y="8979"/>
                    <a:pt x="5406" y="9074"/>
                    <a:pt x="5406" y="9145"/>
                  </a:cubicBezTo>
                  <a:lnTo>
                    <a:pt x="5406" y="9336"/>
                  </a:lnTo>
                  <a:cubicBezTo>
                    <a:pt x="4597" y="9217"/>
                    <a:pt x="3858" y="8836"/>
                    <a:pt x="3311" y="8193"/>
                  </a:cubicBezTo>
                  <a:cubicBezTo>
                    <a:pt x="2834" y="7693"/>
                    <a:pt x="2549" y="7074"/>
                    <a:pt x="2430" y="6383"/>
                  </a:cubicBezTo>
                  <a:lnTo>
                    <a:pt x="2906" y="5692"/>
                  </a:lnTo>
                  <a:cubicBezTo>
                    <a:pt x="2953" y="5621"/>
                    <a:pt x="3001" y="5526"/>
                    <a:pt x="2953" y="5430"/>
                  </a:cubicBezTo>
                  <a:cubicBezTo>
                    <a:pt x="2930" y="5311"/>
                    <a:pt x="2811" y="5216"/>
                    <a:pt x="2668" y="5216"/>
                  </a:cubicBezTo>
                  <a:lnTo>
                    <a:pt x="2453" y="5216"/>
                  </a:lnTo>
                  <a:cubicBezTo>
                    <a:pt x="2453" y="5097"/>
                    <a:pt x="2692" y="4335"/>
                    <a:pt x="2953" y="3859"/>
                  </a:cubicBezTo>
                  <a:cubicBezTo>
                    <a:pt x="3025" y="3763"/>
                    <a:pt x="3049" y="3716"/>
                    <a:pt x="3120" y="3644"/>
                  </a:cubicBezTo>
                  <a:cubicBezTo>
                    <a:pt x="3144" y="3573"/>
                    <a:pt x="3192" y="3549"/>
                    <a:pt x="3239" y="3501"/>
                  </a:cubicBezTo>
                  <a:cubicBezTo>
                    <a:pt x="3287" y="3430"/>
                    <a:pt x="3287" y="3358"/>
                    <a:pt x="3239" y="3287"/>
                  </a:cubicBezTo>
                  <a:cubicBezTo>
                    <a:pt x="3204" y="3239"/>
                    <a:pt x="3150" y="3216"/>
                    <a:pt x="3096" y="3216"/>
                  </a:cubicBezTo>
                  <a:cubicBezTo>
                    <a:pt x="3043" y="3216"/>
                    <a:pt x="2989" y="3239"/>
                    <a:pt x="2953" y="3287"/>
                  </a:cubicBezTo>
                  <a:cubicBezTo>
                    <a:pt x="2549" y="3787"/>
                    <a:pt x="2287" y="4359"/>
                    <a:pt x="2120" y="4978"/>
                  </a:cubicBezTo>
                  <a:cubicBezTo>
                    <a:pt x="2120" y="5049"/>
                    <a:pt x="2072" y="5264"/>
                    <a:pt x="2072" y="5407"/>
                  </a:cubicBezTo>
                  <a:lnTo>
                    <a:pt x="2072" y="5430"/>
                  </a:lnTo>
                  <a:cubicBezTo>
                    <a:pt x="2072" y="5502"/>
                    <a:pt x="2096" y="5573"/>
                    <a:pt x="2191" y="5621"/>
                  </a:cubicBezTo>
                  <a:lnTo>
                    <a:pt x="2572" y="5621"/>
                  </a:lnTo>
                  <a:lnTo>
                    <a:pt x="1501" y="7121"/>
                  </a:lnTo>
                  <a:lnTo>
                    <a:pt x="429" y="5621"/>
                  </a:lnTo>
                  <a:lnTo>
                    <a:pt x="763" y="5621"/>
                  </a:lnTo>
                  <a:cubicBezTo>
                    <a:pt x="858" y="5621"/>
                    <a:pt x="929" y="5549"/>
                    <a:pt x="929" y="5454"/>
                  </a:cubicBezTo>
                  <a:cubicBezTo>
                    <a:pt x="929" y="5407"/>
                    <a:pt x="977" y="5025"/>
                    <a:pt x="1048" y="4692"/>
                  </a:cubicBezTo>
                  <a:cubicBezTo>
                    <a:pt x="1215" y="4025"/>
                    <a:pt x="1477" y="3406"/>
                    <a:pt x="1858" y="2882"/>
                  </a:cubicBezTo>
                  <a:cubicBezTo>
                    <a:pt x="2049" y="2596"/>
                    <a:pt x="2287" y="2358"/>
                    <a:pt x="2525" y="2120"/>
                  </a:cubicBezTo>
                  <a:cubicBezTo>
                    <a:pt x="3192" y="1477"/>
                    <a:pt x="4025" y="1048"/>
                    <a:pt x="4954" y="882"/>
                  </a:cubicBezTo>
                  <a:close/>
                  <a:moveTo>
                    <a:pt x="2215" y="6740"/>
                  </a:moveTo>
                  <a:cubicBezTo>
                    <a:pt x="2358" y="7359"/>
                    <a:pt x="2692" y="7931"/>
                    <a:pt x="3120" y="8407"/>
                  </a:cubicBezTo>
                  <a:cubicBezTo>
                    <a:pt x="3763" y="9122"/>
                    <a:pt x="4668" y="9574"/>
                    <a:pt x="5621" y="9669"/>
                  </a:cubicBezTo>
                  <a:cubicBezTo>
                    <a:pt x="5668" y="9669"/>
                    <a:pt x="5764" y="9622"/>
                    <a:pt x="5787" y="9550"/>
                  </a:cubicBezTo>
                  <a:lnTo>
                    <a:pt x="5787" y="9479"/>
                  </a:lnTo>
                  <a:lnTo>
                    <a:pt x="5787" y="9145"/>
                  </a:lnTo>
                  <a:lnTo>
                    <a:pt x="7312" y="10265"/>
                  </a:lnTo>
                  <a:lnTo>
                    <a:pt x="5787" y="11336"/>
                  </a:lnTo>
                  <a:lnTo>
                    <a:pt x="5787" y="11003"/>
                  </a:lnTo>
                  <a:cubicBezTo>
                    <a:pt x="5787" y="10908"/>
                    <a:pt x="5740" y="10812"/>
                    <a:pt x="5645" y="10812"/>
                  </a:cubicBezTo>
                  <a:cubicBezTo>
                    <a:pt x="4359" y="10741"/>
                    <a:pt x="3192" y="10169"/>
                    <a:pt x="2334" y="9241"/>
                  </a:cubicBezTo>
                  <a:cubicBezTo>
                    <a:pt x="1763" y="8621"/>
                    <a:pt x="1358" y="7883"/>
                    <a:pt x="1144" y="7074"/>
                  </a:cubicBezTo>
                  <a:lnTo>
                    <a:pt x="1144" y="7074"/>
                  </a:lnTo>
                  <a:lnTo>
                    <a:pt x="1334" y="7312"/>
                  </a:lnTo>
                  <a:cubicBezTo>
                    <a:pt x="1358" y="7359"/>
                    <a:pt x="1406" y="7407"/>
                    <a:pt x="1477" y="7431"/>
                  </a:cubicBezTo>
                  <a:cubicBezTo>
                    <a:pt x="1514" y="7443"/>
                    <a:pt x="1551" y="7449"/>
                    <a:pt x="1586" y="7449"/>
                  </a:cubicBezTo>
                  <a:cubicBezTo>
                    <a:pt x="1689" y="7449"/>
                    <a:pt x="1781" y="7400"/>
                    <a:pt x="1834" y="7312"/>
                  </a:cubicBezTo>
                  <a:lnTo>
                    <a:pt x="2215" y="6740"/>
                  </a:lnTo>
                  <a:close/>
                  <a:moveTo>
                    <a:pt x="6252" y="1"/>
                  </a:moveTo>
                  <a:cubicBezTo>
                    <a:pt x="6192" y="1"/>
                    <a:pt x="6133" y="24"/>
                    <a:pt x="6073" y="72"/>
                  </a:cubicBezTo>
                  <a:lnTo>
                    <a:pt x="5573" y="429"/>
                  </a:lnTo>
                  <a:cubicBezTo>
                    <a:pt x="4359" y="525"/>
                    <a:pt x="3192" y="1025"/>
                    <a:pt x="2310" y="1858"/>
                  </a:cubicBezTo>
                  <a:cubicBezTo>
                    <a:pt x="1477" y="2644"/>
                    <a:pt x="929" y="3620"/>
                    <a:pt x="691" y="4716"/>
                  </a:cubicBezTo>
                  <a:cubicBezTo>
                    <a:pt x="643" y="4954"/>
                    <a:pt x="596" y="5264"/>
                    <a:pt x="596" y="5264"/>
                  </a:cubicBezTo>
                  <a:lnTo>
                    <a:pt x="334" y="5264"/>
                  </a:lnTo>
                  <a:cubicBezTo>
                    <a:pt x="239" y="5264"/>
                    <a:pt x="167" y="5287"/>
                    <a:pt x="96" y="5383"/>
                  </a:cubicBezTo>
                  <a:cubicBezTo>
                    <a:pt x="0" y="5502"/>
                    <a:pt x="0" y="5645"/>
                    <a:pt x="72" y="5764"/>
                  </a:cubicBezTo>
                  <a:lnTo>
                    <a:pt x="572" y="6478"/>
                  </a:lnTo>
                  <a:cubicBezTo>
                    <a:pt x="691" y="7645"/>
                    <a:pt x="1191" y="8717"/>
                    <a:pt x="2001" y="9526"/>
                  </a:cubicBezTo>
                  <a:cubicBezTo>
                    <a:pt x="2906" y="10503"/>
                    <a:pt x="4097" y="11098"/>
                    <a:pt x="5406" y="11217"/>
                  </a:cubicBezTo>
                  <a:lnTo>
                    <a:pt x="5406" y="11479"/>
                  </a:lnTo>
                  <a:cubicBezTo>
                    <a:pt x="5406" y="11551"/>
                    <a:pt x="5454" y="11693"/>
                    <a:pt x="5525" y="11741"/>
                  </a:cubicBezTo>
                  <a:cubicBezTo>
                    <a:pt x="5573" y="11765"/>
                    <a:pt x="5645" y="11813"/>
                    <a:pt x="5692" y="11813"/>
                  </a:cubicBezTo>
                  <a:cubicBezTo>
                    <a:pt x="5764" y="11813"/>
                    <a:pt x="5811" y="11765"/>
                    <a:pt x="5883" y="11741"/>
                  </a:cubicBezTo>
                  <a:lnTo>
                    <a:pt x="6383" y="11384"/>
                  </a:lnTo>
                  <a:cubicBezTo>
                    <a:pt x="7264" y="11312"/>
                    <a:pt x="8169" y="11027"/>
                    <a:pt x="8907" y="10527"/>
                  </a:cubicBezTo>
                  <a:cubicBezTo>
                    <a:pt x="9741" y="9979"/>
                    <a:pt x="10431" y="9217"/>
                    <a:pt x="10836" y="8288"/>
                  </a:cubicBezTo>
                  <a:lnTo>
                    <a:pt x="10884" y="8264"/>
                  </a:lnTo>
                  <a:cubicBezTo>
                    <a:pt x="10908" y="8169"/>
                    <a:pt x="10908" y="8074"/>
                    <a:pt x="10812" y="8050"/>
                  </a:cubicBezTo>
                  <a:cubicBezTo>
                    <a:pt x="10779" y="8025"/>
                    <a:pt x="10743" y="8015"/>
                    <a:pt x="10708" y="8015"/>
                  </a:cubicBezTo>
                  <a:cubicBezTo>
                    <a:pt x="10643" y="8015"/>
                    <a:pt x="10581" y="8051"/>
                    <a:pt x="10550" y="8098"/>
                  </a:cubicBezTo>
                  <a:lnTo>
                    <a:pt x="10526" y="8169"/>
                  </a:lnTo>
                  <a:cubicBezTo>
                    <a:pt x="10122" y="9026"/>
                    <a:pt x="9479" y="9741"/>
                    <a:pt x="8693" y="10241"/>
                  </a:cubicBezTo>
                  <a:cubicBezTo>
                    <a:pt x="8169" y="10622"/>
                    <a:pt x="7597" y="10836"/>
                    <a:pt x="6978" y="10955"/>
                  </a:cubicBezTo>
                  <a:lnTo>
                    <a:pt x="7478" y="10598"/>
                  </a:lnTo>
                  <a:cubicBezTo>
                    <a:pt x="7550" y="10574"/>
                    <a:pt x="7573" y="10527"/>
                    <a:pt x="7597" y="10455"/>
                  </a:cubicBezTo>
                  <a:cubicBezTo>
                    <a:pt x="7669" y="10312"/>
                    <a:pt x="7597" y="10169"/>
                    <a:pt x="7478" y="10098"/>
                  </a:cubicBezTo>
                  <a:lnTo>
                    <a:pt x="7026" y="9812"/>
                  </a:lnTo>
                  <a:cubicBezTo>
                    <a:pt x="7597" y="9622"/>
                    <a:pt x="8145" y="9360"/>
                    <a:pt x="8574" y="8931"/>
                  </a:cubicBezTo>
                  <a:cubicBezTo>
                    <a:pt x="9312" y="8288"/>
                    <a:pt x="9741" y="7383"/>
                    <a:pt x="9836" y="6431"/>
                  </a:cubicBezTo>
                  <a:cubicBezTo>
                    <a:pt x="9836" y="6359"/>
                    <a:pt x="9812" y="6288"/>
                    <a:pt x="9717" y="6264"/>
                  </a:cubicBezTo>
                  <a:lnTo>
                    <a:pt x="9336" y="6264"/>
                  </a:lnTo>
                  <a:lnTo>
                    <a:pt x="10407" y="4740"/>
                  </a:lnTo>
                  <a:lnTo>
                    <a:pt x="11479" y="6264"/>
                  </a:lnTo>
                  <a:lnTo>
                    <a:pt x="11146" y="6264"/>
                  </a:lnTo>
                  <a:cubicBezTo>
                    <a:pt x="11050" y="6264"/>
                    <a:pt x="10955" y="6311"/>
                    <a:pt x="10955" y="6407"/>
                  </a:cubicBezTo>
                  <a:cubicBezTo>
                    <a:pt x="10931" y="6740"/>
                    <a:pt x="10884" y="7097"/>
                    <a:pt x="10788" y="7431"/>
                  </a:cubicBezTo>
                  <a:cubicBezTo>
                    <a:pt x="10765" y="7502"/>
                    <a:pt x="10812" y="7597"/>
                    <a:pt x="10908" y="7621"/>
                  </a:cubicBezTo>
                  <a:cubicBezTo>
                    <a:pt x="10928" y="7632"/>
                    <a:pt x="10949" y="7636"/>
                    <a:pt x="10969" y="7636"/>
                  </a:cubicBezTo>
                  <a:cubicBezTo>
                    <a:pt x="11041" y="7636"/>
                    <a:pt x="11103" y="7577"/>
                    <a:pt x="11122" y="7502"/>
                  </a:cubicBezTo>
                  <a:cubicBezTo>
                    <a:pt x="11217" y="7216"/>
                    <a:pt x="11265" y="6907"/>
                    <a:pt x="11289" y="6597"/>
                  </a:cubicBezTo>
                  <a:lnTo>
                    <a:pt x="11574" y="6597"/>
                  </a:lnTo>
                  <a:cubicBezTo>
                    <a:pt x="11693" y="6597"/>
                    <a:pt x="11765" y="6526"/>
                    <a:pt x="11836" y="6407"/>
                  </a:cubicBezTo>
                  <a:cubicBezTo>
                    <a:pt x="11979" y="6240"/>
                    <a:pt x="11979" y="6121"/>
                    <a:pt x="11884" y="6026"/>
                  </a:cubicBezTo>
                  <a:lnTo>
                    <a:pt x="11384" y="5311"/>
                  </a:lnTo>
                  <a:cubicBezTo>
                    <a:pt x="11265" y="4144"/>
                    <a:pt x="10765" y="3073"/>
                    <a:pt x="9955" y="2239"/>
                  </a:cubicBezTo>
                  <a:cubicBezTo>
                    <a:pt x="9074" y="1287"/>
                    <a:pt x="7883" y="691"/>
                    <a:pt x="6573" y="572"/>
                  </a:cubicBezTo>
                  <a:lnTo>
                    <a:pt x="6573" y="310"/>
                  </a:lnTo>
                  <a:cubicBezTo>
                    <a:pt x="6573" y="215"/>
                    <a:pt x="6526" y="96"/>
                    <a:pt x="6430" y="72"/>
                  </a:cubicBezTo>
                  <a:cubicBezTo>
                    <a:pt x="6371" y="24"/>
                    <a:pt x="6311" y="1"/>
                    <a:pt x="625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2" name="Google Shape;7562;p52"/>
          <p:cNvGrpSpPr/>
          <p:nvPr/>
        </p:nvGrpSpPr>
        <p:grpSpPr>
          <a:xfrm>
            <a:off x="1098221" y="3572345"/>
            <a:ext cx="291147" cy="355755"/>
            <a:chOff x="1745908" y="3572345"/>
            <a:chExt cx="291147" cy="355755"/>
          </a:xfrm>
        </p:grpSpPr>
        <p:sp>
          <p:nvSpPr>
            <p:cNvPr id="7563" name="Google Shape;7563;p52"/>
            <p:cNvSpPr/>
            <p:nvPr/>
          </p:nvSpPr>
          <p:spPr>
            <a:xfrm>
              <a:off x="1750172" y="3658272"/>
              <a:ext cx="118604" cy="265026"/>
            </a:xfrm>
            <a:custGeom>
              <a:rect b="b" l="l" r="r" t="t"/>
              <a:pathLst>
                <a:path extrusionOk="0" h="8889" w="3978">
                  <a:moveTo>
                    <a:pt x="1906" y="0"/>
                  </a:moveTo>
                  <a:cubicBezTo>
                    <a:pt x="1668" y="0"/>
                    <a:pt x="1" y="119"/>
                    <a:pt x="1" y="1905"/>
                  </a:cubicBezTo>
                  <a:lnTo>
                    <a:pt x="1" y="3763"/>
                  </a:lnTo>
                  <a:cubicBezTo>
                    <a:pt x="1" y="3787"/>
                    <a:pt x="1" y="3810"/>
                    <a:pt x="25" y="3810"/>
                  </a:cubicBezTo>
                  <a:cubicBezTo>
                    <a:pt x="150" y="3936"/>
                    <a:pt x="282" y="3988"/>
                    <a:pt x="400" y="3988"/>
                  </a:cubicBezTo>
                  <a:cubicBezTo>
                    <a:pt x="617" y="3988"/>
                    <a:pt x="787" y="3812"/>
                    <a:pt x="787" y="3596"/>
                  </a:cubicBezTo>
                  <a:lnTo>
                    <a:pt x="787" y="8526"/>
                  </a:lnTo>
                  <a:cubicBezTo>
                    <a:pt x="787" y="8549"/>
                    <a:pt x="834" y="8573"/>
                    <a:pt x="834" y="8597"/>
                  </a:cubicBezTo>
                  <a:cubicBezTo>
                    <a:pt x="1021" y="8792"/>
                    <a:pt x="1219" y="8872"/>
                    <a:pt x="1398" y="8872"/>
                  </a:cubicBezTo>
                  <a:cubicBezTo>
                    <a:pt x="1680" y="8872"/>
                    <a:pt x="1912" y="8671"/>
                    <a:pt x="1966" y="8405"/>
                  </a:cubicBezTo>
                  <a:lnTo>
                    <a:pt x="1966" y="8405"/>
                  </a:lnTo>
                  <a:cubicBezTo>
                    <a:pt x="2024" y="8680"/>
                    <a:pt x="2282" y="8888"/>
                    <a:pt x="2585" y="8888"/>
                  </a:cubicBezTo>
                  <a:cubicBezTo>
                    <a:pt x="2612" y="8888"/>
                    <a:pt x="2640" y="8886"/>
                    <a:pt x="2668" y="8883"/>
                  </a:cubicBezTo>
                  <a:cubicBezTo>
                    <a:pt x="2930" y="8811"/>
                    <a:pt x="3168" y="8549"/>
                    <a:pt x="3168" y="8288"/>
                  </a:cubicBezTo>
                  <a:lnTo>
                    <a:pt x="3168" y="3596"/>
                  </a:lnTo>
                  <a:cubicBezTo>
                    <a:pt x="3168" y="3809"/>
                    <a:pt x="3340" y="3984"/>
                    <a:pt x="3564" y="3984"/>
                  </a:cubicBezTo>
                  <a:cubicBezTo>
                    <a:pt x="3590" y="3984"/>
                    <a:pt x="3617" y="3982"/>
                    <a:pt x="3644" y="3977"/>
                  </a:cubicBezTo>
                  <a:cubicBezTo>
                    <a:pt x="3835" y="3953"/>
                    <a:pt x="3978" y="3787"/>
                    <a:pt x="3978" y="3596"/>
                  </a:cubicBezTo>
                  <a:lnTo>
                    <a:pt x="3978" y="2001"/>
                  </a:lnTo>
                  <a:cubicBezTo>
                    <a:pt x="3954" y="857"/>
                    <a:pt x="3073" y="0"/>
                    <a:pt x="1954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4" name="Google Shape;7564;p52"/>
            <p:cNvSpPr/>
            <p:nvPr/>
          </p:nvSpPr>
          <p:spPr>
            <a:xfrm>
              <a:off x="1784251" y="3903921"/>
              <a:ext cx="17800" cy="17800"/>
            </a:xfrm>
            <a:custGeom>
              <a:rect b="b" l="l" r="r" t="t"/>
              <a:pathLst>
                <a:path extrusionOk="0" h="597" w="597">
                  <a:moveTo>
                    <a:pt x="358" y="1"/>
                  </a:moveTo>
                  <a:cubicBezTo>
                    <a:pt x="358" y="168"/>
                    <a:pt x="310" y="310"/>
                    <a:pt x="191" y="430"/>
                  </a:cubicBezTo>
                  <a:cubicBezTo>
                    <a:pt x="144" y="477"/>
                    <a:pt x="72" y="501"/>
                    <a:pt x="1" y="549"/>
                  </a:cubicBezTo>
                  <a:cubicBezTo>
                    <a:pt x="96" y="572"/>
                    <a:pt x="168" y="596"/>
                    <a:pt x="239" y="596"/>
                  </a:cubicBezTo>
                  <a:cubicBezTo>
                    <a:pt x="382" y="596"/>
                    <a:pt x="525" y="572"/>
                    <a:pt x="596" y="477"/>
                  </a:cubicBezTo>
                  <a:cubicBezTo>
                    <a:pt x="501" y="358"/>
                    <a:pt x="382" y="191"/>
                    <a:pt x="358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5" name="Google Shape;7565;p52"/>
            <p:cNvSpPr/>
            <p:nvPr/>
          </p:nvSpPr>
          <p:spPr>
            <a:xfrm>
              <a:off x="1821192" y="3707975"/>
              <a:ext cx="24150" cy="213028"/>
            </a:xfrm>
            <a:custGeom>
              <a:rect b="b" l="l" r="r" t="t"/>
              <a:pathLst>
                <a:path extrusionOk="0" h="7145" w="810">
                  <a:moveTo>
                    <a:pt x="810" y="0"/>
                  </a:moveTo>
                  <a:cubicBezTo>
                    <a:pt x="548" y="0"/>
                    <a:pt x="357" y="214"/>
                    <a:pt x="357" y="453"/>
                  </a:cubicBezTo>
                  <a:lnTo>
                    <a:pt x="357" y="6549"/>
                  </a:lnTo>
                  <a:cubicBezTo>
                    <a:pt x="357" y="6787"/>
                    <a:pt x="215" y="7002"/>
                    <a:pt x="0" y="7073"/>
                  </a:cubicBezTo>
                  <a:cubicBezTo>
                    <a:pt x="48" y="7121"/>
                    <a:pt x="143" y="7144"/>
                    <a:pt x="238" y="7144"/>
                  </a:cubicBezTo>
                  <a:cubicBezTo>
                    <a:pt x="524" y="7144"/>
                    <a:pt x="810" y="6882"/>
                    <a:pt x="810" y="6549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6" name="Google Shape;7566;p52"/>
            <p:cNvSpPr/>
            <p:nvPr/>
          </p:nvSpPr>
          <p:spPr>
            <a:xfrm>
              <a:off x="1802021" y="3658272"/>
              <a:ext cx="66040" cy="117889"/>
            </a:xfrm>
            <a:custGeom>
              <a:rect b="b" l="l" r="r" t="t"/>
              <a:pathLst>
                <a:path extrusionOk="0" h="3954" w="2215">
                  <a:moveTo>
                    <a:pt x="0" y="0"/>
                  </a:moveTo>
                  <a:cubicBezTo>
                    <a:pt x="1000" y="119"/>
                    <a:pt x="1739" y="953"/>
                    <a:pt x="1739" y="1977"/>
                  </a:cubicBezTo>
                  <a:lnTo>
                    <a:pt x="1739" y="3572"/>
                  </a:lnTo>
                  <a:cubicBezTo>
                    <a:pt x="1739" y="3668"/>
                    <a:pt x="1667" y="3787"/>
                    <a:pt x="1620" y="3834"/>
                  </a:cubicBezTo>
                  <a:lnTo>
                    <a:pt x="1596" y="3882"/>
                  </a:lnTo>
                  <a:cubicBezTo>
                    <a:pt x="1643" y="3929"/>
                    <a:pt x="1739" y="3953"/>
                    <a:pt x="1834" y="3953"/>
                  </a:cubicBezTo>
                  <a:cubicBezTo>
                    <a:pt x="1929" y="3953"/>
                    <a:pt x="2024" y="3906"/>
                    <a:pt x="2096" y="3834"/>
                  </a:cubicBezTo>
                  <a:cubicBezTo>
                    <a:pt x="2191" y="3787"/>
                    <a:pt x="2215" y="3691"/>
                    <a:pt x="2215" y="3572"/>
                  </a:cubicBezTo>
                  <a:lnTo>
                    <a:pt x="2215" y="1977"/>
                  </a:lnTo>
                  <a:cubicBezTo>
                    <a:pt x="2215" y="857"/>
                    <a:pt x="1358" y="0"/>
                    <a:pt x="238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7" name="Google Shape;7567;p52"/>
            <p:cNvSpPr/>
            <p:nvPr/>
          </p:nvSpPr>
          <p:spPr>
            <a:xfrm>
              <a:off x="1914901" y="3796019"/>
              <a:ext cx="113625" cy="124984"/>
            </a:xfrm>
            <a:custGeom>
              <a:rect b="b" l="l" r="r" t="t"/>
              <a:pathLst>
                <a:path extrusionOk="0" h="4192" w="3811">
                  <a:moveTo>
                    <a:pt x="72" y="0"/>
                  </a:moveTo>
                  <a:cubicBezTo>
                    <a:pt x="25" y="0"/>
                    <a:pt x="1" y="24"/>
                    <a:pt x="1" y="48"/>
                  </a:cubicBezTo>
                  <a:lnTo>
                    <a:pt x="1" y="4191"/>
                  </a:lnTo>
                  <a:lnTo>
                    <a:pt x="3811" y="4191"/>
                  </a:lnTo>
                  <a:lnTo>
                    <a:pt x="3811" y="48"/>
                  </a:lnTo>
                  <a:cubicBezTo>
                    <a:pt x="3811" y="24"/>
                    <a:pt x="3787" y="0"/>
                    <a:pt x="3763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8" name="Google Shape;7568;p52"/>
            <p:cNvSpPr/>
            <p:nvPr/>
          </p:nvSpPr>
          <p:spPr>
            <a:xfrm>
              <a:off x="2012904" y="3796019"/>
              <a:ext cx="15623" cy="124984"/>
            </a:xfrm>
            <a:custGeom>
              <a:rect b="b" l="l" r="r" t="t"/>
              <a:pathLst>
                <a:path extrusionOk="0" h="4192" w="524">
                  <a:moveTo>
                    <a:pt x="0" y="0"/>
                  </a:moveTo>
                  <a:cubicBezTo>
                    <a:pt x="24" y="0"/>
                    <a:pt x="48" y="24"/>
                    <a:pt x="48" y="48"/>
                  </a:cubicBezTo>
                  <a:lnTo>
                    <a:pt x="48" y="4191"/>
                  </a:lnTo>
                  <a:lnTo>
                    <a:pt x="524" y="4191"/>
                  </a:lnTo>
                  <a:lnTo>
                    <a:pt x="524" y="48"/>
                  </a:lnTo>
                  <a:cubicBezTo>
                    <a:pt x="524" y="24"/>
                    <a:pt x="500" y="0"/>
                    <a:pt x="47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9" name="Google Shape;7569;p52"/>
            <p:cNvSpPr/>
            <p:nvPr/>
          </p:nvSpPr>
          <p:spPr>
            <a:xfrm>
              <a:off x="1779987" y="3578725"/>
              <a:ext cx="58974" cy="58259"/>
            </a:xfrm>
            <a:custGeom>
              <a:rect b="b" l="l" r="r" t="t"/>
              <a:pathLst>
                <a:path extrusionOk="0" h="1954" w="1978">
                  <a:moveTo>
                    <a:pt x="1001" y="1"/>
                  </a:moveTo>
                  <a:cubicBezTo>
                    <a:pt x="453" y="1"/>
                    <a:pt x="1" y="430"/>
                    <a:pt x="1" y="977"/>
                  </a:cubicBezTo>
                  <a:cubicBezTo>
                    <a:pt x="1" y="1525"/>
                    <a:pt x="453" y="1954"/>
                    <a:pt x="1001" y="1954"/>
                  </a:cubicBezTo>
                  <a:cubicBezTo>
                    <a:pt x="1525" y="1954"/>
                    <a:pt x="1978" y="1525"/>
                    <a:pt x="1978" y="977"/>
                  </a:cubicBezTo>
                  <a:cubicBezTo>
                    <a:pt x="1978" y="430"/>
                    <a:pt x="1525" y="1"/>
                    <a:pt x="100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0" name="Google Shape;7570;p52"/>
            <p:cNvSpPr/>
            <p:nvPr/>
          </p:nvSpPr>
          <p:spPr>
            <a:xfrm>
              <a:off x="1789230" y="3579441"/>
              <a:ext cx="49731" cy="57543"/>
            </a:xfrm>
            <a:custGeom>
              <a:rect b="b" l="l" r="r" t="t"/>
              <a:pathLst>
                <a:path extrusionOk="0" h="1930" w="1668">
                  <a:moveTo>
                    <a:pt x="929" y="1"/>
                  </a:moveTo>
                  <a:cubicBezTo>
                    <a:pt x="1120" y="167"/>
                    <a:pt x="1239" y="406"/>
                    <a:pt x="1239" y="715"/>
                  </a:cubicBezTo>
                  <a:cubicBezTo>
                    <a:pt x="1239" y="1239"/>
                    <a:pt x="810" y="1692"/>
                    <a:pt x="263" y="1692"/>
                  </a:cubicBezTo>
                  <a:cubicBezTo>
                    <a:pt x="167" y="1692"/>
                    <a:pt x="96" y="1692"/>
                    <a:pt x="1" y="1668"/>
                  </a:cubicBezTo>
                  <a:lnTo>
                    <a:pt x="1" y="1668"/>
                  </a:lnTo>
                  <a:cubicBezTo>
                    <a:pt x="167" y="1834"/>
                    <a:pt x="405" y="1930"/>
                    <a:pt x="691" y="1930"/>
                  </a:cubicBezTo>
                  <a:cubicBezTo>
                    <a:pt x="1215" y="1930"/>
                    <a:pt x="1668" y="1477"/>
                    <a:pt x="1668" y="953"/>
                  </a:cubicBezTo>
                  <a:cubicBezTo>
                    <a:pt x="1668" y="501"/>
                    <a:pt x="1358" y="120"/>
                    <a:pt x="929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1" name="Google Shape;7571;p52"/>
            <p:cNvSpPr/>
            <p:nvPr/>
          </p:nvSpPr>
          <p:spPr>
            <a:xfrm>
              <a:off x="1909952" y="3791756"/>
              <a:ext cx="124984" cy="136344"/>
            </a:xfrm>
            <a:custGeom>
              <a:rect b="b" l="l" r="r" t="t"/>
              <a:pathLst>
                <a:path extrusionOk="0" h="4573" w="4192">
                  <a:moveTo>
                    <a:pt x="238" y="0"/>
                  </a:moveTo>
                  <a:cubicBezTo>
                    <a:pt x="119" y="0"/>
                    <a:pt x="0" y="119"/>
                    <a:pt x="0" y="238"/>
                  </a:cubicBezTo>
                  <a:lnTo>
                    <a:pt x="0" y="4406"/>
                  </a:lnTo>
                  <a:cubicBezTo>
                    <a:pt x="0" y="4477"/>
                    <a:pt x="95" y="4573"/>
                    <a:pt x="167" y="4573"/>
                  </a:cubicBezTo>
                  <a:lnTo>
                    <a:pt x="762" y="4573"/>
                  </a:lnTo>
                  <a:cubicBezTo>
                    <a:pt x="857" y="4573"/>
                    <a:pt x="929" y="4525"/>
                    <a:pt x="953" y="4430"/>
                  </a:cubicBezTo>
                  <a:cubicBezTo>
                    <a:pt x="976" y="4311"/>
                    <a:pt x="881" y="4215"/>
                    <a:pt x="762" y="4215"/>
                  </a:cubicBezTo>
                  <a:lnTo>
                    <a:pt x="357" y="4215"/>
                  </a:lnTo>
                  <a:lnTo>
                    <a:pt x="357" y="357"/>
                  </a:lnTo>
                  <a:lnTo>
                    <a:pt x="3834" y="357"/>
                  </a:lnTo>
                  <a:lnTo>
                    <a:pt x="3834" y="4215"/>
                  </a:lnTo>
                  <a:lnTo>
                    <a:pt x="1572" y="4215"/>
                  </a:lnTo>
                  <a:cubicBezTo>
                    <a:pt x="1477" y="4215"/>
                    <a:pt x="1429" y="4287"/>
                    <a:pt x="1405" y="4358"/>
                  </a:cubicBezTo>
                  <a:cubicBezTo>
                    <a:pt x="1357" y="4477"/>
                    <a:pt x="1453" y="4573"/>
                    <a:pt x="1572" y="4573"/>
                  </a:cubicBezTo>
                  <a:lnTo>
                    <a:pt x="4025" y="4573"/>
                  </a:lnTo>
                  <a:cubicBezTo>
                    <a:pt x="4096" y="4573"/>
                    <a:pt x="4191" y="4477"/>
                    <a:pt x="4191" y="4406"/>
                  </a:cubicBezTo>
                  <a:lnTo>
                    <a:pt x="4191" y="238"/>
                  </a:lnTo>
                  <a:cubicBezTo>
                    <a:pt x="4168" y="72"/>
                    <a:pt x="4072" y="0"/>
                    <a:pt x="3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2" name="Google Shape;7572;p52"/>
            <p:cNvSpPr/>
            <p:nvPr/>
          </p:nvSpPr>
          <p:spPr>
            <a:xfrm>
              <a:off x="1946148" y="3714295"/>
              <a:ext cx="35539" cy="54770"/>
            </a:xfrm>
            <a:custGeom>
              <a:rect b="b" l="l" r="r" t="t"/>
              <a:pathLst>
                <a:path extrusionOk="0" h="1837" w="1192">
                  <a:moveTo>
                    <a:pt x="557" y="325"/>
                  </a:moveTo>
                  <a:cubicBezTo>
                    <a:pt x="577" y="325"/>
                    <a:pt x="598" y="329"/>
                    <a:pt x="620" y="336"/>
                  </a:cubicBezTo>
                  <a:cubicBezTo>
                    <a:pt x="739" y="336"/>
                    <a:pt x="834" y="455"/>
                    <a:pt x="834" y="574"/>
                  </a:cubicBezTo>
                  <a:lnTo>
                    <a:pt x="834" y="1217"/>
                  </a:lnTo>
                  <a:cubicBezTo>
                    <a:pt x="834" y="1336"/>
                    <a:pt x="739" y="1455"/>
                    <a:pt x="620" y="1455"/>
                  </a:cubicBezTo>
                  <a:cubicBezTo>
                    <a:pt x="477" y="1455"/>
                    <a:pt x="358" y="1360"/>
                    <a:pt x="358" y="1217"/>
                  </a:cubicBezTo>
                  <a:lnTo>
                    <a:pt x="358" y="574"/>
                  </a:lnTo>
                  <a:cubicBezTo>
                    <a:pt x="358" y="432"/>
                    <a:pt x="444" y="325"/>
                    <a:pt x="557" y="325"/>
                  </a:cubicBezTo>
                  <a:close/>
                  <a:moveTo>
                    <a:pt x="614" y="1"/>
                  </a:moveTo>
                  <a:cubicBezTo>
                    <a:pt x="600" y="1"/>
                    <a:pt x="586" y="1"/>
                    <a:pt x="572" y="2"/>
                  </a:cubicBezTo>
                  <a:cubicBezTo>
                    <a:pt x="263" y="26"/>
                    <a:pt x="1" y="264"/>
                    <a:pt x="1" y="598"/>
                  </a:cubicBezTo>
                  <a:lnTo>
                    <a:pt x="1" y="1241"/>
                  </a:lnTo>
                  <a:cubicBezTo>
                    <a:pt x="1" y="1550"/>
                    <a:pt x="239" y="1812"/>
                    <a:pt x="572" y="1836"/>
                  </a:cubicBezTo>
                  <a:cubicBezTo>
                    <a:pt x="905" y="1836"/>
                    <a:pt x="1191" y="1574"/>
                    <a:pt x="1191" y="1217"/>
                  </a:cubicBezTo>
                  <a:lnTo>
                    <a:pt x="1191" y="598"/>
                  </a:lnTo>
                  <a:cubicBezTo>
                    <a:pt x="1191" y="256"/>
                    <a:pt x="929" y="1"/>
                    <a:pt x="6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3" name="Google Shape;7573;p52"/>
            <p:cNvSpPr/>
            <p:nvPr/>
          </p:nvSpPr>
          <p:spPr>
            <a:xfrm>
              <a:off x="1902826" y="3714087"/>
              <a:ext cx="37686" cy="52832"/>
            </a:xfrm>
            <a:custGeom>
              <a:rect b="b" l="l" r="r" t="t"/>
              <a:pathLst>
                <a:path extrusionOk="0" h="1772" w="1264">
                  <a:moveTo>
                    <a:pt x="715" y="533"/>
                  </a:moveTo>
                  <a:lnTo>
                    <a:pt x="715" y="986"/>
                  </a:lnTo>
                  <a:lnTo>
                    <a:pt x="477" y="986"/>
                  </a:lnTo>
                  <a:cubicBezTo>
                    <a:pt x="572" y="843"/>
                    <a:pt x="644" y="652"/>
                    <a:pt x="715" y="533"/>
                  </a:cubicBezTo>
                  <a:close/>
                  <a:moveTo>
                    <a:pt x="811" y="1"/>
                  </a:moveTo>
                  <a:cubicBezTo>
                    <a:pt x="733" y="1"/>
                    <a:pt x="651" y="32"/>
                    <a:pt x="596" y="105"/>
                  </a:cubicBezTo>
                  <a:cubicBezTo>
                    <a:pt x="501" y="176"/>
                    <a:pt x="144" y="867"/>
                    <a:pt x="25" y="1081"/>
                  </a:cubicBezTo>
                  <a:cubicBezTo>
                    <a:pt x="1" y="1105"/>
                    <a:pt x="1" y="1129"/>
                    <a:pt x="1" y="1200"/>
                  </a:cubicBezTo>
                  <a:cubicBezTo>
                    <a:pt x="1" y="1272"/>
                    <a:pt x="72" y="1343"/>
                    <a:pt x="168" y="1343"/>
                  </a:cubicBezTo>
                  <a:lnTo>
                    <a:pt x="715" y="1343"/>
                  </a:lnTo>
                  <a:lnTo>
                    <a:pt x="715" y="1581"/>
                  </a:lnTo>
                  <a:cubicBezTo>
                    <a:pt x="715" y="1676"/>
                    <a:pt x="787" y="1772"/>
                    <a:pt x="882" y="1772"/>
                  </a:cubicBezTo>
                  <a:cubicBezTo>
                    <a:pt x="977" y="1772"/>
                    <a:pt x="1073" y="1676"/>
                    <a:pt x="1073" y="1581"/>
                  </a:cubicBezTo>
                  <a:lnTo>
                    <a:pt x="1073" y="1343"/>
                  </a:lnTo>
                  <a:cubicBezTo>
                    <a:pt x="1144" y="1343"/>
                    <a:pt x="1215" y="1295"/>
                    <a:pt x="1239" y="1200"/>
                  </a:cubicBezTo>
                  <a:cubicBezTo>
                    <a:pt x="1263" y="1081"/>
                    <a:pt x="1192" y="986"/>
                    <a:pt x="1073" y="986"/>
                  </a:cubicBezTo>
                  <a:lnTo>
                    <a:pt x="1073" y="248"/>
                  </a:lnTo>
                  <a:cubicBezTo>
                    <a:pt x="1073" y="129"/>
                    <a:pt x="977" y="33"/>
                    <a:pt x="882" y="9"/>
                  </a:cubicBezTo>
                  <a:cubicBezTo>
                    <a:pt x="860" y="4"/>
                    <a:pt x="836" y="1"/>
                    <a:pt x="81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4" name="Google Shape;7574;p52"/>
            <p:cNvSpPr/>
            <p:nvPr/>
          </p:nvSpPr>
          <p:spPr>
            <a:xfrm>
              <a:off x="2000114" y="3711970"/>
              <a:ext cx="29129" cy="55665"/>
            </a:xfrm>
            <a:custGeom>
              <a:rect b="b" l="l" r="r" t="t"/>
              <a:pathLst>
                <a:path extrusionOk="0" h="1867" w="977">
                  <a:moveTo>
                    <a:pt x="815" y="0"/>
                  </a:moveTo>
                  <a:cubicBezTo>
                    <a:pt x="744" y="0"/>
                    <a:pt x="680" y="31"/>
                    <a:pt x="643" y="104"/>
                  </a:cubicBezTo>
                  <a:lnTo>
                    <a:pt x="0" y="1605"/>
                  </a:lnTo>
                  <a:cubicBezTo>
                    <a:pt x="0" y="1747"/>
                    <a:pt x="48" y="1843"/>
                    <a:pt x="120" y="1867"/>
                  </a:cubicBezTo>
                  <a:lnTo>
                    <a:pt x="191" y="1867"/>
                  </a:lnTo>
                  <a:cubicBezTo>
                    <a:pt x="239" y="1867"/>
                    <a:pt x="310" y="1843"/>
                    <a:pt x="334" y="1747"/>
                  </a:cubicBezTo>
                  <a:lnTo>
                    <a:pt x="953" y="247"/>
                  </a:lnTo>
                  <a:cubicBezTo>
                    <a:pt x="977" y="176"/>
                    <a:pt x="953" y="80"/>
                    <a:pt x="882" y="9"/>
                  </a:cubicBezTo>
                  <a:cubicBezTo>
                    <a:pt x="859" y="3"/>
                    <a:pt x="837" y="0"/>
                    <a:pt x="8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5" name="Google Shape;7575;p52"/>
            <p:cNvSpPr/>
            <p:nvPr/>
          </p:nvSpPr>
          <p:spPr>
            <a:xfrm>
              <a:off x="1994419" y="3717903"/>
              <a:ext cx="12105" cy="12105"/>
            </a:xfrm>
            <a:custGeom>
              <a:rect b="b" l="l" r="r" t="t"/>
              <a:pathLst>
                <a:path extrusionOk="0" h="406" w="406">
                  <a:moveTo>
                    <a:pt x="191" y="1"/>
                  </a:moveTo>
                  <a:cubicBezTo>
                    <a:pt x="72" y="1"/>
                    <a:pt x="1" y="96"/>
                    <a:pt x="1" y="191"/>
                  </a:cubicBezTo>
                  <a:cubicBezTo>
                    <a:pt x="1" y="310"/>
                    <a:pt x="72" y="405"/>
                    <a:pt x="191" y="405"/>
                  </a:cubicBezTo>
                  <a:cubicBezTo>
                    <a:pt x="311" y="405"/>
                    <a:pt x="406" y="310"/>
                    <a:pt x="406" y="191"/>
                  </a:cubicBezTo>
                  <a:cubicBezTo>
                    <a:pt x="406" y="96"/>
                    <a:pt x="311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6" name="Google Shape;7576;p52"/>
            <p:cNvSpPr/>
            <p:nvPr/>
          </p:nvSpPr>
          <p:spPr>
            <a:xfrm>
              <a:off x="2024264" y="3752698"/>
              <a:ext cx="12791" cy="12105"/>
            </a:xfrm>
            <a:custGeom>
              <a:rect b="b" l="l" r="r" t="t"/>
              <a:pathLst>
                <a:path extrusionOk="0" h="406" w="429">
                  <a:moveTo>
                    <a:pt x="214" y="0"/>
                  </a:moveTo>
                  <a:cubicBezTo>
                    <a:pt x="95" y="0"/>
                    <a:pt x="0" y="72"/>
                    <a:pt x="0" y="191"/>
                  </a:cubicBezTo>
                  <a:cubicBezTo>
                    <a:pt x="0" y="310"/>
                    <a:pt x="95" y="405"/>
                    <a:pt x="214" y="405"/>
                  </a:cubicBezTo>
                  <a:cubicBezTo>
                    <a:pt x="334" y="405"/>
                    <a:pt x="429" y="310"/>
                    <a:pt x="429" y="191"/>
                  </a:cubicBezTo>
                  <a:cubicBezTo>
                    <a:pt x="429" y="72"/>
                    <a:pt x="334" y="0"/>
                    <a:pt x="21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7" name="Google Shape;7577;p52"/>
            <p:cNvSpPr/>
            <p:nvPr/>
          </p:nvSpPr>
          <p:spPr>
            <a:xfrm>
              <a:off x="1745908" y="3653293"/>
              <a:ext cx="128562" cy="274417"/>
            </a:xfrm>
            <a:custGeom>
              <a:rect b="b" l="l" r="r" t="t"/>
              <a:pathLst>
                <a:path extrusionOk="0" h="9204" w="4312">
                  <a:moveTo>
                    <a:pt x="2073" y="0"/>
                  </a:moveTo>
                  <a:cubicBezTo>
                    <a:pt x="1358" y="0"/>
                    <a:pt x="25" y="429"/>
                    <a:pt x="25" y="2048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8"/>
                  </a:cubicBezTo>
                  <a:cubicBezTo>
                    <a:pt x="43" y="4139"/>
                    <a:pt x="312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1"/>
                    <a:pt x="1406" y="9193"/>
                  </a:cubicBezTo>
                  <a:cubicBezTo>
                    <a:pt x="1452" y="9200"/>
                    <a:pt x="1497" y="9203"/>
                    <a:pt x="1541" y="9203"/>
                  </a:cubicBezTo>
                  <a:cubicBezTo>
                    <a:pt x="1792" y="9203"/>
                    <a:pt x="2006" y="9093"/>
                    <a:pt x="2168" y="8931"/>
                  </a:cubicBezTo>
                  <a:cubicBezTo>
                    <a:pt x="2310" y="9093"/>
                    <a:pt x="2521" y="9203"/>
                    <a:pt x="2771" y="9203"/>
                  </a:cubicBezTo>
                  <a:cubicBezTo>
                    <a:pt x="2815" y="9203"/>
                    <a:pt x="2860" y="9200"/>
                    <a:pt x="2906" y="9193"/>
                  </a:cubicBezTo>
                  <a:cubicBezTo>
                    <a:pt x="3263" y="9121"/>
                    <a:pt x="3525" y="8812"/>
                    <a:pt x="3525" y="8407"/>
                  </a:cubicBezTo>
                  <a:lnTo>
                    <a:pt x="3525" y="5549"/>
                  </a:lnTo>
                  <a:cubicBezTo>
                    <a:pt x="3525" y="5478"/>
                    <a:pt x="3478" y="5406"/>
                    <a:pt x="3383" y="5382"/>
                  </a:cubicBezTo>
                  <a:cubicBezTo>
                    <a:pt x="3361" y="5374"/>
                    <a:pt x="3340" y="5370"/>
                    <a:pt x="3321" y="5370"/>
                  </a:cubicBezTo>
                  <a:cubicBezTo>
                    <a:pt x="3232" y="5370"/>
                    <a:pt x="3168" y="5452"/>
                    <a:pt x="3168" y="5549"/>
                  </a:cubicBezTo>
                  <a:lnTo>
                    <a:pt x="3168" y="8407"/>
                  </a:lnTo>
                  <a:cubicBezTo>
                    <a:pt x="3168" y="8645"/>
                    <a:pt x="3001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20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45"/>
                    <a:pt x="1739" y="8836"/>
                    <a:pt x="1525" y="8836"/>
                  </a:cubicBezTo>
                  <a:cubicBezTo>
                    <a:pt x="1287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29"/>
                    <a:pt x="1096" y="1858"/>
                    <a:pt x="1001" y="1834"/>
                  </a:cubicBezTo>
                  <a:cubicBezTo>
                    <a:pt x="989" y="1832"/>
                    <a:pt x="976" y="1830"/>
                    <a:pt x="965" y="1830"/>
                  </a:cubicBezTo>
                  <a:cubicBezTo>
                    <a:pt x="863" y="1830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3" y="3956"/>
                    <a:pt x="586" y="3957"/>
                    <a:pt x="570" y="3957"/>
                  </a:cubicBezTo>
                  <a:cubicBezTo>
                    <a:pt x="430" y="3957"/>
                    <a:pt x="334" y="3867"/>
                    <a:pt x="334" y="3739"/>
                  </a:cubicBezTo>
                  <a:lnTo>
                    <a:pt x="334" y="2144"/>
                  </a:lnTo>
                  <a:cubicBezTo>
                    <a:pt x="334" y="1143"/>
                    <a:pt x="1144" y="358"/>
                    <a:pt x="2120" y="358"/>
                  </a:cubicBezTo>
                  <a:lnTo>
                    <a:pt x="2216" y="358"/>
                  </a:lnTo>
                  <a:cubicBezTo>
                    <a:pt x="3716" y="358"/>
                    <a:pt x="3954" y="1667"/>
                    <a:pt x="3954" y="2072"/>
                  </a:cubicBezTo>
                  <a:lnTo>
                    <a:pt x="3954" y="3858"/>
                  </a:lnTo>
                  <a:lnTo>
                    <a:pt x="3954" y="3882"/>
                  </a:lnTo>
                  <a:cubicBezTo>
                    <a:pt x="3883" y="3962"/>
                    <a:pt x="3803" y="3995"/>
                    <a:pt x="3730" y="3995"/>
                  </a:cubicBezTo>
                  <a:cubicBezTo>
                    <a:pt x="3605" y="3995"/>
                    <a:pt x="3502" y="3898"/>
                    <a:pt x="3502" y="3763"/>
                  </a:cubicBezTo>
                  <a:lnTo>
                    <a:pt x="3502" y="2072"/>
                  </a:lnTo>
                  <a:cubicBezTo>
                    <a:pt x="3502" y="1977"/>
                    <a:pt x="3430" y="1882"/>
                    <a:pt x="3359" y="1882"/>
                  </a:cubicBezTo>
                  <a:cubicBezTo>
                    <a:pt x="3240" y="1882"/>
                    <a:pt x="3144" y="1953"/>
                    <a:pt x="3144" y="2072"/>
                  </a:cubicBezTo>
                  <a:lnTo>
                    <a:pt x="3144" y="4787"/>
                  </a:lnTo>
                  <a:cubicBezTo>
                    <a:pt x="3144" y="4859"/>
                    <a:pt x="3192" y="4954"/>
                    <a:pt x="3287" y="4954"/>
                  </a:cubicBezTo>
                  <a:cubicBezTo>
                    <a:pt x="3406" y="4954"/>
                    <a:pt x="3502" y="4906"/>
                    <a:pt x="3502" y="4787"/>
                  </a:cubicBezTo>
                  <a:lnTo>
                    <a:pt x="3502" y="4263"/>
                  </a:lnTo>
                  <a:cubicBezTo>
                    <a:pt x="3571" y="4298"/>
                    <a:pt x="3654" y="4320"/>
                    <a:pt x="3740" y="4320"/>
                  </a:cubicBezTo>
                  <a:cubicBezTo>
                    <a:pt x="3771" y="4320"/>
                    <a:pt x="3803" y="4317"/>
                    <a:pt x="3835" y="4311"/>
                  </a:cubicBezTo>
                  <a:cubicBezTo>
                    <a:pt x="4097" y="4239"/>
                    <a:pt x="4311" y="4001"/>
                    <a:pt x="4311" y="3739"/>
                  </a:cubicBezTo>
                  <a:lnTo>
                    <a:pt x="4311" y="2144"/>
                  </a:lnTo>
                  <a:cubicBezTo>
                    <a:pt x="4264" y="429"/>
                    <a:pt x="3335" y="0"/>
                    <a:pt x="21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8" name="Google Shape;7578;p52"/>
            <p:cNvSpPr/>
            <p:nvPr/>
          </p:nvSpPr>
          <p:spPr>
            <a:xfrm>
              <a:off x="1775038" y="3572345"/>
              <a:ext cx="68902" cy="68902"/>
            </a:xfrm>
            <a:custGeom>
              <a:rect b="b" l="l" r="r" t="t"/>
              <a:pathLst>
                <a:path extrusionOk="0" h="2311" w="2311">
                  <a:moveTo>
                    <a:pt x="1167" y="358"/>
                  </a:moveTo>
                  <a:cubicBezTo>
                    <a:pt x="1596" y="358"/>
                    <a:pt x="1953" y="715"/>
                    <a:pt x="1953" y="1167"/>
                  </a:cubicBezTo>
                  <a:cubicBezTo>
                    <a:pt x="1953" y="1596"/>
                    <a:pt x="1596" y="1953"/>
                    <a:pt x="1167" y="1953"/>
                  </a:cubicBezTo>
                  <a:cubicBezTo>
                    <a:pt x="715" y="1953"/>
                    <a:pt x="357" y="1596"/>
                    <a:pt x="357" y="1167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0" y="501"/>
                    <a:pt x="0" y="1167"/>
                  </a:cubicBezTo>
                  <a:cubicBezTo>
                    <a:pt x="0" y="1810"/>
                    <a:pt x="524" y="2311"/>
                    <a:pt x="1167" y="2311"/>
                  </a:cubicBezTo>
                  <a:cubicBezTo>
                    <a:pt x="1786" y="2311"/>
                    <a:pt x="2310" y="1810"/>
                    <a:pt x="2310" y="1167"/>
                  </a:cubicBezTo>
                  <a:cubicBezTo>
                    <a:pt x="2310" y="524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9" name="Google Shape;7579;p52"/>
          <p:cNvGrpSpPr/>
          <p:nvPr/>
        </p:nvGrpSpPr>
        <p:grpSpPr>
          <a:xfrm>
            <a:off x="4019702" y="1922930"/>
            <a:ext cx="356470" cy="353636"/>
            <a:chOff x="4362590" y="1922930"/>
            <a:chExt cx="356470" cy="353636"/>
          </a:xfrm>
        </p:grpSpPr>
        <p:sp>
          <p:nvSpPr>
            <p:cNvPr id="7580" name="Google Shape;7580;p52"/>
            <p:cNvSpPr/>
            <p:nvPr/>
          </p:nvSpPr>
          <p:spPr>
            <a:xfrm>
              <a:off x="4455614" y="2013121"/>
              <a:ext cx="172569" cy="171854"/>
            </a:xfrm>
            <a:custGeom>
              <a:rect b="b" l="l" r="r" t="t"/>
              <a:pathLst>
                <a:path extrusionOk="0" h="5764" w="5788">
                  <a:moveTo>
                    <a:pt x="2882" y="0"/>
                  </a:moveTo>
                  <a:cubicBezTo>
                    <a:pt x="1287" y="0"/>
                    <a:pt x="1" y="1286"/>
                    <a:pt x="1" y="2882"/>
                  </a:cubicBezTo>
                  <a:cubicBezTo>
                    <a:pt x="1" y="4477"/>
                    <a:pt x="1287" y="5763"/>
                    <a:pt x="2882" y="5763"/>
                  </a:cubicBezTo>
                  <a:cubicBezTo>
                    <a:pt x="4478" y="5763"/>
                    <a:pt x="5787" y="4477"/>
                    <a:pt x="5787" y="2882"/>
                  </a:cubicBezTo>
                  <a:cubicBezTo>
                    <a:pt x="5787" y="1286"/>
                    <a:pt x="4478" y="0"/>
                    <a:pt x="288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1" name="Google Shape;7581;p52"/>
            <p:cNvSpPr/>
            <p:nvPr/>
          </p:nvSpPr>
          <p:spPr>
            <a:xfrm>
              <a:off x="4501052" y="2018071"/>
              <a:ext cx="127131" cy="166904"/>
            </a:xfrm>
            <a:custGeom>
              <a:rect b="b" l="l" r="r" t="t"/>
              <a:pathLst>
                <a:path extrusionOk="0" h="5598" w="4264">
                  <a:moveTo>
                    <a:pt x="2287" y="1"/>
                  </a:moveTo>
                  <a:lnTo>
                    <a:pt x="2287" y="1"/>
                  </a:lnTo>
                  <a:cubicBezTo>
                    <a:pt x="3192" y="477"/>
                    <a:pt x="3811" y="1430"/>
                    <a:pt x="3811" y="2525"/>
                  </a:cubicBezTo>
                  <a:cubicBezTo>
                    <a:pt x="3811" y="4145"/>
                    <a:pt x="2501" y="5431"/>
                    <a:pt x="929" y="5431"/>
                  </a:cubicBezTo>
                  <a:cubicBezTo>
                    <a:pt x="596" y="5431"/>
                    <a:pt x="286" y="5359"/>
                    <a:pt x="1" y="5264"/>
                  </a:cubicBezTo>
                  <a:lnTo>
                    <a:pt x="1" y="5264"/>
                  </a:lnTo>
                  <a:cubicBezTo>
                    <a:pt x="405" y="5478"/>
                    <a:pt x="882" y="5597"/>
                    <a:pt x="1358" y="5597"/>
                  </a:cubicBezTo>
                  <a:cubicBezTo>
                    <a:pt x="2977" y="5597"/>
                    <a:pt x="4263" y="4288"/>
                    <a:pt x="4263" y="2716"/>
                  </a:cubicBezTo>
                  <a:cubicBezTo>
                    <a:pt x="4263" y="1454"/>
                    <a:pt x="3430" y="382"/>
                    <a:pt x="2287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2" name="Google Shape;7582;p52"/>
            <p:cNvSpPr/>
            <p:nvPr/>
          </p:nvSpPr>
          <p:spPr>
            <a:xfrm>
              <a:off x="4555018" y="1929340"/>
              <a:ext cx="159063" cy="341531"/>
            </a:xfrm>
            <a:custGeom>
              <a:rect b="b" l="l" r="r" t="t"/>
              <a:pathLst>
                <a:path extrusionOk="0" h="11455" w="5335">
                  <a:moveTo>
                    <a:pt x="215" y="0"/>
                  </a:moveTo>
                  <a:cubicBezTo>
                    <a:pt x="143" y="0"/>
                    <a:pt x="120" y="24"/>
                    <a:pt x="120" y="72"/>
                  </a:cubicBezTo>
                  <a:lnTo>
                    <a:pt x="120" y="1596"/>
                  </a:lnTo>
                  <a:cubicBezTo>
                    <a:pt x="120" y="1643"/>
                    <a:pt x="143" y="1667"/>
                    <a:pt x="191" y="1667"/>
                  </a:cubicBezTo>
                  <a:cubicBezTo>
                    <a:pt x="2168" y="1953"/>
                    <a:pt x="3692" y="3668"/>
                    <a:pt x="3692" y="5739"/>
                  </a:cubicBezTo>
                  <a:cubicBezTo>
                    <a:pt x="3692" y="7859"/>
                    <a:pt x="2120" y="9621"/>
                    <a:pt x="72" y="9859"/>
                  </a:cubicBezTo>
                  <a:cubicBezTo>
                    <a:pt x="24" y="9859"/>
                    <a:pt x="1" y="9883"/>
                    <a:pt x="1" y="9907"/>
                  </a:cubicBezTo>
                  <a:lnTo>
                    <a:pt x="1" y="11407"/>
                  </a:lnTo>
                  <a:cubicBezTo>
                    <a:pt x="1" y="11431"/>
                    <a:pt x="72" y="11455"/>
                    <a:pt x="96" y="11455"/>
                  </a:cubicBezTo>
                  <a:cubicBezTo>
                    <a:pt x="3001" y="11193"/>
                    <a:pt x="5335" y="8716"/>
                    <a:pt x="5335" y="5716"/>
                  </a:cubicBezTo>
                  <a:cubicBezTo>
                    <a:pt x="5335" y="2763"/>
                    <a:pt x="3049" y="357"/>
                    <a:pt x="21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3" name="Google Shape;7583;p52"/>
            <p:cNvSpPr/>
            <p:nvPr/>
          </p:nvSpPr>
          <p:spPr>
            <a:xfrm>
              <a:off x="4554302" y="1954177"/>
              <a:ext cx="159093" cy="316009"/>
            </a:xfrm>
            <a:custGeom>
              <a:rect b="b" l="l" r="r" t="t"/>
              <a:pathLst>
                <a:path extrusionOk="0" h="10599" w="5336">
                  <a:moveTo>
                    <a:pt x="2525" y="1"/>
                  </a:moveTo>
                  <a:cubicBezTo>
                    <a:pt x="3954" y="1048"/>
                    <a:pt x="4883" y="2715"/>
                    <a:pt x="4883" y="4573"/>
                  </a:cubicBezTo>
                  <a:cubicBezTo>
                    <a:pt x="4883" y="7478"/>
                    <a:pt x="2763" y="9860"/>
                    <a:pt x="1" y="10265"/>
                  </a:cubicBezTo>
                  <a:lnTo>
                    <a:pt x="1" y="10527"/>
                  </a:lnTo>
                  <a:cubicBezTo>
                    <a:pt x="1" y="10574"/>
                    <a:pt x="48" y="10598"/>
                    <a:pt x="96" y="10598"/>
                  </a:cubicBezTo>
                  <a:cubicBezTo>
                    <a:pt x="3001" y="10336"/>
                    <a:pt x="5335" y="7859"/>
                    <a:pt x="5335" y="4859"/>
                  </a:cubicBezTo>
                  <a:cubicBezTo>
                    <a:pt x="5335" y="2811"/>
                    <a:pt x="4216" y="977"/>
                    <a:pt x="252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4" name="Google Shape;7584;p52"/>
            <p:cNvSpPr/>
            <p:nvPr/>
          </p:nvSpPr>
          <p:spPr>
            <a:xfrm>
              <a:off x="4369686" y="1929340"/>
              <a:ext cx="159093" cy="341531"/>
            </a:xfrm>
            <a:custGeom>
              <a:rect b="b" l="l" r="r" t="t"/>
              <a:pathLst>
                <a:path extrusionOk="0" h="11455" w="5336">
                  <a:moveTo>
                    <a:pt x="5121" y="0"/>
                  </a:moveTo>
                  <a:cubicBezTo>
                    <a:pt x="2287" y="357"/>
                    <a:pt x="1" y="2763"/>
                    <a:pt x="1" y="5716"/>
                  </a:cubicBezTo>
                  <a:cubicBezTo>
                    <a:pt x="1" y="8716"/>
                    <a:pt x="2311" y="11193"/>
                    <a:pt x="5240" y="11455"/>
                  </a:cubicBezTo>
                  <a:cubicBezTo>
                    <a:pt x="5264" y="11455"/>
                    <a:pt x="5335" y="11431"/>
                    <a:pt x="5335" y="11407"/>
                  </a:cubicBezTo>
                  <a:lnTo>
                    <a:pt x="5335" y="9907"/>
                  </a:lnTo>
                  <a:cubicBezTo>
                    <a:pt x="5335" y="9883"/>
                    <a:pt x="5288" y="9859"/>
                    <a:pt x="5264" y="9859"/>
                  </a:cubicBezTo>
                  <a:cubicBezTo>
                    <a:pt x="3216" y="9621"/>
                    <a:pt x="1620" y="7859"/>
                    <a:pt x="1620" y="5739"/>
                  </a:cubicBezTo>
                  <a:cubicBezTo>
                    <a:pt x="1620" y="3668"/>
                    <a:pt x="3144" y="1953"/>
                    <a:pt x="5145" y="1667"/>
                  </a:cubicBezTo>
                  <a:cubicBezTo>
                    <a:pt x="5169" y="1667"/>
                    <a:pt x="5193" y="1643"/>
                    <a:pt x="5193" y="1596"/>
                  </a:cubicBezTo>
                  <a:lnTo>
                    <a:pt x="5193" y="72"/>
                  </a:lnTo>
                  <a:lnTo>
                    <a:pt x="5216" y="72"/>
                  </a:lnTo>
                  <a:cubicBezTo>
                    <a:pt x="5216" y="24"/>
                    <a:pt x="5169" y="0"/>
                    <a:pt x="5121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5" name="Google Shape;7585;p52"/>
            <p:cNvSpPr/>
            <p:nvPr/>
          </p:nvSpPr>
          <p:spPr>
            <a:xfrm>
              <a:off x="4548638" y="1922930"/>
              <a:ext cx="170423" cy="350803"/>
            </a:xfrm>
            <a:custGeom>
              <a:rect b="b" l="l" r="r" t="t"/>
              <a:pathLst>
                <a:path extrusionOk="0" h="11766" w="5716">
                  <a:moveTo>
                    <a:pt x="357" y="1"/>
                  </a:moveTo>
                  <a:cubicBezTo>
                    <a:pt x="310" y="1"/>
                    <a:pt x="215" y="1"/>
                    <a:pt x="191" y="72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39"/>
                  </a:lnTo>
                  <a:cubicBezTo>
                    <a:pt x="119" y="1739"/>
                    <a:pt x="191" y="1954"/>
                    <a:pt x="334" y="1977"/>
                  </a:cubicBezTo>
                  <a:cubicBezTo>
                    <a:pt x="1262" y="2120"/>
                    <a:pt x="2120" y="2597"/>
                    <a:pt x="2715" y="3287"/>
                  </a:cubicBezTo>
                  <a:cubicBezTo>
                    <a:pt x="3334" y="4002"/>
                    <a:pt x="3691" y="4907"/>
                    <a:pt x="3691" y="5883"/>
                  </a:cubicBezTo>
                  <a:cubicBezTo>
                    <a:pt x="3691" y="7860"/>
                    <a:pt x="2215" y="9550"/>
                    <a:pt x="215" y="9812"/>
                  </a:cubicBezTo>
                  <a:cubicBezTo>
                    <a:pt x="95" y="9812"/>
                    <a:pt x="0" y="10050"/>
                    <a:pt x="0" y="10050"/>
                  </a:cubicBezTo>
                  <a:lnTo>
                    <a:pt x="0" y="11527"/>
                  </a:lnTo>
                  <a:cubicBezTo>
                    <a:pt x="0" y="11527"/>
                    <a:pt x="48" y="11646"/>
                    <a:pt x="72" y="11717"/>
                  </a:cubicBezTo>
                  <a:cubicBezTo>
                    <a:pt x="119" y="11741"/>
                    <a:pt x="167" y="11765"/>
                    <a:pt x="238" y="11765"/>
                  </a:cubicBezTo>
                  <a:lnTo>
                    <a:pt x="286" y="11765"/>
                  </a:lnTo>
                  <a:cubicBezTo>
                    <a:pt x="1334" y="11670"/>
                    <a:pt x="2382" y="11289"/>
                    <a:pt x="3287" y="10646"/>
                  </a:cubicBezTo>
                  <a:cubicBezTo>
                    <a:pt x="3358" y="10574"/>
                    <a:pt x="3358" y="10455"/>
                    <a:pt x="3310" y="10408"/>
                  </a:cubicBezTo>
                  <a:cubicBezTo>
                    <a:pt x="3269" y="10352"/>
                    <a:pt x="3210" y="10329"/>
                    <a:pt x="3160" y="10329"/>
                  </a:cubicBezTo>
                  <a:cubicBezTo>
                    <a:pt x="3124" y="10329"/>
                    <a:pt x="3092" y="10340"/>
                    <a:pt x="3072" y="10360"/>
                  </a:cubicBezTo>
                  <a:cubicBezTo>
                    <a:pt x="2263" y="10955"/>
                    <a:pt x="357" y="11408"/>
                    <a:pt x="357" y="11408"/>
                  </a:cubicBezTo>
                  <a:lnTo>
                    <a:pt x="357" y="10122"/>
                  </a:lnTo>
                  <a:cubicBezTo>
                    <a:pt x="357" y="10122"/>
                    <a:pt x="4144" y="9860"/>
                    <a:pt x="4096" y="5883"/>
                  </a:cubicBezTo>
                  <a:cubicBezTo>
                    <a:pt x="4049" y="4835"/>
                    <a:pt x="3691" y="3811"/>
                    <a:pt x="3048" y="3049"/>
                  </a:cubicBezTo>
                  <a:cubicBezTo>
                    <a:pt x="2382" y="2311"/>
                    <a:pt x="524" y="1620"/>
                    <a:pt x="524" y="1620"/>
                  </a:cubicBezTo>
                  <a:lnTo>
                    <a:pt x="524" y="334"/>
                  </a:lnTo>
                  <a:cubicBezTo>
                    <a:pt x="524" y="334"/>
                    <a:pt x="2358" y="358"/>
                    <a:pt x="3906" y="2144"/>
                  </a:cubicBezTo>
                  <a:cubicBezTo>
                    <a:pt x="4835" y="3192"/>
                    <a:pt x="5358" y="4502"/>
                    <a:pt x="5358" y="5835"/>
                  </a:cubicBezTo>
                  <a:cubicBezTo>
                    <a:pt x="5358" y="7359"/>
                    <a:pt x="4763" y="8788"/>
                    <a:pt x="3691" y="9836"/>
                  </a:cubicBezTo>
                  <a:cubicBezTo>
                    <a:pt x="3644" y="9884"/>
                    <a:pt x="3644" y="10003"/>
                    <a:pt x="3691" y="10074"/>
                  </a:cubicBezTo>
                  <a:cubicBezTo>
                    <a:pt x="3727" y="10098"/>
                    <a:pt x="3775" y="10110"/>
                    <a:pt x="3819" y="10110"/>
                  </a:cubicBezTo>
                  <a:cubicBezTo>
                    <a:pt x="3864" y="10110"/>
                    <a:pt x="3906" y="10098"/>
                    <a:pt x="3930" y="10074"/>
                  </a:cubicBezTo>
                  <a:cubicBezTo>
                    <a:pt x="5097" y="8931"/>
                    <a:pt x="5716" y="7455"/>
                    <a:pt x="5716" y="5812"/>
                  </a:cubicBezTo>
                  <a:cubicBezTo>
                    <a:pt x="5597" y="4454"/>
                    <a:pt x="5073" y="3049"/>
                    <a:pt x="4096" y="1977"/>
                  </a:cubicBezTo>
                  <a:cubicBezTo>
                    <a:pt x="3096" y="906"/>
                    <a:pt x="1786" y="215"/>
                    <a:pt x="3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6" name="Google Shape;7586;p52"/>
            <p:cNvSpPr/>
            <p:nvPr/>
          </p:nvSpPr>
          <p:spPr>
            <a:xfrm>
              <a:off x="4362590" y="1923646"/>
              <a:ext cx="170452" cy="352920"/>
            </a:xfrm>
            <a:custGeom>
              <a:rect b="b" l="l" r="r" t="t"/>
              <a:pathLst>
                <a:path extrusionOk="0" h="11837" w="5717">
                  <a:moveTo>
                    <a:pt x="5145" y="382"/>
                  </a:moveTo>
                  <a:lnTo>
                    <a:pt x="5145" y="1644"/>
                  </a:lnTo>
                  <a:cubicBezTo>
                    <a:pt x="4168" y="1834"/>
                    <a:pt x="3311" y="2334"/>
                    <a:pt x="2644" y="3073"/>
                  </a:cubicBezTo>
                  <a:cubicBezTo>
                    <a:pt x="1954" y="3859"/>
                    <a:pt x="1596" y="4859"/>
                    <a:pt x="1596" y="5907"/>
                  </a:cubicBezTo>
                  <a:cubicBezTo>
                    <a:pt x="1596" y="8050"/>
                    <a:pt x="3192" y="9860"/>
                    <a:pt x="5288" y="10169"/>
                  </a:cubicBezTo>
                  <a:lnTo>
                    <a:pt x="5288" y="11455"/>
                  </a:lnTo>
                  <a:cubicBezTo>
                    <a:pt x="3954" y="11289"/>
                    <a:pt x="2716" y="10669"/>
                    <a:pt x="1787" y="9669"/>
                  </a:cubicBezTo>
                  <a:cubicBezTo>
                    <a:pt x="834" y="8621"/>
                    <a:pt x="287" y="7288"/>
                    <a:pt x="287" y="5883"/>
                  </a:cubicBezTo>
                  <a:cubicBezTo>
                    <a:pt x="287" y="4502"/>
                    <a:pt x="811" y="3192"/>
                    <a:pt x="1763" y="2192"/>
                  </a:cubicBezTo>
                  <a:cubicBezTo>
                    <a:pt x="2644" y="1215"/>
                    <a:pt x="3835" y="548"/>
                    <a:pt x="5145" y="382"/>
                  </a:cubicBezTo>
                  <a:close/>
                  <a:moveTo>
                    <a:pt x="5264" y="1"/>
                  </a:moveTo>
                  <a:cubicBezTo>
                    <a:pt x="3835" y="191"/>
                    <a:pt x="2525" y="882"/>
                    <a:pt x="1549" y="1977"/>
                  </a:cubicBezTo>
                  <a:cubicBezTo>
                    <a:pt x="572" y="3073"/>
                    <a:pt x="1" y="4478"/>
                    <a:pt x="1" y="5907"/>
                  </a:cubicBezTo>
                  <a:cubicBezTo>
                    <a:pt x="1" y="7407"/>
                    <a:pt x="572" y="8836"/>
                    <a:pt x="1573" y="9931"/>
                  </a:cubicBezTo>
                  <a:cubicBezTo>
                    <a:pt x="2597" y="11027"/>
                    <a:pt x="3954" y="11693"/>
                    <a:pt x="5407" y="11836"/>
                  </a:cubicBezTo>
                  <a:lnTo>
                    <a:pt x="5454" y="11836"/>
                  </a:lnTo>
                  <a:cubicBezTo>
                    <a:pt x="5502" y="11836"/>
                    <a:pt x="5573" y="11813"/>
                    <a:pt x="5621" y="11765"/>
                  </a:cubicBezTo>
                  <a:cubicBezTo>
                    <a:pt x="5692" y="11717"/>
                    <a:pt x="5716" y="11646"/>
                    <a:pt x="5716" y="11598"/>
                  </a:cubicBezTo>
                  <a:lnTo>
                    <a:pt x="5716" y="10098"/>
                  </a:lnTo>
                  <a:cubicBezTo>
                    <a:pt x="5645" y="9931"/>
                    <a:pt x="5573" y="9836"/>
                    <a:pt x="5454" y="9812"/>
                  </a:cubicBezTo>
                  <a:cubicBezTo>
                    <a:pt x="3454" y="9574"/>
                    <a:pt x="1954" y="7883"/>
                    <a:pt x="1954" y="5883"/>
                  </a:cubicBezTo>
                  <a:cubicBezTo>
                    <a:pt x="1954" y="4930"/>
                    <a:pt x="2311" y="4001"/>
                    <a:pt x="2954" y="3287"/>
                  </a:cubicBezTo>
                  <a:cubicBezTo>
                    <a:pt x="3573" y="2573"/>
                    <a:pt x="4407" y="2096"/>
                    <a:pt x="5335" y="1977"/>
                  </a:cubicBezTo>
                  <a:cubicBezTo>
                    <a:pt x="5454" y="1953"/>
                    <a:pt x="5526" y="1858"/>
                    <a:pt x="5526" y="1739"/>
                  </a:cubicBezTo>
                  <a:lnTo>
                    <a:pt x="5526" y="263"/>
                  </a:lnTo>
                  <a:cubicBezTo>
                    <a:pt x="5526" y="191"/>
                    <a:pt x="5502" y="96"/>
                    <a:pt x="5454" y="72"/>
                  </a:cubicBezTo>
                  <a:cubicBezTo>
                    <a:pt x="5383" y="1"/>
                    <a:pt x="5335" y="1"/>
                    <a:pt x="526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7" name="Google Shape;7587;p52"/>
            <p:cNvSpPr/>
            <p:nvPr/>
          </p:nvSpPr>
          <p:spPr>
            <a:xfrm>
              <a:off x="4448518" y="2007427"/>
              <a:ext cx="181782" cy="183929"/>
            </a:xfrm>
            <a:custGeom>
              <a:rect b="b" l="l" r="r" t="t"/>
              <a:pathLst>
                <a:path extrusionOk="0" h="6169" w="6097">
                  <a:moveTo>
                    <a:pt x="3049" y="1"/>
                  </a:moveTo>
                  <a:cubicBezTo>
                    <a:pt x="2453" y="1"/>
                    <a:pt x="1882" y="191"/>
                    <a:pt x="1405" y="477"/>
                  </a:cubicBezTo>
                  <a:lnTo>
                    <a:pt x="1382" y="477"/>
                  </a:lnTo>
                  <a:cubicBezTo>
                    <a:pt x="1286" y="548"/>
                    <a:pt x="1263" y="620"/>
                    <a:pt x="1310" y="715"/>
                  </a:cubicBezTo>
                  <a:cubicBezTo>
                    <a:pt x="1358" y="779"/>
                    <a:pt x="1405" y="810"/>
                    <a:pt x="1460" y="810"/>
                  </a:cubicBezTo>
                  <a:cubicBezTo>
                    <a:pt x="1487" y="810"/>
                    <a:pt x="1517" y="802"/>
                    <a:pt x="1548" y="787"/>
                  </a:cubicBezTo>
                  <a:lnTo>
                    <a:pt x="1572" y="787"/>
                  </a:lnTo>
                  <a:cubicBezTo>
                    <a:pt x="2025" y="501"/>
                    <a:pt x="2501" y="358"/>
                    <a:pt x="3049" y="358"/>
                  </a:cubicBezTo>
                  <a:cubicBezTo>
                    <a:pt x="4525" y="358"/>
                    <a:pt x="5740" y="1572"/>
                    <a:pt x="5740" y="3073"/>
                  </a:cubicBezTo>
                  <a:cubicBezTo>
                    <a:pt x="5740" y="4549"/>
                    <a:pt x="4525" y="5788"/>
                    <a:pt x="3049" y="5788"/>
                  </a:cubicBezTo>
                  <a:cubicBezTo>
                    <a:pt x="1548" y="5788"/>
                    <a:pt x="334" y="4549"/>
                    <a:pt x="334" y="3073"/>
                  </a:cubicBezTo>
                  <a:cubicBezTo>
                    <a:pt x="334" y="2406"/>
                    <a:pt x="572" y="1787"/>
                    <a:pt x="1024" y="1287"/>
                  </a:cubicBezTo>
                  <a:cubicBezTo>
                    <a:pt x="1072" y="1215"/>
                    <a:pt x="1072" y="1096"/>
                    <a:pt x="977" y="1049"/>
                  </a:cubicBezTo>
                  <a:cubicBezTo>
                    <a:pt x="955" y="1015"/>
                    <a:pt x="917" y="998"/>
                    <a:pt x="876" y="998"/>
                  </a:cubicBezTo>
                  <a:cubicBezTo>
                    <a:pt x="829" y="998"/>
                    <a:pt x="777" y="1021"/>
                    <a:pt x="739" y="1072"/>
                  </a:cubicBezTo>
                  <a:cubicBezTo>
                    <a:pt x="262" y="1644"/>
                    <a:pt x="0" y="2358"/>
                    <a:pt x="0" y="3097"/>
                  </a:cubicBezTo>
                  <a:cubicBezTo>
                    <a:pt x="0" y="4787"/>
                    <a:pt x="1382" y="6169"/>
                    <a:pt x="3072" y="6169"/>
                  </a:cubicBezTo>
                  <a:cubicBezTo>
                    <a:pt x="4716" y="6121"/>
                    <a:pt x="6097" y="4764"/>
                    <a:pt x="6097" y="3073"/>
                  </a:cubicBezTo>
                  <a:cubicBezTo>
                    <a:pt x="6097" y="1358"/>
                    <a:pt x="4739" y="1"/>
                    <a:pt x="30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8" name="Google Shape;7588;p52"/>
            <p:cNvSpPr/>
            <p:nvPr/>
          </p:nvSpPr>
          <p:spPr>
            <a:xfrm>
              <a:off x="4498935" y="2072037"/>
              <a:ext cx="80262" cy="10704"/>
            </a:xfrm>
            <a:custGeom>
              <a:rect b="b" l="l" r="r" t="t"/>
              <a:pathLst>
                <a:path extrusionOk="0" h="359" w="2692">
                  <a:moveTo>
                    <a:pt x="215" y="1"/>
                  </a:moveTo>
                  <a:cubicBezTo>
                    <a:pt x="119" y="1"/>
                    <a:pt x="72" y="72"/>
                    <a:pt x="48" y="168"/>
                  </a:cubicBezTo>
                  <a:cubicBezTo>
                    <a:pt x="0" y="239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20" y="310"/>
                    <a:pt x="2644" y="215"/>
                  </a:cubicBezTo>
                  <a:cubicBezTo>
                    <a:pt x="2691" y="96"/>
                    <a:pt x="2596" y="1"/>
                    <a:pt x="24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9" name="Google Shape;7589;p52"/>
            <p:cNvSpPr/>
            <p:nvPr/>
          </p:nvSpPr>
          <p:spPr>
            <a:xfrm>
              <a:off x="4498935" y="2094756"/>
              <a:ext cx="80262" cy="10704"/>
            </a:xfrm>
            <a:custGeom>
              <a:rect b="b" l="l" r="r" t="t"/>
              <a:pathLst>
                <a:path extrusionOk="0" h="359" w="2692">
                  <a:moveTo>
                    <a:pt x="215" y="1"/>
                  </a:moveTo>
                  <a:cubicBezTo>
                    <a:pt x="119" y="1"/>
                    <a:pt x="72" y="49"/>
                    <a:pt x="48" y="144"/>
                  </a:cubicBezTo>
                  <a:cubicBezTo>
                    <a:pt x="0" y="215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20" y="287"/>
                    <a:pt x="2644" y="191"/>
                  </a:cubicBezTo>
                  <a:cubicBezTo>
                    <a:pt x="2691" y="72"/>
                    <a:pt x="2596" y="1"/>
                    <a:pt x="24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0" name="Google Shape;7590;p52"/>
            <p:cNvSpPr/>
            <p:nvPr/>
          </p:nvSpPr>
          <p:spPr>
            <a:xfrm>
              <a:off x="4515960" y="2116074"/>
              <a:ext cx="46183" cy="10674"/>
            </a:xfrm>
            <a:custGeom>
              <a:rect b="b" l="l" r="r" t="t"/>
              <a:pathLst>
                <a:path extrusionOk="0" h="358" w="1549">
                  <a:moveTo>
                    <a:pt x="215" y="0"/>
                  </a:moveTo>
                  <a:cubicBezTo>
                    <a:pt x="96" y="0"/>
                    <a:pt x="1" y="72"/>
                    <a:pt x="25" y="191"/>
                  </a:cubicBezTo>
                  <a:cubicBezTo>
                    <a:pt x="72" y="286"/>
                    <a:pt x="120" y="358"/>
                    <a:pt x="215" y="358"/>
                  </a:cubicBezTo>
                  <a:lnTo>
                    <a:pt x="1334" y="358"/>
                  </a:lnTo>
                  <a:cubicBezTo>
                    <a:pt x="1430" y="358"/>
                    <a:pt x="1501" y="286"/>
                    <a:pt x="1525" y="191"/>
                  </a:cubicBezTo>
                  <a:cubicBezTo>
                    <a:pt x="1549" y="72"/>
                    <a:pt x="1453" y="0"/>
                    <a:pt x="13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7594" name="Shape 7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5" name="Google Shape;7595;p53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96" name="Google Shape;7596;p53"/>
          <p:cNvGrpSpPr/>
          <p:nvPr/>
        </p:nvGrpSpPr>
        <p:grpSpPr>
          <a:xfrm>
            <a:off x="1050309" y="1923560"/>
            <a:ext cx="343827" cy="342422"/>
            <a:chOff x="1393209" y="1923560"/>
            <a:chExt cx="343827" cy="342422"/>
          </a:xfrm>
        </p:grpSpPr>
        <p:sp>
          <p:nvSpPr>
            <p:cNvPr id="7597" name="Google Shape;7597;p53"/>
            <p:cNvSpPr/>
            <p:nvPr/>
          </p:nvSpPr>
          <p:spPr>
            <a:xfrm>
              <a:off x="1555513" y="2117876"/>
              <a:ext cx="20654" cy="55566"/>
            </a:xfrm>
            <a:custGeom>
              <a:rect b="b" l="l" r="r" t="t"/>
              <a:pathLst>
                <a:path extrusionOk="0" h="1859" w="691">
                  <a:moveTo>
                    <a:pt x="0" y="1"/>
                  </a:moveTo>
                  <a:lnTo>
                    <a:pt x="0" y="1858"/>
                  </a:lnTo>
                  <a:lnTo>
                    <a:pt x="691" y="185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8" name="Google Shape;7598;p53"/>
            <p:cNvSpPr/>
            <p:nvPr/>
          </p:nvSpPr>
          <p:spPr>
            <a:xfrm>
              <a:off x="1565466" y="2117876"/>
              <a:ext cx="9296" cy="55566"/>
            </a:xfrm>
            <a:custGeom>
              <a:rect b="b" l="l" r="r" t="t"/>
              <a:pathLst>
                <a:path extrusionOk="0" h="1859" w="311">
                  <a:moveTo>
                    <a:pt x="1" y="1"/>
                  </a:moveTo>
                  <a:lnTo>
                    <a:pt x="1" y="1858"/>
                  </a:lnTo>
                  <a:lnTo>
                    <a:pt x="310" y="1858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9" name="Google Shape;7599;p53"/>
            <p:cNvSpPr/>
            <p:nvPr/>
          </p:nvSpPr>
          <p:spPr>
            <a:xfrm>
              <a:off x="1642344" y="2016100"/>
              <a:ext cx="20684" cy="56253"/>
            </a:xfrm>
            <a:custGeom>
              <a:rect b="b" l="l" r="r" t="t"/>
              <a:pathLst>
                <a:path extrusionOk="0" h="1882" w="692">
                  <a:moveTo>
                    <a:pt x="1" y="0"/>
                  </a:moveTo>
                  <a:lnTo>
                    <a:pt x="1" y="1882"/>
                  </a:lnTo>
                  <a:lnTo>
                    <a:pt x="691" y="188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0" name="Google Shape;7600;p53"/>
            <p:cNvSpPr/>
            <p:nvPr/>
          </p:nvSpPr>
          <p:spPr>
            <a:xfrm>
              <a:off x="1467964" y="2016100"/>
              <a:ext cx="20654" cy="56253"/>
            </a:xfrm>
            <a:custGeom>
              <a:rect b="b" l="l" r="r" t="t"/>
              <a:pathLst>
                <a:path extrusionOk="0" h="1882" w="691">
                  <a:moveTo>
                    <a:pt x="0" y="0"/>
                  </a:moveTo>
                  <a:lnTo>
                    <a:pt x="0" y="1882"/>
                  </a:lnTo>
                  <a:lnTo>
                    <a:pt x="691" y="188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1" name="Google Shape;7601;p53"/>
            <p:cNvSpPr/>
            <p:nvPr/>
          </p:nvSpPr>
          <p:spPr>
            <a:xfrm>
              <a:off x="1393209" y="2084429"/>
              <a:ext cx="62679" cy="20684"/>
            </a:xfrm>
            <a:custGeom>
              <a:rect b="b" l="l" r="r" t="t"/>
              <a:pathLst>
                <a:path extrusionOk="0" h="692" w="2097">
                  <a:moveTo>
                    <a:pt x="1" y="1"/>
                  </a:moveTo>
                  <a:lnTo>
                    <a:pt x="1" y="691"/>
                  </a:lnTo>
                  <a:lnTo>
                    <a:pt x="2096" y="691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2" name="Google Shape;7602;p53"/>
            <p:cNvSpPr/>
            <p:nvPr/>
          </p:nvSpPr>
          <p:spPr>
            <a:xfrm>
              <a:off x="1673669" y="2084429"/>
              <a:ext cx="63367" cy="20684"/>
            </a:xfrm>
            <a:custGeom>
              <a:rect b="b" l="l" r="r" t="t"/>
              <a:pathLst>
                <a:path extrusionOk="0" h="692" w="2120">
                  <a:moveTo>
                    <a:pt x="0" y="1"/>
                  </a:moveTo>
                  <a:lnTo>
                    <a:pt x="0" y="691"/>
                  </a:lnTo>
                  <a:lnTo>
                    <a:pt x="2120" y="691"/>
                  </a:lnTo>
                  <a:lnTo>
                    <a:pt x="212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3" name="Google Shape;7603;p53"/>
            <p:cNvSpPr/>
            <p:nvPr/>
          </p:nvSpPr>
          <p:spPr>
            <a:xfrm>
              <a:off x="1586838" y="2084429"/>
              <a:ext cx="43430" cy="20684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4" name="Google Shape;7604;p53"/>
            <p:cNvSpPr/>
            <p:nvPr/>
          </p:nvSpPr>
          <p:spPr>
            <a:xfrm>
              <a:off x="1499977" y="2084429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1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5" name="Google Shape;7605;p53"/>
            <p:cNvSpPr/>
            <p:nvPr/>
          </p:nvSpPr>
          <p:spPr>
            <a:xfrm>
              <a:off x="1534859" y="2064492"/>
              <a:ext cx="60527" cy="60557"/>
            </a:xfrm>
            <a:custGeom>
              <a:rect b="b" l="l" r="r" t="t"/>
              <a:pathLst>
                <a:path extrusionOk="0" h="2026" w="2025">
                  <a:moveTo>
                    <a:pt x="1025" y="1"/>
                  </a:moveTo>
                  <a:cubicBezTo>
                    <a:pt x="453" y="1"/>
                    <a:pt x="1" y="453"/>
                    <a:pt x="1" y="1001"/>
                  </a:cubicBezTo>
                  <a:cubicBezTo>
                    <a:pt x="1" y="1549"/>
                    <a:pt x="453" y="2025"/>
                    <a:pt x="1025" y="2025"/>
                  </a:cubicBezTo>
                  <a:cubicBezTo>
                    <a:pt x="1572" y="2025"/>
                    <a:pt x="2025" y="1549"/>
                    <a:pt x="2025" y="1001"/>
                  </a:cubicBezTo>
                  <a:cubicBezTo>
                    <a:pt x="2025" y="453"/>
                    <a:pt x="1572" y="1"/>
                    <a:pt x="1025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6" name="Google Shape;7606;p53"/>
            <p:cNvSpPr/>
            <p:nvPr/>
          </p:nvSpPr>
          <p:spPr>
            <a:xfrm>
              <a:off x="1447310" y="2064492"/>
              <a:ext cx="60527" cy="60557"/>
            </a:xfrm>
            <a:custGeom>
              <a:rect b="b" l="l" r="r" t="t"/>
              <a:pathLst>
                <a:path extrusionOk="0" h="2026" w="2025">
                  <a:moveTo>
                    <a:pt x="1024" y="1"/>
                  </a:moveTo>
                  <a:cubicBezTo>
                    <a:pt x="477" y="1"/>
                    <a:pt x="0" y="453"/>
                    <a:pt x="0" y="1001"/>
                  </a:cubicBezTo>
                  <a:cubicBezTo>
                    <a:pt x="0" y="1549"/>
                    <a:pt x="477" y="2025"/>
                    <a:pt x="1024" y="2025"/>
                  </a:cubicBezTo>
                  <a:cubicBezTo>
                    <a:pt x="1572" y="2025"/>
                    <a:pt x="2025" y="1549"/>
                    <a:pt x="2025" y="1001"/>
                  </a:cubicBezTo>
                  <a:cubicBezTo>
                    <a:pt x="2025" y="453"/>
                    <a:pt x="1572" y="1"/>
                    <a:pt x="1024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7" name="Google Shape;7607;p53"/>
            <p:cNvSpPr/>
            <p:nvPr/>
          </p:nvSpPr>
          <p:spPr>
            <a:xfrm>
              <a:off x="1622407" y="2064492"/>
              <a:ext cx="60557" cy="60557"/>
            </a:xfrm>
            <a:custGeom>
              <a:rect b="b" l="l" r="r" t="t"/>
              <a:pathLst>
                <a:path extrusionOk="0" h="2026" w="2026">
                  <a:moveTo>
                    <a:pt x="1001" y="1"/>
                  </a:moveTo>
                  <a:cubicBezTo>
                    <a:pt x="453" y="1"/>
                    <a:pt x="1" y="453"/>
                    <a:pt x="1" y="1001"/>
                  </a:cubicBezTo>
                  <a:cubicBezTo>
                    <a:pt x="1" y="1549"/>
                    <a:pt x="453" y="2025"/>
                    <a:pt x="1001" y="2025"/>
                  </a:cubicBezTo>
                  <a:cubicBezTo>
                    <a:pt x="1549" y="2025"/>
                    <a:pt x="2025" y="1549"/>
                    <a:pt x="2025" y="1001"/>
                  </a:cubicBezTo>
                  <a:cubicBezTo>
                    <a:pt x="2025" y="453"/>
                    <a:pt x="1549" y="1"/>
                    <a:pt x="100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8" name="Google Shape;7608;p53"/>
            <p:cNvSpPr/>
            <p:nvPr/>
          </p:nvSpPr>
          <p:spPr>
            <a:xfrm>
              <a:off x="1428808" y="1923560"/>
              <a:ext cx="98248" cy="98248"/>
            </a:xfrm>
            <a:custGeom>
              <a:rect b="b" l="l" r="r" t="t"/>
              <a:pathLst>
                <a:path extrusionOk="0" h="3287" w="3287">
                  <a:moveTo>
                    <a:pt x="1643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49"/>
                    <a:pt x="739" y="3287"/>
                    <a:pt x="1643" y="3287"/>
                  </a:cubicBezTo>
                  <a:cubicBezTo>
                    <a:pt x="2548" y="3287"/>
                    <a:pt x="3287" y="2549"/>
                    <a:pt x="3287" y="1644"/>
                  </a:cubicBezTo>
                  <a:cubicBezTo>
                    <a:pt x="3287" y="739"/>
                    <a:pt x="2548" y="1"/>
                    <a:pt x="1643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9" name="Google Shape;7609;p53"/>
            <p:cNvSpPr/>
            <p:nvPr/>
          </p:nvSpPr>
          <p:spPr>
            <a:xfrm>
              <a:off x="1603188" y="1923560"/>
              <a:ext cx="98278" cy="98248"/>
            </a:xfrm>
            <a:custGeom>
              <a:rect b="b" l="l" r="r" t="t"/>
              <a:pathLst>
                <a:path extrusionOk="0" h="3287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0" name="Google Shape;7610;p53"/>
            <p:cNvSpPr/>
            <p:nvPr/>
          </p:nvSpPr>
          <p:spPr>
            <a:xfrm>
              <a:off x="1516357" y="2168421"/>
              <a:ext cx="97561" cy="97561"/>
            </a:xfrm>
            <a:custGeom>
              <a:rect b="b" l="l" r="r" t="t"/>
              <a:pathLst>
                <a:path extrusionOk="0" h="3264" w="3264"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1" name="Google Shape;7611;p53"/>
            <p:cNvSpPr/>
            <p:nvPr/>
          </p:nvSpPr>
          <p:spPr>
            <a:xfrm>
              <a:off x="1565466" y="2063805"/>
              <a:ext cx="29920" cy="61245"/>
            </a:xfrm>
            <a:custGeom>
              <a:rect b="b" l="l" r="r" t="t"/>
              <a:pathLst>
                <a:path extrusionOk="0" h="2049" w="1001">
                  <a:moveTo>
                    <a:pt x="1" y="0"/>
                  </a:moveTo>
                  <a:lnTo>
                    <a:pt x="1" y="2048"/>
                  </a:lnTo>
                  <a:cubicBezTo>
                    <a:pt x="548" y="2048"/>
                    <a:pt x="1001" y="1596"/>
                    <a:pt x="1001" y="1024"/>
                  </a:cubicBezTo>
                  <a:cubicBezTo>
                    <a:pt x="1001" y="453"/>
                    <a:pt x="548" y="0"/>
                    <a:pt x="1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2" name="Google Shape;7612;p53"/>
            <p:cNvSpPr/>
            <p:nvPr/>
          </p:nvSpPr>
          <p:spPr>
            <a:xfrm>
              <a:off x="1565466" y="2167703"/>
              <a:ext cx="48452" cy="98278"/>
            </a:xfrm>
            <a:custGeom>
              <a:rect b="b" l="l" r="r" t="t"/>
              <a:pathLst>
                <a:path extrusionOk="0" h="3288" w="1621">
                  <a:moveTo>
                    <a:pt x="1" y="1"/>
                  </a:moveTo>
                  <a:lnTo>
                    <a:pt x="1" y="3287"/>
                  </a:lnTo>
                  <a:cubicBezTo>
                    <a:pt x="882" y="3287"/>
                    <a:pt x="1620" y="2573"/>
                    <a:pt x="1620" y="1668"/>
                  </a:cubicBezTo>
                  <a:cubicBezTo>
                    <a:pt x="1620" y="739"/>
                    <a:pt x="906" y="25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3" name="Google Shape;7613;p53"/>
          <p:cNvGrpSpPr/>
          <p:nvPr/>
        </p:nvGrpSpPr>
        <p:grpSpPr>
          <a:xfrm>
            <a:off x="1799229" y="1938505"/>
            <a:ext cx="343108" cy="312532"/>
            <a:chOff x="2065929" y="1938505"/>
            <a:chExt cx="343108" cy="312532"/>
          </a:xfrm>
        </p:grpSpPr>
        <p:sp>
          <p:nvSpPr>
            <p:cNvPr id="7614" name="Google Shape;7614;p53"/>
            <p:cNvSpPr/>
            <p:nvPr/>
          </p:nvSpPr>
          <p:spPr>
            <a:xfrm>
              <a:off x="2119313" y="2194754"/>
              <a:ext cx="64084" cy="20684"/>
            </a:xfrm>
            <a:custGeom>
              <a:rect b="b" l="l" r="r" t="t"/>
              <a:pathLst>
                <a:path extrusionOk="0" h="692" w="2144">
                  <a:moveTo>
                    <a:pt x="0" y="1"/>
                  </a:moveTo>
                  <a:lnTo>
                    <a:pt x="0" y="691"/>
                  </a:lnTo>
                  <a:lnTo>
                    <a:pt x="2143" y="691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5" name="Google Shape;7615;p53"/>
            <p:cNvSpPr/>
            <p:nvPr/>
          </p:nvSpPr>
          <p:spPr>
            <a:xfrm>
              <a:off x="2119313" y="2204737"/>
              <a:ext cx="64084" cy="9983"/>
            </a:xfrm>
            <a:custGeom>
              <a:rect b="b" l="l" r="r" t="t"/>
              <a:pathLst>
                <a:path extrusionOk="0" h="334" w="2144">
                  <a:moveTo>
                    <a:pt x="0" y="0"/>
                  </a:moveTo>
                  <a:lnTo>
                    <a:pt x="0" y="334"/>
                  </a:lnTo>
                  <a:lnTo>
                    <a:pt x="2143" y="33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6" name="Google Shape;7616;p53"/>
            <p:cNvSpPr/>
            <p:nvPr/>
          </p:nvSpPr>
          <p:spPr>
            <a:xfrm>
              <a:off x="2119313" y="1976944"/>
              <a:ext cx="64084" cy="20684"/>
            </a:xfrm>
            <a:custGeom>
              <a:rect b="b" l="l" r="r" t="t"/>
              <a:pathLst>
                <a:path extrusionOk="0" h="692" w="2144">
                  <a:moveTo>
                    <a:pt x="0" y="1"/>
                  </a:moveTo>
                  <a:lnTo>
                    <a:pt x="0" y="691"/>
                  </a:lnTo>
                  <a:lnTo>
                    <a:pt x="2143" y="691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7" name="Google Shape;7617;p53"/>
            <p:cNvSpPr/>
            <p:nvPr/>
          </p:nvSpPr>
          <p:spPr>
            <a:xfrm>
              <a:off x="2119313" y="1986927"/>
              <a:ext cx="64084" cy="9983"/>
            </a:xfrm>
            <a:custGeom>
              <a:rect b="b" l="l" r="r" t="t"/>
              <a:pathLst>
                <a:path extrusionOk="0" h="334" w="2144">
                  <a:moveTo>
                    <a:pt x="0" y="0"/>
                  </a:moveTo>
                  <a:lnTo>
                    <a:pt x="0" y="333"/>
                  </a:lnTo>
                  <a:lnTo>
                    <a:pt x="2143" y="33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8" name="Google Shape;7618;p53"/>
            <p:cNvSpPr/>
            <p:nvPr/>
          </p:nvSpPr>
          <p:spPr>
            <a:xfrm>
              <a:off x="2119313" y="2085864"/>
              <a:ext cx="64084" cy="19967"/>
            </a:xfrm>
            <a:custGeom>
              <a:rect b="b" l="l" r="r" t="t"/>
              <a:pathLst>
                <a:path extrusionOk="0" h="668" w="2144">
                  <a:moveTo>
                    <a:pt x="0" y="0"/>
                  </a:moveTo>
                  <a:lnTo>
                    <a:pt x="0" y="667"/>
                  </a:lnTo>
                  <a:lnTo>
                    <a:pt x="2143" y="667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9" name="Google Shape;7619;p53"/>
            <p:cNvSpPr/>
            <p:nvPr/>
          </p:nvSpPr>
          <p:spPr>
            <a:xfrm>
              <a:off x="2065929" y="1954885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477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0" name="Google Shape;7620;p53"/>
            <p:cNvSpPr/>
            <p:nvPr/>
          </p:nvSpPr>
          <p:spPr>
            <a:xfrm>
              <a:off x="2153477" y="1938505"/>
              <a:ext cx="150915" cy="96126"/>
            </a:xfrm>
            <a:custGeom>
              <a:rect b="b" l="l" r="r" t="t"/>
              <a:pathLst>
                <a:path extrusionOk="0" h="3216" w="5049">
                  <a:moveTo>
                    <a:pt x="2763" y="1"/>
                  </a:moveTo>
                  <a:lnTo>
                    <a:pt x="2763" y="810"/>
                  </a:lnTo>
                  <a:lnTo>
                    <a:pt x="0" y="810"/>
                  </a:lnTo>
                  <a:lnTo>
                    <a:pt x="0" y="2430"/>
                  </a:lnTo>
                  <a:lnTo>
                    <a:pt x="2763" y="2430"/>
                  </a:lnTo>
                  <a:lnTo>
                    <a:pt x="2763" y="3216"/>
                  </a:lnTo>
                  <a:lnTo>
                    <a:pt x="5049" y="1620"/>
                  </a:lnTo>
                  <a:lnTo>
                    <a:pt x="2763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1" name="Google Shape;7621;p53"/>
            <p:cNvSpPr/>
            <p:nvPr/>
          </p:nvSpPr>
          <p:spPr>
            <a:xfrm>
              <a:off x="2065929" y="2064492"/>
              <a:ext cx="64084" cy="63397"/>
            </a:xfrm>
            <a:custGeom>
              <a:rect b="b" l="l" r="r" t="t"/>
              <a:pathLst>
                <a:path extrusionOk="0" h="2121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44"/>
                    <a:pt x="476" y="2120"/>
                    <a:pt x="1072" y="2120"/>
                  </a:cubicBezTo>
                  <a:cubicBezTo>
                    <a:pt x="1667" y="2120"/>
                    <a:pt x="2143" y="1644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2" name="Google Shape;7622;p53"/>
            <p:cNvSpPr/>
            <p:nvPr/>
          </p:nvSpPr>
          <p:spPr>
            <a:xfrm>
              <a:off x="2154882" y="2048830"/>
              <a:ext cx="202923" cy="94004"/>
            </a:xfrm>
            <a:custGeom>
              <a:rect b="b" l="l" r="r" t="t"/>
              <a:pathLst>
                <a:path extrusionOk="0" h="3145" w="6789">
                  <a:moveTo>
                    <a:pt x="4549" y="1"/>
                  </a:moveTo>
                  <a:lnTo>
                    <a:pt x="4549" y="787"/>
                  </a:lnTo>
                  <a:lnTo>
                    <a:pt x="1" y="787"/>
                  </a:lnTo>
                  <a:lnTo>
                    <a:pt x="1" y="2359"/>
                  </a:lnTo>
                  <a:lnTo>
                    <a:pt x="4549" y="2359"/>
                  </a:lnTo>
                  <a:lnTo>
                    <a:pt x="4549" y="3144"/>
                  </a:lnTo>
                  <a:lnTo>
                    <a:pt x="6788" y="1549"/>
                  </a:lnTo>
                  <a:lnTo>
                    <a:pt x="4549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3" name="Google Shape;7623;p53"/>
            <p:cNvSpPr/>
            <p:nvPr/>
          </p:nvSpPr>
          <p:spPr>
            <a:xfrm>
              <a:off x="2065929" y="2172695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4" name="Google Shape;7624;p53"/>
            <p:cNvSpPr/>
            <p:nvPr/>
          </p:nvSpPr>
          <p:spPr>
            <a:xfrm>
              <a:off x="2154882" y="2158467"/>
              <a:ext cx="254155" cy="92569"/>
            </a:xfrm>
            <a:custGeom>
              <a:rect b="b" l="l" r="r" t="t"/>
              <a:pathLst>
                <a:path extrusionOk="0" h="3097" w="8503">
                  <a:moveTo>
                    <a:pt x="6336" y="0"/>
                  </a:moveTo>
                  <a:lnTo>
                    <a:pt x="6336" y="786"/>
                  </a:lnTo>
                  <a:lnTo>
                    <a:pt x="1" y="786"/>
                  </a:lnTo>
                  <a:lnTo>
                    <a:pt x="1" y="2334"/>
                  </a:lnTo>
                  <a:lnTo>
                    <a:pt x="6336" y="2334"/>
                  </a:lnTo>
                  <a:lnTo>
                    <a:pt x="6336" y="3096"/>
                  </a:lnTo>
                  <a:lnTo>
                    <a:pt x="8503" y="1548"/>
                  </a:lnTo>
                  <a:lnTo>
                    <a:pt x="6336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5" name="Google Shape;7625;p53"/>
            <p:cNvSpPr/>
            <p:nvPr/>
          </p:nvSpPr>
          <p:spPr>
            <a:xfrm>
              <a:off x="2065929" y="1986927"/>
              <a:ext cx="64084" cy="32042"/>
            </a:xfrm>
            <a:custGeom>
              <a:rect b="b" l="l" r="r" t="t"/>
              <a:pathLst>
                <a:path extrusionOk="0" h="1072" w="2144">
                  <a:moveTo>
                    <a:pt x="0" y="0"/>
                  </a:moveTo>
                  <a:cubicBezTo>
                    <a:pt x="0" y="595"/>
                    <a:pt x="476" y="1072"/>
                    <a:pt x="1072" y="1072"/>
                  </a:cubicBezTo>
                  <a:cubicBezTo>
                    <a:pt x="1667" y="1072"/>
                    <a:pt x="2143" y="595"/>
                    <a:pt x="2143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6" name="Google Shape;7626;p53"/>
            <p:cNvSpPr/>
            <p:nvPr/>
          </p:nvSpPr>
          <p:spPr>
            <a:xfrm>
              <a:off x="2153477" y="1986927"/>
              <a:ext cx="150915" cy="47704"/>
            </a:xfrm>
            <a:custGeom>
              <a:rect b="b" l="l" r="r" t="t"/>
              <a:pathLst>
                <a:path extrusionOk="0" h="1596" w="5049">
                  <a:moveTo>
                    <a:pt x="0" y="0"/>
                  </a:moveTo>
                  <a:lnTo>
                    <a:pt x="0" y="810"/>
                  </a:lnTo>
                  <a:lnTo>
                    <a:pt x="2763" y="810"/>
                  </a:lnTo>
                  <a:lnTo>
                    <a:pt x="2763" y="1596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7" name="Google Shape;7627;p53"/>
            <p:cNvSpPr/>
            <p:nvPr/>
          </p:nvSpPr>
          <p:spPr>
            <a:xfrm>
              <a:off x="2119313" y="2095100"/>
              <a:ext cx="64084" cy="10013"/>
            </a:xfrm>
            <a:custGeom>
              <a:rect b="b" l="l" r="r" t="t"/>
              <a:pathLst>
                <a:path extrusionOk="0" h="335" w="2144">
                  <a:moveTo>
                    <a:pt x="0" y="1"/>
                  </a:moveTo>
                  <a:lnTo>
                    <a:pt x="0" y="334"/>
                  </a:lnTo>
                  <a:lnTo>
                    <a:pt x="2143" y="334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8" name="Google Shape;7628;p53"/>
            <p:cNvSpPr/>
            <p:nvPr/>
          </p:nvSpPr>
          <p:spPr>
            <a:xfrm>
              <a:off x="2065929" y="2095100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6" y="1073"/>
                    <a:pt x="1072" y="1073"/>
                  </a:cubicBezTo>
                  <a:cubicBezTo>
                    <a:pt x="1667" y="1073"/>
                    <a:pt x="2143" y="596"/>
                    <a:pt x="2143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9" name="Google Shape;7629;p53"/>
            <p:cNvSpPr/>
            <p:nvPr/>
          </p:nvSpPr>
          <p:spPr>
            <a:xfrm>
              <a:off x="2154882" y="2094703"/>
              <a:ext cx="202923" cy="46300"/>
            </a:xfrm>
            <a:custGeom>
              <a:rect b="b" l="l" r="r" t="t"/>
              <a:pathLst>
                <a:path extrusionOk="0" h="1549" w="6789">
                  <a:moveTo>
                    <a:pt x="1" y="0"/>
                  </a:moveTo>
                  <a:lnTo>
                    <a:pt x="1" y="763"/>
                  </a:lnTo>
                  <a:lnTo>
                    <a:pt x="4549" y="763"/>
                  </a:lnTo>
                  <a:lnTo>
                    <a:pt x="4549" y="1548"/>
                  </a:lnTo>
                  <a:lnTo>
                    <a:pt x="6788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0" name="Google Shape;7630;p53"/>
            <p:cNvSpPr/>
            <p:nvPr/>
          </p:nvSpPr>
          <p:spPr>
            <a:xfrm>
              <a:off x="2065929" y="2204737"/>
              <a:ext cx="64084" cy="32042"/>
            </a:xfrm>
            <a:custGeom>
              <a:rect b="b" l="l" r="r" t="t"/>
              <a:pathLst>
                <a:path extrusionOk="0" h="1072" w="2144">
                  <a:moveTo>
                    <a:pt x="0" y="0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1" name="Google Shape;7631;p53"/>
            <p:cNvSpPr/>
            <p:nvPr/>
          </p:nvSpPr>
          <p:spPr>
            <a:xfrm>
              <a:off x="2154882" y="2204737"/>
              <a:ext cx="254155" cy="45582"/>
            </a:xfrm>
            <a:custGeom>
              <a:rect b="b" l="l" r="r" t="t"/>
              <a:pathLst>
                <a:path extrusionOk="0" h="1525" w="8503">
                  <a:moveTo>
                    <a:pt x="1" y="0"/>
                  </a:moveTo>
                  <a:lnTo>
                    <a:pt x="1" y="786"/>
                  </a:lnTo>
                  <a:lnTo>
                    <a:pt x="6336" y="786"/>
                  </a:lnTo>
                  <a:lnTo>
                    <a:pt x="6336" y="1524"/>
                  </a:lnTo>
                  <a:lnTo>
                    <a:pt x="8503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2" name="Google Shape;7632;p53"/>
          <p:cNvGrpSpPr/>
          <p:nvPr/>
        </p:nvGrpSpPr>
        <p:grpSpPr>
          <a:xfrm>
            <a:off x="2574452" y="1922842"/>
            <a:ext cx="308973" cy="344544"/>
            <a:chOff x="2764952" y="1922842"/>
            <a:chExt cx="308973" cy="344544"/>
          </a:xfrm>
        </p:grpSpPr>
        <p:sp>
          <p:nvSpPr>
            <p:cNvPr id="7633" name="Google Shape;7633;p53"/>
            <p:cNvSpPr/>
            <p:nvPr/>
          </p:nvSpPr>
          <p:spPr>
            <a:xfrm>
              <a:off x="2883825" y="1922842"/>
              <a:ext cx="69793" cy="90447"/>
            </a:xfrm>
            <a:custGeom>
              <a:rect b="b" l="l" r="r" t="t"/>
              <a:pathLst>
                <a:path extrusionOk="0" h="3026" w="2335">
                  <a:moveTo>
                    <a:pt x="1168" y="1"/>
                  </a:moveTo>
                  <a:lnTo>
                    <a:pt x="1" y="2597"/>
                  </a:lnTo>
                  <a:lnTo>
                    <a:pt x="1168" y="3025"/>
                  </a:lnTo>
                  <a:lnTo>
                    <a:pt x="2335" y="2597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4" name="Google Shape;7634;p53"/>
            <p:cNvSpPr/>
            <p:nvPr/>
          </p:nvSpPr>
          <p:spPr>
            <a:xfrm>
              <a:off x="2918707" y="1922842"/>
              <a:ext cx="34912" cy="90447"/>
            </a:xfrm>
            <a:custGeom>
              <a:rect b="b" l="l" r="r" t="t"/>
              <a:pathLst>
                <a:path extrusionOk="0" h="3026" w="1168">
                  <a:moveTo>
                    <a:pt x="1" y="1"/>
                  </a:moveTo>
                  <a:lnTo>
                    <a:pt x="1" y="3025"/>
                  </a:lnTo>
                  <a:lnTo>
                    <a:pt x="1168" y="25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5" name="Google Shape;7635;p53"/>
            <p:cNvSpPr/>
            <p:nvPr/>
          </p:nvSpPr>
          <p:spPr>
            <a:xfrm>
              <a:off x="2852500" y="2000438"/>
              <a:ext cx="132443" cy="82616"/>
            </a:xfrm>
            <a:custGeom>
              <a:rect b="b" l="l" r="r" t="t"/>
              <a:pathLst>
                <a:path extrusionOk="0" h="2764" w="4431">
                  <a:moveTo>
                    <a:pt x="1049" y="1"/>
                  </a:moveTo>
                  <a:lnTo>
                    <a:pt x="1" y="2311"/>
                  </a:lnTo>
                  <a:lnTo>
                    <a:pt x="2216" y="2763"/>
                  </a:lnTo>
                  <a:lnTo>
                    <a:pt x="4430" y="231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6" name="Google Shape;7636;p53"/>
            <p:cNvSpPr/>
            <p:nvPr/>
          </p:nvSpPr>
          <p:spPr>
            <a:xfrm>
              <a:off x="2918707" y="2000438"/>
              <a:ext cx="66236" cy="82616"/>
            </a:xfrm>
            <a:custGeom>
              <a:rect b="b" l="l" r="r" t="t"/>
              <a:pathLst>
                <a:path extrusionOk="0" h="2764" w="2216">
                  <a:moveTo>
                    <a:pt x="1" y="1"/>
                  </a:moveTo>
                  <a:lnTo>
                    <a:pt x="1" y="2763"/>
                  </a:lnTo>
                  <a:lnTo>
                    <a:pt x="2215" y="2311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7" name="Google Shape;7637;p53"/>
            <p:cNvSpPr/>
            <p:nvPr/>
          </p:nvSpPr>
          <p:spPr>
            <a:xfrm>
              <a:off x="2821892" y="2069484"/>
              <a:ext cx="193657" cy="82616"/>
            </a:xfrm>
            <a:custGeom>
              <a:rect b="b" l="l" r="r" t="t"/>
              <a:pathLst>
                <a:path extrusionOk="0" h="2764" w="6479">
                  <a:moveTo>
                    <a:pt x="1025" y="1"/>
                  </a:moveTo>
                  <a:lnTo>
                    <a:pt x="1" y="2334"/>
                  </a:lnTo>
                  <a:lnTo>
                    <a:pt x="3240" y="2763"/>
                  </a:lnTo>
                  <a:lnTo>
                    <a:pt x="6478" y="2334"/>
                  </a:lnTo>
                  <a:lnTo>
                    <a:pt x="5431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8" name="Google Shape;7638;p53"/>
            <p:cNvSpPr/>
            <p:nvPr/>
          </p:nvSpPr>
          <p:spPr>
            <a:xfrm>
              <a:off x="2918707" y="2069484"/>
              <a:ext cx="96844" cy="82616"/>
            </a:xfrm>
            <a:custGeom>
              <a:rect b="b" l="l" r="r" t="t"/>
              <a:pathLst>
                <a:path extrusionOk="0" h="2764" w="3240">
                  <a:moveTo>
                    <a:pt x="1" y="1"/>
                  </a:moveTo>
                  <a:lnTo>
                    <a:pt x="1" y="2763"/>
                  </a:lnTo>
                  <a:lnTo>
                    <a:pt x="3239" y="233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9" name="Google Shape;7639;p53"/>
            <p:cNvSpPr/>
            <p:nvPr/>
          </p:nvSpPr>
          <p:spPr>
            <a:xfrm>
              <a:off x="2790597" y="2139248"/>
              <a:ext cx="256277" cy="82586"/>
            </a:xfrm>
            <a:custGeom>
              <a:rect b="b" l="l" r="r" t="t"/>
              <a:pathLst>
                <a:path extrusionOk="0" h="2763" w="8574">
                  <a:moveTo>
                    <a:pt x="1048" y="0"/>
                  </a:moveTo>
                  <a:lnTo>
                    <a:pt x="0" y="2310"/>
                  </a:lnTo>
                  <a:lnTo>
                    <a:pt x="4287" y="2763"/>
                  </a:lnTo>
                  <a:lnTo>
                    <a:pt x="8573" y="2310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0" name="Google Shape;7640;p53"/>
            <p:cNvSpPr/>
            <p:nvPr/>
          </p:nvSpPr>
          <p:spPr>
            <a:xfrm>
              <a:off x="2918707" y="2139248"/>
              <a:ext cx="128168" cy="82586"/>
            </a:xfrm>
            <a:custGeom>
              <a:rect b="b" l="l" r="r" t="t"/>
              <a:pathLst>
                <a:path extrusionOk="0" h="2763" w="4288">
                  <a:moveTo>
                    <a:pt x="1" y="0"/>
                  </a:moveTo>
                  <a:lnTo>
                    <a:pt x="1" y="2763"/>
                  </a:lnTo>
                  <a:lnTo>
                    <a:pt x="4287" y="2310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1" name="Google Shape;7641;p53"/>
            <p:cNvSpPr/>
            <p:nvPr/>
          </p:nvSpPr>
          <p:spPr>
            <a:xfrm>
              <a:off x="2764952" y="2208294"/>
              <a:ext cx="308973" cy="59093"/>
            </a:xfrm>
            <a:custGeom>
              <a:rect b="b" l="l" r="r" t="t"/>
              <a:pathLst>
                <a:path extrusionOk="0" h="1977" w="10337">
                  <a:moveTo>
                    <a:pt x="882" y="0"/>
                  </a:moveTo>
                  <a:lnTo>
                    <a:pt x="1" y="1977"/>
                  </a:lnTo>
                  <a:lnTo>
                    <a:pt x="10336" y="1977"/>
                  </a:lnTo>
                  <a:lnTo>
                    <a:pt x="9455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2" name="Google Shape;7642;p53"/>
            <p:cNvSpPr/>
            <p:nvPr/>
          </p:nvSpPr>
          <p:spPr>
            <a:xfrm>
              <a:off x="2918707" y="2208294"/>
              <a:ext cx="153784" cy="59093"/>
            </a:xfrm>
            <a:custGeom>
              <a:rect b="b" l="l" r="r" t="t"/>
              <a:pathLst>
                <a:path extrusionOk="0" h="1977" w="5145">
                  <a:moveTo>
                    <a:pt x="1" y="0"/>
                  </a:moveTo>
                  <a:lnTo>
                    <a:pt x="1" y="1977"/>
                  </a:lnTo>
                  <a:lnTo>
                    <a:pt x="5145" y="1977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3" name="Google Shape;7643;p53"/>
          <p:cNvGrpSpPr/>
          <p:nvPr/>
        </p:nvGrpSpPr>
        <p:grpSpPr>
          <a:xfrm>
            <a:off x="3264996" y="1922842"/>
            <a:ext cx="343826" cy="344544"/>
            <a:chOff x="3379296" y="1922842"/>
            <a:chExt cx="343826" cy="344544"/>
          </a:xfrm>
        </p:grpSpPr>
        <p:sp>
          <p:nvSpPr>
            <p:cNvPr id="7644" name="Google Shape;7644;p53"/>
            <p:cNvSpPr/>
            <p:nvPr/>
          </p:nvSpPr>
          <p:spPr>
            <a:xfrm>
              <a:off x="3540165" y="1984058"/>
              <a:ext cx="20684" cy="55566"/>
            </a:xfrm>
            <a:custGeom>
              <a:rect b="b" l="l" r="r" t="t"/>
              <a:pathLst>
                <a:path extrusionOk="0" h="1859" w="692">
                  <a:moveTo>
                    <a:pt x="1" y="1"/>
                  </a:moveTo>
                  <a:lnTo>
                    <a:pt x="1" y="1858"/>
                  </a:lnTo>
                  <a:lnTo>
                    <a:pt x="691" y="185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5" name="Google Shape;7645;p53"/>
            <p:cNvSpPr/>
            <p:nvPr/>
          </p:nvSpPr>
          <p:spPr>
            <a:xfrm>
              <a:off x="3478232" y="2023931"/>
              <a:ext cx="145236" cy="53413"/>
            </a:xfrm>
            <a:custGeom>
              <a:rect b="b" l="l" r="r" t="t"/>
              <a:pathLst>
                <a:path extrusionOk="0" h="1787" w="4859">
                  <a:moveTo>
                    <a:pt x="1" y="0"/>
                  </a:moveTo>
                  <a:lnTo>
                    <a:pt x="1" y="1787"/>
                  </a:lnTo>
                  <a:lnTo>
                    <a:pt x="4859" y="1787"/>
                  </a:lnTo>
                  <a:lnTo>
                    <a:pt x="4859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6" name="Google Shape;7646;p53"/>
            <p:cNvSpPr/>
            <p:nvPr/>
          </p:nvSpPr>
          <p:spPr>
            <a:xfrm>
              <a:off x="3550836" y="1984058"/>
              <a:ext cx="10013" cy="55566"/>
            </a:xfrm>
            <a:custGeom>
              <a:rect b="b" l="l" r="r" t="t"/>
              <a:pathLst>
                <a:path extrusionOk="0" h="1859" w="335">
                  <a:moveTo>
                    <a:pt x="1" y="1"/>
                  </a:moveTo>
                  <a:lnTo>
                    <a:pt x="1" y="1858"/>
                  </a:lnTo>
                  <a:lnTo>
                    <a:pt x="334" y="185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7" name="Google Shape;7647;p53"/>
            <p:cNvSpPr/>
            <p:nvPr/>
          </p:nvSpPr>
          <p:spPr>
            <a:xfrm>
              <a:off x="3550836" y="2023931"/>
              <a:ext cx="73350" cy="53413"/>
            </a:xfrm>
            <a:custGeom>
              <a:rect b="b" l="l" r="r" t="t"/>
              <a:pathLst>
                <a:path extrusionOk="0" h="1787" w="2454">
                  <a:moveTo>
                    <a:pt x="1" y="0"/>
                  </a:moveTo>
                  <a:lnTo>
                    <a:pt x="1" y="1787"/>
                  </a:lnTo>
                  <a:lnTo>
                    <a:pt x="2454" y="1787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8" name="Google Shape;7648;p53"/>
            <p:cNvSpPr/>
            <p:nvPr/>
          </p:nvSpPr>
          <p:spPr>
            <a:xfrm>
              <a:off x="3540165" y="1922842"/>
              <a:ext cx="104675" cy="63397"/>
            </a:xfrm>
            <a:custGeom>
              <a:rect b="b" l="l" r="r" t="t"/>
              <a:pathLst>
                <a:path extrusionOk="0" h="2121" w="3502">
                  <a:moveTo>
                    <a:pt x="1" y="1"/>
                  </a:moveTo>
                  <a:lnTo>
                    <a:pt x="1" y="2120"/>
                  </a:lnTo>
                  <a:lnTo>
                    <a:pt x="3501" y="2120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9" name="Google Shape;7649;p53"/>
            <p:cNvSpPr/>
            <p:nvPr/>
          </p:nvSpPr>
          <p:spPr>
            <a:xfrm>
              <a:off x="3452616" y="2073041"/>
              <a:ext cx="196497" cy="52009"/>
            </a:xfrm>
            <a:custGeom>
              <a:rect b="b" l="l" r="r" t="t"/>
              <a:pathLst>
                <a:path extrusionOk="0" h="1740" w="6574">
                  <a:moveTo>
                    <a:pt x="0" y="1"/>
                  </a:moveTo>
                  <a:lnTo>
                    <a:pt x="0" y="1739"/>
                  </a:lnTo>
                  <a:lnTo>
                    <a:pt x="6573" y="1739"/>
                  </a:lnTo>
                  <a:lnTo>
                    <a:pt x="65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0" name="Google Shape;7650;p53"/>
            <p:cNvSpPr/>
            <p:nvPr/>
          </p:nvSpPr>
          <p:spPr>
            <a:xfrm>
              <a:off x="3550836" y="2073041"/>
              <a:ext cx="98966" cy="52009"/>
            </a:xfrm>
            <a:custGeom>
              <a:rect b="b" l="l" r="r" t="t"/>
              <a:pathLst>
                <a:path extrusionOk="0" h="1740" w="3311">
                  <a:moveTo>
                    <a:pt x="1" y="1"/>
                  </a:moveTo>
                  <a:lnTo>
                    <a:pt x="1" y="1739"/>
                  </a:lnTo>
                  <a:lnTo>
                    <a:pt x="3311" y="1739"/>
                  </a:lnTo>
                  <a:lnTo>
                    <a:pt x="331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1" name="Google Shape;7651;p53"/>
            <p:cNvSpPr/>
            <p:nvPr/>
          </p:nvSpPr>
          <p:spPr>
            <a:xfrm>
              <a:off x="3427000" y="2121433"/>
              <a:ext cx="247011" cy="52009"/>
            </a:xfrm>
            <a:custGeom>
              <a:rect b="b" l="l" r="r" t="t"/>
              <a:pathLst>
                <a:path extrusionOk="0" h="1740" w="8264">
                  <a:moveTo>
                    <a:pt x="0" y="1"/>
                  </a:moveTo>
                  <a:lnTo>
                    <a:pt x="0" y="1739"/>
                  </a:lnTo>
                  <a:lnTo>
                    <a:pt x="8264" y="1739"/>
                  </a:lnTo>
                  <a:lnTo>
                    <a:pt x="826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2" name="Google Shape;7652;p53"/>
            <p:cNvSpPr/>
            <p:nvPr/>
          </p:nvSpPr>
          <p:spPr>
            <a:xfrm>
              <a:off x="3550118" y="2121433"/>
              <a:ext cx="123894" cy="52009"/>
            </a:xfrm>
            <a:custGeom>
              <a:rect b="b" l="l" r="r" t="t"/>
              <a:pathLst>
                <a:path extrusionOk="0" h="1740" w="4145">
                  <a:moveTo>
                    <a:pt x="1" y="1"/>
                  </a:moveTo>
                  <a:lnTo>
                    <a:pt x="1" y="1739"/>
                  </a:lnTo>
                  <a:lnTo>
                    <a:pt x="4145" y="1739"/>
                  </a:lnTo>
                  <a:lnTo>
                    <a:pt x="414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3" name="Google Shape;7653;p53"/>
            <p:cNvSpPr/>
            <p:nvPr/>
          </p:nvSpPr>
          <p:spPr>
            <a:xfrm>
              <a:off x="3404224" y="2169855"/>
              <a:ext cx="292563" cy="52696"/>
            </a:xfrm>
            <a:custGeom>
              <a:rect b="b" l="l" r="r" t="t"/>
              <a:pathLst>
                <a:path extrusionOk="0" h="1763" w="9788">
                  <a:moveTo>
                    <a:pt x="0" y="0"/>
                  </a:moveTo>
                  <a:lnTo>
                    <a:pt x="0" y="1763"/>
                  </a:lnTo>
                  <a:lnTo>
                    <a:pt x="9788" y="1763"/>
                  </a:lnTo>
                  <a:lnTo>
                    <a:pt x="9788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4" name="Google Shape;7654;p53"/>
            <p:cNvSpPr/>
            <p:nvPr/>
          </p:nvSpPr>
          <p:spPr>
            <a:xfrm>
              <a:off x="3550836" y="2169855"/>
              <a:ext cx="147388" cy="52696"/>
            </a:xfrm>
            <a:custGeom>
              <a:rect b="b" l="l" r="r" t="t"/>
              <a:pathLst>
                <a:path extrusionOk="0" h="1763" w="4931">
                  <a:moveTo>
                    <a:pt x="1" y="0"/>
                  </a:moveTo>
                  <a:lnTo>
                    <a:pt x="1" y="1763"/>
                  </a:lnTo>
                  <a:lnTo>
                    <a:pt x="4930" y="1763"/>
                  </a:lnTo>
                  <a:lnTo>
                    <a:pt x="493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5" name="Google Shape;7655;p53"/>
            <p:cNvSpPr/>
            <p:nvPr/>
          </p:nvSpPr>
          <p:spPr>
            <a:xfrm>
              <a:off x="3379296" y="2218965"/>
              <a:ext cx="343825" cy="48422"/>
            </a:xfrm>
            <a:custGeom>
              <a:rect b="b" l="l" r="r" t="t"/>
              <a:pathLst>
                <a:path extrusionOk="0" h="1620" w="11503">
                  <a:moveTo>
                    <a:pt x="1" y="1"/>
                  </a:moveTo>
                  <a:lnTo>
                    <a:pt x="1" y="1620"/>
                  </a:lnTo>
                  <a:lnTo>
                    <a:pt x="11503" y="1620"/>
                  </a:lnTo>
                  <a:lnTo>
                    <a:pt x="1150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6" name="Google Shape;7656;p53"/>
            <p:cNvSpPr/>
            <p:nvPr/>
          </p:nvSpPr>
          <p:spPr>
            <a:xfrm>
              <a:off x="3550836" y="2218965"/>
              <a:ext cx="172286" cy="48422"/>
            </a:xfrm>
            <a:custGeom>
              <a:rect b="b" l="l" r="r" t="t"/>
              <a:pathLst>
                <a:path extrusionOk="0" h="1620" w="5764">
                  <a:moveTo>
                    <a:pt x="1" y="1"/>
                  </a:moveTo>
                  <a:lnTo>
                    <a:pt x="1" y="1620"/>
                  </a:lnTo>
                  <a:lnTo>
                    <a:pt x="5764" y="1620"/>
                  </a:lnTo>
                  <a:lnTo>
                    <a:pt x="5764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7" name="Google Shape;7657;p53"/>
          <p:cNvGrpSpPr/>
          <p:nvPr/>
        </p:nvGrpSpPr>
        <p:grpSpPr>
          <a:xfrm>
            <a:off x="4038814" y="1922125"/>
            <a:ext cx="343826" cy="345261"/>
            <a:chOff x="4076914" y="1922125"/>
            <a:chExt cx="343826" cy="345261"/>
          </a:xfrm>
        </p:grpSpPr>
        <p:sp>
          <p:nvSpPr>
            <p:cNvPr id="7658" name="Google Shape;7658;p53"/>
            <p:cNvSpPr/>
            <p:nvPr/>
          </p:nvSpPr>
          <p:spPr>
            <a:xfrm>
              <a:off x="4076914" y="1922125"/>
              <a:ext cx="181552" cy="179430"/>
            </a:xfrm>
            <a:custGeom>
              <a:rect b="b" l="l" r="r" t="t"/>
              <a:pathLst>
                <a:path extrusionOk="0" h="6003" w="6074">
                  <a:moveTo>
                    <a:pt x="1" y="1"/>
                  </a:moveTo>
                  <a:lnTo>
                    <a:pt x="1" y="1858"/>
                  </a:lnTo>
                  <a:cubicBezTo>
                    <a:pt x="1" y="4049"/>
                    <a:pt x="1739" y="5764"/>
                    <a:pt x="3882" y="5764"/>
                  </a:cubicBezTo>
                  <a:lnTo>
                    <a:pt x="4335" y="5764"/>
                  </a:lnTo>
                  <a:lnTo>
                    <a:pt x="5121" y="6002"/>
                  </a:lnTo>
                  <a:lnTo>
                    <a:pt x="5764" y="5764"/>
                  </a:lnTo>
                  <a:lnTo>
                    <a:pt x="6073" y="5026"/>
                  </a:lnTo>
                  <a:lnTo>
                    <a:pt x="5764" y="4335"/>
                  </a:lnTo>
                  <a:lnTo>
                    <a:pt x="5764" y="3883"/>
                  </a:lnTo>
                  <a:cubicBezTo>
                    <a:pt x="5764" y="1716"/>
                    <a:pt x="4001" y="1"/>
                    <a:pt x="1858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9" name="Google Shape;7659;p53"/>
            <p:cNvSpPr/>
            <p:nvPr/>
          </p:nvSpPr>
          <p:spPr>
            <a:xfrm>
              <a:off x="4235661" y="2085864"/>
              <a:ext cx="185079" cy="181522"/>
            </a:xfrm>
            <a:custGeom>
              <a:rect b="b" l="l" r="r" t="t"/>
              <a:pathLst>
                <a:path extrusionOk="0" h="6073" w="6192">
                  <a:moveTo>
                    <a:pt x="1167" y="0"/>
                  </a:moveTo>
                  <a:lnTo>
                    <a:pt x="429" y="286"/>
                  </a:lnTo>
                  <a:lnTo>
                    <a:pt x="0" y="1000"/>
                  </a:lnTo>
                  <a:lnTo>
                    <a:pt x="429" y="1691"/>
                  </a:lnTo>
                  <a:lnTo>
                    <a:pt x="429" y="2167"/>
                  </a:lnTo>
                  <a:cubicBezTo>
                    <a:pt x="429" y="4334"/>
                    <a:pt x="2191" y="6073"/>
                    <a:pt x="4334" y="6073"/>
                  </a:cubicBezTo>
                  <a:lnTo>
                    <a:pt x="6192" y="6073"/>
                  </a:lnTo>
                  <a:lnTo>
                    <a:pt x="6192" y="4192"/>
                  </a:lnTo>
                  <a:cubicBezTo>
                    <a:pt x="6192" y="2048"/>
                    <a:pt x="4454" y="286"/>
                    <a:pt x="2310" y="286"/>
                  </a:cubicBezTo>
                  <a:lnTo>
                    <a:pt x="1834" y="286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0" name="Google Shape;7660;p53"/>
            <p:cNvSpPr/>
            <p:nvPr/>
          </p:nvSpPr>
          <p:spPr>
            <a:xfrm>
              <a:off x="4249171" y="2086581"/>
              <a:ext cx="171569" cy="180805"/>
            </a:xfrm>
            <a:custGeom>
              <a:rect b="b" l="l" r="r" t="t"/>
              <a:pathLst>
                <a:path extrusionOk="0" h="6049" w="5740">
                  <a:moveTo>
                    <a:pt x="739" y="0"/>
                  </a:moveTo>
                  <a:lnTo>
                    <a:pt x="1" y="286"/>
                  </a:lnTo>
                  <a:lnTo>
                    <a:pt x="5740" y="6049"/>
                  </a:lnTo>
                  <a:lnTo>
                    <a:pt x="5740" y="4168"/>
                  </a:lnTo>
                  <a:cubicBezTo>
                    <a:pt x="5740" y="2039"/>
                    <a:pt x="4025" y="286"/>
                    <a:pt x="1924" y="286"/>
                  </a:cubicBezTo>
                  <a:cubicBezTo>
                    <a:pt x="1910" y="286"/>
                    <a:pt x="1896" y="286"/>
                    <a:pt x="1882" y="286"/>
                  </a:cubicBezTo>
                  <a:lnTo>
                    <a:pt x="1406" y="286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1" name="Google Shape;7661;p53"/>
            <p:cNvSpPr/>
            <p:nvPr/>
          </p:nvSpPr>
          <p:spPr>
            <a:xfrm>
              <a:off x="4077631" y="1922842"/>
              <a:ext cx="180835" cy="171598"/>
            </a:xfrm>
            <a:custGeom>
              <a:rect b="b" l="l" r="r" t="t"/>
              <a:pathLst>
                <a:path extrusionOk="0" h="5741" w="6050">
                  <a:moveTo>
                    <a:pt x="0" y="1"/>
                  </a:moveTo>
                  <a:lnTo>
                    <a:pt x="5740" y="5740"/>
                  </a:lnTo>
                  <a:lnTo>
                    <a:pt x="6049" y="5002"/>
                  </a:lnTo>
                  <a:lnTo>
                    <a:pt x="5763" y="4335"/>
                  </a:lnTo>
                  <a:lnTo>
                    <a:pt x="5763" y="3906"/>
                  </a:lnTo>
                  <a:cubicBezTo>
                    <a:pt x="5763" y="1715"/>
                    <a:pt x="4025" y="1"/>
                    <a:pt x="1882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2" name="Google Shape;7662;p53"/>
            <p:cNvSpPr/>
            <p:nvPr/>
          </p:nvSpPr>
          <p:spPr>
            <a:xfrm>
              <a:off x="4248454" y="1961281"/>
              <a:ext cx="134565" cy="133847"/>
            </a:xfrm>
            <a:custGeom>
              <a:rect b="b" l="l" r="r" t="t"/>
              <a:pathLst>
                <a:path extrusionOk="0" h="4478" w="4502">
                  <a:moveTo>
                    <a:pt x="3097" y="1"/>
                  </a:moveTo>
                  <a:cubicBezTo>
                    <a:pt x="1358" y="1"/>
                    <a:pt x="1" y="1382"/>
                    <a:pt x="1" y="3097"/>
                  </a:cubicBezTo>
                  <a:lnTo>
                    <a:pt x="1" y="4478"/>
                  </a:lnTo>
                  <a:lnTo>
                    <a:pt x="1406" y="4478"/>
                  </a:lnTo>
                  <a:cubicBezTo>
                    <a:pt x="3121" y="4478"/>
                    <a:pt x="4502" y="3097"/>
                    <a:pt x="4502" y="1382"/>
                  </a:cubicBezTo>
                  <a:lnTo>
                    <a:pt x="4502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3" name="Google Shape;7663;p53"/>
            <p:cNvSpPr/>
            <p:nvPr/>
          </p:nvSpPr>
          <p:spPr>
            <a:xfrm>
              <a:off x="4114635" y="2094412"/>
              <a:ext cx="134565" cy="134535"/>
            </a:xfrm>
            <a:custGeom>
              <a:rect b="b" l="l" r="r" t="t"/>
              <a:pathLst>
                <a:path extrusionOk="0" h="4501" w="4502">
                  <a:moveTo>
                    <a:pt x="3097" y="0"/>
                  </a:moveTo>
                  <a:cubicBezTo>
                    <a:pt x="1382" y="0"/>
                    <a:pt x="1" y="1405"/>
                    <a:pt x="1" y="3096"/>
                  </a:cubicBezTo>
                  <a:lnTo>
                    <a:pt x="1" y="4501"/>
                  </a:lnTo>
                  <a:lnTo>
                    <a:pt x="1406" y="4501"/>
                  </a:lnTo>
                  <a:cubicBezTo>
                    <a:pt x="3144" y="4501"/>
                    <a:pt x="4502" y="3096"/>
                    <a:pt x="4502" y="1405"/>
                  </a:cubicBezTo>
                  <a:lnTo>
                    <a:pt x="4502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4" name="Google Shape;7664;p53"/>
            <p:cNvSpPr/>
            <p:nvPr/>
          </p:nvSpPr>
          <p:spPr>
            <a:xfrm>
              <a:off x="4139564" y="1979096"/>
              <a:ext cx="52696" cy="19937"/>
            </a:xfrm>
            <a:custGeom>
              <a:rect b="b" l="l" r="r" t="t"/>
              <a:pathLst>
                <a:path extrusionOk="0" h="667" w="1763">
                  <a:moveTo>
                    <a:pt x="0" y="0"/>
                  </a:moveTo>
                  <a:lnTo>
                    <a:pt x="0" y="667"/>
                  </a:lnTo>
                  <a:lnTo>
                    <a:pt x="1763" y="6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5" name="Google Shape;7665;p53"/>
            <p:cNvSpPr/>
            <p:nvPr/>
          </p:nvSpPr>
          <p:spPr>
            <a:xfrm>
              <a:off x="4139564" y="2021779"/>
              <a:ext cx="52696" cy="19967"/>
            </a:xfrm>
            <a:custGeom>
              <a:rect b="b" l="l" r="r" t="t"/>
              <a:pathLst>
                <a:path extrusionOk="0" h="668" w="1763">
                  <a:moveTo>
                    <a:pt x="0" y="1"/>
                  </a:moveTo>
                  <a:lnTo>
                    <a:pt x="0" y="668"/>
                  </a:lnTo>
                  <a:lnTo>
                    <a:pt x="1763" y="668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6" name="Google Shape;7666;p53"/>
            <p:cNvSpPr/>
            <p:nvPr/>
          </p:nvSpPr>
          <p:spPr>
            <a:xfrm>
              <a:off x="4304707" y="2147079"/>
              <a:ext cx="51979" cy="20654"/>
            </a:xfrm>
            <a:custGeom>
              <a:rect b="b" l="l" r="r" t="t"/>
              <a:pathLst>
                <a:path extrusionOk="0" h="691" w="1739">
                  <a:moveTo>
                    <a:pt x="0" y="0"/>
                  </a:moveTo>
                  <a:lnTo>
                    <a:pt x="0" y="691"/>
                  </a:lnTo>
                  <a:lnTo>
                    <a:pt x="1739" y="691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7" name="Google Shape;7667;p53"/>
            <p:cNvSpPr/>
            <p:nvPr/>
          </p:nvSpPr>
          <p:spPr>
            <a:xfrm>
              <a:off x="4304707" y="2190480"/>
              <a:ext cx="51979" cy="20684"/>
            </a:xfrm>
            <a:custGeom>
              <a:rect b="b" l="l" r="r" t="t"/>
              <a:pathLst>
                <a:path extrusionOk="0" h="692" w="1739">
                  <a:moveTo>
                    <a:pt x="0" y="1"/>
                  </a:moveTo>
                  <a:lnTo>
                    <a:pt x="0" y="692"/>
                  </a:lnTo>
                  <a:lnTo>
                    <a:pt x="1739" y="692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8" name="Google Shape;7668;p53"/>
            <p:cNvSpPr/>
            <p:nvPr/>
          </p:nvSpPr>
          <p:spPr>
            <a:xfrm>
              <a:off x="4114635" y="2094412"/>
              <a:ext cx="134565" cy="134535"/>
            </a:xfrm>
            <a:custGeom>
              <a:rect b="b" l="l" r="r" t="t"/>
              <a:pathLst>
                <a:path extrusionOk="0" h="4501" w="4502">
                  <a:moveTo>
                    <a:pt x="4502" y="0"/>
                  </a:moveTo>
                  <a:lnTo>
                    <a:pt x="1" y="4501"/>
                  </a:lnTo>
                  <a:lnTo>
                    <a:pt x="1406" y="4501"/>
                  </a:lnTo>
                  <a:cubicBezTo>
                    <a:pt x="3144" y="4501"/>
                    <a:pt x="4502" y="3096"/>
                    <a:pt x="4502" y="1405"/>
                  </a:cubicBezTo>
                  <a:lnTo>
                    <a:pt x="450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9" name="Google Shape;7669;p53"/>
            <p:cNvSpPr/>
            <p:nvPr/>
          </p:nvSpPr>
          <p:spPr>
            <a:xfrm>
              <a:off x="4248454" y="1961281"/>
              <a:ext cx="134565" cy="133847"/>
            </a:xfrm>
            <a:custGeom>
              <a:rect b="b" l="l" r="r" t="t"/>
              <a:pathLst>
                <a:path extrusionOk="0" h="4478" w="4502">
                  <a:moveTo>
                    <a:pt x="4502" y="1"/>
                  </a:moveTo>
                  <a:lnTo>
                    <a:pt x="1" y="4478"/>
                  </a:lnTo>
                  <a:lnTo>
                    <a:pt x="1406" y="4478"/>
                  </a:lnTo>
                  <a:cubicBezTo>
                    <a:pt x="3121" y="4478"/>
                    <a:pt x="4502" y="3097"/>
                    <a:pt x="4502" y="1382"/>
                  </a:cubicBezTo>
                  <a:lnTo>
                    <a:pt x="4502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0" name="Google Shape;7670;p53"/>
            <p:cNvSpPr/>
            <p:nvPr/>
          </p:nvSpPr>
          <p:spPr>
            <a:xfrm>
              <a:off x="4139564" y="1979096"/>
              <a:ext cx="52696" cy="19937"/>
            </a:xfrm>
            <a:custGeom>
              <a:rect b="b" l="l" r="r" t="t"/>
              <a:pathLst>
                <a:path extrusionOk="0" h="667" w="1763">
                  <a:moveTo>
                    <a:pt x="0" y="0"/>
                  </a:moveTo>
                  <a:lnTo>
                    <a:pt x="0" y="262"/>
                  </a:lnTo>
                  <a:lnTo>
                    <a:pt x="429" y="667"/>
                  </a:lnTo>
                  <a:lnTo>
                    <a:pt x="1763" y="6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1" name="Google Shape;7671;p53"/>
            <p:cNvSpPr/>
            <p:nvPr/>
          </p:nvSpPr>
          <p:spPr>
            <a:xfrm>
              <a:off x="4175133" y="2021779"/>
              <a:ext cx="17127" cy="16410"/>
            </a:xfrm>
            <a:custGeom>
              <a:rect b="b" l="l" r="r" t="t"/>
              <a:pathLst>
                <a:path extrusionOk="0" h="549" w="573">
                  <a:moveTo>
                    <a:pt x="1" y="1"/>
                  </a:moveTo>
                  <a:lnTo>
                    <a:pt x="573" y="549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2" name="Google Shape;7672;p53"/>
            <p:cNvSpPr/>
            <p:nvPr/>
          </p:nvSpPr>
          <p:spPr>
            <a:xfrm>
              <a:off x="4304707" y="2147079"/>
              <a:ext cx="51979" cy="20654"/>
            </a:xfrm>
            <a:custGeom>
              <a:rect b="b" l="l" r="r" t="t"/>
              <a:pathLst>
                <a:path extrusionOk="0" h="691" w="1739">
                  <a:moveTo>
                    <a:pt x="0" y="0"/>
                  </a:moveTo>
                  <a:lnTo>
                    <a:pt x="0" y="119"/>
                  </a:lnTo>
                  <a:lnTo>
                    <a:pt x="548" y="691"/>
                  </a:lnTo>
                  <a:lnTo>
                    <a:pt x="1739" y="691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3" name="Google Shape;7673;p53"/>
            <p:cNvSpPr/>
            <p:nvPr/>
          </p:nvSpPr>
          <p:spPr>
            <a:xfrm>
              <a:off x="4343834" y="2190480"/>
              <a:ext cx="12853" cy="13570"/>
            </a:xfrm>
            <a:custGeom>
              <a:rect b="b" l="l" r="r" t="t"/>
              <a:pathLst>
                <a:path extrusionOk="0" h="454" w="430">
                  <a:moveTo>
                    <a:pt x="1" y="1"/>
                  </a:moveTo>
                  <a:lnTo>
                    <a:pt x="430" y="453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4" name="Google Shape;7674;p53"/>
          <p:cNvGrpSpPr/>
          <p:nvPr/>
        </p:nvGrpSpPr>
        <p:grpSpPr>
          <a:xfrm>
            <a:off x="4782742" y="1922842"/>
            <a:ext cx="343827" cy="344544"/>
            <a:chOff x="4744642" y="1922842"/>
            <a:chExt cx="343827" cy="344544"/>
          </a:xfrm>
        </p:grpSpPr>
        <p:sp>
          <p:nvSpPr>
            <p:cNvPr id="7675" name="Google Shape;7675;p53"/>
            <p:cNvSpPr/>
            <p:nvPr/>
          </p:nvSpPr>
          <p:spPr>
            <a:xfrm>
              <a:off x="4798743" y="1984775"/>
              <a:ext cx="237775" cy="220708"/>
            </a:xfrm>
            <a:custGeom>
              <a:rect b="b" l="l" r="r" t="t"/>
              <a:pathLst>
                <a:path extrusionOk="0" h="7384" w="7955">
                  <a:moveTo>
                    <a:pt x="6668" y="1"/>
                  </a:moveTo>
                  <a:cubicBezTo>
                    <a:pt x="5978" y="1"/>
                    <a:pt x="5359" y="405"/>
                    <a:pt x="5025" y="1001"/>
                  </a:cubicBezTo>
                  <a:lnTo>
                    <a:pt x="4001" y="2930"/>
                  </a:lnTo>
                  <a:lnTo>
                    <a:pt x="2286" y="6073"/>
                  </a:lnTo>
                  <a:cubicBezTo>
                    <a:pt x="2096" y="6478"/>
                    <a:pt x="1691" y="6716"/>
                    <a:pt x="1262" y="6716"/>
                  </a:cubicBezTo>
                  <a:lnTo>
                    <a:pt x="0" y="6716"/>
                  </a:lnTo>
                  <a:lnTo>
                    <a:pt x="0" y="7383"/>
                  </a:lnTo>
                  <a:lnTo>
                    <a:pt x="1262" y="7383"/>
                  </a:lnTo>
                  <a:cubicBezTo>
                    <a:pt x="1929" y="7383"/>
                    <a:pt x="2572" y="7002"/>
                    <a:pt x="2882" y="6407"/>
                  </a:cubicBezTo>
                  <a:lnTo>
                    <a:pt x="4001" y="4359"/>
                  </a:lnTo>
                  <a:lnTo>
                    <a:pt x="5621" y="1287"/>
                  </a:lnTo>
                  <a:cubicBezTo>
                    <a:pt x="5835" y="906"/>
                    <a:pt x="6216" y="667"/>
                    <a:pt x="6668" y="667"/>
                  </a:cubicBezTo>
                  <a:lnTo>
                    <a:pt x="7954" y="667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6" name="Google Shape;7676;p53"/>
            <p:cNvSpPr/>
            <p:nvPr/>
          </p:nvSpPr>
          <p:spPr>
            <a:xfrm>
              <a:off x="4918334" y="1984775"/>
              <a:ext cx="118185" cy="130291"/>
            </a:xfrm>
            <a:custGeom>
              <a:rect b="b" l="l" r="r" t="t"/>
              <a:pathLst>
                <a:path extrusionOk="0" h="4359" w="3954">
                  <a:moveTo>
                    <a:pt x="2667" y="1"/>
                  </a:moveTo>
                  <a:cubicBezTo>
                    <a:pt x="1977" y="1"/>
                    <a:pt x="1358" y="405"/>
                    <a:pt x="1024" y="1001"/>
                  </a:cubicBezTo>
                  <a:lnTo>
                    <a:pt x="0" y="2930"/>
                  </a:lnTo>
                  <a:lnTo>
                    <a:pt x="0" y="4359"/>
                  </a:lnTo>
                  <a:lnTo>
                    <a:pt x="1620" y="1287"/>
                  </a:lnTo>
                  <a:cubicBezTo>
                    <a:pt x="1834" y="906"/>
                    <a:pt x="2215" y="667"/>
                    <a:pt x="2667" y="667"/>
                  </a:cubicBezTo>
                  <a:lnTo>
                    <a:pt x="3953" y="667"/>
                  </a:lnTo>
                  <a:lnTo>
                    <a:pt x="39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7" name="Google Shape;7677;p53"/>
            <p:cNvSpPr/>
            <p:nvPr/>
          </p:nvSpPr>
          <p:spPr>
            <a:xfrm>
              <a:off x="4766701" y="2116471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8" name="Google Shape;7678;p53"/>
            <p:cNvSpPr/>
            <p:nvPr/>
          </p:nvSpPr>
          <p:spPr>
            <a:xfrm>
              <a:off x="4766701" y="1922842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9" name="Google Shape;7679;p53"/>
            <p:cNvSpPr/>
            <p:nvPr/>
          </p:nvSpPr>
          <p:spPr>
            <a:xfrm>
              <a:off x="4766701" y="2016100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6"/>
                  </a:lnTo>
                  <a:lnTo>
                    <a:pt x="691" y="1906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0" name="Google Shape;7680;p53"/>
            <p:cNvSpPr/>
            <p:nvPr/>
          </p:nvSpPr>
          <p:spPr>
            <a:xfrm>
              <a:off x="4766701" y="2217530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1" name="Google Shape;7681;p53"/>
            <p:cNvSpPr/>
            <p:nvPr/>
          </p:nvSpPr>
          <p:spPr>
            <a:xfrm>
              <a:off x="5046444" y="2116471"/>
              <a:ext cx="19967" cy="56970"/>
            </a:xfrm>
            <a:custGeom>
              <a:rect b="b" l="l" r="r" t="t"/>
              <a:pathLst>
                <a:path extrusionOk="0" h="1906" w="668">
                  <a:moveTo>
                    <a:pt x="1" y="0"/>
                  </a:moveTo>
                  <a:lnTo>
                    <a:pt x="1" y="1905"/>
                  </a:lnTo>
                  <a:lnTo>
                    <a:pt x="668" y="190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2" name="Google Shape;7682;p53"/>
            <p:cNvSpPr/>
            <p:nvPr/>
          </p:nvSpPr>
          <p:spPr>
            <a:xfrm>
              <a:off x="5046444" y="1922842"/>
              <a:ext cx="19967" cy="49857"/>
            </a:xfrm>
            <a:custGeom>
              <a:rect b="b" l="l" r="r" t="t"/>
              <a:pathLst>
                <a:path extrusionOk="0" h="1668" w="668">
                  <a:moveTo>
                    <a:pt x="1" y="1"/>
                  </a:moveTo>
                  <a:lnTo>
                    <a:pt x="1" y="1668"/>
                  </a:lnTo>
                  <a:lnTo>
                    <a:pt x="668" y="1668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3" name="Google Shape;7683;p53"/>
            <p:cNvSpPr/>
            <p:nvPr/>
          </p:nvSpPr>
          <p:spPr>
            <a:xfrm>
              <a:off x="5046444" y="2016100"/>
              <a:ext cx="19967" cy="56970"/>
            </a:xfrm>
            <a:custGeom>
              <a:rect b="b" l="l" r="r" t="t"/>
              <a:pathLst>
                <a:path extrusionOk="0" h="1906" w="668">
                  <a:moveTo>
                    <a:pt x="1" y="0"/>
                  </a:moveTo>
                  <a:lnTo>
                    <a:pt x="1" y="1906"/>
                  </a:lnTo>
                  <a:lnTo>
                    <a:pt x="668" y="1906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4" name="Google Shape;7684;p53"/>
            <p:cNvSpPr/>
            <p:nvPr/>
          </p:nvSpPr>
          <p:spPr>
            <a:xfrm>
              <a:off x="5046444" y="2217530"/>
              <a:ext cx="19967" cy="49857"/>
            </a:xfrm>
            <a:custGeom>
              <a:rect b="b" l="l" r="r" t="t"/>
              <a:pathLst>
                <a:path extrusionOk="0" h="1668" w="668">
                  <a:moveTo>
                    <a:pt x="1" y="1"/>
                  </a:moveTo>
                  <a:lnTo>
                    <a:pt x="1" y="1668"/>
                  </a:lnTo>
                  <a:lnTo>
                    <a:pt x="668" y="1668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5" name="Google Shape;7685;p53"/>
            <p:cNvSpPr/>
            <p:nvPr/>
          </p:nvSpPr>
          <p:spPr>
            <a:xfrm>
              <a:off x="4799461" y="1983370"/>
              <a:ext cx="236340" cy="121742"/>
            </a:xfrm>
            <a:custGeom>
              <a:rect b="b" l="l" r="r" t="t"/>
              <a:pathLst>
                <a:path extrusionOk="0" h="4073" w="7907">
                  <a:moveTo>
                    <a:pt x="0" y="0"/>
                  </a:moveTo>
                  <a:lnTo>
                    <a:pt x="0" y="667"/>
                  </a:lnTo>
                  <a:lnTo>
                    <a:pt x="1477" y="667"/>
                  </a:lnTo>
                  <a:cubicBezTo>
                    <a:pt x="1834" y="667"/>
                    <a:pt x="2143" y="834"/>
                    <a:pt x="2429" y="1072"/>
                  </a:cubicBezTo>
                  <a:lnTo>
                    <a:pt x="3977" y="2524"/>
                  </a:lnTo>
                  <a:lnTo>
                    <a:pt x="5001" y="3501"/>
                  </a:lnTo>
                  <a:cubicBezTo>
                    <a:pt x="5406" y="3858"/>
                    <a:pt x="5906" y="4072"/>
                    <a:pt x="6430" y="4072"/>
                  </a:cubicBezTo>
                  <a:lnTo>
                    <a:pt x="7907" y="4072"/>
                  </a:lnTo>
                  <a:lnTo>
                    <a:pt x="7907" y="3382"/>
                  </a:lnTo>
                  <a:lnTo>
                    <a:pt x="6430" y="3358"/>
                  </a:lnTo>
                  <a:cubicBezTo>
                    <a:pt x="6073" y="3358"/>
                    <a:pt x="5763" y="3215"/>
                    <a:pt x="5477" y="2977"/>
                  </a:cubicBezTo>
                  <a:lnTo>
                    <a:pt x="4001" y="1572"/>
                  </a:lnTo>
                  <a:lnTo>
                    <a:pt x="2905" y="548"/>
                  </a:lnTo>
                  <a:cubicBezTo>
                    <a:pt x="2501" y="191"/>
                    <a:pt x="2001" y="0"/>
                    <a:pt x="1477" y="0"/>
                  </a:cubicBezTo>
                  <a:close/>
                </a:path>
              </a:pathLst>
            </a:custGeom>
            <a:solidFill>
              <a:srgbClr val="DB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6" name="Google Shape;7686;p53"/>
            <p:cNvSpPr/>
            <p:nvPr/>
          </p:nvSpPr>
          <p:spPr>
            <a:xfrm>
              <a:off x="4802300" y="2083712"/>
              <a:ext cx="233501" cy="121772"/>
            </a:xfrm>
            <a:custGeom>
              <a:rect b="b" l="l" r="r" t="t"/>
              <a:pathLst>
                <a:path extrusionOk="0" h="4074" w="7812">
                  <a:moveTo>
                    <a:pt x="0" y="1"/>
                  </a:moveTo>
                  <a:lnTo>
                    <a:pt x="0" y="691"/>
                  </a:lnTo>
                  <a:lnTo>
                    <a:pt x="1334" y="691"/>
                  </a:lnTo>
                  <a:cubicBezTo>
                    <a:pt x="1739" y="691"/>
                    <a:pt x="2048" y="834"/>
                    <a:pt x="2334" y="1072"/>
                  </a:cubicBezTo>
                  <a:lnTo>
                    <a:pt x="3882" y="2525"/>
                  </a:lnTo>
                  <a:lnTo>
                    <a:pt x="4906" y="3525"/>
                  </a:lnTo>
                  <a:cubicBezTo>
                    <a:pt x="5311" y="3883"/>
                    <a:pt x="5811" y="4073"/>
                    <a:pt x="6335" y="4073"/>
                  </a:cubicBezTo>
                  <a:lnTo>
                    <a:pt x="7812" y="4073"/>
                  </a:lnTo>
                  <a:lnTo>
                    <a:pt x="7812" y="3406"/>
                  </a:lnTo>
                  <a:lnTo>
                    <a:pt x="7812" y="3359"/>
                  </a:lnTo>
                  <a:lnTo>
                    <a:pt x="6335" y="3359"/>
                  </a:lnTo>
                  <a:cubicBezTo>
                    <a:pt x="5954" y="3359"/>
                    <a:pt x="5621" y="3216"/>
                    <a:pt x="5359" y="2978"/>
                  </a:cubicBezTo>
                  <a:lnTo>
                    <a:pt x="3882" y="1573"/>
                  </a:lnTo>
                  <a:lnTo>
                    <a:pt x="2763" y="572"/>
                  </a:lnTo>
                  <a:cubicBezTo>
                    <a:pt x="2382" y="215"/>
                    <a:pt x="1882" y="1"/>
                    <a:pt x="1334" y="1"/>
                  </a:cubicBezTo>
                  <a:close/>
                </a:path>
              </a:pathLst>
            </a:custGeom>
            <a:solidFill>
              <a:srgbClr val="9BA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7" name="Google Shape;7687;p53"/>
            <p:cNvSpPr/>
            <p:nvPr/>
          </p:nvSpPr>
          <p:spPr>
            <a:xfrm>
              <a:off x="4744642" y="196199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8" name="Google Shape;7688;p53"/>
            <p:cNvSpPr/>
            <p:nvPr/>
          </p:nvSpPr>
          <p:spPr>
            <a:xfrm>
              <a:off x="4744642" y="2062370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9" name="Google Shape;7689;p53"/>
            <p:cNvSpPr/>
            <p:nvPr/>
          </p:nvSpPr>
          <p:spPr>
            <a:xfrm>
              <a:off x="4744642" y="21634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500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500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0" name="Google Shape;7690;p53"/>
            <p:cNvSpPr/>
            <p:nvPr/>
          </p:nvSpPr>
          <p:spPr>
            <a:xfrm>
              <a:off x="5024385" y="196199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501" y="1"/>
                    <a:pt x="0" y="477"/>
                    <a:pt x="0" y="1072"/>
                  </a:cubicBezTo>
                  <a:cubicBezTo>
                    <a:pt x="0" y="1668"/>
                    <a:pt x="501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1" name="Google Shape;7691;p53"/>
            <p:cNvSpPr/>
            <p:nvPr/>
          </p:nvSpPr>
          <p:spPr>
            <a:xfrm>
              <a:off x="4918334" y="2031045"/>
              <a:ext cx="117468" cy="74067"/>
            </a:xfrm>
            <a:custGeom>
              <a:rect b="b" l="l" r="r" t="t"/>
              <a:pathLst>
                <a:path extrusionOk="0" h="2478" w="3930">
                  <a:moveTo>
                    <a:pt x="0" y="1"/>
                  </a:moveTo>
                  <a:lnTo>
                    <a:pt x="0" y="929"/>
                  </a:lnTo>
                  <a:lnTo>
                    <a:pt x="1024" y="1906"/>
                  </a:lnTo>
                  <a:cubicBezTo>
                    <a:pt x="1429" y="2263"/>
                    <a:pt x="1929" y="2477"/>
                    <a:pt x="2453" y="2477"/>
                  </a:cubicBezTo>
                  <a:lnTo>
                    <a:pt x="3930" y="2477"/>
                  </a:lnTo>
                  <a:lnTo>
                    <a:pt x="3930" y="1787"/>
                  </a:lnTo>
                  <a:lnTo>
                    <a:pt x="2453" y="1787"/>
                  </a:lnTo>
                  <a:cubicBezTo>
                    <a:pt x="2072" y="1787"/>
                    <a:pt x="1739" y="1644"/>
                    <a:pt x="1477" y="140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2" name="Google Shape;7692;p53"/>
            <p:cNvSpPr/>
            <p:nvPr/>
          </p:nvSpPr>
          <p:spPr>
            <a:xfrm>
              <a:off x="4916899" y="2132134"/>
              <a:ext cx="117468" cy="73350"/>
            </a:xfrm>
            <a:custGeom>
              <a:rect b="b" l="l" r="r" t="t"/>
              <a:pathLst>
                <a:path extrusionOk="0" h="2454" w="3930">
                  <a:moveTo>
                    <a:pt x="1" y="0"/>
                  </a:moveTo>
                  <a:lnTo>
                    <a:pt x="1" y="905"/>
                  </a:lnTo>
                  <a:lnTo>
                    <a:pt x="1048" y="1905"/>
                  </a:lnTo>
                  <a:cubicBezTo>
                    <a:pt x="1429" y="2263"/>
                    <a:pt x="1953" y="2453"/>
                    <a:pt x="2477" y="2453"/>
                  </a:cubicBezTo>
                  <a:lnTo>
                    <a:pt x="3930" y="2453"/>
                  </a:lnTo>
                  <a:lnTo>
                    <a:pt x="3930" y="1786"/>
                  </a:lnTo>
                  <a:lnTo>
                    <a:pt x="2477" y="1786"/>
                  </a:lnTo>
                  <a:cubicBezTo>
                    <a:pt x="2120" y="1786"/>
                    <a:pt x="1787" y="1667"/>
                    <a:pt x="1501" y="13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3" name="Google Shape;7693;p53"/>
            <p:cNvSpPr/>
            <p:nvPr/>
          </p:nvSpPr>
          <p:spPr>
            <a:xfrm>
              <a:off x="5024385" y="2062370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501" y="0"/>
                    <a:pt x="0" y="477"/>
                    <a:pt x="0" y="1072"/>
                  </a:cubicBezTo>
                  <a:cubicBezTo>
                    <a:pt x="0" y="1667"/>
                    <a:pt x="501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4" name="Google Shape;7694;p53"/>
            <p:cNvSpPr/>
            <p:nvPr/>
          </p:nvSpPr>
          <p:spPr>
            <a:xfrm>
              <a:off x="5024385" y="21634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501" y="0"/>
                    <a:pt x="0" y="500"/>
                    <a:pt x="0" y="1072"/>
                  </a:cubicBezTo>
                  <a:cubicBezTo>
                    <a:pt x="0" y="1667"/>
                    <a:pt x="501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5" name="Google Shape;7695;p53"/>
          <p:cNvGrpSpPr/>
          <p:nvPr/>
        </p:nvGrpSpPr>
        <p:grpSpPr>
          <a:xfrm>
            <a:off x="5523800" y="1922842"/>
            <a:ext cx="343856" cy="344545"/>
            <a:chOff x="5409500" y="1922842"/>
            <a:chExt cx="343856" cy="344545"/>
          </a:xfrm>
        </p:grpSpPr>
        <p:sp>
          <p:nvSpPr>
            <p:cNvPr id="7696" name="Google Shape;7696;p53"/>
            <p:cNvSpPr/>
            <p:nvPr/>
          </p:nvSpPr>
          <p:spPr>
            <a:xfrm>
              <a:off x="5441543" y="2066644"/>
              <a:ext cx="56253" cy="190071"/>
            </a:xfrm>
            <a:custGeom>
              <a:rect b="b" l="l" r="r" t="t"/>
              <a:pathLst>
                <a:path extrusionOk="0" h="6359" w="1882">
                  <a:moveTo>
                    <a:pt x="1" y="0"/>
                  </a:moveTo>
                  <a:lnTo>
                    <a:pt x="1" y="6359"/>
                  </a:lnTo>
                  <a:lnTo>
                    <a:pt x="1882" y="6359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7" name="Google Shape;7697;p53"/>
            <p:cNvSpPr/>
            <p:nvPr/>
          </p:nvSpPr>
          <p:spPr>
            <a:xfrm>
              <a:off x="5469311" y="2066644"/>
              <a:ext cx="28485" cy="190071"/>
            </a:xfrm>
            <a:custGeom>
              <a:rect b="b" l="l" r="r" t="t"/>
              <a:pathLst>
                <a:path extrusionOk="0" h="6359" w="953">
                  <a:moveTo>
                    <a:pt x="0" y="0"/>
                  </a:moveTo>
                  <a:lnTo>
                    <a:pt x="0" y="6359"/>
                  </a:lnTo>
                  <a:lnTo>
                    <a:pt x="953" y="6359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8" name="Google Shape;7698;p53"/>
            <p:cNvSpPr/>
            <p:nvPr/>
          </p:nvSpPr>
          <p:spPr>
            <a:xfrm>
              <a:off x="5553302" y="2022496"/>
              <a:ext cx="55566" cy="234218"/>
            </a:xfrm>
            <a:custGeom>
              <a:rect b="b" l="l" r="r" t="t"/>
              <a:pathLst>
                <a:path extrusionOk="0" h="7836" w="1859">
                  <a:moveTo>
                    <a:pt x="1" y="1"/>
                  </a:moveTo>
                  <a:lnTo>
                    <a:pt x="1" y="7836"/>
                  </a:lnTo>
                  <a:lnTo>
                    <a:pt x="1858" y="7836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9" name="Google Shape;7699;p53"/>
            <p:cNvSpPr/>
            <p:nvPr/>
          </p:nvSpPr>
          <p:spPr>
            <a:xfrm>
              <a:off x="5580353" y="2022496"/>
              <a:ext cx="28515" cy="234218"/>
            </a:xfrm>
            <a:custGeom>
              <a:rect b="b" l="l" r="r" t="t"/>
              <a:pathLst>
                <a:path extrusionOk="0" h="7836" w="954">
                  <a:moveTo>
                    <a:pt x="0" y="1"/>
                  </a:moveTo>
                  <a:lnTo>
                    <a:pt x="0" y="7836"/>
                  </a:lnTo>
                  <a:lnTo>
                    <a:pt x="953" y="7836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0" name="Google Shape;7700;p53"/>
            <p:cNvSpPr/>
            <p:nvPr/>
          </p:nvSpPr>
          <p:spPr>
            <a:xfrm>
              <a:off x="5665062" y="1976944"/>
              <a:ext cx="56253" cy="279770"/>
            </a:xfrm>
            <a:custGeom>
              <a:rect b="b" l="l" r="r" t="t"/>
              <a:pathLst>
                <a:path extrusionOk="0" h="9360" w="1882">
                  <a:moveTo>
                    <a:pt x="0" y="1"/>
                  </a:moveTo>
                  <a:lnTo>
                    <a:pt x="0" y="9360"/>
                  </a:lnTo>
                  <a:lnTo>
                    <a:pt x="1882" y="9360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1" name="Google Shape;7701;p53"/>
            <p:cNvSpPr/>
            <p:nvPr/>
          </p:nvSpPr>
          <p:spPr>
            <a:xfrm>
              <a:off x="5692830" y="1976944"/>
              <a:ext cx="28485" cy="279770"/>
            </a:xfrm>
            <a:custGeom>
              <a:rect b="b" l="l" r="r" t="t"/>
              <a:pathLst>
                <a:path extrusionOk="0" h="9360" w="953">
                  <a:moveTo>
                    <a:pt x="0" y="1"/>
                  </a:moveTo>
                  <a:lnTo>
                    <a:pt x="0" y="9360"/>
                  </a:lnTo>
                  <a:lnTo>
                    <a:pt x="953" y="936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2" name="Google Shape;7702;p53"/>
            <p:cNvSpPr/>
            <p:nvPr/>
          </p:nvSpPr>
          <p:spPr>
            <a:xfrm>
              <a:off x="5497766" y="1976944"/>
              <a:ext cx="56283" cy="279770"/>
            </a:xfrm>
            <a:custGeom>
              <a:rect b="b" l="l" r="r" t="t"/>
              <a:pathLst>
                <a:path extrusionOk="0" h="9360" w="1883">
                  <a:moveTo>
                    <a:pt x="1" y="1"/>
                  </a:moveTo>
                  <a:lnTo>
                    <a:pt x="1" y="9360"/>
                  </a:lnTo>
                  <a:lnTo>
                    <a:pt x="1882" y="9360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3" name="Google Shape;7703;p53"/>
            <p:cNvSpPr/>
            <p:nvPr/>
          </p:nvSpPr>
          <p:spPr>
            <a:xfrm>
              <a:off x="5525534" y="1976944"/>
              <a:ext cx="28515" cy="279770"/>
            </a:xfrm>
            <a:custGeom>
              <a:rect b="b" l="l" r="r" t="t"/>
              <a:pathLst>
                <a:path extrusionOk="0" h="9360" w="954">
                  <a:moveTo>
                    <a:pt x="1" y="1"/>
                  </a:moveTo>
                  <a:lnTo>
                    <a:pt x="1" y="9360"/>
                  </a:lnTo>
                  <a:lnTo>
                    <a:pt x="953" y="936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4" name="Google Shape;7704;p53"/>
            <p:cNvSpPr/>
            <p:nvPr/>
          </p:nvSpPr>
          <p:spPr>
            <a:xfrm>
              <a:off x="5608838" y="1922842"/>
              <a:ext cx="56253" cy="333871"/>
            </a:xfrm>
            <a:custGeom>
              <a:rect b="b" l="l" r="r" t="t"/>
              <a:pathLst>
                <a:path extrusionOk="0" h="11170" w="1882">
                  <a:moveTo>
                    <a:pt x="0" y="1"/>
                  </a:moveTo>
                  <a:lnTo>
                    <a:pt x="0" y="11170"/>
                  </a:lnTo>
                  <a:lnTo>
                    <a:pt x="1881" y="11170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5" name="Google Shape;7705;p53"/>
            <p:cNvSpPr/>
            <p:nvPr/>
          </p:nvSpPr>
          <p:spPr>
            <a:xfrm>
              <a:off x="5637294" y="1922842"/>
              <a:ext cx="28515" cy="333871"/>
            </a:xfrm>
            <a:custGeom>
              <a:rect b="b" l="l" r="r" t="t"/>
              <a:pathLst>
                <a:path extrusionOk="0" h="11170" w="954">
                  <a:moveTo>
                    <a:pt x="1" y="1"/>
                  </a:moveTo>
                  <a:lnTo>
                    <a:pt x="1" y="11170"/>
                  </a:lnTo>
                  <a:lnTo>
                    <a:pt x="953" y="1117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6" name="Google Shape;7706;p53"/>
            <p:cNvSpPr/>
            <p:nvPr/>
          </p:nvSpPr>
          <p:spPr>
            <a:xfrm>
              <a:off x="5409500" y="2246733"/>
              <a:ext cx="343855" cy="20654"/>
            </a:xfrm>
            <a:custGeom>
              <a:rect b="b" l="l" r="r" t="t"/>
              <a:pathLst>
                <a:path extrusionOk="0" h="691" w="11504">
                  <a:moveTo>
                    <a:pt x="1" y="0"/>
                  </a:moveTo>
                  <a:lnTo>
                    <a:pt x="1" y="691"/>
                  </a:lnTo>
                  <a:lnTo>
                    <a:pt x="11503" y="691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7" name="Google Shape;7707;p53"/>
            <p:cNvSpPr/>
            <p:nvPr/>
          </p:nvSpPr>
          <p:spPr>
            <a:xfrm>
              <a:off x="5581788" y="2246733"/>
              <a:ext cx="171569" cy="20654"/>
            </a:xfrm>
            <a:custGeom>
              <a:rect b="b" l="l" r="r" t="t"/>
              <a:pathLst>
                <a:path extrusionOk="0" h="691" w="5740">
                  <a:moveTo>
                    <a:pt x="0" y="0"/>
                  </a:moveTo>
                  <a:lnTo>
                    <a:pt x="0" y="691"/>
                  </a:lnTo>
                  <a:lnTo>
                    <a:pt x="5739" y="691"/>
                  </a:lnTo>
                  <a:lnTo>
                    <a:pt x="5739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8" name="Google Shape;7708;p53"/>
          <p:cNvGrpSpPr/>
          <p:nvPr/>
        </p:nvGrpSpPr>
        <p:grpSpPr>
          <a:xfrm>
            <a:off x="6272720" y="1934948"/>
            <a:ext cx="344544" cy="319646"/>
            <a:chOff x="6082220" y="1934948"/>
            <a:chExt cx="344544" cy="319646"/>
          </a:xfrm>
        </p:grpSpPr>
        <p:sp>
          <p:nvSpPr>
            <p:cNvPr id="7709" name="Google Shape;7709;p53"/>
            <p:cNvSpPr/>
            <p:nvPr/>
          </p:nvSpPr>
          <p:spPr>
            <a:xfrm>
              <a:off x="6211047" y="2190480"/>
              <a:ext cx="215716" cy="64114"/>
            </a:xfrm>
            <a:custGeom>
              <a:rect b="b" l="l" r="r" t="t"/>
              <a:pathLst>
                <a:path extrusionOk="0" h="2145" w="7217">
                  <a:moveTo>
                    <a:pt x="1" y="1"/>
                  </a:moveTo>
                  <a:lnTo>
                    <a:pt x="1" y="2144"/>
                  </a:lnTo>
                  <a:lnTo>
                    <a:pt x="7217" y="2144"/>
                  </a:lnTo>
                  <a:lnTo>
                    <a:pt x="7217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0" name="Google Shape;7710;p53"/>
            <p:cNvSpPr/>
            <p:nvPr/>
          </p:nvSpPr>
          <p:spPr>
            <a:xfrm>
              <a:off x="6211047" y="2222522"/>
              <a:ext cx="215716" cy="32072"/>
            </a:xfrm>
            <a:custGeom>
              <a:rect b="b" l="l" r="r" t="t"/>
              <a:pathLst>
                <a:path extrusionOk="0" h="1073" w="7217">
                  <a:moveTo>
                    <a:pt x="1" y="1"/>
                  </a:moveTo>
                  <a:lnTo>
                    <a:pt x="1" y="1072"/>
                  </a:lnTo>
                  <a:lnTo>
                    <a:pt x="7217" y="1072"/>
                  </a:lnTo>
                  <a:lnTo>
                    <a:pt x="7217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1" name="Google Shape;7711;p53"/>
            <p:cNvSpPr/>
            <p:nvPr/>
          </p:nvSpPr>
          <p:spPr>
            <a:xfrm>
              <a:off x="6267300" y="2102244"/>
              <a:ext cx="159463" cy="64084"/>
            </a:xfrm>
            <a:custGeom>
              <a:rect b="b" l="l" r="r" t="t"/>
              <a:pathLst>
                <a:path extrusionOk="0" h="2144" w="5335">
                  <a:moveTo>
                    <a:pt x="0" y="0"/>
                  </a:moveTo>
                  <a:lnTo>
                    <a:pt x="0" y="2143"/>
                  </a:lnTo>
                  <a:lnTo>
                    <a:pt x="5335" y="2143"/>
                  </a:lnTo>
                  <a:lnTo>
                    <a:pt x="533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2" name="Google Shape;7712;p53"/>
            <p:cNvSpPr/>
            <p:nvPr/>
          </p:nvSpPr>
          <p:spPr>
            <a:xfrm>
              <a:off x="6267300" y="2135691"/>
              <a:ext cx="159463" cy="32042"/>
            </a:xfrm>
            <a:custGeom>
              <a:rect b="b" l="l" r="r" t="t"/>
              <a:pathLst>
                <a:path extrusionOk="0" h="1072" w="5335">
                  <a:moveTo>
                    <a:pt x="0" y="0"/>
                  </a:moveTo>
                  <a:lnTo>
                    <a:pt x="0" y="1072"/>
                  </a:lnTo>
                  <a:lnTo>
                    <a:pt x="5335" y="1072"/>
                  </a:lnTo>
                  <a:lnTo>
                    <a:pt x="5335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3" name="Google Shape;7713;p53"/>
            <p:cNvSpPr/>
            <p:nvPr/>
          </p:nvSpPr>
          <p:spPr>
            <a:xfrm>
              <a:off x="6320684" y="2015383"/>
              <a:ext cx="106080" cy="64084"/>
            </a:xfrm>
            <a:custGeom>
              <a:rect b="b" l="l" r="r" t="t"/>
              <a:pathLst>
                <a:path extrusionOk="0" h="2144" w="3549">
                  <a:moveTo>
                    <a:pt x="0" y="1"/>
                  </a:moveTo>
                  <a:lnTo>
                    <a:pt x="0" y="2144"/>
                  </a:lnTo>
                  <a:lnTo>
                    <a:pt x="3549" y="2144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4" name="Google Shape;7714;p53"/>
            <p:cNvSpPr/>
            <p:nvPr/>
          </p:nvSpPr>
          <p:spPr>
            <a:xfrm>
              <a:off x="6320684" y="2048142"/>
              <a:ext cx="106080" cy="32042"/>
            </a:xfrm>
            <a:custGeom>
              <a:rect b="b" l="l" r="r" t="t"/>
              <a:pathLst>
                <a:path extrusionOk="0" h="1072" w="3549">
                  <a:moveTo>
                    <a:pt x="0" y="0"/>
                  </a:moveTo>
                  <a:lnTo>
                    <a:pt x="0" y="1072"/>
                  </a:lnTo>
                  <a:lnTo>
                    <a:pt x="3549" y="1072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5" name="Google Shape;7715;p53"/>
            <p:cNvSpPr/>
            <p:nvPr/>
          </p:nvSpPr>
          <p:spPr>
            <a:xfrm>
              <a:off x="6082220" y="2015383"/>
              <a:ext cx="270505" cy="64084"/>
            </a:xfrm>
            <a:custGeom>
              <a:rect b="b" l="l" r="r" t="t"/>
              <a:pathLst>
                <a:path extrusionOk="0" h="2144" w="9050">
                  <a:moveTo>
                    <a:pt x="1" y="1"/>
                  </a:moveTo>
                  <a:lnTo>
                    <a:pt x="1" y="2144"/>
                  </a:lnTo>
                  <a:lnTo>
                    <a:pt x="7978" y="2144"/>
                  </a:lnTo>
                  <a:lnTo>
                    <a:pt x="9050" y="1072"/>
                  </a:lnTo>
                  <a:lnTo>
                    <a:pt x="7978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6" name="Google Shape;7716;p53"/>
            <p:cNvSpPr/>
            <p:nvPr/>
          </p:nvSpPr>
          <p:spPr>
            <a:xfrm>
              <a:off x="6082938" y="2102244"/>
              <a:ext cx="219273" cy="64084"/>
            </a:xfrm>
            <a:custGeom>
              <a:rect b="b" l="l" r="r" t="t"/>
              <a:pathLst>
                <a:path extrusionOk="0" h="2144" w="7336">
                  <a:moveTo>
                    <a:pt x="0" y="0"/>
                  </a:moveTo>
                  <a:lnTo>
                    <a:pt x="0" y="2143"/>
                  </a:lnTo>
                  <a:lnTo>
                    <a:pt x="6264" y="2143"/>
                  </a:lnTo>
                  <a:lnTo>
                    <a:pt x="7335" y="1072"/>
                  </a:lnTo>
                  <a:lnTo>
                    <a:pt x="6264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7" name="Google Shape;7717;p53"/>
            <p:cNvSpPr/>
            <p:nvPr/>
          </p:nvSpPr>
          <p:spPr>
            <a:xfrm>
              <a:off x="6082220" y="2189792"/>
              <a:ext cx="160898" cy="64084"/>
            </a:xfrm>
            <a:custGeom>
              <a:rect b="b" l="l" r="r" t="t"/>
              <a:pathLst>
                <a:path extrusionOk="0" h="2144" w="5383">
                  <a:moveTo>
                    <a:pt x="1" y="0"/>
                  </a:moveTo>
                  <a:lnTo>
                    <a:pt x="1" y="2143"/>
                  </a:lnTo>
                  <a:lnTo>
                    <a:pt x="4311" y="2143"/>
                  </a:lnTo>
                  <a:lnTo>
                    <a:pt x="5383" y="1072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8" name="Google Shape;7718;p53"/>
            <p:cNvSpPr/>
            <p:nvPr/>
          </p:nvSpPr>
          <p:spPr>
            <a:xfrm>
              <a:off x="6364802" y="1974104"/>
              <a:ext cx="61962" cy="20684"/>
            </a:xfrm>
            <a:custGeom>
              <a:rect b="b" l="l" r="r" t="t"/>
              <a:pathLst>
                <a:path extrusionOk="0" h="692" w="2073">
                  <a:moveTo>
                    <a:pt x="1" y="0"/>
                  </a:moveTo>
                  <a:lnTo>
                    <a:pt x="1" y="691"/>
                  </a:lnTo>
                  <a:lnTo>
                    <a:pt x="2073" y="691"/>
                  </a:lnTo>
                  <a:lnTo>
                    <a:pt x="207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9" name="Google Shape;7719;p53"/>
            <p:cNvSpPr/>
            <p:nvPr/>
          </p:nvSpPr>
          <p:spPr>
            <a:xfrm>
              <a:off x="6364802" y="1934948"/>
              <a:ext cx="61962" cy="20684"/>
            </a:xfrm>
            <a:custGeom>
              <a:rect b="b" l="l" r="r" t="t"/>
              <a:pathLst>
                <a:path extrusionOk="0" h="692" w="2073">
                  <a:moveTo>
                    <a:pt x="1" y="1"/>
                  </a:moveTo>
                  <a:lnTo>
                    <a:pt x="1" y="691"/>
                  </a:lnTo>
                  <a:lnTo>
                    <a:pt x="2073" y="691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0" name="Google Shape;7720;p53"/>
            <p:cNvSpPr/>
            <p:nvPr/>
          </p:nvSpPr>
          <p:spPr>
            <a:xfrm>
              <a:off x="6324241" y="1974104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0" y="0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1" name="Google Shape;7721;p53"/>
            <p:cNvSpPr/>
            <p:nvPr/>
          </p:nvSpPr>
          <p:spPr>
            <a:xfrm>
              <a:off x="6324241" y="1934948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0" y="1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2" name="Google Shape;7722;p53"/>
            <p:cNvSpPr/>
            <p:nvPr/>
          </p:nvSpPr>
          <p:spPr>
            <a:xfrm>
              <a:off x="6082220" y="2048142"/>
              <a:ext cx="270505" cy="32042"/>
            </a:xfrm>
            <a:custGeom>
              <a:rect b="b" l="l" r="r" t="t"/>
              <a:pathLst>
                <a:path extrusionOk="0" h="1072" w="9050">
                  <a:moveTo>
                    <a:pt x="1" y="0"/>
                  </a:moveTo>
                  <a:lnTo>
                    <a:pt x="1" y="1072"/>
                  </a:lnTo>
                  <a:lnTo>
                    <a:pt x="7978" y="1072"/>
                  </a:lnTo>
                  <a:lnTo>
                    <a:pt x="905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3" name="Google Shape;7723;p53"/>
            <p:cNvSpPr/>
            <p:nvPr/>
          </p:nvSpPr>
          <p:spPr>
            <a:xfrm>
              <a:off x="6082938" y="2135691"/>
              <a:ext cx="219273" cy="32042"/>
            </a:xfrm>
            <a:custGeom>
              <a:rect b="b" l="l" r="r" t="t"/>
              <a:pathLst>
                <a:path extrusionOk="0" h="1072" w="7336">
                  <a:moveTo>
                    <a:pt x="0" y="0"/>
                  </a:moveTo>
                  <a:lnTo>
                    <a:pt x="0" y="1072"/>
                  </a:lnTo>
                  <a:lnTo>
                    <a:pt x="6264" y="1072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4" name="Google Shape;7724;p53"/>
            <p:cNvSpPr/>
            <p:nvPr/>
          </p:nvSpPr>
          <p:spPr>
            <a:xfrm>
              <a:off x="6082938" y="2222522"/>
              <a:ext cx="162333" cy="32072"/>
            </a:xfrm>
            <a:custGeom>
              <a:rect b="b" l="l" r="r" t="t"/>
              <a:pathLst>
                <a:path extrusionOk="0" h="1073" w="5431">
                  <a:moveTo>
                    <a:pt x="0" y="1"/>
                  </a:moveTo>
                  <a:lnTo>
                    <a:pt x="0" y="1072"/>
                  </a:lnTo>
                  <a:lnTo>
                    <a:pt x="4358" y="1072"/>
                  </a:lnTo>
                  <a:lnTo>
                    <a:pt x="5430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5" name="Google Shape;7725;p53"/>
          <p:cNvGrpSpPr/>
          <p:nvPr/>
        </p:nvGrpSpPr>
        <p:grpSpPr>
          <a:xfrm>
            <a:off x="7008816" y="1922842"/>
            <a:ext cx="343109" cy="344544"/>
            <a:chOff x="6742116" y="1922842"/>
            <a:chExt cx="343109" cy="344544"/>
          </a:xfrm>
        </p:grpSpPr>
        <p:sp>
          <p:nvSpPr>
            <p:cNvPr id="7726" name="Google Shape;7726;p53"/>
            <p:cNvSpPr/>
            <p:nvPr/>
          </p:nvSpPr>
          <p:spPr>
            <a:xfrm>
              <a:off x="6770572" y="2078750"/>
              <a:ext cx="20684" cy="125299"/>
            </a:xfrm>
            <a:custGeom>
              <a:rect b="b" l="l" r="r" t="t"/>
              <a:pathLst>
                <a:path extrusionOk="0" h="4192" w="692">
                  <a:moveTo>
                    <a:pt x="1" y="0"/>
                  </a:moveTo>
                  <a:lnTo>
                    <a:pt x="1" y="4191"/>
                  </a:lnTo>
                  <a:lnTo>
                    <a:pt x="692" y="419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7" name="Google Shape;7727;p53"/>
            <p:cNvSpPr/>
            <p:nvPr/>
          </p:nvSpPr>
          <p:spPr>
            <a:xfrm>
              <a:off x="6859555" y="1991171"/>
              <a:ext cx="20684" cy="217868"/>
            </a:xfrm>
            <a:custGeom>
              <a:rect b="b" l="l" r="r" t="t"/>
              <a:pathLst>
                <a:path extrusionOk="0" h="7289" w="692">
                  <a:moveTo>
                    <a:pt x="1" y="1"/>
                  </a:moveTo>
                  <a:lnTo>
                    <a:pt x="1" y="7288"/>
                  </a:lnTo>
                  <a:lnTo>
                    <a:pt x="691" y="728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8" name="Google Shape;7728;p53"/>
            <p:cNvSpPr/>
            <p:nvPr/>
          </p:nvSpPr>
          <p:spPr>
            <a:xfrm>
              <a:off x="6947821" y="2101526"/>
              <a:ext cx="19967" cy="102523"/>
            </a:xfrm>
            <a:custGeom>
              <a:rect b="b" l="l" r="r" t="t"/>
              <a:pathLst>
                <a:path extrusionOk="0" h="3430" w="668">
                  <a:moveTo>
                    <a:pt x="1" y="0"/>
                  </a:moveTo>
                  <a:lnTo>
                    <a:pt x="1" y="3429"/>
                  </a:lnTo>
                  <a:lnTo>
                    <a:pt x="668" y="3429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9" name="Google Shape;7729;p53"/>
            <p:cNvSpPr/>
            <p:nvPr/>
          </p:nvSpPr>
          <p:spPr>
            <a:xfrm>
              <a:off x="7036805" y="2019657"/>
              <a:ext cx="19967" cy="188666"/>
            </a:xfrm>
            <a:custGeom>
              <a:rect b="b" l="l" r="r" t="t"/>
              <a:pathLst>
                <a:path extrusionOk="0" h="6312" w="668">
                  <a:moveTo>
                    <a:pt x="1" y="1"/>
                  </a:moveTo>
                  <a:lnTo>
                    <a:pt x="1" y="6311"/>
                  </a:lnTo>
                  <a:lnTo>
                    <a:pt x="667" y="6311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0" name="Google Shape;7730;p53"/>
            <p:cNvSpPr/>
            <p:nvPr/>
          </p:nvSpPr>
          <p:spPr>
            <a:xfrm>
              <a:off x="6742116" y="2009704"/>
              <a:ext cx="78312" cy="78312"/>
            </a:xfrm>
            <a:custGeom>
              <a:rect b="b" l="l" r="r" t="t"/>
              <a:pathLst>
                <a:path extrusionOk="0" h="2620" w="2620">
                  <a:moveTo>
                    <a:pt x="1310" y="0"/>
                  </a:moveTo>
                  <a:cubicBezTo>
                    <a:pt x="572" y="0"/>
                    <a:pt x="0" y="595"/>
                    <a:pt x="0" y="1310"/>
                  </a:cubicBezTo>
                  <a:cubicBezTo>
                    <a:pt x="0" y="2048"/>
                    <a:pt x="572" y="2620"/>
                    <a:pt x="1310" y="2620"/>
                  </a:cubicBezTo>
                  <a:cubicBezTo>
                    <a:pt x="2025" y="2620"/>
                    <a:pt x="2620" y="2048"/>
                    <a:pt x="2620" y="1310"/>
                  </a:cubicBezTo>
                  <a:cubicBezTo>
                    <a:pt x="2620" y="595"/>
                    <a:pt x="2025" y="0"/>
                    <a:pt x="1310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1" name="Google Shape;7731;p53"/>
            <p:cNvSpPr/>
            <p:nvPr/>
          </p:nvSpPr>
          <p:spPr>
            <a:xfrm>
              <a:off x="6829666" y="1922842"/>
              <a:ext cx="78342" cy="78342"/>
            </a:xfrm>
            <a:custGeom>
              <a:rect b="b" l="l" r="r" t="t"/>
              <a:pathLst>
                <a:path extrusionOk="0" h="2621" w="2621">
                  <a:moveTo>
                    <a:pt x="1310" y="1"/>
                  </a:moveTo>
                  <a:cubicBezTo>
                    <a:pt x="596" y="1"/>
                    <a:pt x="1" y="572"/>
                    <a:pt x="1" y="1311"/>
                  </a:cubicBezTo>
                  <a:cubicBezTo>
                    <a:pt x="1" y="2025"/>
                    <a:pt x="596" y="2620"/>
                    <a:pt x="1310" y="2620"/>
                  </a:cubicBezTo>
                  <a:cubicBezTo>
                    <a:pt x="2049" y="2620"/>
                    <a:pt x="2620" y="2025"/>
                    <a:pt x="2620" y="1311"/>
                  </a:cubicBezTo>
                  <a:cubicBezTo>
                    <a:pt x="2620" y="572"/>
                    <a:pt x="2049" y="1"/>
                    <a:pt x="131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2" name="Google Shape;7732;p53"/>
            <p:cNvSpPr/>
            <p:nvPr/>
          </p:nvSpPr>
          <p:spPr>
            <a:xfrm>
              <a:off x="6918648" y="2033885"/>
              <a:ext cx="78312" cy="78342"/>
            </a:xfrm>
            <a:custGeom>
              <a:rect b="b" l="l" r="r" t="t"/>
              <a:pathLst>
                <a:path extrusionOk="0" h="2621" w="2620">
                  <a:moveTo>
                    <a:pt x="1310" y="1"/>
                  </a:moveTo>
                  <a:cubicBezTo>
                    <a:pt x="596" y="1"/>
                    <a:pt x="0" y="596"/>
                    <a:pt x="0" y="1311"/>
                  </a:cubicBezTo>
                  <a:cubicBezTo>
                    <a:pt x="0" y="2025"/>
                    <a:pt x="596" y="2620"/>
                    <a:pt x="1310" y="2620"/>
                  </a:cubicBezTo>
                  <a:cubicBezTo>
                    <a:pt x="2048" y="2620"/>
                    <a:pt x="2620" y="2025"/>
                    <a:pt x="2620" y="1311"/>
                  </a:cubicBezTo>
                  <a:cubicBezTo>
                    <a:pt x="2620" y="596"/>
                    <a:pt x="2048" y="1"/>
                    <a:pt x="131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3" name="Google Shape;7733;p53"/>
            <p:cNvSpPr/>
            <p:nvPr/>
          </p:nvSpPr>
          <p:spPr>
            <a:xfrm>
              <a:off x="7006914" y="1951328"/>
              <a:ext cx="78312" cy="78312"/>
            </a:xfrm>
            <a:custGeom>
              <a:rect b="b" l="l" r="r" t="t"/>
              <a:pathLst>
                <a:path extrusionOk="0" h="2620" w="2620">
                  <a:moveTo>
                    <a:pt x="1310" y="0"/>
                  </a:moveTo>
                  <a:cubicBezTo>
                    <a:pt x="596" y="0"/>
                    <a:pt x="0" y="572"/>
                    <a:pt x="0" y="1310"/>
                  </a:cubicBezTo>
                  <a:cubicBezTo>
                    <a:pt x="0" y="2025"/>
                    <a:pt x="596" y="2620"/>
                    <a:pt x="1310" y="2620"/>
                  </a:cubicBezTo>
                  <a:cubicBezTo>
                    <a:pt x="2048" y="2620"/>
                    <a:pt x="2620" y="2025"/>
                    <a:pt x="2620" y="1310"/>
                  </a:cubicBezTo>
                  <a:cubicBezTo>
                    <a:pt x="2620" y="572"/>
                    <a:pt x="2048" y="0"/>
                    <a:pt x="131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4" name="Google Shape;7734;p53"/>
            <p:cNvSpPr/>
            <p:nvPr/>
          </p:nvSpPr>
          <p:spPr>
            <a:xfrm>
              <a:off x="6742116" y="2204020"/>
              <a:ext cx="99683" cy="63367"/>
            </a:xfrm>
            <a:custGeom>
              <a:rect b="b" l="l" r="r" t="t"/>
              <a:pathLst>
                <a:path extrusionOk="0" h="2120" w="3335">
                  <a:moveTo>
                    <a:pt x="0" y="0"/>
                  </a:moveTo>
                  <a:lnTo>
                    <a:pt x="0" y="2120"/>
                  </a:lnTo>
                  <a:lnTo>
                    <a:pt x="2882" y="2120"/>
                  </a:lnTo>
                  <a:lnTo>
                    <a:pt x="3334" y="104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5" name="Google Shape;7735;p53"/>
            <p:cNvSpPr/>
            <p:nvPr/>
          </p:nvSpPr>
          <p:spPr>
            <a:xfrm>
              <a:off x="6827543" y="2204020"/>
              <a:ext cx="99683" cy="63367"/>
            </a:xfrm>
            <a:custGeom>
              <a:rect b="b" l="l" r="r" t="t"/>
              <a:pathLst>
                <a:path extrusionOk="0" h="2120" w="3335">
                  <a:moveTo>
                    <a:pt x="0" y="0"/>
                  </a:moveTo>
                  <a:lnTo>
                    <a:pt x="0" y="2120"/>
                  </a:lnTo>
                  <a:lnTo>
                    <a:pt x="2882" y="2120"/>
                  </a:lnTo>
                  <a:lnTo>
                    <a:pt x="3334" y="104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6" name="Google Shape;7736;p53"/>
            <p:cNvSpPr/>
            <p:nvPr/>
          </p:nvSpPr>
          <p:spPr>
            <a:xfrm>
              <a:off x="6913657" y="2204020"/>
              <a:ext cx="99683" cy="63367"/>
            </a:xfrm>
            <a:custGeom>
              <a:rect b="b" l="l" r="r" t="t"/>
              <a:pathLst>
                <a:path extrusionOk="0" h="2120" w="3335">
                  <a:moveTo>
                    <a:pt x="1" y="0"/>
                  </a:moveTo>
                  <a:lnTo>
                    <a:pt x="1" y="2120"/>
                  </a:lnTo>
                  <a:lnTo>
                    <a:pt x="2882" y="2120"/>
                  </a:lnTo>
                  <a:lnTo>
                    <a:pt x="3335" y="104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7" name="Google Shape;7737;p53"/>
            <p:cNvSpPr/>
            <p:nvPr/>
          </p:nvSpPr>
          <p:spPr>
            <a:xfrm>
              <a:off x="6999083" y="2204020"/>
              <a:ext cx="86143" cy="63367"/>
            </a:xfrm>
            <a:custGeom>
              <a:rect b="b" l="l" r="r" t="t"/>
              <a:pathLst>
                <a:path extrusionOk="0" h="2120" w="2882">
                  <a:moveTo>
                    <a:pt x="0" y="0"/>
                  </a:moveTo>
                  <a:lnTo>
                    <a:pt x="0" y="2120"/>
                  </a:lnTo>
                  <a:lnTo>
                    <a:pt x="2882" y="212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8" name="Google Shape;7738;p53"/>
          <p:cNvGrpSpPr/>
          <p:nvPr/>
        </p:nvGrpSpPr>
        <p:grpSpPr>
          <a:xfrm>
            <a:off x="7749875" y="1922842"/>
            <a:ext cx="344573" cy="344543"/>
            <a:chOff x="7406975" y="1922842"/>
            <a:chExt cx="344573" cy="344543"/>
          </a:xfrm>
        </p:grpSpPr>
        <p:sp>
          <p:nvSpPr>
            <p:cNvPr id="7739" name="Google Shape;7739;p53"/>
            <p:cNvSpPr/>
            <p:nvPr/>
          </p:nvSpPr>
          <p:spPr>
            <a:xfrm>
              <a:off x="7406975" y="1923739"/>
              <a:ext cx="344572" cy="177816"/>
            </a:xfrm>
            <a:custGeom>
              <a:rect b="b" l="l" r="r" t="t"/>
              <a:pathLst>
                <a:path extrusionOk="0" h="5949" w="11528">
                  <a:moveTo>
                    <a:pt x="5748" y="1"/>
                  </a:moveTo>
                  <a:cubicBezTo>
                    <a:pt x="4217" y="1"/>
                    <a:pt x="2783" y="599"/>
                    <a:pt x="1716" y="1685"/>
                  </a:cubicBezTo>
                  <a:cubicBezTo>
                    <a:pt x="644" y="2757"/>
                    <a:pt x="1" y="4234"/>
                    <a:pt x="1" y="5781"/>
                  </a:cubicBezTo>
                  <a:lnTo>
                    <a:pt x="1" y="5948"/>
                  </a:lnTo>
                  <a:lnTo>
                    <a:pt x="11527" y="5948"/>
                  </a:lnTo>
                  <a:lnTo>
                    <a:pt x="11527" y="5924"/>
                  </a:lnTo>
                  <a:lnTo>
                    <a:pt x="11527" y="5734"/>
                  </a:lnTo>
                  <a:cubicBezTo>
                    <a:pt x="11527" y="3829"/>
                    <a:pt x="10598" y="2043"/>
                    <a:pt x="8931" y="947"/>
                  </a:cubicBezTo>
                  <a:cubicBezTo>
                    <a:pt x="8336" y="542"/>
                    <a:pt x="7669" y="257"/>
                    <a:pt x="6907" y="114"/>
                  </a:cubicBezTo>
                  <a:cubicBezTo>
                    <a:pt x="6518" y="38"/>
                    <a:pt x="6130" y="1"/>
                    <a:pt x="5748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0" name="Google Shape;7740;p53"/>
            <p:cNvSpPr/>
            <p:nvPr/>
          </p:nvSpPr>
          <p:spPr>
            <a:xfrm>
              <a:off x="7579263" y="1922842"/>
              <a:ext cx="172286" cy="177278"/>
            </a:xfrm>
            <a:custGeom>
              <a:rect b="b" l="l" r="r" t="t"/>
              <a:pathLst>
                <a:path extrusionOk="0" h="5931" w="5764">
                  <a:moveTo>
                    <a:pt x="0" y="1"/>
                  </a:moveTo>
                  <a:lnTo>
                    <a:pt x="0" y="5931"/>
                  </a:lnTo>
                  <a:lnTo>
                    <a:pt x="5763" y="5931"/>
                  </a:lnTo>
                  <a:lnTo>
                    <a:pt x="5763" y="5764"/>
                  </a:lnTo>
                  <a:cubicBezTo>
                    <a:pt x="5763" y="4216"/>
                    <a:pt x="5168" y="2787"/>
                    <a:pt x="4072" y="1692"/>
                  </a:cubicBezTo>
                  <a:cubicBezTo>
                    <a:pt x="2977" y="596"/>
                    <a:pt x="1548" y="1"/>
                    <a:pt x="0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1" name="Google Shape;7741;p53"/>
            <p:cNvSpPr/>
            <p:nvPr/>
          </p:nvSpPr>
          <p:spPr>
            <a:xfrm>
              <a:off x="7406975" y="2093695"/>
              <a:ext cx="344572" cy="172435"/>
            </a:xfrm>
            <a:custGeom>
              <a:rect b="b" l="l" r="r" t="t"/>
              <a:pathLst>
                <a:path extrusionOk="0" h="5769" w="11528">
                  <a:moveTo>
                    <a:pt x="1" y="0"/>
                  </a:moveTo>
                  <a:cubicBezTo>
                    <a:pt x="1" y="1548"/>
                    <a:pt x="644" y="3001"/>
                    <a:pt x="1716" y="4072"/>
                  </a:cubicBezTo>
                  <a:cubicBezTo>
                    <a:pt x="2773" y="5168"/>
                    <a:pt x="4190" y="5769"/>
                    <a:pt x="5705" y="5769"/>
                  </a:cubicBezTo>
                  <a:cubicBezTo>
                    <a:pt x="6101" y="5769"/>
                    <a:pt x="6503" y="5728"/>
                    <a:pt x="6907" y="5644"/>
                  </a:cubicBezTo>
                  <a:cubicBezTo>
                    <a:pt x="7669" y="5501"/>
                    <a:pt x="8336" y="5239"/>
                    <a:pt x="8931" y="4811"/>
                  </a:cubicBezTo>
                  <a:cubicBezTo>
                    <a:pt x="10598" y="3715"/>
                    <a:pt x="11527" y="1929"/>
                    <a:pt x="11527" y="24"/>
                  </a:cubicBezTo>
                  <a:lnTo>
                    <a:pt x="11527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2" name="Google Shape;7742;p53"/>
            <p:cNvSpPr/>
            <p:nvPr/>
          </p:nvSpPr>
          <p:spPr>
            <a:xfrm>
              <a:off x="7579263" y="2094412"/>
              <a:ext cx="172286" cy="172973"/>
            </a:xfrm>
            <a:custGeom>
              <a:rect b="b" l="l" r="r" t="t"/>
              <a:pathLst>
                <a:path extrusionOk="0" h="5787" w="5764">
                  <a:moveTo>
                    <a:pt x="5763" y="0"/>
                  </a:moveTo>
                  <a:cubicBezTo>
                    <a:pt x="5763" y="8"/>
                    <a:pt x="5763" y="16"/>
                    <a:pt x="5763" y="24"/>
                  </a:cubicBezTo>
                  <a:lnTo>
                    <a:pt x="5763" y="24"/>
                  </a:lnTo>
                  <a:lnTo>
                    <a:pt x="5763" y="0"/>
                  </a:lnTo>
                  <a:close/>
                  <a:moveTo>
                    <a:pt x="0" y="24"/>
                  </a:moveTo>
                  <a:lnTo>
                    <a:pt x="0" y="5787"/>
                  </a:lnTo>
                  <a:cubicBezTo>
                    <a:pt x="1548" y="5787"/>
                    <a:pt x="2977" y="5192"/>
                    <a:pt x="4072" y="4072"/>
                  </a:cubicBezTo>
                  <a:cubicBezTo>
                    <a:pt x="5162" y="2982"/>
                    <a:pt x="5757" y="1563"/>
                    <a:pt x="5763" y="24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3" name="Google Shape;7743;p53"/>
            <p:cNvSpPr/>
            <p:nvPr/>
          </p:nvSpPr>
          <p:spPr>
            <a:xfrm>
              <a:off x="7455398" y="1969830"/>
              <a:ext cx="131725" cy="249163"/>
            </a:xfrm>
            <a:custGeom>
              <a:rect b="b" l="l" r="r" t="t"/>
              <a:pathLst>
                <a:path extrusionOk="0" h="8336" w="4407">
                  <a:moveTo>
                    <a:pt x="4168" y="1"/>
                  </a:moveTo>
                  <a:cubicBezTo>
                    <a:pt x="1882" y="1"/>
                    <a:pt x="0" y="1882"/>
                    <a:pt x="0" y="4168"/>
                  </a:cubicBezTo>
                  <a:cubicBezTo>
                    <a:pt x="0" y="6454"/>
                    <a:pt x="1882" y="8336"/>
                    <a:pt x="4168" y="8336"/>
                  </a:cubicBezTo>
                  <a:cubicBezTo>
                    <a:pt x="4263" y="8336"/>
                    <a:pt x="4335" y="8097"/>
                    <a:pt x="4406" y="8097"/>
                  </a:cubicBezTo>
                  <a:lnTo>
                    <a:pt x="4406" y="239"/>
                  </a:lnTo>
                  <a:cubicBezTo>
                    <a:pt x="4311" y="239"/>
                    <a:pt x="4216" y="1"/>
                    <a:pt x="416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4" name="Google Shape;7744;p53"/>
            <p:cNvSpPr/>
            <p:nvPr/>
          </p:nvSpPr>
          <p:spPr>
            <a:xfrm>
              <a:off x="7579950" y="1969113"/>
              <a:ext cx="124611" cy="249880"/>
            </a:xfrm>
            <a:custGeom>
              <a:rect b="b" l="l" r="r" t="t"/>
              <a:pathLst>
                <a:path extrusionOk="0" h="8360" w="4169">
                  <a:moveTo>
                    <a:pt x="1" y="1"/>
                  </a:moveTo>
                  <a:lnTo>
                    <a:pt x="1" y="8360"/>
                  </a:lnTo>
                  <a:cubicBezTo>
                    <a:pt x="2287" y="8360"/>
                    <a:pt x="4168" y="6478"/>
                    <a:pt x="4168" y="4192"/>
                  </a:cubicBezTo>
                  <a:cubicBezTo>
                    <a:pt x="4168" y="1906"/>
                    <a:pt x="2287" y="25"/>
                    <a:pt x="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5" name="Google Shape;7745;p53"/>
            <p:cNvSpPr/>
            <p:nvPr/>
          </p:nvSpPr>
          <p:spPr>
            <a:xfrm>
              <a:off x="7500950" y="2015383"/>
              <a:ext cx="158058" cy="158058"/>
            </a:xfrm>
            <a:custGeom>
              <a:rect b="b" l="l" r="r" t="t"/>
              <a:pathLst>
                <a:path extrusionOk="0" h="5288" w="5288">
                  <a:moveTo>
                    <a:pt x="2644" y="1"/>
                  </a:moveTo>
                  <a:cubicBezTo>
                    <a:pt x="1167" y="1"/>
                    <a:pt x="0" y="1191"/>
                    <a:pt x="0" y="2644"/>
                  </a:cubicBezTo>
                  <a:cubicBezTo>
                    <a:pt x="0" y="4097"/>
                    <a:pt x="1167" y="5287"/>
                    <a:pt x="2644" y="5287"/>
                  </a:cubicBezTo>
                  <a:cubicBezTo>
                    <a:pt x="4097" y="5287"/>
                    <a:pt x="5287" y="4097"/>
                    <a:pt x="5287" y="2644"/>
                  </a:cubicBezTo>
                  <a:cubicBezTo>
                    <a:pt x="5287" y="1191"/>
                    <a:pt x="4097" y="1"/>
                    <a:pt x="264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6" name="Google Shape;7746;p53"/>
            <p:cNvSpPr/>
            <p:nvPr/>
          </p:nvSpPr>
          <p:spPr>
            <a:xfrm>
              <a:off x="7579850" y="2015475"/>
              <a:ext cx="79750" cy="158802"/>
            </a:xfrm>
            <a:custGeom>
              <a:rect b="b" l="l" r="r" t="t"/>
              <a:pathLst>
                <a:path extrusionOk="0" h="5264" w="2644">
                  <a:moveTo>
                    <a:pt x="0" y="0"/>
                  </a:moveTo>
                  <a:lnTo>
                    <a:pt x="0" y="5263"/>
                  </a:lnTo>
                  <a:cubicBezTo>
                    <a:pt x="1453" y="5263"/>
                    <a:pt x="2643" y="4073"/>
                    <a:pt x="2643" y="2620"/>
                  </a:cubicBezTo>
                  <a:cubicBezTo>
                    <a:pt x="2643" y="1167"/>
                    <a:pt x="1477" y="0"/>
                    <a:pt x="0" y="0"/>
                  </a:cubicBez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7" name="Google Shape;7747;p53"/>
            <p:cNvSpPr/>
            <p:nvPr/>
          </p:nvSpPr>
          <p:spPr>
            <a:xfrm>
              <a:off x="7554334" y="2062370"/>
              <a:ext cx="50574" cy="20684"/>
            </a:xfrm>
            <a:custGeom>
              <a:rect b="b" l="l" r="r" t="t"/>
              <a:pathLst>
                <a:path extrusionOk="0" h="692" w="1692">
                  <a:moveTo>
                    <a:pt x="1" y="0"/>
                  </a:moveTo>
                  <a:lnTo>
                    <a:pt x="1" y="691"/>
                  </a:lnTo>
                  <a:lnTo>
                    <a:pt x="1691" y="691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8" name="Google Shape;7748;p53"/>
            <p:cNvSpPr/>
            <p:nvPr/>
          </p:nvSpPr>
          <p:spPr>
            <a:xfrm>
              <a:off x="7554334" y="2105801"/>
              <a:ext cx="50574" cy="20654"/>
            </a:xfrm>
            <a:custGeom>
              <a:rect b="b" l="l" r="r" t="t"/>
              <a:pathLst>
                <a:path extrusionOk="0" h="691" w="1692">
                  <a:moveTo>
                    <a:pt x="1" y="0"/>
                  </a:moveTo>
                  <a:lnTo>
                    <a:pt x="1" y="691"/>
                  </a:lnTo>
                  <a:lnTo>
                    <a:pt x="1691" y="691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9" name="Google Shape;7749;p53"/>
            <p:cNvSpPr/>
            <p:nvPr/>
          </p:nvSpPr>
          <p:spPr>
            <a:xfrm>
              <a:off x="7579950" y="2062370"/>
              <a:ext cx="25676" cy="20684"/>
            </a:xfrm>
            <a:custGeom>
              <a:rect b="b" l="l" r="r" t="t"/>
              <a:pathLst>
                <a:path extrusionOk="0" h="692" w="859">
                  <a:moveTo>
                    <a:pt x="1" y="0"/>
                  </a:moveTo>
                  <a:lnTo>
                    <a:pt x="1" y="691"/>
                  </a:lnTo>
                  <a:lnTo>
                    <a:pt x="858" y="691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0" name="Google Shape;7750;p53"/>
            <p:cNvSpPr/>
            <p:nvPr/>
          </p:nvSpPr>
          <p:spPr>
            <a:xfrm>
              <a:off x="7579950" y="2105801"/>
              <a:ext cx="25676" cy="20654"/>
            </a:xfrm>
            <a:custGeom>
              <a:rect b="b" l="l" r="r" t="t"/>
              <a:pathLst>
                <a:path extrusionOk="0" h="691" w="859">
                  <a:moveTo>
                    <a:pt x="1" y="0"/>
                  </a:moveTo>
                  <a:lnTo>
                    <a:pt x="1" y="691"/>
                  </a:lnTo>
                  <a:lnTo>
                    <a:pt x="858" y="691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1" name="Google Shape;7751;p53"/>
          <p:cNvGrpSpPr/>
          <p:nvPr/>
        </p:nvGrpSpPr>
        <p:grpSpPr>
          <a:xfrm>
            <a:off x="7749875" y="2453872"/>
            <a:ext cx="344573" cy="344545"/>
            <a:chOff x="7406975" y="2453872"/>
            <a:chExt cx="344573" cy="344545"/>
          </a:xfrm>
        </p:grpSpPr>
        <p:sp>
          <p:nvSpPr>
            <p:cNvPr id="7752" name="Google Shape;7752;p53"/>
            <p:cNvSpPr/>
            <p:nvPr/>
          </p:nvSpPr>
          <p:spPr>
            <a:xfrm>
              <a:off x="7547938" y="2497273"/>
              <a:ext cx="64084" cy="133160"/>
            </a:xfrm>
            <a:custGeom>
              <a:rect b="b" l="l" r="r" t="t"/>
              <a:pathLst>
                <a:path extrusionOk="0" h="4455" w="2144">
                  <a:moveTo>
                    <a:pt x="0" y="1"/>
                  </a:moveTo>
                  <a:lnTo>
                    <a:pt x="0" y="4454"/>
                  </a:lnTo>
                  <a:lnTo>
                    <a:pt x="2144" y="4454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3" name="Google Shape;7753;p53"/>
            <p:cNvSpPr/>
            <p:nvPr/>
          </p:nvSpPr>
          <p:spPr>
            <a:xfrm>
              <a:off x="7579950" y="2497273"/>
              <a:ext cx="32072" cy="133160"/>
            </a:xfrm>
            <a:custGeom>
              <a:rect b="b" l="l" r="r" t="t"/>
              <a:pathLst>
                <a:path extrusionOk="0" h="4455" w="1073">
                  <a:moveTo>
                    <a:pt x="1" y="1"/>
                  </a:moveTo>
                  <a:lnTo>
                    <a:pt x="1" y="4454"/>
                  </a:lnTo>
                  <a:lnTo>
                    <a:pt x="1073" y="4454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4" name="Google Shape;7754;p53"/>
            <p:cNvSpPr/>
            <p:nvPr/>
          </p:nvSpPr>
          <p:spPr>
            <a:xfrm>
              <a:off x="7634769" y="2453872"/>
              <a:ext cx="64084" cy="134565"/>
            </a:xfrm>
            <a:custGeom>
              <a:rect b="b" l="l" r="r" t="t"/>
              <a:pathLst>
                <a:path extrusionOk="0" h="4502" w="2144">
                  <a:moveTo>
                    <a:pt x="1" y="0"/>
                  </a:moveTo>
                  <a:lnTo>
                    <a:pt x="1" y="4501"/>
                  </a:lnTo>
                  <a:lnTo>
                    <a:pt x="2144" y="4501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5" name="Google Shape;7755;p53"/>
            <p:cNvSpPr/>
            <p:nvPr/>
          </p:nvSpPr>
          <p:spPr>
            <a:xfrm>
              <a:off x="7665377" y="2453872"/>
              <a:ext cx="33477" cy="134565"/>
            </a:xfrm>
            <a:custGeom>
              <a:rect b="b" l="l" r="r" t="t"/>
              <a:pathLst>
                <a:path extrusionOk="0" h="4502" w="1120">
                  <a:moveTo>
                    <a:pt x="1" y="0"/>
                  </a:moveTo>
                  <a:lnTo>
                    <a:pt x="1" y="4501"/>
                  </a:lnTo>
                  <a:lnTo>
                    <a:pt x="1120" y="4501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6" name="Google Shape;7756;p53"/>
            <p:cNvSpPr/>
            <p:nvPr/>
          </p:nvSpPr>
          <p:spPr>
            <a:xfrm>
              <a:off x="7459794" y="2541421"/>
              <a:ext cx="64084" cy="133847"/>
            </a:xfrm>
            <a:custGeom>
              <a:rect b="b" l="l" r="r" t="t"/>
              <a:pathLst>
                <a:path extrusionOk="0" h="4478" w="2144">
                  <a:moveTo>
                    <a:pt x="0" y="0"/>
                  </a:moveTo>
                  <a:lnTo>
                    <a:pt x="0" y="4478"/>
                  </a:lnTo>
                  <a:lnTo>
                    <a:pt x="2143" y="4478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7" name="Google Shape;7757;p53"/>
            <p:cNvSpPr/>
            <p:nvPr/>
          </p:nvSpPr>
          <p:spPr>
            <a:xfrm>
              <a:off x="7492280" y="2541421"/>
              <a:ext cx="32072" cy="133847"/>
            </a:xfrm>
            <a:custGeom>
              <a:rect b="b" l="l" r="r" t="t"/>
              <a:pathLst>
                <a:path extrusionOk="0" h="4478" w="1073">
                  <a:moveTo>
                    <a:pt x="1" y="0"/>
                  </a:moveTo>
                  <a:lnTo>
                    <a:pt x="1" y="4478"/>
                  </a:lnTo>
                  <a:lnTo>
                    <a:pt x="1073" y="4478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8" name="Google Shape;7758;p53"/>
            <p:cNvSpPr/>
            <p:nvPr/>
          </p:nvSpPr>
          <p:spPr>
            <a:xfrm>
              <a:off x="7547938" y="2628252"/>
              <a:ext cx="64084" cy="116780"/>
            </a:xfrm>
            <a:custGeom>
              <a:rect b="b" l="l" r="r" t="t"/>
              <a:pathLst>
                <a:path extrusionOk="0" h="3907" w="2144">
                  <a:moveTo>
                    <a:pt x="0" y="1"/>
                  </a:moveTo>
                  <a:lnTo>
                    <a:pt x="0" y="3906"/>
                  </a:lnTo>
                  <a:lnTo>
                    <a:pt x="2144" y="3906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9" name="Google Shape;7759;p53"/>
            <p:cNvSpPr/>
            <p:nvPr/>
          </p:nvSpPr>
          <p:spPr>
            <a:xfrm>
              <a:off x="7634769" y="2584852"/>
              <a:ext cx="64084" cy="160181"/>
            </a:xfrm>
            <a:custGeom>
              <a:rect b="b" l="l" r="r" t="t"/>
              <a:pathLst>
                <a:path extrusionOk="0" h="5359" w="2144">
                  <a:moveTo>
                    <a:pt x="1" y="0"/>
                  </a:moveTo>
                  <a:lnTo>
                    <a:pt x="1" y="5358"/>
                  </a:lnTo>
                  <a:lnTo>
                    <a:pt x="2144" y="5358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0" name="Google Shape;7760;p53"/>
            <p:cNvSpPr/>
            <p:nvPr/>
          </p:nvSpPr>
          <p:spPr>
            <a:xfrm>
              <a:off x="7579950" y="2628252"/>
              <a:ext cx="32072" cy="116780"/>
            </a:xfrm>
            <a:custGeom>
              <a:rect b="b" l="l" r="r" t="t"/>
              <a:pathLst>
                <a:path extrusionOk="0" h="3907" w="1073">
                  <a:moveTo>
                    <a:pt x="1" y="1"/>
                  </a:moveTo>
                  <a:lnTo>
                    <a:pt x="1" y="3906"/>
                  </a:lnTo>
                  <a:lnTo>
                    <a:pt x="1073" y="3906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1" name="Google Shape;7761;p53"/>
            <p:cNvSpPr/>
            <p:nvPr/>
          </p:nvSpPr>
          <p:spPr>
            <a:xfrm>
              <a:off x="7665377" y="2584852"/>
              <a:ext cx="33477" cy="160181"/>
            </a:xfrm>
            <a:custGeom>
              <a:rect b="b" l="l" r="r" t="t"/>
              <a:pathLst>
                <a:path extrusionOk="0" h="5359" w="1120">
                  <a:moveTo>
                    <a:pt x="1" y="0"/>
                  </a:moveTo>
                  <a:lnTo>
                    <a:pt x="1" y="5358"/>
                  </a:lnTo>
                  <a:lnTo>
                    <a:pt x="1120" y="535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2" name="Google Shape;7762;p53"/>
            <p:cNvSpPr/>
            <p:nvPr/>
          </p:nvSpPr>
          <p:spPr>
            <a:xfrm>
              <a:off x="7459794" y="2671683"/>
              <a:ext cx="64084" cy="73350"/>
            </a:xfrm>
            <a:custGeom>
              <a:rect b="b" l="l" r="r" t="t"/>
              <a:pathLst>
                <a:path extrusionOk="0" h="2454" w="2144">
                  <a:moveTo>
                    <a:pt x="0" y="0"/>
                  </a:moveTo>
                  <a:lnTo>
                    <a:pt x="0" y="2453"/>
                  </a:lnTo>
                  <a:lnTo>
                    <a:pt x="2143" y="245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3" name="Google Shape;7763;p53"/>
            <p:cNvSpPr/>
            <p:nvPr/>
          </p:nvSpPr>
          <p:spPr>
            <a:xfrm>
              <a:off x="7492280" y="2671683"/>
              <a:ext cx="32072" cy="73350"/>
            </a:xfrm>
            <a:custGeom>
              <a:rect b="b" l="l" r="r" t="t"/>
              <a:pathLst>
                <a:path extrusionOk="0" h="2454" w="1073">
                  <a:moveTo>
                    <a:pt x="1" y="0"/>
                  </a:moveTo>
                  <a:lnTo>
                    <a:pt x="1" y="2453"/>
                  </a:lnTo>
                  <a:lnTo>
                    <a:pt x="1073" y="2453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4" name="Google Shape;7764;p53"/>
            <p:cNvSpPr/>
            <p:nvPr/>
          </p:nvSpPr>
          <p:spPr>
            <a:xfrm>
              <a:off x="7470342" y="2777733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5" name="Google Shape;7765;p53"/>
            <p:cNvSpPr/>
            <p:nvPr/>
          </p:nvSpPr>
          <p:spPr>
            <a:xfrm>
              <a:off x="7557891" y="2777733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6" name="Google Shape;7766;p53"/>
            <p:cNvSpPr/>
            <p:nvPr/>
          </p:nvSpPr>
          <p:spPr>
            <a:xfrm>
              <a:off x="7645440" y="2777733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1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7" name="Google Shape;7767;p53"/>
            <p:cNvSpPr/>
            <p:nvPr/>
          </p:nvSpPr>
          <p:spPr>
            <a:xfrm>
              <a:off x="7491684" y="2777733"/>
              <a:ext cx="22119" cy="20684"/>
            </a:xfrm>
            <a:custGeom>
              <a:rect b="b" l="l" r="r" t="t"/>
              <a:pathLst>
                <a:path extrusionOk="0" h="692" w="740">
                  <a:moveTo>
                    <a:pt x="1" y="1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8" name="Google Shape;7768;p53"/>
            <p:cNvSpPr/>
            <p:nvPr/>
          </p:nvSpPr>
          <p:spPr>
            <a:xfrm>
              <a:off x="7579950" y="2777733"/>
              <a:ext cx="22119" cy="20684"/>
            </a:xfrm>
            <a:custGeom>
              <a:rect b="b" l="l" r="r" t="t"/>
              <a:pathLst>
                <a:path extrusionOk="0" h="692" w="740">
                  <a:moveTo>
                    <a:pt x="1" y="1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9" name="Google Shape;7769;p53"/>
            <p:cNvSpPr/>
            <p:nvPr/>
          </p:nvSpPr>
          <p:spPr>
            <a:xfrm>
              <a:off x="7406975" y="2731463"/>
              <a:ext cx="343855" cy="20684"/>
            </a:xfrm>
            <a:custGeom>
              <a:rect b="b" l="l" r="r" t="t"/>
              <a:pathLst>
                <a:path extrusionOk="0" h="692" w="11504">
                  <a:moveTo>
                    <a:pt x="1" y="1"/>
                  </a:moveTo>
                  <a:lnTo>
                    <a:pt x="1" y="692"/>
                  </a:lnTo>
                  <a:lnTo>
                    <a:pt x="11503" y="692"/>
                  </a:lnTo>
                  <a:lnTo>
                    <a:pt x="1150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0" name="Google Shape;7770;p53"/>
            <p:cNvSpPr/>
            <p:nvPr/>
          </p:nvSpPr>
          <p:spPr>
            <a:xfrm>
              <a:off x="7579950" y="2731463"/>
              <a:ext cx="171598" cy="20684"/>
            </a:xfrm>
            <a:custGeom>
              <a:rect b="b" l="l" r="r" t="t"/>
              <a:pathLst>
                <a:path extrusionOk="0" h="692" w="5741">
                  <a:moveTo>
                    <a:pt x="1" y="1"/>
                  </a:moveTo>
                  <a:lnTo>
                    <a:pt x="1" y="692"/>
                  </a:lnTo>
                  <a:lnTo>
                    <a:pt x="5740" y="692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1" name="Google Shape;7771;p53"/>
            <p:cNvSpPr/>
            <p:nvPr/>
          </p:nvSpPr>
          <p:spPr>
            <a:xfrm>
              <a:off x="7665377" y="2777733"/>
              <a:ext cx="22806" cy="20684"/>
            </a:xfrm>
            <a:custGeom>
              <a:rect b="b" l="l" r="r" t="t"/>
              <a:pathLst>
                <a:path extrusionOk="0" h="692" w="763">
                  <a:moveTo>
                    <a:pt x="1" y="1"/>
                  </a:moveTo>
                  <a:lnTo>
                    <a:pt x="1" y="691"/>
                  </a:lnTo>
                  <a:lnTo>
                    <a:pt x="763" y="691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2" name="Google Shape;7772;p53"/>
          <p:cNvGrpSpPr/>
          <p:nvPr/>
        </p:nvGrpSpPr>
        <p:grpSpPr>
          <a:xfrm>
            <a:off x="7008816" y="2443889"/>
            <a:ext cx="343109" cy="343856"/>
            <a:chOff x="6742116" y="2443889"/>
            <a:chExt cx="343109" cy="343856"/>
          </a:xfrm>
        </p:grpSpPr>
        <p:sp>
          <p:nvSpPr>
            <p:cNvPr id="7773" name="Google Shape;7773;p53"/>
            <p:cNvSpPr/>
            <p:nvPr/>
          </p:nvSpPr>
          <p:spPr>
            <a:xfrm>
              <a:off x="6764893" y="2467383"/>
              <a:ext cx="297555" cy="296867"/>
            </a:xfrm>
            <a:custGeom>
              <a:rect b="b" l="l" r="r" t="t"/>
              <a:pathLst>
                <a:path extrusionOk="0" h="9932" w="9955">
                  <a:moveTo>
                    <a:pt x="4978" y="1"/>
                  </a:moveTo>
                  <a:cubicBezTo>
                    <a:pt x="2239" y="1"/>
                    <a:pt x="0" y="2216"/>
                    <a:pt x="0" y="4954"/>
                  </a:cubicBezTo>
                  <a:cubicBezTo>
                    <a:pt x="0" y="7717"/>
                    <a:pt x="2239" y="9931"/>
                    <a:pt x="4978" y="9931"/>
                  </a:cubicBezTo>
                  <a:cubicBezTo>
                    <a:pt x="7716" y="9931"/>
                    <a:pt x="9955" y="7717"/>
                    <a:pt x="9955" y="4954"/>
                  </a:cubicBezTo>
                  <a:cubicBezTo>
                    <a:pt x="9955" y="2216"/>
                    <a:pt x="7716" y="1"/>
                    <a:pt x="497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4" name="Google Shape;7774;p53"/>
            <p:cNvSpPr/>
            <p:nvPr/>
          </p:nvSpPr>
          <p:spPr>
            <a:xfrm>
              <a:off x="6742116" y="2615459"/>
              <a:ext cx="171569" cy="172286"/>
            </a:xfrm>
            <a:custGeom>
              <a:rect b="b" l="l" r="r" t="t"/>
              <a:pathLst>
                <a:path extrusionOk="0" h="5764" w="5740">
                  <a:moveTo>
                    <a:pt x="0" y="0"/>
                  </a:moveTo>
                  <a:cubicBezTo>
                    <a:pt x="0" y="3191"/>
                    <a:pt x="2596" y="5763"/>
                    <a:pt x="5740" y="5763"/>
                  </a:cubicBezTo>
                  <a:lnTo>
                    <a:pt x="5740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75" name="Google Shape;7775;p53"/>
            <p:cNvGrpSpPr/>
            <p:nvPr/>
          </p:nvGrpSpPr>
          <p:grpSpPr>
            <a:xfrm>
              <a:off x="6823986" y="2443889"/>
              <a:ext cx="261240" cy="320362"/>
              <a:chOff x="6823986" y="2443889"/>
              <a:chExt cx="261240" cy="320362"/>
            </a:xfrm>
          </p:grpSpPr>
          <p:sp>
            <p:nvSpPr>
              <p:cNvPr id="7776" name="Google Shape;7776;p53"/>
              <p:cNvSpPr/>
              <p:nvPr/>
            </p:nvSpPr>
            <p:spPr>
              <a:xfrm>
                <a:off x="6913657" y="2579352"/>
                <a:ext cx="148792" cy="184900"/>
              </a:xfrm>
              <a:custGeom>
                <a:rect b="b" l="l" r="r" t="t"/>
                <a:pathLst>
                  <a:path extrusionOk="0" h="6186" w="4978">
                    <a:moveTo>
                      <a:pt x="4294" y="1"/>
                    </a:moveTo>
                    <a:cubicBezTo>
                      <a:pt x="3433" y="1"/>
                      <a:pt x="1846" y="1184"/>
                      <a:pt x="37" y="1184"/>
                    </a:cubicBezTo>
                    <a:cubicBezTo>
                      <a:pt x="25" y="1184"/>
                      <a:pt x="13" y="1184"/>
                      <a:pt x="1" y="1184"/>
                    </a:cubicBezTo>
                    <a:lnTo>
                      <a:pt x="1" y="6185"/>
                    </a:lnTo>
                    <a:cubicBezTo>
                      <a:pt x="2739" y="6185"/>
                      <a:pt x="4978" y="3947"/>
                      <a:pt x="4978" y="1208"/>
                    </a:cubicBezTo>
                    <a:cubicBezTo>
                      <a:pt x="4978" y="302"/>
                      <a:pt x="4728" y="1"/>
                      <a:pt x="4294" y="1"/>
                    </a:cubicBezTo>
                    <a:close/>
                  </a:path>
                </a:pathLst>
              </a:custGeom>
              <a:solidFill>
                <a:srgbClr val="7E8D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7" name="Google Shape;7777;p53"/>
              <p:cNvSpPr/>
              <p:nvPr/>
            </p:nvSpPr>
            <p:spPr>
              <a:xfrm>
                <a:off x="6913657" y="2443889"/>
                <a:ext cx="171569" cy="171598"/>
              </a:xfrm>
              <a:custGeom>
                <a:rect b="b" l="l" r="r" t="t"/>
                <a:pathLst>
                  <a:path extrusionOk="0" h="5741" w="5740">
                    <a:moveTo>
                      <a:pt x="1" y="1"/>
                    </a:moveTo>
                    <a:lnTo>
                      <a:pt x="1" y="5740"/>
                    </a:lnTo>
                    <a:lnTo>
                      <a:pt x="5740" y="5740"/>
                    </a:lnTo>
                    <a:cubicBezTo>
                      <a:pt x="5740" y="2597"/>
                      <a:pt x="3192" y="1"/>
                      <a:pt x="1" y="1"/>
                    </a:cubicBezTo>
                    <a:close/>
                  </a:path>
                </a:pathLst>
              </a:custGeom>
              <a:solidFill>
                <a:srgbClr val="B0B9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8" name="Google Shape;7778;p53"/>
              <p:cNvSpPr/>
              <p:nvPr/>
            </p:nvSpPr>
            <p:spPr>
              <a:xfrm>
                <a:off x="6823986" y="2653181"/>
                <a:ext cx="51261" cy="20654"/>
              </a:xfrm>
              <a:custGeom>
                <a:rect b="b" l="l" r="r" t="t"/>
                <a:pathLst>
                  <a:path extrusionOk="0" h="691" w="1715">
                    <a:moveTo>
                      <a:pt x="0" y="0"/>
                    </a:moveTo>
                    <a:lnTo>
                      <a:pt x="0" y="691"/>
                    </a:lnTo>
                    <a:lnTo>
                      <a:pt x="1715" y="691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9" name="Google Shape;7779;p53"/>
              <p:cNvSpPr/>
              <p:nvPr/>
            </p:nvSpPr>
            <p:spPr>
              <a:xfrm>
                <a:off x="6823986" y="2698016"/>
                <a:ext cx="51261" cy="19967"/>
              </a:xfrm>
              <a:custGeom>
                <a:rect b="b" l="l" r="r" t="t"/>
                <a:pathLst>
                  <a:path extrusionOk="0" h="668" w="1715">
                    <a:moveTo>
                      <a:pt x="0" y="1"/>
                    </a:moveTo>
                    <a:lnTo>
                      <a:pt x="0" y="667"/>
                    </a:lnTo>
                    <a:lnTo>
                      <a:pt x="1715" y="667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0" name="Google Shape;7780;p53"/>
              <p:cNvSpPr/>
              <p:nvPr/>
            </p:nvSpPr>
            <p:spPr>
              <a:xfrm>
                <a:off x="6951378" y="2514370"/>
                <a:ext cx="51291" cy="20684"/>
              </a:xfrm>
              <a:custGeom>
                <a:rect b="b" l="l" r="r" t="t"/>
                <a:pathLst>
                  <a:path extrusionOk="0" h="692" w="1716">
                    <a:moveTo>
                      <a:pt x="1" y="1"/>
                    </a:moveTo>
                    <a:lnTo>
                      <a:pt x="1" y="691"/>
                    </a:lnTo>
                    <a:lnTo>
                      <a:pt x="1715" y="691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E3E7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1" name="Google Shape;7781;p53"/>
              <p:cNvSpPr/>
              <p:nvPr/>
            </p:nvSpPr>
            <p:spPr>
              <a:xfrm>
                <a:off x="6951378" y="2559206"/>
                <a:ext cx="51291" cy="19967"/>
              </a:xfrm>
              <a:custGeom>
                <a:rect b="b" l="l" r="r" t="t"/>
                <a:pathLst>
                  <a:path extrusionOk="0" h="668" w="1716">
                    <a:moveTo>
                      <a:pt x="1" y="1"/>
                    </a:moveTo>
                    <a:lnTo>
                      <a:pt x="1" y="668"/>
                    </a:lnTo>
                    <a:lnTo>
                      <a:pt x="1715" y="668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E3E7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782" name="Google Shape;7782;p53"/>
          <p:cNvGrpSpPr/>
          <p:nvPr/>
        </p:nvGrpSpPr>
        <p:grpSpPr>
          <a:xfrm>
            <a:off x="6273438" y="2473809"/>
            <a:ext cx="343827" cy="288290"/>
            <a:chOff x="6082938" y="2473809"/>
            <a:chExt cx="343827" cy="288290"/>
          </a:xfrm>
        </p:grpSpPr>
        <p:sp>
          <p:nvSpPr>
            <p:cNvPr id="7783" name="Google Shape;7783;p53"/>
            <p:cNvSpPr/>
            <p:nvPr/>
          </p:nvSpPr>
          <p:spPr>
            <a:xfrm>
              <a:off x="6271575" y="2550687"/>
              <a:ext cx="155189" cy="211412"/>
            </a:xfrm>
            <a:custGeom>
              <a:rect b="b" l="l" r="r" t="t"/>
              <a:pathLst>
                <a:path extrusionOk="0" h="7073" w="5192">
                  <a:moveTo>
                    <a:pt x="2596" y="0"/>
                  </a:moveTo>
                  <a:lnTo>
                    <a:pt x="0" y="7073"/>
                  </a:lnTo>
                  <a:lnTo>
                    <a:pt x="5192" y="7073"/>
                  </a:lnTo>
                  <a:lnTo>
                    <a:pt x="2596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4" name="Google Shape;7784;p53"/>
            <p:cNvSpPr/>
            <p:nvPr/>
          </p:nvSpPr>
          <p:spPr>
            <a:xfrm>
              <a:off x="6349140" y="2550687"/>
              <a:ext cx="77624" cy="211412"/>
            </a:xfrm>
            <a:custGeom>
              <a:rect b="b" l="l" r="r" t="t"/>
              <a:pathLst>
                <a:path extrusionOk="0" h="7073" w="2597">
                  <a:moveTo>
                    <a:pt x="1" y="0"/>
                  </a:moveTo>
                  <a:lnTo>
                    <a:pt x="1" y="7073"/>
                  </a:lnTo>
                  <a:lnTo>
                    <a:pt x="2597" y="70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5" name="Google Shape;7785;p53"/>
            <p:cNvSpPr/>
            <p:nvPr/>
          </p:nvSpPr>
          <p:spPr>
            <a:xfrm>
              <a:off x="6082938" y="2588409"/>
              <a:ext cx="157341" cy="173691"/>
            </a:xfrm>
            <a:custGeom>
              <a:rect b="b" l="l" r="r" t="t"/>
              <a:pathLst>
                <a:path extrusionOk="0" h="5811" w="5264">
                  <a:moveTo>
                    <a:pt x="2620" y="0"/>
                  </a:moveTo>
                  <a:lnTo>
                    <a:pt x="0" y="5811"/>
                  </a:lnTo>
                  <a:lnTo>
                    <a:pt x="5263" y="5811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6" name="Google Shape;7786;p53"/>
            <p:cNvSpPr/>
            <p:nvPr/>
          </p:nvSpPr>
          <p:spPr>
            <a:xfrm>
              <a:off x="6161220" y="2588409"/>
              <a:ext cx="78342" cy="173691"/>
            </a:xfrm>
            <a:custGeom>
              <a:rect b="b" l="l" r="r" t="t"/>
              <a:pathLst>
                <a:path extrusionOk="0" h="5811" w="2621">
                  <a:moveTo>
                    <a:pt x="1" y="0"/>
                  </a:moveTo>
                  <a:lnTo>
                    <a:pt x="1" y="5811"/>
                  </a:lnTo>
                  <a:lnTo>
                    <a:pt x="2621" y="5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7" name="Google Shape;7787;p53"/>
            <p:cNvSpPr/>
            <p:nvPr/>
          </p:nvSpPr>
          <p:spPr>
            <a:xfrm>
              <a:off x="6178317" y="2486602"/>
              <a:ext cx="153067" cy="275496"/>
            </a:xfrm>
            <a:custGeom>
              <a:rect b="b" l="l" r="r" t="t"/>
              <a:pathLst>
                <a:path extrusionOk="0" h="9217" w="5121">
                  <a:moveTo>
                    <a:pt x="2549" y="1"/>
                  </a:moveTo>
                  <a:lnTo>
                    <a:pt x="0" y="9217"/>
                  </a:lnTo>
                  <a:lnTo>
                    <a:pt x="5121" y="9217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8" name="Google Shape;7788;p53"/>
            <p:cNvSpPr/>
            <p:nvPr/>
          </p:nvSpPr>
          <p:spPr>
            <a:xfrm>
              <a:off x="6170486" y="2507256"/>
              <a:ext cx="69793" cy="74755"/>
            </a:xfrm>
            <a:custGeom>
              <a:rect b="b" l="l" r="r" t="t"/>
              <a:pathLst>
                <a:path extrusionOk="0" h="2501" w="2335">
                  <a:moveTo>
                    <a:pt x="1834" y="0"/>
                  </a:moveTo>
                  <a:lnTo>
                    <a:pt x="1" y="2048"/>
                  </a:lnTo>
                  <a:lnTo>
                    <a:pt x="501" y="2501"/>
                  </a:lnTo>
                  <a:lnTo>
                    <a:pt x="2334" y="453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9" name="Google Shape;7789;p53"/>
            <p:cNvSpPr/>
            <p:nvPr/>
          </p:nvSpPr>
          <p:spPr>
            <a:xfrm>
              <a:off x="6272262" y="2504417"/>
              <a:ext cx="58405" cy="49139"/>
            </a:xfrm>
            <a:custGeom>
              <a:rect b="b" l="l" r="r" t="t"/>
              <a:pathLst>
                <a:path extrusionOk="0" h="1644" w="1954">
                  <a:moveTo>
                    <a:pt x="406" y="0"/>
                  </a:moveTo>
                  <a:lnTo>
                    <a:pt x="1" y="572"/>
                  </a:lnTo>
                  <a:lnTo>
                    <a:pt x="1549" y="1643"/>
                  </a:lnTo>
                  <a:lnTo>
                    <a:pt x="1954" y="107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0" name="Google Shape;7790;p53"/>
            <p:cNvSpPr/>
            <p:nvPr/>
          </p:nvSpPr>
          <p:spPr>
            <a:xfrm>
              <a:off x="6127055" y="2557084"/>
              <a:ext cx="67671" cy="67641"/>
            </a:xfrm>
            <a:custGeom>
              <a:rect b="b" l="l" r="r" t="t"/>
              <a:pathLst>
                <a:path extrusionOk="0" h="2263" w="2264">
                  <a:moveTo>
                    <a:pt x="1144" y="0"/>
                  </a:moveTo>
                  <a:cubicBezTo>
                    <a:pt x="525" y="0"/>
                    <a:pt x="1" y="500"/>
                    <a:pt x="1" y="1143"/>
                  </a:cubicBezTo>
                  <a:cubicBezTo>
                    <a:pt x="1" y="1763"/>
                    <a:pt x="525" y="2263"/>
                    <a:pt x="1144" y="2263"/>
                  </a:cubicBezTo>
                  <a:cubicBezTo>
                    <a:pt x="1763" y="2263"/>
                    <a:pt x="2263" y="1763"/>
                    <a:pt x="2263" y="1143"/>
                  </a:cubicBezTo>
                  <a:cubicBezTo>
                    <a:pt x="2263" y="500"/>
                    <a:pt x="1763" y="0"/>
                    <a:pt x="114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1" name="Google Shape;7791;p53"/>
            <p:cNvSpPr/>
            <p:nvPr/>
          </p:nvSpPr>
          <p:spPr>
            <a:xfrm>
              <a:off x="6314975" y="2522202"/>
              <a:ext cx="67671" cy="67641"/>
            </a:xfrm>
            <a:custGeom>
              <a:rect b="b" l="l" r="r" t="t"/>
              <a:pathLst>
                <a:path extrusionOk="0" h="2263" w="2264">
                  <a:moveTo>
                    <a:pt x="1144" y="0"/>
                  </a:moveTo>
                  <a:cubicBezTo>
                    <a:pt x="525" y="0"/>
                    <a:pt x="1" y="524"/>
                    <a:pt x="1" y="1144"/>
                  </a:cubicBezTo>
                  <a:cubicBezTo>
                    <a:pt x="1" y="1763"/>
                    <a:pt x="525" y="2263"/>
                    <a:pt x="1144" y="2263"/>
                  </a:cubicBezTo>
                  <a:cubicBezTo>
                    <a:pt x="1763" y="2263"/>
                    <a:pt x="2263" y="1763"/>
                    <a:pt x="2263" y="1144"/>
                  </a:cubicBezTo>
                  <a:cubicBezTo>
                    <a:pt x="2263" y="524"/>
                    <a:pt x="1763" y="0"/>
                    <a:pt x="114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2" name="Google Shape;7792;p53"/>
            <p:cNvSpPr/>
            <p:nvPr/>
          </p:nvSpPr>
          <p:spPr>
            <a:xfrm>
              <a:off x="6254477" y="2486602"/>
              <a:ext cx="76907" cy="275496"/>
            </a:xfrm>
            <a:custGeom>
              <a:rect b="b" l="l" r="r" t="t"/>
              <a:pathLst>
                <a:path extrusionOk="0" h="9217" w="2573">
                  <a:moveTo>
                    <a:pt x="1" y="1"/>
                  </a:moveTo>
                  <a:lnTo>
                    <a:pt x="1" y="9217"/>
                  </a:lnTo>
                  <a:lnTo>
                    <a:pt x="2573" y="92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3" name="Google Shape;7793;p53"/>
            <p:cNvSpPr/>
            <p:nvPr/>
          </p:nvSpPr>
          <p:spPr>
            <a:xfrm>
              <a:off x="6349857" y="2521484"/>
              <a:ext cx="34194" cy="68358"/>
            </a:xfrm>
            <a:custGeom>
              <a:rect b="b" l="l" r="r" t="t"/>
              <a:pathLst>
                <a:path extrusionOk="0" h="2287" w="1144">
                  <a:moveTo>
                    <a:pt x="1" y="1"/>
                  </a:moveTo>
                  <a:lnTo>
                    <a:pt x="1" y="2287"/>
                  </a:lnTo>
                  <a:cubicBezTo>
                    <a:pt x="620" y="2287"/>
                    <a:pt x="1144" y="1787"/>
                    <a:pt x="1144" y="1168"/>
                  </a:cubicBezTo>
                  <a:cubicBezTo>
                    <a:pt x="1144" y="548"/>
                    <a:pt x="596" y="24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4" name="Google Shape;7794;p53"/>
            <p:cNvSpPr/>
            <p:nvPr/>
          </p:nvSpPr>
          <p:spPr>
            <a:xfrm>
              <a:off x="6161220" y="2556366"/>
              <a:ext cx="34194" cy="68358"/>
            </a:xfrm>
            <a:custGeom>
              <a:rect b="b" l="l" r="r" t="t"/>
              <a:pathLst>
                <a:path extrusionOk="0" h="2287" w="1144">
                  <a:moveTo>
                    <a:pt x="1" y="1"/>
                  </a:moveTo>
                  <a:lnTo>
                    <a:pt x="1" y="2287"/>
                  </a:lnTo>
                  <a:cubicBezTo>
                    <a:pt x="620" y="2287"/>
                    <a:pt x="1144" y="1787"/>
                    <a:pt x="1144" y="1167"/>
                  </a:cubicBezTo>
                  <a:cubicBezTo>
                    <a:pt x="1144" y="524"/>
                    <a:pt x="620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5" name="Google Shape;7795;p53"/>
            <p:cNvSpPr/>
            <p:nvPr/>
          </p:nvSpPr>
          <p:spPr>
            <a:xfrm>
              <a:off x="6221030" y="2474497"/>
              <a:ext cx="67641" cy="67671"/>
            </a:xfrm>
            <a:custGeom>
              <a:rect b="b" l="l" r="r" t="t"/>
              <a:pathLst>
                <a:path extrusionOk="0" h="2264" w="2263">
                  <a:moveTo>
                    <a:pt x="1120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63"/>
                    <a:pt x="1120" y="2263"/>
                  </a:cubicBezTo>
                  <a:cubicBezTo>
                    <a:pt x="1739" y="2263"/>
                    <a:pt x="2263" y="1739"/>
                    <a:pt x="2263" y="1120"/>
                  </a:cubicBezTo>
                  <a:cubicBezTo>
                    <a:pt x="2263" y="501"/>
                    <a:pt x="1739" y="1"/>
                    <a:pt x="112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6" name="Google Shape;7796;p53"/>
            <p:cNvSpPr/>
            <p:nvPr/>
          </p:nvSpPr>
          <p:spPr>
            <a:xfrm>
              <a:off x="6254477" y="2473809"/>
              <a:ext cx="34194" cy="68358"/>
            </a:xfrm>
            <a:custGeom>
              <a:rect b="b" l="l" r="r" t="t"/>
              <a:pathLst>
                <a:path extrusionOk="0" h="2287" w="1144">
                  <a:moveTo>
                    <a:pt x="1" y="0"/>
                  </a:moveTo>
                  <a:lnTo>
                    <a:pt x="1" y="2286"/>
                  </a:lnTo>
                  <a:cubicBezTo>
                    <a:pt x="644" y="2286"/>
                    <a:pt x="1144" y="1786"/>
                    <a:pt x="1144" y="1143"/>
                  </a:cubicBezTo>
                  <a:cubicBezTo>
                    <a:pt x="1144" y="524"/>
                    <a:pt x="644" y="24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7" name="Google Shape;7797;p53"/>
          <p:cNvGrpSpPr/>
          <p:nvPr/>
        </p:nvGrpSpPr>
        <p:grpSpPr>
          <a:xfrm>
            <a:off x="5523800" y="2453872"/>
            <a:ext cx="343856" cy="343827"/>
            <a:chOff x="5409500" y="2453872"/>
            <a:chExt cx="343856" cy="343827"/>
          </a:xfrm>
        </p:grpSpPr>
        <p:sp>
          <p:nvSpPr>
            <p:cNvPr id="7798" name="Google Shape;7798;p53"/>
            <p:cNvSpPr/>
            <p:nvPr/>
          </p:nvSpPr>
          <p:spPr>
            <a:xfrm>
              <a:off x="5571804" y="2516493"/>
              <a:ext cx="20684" cy="41338"/>
            </a:xfrm>
            <a:custGeom>
              <a:rect b="b" l="l" r="r" t="t"/>
              <a:pathLst>
                <a:path extrusionOk="0" h="1383" w="692">
                  <a:moveTo>
                    <a:pt x="1" y="1"/>
                  </a:moveTo>
                  <a:lnTo>
                    <a:pt x="1" y="1382"/>
                  </a:lnTo>
                  <a:lnTo>
                    <a:pt x="691" y="1382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9" name="Google Shape;7799;p53"/>
            <p:cNvSpPr/>
            <p:nvPr/>
          </p:nvSpPr>
          <p:spPr>
            <a:xfrm>
              <a:off x="5489965" y="2566320"/>
              <a:ext cx="56253" cy="19967"/>
            </a:xfrm>
            <a:custGeom>
              <a:rect b="b" l="l" r="r" t="t"/>
              <a:pathLst>
                <a:path extrusionOk="0" h="668" w="1882">
                  <a:moveTo>
                    <a:pt x="0" y="1"/>
                  </a:moveTo>
                  <a:lnTo>
                    <a:pt x="0" y="668"/>
                  </a:lnTo>
                  <a:lnTo>
                    <a:pt x="1881" y="668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0" name="Google Shape;7800;p53"/>
            <p:cNvSpPr/>
            <p:nvPr/>
          </p:nvSpPr>
          <p:spPr>
            <a:xfrm>
              <a:off x="5621631" y="2566320"/>
              <a:ext cx="56283" cy="19967"/>
            </a:xfrm>
            <a:custGeom>
              <a:rect b="b" l="l" r="r" t="t"/>
              <a:pathLst>
                <a:path extrusionOk="0" h="668" w="1883">
                  <a:moveTo>
                    <a:pt x="1" y="1"/>
                  </a:moveTo>
                  <a:lnTo>
                    <a:pt x="1" y="668"/>
                  </a:lnTo>
                  <a:lnTo>
                    <a:pt x="1882" y="668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1" name="Google Shape;7801;p53"/>
            <p:cNvSpPr/>
            <p:nvPr/>
          </p:nvSpPr>
          <p:spPr>
            <a:xfrm>
              <a:off x="5571804" y="2604071"/>
              <a:ext cx="20684" cy="42713"/>
            </a:xfrm>
            <a:custGeom>
              <a:rect b="b" l="l" r="r" t="t"/>
              <a:pathLst>
                <a:path extrusionOk="0" h="1429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2" name="Google Shape;7802;p53"/>
            <p:cNvSpPr/>
            <p:nvPr/>
          </p:nvSpPr>
          <p:spPr>
            <a:xfrm>
              <a:off x="5697792" y="2604071"/>
              <a:ext cx="20684" cy="42713"/>
            </a:xfrm>
            <a:custGeom>
              <a:rect b="b" l="l" r="r" t="t"/>
              <a:pathLst>
                <a:path extrusionOk="0" h="1429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3" name="Google Shape;7803;p53"/>
            <p:cNvSpPr/>
            <p:nvPr/>
          </p:nvSpPr>
          <p:spPr>
            <a:xfrm>
              <a:off x="5697792" y="2690902"/>
              <a:ext cx="20684" cy="42743"/>
            </a:xfrm>
            <a:custGeom>
              <a:rect b="b" l="l" r="r" t="t"/>
              <a:pathLst>
                <a:path extrusionOk="0" h="1430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4" name="Google Shape;7804;p53"/>
            <p:cNvSpPr/>
            <p:nvPr/>
          </p:nvSpPr>
          <p:spPr>
            <a:xfrm>
              <a:off x="5571804" y="2690902"/>
              <a:ext cx="20684" cy="42743"/>
            </a:xfrm>
            <a:custGeom>
              <a:rect b="b" l="l" r="r" t="t"/>
              <a:pathLst>
                <a:path extrusionOk="0" h="1430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5" name="Google Shape;7805;p53"/>
            <p:cNvSpPr/>
            <p:nvPr/>
          </p:nvSpPr>
          <p:spPr>
            <a:xfrm>
              <a:off x="5445100" y="2604071"/>
              <a:ext cx="20684" cy="42713"/>
            </a:xfrm>
            <a:custGeom>
              <a:rect b="b" l="l" r="r" t="t"/>
              <a:pathLst>
                <a:path extrusionOk="0" h="1429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6" name="Google Shape;7806;p53"/>
            <p:cNvSpPr/>
            <p:nvPr/>
          </p:nvSpPr>
          <p:spPr>
            <a:xfrm>
              <a:off x="5445100" y="2691620"/>
              <a:ext cx="20684" cy="42743"/>
            </a:xfrm>
            <a:custGeom>
              <a:rect b="b" l="l" r="r" t="t"/>
              <a:pathLst>
                <a:path extrusionOk="0" h="1430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7" name="Google Shape;7807;p53"/>
            <p:cNvSpPr/>
            <p:nvPr/>
          </p:nvSpPr>
          <p:spPr>
            <a:xfrm>
              <a:off x="5662222" y="2549970"/>
              <a:ext cx="91135" cy="64084"/>
            </a:xfrm>
            <a:custGeom>
              <a:rect b="b" l="l" r="r" t="t"/>
              <a:pathLst>
                <a:path extrusionOk="0" h="2144" w="3049">
                  <a:moveTo>
                    <a:pt x="0" y="0"/>
                  </a:moveTo>
                  <a:lnTo>
                    <a:pt x="0" y="2144"/>
                  </a:lnTo>
                  <a:lnTo>
                    <a:pt x="3048" y="214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8" name="Google Shape;7808;p53"/>
            <p:cNvSpPr/>
            <p:nvPr/>
          </p:nvSpPr>
          <p:spPr>
            <a:xfrm>
              <a:off x="5662222" y="2637518"/>
              <a:ext cx="91135" cy="64084"/>
            </a:xfrm>
            <a:custGeom>
              <a:rect b="b" l="l" r="r" t="t"/>
              <a:pathLst>
                <a:path extrusionOk="0" h="2144" w="3049">
                  <a:moveTo>
                    <a:pt x="0" y="0"/>
                  </a:moveTo>
                  <a:lnTo>
                    <a:pt x="0" y="2144"/>
                  </a:lnTo>
                  <a:lnTo>
                    <a:pt x="3048" y="214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9" name="Google Shape;7809;p53"/>
            <p:cNvSpPr/>
            <p:nvPr/>
          </p:nvSpPr>
          <p:spPr>
            <a:xfrm>
              <a:off x="5409500" y="2549970"/>
              <a:ext cx="91165" cy="64084"/>
            </a:xfrm>
            <a:custGeom>
              <a:rect b="b" l="l" r="r" t="t"/>
              <a:pathLst>
                <a:path extrusionOk="0" h="2144" w="3050">
                  <a:moveTo>
                    <a:pt x="1" y="0"/>
                  </a:moveTo>
                  <a:lnTo>
                    <a:pt x="1" y="2144"/>
                  </a:lnTo>
                  <a:lnTo>
                    <a:pt x="3049" y="2144"/>
                  </a:lnTo>
                  <a:lnTo>
                    <a:pt x="3049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0" name="Google Shape;7810;p53"/>
            <p:cNvSpPr/>
            <p:nvPr/>
          </p:nvSpPr>
          <p:spPr>
            <a:xfrm>
              <a:off x="5409500" y="2637518"/>
              <a:ext cx="91165" cy="64084"/>
            </a:xfrm>
            <a:custGeom>
              <a:rect b="b" l="l" r="r" t="t"/>
              <a:pathLst>
                <a:path extrusionOk="0" h="2144" w="3050">
                  <a:moveTo>
                    <a:pt x="1" y="0"/>
                  </a:moveTo>
                  <a:lnTo>
                    <a:pt x="1" y="2144"/>
                  </a:lnTo>
                  <a:lnTo>
                    <a:pt x="3049" y="2144"/>
                  </a:lnTo>
                  <a:lnTo>
                    <a:pt x="3049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1" name="Google Shape;7811;p53"/>
            <p:cNvSpPr/>
            <p:nvPr/>
          </p:nvSpPr>
          <p:spPr>
            <a:xfrm>
              <a:off x="5671459" y="2724349"/>
              <a:ext cx="72633" cy="73350"/>
            </a:xfrm>
            <a:custGeom>
              <a:rect b="b" l="l" r="r" t="t"/>
              <a:pathLst>
                <a:path extrusionOk="0" h="2454" w="2430">
                  <a:moveTo>
                    <a:pt x="1215" y="1"/>
                  </a:moveTo>
                  <a:cubicBezTo>
                    <a:pt x="548" y="1"/>
                    <a:pt x="1" y="548"/>
                    <a:pt x="1" y="1215"/>
                  </a:cubicBezTo>
                  <a:cubicBezTo>
                    <a:pt x="1" y="1906"/>
                    <a:pt x="548" y="2454"/>
                    <a:pt x="1215" y="2454"/>
                  </a:cubicBezTo>
                  <a:cubicBezTo>
                    <a:pt x="1882" y="2454"/>
                    <a:pt x="2430" y="1906"/>
                    <a:pt x="2430" y="1215"/>
                  </a:cubicBezTo>
                  <a:cubicBezTo>
                    <a:pt x="2430" y="548"/>
                    <a:pt x="1882" y="1"/>
                    <a:pt x="1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2" name="Google Shape;7812;p53"/>
            <p:cNvSpPr/>
            <p:nvPr/>
          </p:nvSpPr>
          <p:spPr>
            <a:xfrm>
              <a:off x="5418766" y="2724349"/>
              <a:ext cx="72633" cy="73350"/>
            </a:xfrm>
            <a:custGeom>
              <a:rect b="b" l="l" r="r" t="t"/>
              <a:pathLst>
                <a:path extrusionOk="0" h="2454" w="2430">
                  <a:moveTo>
                    <a:pt x="1215" y="1"/>
                  </a:moveTo>
                  <a:cubicBezTo>
                    <a:pt x="548" y="1"/>
                    <a:pt x="1" y="548"/>
                    <a:pt x="1" y="1215"/>
                  </a:cubicBezTo>
                  <a:cubicBezTo>
                    <a:pt x="1" y="1906"/>
                    <a:pt x="548" y="2454"/>
                    <a:pt x="1215" y="2454"/>
                  </a:cubicBezTo>
                  <a:cubicBezTo>
                    <a:pt x="1882" y="2454"/>
                    <a:pt x="2430" y="1906"/>
                    <a:pt x="2430" y="1215"/>
                  </a:cubicBezTo>
                  <a:cubicBezTo>
                    <a:pt x="2430" y="548"/>
                    <a:pt x="1882" y="1"/>
                    <a:pt x="1215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3" name="Google Shape;7813;p53"/>
            <p:cNvSpPr/>
            <p:nvPr/>
          </p:nvSpPr>
          <p:spPr>
            <a:xfrm>
              <a:off x="5581788" y="2516493"/>
              <a:ext cx="9266" cy="41338"/>
            </a:xfrm>
            <a:custGeom>
              <a:rect b="b" l="l" r="r" t="t"/>
              <a:pathLst>
                <a:path extrusionOk="0" h="1383" w="310">
                  <a:moveTo>
                    <a:pt x="0" y="1"/>
                  </a:moveTo>
                  <a:lnTo>
                    <a:pt x="0" y="1382"/>
                  </a:lnTo>
                  <a:lnTo>
                    <a:pt x="310" y="138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4" name="Google Shape;7814;p53"/>
            <p:cNvSpPr/>
            <p:nvPr/>
          </p:nvSpPr>
          <p:spPr>
            <a:xfrm>
              <a:off x="5581788" y="2604071"/>
              <a:ext cx="9266" cy="42713"/>
            </a:xfrm>
            <a:custGeom>
              <a:rect b="b" l="l" r="r" t="t"/>
              <a:pathLst>
                <a:path extrusionOk="0" h="1429" w="310">
                  <a:moveTo>
                    <a:pt x="0" y="0"/>
                  </a:moveTo>
                  <a:lnTo>
                    <a:pt x="0" y="1429"/>
                  </a:lnTo>
                  <a:lnTo>
                    <a:pt x="310" y="142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5" name="Google Shape;7815;p53"/>
            <p:cNvSpPr/>
            <p:nvPr/>
          </p:nvSpPr>
          <p:spPr>
            <a:xfrm>
              <a:off x="5581788" y="2690902"/>
              <a:ext cx="9266" cy="42743"/>
            </a:xfrm>
            <a:custGeom>
              <a:rect b="b" l="l" r="r" t="t"/>
              <a:pathLst>
                <a:path extrusionOk="0" h="1430" w="310">
                  <a:moveTo>
                    <a:pt x="0" y="0"/>
                  </a:moveTo>
                  <a:lnTo>
                    <a:pt x="0" y="1429"/>
                  </a:lnTo>
                  <a:lnTo>
                    <a:pt x="310" y="142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6" name="Google Shape;7816;p53"/>
            <p:cNvSpPr/>
            <p:nvPr/>
          </p:nvSpPr>
          <p:spPr>
            <a:xfrm>
              <a:off x="5536205" y="2549970"/>
              <a:ext cx="90447" cy="64084"/>
            </a:xfrm>
            <a:custGeom>
              <a:rect b="b" l="l" r="r" t="t"/>
              <a:pathLst>
                <a:path extrusionOk="0" h="2144" w="3026">
                  <a:moveTo>
                    <a:pt x="1" y="0"/>
                  </a:moveTo>
                  <a:lnTo>
                    <a:pt x="1" y="2144"/>
                  </a:lnTo>
                  <a:lnTo>
                    <a:pt x="3025" y="2144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7" name="Google Shape;7817;p53"/>
            <p:cNvSpPr/>
            <p:nvPr/>
          </p:nvSpPr>
          <p:spPr>
            <a:xfrm>
              <a:off x="5536205" y="2637518"/>
              <a:ext cx="90447" cy="64084"/>
            </a:xfrm>
            <a:custGeom>
              <a:rect b="b" l="l" r="r" t="t"/>
              <a:pathLst>
                <a:path extrusionOk="0" h="2144" w="3026">
                  <a:moveTo>
                    <a:pt x="1" y="0"/>
                  </a:moveTo>
                  <a:lnTo>
                    <a:pt x="1" y="2144"/>
                  </a:lnTo>
                  <a:lnTo>
                    <a:pt x="3025" y="2144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8" name="Google Shape;7818;p53"/>
            <p:cNvSpPr/>
            <p:nvPr/>
          </p:nvSpPr>
          <p:spPr>
            <a:xfrm>
              <a:off x="5544754" y="2724349"/>
              <a:ext cx="73350" cy="73350"/>
            </a:xfrm>
            <a:custGeom>
              <a:rect b="b" l="l" r="r" t="t"/>
              <a:pathLst>
                <a:path extrusionOk="0" h="2454" w="2454">
                  <a:moveTo>
                    <a:pt x="1239" y="1"/>
                  </a:moveTo>
                  <a:cubicBezTo>
                    <a:pt x="548" y="1"/>
                    <a:pt x="1" y="548"/>
                    <a:pt x="1" y="1215"/>
                  </a:cubicBezTo>
                  <a:cubicBezTo>
                    <a:pt x="1" y="1906"/>
                    <a:pt x="548" y="2454"/>
                    <a:pt x="1239" y="2454"/>
                  </a:cubicBezTo>
                  <a:cubicBezTo>
                    <a:pt x="1906" y="2454"/>
                    <a:pt x="2454" y="1906"/>
                    <a:pt x="2454" y="1215"/>
                  </a:cubicBezTo>
                  <a:cubicBezTo>
                    <a:pt x="2454" y="548"/>
                    <a:pt x="1906" y="1"/>
                    <a:pt x="1239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9" name="Google Shape;7819;p53"/>
            <p:cNvSpPr/>
            <p:nvPr/>
          </p:nvSpPr>
          <p:spPr>
            <a:xfrm>
              <a:off x="5528374" y="2453872"/>
              <a:ext cx="107514" cy="72633"/>
            </a:xfrm>
            <a:custGeom>
              <a:rect b="b" l="l" r="r" t="t"/>
              <a:pathLst>
                <a:path extrusionOk="0" h="2430" w="3597">
                  <a:moveTo>
                    <a:pt x="1" y="0"/>
                  </a:moveTo>
                  <a:lnTo>
                    <a:pt x="1" y="2429"/>
                  </a:lnTo>
                  <a:lnTo>
                    <a:pt x="3597" y="2429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0" name="Google Shape;7820;p53"/>
            <p:cNvSpPr/>
            <p:nvPr/>
          </p:nvSpPr>
          <p:spPr>
            <a:xfrm>
              <a:off x="5581788" y="2724349"/>
              <a:ext cx="36316" cy="73350"/>
            </a:xfrm>
            <a:custGeom>
              <a:rect b="b" l="l" r="r" t="t"/>
              <a:pathLst>
                <a:path extrusionOk="0" h="2454" w="1215">
                  <a:moveTo>
                    <a:pt x="0" y="1"/>
                  </a:moveTo>
                  <a:lnTo>
                    <a:pt x="0" y="2454"/>
                  </a:lnTo>
                  <a:cubicBezTo>
                    <a:pt x="667" y="2454"/>
                    <a:pt x="1215" y="1906"/>
                    <a:pt x="1215" y="1215"/>
                  </a:cubicBezTo>
                  <a:cubicBezTo>
                    <a:pt x="1215" y="572"/>
                    <a:pt x="667" y="1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1" name="Google Shape;7821;p53"/>
            <p:cNvSpPr/>
            <p:nvPr/>
          </p:nvSpPr>
          <p:spPr>
            <a:xfrm>
              <a:off x="5581788" y="2549970"/>
              <a:ext cx="44865" cy="64084"/>
            </a:xfrm>
            <a:custGeom>
              <a:rect b="b" l="l" r="r" t="t"/>
              <a:pathLst>
                <a:path extrusionOk="0" h="2144" w="1501">
                  <a:moveTo>
                    <a:pt x="0" y="0"/>
                  </a:moveTo>
                  <a:lnTo>
                    <a:pt x="0" y="2144"/>
                  </a:lnTo>
                  <a:lnTo>
                    <a:pt x="1500" y="2144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9EAA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2" name="Google Shape;7822;p53"/>
            <p:cNvSpPr/>
            <p:nvPr/>
          </p:nvSpPr>
          <p:spPr>
            <a:xfrm>
              <a:off x="5581788" y="2637518"/>
              <a:ext cx="44865" cy="64084"/>
            </a:xfrm>
            <a:custGeom>
              <a:rect b="b" l="l" r="r" t="t"/>
              <a:pathLst>
                <a:path extrusionOk="0" h="2144" w="1501">
                  <a:moveTo>
                    <a:pt x="0" y="0"/>
                  </a:moveTo>
                  <a:lnTo>
                    <a:pt x="0" y="2144"/>
                  </a:lnTo>
                  <a:lnTo>
                    <a:pt x="1500" y="2144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3" name="Google Shape;7823;p53"/>
            <p:cNvSpPr/>
            <p:nvPr/>
          </p:nvSpPr>
          <p:spPr>
            <a:xfrm>
              <a:off x="5581788" y="2453872"/>
              <a:ext cx="53413" cy="72633"/>
            </a:xfrm>
            <a:custGeom>
              <a:rect b="b" l="l" r="r" t="t"/>
              <a:pathLst>
                <a:path extrusionOk="0" h="2430" w="1787">
                  <a:moveTo>
                    <a:pt x="0" y="0"/>
                  </a:moveTo>
                  <a:lnTo>
                    <a:pt x="0" y="2429"/>
                  </a:lnTo>
                  <a:lnTo>
                    <a:pt x="1786" y="2429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4" name="Google Shape;7824;p53"/>
          <p:cNvGrpSpPr/>
          <p:nvPr/>
        </p:nvGrpSpPr>
        <p:grpSpPr>
          <a:xfrm>
            <a:off x="4782742" y="2458147"/>
            <a:ext cx="344544" cy="340270"/>
            <a:chOff x="4744642" y="2458147"/>
            <a:chExt cx="344544" cy="340270"/>
          </a:xfrm>
        </p:grpSpPr>
        <p:sp>
          <p:nvSpPr>
            <p:cNvPr id="7825" name="Google Shape;7825;p53"/>
            <p:cNvSpPr/>
            <p:nvPr/>
          </p:nvSpPr>
          <p:spPr>
            <a:xfrm>
              <a:off x="4877743" y="2458147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7" y="0"/>
                  </a:moveTo>
                  <a:cubicBezTo>
                    <a:pt x="572" y="0"/>
                    <a:pt x="1" y="572"/>
                    <a:pt x="1" y="1286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6"/>
                  </a:cubicBezTo>
                  <a:cubicBezTo>
                    <a:pt x="2573" y="572"/>
                    <a:pt x="2001" y="0"/>
                    <a:pt x="1287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6" name="Google Shape;7826;p53"/>
            <p:cNvSpPr/>
            <p:nvPr/>
          </p:nvSpPr>
          <p:spPr>
            <a:xfrm>
              <a:off x="4966009" y="2490159"/>
              <a:ext cx="76190" cy="76907"/>
            </a:xfrm>
            <a:custGeom>
              <a:rect b="b" l="l" r="r" t="t"/>
              <a:pathLst>
                <a:path extrusionOk="0" h="2573" w="2549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3"/>
                    <a:pt x="1287" y="2573"/>
                  </a:cubicBezTo>
                  <a:cubicBezTo>
                    <a:pt x="1977" y="2573"/>
                    <a:pt x="2549" y="2001"/>
                    <a:pt x="2549" y="1287"/>
                  </a:cubicBezTo>
                  <a:cubicBezTo>
                    <a:pt x="2549" y="572"/>
                    <a:pt x="1977" y="1"/>
                    <a:pt x="1287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7" name="Google Shape;7827;p53"/>
            <p:cNvSpPr/>
            <p:nvPr/>
          </p:nvSpPr>
          <p:spPr>
            <a:xfrm>
              <a:off x="5012279" y="2570594"/>
              <a:ext cx="76907" cy="76190"/>
            </a:xfrm>
            <a:custGeom>
              <a:rect b="b" l="l" r="r" t="t"/>
              <a:pathLst>
                <a:path extrusionOk="0" h="2549" w="2573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1977"/>
                    <a:pt x="572" y="2549"/>
                    <a:pt x="1287" y="2549"/>
                  </a:cubicBezTo>
                  <a:cubicBezTo>
                    <a:pt x="1977" y="2549"/>
                    <a:pt x="2573" y="1977"/>
                    <a:pt x="2573" y="1287"/>
                  </a:cubicBezTo>
                  <a:cubicBezTo>
                    <a:pt x="2573" y="572"/>
                    <a:pt x="1977" y="1"/>
                    <a:pt x="1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8" name="Google Shape;7828;p53"/>
            <p:cNvSpPr/>
            <p:nvPr/>
          </p:nvSpPr>
          <p:spPr>
            <a:xfrm>
              <a:off x="4995899" y="2661729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7" y="0"/>
                  </a:moveTo>
                  <a:cubicBezTo>
                    <a:pt x="596" y="0"/>
                    <a:pt x="1" y="595"/>
                    <a:pt x="1" y="1286"/>
                  </a:cubicBezTo>
                  <a:cubicBezTo>
                    <a:pt x="1" y="2000"/>
                    <a:pt x="596" y="2572"/>
                    <a:pt x="1287" y="2572"/>
                  </a:cubicBezTo>
                  <a:cubicBezTo>
                    <a:pt x="2001" y="2572"/>
                    <a:pt x="2573" y="2000"/>
                    <a:pt x="2573" y="1286"/>
                  </a:cubicBezTo>
                  <a:cubicBezTo>
                    <a:pt x="2573" y="595"/>
                    <a:pt x="2001" y="0"/>
                    <a:pt x="1287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9" name="Google Shape;7829;p53"/>
            <p:cNvSpPr/>
            <p:nvPr/>
          </p:nvSpPr>
          <p:spPr>
            <a:xfrm>
              <a:off x="4924730" y="2721510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6" y="0"/>
                  </a:moveTo>
                  <a:cubicBezTo>
                    <a:pt x="596" y="0"/>
                    <a:pt x="0" y="572"/>
                    <a:pt x="0" y="1286"/>
                  </a:cubicBezTo>
                  <a:cubicBezTo>
                    <a:pt x="0" y="2001"/>
                    <a:pt x="596" y="2572"/>
                    <a:pt x="1286" y="2572"/>
                  </a:cubicBezTo>
                  <a:cubicBezTo>
                    <a:pt x="2001" y="2572"/>
                    <a:pt x="2572" y="2001"/>
                    <a:pt x="2572" y="1286"/>
                  </a:cubicBezTo>
                  <a:cubicBezTo>
                    <a:pt x="2572" y="572"/>
                    <a:pt x="2001" y="0"/>
                    <a:pt x="128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0" name="Google Shape;7830;p53"/>
            <p:cNvSpPr/>
            <p:nvPr/>
          </p:nvSpPr>
          <p:spPr>
            <a:xfrm>
              <a:off x="4831473" y="2721510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7" y="0"/>
                  </a:moveTo>
                  <a:cubicBezTo>
                    <a:pt x="572" y="0"/>
                    <a:pt x="1" y="572"/>
                    <a:pt x="1" y="1286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6"/>
                  </a:cubicBezTo>
                  <a:cubicBezTo>
                    <a:pt x="2573" y="572"/>
                    <a:pt x="2001" y="0"/>
                    <a:pt x="1287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1" name="Google Shape;7831;p53"/>
            <p:cNvSpPr/>
            <p:nvPr/>
          </p:nvSpPr>
          <p:spPr>
            <a:xfrm>
              <a:off x="4760304" y="2661729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6" y="0"/>
                  </a:moveTo>
                  <a:cubicBezTo>
                    <a:pt x="572" y="0"/>
                    <a:pt x="0" y="595"/>
                    <a:pt x="0" y="1286"/>
                  </a:cubicBezTo>
                  <a:cubicBezTo>
                    <a:pt x="0" y="2000"/>
                    <a:pt x="572" y="2572"/>
                    <a:pt x="1286" y="2572"/>
                  </a:cubicBezTo>
                  <a:cubicBezTo>
                    <a:pt x="2001" y="2572"/>
                    <a:pt x="2572" y="2000"/>
                    <a:pt x="2572" y="1286"/>
                  </a:cubicBezTo>
                  <a:cubicBezTo>
                    <a:pt x="2572" y="595"/>
                    <a:pt x="2001" y="0"/>
                    <a:pt x="1286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2" name="Google Shape;7832;p53"/>
            <p:cNvSpPr/>
            <p:nvPr/>
          </p:nvSpPr>
          <p:spPr>
            <a:xfrm>
              <a:off x="4744642" y="2570594"/>
              <a:ext cx="76190" cy="76190"/>
            </a:xfrm>
            <a:custGeom>
              <a:rect b="b" l="l" r="r" t="t"/>
              <a:pathLst>
                <a:path extrusionOk="0" h="2549" w="2549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1977"/>
                    <a:pt x="572" y="2549"/>
                    <a:pt x="1286" y="2549"/>
                  </a:cubicBezTo>
                  <a:cubicBezTo>
                    <a:pt x="1977" y="2549"/>
                    <a:pt x="2549" y="1977"/>
                    <a:pt x="2549" y="1287"/>
                  </a:cubicBezTo>
                  <a:cubicBezTo>
                    <a:pt x="2549" y="572"/>
                    <a:pt x="1977" y="1"/>
                    <a:pt x="128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3" name="Google Shape;7833;p53"/>
            <p:cNvSpPr/>
            <p:nvPr/>
          </p:nvSpPr>
          <p:spPr>
            <a:xfrm>
              <a:off x="4790912" y="2490159"/>
              <a:ext cx="76190" cy="76907"/>
            </a:xfrm>
            <a:custGeom>
              <a:rect b="b" l="l" r="r" t="t"/>
              <a:pathLst>
                <a:path extrusionOk="0" h="2573" w="2549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3"/>
                    <a:pt x="1286" y="2573"/>
                  </a:cubicBezTo>
                  <a:cubicBezTo>
                    <a:pt x="1977" y="2573"/>
                    <a:pt x="2548" y="2001"/>
                    <a:pt x="2548" y="1287"/>
                  </a:cubicBezTo>
                  <a:cubicBezTo>
                    <a:pt x="2548" y="572"/>
                    <a:pt x="1977" y="1"/>
                    <a:pt x="1286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4" name="Google Shape;7834;p53"/>
            <p:cNvSpPr/>
            <p:nvPr/>
          </p:nvSpPr>
          <p:spPr>
            <a:xfrm>
              <a:off x="4893405" y="2638236"/>
              <a:ext cx="89730" cy="20654"/>
            </a:xfrm>
            <a:custGeom>
              <a:rect b="b" l="l" r="r" t="t"/>
              <a:pathLst>
                <a:path extrusionOk="0" h="691" w="3002">
                  <a:moveTo>
                    <a:pt x="1" y="0"/>
                  </a:moveTo>
                  <a:lnTo>
                    <a:pt x="1" y="691"/>
                  </a:lnTo>
                  <a:lnTo>
                    <a:pt x="3001" y="691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5" name="Google Shape;7835;p53"/>
            <p:cNvSpPr/>
            <p:nvPr/>
          </p:nvSpPr>
          <p:spPr>
            <a:xfrm>
              <a:off x="4893405" y="2596927"/>
              <a:ext cx="89730" cy="20684"/>
            </a:xfrm>
            <a:custGeom>
              <a:rect b="b" l="l" r="r" t="t"/>
              <a:pathLst>
                <a:path extrusionOk="0" h="692" w="3002">
                  <a:moveTo>
                    <a:pt x="1" y="1"/>
                  </a:moveTo>
                  <a:lnTo>
                    <a:pt x="1" y="692"/>
                  </a:lnTo>
                  <a:lnTo>
                    <a:pt x="3001" y="692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6" name="Google Shape;7836;p53"/>
            <p:cNvSpPr/>
            <p:nvPr/>
          </p:nvSpPr>
          <p:spPr>
            <a:xfrm>
              <a:off x="4851410" y="2638236"/>
              <a:ext cx="20684" cy="20654"/>
            </a:xfrm>
            <a:custGeom>
              <a:rect b="b" l="l" r="r" t="t"/>
              <a:pathLst>
                <a:path extrusionOk="0" h="691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7" name="Google Shape;7837;p53"/>
            <p:cNvSpPr/>
            <p:nvPr/>
          </p:nvSpPr>
          <p:spPr>
            <a:xfrm>
              <a:off x="4851410" y="2596927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1" y="1"/>
                  </a:moveTo>
                  <a:lnTo>
                    <a:pt x="1" y="692"/>
                  </a:lnTo>
                  <a:lnTo>
                    <a:pt x="691" y="692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8" name="Google Shape;7838;p53"/>
            <p:cNvSpPr/>
            <p:nvPr/>
          </p:nvSpPr>
          <p:spPr>
            <a:xfrm>
              <a:off x="4916899" y="2458147"/>
              <a:ext cx="38468" cy="76907"/>
            </a:xfrm>
            <a:custGeom>
              <a:rect b="b" l="l" r="r" t="t"/>
              <a:pathLst>
                <a:path extrusionOk="0" h="2573" w="1287">
                  <a:moveTo>
                    <a:pt x="1" y="0"/>
                  </a:moveTo>
                  <a:lnTo>
                    <a:pt x="1" y="2572"/>
                  </a:lnTo>
                  <a:cubicBezTo>
                    <a:pt x="691" y="2572"/>
                    <a:pt x="1286" y="2001"/>
                    <a:pt x="1286" y="1286"/>
                  </a:cubicBezTo>
                  <a:cubicBezTo>
                    <a:pt x="1286" y="572"/>
                    <a:pt x="715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9" name="Google Shape;7839;p53"/>
            <p:cNvSpPr/>
            <p:nvPr/>
          </p:nvSpPr>
          <p:spPr>
            <a:xfrm>
              <a:off x="4916899" y="2596927"/>
              <a:ext cx="66236" cy="20684"/>
            </a:xfrm>
            <a:custGeom>
              <a:rect b="b" l="l" r="r" t="t"/>
              <a:pathLst>
                <a:path extrusionOk="0" h="692" w="2216">
                  <a:moveTo>
                    <a:pt x="1" y="1"/>
                  </a:moveTo>
                  <a:lnTo>
                    <a:pt x="1" y="692"/>
                  </a:lnTo>
                  <a:lnTo>
                    <a:pt x="2215" y="692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0" name="Google Shape;7840;p53"/>
            <p:cNvSpPr/>
            <p:nvPr/>
          </p:nvSpPr>
          <p:spPr>
            <a:xfrm>
              <a:off x="4916899" y="2638236"/>
              <a:ext cx="66236" cy="20654"/>
            </a:xfrm>
            <a:custGeom>
              <a:rect b="b" l="l" r="r" t="t"/>
              <a:pathLst>
                <a:path extrusionOk="0" h="691" w="2216">
                  <a:moveTo>
                    <a:pt x="1" y="0"/>
                  </a:moveTo>
                  <a:lnTo>
                    <a:pt x="1" y="691"/>
                  </a:lnTo>
                  <a:lnTo>
                    <a:pt x="2215" y="691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1" name="Google Shape;7841;p53"/>
          <p:cNvGrpSpPr/>
          <p:nvPr/>
        </p:nvGrpSpPr>
        <p:grpSpPr>
          <a:xfrm>
            <a:off x="4037379" y="2467383"/>
            <a:ext cx="346697" cy="323203"/>
            <a:chOff x="4075479" y="2467383"/>
            <a:chExt cx="346697" cy="323203"/>
          </a:xfrm>
        </p:grpSpPr>
        <p:sp>
          <p:nvSpPr>
            <p:cNvPr id="7842" name="Google Shape;7842;p53"/>
            <p:cNvSpPr/>
            <p:nvPr/>
          </p:nvSpPr>
          <p:spPr>
            <a:xfrm>
              <a:off x="4163057" y="2489472"/>
              <a:ext cx="192910" cy="53413"/>
            </a:xfrm>
            <a:custGeom>
              <a:rect b="b" l="l" r="r" t="t"/>
              <a:pathLst>
                <a:path extrusionOk="0" h="1787" w="6454">
                  <a:moveTo>
                    <a:pt x="0" y="0"/>
                  </a:moveTo>
                  <a:lnTo>
                    <a:pt x="0" y="1786"/>
                  </a:lnTo>
                  <a:lnTo>
                    <a:pt x="6454" y="1786"/>
                  </a:lnTo>
                  <a:lnTo>
                    <a:pt x="6454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3" name="Google Shape;7843;p53"/>
            <p:cNvSpPr/>
            <p:nvPr/>
          </p:nvSpPr>
          <p:spPr>
            <a:xfrm>
              <a:off x="4163057" y="2516493"/>
              <a:ext cx="192910" cy="25676"/>
            </a:xfrm>
            <a:custGeom>
              <a:rect b="b" l="l" r="r" t="t"/>
              <a:pathLst>
                <a:path extrusionOk="0" h="859" w="6454">
                  <a:moveTo>
                    <a:pt x="0" y="1"/>
                  </a:moveTo>
                  <a:lnTo>
                    <a:pt x="0" y="858"/>
                  </a:lnTo>
                  <a:lnTo>
                    <a:pt x="6454" y="858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4" name="Google Shape;7844;p53"/>
            <p:cNvSpPr/>
            <p:nvPr/>
          </p:nvSpPr>
          <p:spPr>
            <a:xfrm>
              <a:off x="4076914" y="2467383"/>
              <a:ext cx="97561" cy="97561"/>
            </a:xfrm>
            <a:custGeom>
              <a:rect b="b" l="l" r="r" t="t"/>
              <a:pathLst>
                <a:path extrusionOk="0" h="3264" w="3264">
                  <a:moveTo>
                    <a:pt x="1620" y="1"/>
                  </a:moveTo>
                  <a:cubicBezTo>
                    <a:pt x="715" y="1"/>
                    <a:pt x="1" y="739"/>
                    <a:pt x="1" y="1620"/>
                  </a:cubicBezTo>
                  <a:cubicBezTo>
                    <a:pt x="1" y="2525"/>
                    <a:pt x="715" y="3263"/>
                    <a:pt x="1620" y="3263"/>
                  </a:cubicBezTo>
                  <a:cubicBezTo>
                    <a:pt x="2525" y="3263"/>
                    <a:pt x="3263" y="2525"/>
                    <a:pt x="3263" y="1620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5" name="Google Shape;7845;p53"/>
            <p:cNvSpPr/>
            <p:nvPr/>
          </p:nvSpPr>
          <p:spPr>
            <a:xfrm>
              <a:off x="4076914" y="2516493"/>
              <a:ext cx="97561" cy="48452"/>
            </a:xfrm>
            <a:custGeom>
              <a:rect b="b" l="l" r="r" t="t"/>
              <a:pathLst>
                <a:path extrusionOk="0" h="1621" w="3264">
                  <a:moveTo>
                    <a:pt x="1" y="1"/>
                  </a:moveTo>
                  <a:cubicBezTo>
                    <a:pt x="1" y="882"/>
                    <a:pt x="739" y="1620"/>
                    <a:pt x="1620" y="1620"/>
                  </a:cubicBezTo>
                  <a:cubicBezTo>
                    <a:pt x="2525" y="1620"/>
                    <a:pt x="3263" y="882"/>
                    <a:pt x="3263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6" name="Google Shape;7846;p53"/>
            <p:cNvSpPr/>
            <p:nvPr/>
          </p:nvSpPr>
          <p:spPr>
            <a:xfrm>
              <a:off x="4354534" y="2489472"/>
              <a:ext cx="67641" cy="53413"/>
            </a:xfrm>
            <a:custGeom>
              <a:rect b="b" l="l" r="r" t="t"/>
              <a:pathLst>
                <a:path extrusionOk="0" h="1787" w="2263">
                  <a:moveTo>
                    <a:pt x="0" y="0"/>
                  </a:moveTo>
                  <a:lnTo>
                    <a:pt x="0" y="1786"/>
                  </a:lnTo>
                  <a:lnTo>
                    <a:pt x="1358" y="1786"/>
                  </a:lnTo>
                  <a:cubicBezTo>
                    <a:pt x="1596" y="1786"/>
                    <a:pt x="1834" y="1667"/>
                    <a:pt x="1977" y="1524"/>
                  </a:cubicBezTo>
                  <a:cubicBezTo>
                    <a:pt x="2167" y="1334"/>
                    <a:pt x="2263" y="1072"/>
                    <a:pt x="2215" y="786"/>
                  </a:cubicBezTo>
                  <a:cubicBezTo>
                    <a:pt x="2167" y="333"/>
                    <a:pt x="1739" y="0"/>
                    <a:pt x="133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7" name="Google Shape;7847;p53"/>
            <p:cNvSpPr/>
            <p:nvPr/>
          </p:nvSpPr>
          <p:spPr>
            <a:xfrm>
              <a:off x="4354886" y="2516493"/>
              <a:ext cx="66954" cy="26393"/>
            </a:xfrm>
            <a:custGeom>
              <a:rect b="b" l="l" r="r" t="t"/>
              <a:pathLst>
                <a:path extrusionOk="0" h="883" w="2240">
                  <a:moveTo>
                    <a:pt x="2239" y="1"/>
                  </a:moveTo>
                  <a:cubicBezTo>
                    <a:pt x="2239" y="9"/>
                    <a:pt x="2239" y="17"/>
                    <a:pt x="2239" y="25"/>
                  </a:cubicBezTo>
                  <a:lnTo>
                    <a:pt x="2239" y="25"/>
                  </a:lnTo>
                  <a:lnTo>
                    <a:pt x="2239" y="1"/>
                  </a:lnTo>
                  <a:close/>
                  <a:moveTo>
                    <a:pt x="1" y="25"/>
                  </a:moveTo>
                  <a:lnTo>
                    <a:pt x="1" y="882"/>
                  </a:lnTo>
                  <a:lnTo>
                    <a:pt x="1358" y="882"/>
                  </a:lnTo>
                  <a:cubicBezTo>
                    <a:pt x="1596" y="882"/>
                    <a:pt x="1810" y="763"/>
                    <a:pt x="1977" y="620"/>
                  </a:cubicBezTo>
                  <a:cubicBezTo>
                    <a:pt x="2138" y="436"/>
                    <a:pt x="2233" y="252"/>
                    <a:pt x="2239" y="25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8" name="Google Shape;7848;p53"/>
            <p:cNvSpPr/>
            <p:nvPr/>
          </p:nvSpPr>
          <p:spPr>
            <a:xfrm>
              <a:off x="4163057" y="2714396"/>
              <a:ext cx="192910" cy="53413"/>
            </a:xfrm>
            <a:custGeom>
              <a:rect b="b" l="l" r="r" t="t"/>
              <a:pathLst>
                <a:path extrusionOk="0" h="1787" w="6454">
                  <a:moveTo>
                    <a:pt x="0" y="0"/>
                  </a:moveTo>
                  <a:lnTo>
                    <a:pt x="0" y="1786"/>
                  </a:lnTo>
                  <a:lnTo>
                    <a:pt x="6454" y="1786"/>
                  </a:lnTo>
                  <a:lnTo>
                    <a:pt x="6454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9" name="Google Shape;7849;p53"/>
            <p:cNvSpPr/>
            <p:nvPr/>
          </p:nvSpPr>
          <p:spPr>
            <a:xfrm>
              <a:off x="4163057" y="2741446"/>
              <a:ext cx="192910" cy="25646"/>
            </a:xfrm>
            <a:custGeom>
              <a:rect b="b" l="l" r="r" t="t"/>
              <a:pathLst>
                <a:path extrusionOk="0" h="858" w="6454">
                  <a:moveTo>
                    <a:pt x="0" y="0"/>
                  </a:moveTo>
                  <a:lnTo>
                    <a:pt x="0" y="858"/>
                  </a:lnTo>
                  <a:lnTo>
                    <a:pt x="6454" y="858"/>
                  </a:lnTo>
                  <a:lnTo>
                    <a:pt x="6454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0" name="Google Shape;7850;p53"/>
            <p:cNvSpPr/>
            <p:nvPr/>
          </p:nvSpPr>
          <p:spPr>
            <a:xfrm>
              <a:off x="4076914" y="2692337"/>
              <a:ext cx="97561" cy="98248"/>
            </a:xfrm>
            <a:custGeom>
              <a:rect b="b" l="l" r="r" t="t"/>
              <a:pathLst>
                <a:path extrusionOk="0" h="3287" w="3264">
                  <a:moveTo>
                    <a:pt x="1620" y="0"/>
                  </a:moveTo>
                  <a:cubicBezTo>
                    <a:pt x="715" y="0"/>
                    <a:pt x="1" y="738"/>
                    <a:pt x="1" y="1643"/>
                  </a:cubicBezTo>
                  <a:cubicBezTo>
                    <a:pt x="1" y="2548"/>
                    <a:pt x="715" y="3286"/>
                    <a:pt x="1620" y="3286"/>
                  </a:cubicBezTo>
                  <a:cubicBezTo>
                    <a:pt x="2525" y="3286"/>
                    <a:pt x="3263" y="2548"/>
                    <a:pt x="3263" y="1643"/>
                  </a:cubicBezTo>
                  <a:cubicBezTo>
                    <a:pt x="3263" y="738"/>
                    <a:pt x="2525" y="0"/>
                    <a:pt x="1620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1" name="Google Shape;7851;p53"/>
            <p:cNvSpPr/>
            <p:nvPr/>
          </p:nvSpPr>
          <p:spPr>
            <a:xfrm>
              <a:off x="4076914" y="2741446"/>
              <a:ext cx="97561" cy="49139"/>
            </a:xfrm>
            <a:custGeom>
              <a:rect b="b" l="l" r="r" t="t"/>
              <a:pathLst>
                <a:path extrusionOk="0" h="1644" w="3264">
                  <a:moveTo>
                    <a:pt x="1" y="0"/>
                  </a:moveTo>
                  <a:cubicBezTo>
                    <a:pt x="1" y="929"/>
                    <a:pt x="739" y="1643"/>
                    <a:pt x="1620" y="1643"/>
                  </a:cubicBezTo>
                  <a:cubicBezTo>
                    <a:pt x="2525" y="1643"/>
                    <a:pt x="3263" y="881"/>
                    <a:pt x="3263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2" name="Google Shape;7852;p53"/>
            <p:cNvSpPr/>
            <p:nvPr/>
          </p:nvSpPr>
          <p:spPr>
            <a:xfrm>
              <a:off x="4354534" y="2714396"/>
              <a:ext cx="67641" cy="53413"/>
            </a:xfrm>
            <a:custGeom>
              <a:rect b="b" l="l" r="r" t="t"/>
              <a:pathLst>
                <a:path extrusionOk="0" h="1787" w="2263">
                  <a:moveTo>
                    <a:pt x="0" y="0"/>
                  </a:moveTo>
                  <a:lnTo>
                    <a:pt x="0" y="1786"/>
                  </a:lnTo>
                  <a:lnTo>
                    <a:pt x="1358" y="1786"/>
                  </a:lnTo>
                  <a:cubicBezTo>
                    <a:pt x="1596" y="1786"/>
                    <a:pt x="1834" y="1667"/>
                    <a:pt x="1977" y="1524"/>
                  </a:cubicBezTo>
                  <a:cubicBezTo>
                    <a:pt x="2167" y="1358"/>
                    <a:pt x="2263" y="1072"/>
                    <a:pt x="2215" y="786"/>
                  </a:cubicBezTo>
                  <a:cubicBezTo>
                    <a:pt x="2167" y="334"/>
                    <a:pt x="1739" y="0"/>
                    <a:pt x="133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3" name="Google Shape;7853;p53"/>
            <p:cNvSpPr/>
            <p:nvPr/>
          </p:nvSpPr>
          <p:spPr>
            <a:xfrm>
              <a:off x="4354886" y="2741446"/>
              <a:ext cx="66954" cy="26363"/>
            </a:xfrm>
            <a:custGeom>
              <a:rect b="b" l="l" r="r" t="t"/>
              <a:pathLst>
                <a:path extrusionOk="0" h="882" w="2240">
                  <a:moveTo>
                    <a:pt x="2239" y="0"/>
                  </a:moveTo>
                  <a:cubicBezTo>
                    <a:pt x="2239" y="8"/>
                    <a:pt x="2239" y="16"/>
                    <a:pt x="2239" y="24"/>
                  </a:cubicBezTo>
                  <a:lnTo>
                    <a:pt x="2239" y="24"/>
                  </a:lnTo>
                  <a:lnTo>
                    <a:pt x="2239" y="0"/>
                  </a:lnTo>
                  <a:close/>
                  <a:moveTo>
                    <a:pt x="1" y="24"/>
                  </a:moveTo>
                  <a:lnTo>
                    <a:pt x="1" y="881"/>
                  </a:lnTo>
                  <a:lnTo>
                    <a:pt x="1358" y="881"/>
                  </a:lnTo>
                  <a:cubicBezTo>
                    <a:pt x="1596" y="881"/>
                    <a:pt x="1810" y="762"/>
                    <a:pt x="1977" y="619"/>
                  </a:cubicBezTo>
                  <a:cubicBezTo>
                    <a:pt x="2138" y="458"/>
                    <a:pt x="2233" y="253"/>
                    <a:pt x="2239" y="24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4" name="Google Shape;7854;p53"/>
            <p:cNvSpPr/>
            <p:nvPr/>
          </p:nvSpPr>
          <p:spPr>
            <a:xfrm>
              <a:off x="4142403" y="2601919"/>
              <a:ext cx="192940" cy="53413"/>
            </a:xfrm>
            <a:custGeom>
              <a:rect b="b" l="l" r="r" t="t"/>
              <a:pathLst>
                <a:path extrusionOk="0" h="1787" w="6455">
                  <a:moveTo>
                    <a:pt x="0" y="1"/>
                  </a:moveTo>
                  <a:lnTo>
                    <a:pt x="0" y="1787"/>
                  </a:lnTo>
                  <a:lnTo>
                    <a:pt x="6454" y="1787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5" name="Google Shape;7855;p53"/>
            <p:cNvSpPr/>
            <p:nvPr/>
          </p:nvSpPr>
          <p:spPr>
            <a:xfrm>
              <a:off x="4142403" y="2628252"/>
              <a:ext cx="192940" cy="25676"/>
            </a:xfrm>
            <a:custGeom>
              <a:rect b="b" l="l" r="r" t="t"/>
              <a:pathLst>
                <a:path extrusionOk="0" h="859" w="6455">
                  <a:moveTo>
                    <a:pt x="0" y="1"/>
                  </a:moveTo>
                  <a:lnTo>
                    <a:pt x="0" y="858"/>
                  </a:lnTo>
                  <a:lnTo>
                    <a:pt x="6454" y="858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6" name="Google Shape;7856;p53"/>
            <p:cNvSpPr/>
            <p:nvPr/>
          </p:nvSpPr>
          <p:spPr>
            <a:xfrm>
              <a:off x="4323209" y="2579143"/>
              <a:ext cx="97531" cy="98248"/>
            </a:xfrm>
            <a:custGeom>
              <a:rect b="b" l="l" r="r" t="t"/>
              <a:pathLst>
                <a:path extrusionOk="0" h="3287" w="3263">
                  <a:moveTo>
                    <a:pt x="1620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49"/>
                    <a:pt x="739" y="3287"/>
                    <a:pt x="1620" y="3287"/>
                  </a:cubicBezTo>
                  <a:cubicBezTo>
                    <a:pt x="2525" y="3287"/>
                    <a:pt x="3263" y="2549"/>
                    <a:pt x="3263" y="1644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7" name="Google Shape;7857;p53"/>
            <p:cNvSpPr/>
            <p:nvPr/>
          </p:nvSpPr>
          <p:spPr>
            <a:xfrm>
              <a:off x="4323209" y="2628252"/>
              <a:ext cx="97531" cy="49139"/>
            </a:xfrm>
            <a:custGeom>
              <a:rect b="b" l="l" r="r" t="t"/>
              <a:pathLst>
                <a:path extrusionOk="0" h="1644" w="3263">
                  <a:moveTo>
                    <a:pt x="0" y="1"/>
                  </a:moveTo>
                  <a:cubicBezTo>
                    <a:pt x="0" y="906"/>
                    <a:pt x="739" y="1644"/>
                    <a:pt x="1644" y="1644"/>
                  </a:cubicBezTo>
                  <a:cubicBezTo>
                    <a:pt x="2525" y="1644"/>
                    <a:pt x="3263" y="930"/>
                    <a:pt x="3263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8" name="Google Shape;7858;p53"/>
            <p:cNvSpPr/>
            <p:nvPr/>
          </p:nvSpPr>
          <p:spPr>
            <a:xfrm>
              <a:off x="4075479" y="2601919"/>
              <a:ext cx="67671" cy="53413"/>
            </a:xfrm>
            <a:custGeom>
              <a:rect b="b" l="l" r="r" t="t"/>
              <a:pathLst>
                <a:path extrusionOk="0" h="1787" w="2264">
                  <a:moveTo>
                    <a:pt x="930" y="1"/>
                  </a:moveTo>
                  <a:cubicBezTo>
                    <a:pt x="525" y="1"/>
                    <a:pt x="96" y="310"/>
                    <a:pt x="49" y="763"/>
                  </a:cubicBezTo>
                  <a:cubicBezTo>
                    <a:pt x="1" y="1072"/>
                    <a:pt x="96" y="1334"/>
                    <a:pt x="287" y="1501"/>
                  </a:cubicBezTo>
                  <a:cubicBezTo>
                    <a:pt x="430" y="1668"/>
                    <a:pt x="668" y="1787"/>
                    <a:pt x="906" y="1787"/>
                  </a:cubicBezTo>
                  <a:lnTo>
                    <a:pt x="2263" y="1787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9" name="Google Shape;7859;p53"/>
            <p:cNvSpPr/>
            <p:nvPr/>
          </p:nvSpPr>
          <p:spPr>
            <a:xfrm>
              <a:off x="4075845" y="2628252"/>
              <a:ext cx="66924" cy="27080"/>
            </a:xfrm>
            <a:custGeom>
              <a:rect b="b" l="l" r="r" t="t"/>
              <a:pathLst>
                <a:path extrusionOk="0" h="906" w="2239">
                  <a:moveTo>
                    <a:pt x="0" y="1"/>
                  </a:moveTo>
                  <a:lnTo>
                    <a:pt x="0" y="25"/>
                  </a:lnTo>
                  <a:lnTo>
                    <a:pt x="1" y="25"/>
                  </a:lnTo>
                  <a:cubicBezTo>
                    <a:pt x="0" y="17"/>
                    <a:pt x="0" y="9"/>
                    <a:pt x="0" y="1"/>
                  </a:cubicBezTo>
                  <a:close/>
                  <a:moveTo>
                    <a:pt x="1" y="25"/>
                  </a:moveTo>
                  <a:cubicBezTo>
                    <a:pt x="7" y="253"/>
                    <a:pt x="101" y="459"/>
                    <a:pt x="262" y="620"/>
                  </a:cubicBezTo>
                  <a:cubicBezTo>
                    <a:pt x="405" y="787"/>
                    <a:pt x="643" y="906"/>
                    <a:pt x="882" y="906"/>
                  </a:cubicBezTo>
                  <a:lnTo>
                    <a:pt x="2239" y="906"/>
                  </a:lnTo>
                  <a:lnTo>
                    <a:pt x="2239" y="25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0" name="Google Shape;7860;p53"/>
          <p:cNvGrpSpPr/>
          <p:nvPr/>
        </p:nvGrpSpPr>
        <p:grpSpPr>
          <a:xfrm>
            <a:off x="3264278" y="2464543"/>
            <a:ext cx="344544" cy="298274"/>
            <a:chOff x="3378578" y="2464543"/>
            <a:chExt cx="344544" cy="298274"/>
          </a:xfrm>
        </p:grpSpPr>
        <p:sp>
          <p:nvSpPr>
            <p:cNvPr id="7861" name="Google Shape;7861;p53"/>
            <p:cNvSpPr/>
            <p:nvPr/>
          </p:nvSpPr>
          <p:spPr>
            <a:xfrm>
              <a:off x="3436954" y="2515088"/>
              <a:ext cx="227104" cy="195780"/>
            </a:xfrm>
            <a:custGeom>
              <a:rect b="b" l="l" r="r" t="t"/>
              <a:pathLst>
                <a:path extrusionOk="0" h="6550" w="7598">
                  <a:moveTo>
                    <a:pt x="1906" y="0"/>
                  </a:moveTo>
                  <a:lnTo>
                    <a:pt x="0" y="3287"/>
                  </a:lnTo>
                  <a:lnTo>
                    <a:pt x="1906" y="6549"/>
                  </a:lnTo>
                  <a:lnTo>
                    <a:pt x="5692" y="6549"/>
                  </a:lnTo>
                  <a:lnTo>
                    <a:pt x="7597" y="3287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2" name="Google Shape;7862;p53"/>
            <p:cNvSpPr/>
            <p:nvPr/>
          </p:nvSpPr>
          <p:spPr>
            <a:xfrm>
              <a:off x="3550118" y="2515088"/>
              <a:ext cx="113941" cy="195780"/>
            </a:xfrm>
            <a:custGeom>
              <a:rect b="b" l="l" r="r" t="t"/>
              <a:pathLst>
                <a:path extrusionOk="0" h="6550" w="3812">
                  <a:moveTo>
                    <a:pt x="1" y="0"/>
                  </a:moveTo>
                  <a:lnTo>
                    <a:pt x="1" y="6549"/>
                  </a:lnTo>
                  <a:lnTo>
                    <a:pt x="1906" y="6549"/>
                  </a:lnTo>
                  <a:lnTo>
                    <a:pt x="3811" y="3287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3" name="Google Shape;7863;p53"/>
            <p:cNvSpPr/>
            <p:nvPr/>
          </p:nvSpPr>
          <p:spPr>
            <a:xfrm>
              <a:off x="3464722" y="2706565"/>
              <a:ext cx="173003" cy="56253"/>
            </a:xfrm>
            <a:custGeom>
              <a:rect b="b" l="l" r="r" t="t"/>
              <a:pathLst>
                <a:path extrusionOk="0" h="1882" w="5788">
                  <a:moveTo>
                    <a:pt x="1096" y="0"/>
                  </a:moveTo>
                  <a:lnTo>
                    <a:pt x="334" y="715"/>
                  </a:lnTo>
                  <a:lnTo>
                    <a:pt x="0" y="1882"/>
                  </a:lnTo>
                  <a:lnTo>
                    <a:pt x="5787" y="1882"/>
                  </a:lnTo>
                  <a:lnTo>
                    <a:pt x="5501" y="715"/>
                  </a:lnTo>
                  <a:lnTo>
                    <a:pt x="4739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4" name="Google Shape;7864;p53"/>
            <p:cNvSpPr/>
            <p:nvPr/>
          </p:nvSpPr>
          <p:spPr>
            <a:xfrm>
              <a:off x="3463287" y="2464543"/>
              <a:ext cx="174438" cy="56253"/>
            </a:xfrm>
            <a:custGeom>
              <a:rect b="b" l="l" r="r" t="t"/>
              <a:pathLst>
                <a:path extrusionOk="0" h="1882" w="5836">
                  <a:moveTo>
                    <a:pt x="1" y="1"/>
                  </a:moveTo>
                  <a:lnTo>
                    <a:pt x="310" y="1167"/>
                  </a:lnTo>
                  <a:lnTo>
                    <a:pt x="1096" y="1882"/>
                  </a:lnTo>
                  <a:lnTo>
                    <a:pt x="4716" y="1882"/>
                  </a:lnTo>
                  <a:lnTo>
                    <a:pt x="5502" y="1167"/>
                  </a:lnTo>
                  <a:lnTo>
                    <a:pt x="5835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5" name="Google Shape;7865;p53"/>
            <p:cNvSpPr/>
            <p:nvPr/>
          </p:nvSpPr>
          <p:spPr>
            <a:xfrm>
              <a:off x="3379296" y="2606193"/>
              <a:ext cx="118185" cy="155906"/>
            </a:xfrm>
            <a:custGeom>
              <a:rect b="b" l="l" r="r" t="t"/>
              <a:pathLst>
                <a:path extrusionOk="0" h="5216" w="3954">
                  <a:moveTo>
                    <a:pt x="1144" y="1"/>
                  </a:moveTo>
                  <a:lnTo>
                    <a:pt x="1" y="239"/>
                  </a:lnTo>
                  <a:lnTo>
                    <a:pt x="2882" y="5216"/>
                  </a:lnTo>
                  <a:lnTo>
                    <a:pt x="3954" y="3358"/>
                  </a:lnTo>
                  <a:lnTo>
                    <a:pt x="2144" y="239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6" name="Google Shape;7866;p53"/>
            <p:cNvSpPr/>
            <p:nvPr/>
          </p:nvSpPr>
          <p:spPr>
            <a:xfrm>
              <a:off x="3535173" y="2626847"/>
              <a:ext cx="74785" cy="19937"/>
            </a:xfrm>
            <a:custGeom>
              <a:rect b="b" l="l" r="r" t="t"/>
              <a:pathLst>
                <a:path extrusionOk="0" h="667" w="2502">
                  <a:moveTo>
                    <a:pt x="1" y="0"/>
                  </a:moveTo>
                  <a:lnTo>
                    <a:pt x="1" y="667"/>
                  </a:lnTo>
                  <a:lnTo>
                    <a:pt x="2501" y="66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7" name="Google Shape;7867;p53"/>
            <p:cNvSpPr/>
            <p:nvPr/>
          </p:nvSpPr>
          <p:spPr>
            <a:xfrm>
              <a:off x="3535173" y="2580577"/>
              <a:ext cx="74785" cy="19967"/>
            </a:xfrm>
            <a:custGeom>
              <a:rect b="b" l="l" r="r" t="t"/>
              <a:pathLst>
                <a:path extrusionOk="0" h="668" w="2502">
                  <a:moveTo>
                    <a:pt x="1" y="0"/>
                  </a:moveTo>
                  <a:lnTo>
                    <a:pt x="1" y="667"/>
                  </a:lnTo>
                  <a:lnTo>
                    <a:pt x="2501" y="66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8" name="Google Shape;7868;p53"/>
            <p:cNvSpPr/>
            <p:nvPr/>
          </p:nvSpPr>
          <p:spPr>
            <a:xfrm>
              <a:off x="3492490" y="2626847"/>
              <a:ext cx="21371" cy="19937"/>
            </a:xfrm>
            <a:custGeom>
              <a:rect b="b" l="l" r="r" t="t"/>
              <a:pathLst>
                <a:path extrusionOk="0" h="667" w="715">
                  <a:moveTo>
                    <a:pt x="0" y="0"/>
                  </a:moveTo>
                  <a:lnTo>
                    <a:pt x="0" y="667"/>
                  </a:lnTo>
                  <a:lnTo>
                    <a:pt x="714" y="66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9" name="Google Shape;7869;p53"/>
            <p:cNvSpPr/>
            <p:nvPr/>
          </p:nvSpPr>
          <p:spPr>
            <a:xfrm>
              <a:off x="3492490" y="2580577"/>
              <a:ext cx="21371" cy="19967"/>
            </a:xfrm>
            <a:custGeom>
              <a:rect b="b" l="l" r="r" t="t"/>
              <a:pathLst>
                <a:path extrusionOk="0" h="668" w="715">
                  <a:moveTo>
                    <a:pt x="0" y="0"/>
                  </a:moveTo>
                  <a:lnTo>
                    <a:pt x="0" y="667"/>
                  </a:lnTo>
                  <a:lnTo>
                    <a:pt x="714" y="66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0" name="Google Shape;7870;p53"/>
            <p:cNvSpPr/>
            <p:nvPr/>
          </p:nvSpPr>
          <p:spPr>
            <a:xfrm>
              <a:off x="3378578" y="2465261"/>
              <a:ext cx="118185" cy="148792"/>
            </a:xfrm>
            <a:custGeom>
              <a:rect b="b" l="l" r="r" t="t"/>
              <a:pathLst>
                <a:path extrusionOk="0" h="4978" w="3954">
                  <a:moveTo>
                    <a:pt x="2882" y="0"/>
                  </a:moveTo>
                  <a:lnTo>
                    <a:pt x="1" y="4978"/>
                  </a:lnTo>
                  <a:lnTo>
                    <a:pt x="2144" y="4978"/>
                  </a:lnTo>
                  <a:lnTo>
                    <a:pt x="3954" y="185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1" name="Google Shape;7871;p53"/>
            <p:cNvSpPr/>
            <p:nvPr/>
          </p:nvSpPr>
          <p:spPr>
            <a:xfrm>
              <a:off x="3550836" y="2580577"/>
              <a:ext cx="59122" cy="19967"/>
            </a:xfrm>
            <a:custGeom>
              <a:rect b="b" l="l" r="r" t="t"/>
              <a:pathLst>
                <a:path extrusionOk="0" h="668" w="1978">
                  <a:moveTo>
                    <a:pt x="1" y="0"/>
                  </a:moveTo>
                  <a:lnTo>
                    <a:pt x="1" y="667"/>
                  </a:lnTo>
                  <a:lnTo>
                    <a:pt x="1977" y="667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2" name="Google Shape;7872;p53"/>
            <p:cNvSpPr/>
            <p:nvPr/>
          </p:nvSpPr>
          <p:spPr>
            <a:xfrm>
              <a:off x="3550836" y="2626847"/>
              <a:ext cx="59122" cy="19937"/>
            </a:xfrm>
            <a:custGeom>
              <a:rect b="b" l="l" r="r" t="t"/>
              <a:pathLst>
                <a:path extrusionOk="0" h="667" w="1978">
                  <a:moveTo>
                    <a:pt x="1" y="0"/>
                  </a:moveTo>
                  <a:lnTo>
                    <a:pt x="1" y="667"/>
                  </a:lnTo>
                  <a:lnTo>
                    <a:pt x="1977" y="667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3" name="Google Shape;7873;p53"/>
            <p:cNvSpPr/>
            <p:nvPr/>
          </p:nvSpPr>
          <p:spPr>
            <a:xfrm>
              <a:off x="3550836" y="2706565"/>
              <a:ext cx="86173" cy="56253"/>
            </a:xfrm>
            <a:custGeom>
              <a:rect b="b" l="l" r="r" t="t"/>
              <a:pathLst>
                <a:path extrusionOk="0" h="1882" w="2883">
                  <a:moveTo>
                    <a:pt x="1" y="0"/>
                  </a:moveTo>
                  <a:lnTo>
                    <a:pt x="1" y="1882"/>
                  </a:lnTo>
                  <a:lnTo>
                    <a:pt x="2882" y="1882"/>
                  </a:lnTo>
                  <a:lnTo>
                    <a:pt x="2573" y="715"/>
                  </a:lnTo>
                  <a:lnTo>
                    <a:pt x="181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4" name="Google Shape;7874;p53"/>
            <p:cNvSpPr/>
            <p:nvPr/>
          </p:nvSpPr>
          <p:spPr>
            <a:xfrm>
              <a:off x="3550118" y="2464543"/>
              <a:ext cx="86173" cy="56253"/>
            </a:xfrm>
            <a:custGeom>
              <a:rect b="b" l="l" r="r" t="t"/>
              <a:pathLst>
                <a:path extrusionOk="0" h="1882" w="2883">
                  <a:moveTo>
                    <a:pt x="1" y="1"/>
                  </a:moveTo>
                  <a:lnTo>
                    <a:pt x="1" y="1882"/>
                  </a:lnTo>
                  <a:lnTo>
                    <a:pt x="1811" y="1882"/>
                  </a:lnTo>
                  <a:lnTo>
                    <a:pt x="2573" y="1167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5" name="Google Shape;7875;p53"/>
            <p:cNvSpPr/>
            <p:nvPr/>
          </p:nvSpPr>
          <p:spPr>
            <a:xfrm>
              <a:off x="3604220" y="2606193"/>
              <a:ext cx="118902" cy="155906"/>
            </a:xfrm>
            <a:custGeom>
              <a:rect b="b" l="l" r="r" t="t"/>
              <a:pathLst>
                <a:path extrusionOk="0" h="5216" w="3978">
                  <a:moveTo>
                    <a:pt x="2906" y="1"/>
                  </a:moveTo>
                  <a:lnTo>
                    <a:pt x="1835" y="239"/>
                  </a:lnTo>
                  <a:lnTo>
                    <a:pt x="1" y="3358"/>
                  </a:lnTo>
                  <a:lnTo>
                    <a:pt x="1073" y="5216"/>
                  </a:lnTo>
                  <a:lnTo>
                    <a:pt x="3978" y="239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6" name="Google Shape;7876;p53"/>
            <p:cNvSpPr/>
            <p:nvPr/>
          </p:nvSpPr>
          <p:spPr>
            <a:xfrm>
              <a:off x="3604220" y="2464543"/>
              <a:ext cx="118902" cy="148792"/>
            </a:xfrm>
            <a:custGeom>
              <a:rect b="b" l="l" r="r" t="t"/>
              <a:pathLst>
                <a:path extrusionOk="0" h="4978" w="3978">
                  <a:moveTo>
                    <a:pt x="1073" y="1"/>
                  </a:moveTo>
                  <a:lnTo>
                    <a:pt x="1" y="1858"/>
                  </a:lnTo>
                  <a:lnTo>
                    <a:pt x="1835" y="4978"/>
                  </a:lnTo>
                  <a:lnTo>
                    <a:pt x="3978" y="4978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7" name="Google Shape;7877;p53"/>
          <p:cNvGrpSpPr/>
          <p:nvPr/>
        </p:nvGrpSpPr>
        <p:grpSpPr>
          <a:xfrm>
            <a:off x="2556667" y="2520767"/>
            <a:ext cx="343109" cy="197305"/>
            <a:chOff x="2747167" y="2520767"/>
            <a:chExt cx="343109" cy="197305"/>
          </a:xfrm>
        </p:grpSpPr>
        <p:sp>
          <p:nvSpPr>
            <p:cNvPr id="7878" name="Google Shape;7878;p53"/>
            <p:cNvSpPr/>
            <p:nvPr/>
          </p:nvSpPr>
          <p:spPr>
            <a:xfrm>
              <a:off x="2908036" y="2619733"/>
              <a:ext cx="174408" cy="98338"/>
            </a:xfrm>
            <a:custGeom>
              <a:rect b="b" l="l" r="r" t="t"/>
              <a:pathLst>
                <a:path extrusionOk="0" h="3290" w="5835">
                  <a:moveTo>
                    <a:pt x="0" y="0"/>
                  </a:moveTo>
                  <a:lnTo>
                    <a:pt x="929" y="2024"/>
                  </a:lnTo>
                  <a:cubicBezTo>
                    <a:pt x="1239" y="2691"/>
                    <a:pt x="1882" y="3167"/>
                    <a:pt x="2596" y="3286"/>
                  </a:cubicBezTo>
                  <a:cubicBezTo>
                    <a:pt x="2602" y="3289"/>
                    <a:pt x="2608" y="3290"/>
                    <a:pt x="2614" y="3290"/>
                  </a:cubicBezTo>
                  <a:cubicBezTo>
                    <a:pt x="2723" y="3290"/>
                    <a:pt x="2793" y="2882"/>
                    <a:pt x="2906" y="2882"/>
                  </a:cubicBezTo>
                  <a:cubicBezTo>
                    <a:pt x="3019" y="2882"/>
                    <a:pt x="3132" y="3290"/>
                    <a:pt x="3225" y="3290"/>
                  </a:cubicBezTo>
                  <a:cubicBezTo>
                    <a:pt x="3230" y="3290"/>
                    <a:pt x="3234" y="3289"/>
                    <a:pt x="3239" y="3286"/>
                  </a:cubicBezTo>
                  <a:cubicBezTo>
                    <a:pt x="3978" y="3167"/>
                    <a:pt x="4620" y="2739"/>
                    <a:pt x="4906" y="2024"/>
                  </a:cubicBezTo>
                  <a:lnTo>
                    <a:pt x="5835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9" name="Google Shape;7879;p53"/>
            <p:cNvSpPr/>
            <p:nvPr/>
          </p:nvSpPr>
          <p:spPr>
            <a:xfrm>
              <a:off x="2994867" y="2618299"/>
              <a:ext cx="87578" cy="98996"/>
            </a:xfrm>
            <a:custGeom>
              <a:rect b="b" l="l" r="r" t="t"/>
              <a:pathLst>
                <a:path extrusionOk="0" h="3312" w="2930">
                  <a:moveTo>
                    <a:pt x="1" y="0"/>
                  </a:moveTo>
                  <a:lnTo>
                    <a:pt x="1" y="48"/>
                  </a:lnTo>
                  <a:lnTo>
                    <a:pt x="1" y="2906"/>
                  </a:lnTo>
                  <a:cubicBezTo>
                    <a:pt x="140" y="2906"/>
                    <a:pt x="234" y="3312"/>
                    <a:pt x="327" y="3312"/>
                  </a:cubicBezTo>
                  <a:cubicBezTo>
                    <a:pt x="329" y="3312"/>
                    <a:pt x="332" y="3311"/>
                    <a:pt x="334" y="3311"/>
                  </a:cubicBezTo>
                  <a:cubicBezTo>
                    <a:pt x="1073" y="3192"/>
                    <a:pt x="1715" y="2739"/>
                    <a:pt x="2001" y="2025"/>
                  </a:cubicBezTo>
                  <a:lnTo>
                    <a:pt x="2930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0" name="Google Shape;7880;p53"/>
            <p:cNvSpPr/>
            <p:nvPr/>
          </p:nvSpPr>
          <p:spPr>
            <a:xfrm>
              <a:off x="2757120" y="2521454"/>
              <a:ext cx="172286" cy="96873"/>
            </a:xfrm>
            <a:custGeom>
              <a:rect b="b" l="l" r="r" t="t"/>
              <a:pathLst>
                <a:path extrusionOk="0" h="3241" w="5764">
                  <a:moveTo>
                    <a:pt x="3206" y="1"/>
                  </a:moveTo>
                  <a:cubicBezTo>
                    <a:pt x="3091" y="1"/>
                    <a:pt x="2998" y="384"/>
                    <a:pt x="2882" y="430"/>
                  </a:cubicBezTo>
                  <a:cubicBezTo>
                    <a:pt x="2766" y="430"/>
                    <a:pt x="2650" y="1"/>
                    <a:pt x="2556" y="1"/>
                  </a:cubicBezTo>
                  <a:cubicBezTo>
                    <a:pt x="2554" y="1"/>
                    <a:pt x="2551" y="1"/>
                    <a:pt x="2549" y="2"/>
                  </a:cubicBezTo>
                  <a:cubicBezTo>
                    <a:pt x="1811" y="121"/>
                    <a:pt x="1192" y="573"/>
                    <a:pt x="882" y="1288"/>
                  </a:cubicBezTo>
                  <a:lnTo>
                    <a:pt x="1" y="3240"/>
                  </a:lnTo>
                  <a:lnTo>
                    <a:pt x="5764" y="3240"/>
                  </a:lnTo>
                  <a:lnTo>
                    <a:pt x="4883" y="1288"/>
                  </a:lnTo>
                  <a:cubicBezTo>
                    <a:pt x="4549" y="597"/>
                    <a:pt x="3954" y="121"/>
                    <a:pt x="3216" y="2"/>
                  </a:cubicBezTo>
                  <a:cubicBezTo>
                    <a:pt x="3212" y="1"/>
                    <a:pt x="3209" y="1"/>
                    <a:pt x="3206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1" name="Google Shape;7881;p53"/>
            <p:cNvSpPr/>
            <p:nvPr/>
          </p:nvSpPr>
          <p:spPr>
            <a:xfrm>
              <a:off x="2843981" y="2521454"/>
              <a:ext cx="86143" cy="96873"/>
            </a:xfrm>
            <a:custGeom>
              <a:rect b="b" l="l" r="r" t="t"/>
              <a:pathLst>
                <a:path extrusionOk="0" h="3241" w="2882">
                  <a:moveTo>
                    <a:pt x="323" y="1"/>
                  </a:moveTo>
                  <a:cubicBezTo>
                    <a:pt x="209" y="1"/>
                    <a:pt x="116" y="384"/>
                    <a:pt x="0" y="430"/>
                  </a:cubicBezTo>
                  <a:lnTo>
                    <a:pt x="0" y="3240"/>
                  </a:lnTo>
                  <a:lnTo>
                    <a:pt x="2882" y="3240"/>
                  </a:lnTo>
                  <a:lnTo>
                    <a:pt x="2001" y="1288"/>
                  </a:lnTo>
                  <a:cubicBezTo>
                    <a:pt x="1667" y="597"/>
                    <a:pt x="1072" y="121"/>
                    <a:pt x="334" y="2"/>
                  </a:cubicBezTo>
                  <a:cubicBezTo>
                    <a:pt x="330" y="1"/>
                    <a:pt x="327" y="1"/>
                    <a:pt x="323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2" name="Google Shape;7882;p53"/>
            <p:cNvSpPr/>
            <p:nvPr/>
          </p:nvSpPr>
          <p:spPr>
            <a:xfrm>
              <a:off x="2833281" y="2520767"/>
              <a:ext cx="19249" cy="97561"/>
            </a:xfrm>
            <a:custGeom>
              <a:rect b="b" l="l" r="r" t="t"/>
              <a:pathLst>
                <a:path extrusionOk="0" h="3264" w="644">
                  <a:moveTo>
                    <a:pt x="334" y="1"/>
                  </a:moveTo>
                  <a:cubicBezTo>
                    <a:pt x="215" y="1"/>
                    <a:pt x="96" y="1"/>
                    <a:pt x="1" y="25"/>
                  </a:cubicBezTo>
                  <a:lnTo>
                    <a:pt x="1" y="3263"/>
                  </a:lnTo>
                  <a:lnTo>
                    <a:pt x="644" y="3263"/>
                  </a:lnTo>
                  <a:lnTo>
                    <a:pt x="644" y="25"/>
                  </a:lnTo>
                  <a:cubicBezTo>
                    <a:pt x="525" y="1"/>
                    <a:pt x="453" y="1"/>
                    <a:pt x="334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3" name="Google Shape;7883;p53"/>
            <p:cNvSpPr/>
            <p:nvPr/>
          </p:nvSpPr>
          <p:spPr>
            <a:xfrm>
              <a:off x="2985631" y="2619733"/>
              <a:ext cx="19249" cy="98248"/>
            </a:xfrm>
            <a:custGeom>
              <a:rect b="b" l="l" r="r" t="t"/>
              <a:pathLst>
                <a:path extrusionOk="0" h="3287" w="644">
                  <a:moveTo>
                    <a:pt x="0" y="0"/>
                  </a:moveTo>
                  <a:lnTo>
                    <a:pt x="0" y="3263"/>
                  </a:lnTo>
                  <a:cubicBezTo>
                    <a:pt x="96" y="3286"/>
                    <a:pt x="215" y="3286"/>
                    <a:pt x="334" y="3286"/>
                  </a:cubicBezTo>
                  <a:cubicBezTo>
                    <a:pt x="453" y="3286"/>
                    <a:pt x="524" y="3286"/>
                    <a:pt x="643" y="3263"/>
                  </a:cubicBezTo>
                  <a:lnTo>
                    <a:pt x="64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4" name="Google Shape;7884;p53"/>
            <p:cNvSpPr/>
            <p:nvPr/>
          </p:nvSpPr>
          <p:spPr>
            <a:xfrm>
              <a:off x="2833281" y="2643197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1" y="1"/>
                  </a:moveTo>
                  <a:lnTo>
                    <a:pt x="1" y="692"/>
                  </a:lnTo>
                  <a:lnTo>
                    <a:pt x="692" y="692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5" name="Google Shape;7885;p53"/>
            <p:cNvSpPr/>
            <p:nvPr/>
          </p:nvSpPr>
          <p:spPr>
            <a:xfrm>
              <a:off x="2833281" y="2678079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1" y="1"/>
                  </a:moveTo>
                  <a:lnTo>
                    <a:pt x="1" y="691"/>
                  </a:lnTo>
                  <a:lnTo>
                    <a:pt x="692" y="691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6" name="Google Shape;7886;p53"/>
            <p:cNvSpPr/>
            <p:nvPr/>
          </p:nvSpPr>
          <p:spPr>
            <a:xfrm>
              <a:off x="2985631" y="2542138"/>
              <a:ext cx="20654" cy="20654"/>
            </a:xfrm>
            <a:custGeom>
              <a:rect b="b" l="l" r="r" t="t"/>
              <a:pathLst>
                <a:path extrusionOk="0" h="691" w="691">
                  <a:moveTo>
                    <a:pt x="0" y="0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7" name="Google Shape;7887;p53"/>
            <p:cNvSpPr/>
            <p:nvPr/>
          </p:nvSpPr>
          <p:spPr>
            <a:xfrm>
              <a:off x="2985631" y="2575586"/>
              <a:ext cx="20654" cy="20684"/>
            </a:xfrm>
            <a:custGeom>
              <a:rect b="b" l="l" r="r" t="t"/>
              <a:pathLst>
                <a:path extrusionOk="0" h="692" w="691">
                  <a:moveTo>
                    <a:pt x="0" y="1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8" name="Google Shape;7888;p53"/>
            <p:cNvSpPr/>
            <p:nvPr/>
          </p:nvSpPr>
          <p:spPr>
            <a:xfrm>
              <a:off x="2843981" y="2520767"/>
              <a:ext cx="9983" cy="97561"/>
            </a:xfrm>
            <a:custGeom>
              <a:rect b="b" l="l" r="r" t="t"/>
              <a:pathLst>
                <a:path extrusionOk="0" h="3264" w="334">
                  <a:moveTo>
                    <a:pt x="0" y="1"/>
                  </a:moveTo>
                  <a:lnTo>
                    <a:pt x="0" y="3263"/>
                  </a:lnTo>
                  <a:lnTo>
                    <a:pt x="334" y="3263"/>
                  </a:lnTo>
                  <a:lnTo>
                    <a:pt x="334" y="25"/>
                  </a:lnTo>
                  <a:cubicBezTo>
                    <a:pt x="215" y="1"/>
                    <a:pt x="119" y="1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9" name="Google Shape;7889;p53"/>
            <p:cNvSpPr/>
            <p:nvPr/>
          </p:nvSpPr>
          <p:spPr>
            <a:xfrm>
              <a:off x="2843264" y="2643197"/>
              <a:ext cx="9266" cy="20684"/>
            </a:xfrm>
            <a:custGeom>
              <a:rect b="b" l="l" r="r" t="t"/>
              <a:pathLst>
                <a:path extrusionOk="0" h="692" w="310">
                  <a:moveTo>
                    <a:pt x="0" y="1"/>
                  </a:moveTo>
                  <a:lnTo>
                    <a:pt x="0" y="692"/>
                  </a:lnTo>
                  <a:lnTo>
                    <a:pt x="310" y="69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0" name="Google Shape;7890;p53"/>
            <p:cNvSpPr/>
            <p:nvPr/>
          </p:nvSpPr>
          <p:spPr>
            <a:xfrm>
              <a:off x="2843264" y="2678079"/>
              <a:ext cx="9266" cy="20684"/>
            </a:xfrm>
            <a:custGeom>
              <a:rect b="b" l="l" r="r" t="t"/>
              <a:pathLst>
                <a:path extrusionOk="0" h="692" w="310">
                  <a:moveTo>
                    <a:pt x="0" y="1"/>
                  </a:moveTo>
                  <a:lnTo>
                    <a:pt x="0" y="691"/>
                  </a:lnTo>
                  <a:lnTo>
                    <a:pt x="310" y="69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1" name="Google Shape;7891;p53"/>
            <p:cNvSpPr/>
            <p:nvPr/>
          </p:nvSpPr>
          <p:spPr>
            <a:xfrm>
              <a:off x="2994867" y="2542138"/>
              <a:ext cx="10013" cy="20654"/>
            </a:xfrm>
            <a:custGeom>
              <a:rect b="b" l="l" r="r" t="t"/>
              <a:pathLst>
                <a:path extrusionOk="0" h="691" w="335">
                  <a:moveTo>
                    <a:pt x="1" y="0"/>
                  </a:moveTo>
                  <a:lnTo>
                    <a:pt x="1" y="691"/>
                  </a:lnTo>
                  <a:lnTo>
                    <a:pt x="334" y="691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2" name="Google Shape;7892;p53"/>
            <p:cNvSpPr/>
            <p:nvPr/>
          </p:nvSpPr>
          <p:spPr>
            <a:xfrm>
              <a:off x="2994867" y="2575586"/>
              <a:ext cx="10013" cy="20684"/>
            </a:xfrm>
            <a:custGeom>
              <a:rect b="b" l="l" r="r" t="t"/>
              <a:pathLst>
                <a:path extrusionOk="0" h="692" w="335">
                  <a:moveTo>
                    <a:pt x="1" y="1"/>
                  </a:moveTo>
                  <a:lnTo>
                    <a:pt x="1" y="691"/>
                  </a:lnTo>
                  <a:lnTo>
                    <a:pt x="334" y="69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3" name="Google Shape;7893;p53"/>
            <p:cNvSpPr/>
            <p:nvPr/>
          </p:nvSpPr>
          <p:spPr>
            <a:xfrm>
              <a:off x="2994867" y="2619733"/>
              <a:ext cx="10013" cy="98248"/>
            </a:xfrm>
            <a:custGeom>
              <a:rect b="b" l="l" r="r" t="t"/>
              <a:pathLst>
                <a:path extrusionOk="0" h="3287" w="335">
                  <a:moveTo>
                    <a:pt x="1" y="0"/>
                  </a:moveTo>
                  <a:lnTo>
                    <a:pt x="1" y="3286"/>
                  </a:lnTo>
                  <a:cubicBezTo>
                    <a:pt x="120" y="3286"/>
                    <a:pt x="215" y="3286"/>
                    <a:pt x="334" y="3263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4" name="Google Shape;7894;p53"/>
            <p:cNvSpPr/>
            <p:nvPr/>
          </p:nvSpPr>
          <p:spPr>
            <a:xfrm>
              <a:off x="2747167" y="2609750"/>
              <a:ext cx="343107" cy="20684"/>
            </a:xfrm>
            <a:custGeom>
              <a:rect b="b" l="l" r="r" t="t"/>
              <a:pathLst>
                <a:path extrusionOk="0" h="692" w="11479">
                  <a:moveTo>
                    <a:pt x="0" y="1"/>
                  </a:moveTo>
                  <a:lnTo>
                    <a:pt x="0" y="691"/>
                  </a:lnTo>
                  <a:lnTo>
                    <a:pt x="11479" y="691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9A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5" name="Google Shape;7895;p53"/>
            <p:cNvSpPr/>
            <p:nvPr/>
          </p:nvSpPr>
          <p:spPr>
            <a:xfrm>
              <a:off x="2918707" y="2609750"/>
              <a:ext cx="171569" cy="20684"/>
            </a:xfrm>
            <a:custGeom>
              <a:rect b="b" l="l" r="r" t="t"/>
              <a:pathLst>
                <a:path extrusionOk="0" h="692" w="5740">
                  <a:moveTo>
                    <a:pt x="1" y="1"/>
                  </a:moveTo>
                  <a:lnTo>
                    <a:pt x="1" y="691"/>
                  </a:lnTo>
                  <a:lnTo>
                    <a:pt x="5740" y="691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6" name="Google Shape;7896;p53"/>
          <p:cNvGrpSpPr/>
          <p:nvPr/>
        </p:nvGrpSpPr>
        <p:grpSpPr>
          <a:xfrm>
            <a:off x="1799229" y="2440332"/>
            <a:ext cx="343110" cy="344542"/>
            <a:chOff x="2065929" y="2440332"/>
            <a:chExt cx="343110" cy="344542"/>
          </a:xfrm>
        </p:grpSpPr>
        <p:sp>
          <p:nvSpPr>
            <p:cNvPr id="7897" name="Google Shape;7897;p53"/>
            <p:cNvSpPr/>
            <p:nvPr/>
          </p:nvSpPr>
          <p:spPr>
            <a:xfrm>
              <a:off x="2166987" y="2480923"/>
              <a:ext cx="141679" cy="303951"/>
            </a:xfrm>
            <a:custGeom>
              <a:rect b="b" l="l" r="r" t="t"/>
              <a:pathLst>
                <a:path extrusionOk="0" h="10169" w="4740">
                  <a:moveTo>
                    <a:pt x="453" y="0"/>
                  </a:moveTo>
                  <a:lnTo>
                    <a:pt x="1" y="5073"/>
                  </a:lnTo>
                  <a:lnTo>
                    <a:pt x="453" y="10169"/>
                  </a:lnTo>
                  <a:lnTo>
                    <a:pt x="4287" y="10169"/>
                  </a:lnTo>
                  <a:lnTo>
                    <a:pt x="4740" y="5073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8" name="Google Shape;7898;p53"/>
            <p:cNvSpPr/>
            <p:nvPr/>
          </p:nvSpPr>
          <p:spPr>
            <a:xfrm>
              <a:off x="2065929" y="2481641"/>
              <a:ext cx="114628" cy="303234"/>
            </a:xfrm>
            <a:custGeom>
              <a:rect b="b" l="l" r="r" t="t"/>
              <a:pathLst>
                <a:path extrusionOk="0" h="10145" w="3835">
                  <a:moveTo>
                    <a:pt x="0" y="0"/>
                  </a:moveTo>
                  <a:lnTo>
                    <a:pt x="0" y="10145"/>
                  </a:lnTo>
                  <a:lnTo>
                    <a:pt x="3834" y="10145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9" name="Google Shape;7899;p53"/>
            <p:cNvSpPr/>
            <p:nvPr/>
          </p:nvSpPr>
          <p:spPr>
            <a:xfrm>
              <a:off x="2123587" y="2481641"/>
              <a:ext cx="56970" cy="303234"/>
            </a:xfrm>
            <a:custGeom>
              <a:rect b="b" l="l" r="r" t="t"/>
              <a:pathLst>
                <a:path extrusionOk="0" h="10145" w="1906">
                  <a:moveTo>
                    <a:pt x="0" y="0"/>
                  </a:moveTo>
                  <a:lnTo>
                    <a:pt x="0" y="10145"/>
                  </a:lnTo>
                  <a:lnTo>
                    <a:pt x="1905" y="1014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0" name="Google Shape;7900;p53"/>
            <p:cNvSpPr/>
            <p:nvPr/>
          </p:nvSpPr>
          <p:spPr>
            <a:xfrm>
              <a:off x="2238186" y="2481641"/>
              <a:ext cx="70481" cy="303234"/>
            </a:xfrm>
            <a:custGeom>
              <a:rect b="b" l="l" r="r" t="t"/>
              <a:pathLst>
                <a:path extrusionOk="0" h="10145" w="2358">
                  <a:moveTo>
                    <a:pt x="0" y="0"/>
                  </a:moveTo>
                  <a:lnTo>
                    <a:pt x="0" y="10145"/>
                  </a:lnTo>
                  <a:lnTo>
                    <a:pt x="1905" y="10145"/>
                  </a:lnTo>
                  <a:lnTo>
                    <a:pt x="2358" y="504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1" name="Google Shape;7901;p53"/>
            <p:cNvSpPr/>
            <p:nvPr/>
          </p:nvSpPr>
          <p:spPr>
            <a:xfrm>
              <a:off x="2294410" y="2481641"/>
              <a:ext cx="114628" cy="303234"/>
            </a:xfrm>
            <a:custGeom>
              <a:rect b="b" l="l" r="r" t="t"/>
              <a:pathLst>
                <a:path extrusionOk="0" h="10145" w="3835">
                  <a:moveTo>
                    <a:pt x="1" y="0"/>
                  </a:moveTo>
                  <a:lnTo>
                    <a:pt x="1" y="10145"/>
                  </a:lnTo>
                  <a:lnTo>
                    <a:pt x="3835" y="10145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2" name="Google Shape;7902;p53"/>
            <p:cNvSpPr/>
            <p:nvPr/>
          </p:nvSpPr>
          <p:spPr>
            <a:xfrm>
              <a:off x="2352068" y="2481641"/>
              <a:ext cx="56970" cy="303234"/>
            </a:xfrm>
            <a:custGeom>
              <a:rect b="b" l="l" r="r" t="t"/>
              <a:pathLst>
                <a:path extrusionOk="0" h="10145" w="1906">
                  <a:moveTo>
                    <a:pt x="1" y="0"/>
                  </a:moveTo>
                  <a:lnTo>
                    <a:pt x="1" y="10145"/>
                  </a:lnTo>
                  <a:lnTo>
                    <a:pt x="1906" y="10145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3" name="Google Shape;7903;p53"/>
            <p:cNvSpPr/>
            <p:nvPr/>
          </p:nvSpPr>
          <p:spPr>
            <a:xfrm>
              <a:off x="2087270" y="2441767"/>
              <a:ext cx="71198" cy="71198"/>
            </a:xfrm>
            <a:custGeom>
              <a:rect b="b" l="l" r="r" t="t"/>
              <a:pathLst>
                <a:path extrusionOk="0" h="2382" w="2382">
                  <a:moveTo>
                    <a:pt x="1191" y="0"/>
                  </a:moveTo>
                  <a:cubicBezTo>
                    <a:pt x="524" y="0"/>
                    <a:pt x="1" y="524"/>
                    <a:pt x="1" y="1191"/>
                  </a:cubicBezTo>
                  <a:cubicBezTo>
                    <a:pt x="1" y="1834"/>
                    <a:pt x="524" y="2382"/>
                    <a:pt x="1191" y="2382"/>
                  </a:cubicBezTo>
                  <a:cubicBezTo>
                    <a:pt x="1834" y="2382"/>
                    <a:pt x="2382" y="1834"/>
                    <a:pt x="2382" y="1191"/>
                  </a:cubicBezTo>
                  <a:cubicBezTo>
                    <a:pt x="2382" y="524"/>
                    <a:pt x="1834" y="0"/>
                    <a:pt x="1191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4" name="Google Shape;7904;p53"/>
            <p:cNvSpPr/>
            <p:nvPr/>
          </p:nvSpPr>
          <p:spPr>
            <a:xfrm>
              <a:off x="2201869" y="2441677"/>
              <a:ext cx="71228" cy="71288"/>
            </a:xfrm>
            <a:custGeom>
              <a:rect b="b" l="l" r="r" t="t"/>
              <a:pathLst>
                <a:path extrusionOk="0" h="2385" w="2383">
                  <a:moveTo>
                    <a:pt x="1269" y="1"/>
                  </a:moveTo>
                  <a:cubicBezTo>
                    <a:pt x="1243" y="1"/>
                    <a:pt x="1217" y="2"/>
                    <a:pt x="1191" y="3"/>
                  </a:cubicBezTo>
                  <a:cubicBezTo>
                    <a:pt x="548" y="3"/>
                    <a:pt x="1" y="527"/>
                    <a:pt x="1" y="1194"/>
                  </a:cubicBezTo>
                  <a:cubicBezTo>
                    <a:pt x="1" y="1837"/>
                    <a:pt x="548" y="2385"/>
                    <a:pt x="1191" y="2385"/>
                  </a:cubicBezTo>
                  <a:cubicBezTo>
                    <a:pt x="1858" y="2385"/>
                    <a:pt x="2382" y="1837"/>
                    <a:pt x="2382" y="1194"/>
                  </a:cubicBezTo>
                  <a:cubicBezTo>
                    <a:pt x="2382" y="553"/>
                    <a:pt x="1898" y="1"/>
                    <a:pt x="1269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5" name="Google Shape;7905;p53"/>
            <p:cNvSpPr/>
            <p:nvPr/>
          </p:nvSpPr>
          <p:spPr>
            <a:xfrm>
              <a:off x="2216097" y="2544978"/>
              <a:ext cx="43460" cy="19967"/>
            </a:xfrm>
            <a:custGeom>
              <a:rect b="b" l="l" r="r" t="t"/>
              <a:pathLst>
                <a:path extrusionOk="0" h="668" w="1454">
                  <a:moveTo>
                    <a:pt x="1" y="1"/>
                  </a:moveTo>
                  <a:lnTo>
                    <a:pt x="1" y="667"/>
                  </a:lnTo>
                  <a:lnTo>
                    <a:pt x="1454" y="667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6" name="Google Shape;7906;p53"/>
            <p:cNvSpPr/>
            <p:nvPr/>
          </p:nvSpPr>
          <p:spPr>
            <a:xfrm>
              <a:off x="2216097" y="2588409"/>
              <a:ext cx="43460" cy="20654"/>
            </a:xfrm>
            <a:custGeom>
              <a:rect b="b" l="l" r="r" t="t"/>
              <a:pathLst>
                <a:path extrusionOk="0" h="691" w="1454">
                  <a:moveTo>
                    <a:pt x="1" y="0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7" name="Google Shape;7907;p53"/>
            <p:cNvSpPr/>
            <p:nvPr/>
          </p:nvSpPr>
          <p:spPr>
            <a:xfrm>
              <a:off x="2216097" y="2631809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8" name="Google Shape;7908;p53"/>
            <p:cNvSpPr/>
            <p:nvPr/>
          </p:nvSpPr>
          <p:spPr>
            <a:xfrm>
              <a:off x="2216097" y="2675240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9" name="Google Shape;7909;p53"/>
            <p:cNvSpPr/>
            <p:nvPr/>
          </p:nvSpPr>
          <p:spPr>
            <a:xfrm>
              <a:off x="2101498" y="2544978"/>
              <a:ext cx="43460" cy="19967"/>
            </a:xfrm>
            <a:custGeom>
              <a:rect b="b" l="l" r="r" t="t"/>
              <a:pathLst>
                <a:path extrusionOk="0" h="668" w="1454">
                  <a:moveTo>
                    <a:pt x="1" y="1"/>
                  </a:moveTo>
                  <a:lnTo>
                    <a:pt x="1" y="667"/>
                  </a:lnTo>
                  <a:lnTo>
                    <a:pt x="1454" y="667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0" name="Google Shape;7910;p53"/>
            <p:cNvSpPr/>
            <p:nvPr/>
          </p:nvSpPr>
          <p:spPr>
            <a:xfrm>
              <a:off x="2101498" y="2588409"/>
              <a:ext cx="43460" cy="20654"/>
            </a:xfrm>
            <a:custGeom>
              <a:rect b="b" l="l" r="r" t="t"/>
              <a:pathLst>
                <a:path extrusionOk="0" h="691" w="1454">
                  <a:moveTo>
                    <a:pt x="1" y="0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1" name="Google Shape;7911;p53"/>
            <p:cNvSpPr/>
            <p:nvPr/>
          </p:nvSpPr>
          <p:spPr>
            <a:xfrm>
              <a:off x="2101498" y="2631809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2" name="Google Shape;7912;p53"/>
            <p:cNvSpPr/>
            <p:nvPr/>
          </p:nvSpPr>
          <p:spPr>
            <a:xfrm>
              <a:off x="2101498" y="2675240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3" name="Google Shape;7913;p53"/>
            <p:cNvSpPr/>
            <p:nvPr/>
          </p:nvSpPr>
          <p:spPr>
            <a:xfrm>
              <a:off x="2330009" y="2544978"/>
              <a:ext cx="43430" cy="19967"/>
            </a:xfrm>
            <a:custGeom>
              <a:rect b="b" l="l" r="r" t="t"/>
              <a:pathLst>
                <a:path extrusionOk="0" h="668" w="1453">
                  <a:moveTo>
                    <a:pt x="0" y="1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4" name="Google Shape;7914;p53"/>
            <p:cNvSpPr/>
            <p:nvPr/>
          </p:nvSpPr>
          <p:spPr>
            <a:xfrm>
              <a:off x="2330009" y="2588409"/>
              <a:ext cx="43430" cy="20654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5" name="Google Shape;7915;p53"/>
            <p:cNvSpPr/>
            <p:nvPr/>
          </p:nvSpPr>
          <p:spPr>
            <a:xfrm>
              <a:off x="2330009" y="2631809"/>
              <a:ext cx="43430" cy="20684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2"/>
                  </a:lnTo>
                  <a:lnTo>
                    <a:pt x="1453" y="692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6" name="Google Shape;7916;p53"/>
            <p:cNvSpPr/>
            <p:nvPr/>
          </p:nvSpPr>
          <p:spPr>
            <a:xfrm>
              <a:off x="2330009" y="2675240"/>
              <a:ext cx="43430" cy="20684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7" name="Google Shape;7917;p53"/>
            <p:cNvSpPr/>
            <p:nvPr/>
          </p:nvSpPr>
          <p:spPr>
            <a:xfrm>
              <a:off x="2316469" y="2441767"/>
              <a:ext cx="71228" cy="71198"/>
            </a:xfrm>
            <a:custGeom>
              <a:rect b="b" l="l" r="r" t="t"/>
              <a:pathLst>
                <a:path extrusionOk="0" h="2382" w="2383">
                  <a:moveTo>
                    <a:pt x="1192" y="0"/>
                  </a:moveTo>
                  <a:cubicBezTo>
                    <a:pt x="549" y="0"/>
                    <a:pt x="1" y="524"/>
                    <a:pt x="1" y="1191"/>
                  </a:cubicBezTo>
                  <a:cubicBezTo>
                    <a:pt x="1" y="1834"/>
                    <a:pt x="549" y="2382"/>
                    <a:pt x="1192" y="2382"/>
                  </a:cubicBezTo>
                  <a:cubicBezTo>
                    <a:pt x="1858" y="2382"/>
                    <a:pt x="2382" y="1834"/>
                    <a:pt x="2382" y="1191"/>
                  </a:cubicBezTo>
                  <a:cubicBezTo>
                    <a:pt x="2382" y="524"/>
                    <a:pt x="1858" y="0"/>
                    <a:pt x="1192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8" name="Google Shape;7918;p53"/>
            <p:cNvSpPr/>
            <p:nvPr/>
          </p:nvSpPr>
          <p:spPr>
            <a:xfrm>
              <a:off x="2237469" y="2544978"/>
              <a:ext cx="22089" cy="19967"/>
            </a:xfrm>
            <a:custGeom>
              <a:rect b="b" l="l" r="r" t="t"/>
              <a:pathLst>
                <a:path extrusionOk="0" h="668" w="739">
                  <a:moveTo>
                    <a:pt x="0" y="1"/>
                  </a:moveTo>
                  <a:lnTo>
                    <a:pt x="0" y="667"/>
                  </a:lnTo>
                  <a:lnTo>
                    <a:pt x="739" y="66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9" name="Google Shape;7919;p53"/>
            <p:cNvSpPr/>
            <p:nvPr/>
          </p:nvSpPr>
          <p:spPr>
            <a:xfrm>
              <a:off x="2237469" y="2588409"/>
              <a:ext cx="22089" cy="20654"/>
            </a:xfrm>
            <a:custGeom>
              <a:rect b="b" l="l" r="r" t="t"/>
              <a:pathLst>
                <a:path extrusionOk="0" h="691" w="739">
                  <a:moveTo>
                    <a:pt x="0" y="0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0" name="Google Shape;7920;p53"/>
            <p:cNvSpPr/>
            <p:nvPr/>
          </p:nvSpPr>
          <p:spPr>
            <a:xfrm>
              <a:off x="2237469" y="2631809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2"/>
                  </a:lnTo>
                  <a:lnTo>
                    <a:pt x="739" y="692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1" name="Google Shape;7921;p53"/>
            <p:cNvSpPr/>
            <p:nvPr/>
          </p:nvSpPr>
          <p:spPr>
            <a:xfrm>
              <a:off x="2237469" y="2675240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2" name="Google Shape;7922;p53"/>
            <p:cNvSpPr/>
            <p:nvPr/>
          </p:nvSpPr>
          <p:spPr>
            <a:xfrm>
              <a:off x="2237469" y="2440332"/>
              <a:ext cx="35629" cy="72633"/>
            </a:xfrm>
            <a:custGeom>
              <a:rect b="b" l="l" r="r" t="t"/>
              <a:pathLst>
                <a:path extrusionOk="0" h="2430" w="1192">
                  <a:moveTo>
                    <a:pt x="0" y="1"/>
                  </a:moveTo>
                  <a:lnTo>
                    <a:pt x="0" y="2430"/>
                  </a:lnTo>
                  <a:cubicBezTo>
                    <a:pt x="667" y="2430"/>
                    <a:pt x="1191" y="1882"/>
                    <a:pt x="1191" y="1239"/>
                  </a:cubicBezTo>
                  <a:cubicBezTo>
                    <a:pt x="1191" y="572"/>
                    <a:pt x="667" y="1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3" name="Google Shape;7923;p53"/>
            <p:cNvSpPr/>
            <p:nvPr/>
          </p:nvSpPr>
          <p:spPr>
            <a:xfrm>
              <a:off x="2351350" y="2544978"/>
              <a:ext cx="22089" cy="19967"/>
            </a:xfrm>
            <a:custGeom>
              <a:rect b="b" l="l" r="r" t="t"/>
              <a:pathLst>
                <a:path extrusionOk="0" h="668" w="739">
                  <a:moveTo>
                    <a:pt x="1" y="1"/>
                  </a:moveTo>
                  <a:lnTo>
                    <a:pt x="1" y="667"/>
                  </a:lnTo>
                  <a:lnTo>
                    <a:pt x="739" y="66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4" name="Google Shape;7924;p53"/>
            <p:cNvSpPr/>
            <p:nvPr/>
          </p:nvSpPr>
          <p:spPr>
            <a:xfrm>
              <a:off x="2351350" y="2588409"/>
              <a:ext cx="22089" cy="20654"/>
            </a:xfrm>
            <a:custGeom>
              <a:rect b="b" l="l" r="r" t="t"/>
              <a:pathLst>
                <a:path extrusionOk="0" h="691" w="739">
                  <a:moveTo>
                    <a:pt x="1" y="0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5" name="Google Shape;7925;p53"/>
            <p:cNvSpPr/>
            <p:nvPr/>
          </p:nvSpPr>
          <p:spPr>
            <a:xfrm>
              <a:off x="2351350" y="2631809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1" y="1"/>
                  </a:moveTo>
                  <a:lnTo>
                    <a:pt x="1" y="692"/>
                  </a:lnTo>
                  <a:lnTo>
                    <a:pt x="739" y="692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6" name="Google Shape;7926;p53"/>
            <p:cNvSpPr/>
            <p:nvPr/>
          </p:nvSpPr>
          <p:spPr>
            <a:xfrm>
              <a:off x="2351350" y="2675240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1" y="1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7" name="Google Shape;7927;p53"/>
            <p:cNvSpPr/>
            <p:nvPr/>
          </p:nvSpPr>
          <p:spPr>
            <a:xfrm>
              <a:off x="2353503" y="2440332"/>
              <a:ext cx="35599" cy="72633"/>
            </a:xfrm>
            <a:custGeom>
              <a:rect b="b" l="l" r="r" t="t"/>
              <a:pathLst>
                <a:path extrusionOk="0" h="2430" w="1191">
                  <a:moveTo>
                    <a:pt x="0" y="1"/>
                  </a:moveTo>
                  <a:lnTo>
                    <a:pt x="0" y="2430"/>
                  </a:lnTo>
                  <a:cubicBezTo>
                    <a:pt x="643" y="2430"/>
                    <a:pt x="1191" y="1882"/>
                    <a:pt x="1191" y="1239"/>
                  </a:cubicBezTo>
                  <a:cubicBezTo>
                    <a:pt x="1191" y="572"/>
                    <a:pt x="619" y="48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8" name="Google Shape;7928;p53"/>
            <p:cNvSpPr/>
            <p:nvPr/>
          </p:nvSpPr>
          <p:spPr>
            <a:xfrm>
              <a:off x="2122869" y="2544978"/>
              <a:ext cx="22089" cy="19967"/>
            </a:xfrm>
            <a:custGeom>
              <a:rect b="b" l="l" r="r" t="t"/>
              <a:pathLst>
                <a:path extrusionOk="0" h="668" w="739">
                  <a:moveTo>
                    <a:pt x="0" y="1"/>
                  </a:moveTo>
                  <a:lnTo>
                    <a:pt x="0" y="667"/>
                  </a:lnTo>
                  <a:lnTo>
                    <a:pt x="739" y="66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9" name="Google Shape;7929;p53"/>
            <p:cNvSpPr/>
            <p:nvPr/>
          </p:nvSpPr>
          <p:spPr>
            <a:xfrm>
              <a:off x="2122869" y="2588409"/>
              <a:ext cx="22089" cy="20654"/>
            </a:xfrm>
            <a:custGeom>
              <a:rect b="b" l="l" r="r" t="t"/>
              <a:pathLst>
                <a:path extrusionOk="0" h="691" w="739">
                  <a:moveTo>
                    <a:pt x="0" y="0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0" name="Google Shape;7930;p53"/>
            <p:cNvSpPr/>
            <p:nvPr/>
          </p:nvSpPr>
          <p:spPr>
            <a:xfrm>
              <a:off x="2122869" y="2631809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2"/>
                  </a:lnTo>
                  <a:lnTo>
                    <a:pt x="739" y="692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1" name="Google Shape;7931;p53"/>
            <p:cNvSpPr/>
            <p:nvPr/>
          </p:nvSpPr>
          <p:spPr>
            <a:xfrm>
              <a:off x="2122869" y="2675240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2" name="Google Shape;7932;p53"/>
            <p:cNvSpPr/>
            <p:nvPr/>
          </p:nvSpPr>
          <p:spPr>
            <a:xfrm>
              <a:off x="2122869" y="2440332"/>
              <a:ext cx="35599" cy="72633"/>
            </a:xfrm>
            <a:custGeom>
              <a:rect b="b" l="l" r="r" t="t"/>
              <a:pathLst>
                <a:path extrusionOk="0" h="2430" w="1191">
                  <a:moveTo>
                    <a:pt x="0" y="1"/>
                  </a:moveTo>
                  <a:lnTo>
                    <a:pt x="0" y="2430"/>
                  </a:lnTo>
                  <a:cubicBezTo>
                    <a:pt x="643" y="2430"/>
                    <a:pt x="1191" y="1882"/>
                    <a:pt x="1191" y="1239"/>
                  </a:cubicBezTo>
                  <a:cubicBezTo>
                    <a:pt x="1191" y="572"/>
                    <a:pt x="643" y="48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3" name="Google Shape;7933;p53"/>
          <p:cNvGrpSpPr/>
          <p:nvPr/>
        </p:nvGrpSpPr>
        <p:grpSpPr>
          <a:xfrm>
            <a:off x="1049591" y="2490877"/>
            <a:ext cx="345262" cy="239928"/>
            <a:chOff x="1392491" y="2490877"/>
            <a:chExt cx="345262" cy="239928"/>
          </a:xfrm>
        </p:grpSpPr>
        <p:sp>
          <p:nvSpPr>
            <p:cNvPr id="7934" name="Google Shape;7934;p53"/>
            <p:cNvSpPr/>
            <p:nvPr/>
          </p:nvSpPr>
          <p:spPr>
            <a:xfrm>
              <a:off x="1517074" y="2492311"/>
              <a:ext cx="95409" cy="168012"/>
            </a:xfrm>
            <a:custGeom>
              <a:rect b="b" l="l" r="r" t="t"/>
              <a:pathLst>
                <a:path extrusionOk="0" h="5621" w="3192">
                  <a:moveTo>
                    <a:pt x="0" y="0"/>
                  </a:moveTo>
                  <a:lnTo>
                    <a:pt x="0" y="5620"/>
                  </a:lnTo>
                  <a:lnTo>
                    <a:pt x="3191" y="5620"/>
                  </a:lnTo>
                  <a:lnTo>
                    <a:pt x="319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5" name="Google Shape;7935;p53"/>
            <p:cNvSpPr/>
            <p:nvPr/>
          </p:nvSpPr>
          <p:spPr>
            <a:xfrm>
              <a:off x="1641627" y="2562763"/>
              <a:ext cx="95409" cy="168042"/>
            </a:xfrm>
            <a:custGeom>
              <a:rect b="b" l="l" r="r" t="t"/>
              <a:pathLst>
                <a:path extrusionOk="0" h="5622" w="3192">
                  <a:moveTo>
                    <a:pt x="1" y="1"/>
                  </a:moveTo>
                  <a:lnTo>
                    <a:pt x="1" y="5621"/>
                  </a:lnTo>
                  <a:lnTo>
                    <a:pt x="3192" y="5621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6" name="Google Shape;7936;p53"/>
            <p:cNvSpPr/>
            <p:nvPr/>
          </p:nvSpPr>
          <p:spPr>
            <a:xfrm>
              <a:off x="1690049" y="2562763"/>
              <a:ext cx="47704" cy="168042"/>
            </a:xfrm>
            <a:custGeom>
              <a:rect b="b" l="l" r="r" t="t"/>
              <a:pathLst>
                <a:path extrusionOk="0" h="5622" w="1596">
                  <a:moveTo>
                    <a:pt x="0" y="1"/>
                  </a:moveTo>
                  <a:lnTo>
                    <a:pt x="0" y="5621"/>
                  </a:lnTo>
                  <a:lnTo>
                    <a:pt x="1596" y="5621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7" name="Google Shape;7937;p53"/>
            <p:cNvSpPr/>
            <p:nvPr/>
          </p:nvSpPr>
          <p:spPr>
            <a:xfrm>
              <a:off x="1640909" y="2490877"/>
              <a:ext cx="96126" cy="98278"/>
            </a:xfrm>
            <a:custGeom>
              <a:rect b="b" l="l" r="r" t="t"/>
              <a:pathLst>
                <a:path extrusionOk="0" h="3288" w="3216">
                  <a:moveTo>
                    <a:pt x="1" y="1"/>
                  </a:moveTo>
                  <a:lnTo>
                    <a:pt x="1" y="2358"/>
                  </a:lnTo>
                  <a:lnTo>
                    <a:pt x="1597" y="3287"/>
                  </a:lnTo>
                  <a:lnTo>
                    <a:pt x="3216" y="2406"/>
                  </a:lnTo>
                  <a:lnTo>
                    <a:pt x="3216" y="48"/>
                  </a:lnTo>
                  <a:lnTo>
                    <a:pt x="321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8" name="Google Shape;7938;p53"/>
            <p:cNvSpPr/>
            <p:nvPr/>
          </p:nvSpPr>
          <p:spPr>
            <a:xfrm>
              <a:off x="1688614" y="2492311"/>
              <a:ext cx="48422" cy="96844"/>
            </a:xfrm>
            <a:custGeom>
              <a:rect b="b" l="l" r="r" t="t"/>
              <a:pathLst>
                <a:path extrusionOk="0" h="3240" w="1620">
                  <a:moveTo>
                    <a:pt x="1" y="0"/>
                  </a:moveTo>
                  <a:lnTo>
                    <a:pt x="1" y="3239"/>
                  </a:lnTo>
                  <a:lnTo>
                    <a:pt x="1620" y="2358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9" name="Google Shape;7939;p53"/>
            <p:cNvSpPr/>
            <p:nvPr/>
          </p:nvSpPr>
          <p:spPr>
            <a:xfrm>
              <a:off x="1393209" y="2562763"/>
              <a:ext cx="95409" cy="168042"/>
            </a:xfrm>
            <a:custGeom>
              <a:rect b="b" l="l" r="r" t="t"/>
              <a:pathLst>
                <a:path extrusionOk="0" h="5622" w="3192">
                  <a:moveTo>
                    <a:pt x="1" y="1"/>
                  </a:moveTo>
                  <a:lnTo>
                    <a:pt x="1" y="5621"/>
                  </a:lnTo>
                  <a:lnTo>
                    <a:pt x="3192" y="5621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0" name="Google Shape;7940;p53"/>
            <p:cNvSpPr/>
            <p:nvPr/>
          </p:nvSpPr>
          <p:spPr>
            <a:xfrm>
              <a:off x="1440914" y="2562763"/>
              <a:ext cx="47704" cy="168042"/>
            </a:xfrm>
            <a:custGeom>
              <a:rect b="b" l="l" r="r" t="t"/>
              <a:pathLst>
                <a:path extrusionOk="0" h="5622" w="1596">
                  <a:moveTo>
                    <a:pt x="0" y="1"/>
                  </a:moveTo>
                  <a:lnTo>
                    <a:pt x="0" y="5621"/>
                  </a:lnTo>
                  <a:lnTo>
                    <a:pt x="1596" y="5621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1" name="Google Shape;7941;p53"/>
            <p:cNvSpPr/>
            <p:nvPr/>
          </p:nvSpPr>
          <p:spPr>
            <a:xfrm>
              <a:off x="1392491" y="2490877"/>
              <a:ext cx="96126" cy="98278"/>
            </a:xfrm>
            <a:custGeom>
              <a:rect b="b" l="l" r="r" t="t"/>
              <a:pathLst>
                <a:path extrusionOk="0" h="3288" w="3216">
                  <a:moveTo>
                    <a:pt x="1" y="1"/>
                  </a:moveTo>
                  <a:lnTo>
                    <a:pt x="1" y="2358"/>
                  </a:lnTo>
                  <a:lnTo>
                    <a:pt x="1620" y="3287"/>
                  </a:lnTo>
                  <a:lnTo>
                    <a:pt x="3216" y="2406"/>
                  </a:lnTo>
                  <a:lnTo>
                    <a:pt x="3216" y="48"/>
                  </a:lnTo>
                  <a:lnTo>
                    <a:pt x="321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2" name="Google Shape;7942;p53"/>
            <p:cNvSpPr/>
            <p:nvPr/>
          </p:nvSpPr>
          <p:spPr>
            <a:xfrm>
              <a:off x="1440914" y="2492311"/>
              <a:ext cx="47704" cy="96844"/>
            </a:xfrm>
            <a:custGeom>
              <a:rect b="b" l="l" r="r" t="t"/>
              <a:pathLst>
                <a:path extrusionOk="0" h="3240" w="1596">
                  <a:moveTo>
                    <a:pt x="0" y="0"/>
                  </a:moveTo>
                  <a:lnTo>
                    <a:pt x="0" y="3239"/>
                  </a:lnTo>
                  <a:lnTo>
                    <a:pt x="1596" y="2358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3" name="Google Shape;7943;p53"/>
            <p:cNvSpPr/>
            <p:nvPr/>
          </p:nvSpPr>
          <p:spPr>
            <a:xfrm>
              <a:off x="1565466" y="2492311"/>
              <a:ext cx="47734" cy="168012"/>
            </a:xfrm>
            <a:custGeom>
              <a:rect b="b" l="l" r="r" t="t"/>
              <a:pathLst>
                <a:path extrusionOk="0" h="5621" w="1597">
                  <a:moveTo>
                    <a:pt x="1" y="0"/>
                  </a:moveTo>
                  <a:lnTo>
                    <a:pt x="1" y="5620"/>
                  </a:lnTo>
                  <a:lnTo>
                    <a:pt x="1596" y="5620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4" name="Google Shape;7944;p53"/>
            <p:cNvSpPr/>
            <p:nvPr/>
          </p:nvSpPr>
          <p:spPr>
            <a:xfrm>
              <a:off x="1517791" y="2632527"/>
              <a:ext cx="95409" cy="98278"/>
            </a:xfrm>
            <a:custGeom>
              <a:rect b="b" l="l" r="r" t="t"/>
              <a:pathLst>
                <a:path extrusionOk="0" h="3288" w="3192">
                  <a:moveTo>
                    <a:pt x="1619" y="1"/>
                  </a:moveTo>
                  <a:lnTo>
                    <a:pt x="0" y="929"/>
                  </a:lnTo>
                  <a:lnTo>
                    <a:pt x="0" y="3287"/>
                  </a:lnTo>
                  <a:lnTo>
                    <a:pt x="3191" y="3287"/>
                  </a:lnTo>
                  <a:lnTo>
                    <a:pt x="3191" y="929"/>
                  </a:lnTo>
                  <a:lnTo>
                    <a:pt x="161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5" name="Google Shape;7945;p53"/>
            <p:cNvSpPr/>
            <p:nvPr/>
          </p:nvSpPr>
          <p:spPr>
            <a:xfrm>
              <a:off x="1565466" y="2632527"/>
              <a:ext cx="47734" cy="98278"/>
            </a:xfrm>
            <a:custGeom>
              <a:rect b="b" l="l" r="r" t="t"/>
              <a:pathLst>
                <a:path extrusionOk="0" h="3288" w="1597">
                  <a:moveTo>
                    <a:pt x="1" y="1"/>
                  </a:moveTo>
                  <a:lnTo>
                    <a:pt x="1" y="3287"/>
                  </a:lnTo>
                  <a:lnTo>
                    <a:pt x="1596" y="3287"/>
                  </a:lnTo>
                  <a:lnTo>
                    <a:pt x="1596" y="9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6" name="Google Shape;7946;p53"/>
          <p:cNvGrpSpPr/>
          <p:nvPr/>
        </p:nvGrpSpPr>
        <p:grpSpPr>
          <a:xfrm>
            <a:off x="1049591" y="2982751"/>
            <a:ext cx="344543" cy="345977"/>
            <a:chOff x="1392491" y="2982751"/>
            <a:chExt cx="344543" cy="345977"/>
          </a:xfrm>
        </p:grpSpPr>
        <p:sp>
          <p:nvSpPr>
            <p:cNvPr id="7947" name="Google Shape;7947;p53"/>
            <p:cNvSpPr/>
            <p:nvPr/>
          </p:nvSpPr>
          <p:spPr>
            <a:xfrm>
              <a:off x="1438044" y="3029021"/>
              <a:ext cx="253437" cy="252720"/>
            </a:xfrm>
            <a:custGeom>
              <a:rect b="b" l="l" r="r" t="t"/>
              <a:pathLst>
                <a:path extrusionOk="0" h="8455" w="8479">
                  <a:moveTo>
                    <a:pt x="4216" y="0"/>
                  </a:moveTo>
                  <a:cubicBezTo>
                    <a:pt x="1906" y="0"/>
                    <a:pt x="1" y="1858"/>
                    <a:pt x="1" y="4215"/>
                  </a:cubicBezTo>
                  <a:cubicBezTo>
                    <a:pt x="1" y="6549"/>
                    <a:pt x="1882" y="8454"/>
                    <a:pt x="4216" y="8454"/>
                  </a:cubicBezTo>
                  <a:cubicBezTo>
                    <a:pt x="5478" y="8454"/>
                    <a:pt x="6597" y="7907"/>
                    <a:pt x="7383" y="7049"/>
                  </a:cubicBezTo>
                  <a:cubicBezTo>
                    <a:pt x="8074" y="6311"/>
                    <a:pt x="8479" y="5311"/>
                    <a:pt x="8479" y="4215"/>
                  </a:cubicBezTo>
                  <a:cubicBezTo>
                    <a:pt x="8479" y="1905"/>
                    <a:pt x="6574" y="0"/>
                    <a:pt x="4216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8" name="Google Shape;7948;p53"/>
            <p:cNvSpPr/>
            <p:nvPr/>
          </p:nvSpPr>
          <p:spPr>
            <a:xfrm>
              <a:off x="1564061" y="3029021"/>
              <a:ext cx="127421" cy="252720"/>
            </a:xfrm>
            <a:custGeom>
              <a:rect b="b" l="l" r="r" t="t"/>
              <a:pathLst>
                <a:path extrusionOk="0" h="8455" w="4263">
                  <a:moveTo>
                    <a:pt x="0" y="0"/>
                  </a:moveTo>
                  <a:lnTo>
                    <a:pt x="0" y="8454"/>
                  </a:lnTo>
                  <a:cubicBezTo>
                    <a:pt x="1262" y="8454"/>
                    <a:pt x="2381" y="7907"/>
                    <a:pt x="3167" y="7049"/>
                  </a:cubicBezTo>
                  <a:cubicBezTo>
                    <a:pt x="3858" y="6311"/>
                    <a:pt x="4263" y="5311"/>
                    <a:pt x="4263" y="4215"/>
                  </a:cubicBezTo>
                  <a:cubicBezTo>
                    <a:pt x="4263" y="1905"/>
                    <a:pt x="2358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9" name="Google Shape;7949;p53"/>
            <p:cNvSpPr/>
            <p:nvPr/>
          </p:nvSpPr>
          <p:spPr>
            <a:xfrm>
              <a:off x="1392491" y="2983468"/>
              <a:ext cx="178712" cy="345259"/>
            </a:xfrm>
            <a:custGeom>
              <a:rect b="b" l="l" r="r" t="t"/>
              <a:pathLst>
                <a:path extrusionOk="0" h="11551" w="5979">
                  <a:moveTo>
                    <a:pt x="5740" y="0"/>
                  </a:moveTo>
                  <a:cubicBezTo>
                    <a:pt x="4240" y="0"/>
                    <a:pt x="2763" y="596"/>
                    <a:pt x="1692" y="1691"/>
                  </a:cubicBezTo>
                  <a:cubicBezTo>
                    <a:pt x="620" y="2763"/>
                    <a:pt x="1" y="4215"/>
                    <a:pt x="1" y="5763"/>
                  </a:cubicBezTo>
                  <a:cubicBezTo>
                    <a:pt x="1" y="7311"/>
                    <a:pt x="596" y="8740"/>
                    <a:pt x="1692" y="9836"/>
                  </a:cubicBezTo>
                  <a:cubicBezTo>
                    <a:pt x="2763" y="10907"/>
                    <a:pt x="4240" y="11503"/>
                    <a:pt x="5740" y="11550"/>
                  </a:cubicBezTo>
                  <a:lnTo>
                    <a:pt x="5978" y="10598"/>
                  </a:lnTo>
                  <a:lnTo>
                    <a:pt x="5740" y="9693"/>
                  </a:lnTo>
                  <a:cubicBezTo>
                    <a:pt x="3597" y="9645"/>
                    <a:pt x="1858" y="7907"/>
                    <a:pt x="1858" y="5739"/>
                  </a:cubicBezTo>
                  <a:cubicBezTo>
                    <a:pt x="1858" y="3572"/>
                    <a:pt x="3597" y="1834"/>
                    <a:pt x="5740" y="1834"/>
                  </a:cubicBezTo>
                  <a:lnTo>
                    <a:pt x="5978" y="905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0" name="Google Shape;7950;p53"/>
            <p:cNvSpPr/>
            <p:nvPr/>
          </p:nvSpPr>
          <p:spPr>
            <a:xfrm>
              <a:off x="1564061" y="3233321"/>
              <a:ext cx="127421" cy="93257"/>
            </a:xfrm>
            <a:custGeom>
              <a:rect b="b" l="l" r="r" t="t"/>
              <a:pathLst>
                <a:path extrusionOk="0" h="3120" w="4263">
                  <a:moveTo>
                    <a:pt x="2929" y="0"/>
                  </a:moveTo>
                  <a:cubicBezTo>
                    <a:pt x="2215" y="810"/>
                    <a:pt x="1167" y="1286"/>
                    <a:pt x="0" y="1286"/>
                  </a:cubicBezTo>
                  <a:lnTo>
                    <a:pt x="0" y="3120"/>
                  </a:lnTo>
                  <a:cubicBezTo>
                    <a:pt x="1548" y="3120"/>
                    <a:pt x="2977" y="2524"/>
                    <a:pt x="4096" y="1429"/>
                  </a:cubicBezTo>
                  <a:lnTo>
                    <a:pt x="4263" y="1262"/>
                  </a:lnTo>
                  <a:lnTo>
                    <a:pt x="3810" y="310"/>
                  </a:lnTo>
                  <a:lnTo>
                    <a:pt x="2929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1" name="Google Shape;7951;p53"/>
            <p:cNvSpPr/>
            <p:nvPr/>
          </p:nvSpPr>
          <p:spPr>
            <a:xfrm>
              <a:off x="1564061" y="2982751"/>
              <a:ext cx="172973" cy="288319"/>
            </a:xfrm>
            <a:custGeom>
              <a:rect b="b" l="l" r="r" t="t"/>
              <a:pathLst>
                <a:path extrusionOk="0" h="9646" w="5787">
                  <a:moveTo>
                    <a:pt x="0" y="0"/>
                  </a:moveTo>
                  <a:lnTo>
                    <a:pt x="0" y="1834"/>
                  </a:lnTo>
                  <a:cubicBezTo>
                    <a:pt x="2167" y="1834"/>
                    <a:pt x="3906" y="3596"/>
                    <a:pt x="3906" y="5740"/>
                  </a:cubicBezTo>
                  <a:cubicBezTo>
                    <a:pt x="3906" y="6740"/>
                    <a:pt x="3525" y="7669"/>
                    <a:pt x="2882" y="8359"/>
                  </a:cubicBezTo>
                  <a:lnTo>
                    <a:pt x="4239" y="9645"/>
                  </a:lnTo>
                  <a:cubicBezTo>
                    <a:pt x="5215" y="8574"/>
                    <a:pt x="5739" y="7192"/>
                    <a:pt x="5739" y="5763"/>
                  </a:cubicBezTo>
                  <a:cubicBezTo>
                    <a:pt x="5787" y="4216"/>
                    <a:pt x="5192" y="2787"/>
                    <a:pt x="4072" y="1691"/>
                  </a:cubicBezTo>
                  <a:cubicBezTo>
                    <a:pt x="2977" y="596"/>
                    <a:pt x="1548" y="0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2" name="Google Shape;7952;p53"/>
          <p:cNvGrpSpPr/>
          <p:nvPr/>
        </p:nvGrpSpPr>
        <p:grpSpPr>
          <a:xfrm>
            <a:off x="1797794" y="2993421"/>
            <a:ext cx="344543" cy="344056"/>
            <a:chOff x="2064494" y="2993421"/>
            <a:chExt cx="344543" cy="344056"/>
          </a:xfrm>
        </p:grpSpPr>
        <p:sp>
          <p:nvSpPr>
            <p:cNvPr id="7953" name="Google Shape;7953;p53"/>
            <p:cNvSpPr/>
            <p:nvPr/>
          </p:nvSpPr>
          <p:spPr>
            <a:xfrm>
              <a:off x="2119313" y="3014793"/>
              <a:ext cx="85426" cy="100371"/>
            </a:xfrm>
            <a:custGeom>
              <a:rect b="b" l="l" r="r" t="t"/>
              <a:pathLst>
                <a:path extrusionOk="0" h="3358" w="2858">
                  <a:moveTo>
                    <a:pt x="1215" y="0"/>
                  </a:moveTo>
                  <a:lnTo>
                    <a:pt x="0" y="3120"/>
                  </a:lnTo>
                  <a:lnTo>
                    <a:pt x="619" y="3358"/>
                  </a:lnTo>
                  <a:lnTo>
                    <a:pt x="1691" y="667"/>
                  </a:lnTo>
                  <a:lnTo>
                    <a:pt x="2858" y="66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4" name="Google Shape;7954;p53"/>
            <p:cNvSpPr/>
            <p:nvPr/>
          </p:nvSpPr>
          <p:spPr>
            <a:xfrm>
              <a:off x="2118595" y="3213384"/>
              <a:ext cx="84021" cy="101088"/>
            </a:xfrm>
            <a:custGeom>
              <a:rect b="b" l="l" r="r" t="t"/>
              <a:pathLst>
                <a:path extrusionOk="0" h="3382" w="2811">
                  <a:moveTo>
                    <a:pt x="620" y="0"/>
                  </a:moveTo>
                  <a:lnTo>
                    <a:pt x="0" y="238"/>
                  </a:lnTo>
                  <a:lnTo>
                    <a:pt x="1215" y="3382"/>
                  </a:lnTo>
                  <a:lnTo>
                    <a:pt x="2810" y="3382"/>
                  </a:lnTo>
                  <a:lnTo>
                    <a:pt x="2810" y="2691"/>
                  </a:lnTo>
                  <a:lnTo>
                    <a:pt x="1667" y="2691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5" name="Google Shape;7955;p53"/>
            <p:cNvSpPr/>
            <p:nvPr/>
          </p:nvSpPr>
          <p:spPr>
            <a:xfrm>
              <a:off x="2166270" y="3108021"/>
              <a:ext cx="70511" cy="32789"/>
            </a:xfrm>
            <a:custGeom>
              <a:rect b="b" l="l" r="r" t="t"/>
              <a:pathLst>
                <a:path extrusionOk="0" h="1097" w="2359">
                  <a:moveTo>
                    <a:pt x="1168" y="1"/>
                  </a:moveTo>
                  <a:lnTo>
                    <a:pt x="1" y="477"/>
                  </a:lnTo>
                  <a:lnTo>
                    <a:pt x="263" y="1096"/>
                  </a:lnTo>
                  <a:lnTo>
                    <a:pt x="1311" y="667"/>
                  </a:lnTo>
                  <a:lnTo>
                    <a:pt x="2359" y="667"/>
                  </a:lnTo>
                  <a:lnTo>
                    <a:pt x="235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6" name="Google Shape;7956;p53"/>
            <p:cNvSpPr/>
            <p:nvPr/>
          </p:nvSpPr>
          <p:spPr>
            <a:xfrm>
              <a:off x="2166270" y="3187738"/>
              <a:ext cx="69793" cy="32789"/>
            </a:xfrm>
            <a:custGeom>
              <a:rect b="b" l="l" r="r" t="t"/>
              <a:pathLst>
                <a:path extrusionOk="0" h="1097" w="2335">
                  <a:moveTo>
                    <a:pt x="263" y="1"/>
                  </a:moveTo>
                  <a:lnTo>
                    <a:pt x="1" y="620"/>
                  </a:lnTo>
                  <a:lnTo>
                    <a:pt x="1168" y="1096"/>
                  </a:lnTo>
                  <a:lnTo>
                    <a:pt x="2335" y="1096"/>
                  </a:lnTo>
                  <a:lnTo>
                    <a:pt x="2335" y="453"/>
                  </a:lnTo>
                  <a:lnTo>
                    <a:pt x="1287" y="45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7" name="Google Shape;7957;p53"/>
            <p:cNvSpPr/>
            <p:nvPr/>
          </p:nvSpPr>
          <p:spPr>
            <a:xfrm>
              <a:off x="2064494" y="3102341"/>
              <a:ext cx="124582" cy="124582"/>
            </a:xfrm>
            <a:custGeom>
              <a:rect b="b" l="l" r="r" t="t"/>
              <a:pathLst>
                <a:path extrusionOk="0" h="4168" w="4168">
                  <a:moveTo>
                    <a:pt x="2096" y="0"/>
                  </a:moveTo>
                  <a:cubicBezTo>
                    <a:pt x="953" y="0"/>
                    <a:pt x="0" y="929"/>
                    <a:pt x="0" y="2096"/>
                  </a:cubicBezTo>
                  <a:cubicBezTo>
                    <a:pt x="0" y="3239"/>
                    <a:pt x="953" y="4168"/>
                    <a:pt x="2096" y="4168"/>
                  </a:cubicBezTo>
                  <a:cubicBezTo>
                    <a:pt x="3239" y="4168"/>
                    <a:pt x="4168" y="3239"/>
                    <a:pt x="4168" y="2096"/>
                  </a:cubicBezTo>
                  <a:cubicBezTo>
                    <a:pt x="4168" y="929"/>
                    <a:pt x="3239" y="0"/>
                    <a:pt x="2096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8" name="Google Shape;7958;p53"/>
            <p:cNvSpPr/>
            <p:nvPr/>
          </p:nvSpPr>
          <p:spPr>
            <a:xfrm>
              <a:off x="2193321" y="2993421"/>
              <a:ext cx="183674" cy="64084"/>
            </a:xfrm>
            <a:custGeom>
              <a:rect b="b" l="l" r="r" t="t"/>
              <a:pathLst>
                <a:path extrusionOk="0" h="2144" w="6145">
                  <a:moveTo>
                    <a:pt x="1096" y="1"/>
                  </a:moveTo>
                  <a:cubicBezTo>
                    <a:pt x="477" y="1"/>
                    <a:pt x="1" y="501"/>
                    <a:pt x="25" y="1120"/>
                  </a:cubicBezTo>
                  <a:cubicBezTo>
                    <a:pt x="49" y="1691"/>
                    <a:pt x="525" y="2144"/>
                    <a:pt x="1096" y="2144"/>
                  </a:cubicBezTo>
                  <a:lnTo>
                    <a:pt x="6145" y="2144"/>
                  </a:lnTo>
                  <a:lnTo>
                    <a:pt x="6145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9" name="Google Shape;7959;p53"/>
            <p:cNvSpPr/>
            <p:nvPr/>
          </p:nvSpPr>
          <p:spPr>
            <a:xfrm>
              <a:off x="2225363" y="3086679"/>
              <a:ext cx="183674" cy="64084"/>
            </a:xfrm>
            <a:custGeom>
              <a:rect b="b" l="l" r="r" t="t"/>
              <a:pathLst>
                <a:path extrusionOk="0" h="2144" w="6145">
                  <a:moveTo>
                    <a:pt x="1096" y="0"/>
                  </a:moveTo>
                  <a:cubicBezTo>
                    <a:pt x="477" y="0"/>
                    <a:pt x="1" y="500"/>
                    <a:pt x="24" y="1120"/>
                  </a:cubicBezTo>
                  <a:cubicBezTo>
                    <a:pt x="48" y="1691"/>
                    <a:pt x="524" y="2144"/>
                    <a:pt x="1096" y="2144"/>
                  </a:cubicBezTo>
                  <a:lnTo>
                    <a:pt x="6145" y="2144"/>
                  </a:lnTo>
                  <a:lnTo>
                    <a:pt x="6145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0" name="Google Shape;7960;p53"/>
            <p:cNvSpPr/>
            <p:nvPr/>
          </p:nvSpPr>
          <p:spPr>
            <a:xfrm>
              <a:off x="2225363" y="3179907"/>
              <a:ext cx="183674" cy="64114"/>
            </a:xfrm>
            <a:custGeom>
              <a:rect b="b" l="l" r="r" t="t"/>
              <a:pathLst>
                <a:path extrusionOk="0" h="2145" w="6145">
                  <a:moveTo>
                    <a:pt x="1096" y="1"/>
                  </a:moveTo>
                  <a:cubicBezTo>
                    <a:pt x="477" y="1"/>
                    <a:pt x="1" y="501"/>
                    <a:pt x="24" y="1144"/>
                  </a:cubicBezTo>
                  <a:cubicBezTo>
                    <a:pt x="48" y="1692"/>
                    <a:pt x="524" y="2144"/>
                    <a:pt x="1096" y="2144"/>
                  </a:cubicBezTo>
                  <a:lnTo>
                    <a:pt x="6145" y="2144"/>
                  </a:lnTo>
                  <a:lnTo>
                    <a:pt x="6145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1" name="Google Shape;7961;p53"/>
            <p:cNvSpPr/>
            <p:nvPr/>
          </p:nvSpPr>
          <p:spPr>
            <a:xfrm>
              <a:off x="2193321" y="3273164"/>
              <a:ext cx="183674" cy="64084"/>
            </a:xfrm>
            <a:custGeom>
              <a:rect b="b" l="l" r="r" t="t"/>
              <a:pathLst>
                <a:path extrusionOk="0" h="2144" w="6145">
                  <a:moveTo>
                    <a:pt x="1096" y="1"/>
                  </a:moveTo>
                  <a:cubicBezTo>
                    <a:pt x="477" y="1"/>
                    <a:pt x="1" y="525"/>
                    <a:pt x="25" y="1144"/>
                  </a:cubicBezTo>
                  <a:cubicBezTo>
                    <a:pt x="49" y="1715"/>
                    <a:pt x="525" y="2144"/>
                    <a:pt x="1096" y="2144"/>
                  </a:cubicBezTo>
                  <a:lnTo>
                    <a:pt x="6145" y="2144"/>
                  </a:lnTo>
                  <a:lnTo>
                    <a:pt x="6145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2" name="Google Shape;7962;p53"/>
            <p:cNvSpPr/>
            <p:nvPr/>
          </p:nvSpPr>
          <p:spPr>
            <a:xfrm>
              <a:off x="2191916" y="3024029"/>
              <a:ext cx="185079" cy="32072"/>
            </a:xfrm>
            <a:custGeom>
              <a:rect b="b" l="l" r="r" t="t"/>
              <a:pathLst>
                <a:path extrusionOk="0" h="1073" w="6192">
                  <a:moveTo>
                    <a:pt x="0" y="1"/>
                  </a:moveTo>
                  <a:cubicBezTo>
                    <a:pt x="0" y="596"/>
                    <a:pt x="477" y="1072"/>
                    <a:pt x="1072" y="1072"/>
                  </a:cubicBezTo>
                  <a:lnTo>
                    <a:pt x="6192" y="1072"/>
                  </a:lnTo>
                  <a:lnTo>
                    <a:pt x="6192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3" name="Google Shape;7963;p53"/>
            <p:cNvSpPr/>
            <p:nvPr/>
          </p:nvSpPr>
          <p:spPr>
            <a:xfrm>
              <a:off x="2223928" y="3118920"/>
              <a:ext cx="185109" cy="32042"/>
            </a:xfrm>
            <a:custGeom>
              <a:rect b="b" l="l" r="r" t="t"/>
              <a:pathLst>
                <a:path extrusionOk="0" h="1072" w="6193">
                  <a:moveTo>
                    <a:pt x="1" y="0"/>
                  </a:moveTo>
                  <a:cubicBezTo>
                    <a:pt x="1" y="595"/>
                    <a:pt x="477" y="1072"/>
                    <a:pt x="1073" y="1072"/>
                  </a:cubicBezTo>
                  <a:lnTo>
                    <a:pt x="6193" y="1072"/>
                  </a:lnTo>
                  <a:lnTo>
                    <a:pt x="619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4" name="Google Shape;7964;p53"/>
            <p:cNvSpPr/>
            <p:nvPr/>
          </p:nvSpPr>
          <p:spPr>
            <a:xfrm>
              <a:off x="2223928" y="3211232"/>
              <a:ext cx="185109" cy="32072"/>
            </a:xfrm>
            <a:custGeom>
              <a:rect b="b" l="l" r="r" t="t"/>
              <a:pathLst>
                <a:path extrusionOk="0" h="1073" w="6193">
                  <a:moveTo>
                    <a:pt x="1" y="1"/>
                  </a:moveTo>
                  <a:cubicBezTo>
                    <a:pt x="1" y="596"/>
                    <a:pt x="477" y="1072"/>
                    <a:pt x="1073" y="1072"/>
                  </a:cubicBezTo>
                  <a:lnTo>
                    <a:pt x="6193" y="1072"/>
                  </a:lnTo>
                  <a:lnTo>
                    <a:pt x="619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5" name="Google Shape;7965;p53"/>
            <p:cNvSpPr/>
            <p:nvPr/>
          </p:nvSpPr>
          <p:spPr>
            <a:xfrm>
              <a:off x="2191916" y="3305405"/>
              <a:ext cx="185079" cy="32072"/>
            </a:xfrm>
            <a:custGeom>
              <a:rect b="b" l="l" r="r" t="t"/>
              <a:pathLst>
                <a:path extrusionOk="0" h="1073" w="6192">
                  <a:moveTo>
                    <a:pt x="0" y="0"/>
                  </a:moveTo>
                  <a:cubicBezTo>
                    <a:pt x="0" y="596"/>
                    <a:pt x="477" y="1072"/>
                    <a:pt x="1072" y="1072"/>
                  </a:cubicBezTo>
                  <a:lnTo>
                    <a:pt x="6192" y="1072"/>
                  </a:lnTo>
                  <a:lnTo>
                    <a:pt x="619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6" name="Google Shape;7966;p53"/>
            <p:cNvSpPr/>
            <p:nvPr/>
          </p:nvSpPr>
          <p:spPr>
            <a:xfrm>
              <a:off x="2064494" y="3164962"/>
              <a:ext cx="124582" cy="61962"/>
            </a:xfrm>
            <a:custGeom>
              <a:rect b="b" l="l" r="r" t="t"/>
              <a:pathLst>
                <a:path extrusionOk="0" h="2073" w="4168">
                  <a:moveTo>
                    <a:pt x="0" y="1"/>
                  </a:moveTo>
                  <a:cubicBezTo>
                    <a:pt x="0" y="1168"/>
                    <a:pt x="929" y="2073"/>
                    <a:pt x="2096" y="2073"/>
                  </a:cubicBezTo>
                  <a:cubicBezTo>
                    <a:pt x="3263" y="2073"/>
                    <a:pt x="4168" y="1168"/>
                    <a:pt x="4168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7" name="Google Shape;7967;p53"/>
          <p:cNvGrpSpPr/>
          <p:nvPr/>
        </p:nvGrpSpPr>
        <p:grpSpPr>
          <a:xfrm>
            <a:off x="2556667" y="2990582"/>
            <a:ext cx="343109" cy="344545"/>
            <a:chOff x="2747167" y="2990582"/>
            <a:chExt cx="343109" cy="344545"/>
          </a:xfrm>
        </p:grpSpPr>
        <p:sp>
          <p:nvSpPr>
            <p:cNvPr id="7968" name="Google Shape;7968;p53"/>
            <p:cNvSpPr/>
            <p:nvPr/>
          </p:nvSpPr>
          <p:spPr>
            <a:xfrm>
              <a:off x="2773500" y="2991987"/>
              <a:ext cx="290441" cy="330314"/>
            </a:xfrm>
            <a:custGeom>
              <a:rect b="b" l="l" r="r" t="t"/>
              <a:pathLst>
                <a:path extrusionOk="0" h="11051" w="9717">
                  <a:moveTo>
                    <a:pt x="9717" y="1"/>
                  </a:moveTo>
                  <a:cubicBezTo>
                    <a:pt x="9169" y="477"/>
                    <a:pt x="8598" y="954"/>
                    <a:pt x="7978" y="1406"/>
                  </a:cubicBezTo>
                  <a:cubicBezTo>
                    <a:pt x="7669" y="1644"/>
                    <a:pt x="7454" y="2573"/>
                    <a:pt x="7097" y="2787"/>
                  </a:cubicBezTo>
                  <a:cubicBezTo>
                    <a:pt x="7048" y="2812"/>
                    <a:pt x="6996" y="2822"/>
                    <a:pt x="6941" y="2822"/>
                  </a:cubicBezTo>
                  <a:cubicBezTo>
                    <a:pt x="6675" y="2822"/>
                    <a:pt x="6349" y="2586"/>
                    <a:pt x="6072" y="2586"/>
                  </a:cubicBezTo>
                  <a:cubicBezTo>
                    <a:pt x="6014" y="2586"/>
                    <a:pt x="5959" y="2596"/>
                    <a:pt x="5907" y="2621"/>
                  </a:cubicBezTo>
                  <a:cubicBezTo>
                    <a:pt x="5240" y="2930"/>
                    <a:pt x="4525" y="3192"/>
                    <a:pt x="3811" y="3406"/>
                  </a:cubicBezTo>
                  <a:cubicBezTo>
                    <a:pt x="3501" y="3502"/>
                    <a:pt x="3215" y="4097"/>
                    <a:pt x="2906" y="4168"/>
                  </a:cubicBezTo>
                  <a:cubicBezTo>
                    <a:pt x="2875" y="4177"/>
                    <a:pt x="2844" y="4181"/>
                    <a:pt x="2811" y="4181"/>
                  </a:cubicBezTo>
                  <a:cubicBezTo>
                    <a:pt x="2511" y="4181"/>
                    <a:pt x="2128" y="3852"/>
                    <a:pt x="1816" y="3852"/>
                  </a:cubicBezTo>
                  <a:cubicBezTo>
                    <a:pt x="1790" y="3852"/>
                    <a:pt x="1764" y="3854"/>
                    <a:pt x="1739" y="3859"/>
                  </a:cubicBezTo>
                  <a:cubicBezTo>
                    <a:pt x="1167" y="3930"/>
                    <a:pt x="596" y="3978"/>
                    <a:pt x="1" y="4002"/>
                  </a:cubicBezTo>
                  <a:lnTo>
                    <a:pt x="1" y="11051"/>
                  </a:lnTo>
                  <a:lnTo>
                    <a:pt x="9717" y="11051"/>
                  </a:lnTo>
                  <a:lnTo>
                    <a:pt x="971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9" name="Google Shape;7969;p53"/>
            <p:cNvSpPr/>
            <p:nvPr/>
          </p:nvSpPr>
          <p:spPr>
            <a:xfrm>
              <a:off x="2825479" y="3093075"/>
              <a:ext cx="61932" cy="227822"/>
            </a:xfrm>
            <a:custGeom>
              <a:rect b="b" l="l" r="r" t="t"/>
              <a:pathLst>
                <a:path extrusionOk="0" h="7622" w="2072">
                  <a:moveTo>
                    <a:pt x="2072" y="1"/>
                  </a:moveTo>
                  <a:cubicBezTo>
                    <a:pt x="1405" y="191"/>
                    <a:pt x="714" y="358"/>
                    <a:pt x="0" y="429"/>
                  </a:cubicBezTo>
                  <a:lnTo>
                    <a:pt x="0" y="7621"/>
                  </a:lnTo>
                  <a:lnTo>
                    <a:pt x="2072" y="7621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0" name="Google Shape;7970;p53"/>
            <p:cNvSpPr/>
            <p:nvPr/>
          </p:nvSpPr>
          <p:spPr>
            <a:xfrm>
              <a:off x="2950032" y="3033295"/>
              <a:ext cx="61962" cy="287602"/>
            </a:xfrm>
            <a:custGeom>
              <a:rect b="b" l="l" r="r" t="t"/>
              <a:pathLst>
                <a:path extrusionOk="0" h="9622" w="2073">
                  <a:moveTo>
                    <a:pt x="2072" y="0"/>
                  </a:moveTo>
                  <a:cubicBezTo>
                    <a:pt x="1429" y="476"/>
                    <a:pt x="715" y="858"/>
                    <a:pt x="1" y="1215"/>
                  </a:cubicBezTo>
                  <a:lnTo>
                    <a:pt x="1" y="9621"/>
                  </a:lnTo>
                  <a:lnTo>
                    <a:pt x="2072" y="962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1" name="Google Shape;7971;p53"/>
            <p:cNvSpPr/>
            <p:nvPr/>
          </p:nvSpPr>
          <p:spPr>
            <a:xfrm>
              <a:off x="3011964" y="2990582"/>
              <a:ext cx="51291" cy="331002"/>
            </a:xfrm>
            <a:custGeom>
              <a:rect b="b" l="l" r="r" t="t"/>
              <a:pathLst>
                <a:path extrusionOk="0" h="11074" w="1716">
                  <a:moveTo>
                    <a:pt x="1715" y="0"/>
                  </a:moveTo>
                  <a:cubicBezTo>
                    <a:pt x="1191" y="524"/>
                    <a:pt x="596" y="1001"/>
                    <a:pt x="0" y="1453"/>
                  </a:cubicBezTo>
                  <a:lnTo>
                    <a:pt x="0" y="11074"/>
                  </a:lnTo>
                  <a:lnTo>
                    <a:pt x="1715" y="11074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2" name="Google Shape;7972;p53"/>
            <p:cNvSpPr/>
            <p:nvPr/>
          </p:nvSpPr>
          <p:spPr>
            <a:xfrm>
              <a:off x="2918707" y="3069582"/>
              <a:ext cx="31355" cy="251315"/>
            </a:xfrm>
            <a:custGeom>
              <a:rect b="b" l="l" r="r" t="t"/>
              <a:pathLst>
                <a:path extrusionOk="0" h="8408" w="1049">
                  <a:moveTo>
                    <a:pt x="1049" y="1"/>
                  </a:moveTo>
                  <a:cubicBezTo>
                    <a:pt x="691" y="144"/>
                    <a:pt x="358" y="286"/>
                    <a:pt x="1" y="406"/>
                  </a:cubicBezTo>
                  <a:lnTo>
                    <a:pt x="1" y="8407"/>
                  </a:lnTo>
                  <a:lnTo>
                    <a:pt x="1049" y="840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3" name="Google Shape;7973;p53"/>
            <p:cNvSpPr/>
            <p:nvPr/>
          </p:nvSpPr>
          <p:spPr>
            <a:xfrm>
              <a:off x="2747167" y="3314443"/>
              <a:ext cx="343107" cy="20684"/>
            </a:xfrm>
            <a:custGeom>
              <a:rect b="b" l="l" r="r" t="t"/>
              <a:pathLst>
                <a:path extrusionOk="0" h="692" w="11479">
                  <a:moveTo>
                    <a:pt x="0" y="1"/>
                  </a:moveTo>
                  <a:lnTo>
                    <a:pt x="0" y="691"/>
                  </a:lnTo>
                  <a:lnTo>
                    <a:pt x="11479" y="691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4" name="Google Shape;7974;p53"/>
            <p:cNvSpPr/>
            <p:nvPr/>
          </p:nvSpPr>
          <p:spPr>
            <a:xfrm>
              <a:off x="2918707" y="3314443"/>
              <a:ext cx="171569" cy="20684"/>
            </a:xfrm>
            <a:custGeom>
              <a:rect b="b" l="l" r="r" t="t"/>
              <a:pathLst>
                <a:path extrusionOk="0" h="692" w="5740">
                  <a:moveTo>
                    <a:pt x="1" y="1"/>
                  </a:moveTo>
                  <a:lnTo>
                    <a:pt x="1" y="691"/>
                  </a:lnTo>
                  <a:lnTo>
                    <a:pt x="5740" y="691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5" name="Google Shape;7975;p53"/>
          <p:cNvGrpSpPr/>
          <p:nvPr/>
        </p:nvGrpSpPr>
        <p:grpSpPr>
          <a:xfrm>
            <a:off x="3264996" y="2977041"/>
            <a:ext cx="343826" cy="344843"/>
            <a:chOff x="3379296" y="2977041"/>
            <a:chExt cx="343826" cy="344843"/>
          </a:xfrm>
        </p:grpSpPr>
        <p:sp>
          <p:nvSpPr>
            <p:cNvPr id="7976" name="Google Shape;7976;p53"/>
            <p:cNvSpPr/>
            <p:nvPr/>
          </p:nvSpPr>
          <p:spPr>
            <a:xfrm>
              <a:off x="3565781" y="3048957"/>
              <a:ext cx="157341" cy="156624"/>
            </a:xfrm>
            <a:custGeom>
              <a:rect b="b" l="l" r="r" t="t"/>
              <a:pathLst>
                <a:path extrusionOk="0" h="5240" w="5264">
                  <a:moveTo>
                    <a:pt x="2644" y="0"/>
                  </a:moveTo>
                  <a:cubicBezTo>
                    <a:pt x="1192" y="0"/>
                    <a:pt x="1" y="1167"/>
                    <a:pt x="1" y="2620"/>
                  </a:cubicBezTo>
                  <a:cubicBezTo>
                    <a:pt x="1" y="4072"/>
                    <a:pt x="1192" y="5239"/>
                    <a:pt x="2644" y="5239"/>
                  </a:cubicBezTo>
                  <a:cubicBezTo>
                    <a:pt x="4073" y="5239"/>
                    <a:pt x="5264" y="4072"/>
                    <a:pt x="5264" y="2620"/>
                  </a:cubicBezTo>
                  <a:cubicBezTo>
                    <a:pt x="5264" y="1167"/>
                    <a:pt x="4073" y="0"/>
                    <a:pt x="2644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7" name="Google Shape;7977;p53"/>
            <p:cNvSpPr/>
            <p:nvPr/>
          </p:nvSpPr>
          <p:spPr>
            <a:xfrm>
              <a:off x="3533051" y="3164962"/>
              <a:ext cx="156624" cy="156624"/>
            </a:xfrm>
            <a:custGeom>
              <a:rect b="b" l="l" r="r" t="t"/>
              <a:pathLst>
                <a:path extrusionOk="0" h="5240" w="5240">
                  <a:moveTo>
                    <a:pt x="2620" y="1"/>
                  </a:moveTo>
                  <a:cubicBezTo>
                    <a:pt x="1167" y="1"/>
                    <a:pt x="0" y="1168"/>
                    <a:pt x="0" y="2620"/>
                  </a:cubicBezTo>
                  <a:cubicBezTo>
                    <a:pt x="0" y="4073"/>
                    <a:pt x="1167" y="5240"/>
                    <a:pt x="2620" y="5240"/>
                  </a:cubicBezTo>
                  <a:cubicBezTo>
                    <a:pt x="4073" y="5240"/>
                    <a:pt x="5240" y="4073"/>
                    <a:pt x="5240" y="2620"/>
                  </a:cubicBezTo>
                  <a:cubicBezTo>
                    <a:pt x="5240" y="1168"/>
                    <a:pt x="4073" y="1"/>
                    <a:pt x="2620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8" name="Google Shape;7978;p53"/>
            <p:cNvSpPr/>
            <p:nvPr/>
          </p:nvSpPr>
          <p:spPr>
            <a:xfrm>
              <a:off x="3472553" y="2977759"/>
              <a:ext cx="152349" cy="156624"/>
            </a:xfrm>
            <a:custGeom>
              <a:rect b="b" l="l" r="r" t="t"/>
              <a:pathLst>
                <a:path extrusionOk="0" h="5240" w="5097">
                  <a:moveTo>
                    <a:pt x="2620" y="1"/>
                  </a:moveTo>
                  <a:cubicBezTo>
                    <a:pt x="1191" y="1"/>
                    <a:pt x="0" y="1168"/>
                    <a:pt x="0" y="2620"/>
                  </a:cubicBezTo>
                  <a:cubicBezTo>
                    <a:pt x="0" y="4049"/>
                    <a:pt x="1167" y="5240"/>
                    <a:pt x="2620" y="5240"/>
                  </a:cubicBezTo>
                  <a:cubicBezTo>
                    <a:pt x="4096" y="5240"/>
                    <a:pt x="5097" y="4073"/>
                    <a:pt x="5097" y="2620"/>
                  </a:cubicBezTo>
                  <a:cubicBezTo>
                    <a:pt x="5097" y="1168"/>
                    <a:pt x="4049" y="1"/>
                    <a:pt x="2620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9" name="Google Shape;7979;p53"/>
            <p:cNvSpPr/>
            <p:nvPr/>
          </p:nvSpPr>
          <p:spPr>
            <a:xfrm>
              <a:off x="3401355" y="3164812"/>
              <a:ext cx="173721" cy="157072"/>
            </a:xfrm>
            <a:custGeom>
              <a:rect b="b" l="l" r="r" t="t"/>
              <a:pathLst>
                <a:path extrusionOk="0" h="5255" w="5812">
                  <a:moveTo>
                    <a:pt x="3002" y="1"/>
                  </a:moveTo>
                  <a:cubicBezTo>
                    <a:pt x="2195" y="1"/>
                    <a:pt x="1388" y="375"/>
                    <a:pt x="858" y="1077"/>
                  </a:cubicBezTo>
                  <a:cubicBezTo>
                    <a:pt x="1" y="2244"/>
                    <a:pt x="263" y="3864"/>
                    <a:pt x="1430" y="4745"/>
                  </a:cubicBezTo>
                  <a:cubicBezTo>
                    <a:pt x="1902" y="5089"/>
                    <a:pt x="2448" y="5255"/>
                    <a:pt x="2986" y="5255"/>
                  </a:cubicBezTo>
                  <a:cubicBezTo>
                    <a:pt x="3750" y="5255"/>
                    <a:pt x="4499" y="4921"/>
                    <a:pt x="5002" y="4292"/>
                  </a:cubicBezTo>
                  <a:cubicBezTo>
                    <a:pt x="5049" y="4269"/>
                    <a:pt x="5073" y="4197"/>
                    <a:pt x="5097" y="4173"/>
                  </a:cubicBezTo>
                  <a:cubicBezTo>
                    <a:pt x="5812" y="3197"/>
                    <a:pt x="5764" y="1840"/>
                    <a:pt x="5002" y="958"/>
                  </a:cubicBezTo>
                  <a:cubicBezTo>
                    <a:pt x="4883" y="816"/>
                    <a:pt x="4716" y="649"/>
                    <a:pt x="4526" y="506"/>
                  </a:cubicBezTo>
                  <a:cubicBezTo>
                    <a:pt x="4070" y="165"/>
                    <a:pt x="3536" y="1"/>
                    <a:pt x="300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0" name="Google Shape;7980;p53"/>
            <p:cNvSpPr/>
            <p:nvPr/>
          </p:nvSpPr>
          <p:spPr>
            <a:xfrm>
              <a:off x="3379296" y="3048957"/>
              <a:ext cx="156624" cy="156624"/>
            </a:xfrm>
            <a:custGeom>
              <a:rect b="b" l="l" r="r" t="t"/>
              <a:pathLst>
                <a:path extrusionOk="0" h="5240" w="5240">
                  <a:moveTo>
                    <a:pt x="2620" y="0"/>
                  </a:moveTo>
                  <a:cubicBezTo>
                    <a:pt x="1167" y="0"/>
                    <a:pt x="1" y="1167"/>
                    <a:pt x="1" y="2620"/>
                  </a:cubicBezTo>
                  <a:cubicBezTo>
                    <a:pt x="1" y="4072"/>
                    <a:pt x="1167" y="5239"/>
                    <a:pt x="2620" y="5239"/>
                  </a:cubicBezTo>
                  <a:cubicBezTo>
                    <a:pt x="4073" y="5239"/>
                    <a:pt x="5240" y="4072"/>
                    <a:pt x="5240" y="2620"/>
                  </a:cubicBezTo>
                  <a:cubicBezTo>
                    <a:pt x="5240" y="1167"/>
                    <a:pt x="4073" y="0"/>
                    <a:pt x="2620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1" name="Google Shape;7981;p53"/>
            <p:cNvSpPr/>
            <p:nvPr/>
          </p:nvSpPr>
          <p:spPr>
            <a:xfrm>
              <a:off x="3550836" y="3193447"/>
              <a:ext cx="24241" cy="99683"/>
            </a:xfrm>
            <a:custGeom>
              <a:rect b="b" l="l" r="r" t="t"/>
              <a:pathLst>
                <a:path extrusionOk="0" h="3335" w="811">
                  <a:moveTo>
                    <a:pt x="1" y="0"/>
                  </a:moveTo>
                  <a:lnTo>
                    <a:pt x="1" y="3334"/>
                  </a:lnTo>
                  <a:cubicBezTo>
                    <a:pt x="48" y="3311"/>
                    <a:pt x="72" y="3239"/>
                    <a:pt x="96" y="3215"/>
                  </a:cubicBezTo>
                  <a:cubicBezTo>
                    <a:pt x="811" y="2239"/>
                    <a:pt x="763" y="882"/>
                    <a:pt x="1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2" name="Google Shape;7982;p53"/>
            <p:cNvSpPr/>
            <p:nvPr/>
          </p:nvSpPr>
          <p:spPr>
            <a:xfrm>
              <a:off x="3550836" y="2977041"/>
              <a:ext cx="78342" cy="157341"/>
            </a:xfrm>
            <a:custGeom>
              <a:rect b="b" l="l" r="r" t="t"/>
              <a:pathLst>
                <a:path extrusionOk="0" h="5264" w="2621">
                  <a:moveTo>
                    <a:pt x="1" y="1"/>
                  </a:moveTo>
                  <a:lnTo>
                    <a:pt x="1" y="5264"/>
                  </a:lnTo>
                  <a:cubicBezTo>
                    <a:pt x="1430" y="5264"/>
                    <a:pt x="2620" y="4097"/>
                    <a:pt x="2620" y="2644"/>
                  </a:cubicBezTo>
                  <a:cubicBezTo>
                    <a:pt x="2620" y="1192"/>
                    <a:pt x="1477" y="25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3" name="Google Shape;7983;p53"/>
            <p:cNvSpPr/>
            <p:nvPr/>
          </p:nvSpPr>
          <p:spPr>
            <a:xfrm>
              <a:off x="3493177" y="3101624"/>
              <a:ext cx="116063" cy="116063"/>
            </a:xfrm>
            <a:custGeom>
              <a:rect b="b" l="l" r="r" t="t"/>
              <a:pathLst>
                <a:path extrusionOk="0" h="3883" w="3883">
                  <a:moveTo>
                    <a:pt x="1930" y="0"/>
                  </a:moveTo>
                  <a:cubicBezTo>
                    <a:pt x="858" y="0"/>
                    <a:pt x="1" y="858"/>
                    <a:pt x="1" y="1929"/>
                  </a:cubicBezTo>
                  <a:cubicBezTo>
                    <a:pt x="1" y="3001"/>
                    <a:pt x="858" y="3882"/>
                    <a:pt x="1930" y="3882"/>
                  </a:cubicBezTo>
                  <a:cubicBezTo>
                    <a:pt x="3001" y="3882"/>
                    <a:pt x="3883" y="3001"/>
                    <a:pt x="3883" y="1929"/>
                  </a:cubicBezTo>
                  <a:cubicBezTo>
                    <a:pt x="3883" y="858"/>
                    <a:pt x="3001" y="0"/>
                    <a:pt x="193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4" name="Google Shape;7984;p53"/>
            <p:cNvSpPr/>
            <p:nvPr/>
          </p:nvSpPr>
          <p:spPr>
            <a:xfrm>
              <a:off x="3550118" y="3102341"/>
              <a:ext cx="57688" cy="115346"/>
            </a:xfrm>
            <a:custGeom>
              <a:rect b="b" l="l" r="r" t="t"/>
              <a:pathLst>
                <a:path extrusionOk="0" h="3859" w="1930">
                  <a:moveTo>
                    <a:pt x="1" y="0"/>
                  </a:moveTo>
                  <a:lnTo>
                    <a:pt x="1" y="3858"/>
                  </a:lnTo>
                  <a:cubicBezTo>
                    <a:pt x="1073" y="3858"/>
                    <a:pt x="1930" y="2977"/>
                    <a:pt x="1930" y="1905"/>
                  </a:cubicBezTo>
                  <a:cubicBezTo>
                    <a:pt x="1930" y="834"/>
                    <a:pt x="1096" y="0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5" name="Google Shape;7985;p53"/>
          <p:cNvGrpSpPr/>
          <p:nvPr/>
        </p:nvGrpSpPr>
        <p:grpSpPr>
          <a:xfrm>
            <a:off x="4038814" y="2999130"/>
            <a:ext cx="343826" cy="319615"/>
            <a:chOff x="4076914" y="2999130"/>
            <a:chExt cx="343826" cy="319615"/>
          </a:xfrm>
        </p:grpSpPr>
        <p:sp>
          <p:nvSpPr>
            <p:cNvPr id="7986" name="Google Shape;7986;p53"/>
            <p:cNvSpPr/>
            <p:nvPr/>
          </p:nvSpPr>
          <p:spPr>
            <a:xfrm>
              <a:off x="4273382" y="2999130"/>
              <a:ext cx="147358" cy="319614"/>
            </a:xfrm>
            <a:custGeom>
              <a:rect b="b" l="l" r="r" t="t"/>
              <a:pathLst>
                <a:path extrusionOk="0" h="10693" w="4930">
                  <a:moveTo>
                    <a:pt x="0" y="0"/>
                  </a:moveTo>
                  <a:lnTo>
                    <a:pt x="0" y="10693"/>
                  </a:lnTo>
                  <a:lnTo>
                    <a:pt x="3501" y="10693"/>
                  </a:lnTo>
                  <a:lnTo>
                    <a:pt x="3501" y="7002"/>
                  </a:lnTo>
                  <a:lnTo>
                    <a:pt x="4930" y="5358"/>
                  </a:lnTo>
                  <a:lnTo>
                    <a:pt x="3501" y="369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7" name="Google Shape;7987;p53"/>
            <p:cNvSpPr/>
            <p:nvPr/>
          </p:nvSpPr>
          <p:spPr>
            <a:xfrm>
              <a:off x="4273382" y="3158565"/>
              <a:ext cx="147358" cy="160181"/>
            </a:xfrm>
            <a:custGeom>
              <a:rect b="b" l="l" r="r" t="t"/>
              <a:pathLst>
                <a:path extrusionOk="0" h="5359" w="4930">
                  <a:moveTo>
                    <a:pt x="0" y="1"/>
                  </a:moveTo>
                  <a:lnTo>
                    <a:pt x="0" y="5359"/>
                  </a:lnTo>
                  <a:lnTo>
                    <a:pt x="3501" y="5359"/>
                  </a:lnTo>
                  <a:lnTo>
                    <a:pt x="3501" y="1668"/>
                  </a:lnTo>
                  <a:lnTo>
                    <a:pt x="4930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8" name="Google Shape;7988;p53"/>
            <p:cNvSpPr/>
            <p:nvPr/>
          </p:nvSpPr>
          <p:spPr>
            <a:xfrm>
              <a:off x="4303273" y="3029738"/>
              <a:ext cx="44177" cy="20654"/>
            </a:xfrm>
            <a:custGeom>
              <a:rect b="b" l="l" r="r" t="t"/>
              <a:pathLst>
                <a:path extrusionOk="0" h="691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9" name="Google Shape;7989;p53"/>
            <p:cNvSpPr/>
            <p:nvPr/>
          </p:nvSpPr>
          <p:spPr>
            <a:xfrm>
              <a:off x="4303273" y="3078130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0" name="Google Shape;7990;p53"/>
            <p:cNvSpPr/>
            <p:nvPr/>
          </p:nvSpPr>
          <p:spPr>
            <a:xfrm>
              <a:off x="4175133" y="2999130"/>
              <a:ext cx="148105" cy="319614"/>
            </a:xfrm>
            <a:custGeom>
              <a:rect b="b" l="l" r="r" t="t"/>
              <a:pathLst>
                <a:path extrusionOk="0" h="10693" w="4955">
                  <a:moveTo>
                    <a:pt x="1" y="0"/>
                  </a:moveTo>
                  <a:lnTo>
                    <a:pt x="1" y="10693"/>
                  </a:lnTo>
                  <a:lnTo>
                    <a:pt x="3526" y="10693"/>
                  </a:lnTo>
                  <a:lnTo>
                    <a:pt x="3526" y="7002"/>
                  </a:lnTo>
                  <a:lnTo>
                    <a:pt x="4954" y="5358"/>
                  </a:lnTo>
                  <a:lnTo>
                    <a:pt x="3526" y="3691"/>
                  </a:lnTo>
                  <a:lnTo>
                    <a:pt x="3526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1" name="Google Shape;7991;p53"/>
            <p:cNvSpPr/>
            <p:nvPr/>
          </p:nvSpPr>
          <p:spPr>
            <a:xfrm>
              <a:off x="4175729" y="3158565"/>
              <a:ext cx="148105" cy="160181"/>
            </a:xfrm>
            <a:custGeom>
              <a:rect b="b" l="l" r="r" t="t"/>
              <a:pathLst>
                <a:path extrusionOk="0" h="5359" w="4955">
                  <a:moveTo>
                    <a:pt x="1" y="1"/>
                  </a:moveTo>
                  <a:lnTo>
                    <a:pt x="1" y="5359"/>
                  </a:lnTo>
                  <a:lnTo>
                    <a:pt x="3526" y="5359"/>
                  </a:lnTo>
                  <a:lnTo>
                    <a:pt x="3526" y="1668"/>
                  </a:lnTo>
                  <a:lnTo>
                    <a:pt x="495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2" name="Google Shape;7992;p53"/>
            <p:cNvSpPr/>
            <p:nvPr/>
          </p:nvSpPr>
          <p:spPr>
            <a:xfrm>
              <a:off x="4076914" y="2999130"/>
              <a:ext cx="147388" cy="319614"/>
            </a:xfrm>
            <a:custGeom>
              <a:rect b="b" l="l" r="r" t="t"/>
              <a:pathLst>
                <a:path extrusionOk="0" h="10693" w="4931">
                  <a:moveTo>
                    <a:pt x="1" y="0"/>
                  </a:moveTo>
                  <a:lnTo>
                    <a:pt x="1" y="10693"/>
                  </a:lnTo>
                  <a:lnTo>
                    <a:pt x="3501" y="10693"/>
                  </a:lnTo>
                  <a:lnTo>
                    <a:pt x="3501" y="7002"/>
                  </a:lnTo>
                  <a:lnTo>
                    <a:pt x="4930" y="5358"/>
                  </a:lnTo>
                  <a:lnTo>
                    <a:pt x="3501" y="369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3" name="Google Shape;7993;p53"/>
            <p:cNvSpPr/>
            <p:nvPr/>
          </p:nvSpPr>
          <p:spPr>
            <a:xfrm>
              <a:off x="4107521" y="3029738"/>
              <a:ext cx="44177" cy="20654"/>
            </a:xfrm>
            <a:custGeom>
              <a:rect b="b" l="l" r="r" t="t"/>
              <a:pathLst>
                <a:path extrusionOk="0" h="691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4" name="Google Shape;7994;p53"/>
            <p:cNvSpPr/>
            <p:nvPr/>
          </p:nvSpPr>
          <p:spPr>
            <a:xfrm>
              <a:off x="4107521" y="3078130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5" name="Google Shape;7995;p53"/>
            <p:cNvSpPr/>
            <p:nvPr/>
          </p:nvSpPr>
          <p:spPr>
            <a:xfrm>
              <a:off x="4205741" y="3218346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6" name="Google Shape;7996;p53"/>
            <p:cNvSpPr/>
            <p:nvPr/>
          </p:nvSpPr>
          <p:spPr>
            <a:xfrm>
              <a:off x="4205741" y="3267485"/>
              <a:ext cx="43460" cy="19937"/>
            </a:xfrm>
            <a:custGeom>
              <a:rect b="b" l="l" r="r" t="t"/>
              <a:pathLst>
                <a:path extrusionOk="0" h="667" w="1454">
                  <a:moveTo>
                    <a:pt x="1" y="0"/>
                  </a:moveTo>
                  <a:lnTo>
                    <a:pt x="1" y="667"/>
                  </a:lnTo>
                  <a:lnTo>
                    <a:pt x="1454" y="667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7" name="Google Shape;7997;p53"/>
            <p:cNvSpPr/>
            <p:nvPr/>
          </p:nvSpPr>
          <p:spPr>
            <a:xfrm>
              <a:off x="4076914" y="3158565"/>
              <a:ext cx="147388" cy="160181"/>
            </a:xfrm>
            <a:custGeom>
              <a:rect b="b" l="l" r="r" t="t"/>
              <a:pathLst>
                <a:path extrusionOk="0" h="5359" w="4931">
                  <a:moveTo>
                    <a:pt x="1" y="1"/>
                  </a:moveTo>
                  <a:lnTo>
                    <a:pt x="1" y="5359"/>
                  </a:lnTo>
                  <a:lnTo>
                    <a:pt x="3501" y="5359"/>
                  </a:lnTo>
                  <a:lnTo>
                    <a:pt x="3501" y="1668"/>
                  </a:lnTo>
                  <a:lnTo>
                    <a:pt x="4930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8" name="Google Shape;7998;p53"/>
          <p:cNvGrpSpPr/>
          <p:nvPr/>
        </p:nvGrpSpPr>
        <p:grpSpPr>
          <a:xfrm>
            <a:off x="4804084" y="2998413"/>
            <a:ext cx="301859" cy="343826"/>
            <a:chOff x="4765984" y="2998413"/>
            <a:chExt cx="301859" cy="343826"/>
          </a:xfrm>
        </p:grpSpPr>
        <p:sp>
          <p:nvSpPr>
            <p:cNvPr id="7999" name="Google Shape;7999;p53"/>
            <p:cNvSpPr/>
            <p:nvPr/>
          </p:nvSpPr>
          <p:spPr>
            <a:xfrm>
              <a:off x="4807979" y="3040409"/>
              <a:ext cx="259864" cy="259834"/>
            </a:xfrm>
            <a:custGeom>
              <a:rect b="b" l="l" r="r" t="t"/>
              <a:pathLst>
                <a:path extrusionOk="0" h="8693" w="8694">
                  <a:moveTo>
                    <a:pt x="4335" y="0"/>
                  </a:moveTo>
                  <a:cubicBezTo>
                    <a:pt x="1930" y="0"/>
                    <a:pt x="1" y="1929"/>
                    <a:pt x="1" y="4335"/>
                  </a:cubicBezTo>
                  <a:cubicBezTo>
                    <a:pt x="1" y="6764"/>
                    <a:pt x="1930" y="8693"/>
                    <a:pt x="4335" y="8693"/>
                  </a:cubicBezTo>
                  <a:cubicBezTo>
                    <a:pt x="6740" y="8693"/>
                    <a:pt x="8693" y="6764"/>
                    <a:pt x="8693" y="4335"/>
                  </a:cubicBezTo>
                  <a:cubicBezTo>
                    <a:pt x="8693" y="1953"/>
                    <a:pt x="6740" y="24"/>
                    <a:pt x="4335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0" name="Google Shape;8000;p53"/>
            <p:cNvSpPr/>
            <p:nvPr/>
          </p:nvSpPr>
          <p:spPr>
            <a:xfrm>
              <a:off x="4807979" y="3169953"/>
              <a:ext cx="259864" cy="130291"/>
            </a:xfrm>
            <a:custGeom>
              <a:rect b="b" l="l" r="r" t="t"/>
              <a:pathLst>
                <a:path extrusionOk="0" h="4359" w="8694">
                  <a:moveTo>
                    <a:pt x="1" y="1"/>
                  </a:moveTo>
                  <a:cubicBezTo>
                    <a:pt x="1" y="2430"/>
                    <a:pt x="1930" y="4359"/>
                    <a:pt x="4335" y="4359"/>
                  </a:cubicBezTo>
                  <a:cubicBezTo>
                    <a:pt x="6740" y="4359"/>
                    <a:pt x="8693" y="2430"/>
                    <a:pt x="86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1" name="Google Shape;8001;p53"/>
            <p:cNvSpPr/>
            <p:nvPr/>
          </p:nvSpPr>
          <p:spPr>
            <a:xfrm>
              <a:off x="4859958" y="3091641"/>
              <a:ext cx="156624" cy="156653"/>
            </a:xfrm>
            <a:custGeom>
              <a:rect b="b" l="l" r="r" t="t"/>
              <a:pathLst>
                <a:path extrusionOk="0" h="5241" w="5240">
                  <a:moveTo>
                    <a:pt x="2620" y="1"/>
                  </a:moveTo>
                  <a:cubicBezTo>
                    <a:pt x="1191" y="1"/>
                    <a:pt x="0" y="1168"/>
                    <a:pt x="0" y="2621"/>
                  </a:cubicBezTo>
                  <a:cubicBezTo>
                    <a:pt x="0" y="4049"/>
                    <a:pt x="1191" y="5240"/>
                    <a:pt x="2620" y="5240"/>
                  </a:cubicBezTo>
                  <a:cubicBezTo>
                    <a:pt x="4049" y="5240"/>
                    <a:pt x="5240" y="4073"/>
                    <a:pt x="5240" y="2621"/>
                  </a:cubicBezTo>
                  <a:cubicBezTo>
                    <a:pt x="5240" y="1192"/>
                    <a:pt x="4049" y="1"/>
                    <a:pt x="262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2" name="Google Shape;8002;p53"/>
            <p:cNvSpPr/>
            <p:nvPr/>
          </p:nvSpPr>
          <p:spPr>
            <a:xfrm>
              <a:off x="4859958" y="3169953"/>
              <a:ext cx="156624" cy="78342"/>
            </a:xfrm>
            <a:custGeom>
              <a:rect b="b" l="l" r="r" t="t"/>
              <a:pathLst>
                <a:path extrusionOk="0" h="2621" w="5240">
                  <a:moveTo>
                    <a:pt x="0" y="1"/>
                  </a:moveTo>
                  <a:cubicBezTo>
                    <a:pt x="0" y="1429"/>
                    <a:pt x="1191" y="2620"/>
                    <a:pt x="2620" y="2620"/>
                  </a:cubicBezTo>
                  <a:cubicBezTo>
                    <a:pt x="4049" y="2620"/>
                    <a:pt x="5240" y="1453"/>
                    <a:pt x="524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3" name="Google Shape;8003;p53"/>
            <p:cNvSpPr/>
            <p:nvPr/>
          </p:nvSpPr>
          <p:spPr>
            <a:xfrm>
              <a:off x="4765984" y="2998413"/>
              <a:ext cx="171598" cy="343825"/>
            </a:xfrm>
            <a:custGeom>
              <a:rect b="b" l="l" r="r" t="t"/>
              <a:pathLst>
                <a:path extrusionOk="0" h="11503" w="5741">
                  <a:moveTo>
                    <a:pt x="5740" y="0"/>
                  </a:moveTo>
                  <a:cubicBezTo>
                    <a:pt x="2597" y="0"/>
                    <a:pt x="1" y="2596"/>
                    <a:pt x="1" y="5740"/>
                  </a:cubicBezTo>
                  <a:cubicBezTo>
                    <a:pt x="1" y="8907"/>
                    <a:pt x="2549" y="11503"/>
                    <a:pt x="5740" y="11503"/>
                  </a:cubicBezTo>
                  <a:lnTo>
                    <a:pt x="5740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4" name="Google Shape;8004;p53"/>
            <p:cNvSpPr/>
            <p:nvPr/>
          </p:nvSpPr>
          <p:spPr>
            <a:xfrm>
              <a:off x="4765984" y="3169953"/>
              <a:ext cx="171598" cy="172286"/>
            </a:xfrm>
            <a:custGeom>
              <a:rect b="b" l="l" r="r" t="t"/>
              <a:pathLst>
                <a:path extrusionOk="0" h="5764" w="5741">
                  <a:moveTo>
                    <a:pt x="1" y="1"/>
                  </a:moveTo>
                  <a:cubicBezTo>
                    <a:pt x="1" y="3168"/>
                    <a:pt x="2549" y="5764"/>
                    <a:pt x="5740" y="5764"/>
                  </a:cubicBezTo>
                  <a:lnTo>
                    <a:pt x="5740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5" name="Google Shape;8005;p53"/>
            <p:cNvSpPr/>
            <p:nvPr/>
          </p:nvSpPr>
          <p:spPr>
            <a:xfrm>
              <a:off x="4833625" y="3139346"/>
              <a:ext cx="43430" cy="19967"/>
            </a:xfrm>
            <a:custGeom>
              <a:rect b="b" l="l" r="r" t="t"/>
              <a:pathLst>
                <a:path extrusionOk="0" h="668" w="1453">
                  <a:moveTo>
                    <a:pt x="0" y="1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6" name="Google Shape;8006;p53"/>
            <p:cNvSpPr/>
            <p:nvPr/>
          </p:nvSpPr>
          <p:spPr>
            <a:xfrm>
              <a:off x="4833625" y="3182776"/>
              <a:ext cx="43430" cy="20654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7" name="Google Shape;8007;p53"/>
          <p:cNvGrpSpPr/>
          <p:nvPr/>
        </p:nvGrpSpPr>
        <p:grpSpPr>
          <a:xfrm>
            <a:off x="5523113" y="3001253"/>
            <a:ext cx="345262" cy="345262"/>
            <a:chOff x="5408813" y="3001253"/>
            <a:chExt cx="345262" cy="345262"/>
          </a:xfrm>
        </p:grpSpPr>
        <p:sp>
          <p:nvSpPr>
            <p:cNvPr id="8008" name="Google Shape;8008;p53"/>
            <p:cNvSpPr/>
            <p:nvPr/>
          </p:nvSpPr>
          <p:spPr>
            <a:xfrm>
              <a:off x="5429437" y="3022594"/>
              <a:ext cx="152379" cy="150945"/>
            </a:xfrm>
            <a:custGeom>
              <a:rect b="b" l="l" r="r" t="t"/>
              <a:pathLst>
                <a:path extrusionOk="0" h="5050" w="5098">
                  <a:moveTo>
                    <a:pt x="1" y="1"/>
                  </a:moveTo>
                  <a:lnTo>
                    <a:pt x="1" y="4740"/>
                  </a:lnTo>
                  <a:lnTo>
                    <a:pt x="263" y="5050"/>
                  </a:lnTo>
                  <a:lnTo>
                    <a:pt x="2120" y="5050"/>
                  </a:lnTo>
                  <a:cubicBezTo>
                    <a:pt x="3740" y="5050"/>
                    <a:pt x="5097" y="3740"/>
                    <a:pt x="5049" y="2073"/>
                  </a:cubicBezTo>
                  <a:lnTo>
                    <a:pt x="5049" y="263"/>
                  </a:lnTo>
                  <a:lnTo>
                    <a:pt x="474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9" name="Google Shape;8009;p53"/>
            <p:cNvSpPr/>
            <p:nvPr/>
          </p:nvSpPr>
          <p:spPr>
            <a:xfrm>
              <a:off x="5430154" y="3174945"/>
              <a:ext cx="152349" cy="150915"/>
            </a:xfrm>
            <a:custGeom>
              <a:rect b="b" l="l" r="r" t="t"/>
              <a:pathLst>
                <a:path extrusionOk="0" h="5049" w="5097">
                  <a:moveTo>
                    <a:pt x="263" y="0"/>
                  </a:moveTo>
                  <a:lnTo>
                    <a:pt x="1" y="310"/>
                  </a:lnTo>
                  <a:lnTo>
                    <a:pt x="1" y="5049"/>
                  </a:lnTo>
                  <a:lnTo>
                    <a:pt x="4740" y="5049"/>
                  </a:lnTo>
                  <a:lnTo>
                    <a:pt x="5073" y="4882"/>
                  </a:lnTo>
                  <a:lnTo>
                    <a:pt x="5097" y="4882"/>
                  </a:lnTo>
                  <a:lnTo>
                    <a:pt x="5097" y="2977"/>
                  </a:lnTo>
                  <a:cubicBezTo>
                    <a:pt x="5097" y="1334"/>
                    <a:pt x="3763" y="0"/>
                    <a:pt x="2120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0" name="Google Shape;8010;p53"/>
            <p:cNvSpPr/>
            <p:nvPr/>
          </p:nvSpPr>
          <p:spPr>
            <a:xfrm>
              <a:off x="5581788" y="3022594"/>
              <a:ext cx="150915" cy="150945"/>
            </a:xfrm>
            <a:custGeom>
              <a:rect b="b" l="l" r="r" t="t"/>
              <a:pathLst>
                <a:path extrusionOk="0" h="5050" w="5049">
                  <a:moveTo>
                    <a:pt x="310" y="1"/>
                  </a:moveTo>
                  <a:lnTo>
                    <a:pt x="0" y="263"/>
                  </a:lnTo>
                  <a:lnTo>
                    <a:pt x="0" y="2073"/>
                  </a:lnTo>
                  <a:cubicBezTo>
                    <a:pt x="0" y="3716"/>
                    <a:pt x="1334" y="5050"/>
                    <a:pt x="2977" y="5050"/>
                  </a:cubicBezTo>
                  <a:lnTo>
                    <a:pt x="4882" y="5050"/>
                  </a:lnTo>
                  <a:lnTo>
                    <a:pt x="5049" y="4740"/>
                  </a:lnTo>
                  <a:lnTo>
                    <a:pt x="5049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1" name="Google Shape;8011;p53"/>
            <p:cNvSpPr/>
            <p:nvPr/>
          </p:nvSpPr>
          <p:spPr>
            <a:xfrm>
              <a:off x="5582475" y="3173510"/>
              <a:ext cx="150945" cy="152349"/>
            </a:xfrm>
            <a:custGeom>
              <a:rect b="b" l="l" r="r" t="t"/>
              <a:pathLst>
                <a:path extrusionOk="0" h="5097" w="5050">
                  <a:moveTo>
                    <a:pt x="2978" y="1"/>
                  </a:moveTo>
                  <a:cubicBezTo>
                    <a:pt x="1335" y="1"/>
                    <a:pt x="1" y="1334"/>
                    <a:pt x="1" y="2977"/>
                  </a:cubicBezTo>
                  <a:lnTo>
                    <a:pt x="1" y="4930"/>
                  </a:lnTo>
                  <a:lnTo>
                    <a:pt x="310" y="5097"/>
                  </a:lnTo>
                  <a:lnTo>
                    <a:pt x="5050" y="5097"/>
                  </a:lnTo>
                  <a:lnTo>
                    <a:pt x="5050" y="334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2" name="Google Shape;8012;p53"/>
            <p:cNvSpPr/>
            <p:nvPr/>
          </p:nvSpPr>
          <p:spPr>
            <a:xfrm>
              <a:off x="5409500" y="3001253"/>
              <a:ext cx="85456" cy="85456"/>
            </a:xfrm>
            <a:custGeom>
              <a:rect b="b" l="l" r="r" t="t"/>
              <a:pathLst>
                <a:path extrusionOk="0" h="2859" w="2859">
                  <a:moveTo>
                    <a:pt x="1358" y="1"/>
                  </a:moveTo>
                  <a:cubicBezTo>
                    <a:pt x="596" y="1"/>
                    <a:pt x="1" y="596"/>
                    <a:pt x="1" y="1334"/>
                  </a:cubicBezTo>
                  <a:lnTo>
                    <a:pt x="1" y="2858"/>
                  </a:lnTo>
                  <a:lnTo>
                    <a:pt x="2859" y="2858"/>
                  </a:lnTo>
                  <a:lnTo>
                    <a:pt x="2859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3" name="Google Shape;8013;p53"/>
            <p:cNvSpPr/>
            <p:nvPr/>
          </p:nvSpPr>
          <p:spPr>
            <a:xfrm>
              <a:off x="5408813" y="3261776"/>
              <a:ext cx="84738" cy="84738"/>
            </a:xfrm>
            <a:custGeom>
              <a:rect b="b" l="l" r="r" t="t"/>
              <a:pathLst>
                <a:path extrusionOk="0" h="2835" w="2835">
                  <a:moveTo>
                    <a:pt x="0" y="1"/>
                  </a:moveTo>
                  <a:lnTo>
                    <a:pt x="0" y="1501"/>
                  </a:lnTo>
                  <a:cubicBezTo>
                    <a:pt x="0" y="2239"/>
                    <a:pt x="596" y="2835"/>
                    <a:pt x="1334" y="2835"/>
                  </a:cubicBezTo>
                  <a:lnTo>
                    <a:pt x="2834" y="283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4" name="Google Shape;8014;p53"/>
            <p:cNvSpPr/>
            <p:nvPr/>
          </p:nvSpPr>
          <p:spPr>
            <a:xfrm>
              <a:off x="5669336" y="3261776"/>
              <a:ext cx="84738" cy="84738"/>
            </a:xfrm>
            <a:custGeom>
              <a:rect b="b" l="l" r="r" t="t"/>
              <a:pathLst>
                <a:path extrusionOk="0" h="2835" w="2835">
                  <a:moveTo>
                    <a:pt x="0" y="1"/>
                  </a:moveTo>
                  <a:lnTo>
                    <a:pt x="0" y="2835"/>
                  </a:lnTo>
                  <a:lnTo>
                    <a:pt x="1501" y="2835"/>
                  </a:lnTo>
                  <a:cubicBezTo>
                    <a:pt x="2215" y="2835"/>
                    <a:pt x="2810" y="2239"/>
                    <a:pt x="2834" y="1501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5" name="Google Shape;8015;p53"/>
            <p:cNvSpPr/>
            <p:nvPr/>
          </p:nvSpPr>
          <p:spPr>
            <a:xfrm>
              <a:off x="5668619" y="3001970"/>
              <a:ext cx="85456" cy="84738"/>
            </a:xfrm>
            <a:custGeom>
              <a:rect b="b" l="l" r="r" t="t"/>
              <a:pathLst>
                <a:path extrusionOk="0" h="2835" w="2859">
                  <a:moveTo>
                    <a:pt x="0" y="0"/>
                  </a:moveTo>
                  <a:lnTo>
                    <a:pt x="0" y="2834"/>
                  </a:lnTo>
                  <a:lnTo>
                    <a:pt x="2834" y="2834"/>
                  </a:lnTo>
                  <a:lnTo>
                    <a:pt x="2858" y="1334"/>
                  </a:lnTo>
                  <a:cubicBezTo>
                    <a:pt x="2858" y="596"/>
                    <a:pt x="2263" y="0"/>
                    <a:pt x="1525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6" name="Google Shape;8016;p53"/>
            <p:cNvSpPr/>
            <p:nvPr/>
          </p:nvSpPr>
          <p:spPr>
            <a:xfrm>
              <a:off x="5429437" y="3022594"/>
              <a:ext cx="303264" cy="303264"/>
            </a:xfrm>
            <a:custGeom>
              <a:rect b="b" l="l" r="r" t="t"/>
              <a:pathLst>
                <a:path extrusionOk="0" h="10146" w="10146">
                  <a:moveTo>
                    <a:pt x="4740" y="1"/>
                  </a:moveTo>
                  <a:lnTo>
                    <a:pt x="4740" y="2073"/>
                  </a:lnTo>
                  <a:cubicBezTo>
                    <a:pt x="4740" y="3502"/>
                    <a:pt x="3573" y="4692"/>
                    <a:pt x="2144" y="4740"/>
                  </a:cubicBezTo>
                  <a:lnTo>
                    <a:pt x="1" y="4740"/>
                  </a:lnTo>
                  <a:lnTo>
                    <a:pt x="1" y="5407"/>
                  </a:lnTo>
                  <a:lnTo>
                    <a:pt x="2073" y="5407"/>
                  </a:lnTo>
                  <a:cubicBezTo>
                    <a:pt x="3549" y="5407"/>
                    <a:pt x="4740" y="6598"/>
                    <a:pt x="4740" y="8074"/>
                  </a:cubicBezTo>
                  <a:lnTo>
                    <a:pt x="4740" y="10146"/>
                  </a:lnTo>
                  <a:lnTo>
                    <a:pt x="5407" y="10146"/>
                  </a:lnTo>
                  <a:lnTo>
                    <a:pt x="5407" y="8074"/>
                  </a:lnTo>
                  <a:cubicBezTo>
                    <a:pt x="5407" y="6598"/>
                    <a:pt x="6597" y="5407"/>
                    <a:pt x="8074" y="5407"/>
                  </a:cubicBezTo>
                  <a:lnTo>
                    <a:pt x="10146" y="5407"/>
                  </a:lnTo>
                  <a:lnTo>
                    <a:pt x="10146" y="4740"/>
                  </a:lnTo>
                  <a:lnTo>
                    <a:pt x="8002" y="4740"/>
                  </a:lnTo>
                  <a:cubicBezTo>
                    <a:pt x="6574" y="4692"/>
                    <a:pt x="5407" y="3549"/>
                    <a:pt x="5407" y="2073"/>
                  </a:cubicBezTo>
                  <a:lnTo>
                    <a:pt x="54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7" name="Google Shape;8017;p53"/>
            <p:cNvSpPr/>
            <p:nvPr/>
          </p:nvSpPr>
          <p:spPr>
            <a:xfrm>
              <a:off x="5582475" y="3022594"/>
              <a:ext cx="150945" cy="303264"/>
            </a:xfrm>
            <a:custGeom>
              <a:rect b="b" l="l" r="r" t="t"/>
              <a:pathLst>
                <a:path extrusionOk="0" h="10146" w="5050">
                  <a:moveTo>
                    <a:pt x="1" y="1"/>
                  </a:moveTo>
                  <a:lnTo>
                    <a:pt x="1" y="10146"/>
                  </a:lnTo>
                  <a:lnTo>
                    <a:pt x="310" y="10146"/>
                  </a:lnTo>
                  <a:lnTo>
                    <a:pt x="310" y="8074"/>
                  </a:lnTo>
                  <a:cubicBezTo>
                    <a:pt x="310" y="6598"/>
                    <a:pt x="1501" y="5407"/>
                    <a:pt x="2978" y="5407"/>
                  </a:cubicBezTo>
                  <a:lnTo>
                    <a:pt x="5050" y="5407"/>
                  </a:lnTo>
                  <a:lnTo>
                    <a:pt x="5050" y="4740"/>
                  </a:lnTo>
                  <a:lnTo>
                    <a:pt x="5050" y="4716"/>
                  </a:lnTo>
                  <a:lnTo>
                    <a:pt x="2906" y="4716"/>
                  </a:lnTo>
                  <a:cubicBezTo>
                    <a:pt x="1477" y="4692"/>
                    <a:pt x="310" y="3502"/>
                    <a:pt x="310" y="2073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8" name="Google Shape;8018;p53"/>
          <p:cNvGrpSpPr/>
          <p:nvPr/>
        </p:nvGrpSpPr>
        <p:grpSpPr>
          <a:xfrm>
            <a:off x="6273438" y="3069582"/>
            <a:ext cx="343826" cy="184865"/>
            <a:chOff x="6082938" y="3069582"/>
            <a:chExt cx="343826" cy="184865"/>
          </a:xfrm>
        </p:grpSpPr>
        <p:sp>
          <p:nvSpPr>
            <p:cNvPr id="8019" name="Google Shape;8019;p53"/>
            <p:cNvSpPr/>
            <p:nvPr/>
          </p:nvSpPr>
          <p:spPr>
            <a:xfrm>
              <a:off x="6161220" y="3069582"/>
              <a:ext cx="106827" cy="184391"/>
            </a:xfrm>
            <a:custGeom>
              <a:rect b="b" l="l" r="r" t="t"/>
              <a:pathLst>
                <a:path extrusionOk="0" h="6169" w="3574">
                  <a:moveTo>
                    <a:pt x="906" y="1"/>
                  </a:moveTo>
                  <a:lnTo>
                    <a:pt x="1" y="1549"/>
                  </a:lnTo>
                  <a:lnTo>
                    <a:pt x="1" y="4621"/>
                  </a:lnTo>
                  <a:lnTo>
                    <a:pt x="906" y="6169"/>
                  </a:lnTo>
                  <a:lnTo>
                    <a:pt x="2692" y="6169"/>
                  </a:lnTo>
                  <a:lnTo>
                    <a:pt x="3573" y="4621"/>
                  </a:lnTo>
                  <a:lnTo>
                    <a:pt x="3573" y="1549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0" name="Google Shape;8020;p53"/>
            <p:cNvSpPr/>
            <p:nvPr/>
          </p:nvSpPr>
          <p:spPr>
            <a:xfrm>
              <a:off x="6320684" y="3069582"/>
              <a:ext cx="106080" cy="184391"/>
            </a:xfrm>
            <a:custGeom>
              <a:rect b="b" l="l" r="r" t="t"/>
              <a:pathLst>
                <a:path extrusionOk="0" h="6169" w="3549">
                  <a:moveTo>
                    <a:pt x="882" y="1"/>
                  </a:moveTo>
                  <a:lnTo>
                    <a:pt x="0" y="1549"/>
                  </a:lnTo>
                  <a:lnTo>
                    <a:pt x="0" y="4621"/>
                  </a:lnTo>
                  <a:lnTo>
                    <a:pt x="882" y="6169"/>
                  </a:lnTo>
                  <a:lnTo>
                    <a:pt x="2644" y="6169"/>
                  </a:lnTo>
                  <a:lnTo>
                    <a:pt x="3549" y="4621"/>
                  </a:lnTo>
                  <a:lnTo>
                    <a:pt x="2644" y="3073"/>
                  </a:lnTo>
                  <a:lnTo>
                    <a:pt x="3549" y="1549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1" name="Google Shape;8021;p53"/>
            <p:cNvSpPr/>
            <p:nvPr/>
          </p:nvSpPr>
          <p:spPr>
            <a:xfrm>
              <a:off x="6161220" y="3163313"/>
              <a:ext cx="106827" cy="91135"/>
            </a:xfrm>
            <a:custGeom>
              <a:rect b="b" l="l" r="r" t="t"/>
              <a:pathLst>
                <a:path extrusionOk="0" h="3049" w="3574">
                  <a:moveTo>
                    <a:pt x="1" y="1"/>
                  </a:moveTo>
                  <a:lnTo>
                    <a:pt x="1" y="1525"/>
                  </a:lnTo>
                  <a:lnTo>
                    <a:pt x="906" y="3049"/>
                  </a:lnTo>
                  <a:lnTo>
                    <a:pt x="2692" y="3049"/>
                  </a:lnTo>
                  <a:lnTo>
                    <a:pt x="3573" y="1525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2" name="Google Shape;8022;p53"/>
            <p:cNvSpPr/>
            <p:nvPr/>
          </p:nvSpPr>
          <p:spPr>
            <a:xfrm>
              <a:off x="6320684" y="3162122"/>
              <a:ext cx="106080" cy="91135"/>
            </a:xfrm>
            <a:custGeom>
              <a:rect b="b" l="l" r="r" t="t"/>
              <a:pathLst>
                <a:path extrusionOk="0" h="3049" w="3549">
                  <a:moveTo>
                    <a:pt x="0" y="1"/>
                  </a:moveTo>
                  <a:lnTo>
                    <a:pt x="0" y="1525"/>
                  </a:lnTo>
                  <a:lnTo>
                    <a:pt x="882" y="3049"/>
                  </a:lnTo>
                  <a:lnTo>
                    <a:pt x="2644" y="3049"/>
                  </a:lnTo>
                  <a:lnTo>
                    <a:pt x="3549" y="1525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3" name="Google Shape;8023;p53"/>
            <p:cNvSpPr/>
            <p:nvPr/>
          </p:nvSpPr>
          <p:spPr>
            <a:xfrm>
              <a:off x="6082938" y="3115852"/>
              <a:ext cx="106080" cy="91135"/>
            </a:xfrm>
            <a:custGeom>
              <a:rect b="b" l="l" r="r" t="t"/>
              <a:pathLst>
                <a:path extrusionOk="0" h="3049" w="3549">
                  <a:moveTo>
                    <a:pt x="905" y="1"/>
                  </a:moveTo>
                  <a:lnTo>
                    <a:pt x="0" y="1525"/>
                  </a:lnTo>
                  <a:lnTo>
                    <a:pt x="905" y="3049"/>
                  </a:lnTo>
                  <a:lnTo>
                    <a:pt x="2644" y="3049"/>
                  </a:lnTo>
                  <a:lnTo>
                    <a:pt x="3549" y="1525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4" name="Google Shape;8024;p53"/>
            <p:cNvSpPr/>
            <p:nvPr/>
          </p:nvSpPr>
          <p:spPr>
            <a:xfrm>
              <a:off x="6082938" y="3162122"/>
              <a:ext cx="106080" cy="45582"/>
            </a:xfrm>
            <a:custGeom>
              <a:rect b="b" l="l" r="r" t="t"/>
              <a:pathLst>
                <a:path extrusionOk="0" h="1525" w="3549">
                  <a:moveTo>
                    <a:pt x="0" y="1"/>
                  </a:moveTo>
                  <a:lnTo>
                    <a:pt x="905" y="1525"/>
                  </a:lnTo>
                  <a:lnTo>
                    <a:pt x="2644" y="1525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5" name="Google Shape;8025;p53"/>
            <p:cNvSpPr/>
            <p:nvPr/>
          </p:nvSpPr>
          <p:spPr>
            <a:xfrm>
              <a:off x="6241655" y="3115852"/>
              <a:ext cx="105392" cy="91135"/>
            </a:xfrm>
            <a:custGeom>
              <a:rect b="b" l="l" r="r" t="t"/>
              <a:pathLst>
                <a:path extrusionOk="0" h="3049" w="3526">
                  <a:moveTo>
                    <a:pt x="882" y="1"/>
                  </a:moveTo>
                  <a:lnTo>
                    <a:pt x="1" y="1525"/>
                  </a:lnTo>
                  <a:lnTo>
                    <a:pt x="882" y="3049"/>
                  </a:lnTo>
                  <a:lnTo>
                    <a:pt x="2644" y="3049"/>
                  </a:lnTo>
                  <a:lnTo>
                    <a:pt x="3526" y="1525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6" name="Google Shape;8026;p53"/>
            <p:cNvSpPr/>
            <p:nvPr/>
          </p:nvSpPr>
          <p:spPr>
            <a:xfrm>
              <a:off x="6241655" y="3162122"/>
              <a:ext cx="105392" cy="45582"/>
            </a:xfrm>
            <a:custGeom>
              <a:rect b="b" l="l" r="r" t="t"/>
              <a:pathLst>
                <a:path extrusionOk="0" h="1525" w="3526">
                  <a:moveTo>
                    <a:pt x="1" y="1"/>
                  </a:moveTo>
                  <a:lnTo>
                    <a:pt x="882" y="1525"/>
                  </a:lnTo>
                  <a:lnTo>
                    <a:pt x="2644" y="1525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27" name="Google Shape;8027;p53"/>
          <p:cNvGrpSpPr/>
          <p:nvPr/>
        </p:nvGrpSpPr>
        <p:grpSpPr>
          <a:xfrm>
            <a:off x="7008816" y="2993421"/>
            <a:ext cx="343109" cy="343140"/>
            <a:chOff x="6742116" y="2993421"/>
            <a:chExt cx="343109" cy="343140"/>
          </a:xfrm>
        </p:grpSpPr>
        <p:sp>
          <p:nvSpPr>
            <p:cNvPr id="8028" name="Google Shape;8028;p53"/>
            <p:cNvSpPr/>
            <p:nvPr/>
          </p:nvSpPr>
          <p:spPr>
            <a:xfrm>
              <a:off x="6750666" y="3055354"/>
              <a:ext cx="288319" cy="271222"/>
            </a:xfrm>
            <a:custGeom>
              <a:rect b="b" l="l" r="r" t="t"/>
              <a:pathLst>
                <a:path extrusionOk="0" h="9074" w="9646">
                  <a:moveTo>
                    <a:pt x="9645" y="0"/>
                  </a:moveTo>
                  <a:lnTo>
                    <a:pt x="8097" y="1024"/>
                  </a:lnTo>
                  <a:lnTo>
                    <a:pt x="6883" y="786"/>
                  </a:lnTo>
                  <a:lnTo>
                    <a:pt x="5454" y="2168"/>
                  </a:lnTo>
                  <a:lnTo>
                    <a:pt x="4858" y="2763"/>
                  </a:lnTo>
                  <a:lnTo>
                    <a:pt x="3906" y="2453"/>
                  </a:lnTo>
                  <a:lnTo>
                    <a:pt x="2143" y="4335"/>
                  </a:lnTo>
                  <a:lnTo>
                    <a:pt x="1310" y="3811"/>
                  </a:lnTo>
                  <a:lnTo>
                    <a:pt x="0" y="5263"/>
                  </a:lnTo>
                  <a:lnTo>
                    <a:pt x="0" y="9074"/>
                  </a:lnTo>
                  <a:lnTo>
                    <a:pt x="5454" y="6287"/>
                  </a:lnTo>
                  <a:lnTo>
                    <a:pt x="9645" y="273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9" name="Google Shape;8029;p53"/>
            <p:cNvSpPr/>
            <p:nvPr/>
          </p:nvSpPr>
          <p:spPr>
            <a:xfrm>
              <a:off x="6913657" y="3055354"/>
              <a:ext cx="125329" cy="187948"/>
            </a:xfrm>
            <a:custGeom>
              <a:rect b="b" l="l" r="r" t="t"/>
              <a:pathLst>
                <a:path extrusionOk="0" h="6288" w="4193">
                  <a:moveTo>
                    <a:pt x="4192" y="0"/>
                  </a:moveTo>
                  <a:lnTo>
                    <a:pt x="2644" y="977"/>
                  </a:lnTo>
                  <a:lnTo>
                    <a:pt x="1430" y="739"/>
                  </a:lnTo>
                  <a:lnTo>
                    <a:pt x="1" y="2144"/>
                  </a:lnTo>
                  <a:lnTo>
                    <a:pt x="1" y="6287"/>
                  </a:lnTo>
                  <a:lnTo>
                    <a:pt x="4192" y="2739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0" name="Google Shape;8030;p53"/>
            <p:cNvSpPr/>
            <p:nvPr/>
          </p:nvSpPr>
          <p:spPr>
            <a:xfrm>
              <a:off x="6750666" y="3137223"/>
              <a:ext cx="288319" cy="192910"/>
            </a:xfrm>
            <a:custGeom>
              <a:rect b="b" l="l" r="r" t="t"/>
              <a:pathLst>
                <a:path extrusionOk="0" h="6454" w="9646">
                  <a:moveTo>
                    <a:pt x="9645" y="0"/>
                  </a:moveTo>
                  <a:lnTo>
                    <a:pt x="7549" y="1524"/>
                  </a:lnTo>
                  <a:lnTo>
                    <a:pt x="6549" y="1048"/>
                  </a:lnTo>
                  <a:lnTo>
                    <a:pt x="5454" y="2286"/>
                  </a:lnTo>
                  <a:lnTo>
                    <a:pt x="5192" y="2620"/>
                  </a:lnTo>
                  <a:lnTo>
                    <a:pt x="4120" y="2096"/>
                  </a:lnTo>
                  <a:lnTo>
                    <a:pt x="2596" y="3929"/>
                  </a:lnTo>
                  <a:lnTo>
                    <a:pt x="1620" y="3572"/>
                  </a:lnTo>
                  <a:lnTo>
                    <a:pt x="0" y="5263"/>
                  </a:lnTo>
                  <a:lnTo>
                    <a:pt x="0" y="6406"/>
                  </a:lnTo>
                  <a:lnTo>
                    <a:pt x="5454" y="6406"/>
                  </a:lnTo>
                  <a:lnTo>
                    <a:pt x="9645" y="6454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1" name="Google Shape;8031;p53"/>
            <p:cNvSpPr/>
            <p:nvPr/>
          </p:nvSpPr>
          <p:spPr>
            <a:xfrm>
              <a:off x="6913657" y="3137223"/>
              <a:ext cx="125329" cy="192910"/>
            </a:xfrm>
            <a:custGeom>
              <a:rect b="b" l="l" r="r" t="t"/>
              <a:pathLst>
                <a:path extrusionOk="0" h="6454" w="4193">
                  <a:moveTo>
                    <a:pt x="4192" y="0"/>
                  </a:moveTo>
                  <a:lnTo>
                    <a:pt x="2096" y="1548"/>
                  </a:lnTo>
                  <a:lnTo>
                    <a:pt x="1096" y="1072"/>
                  </a:lnTo>
                  <a:lnTo>
                    <a:pt x="1" y="2334"/>
                  </a:lnTo>
                  <a:lnTo>
                    <a:pt x="1" y="6406"/>
                  </a:lnTo>
                  <a:lnTo>
                    <a:pt x="4192" y="6454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2" name="Google Shape;8032;p53"/>
            <p:cNvSpPr/>
            <p:nvPr/>
          </p:nvSpPr>
          <p:spPr>
            <a:xfrm>
              <a:off x="6742116" y="2993421"/>
              <a:ext cx="343107" cy="343137"/>
            </a:xfrm>
            <a:custGeom>
              <a:rect b="b" l="l" r="r" t="t"/>
              <a:pathLst>
                <a:path extrusionOk="0" h="11480" w="11479">
                  <a:moveTo>
                    <a:pt x="0" y="1"/>
                  </a:moveTo>
                  <a:lnTo>
                    <a:pt x="0" y="11479"/>
                  </a:lnTo>
                  <a:lnTo>
                    <a:pt x="11479" y="11479"/>
                  </a:lnTo>
                  <a:lnTo>
                    <a:pt x="11479" y="10288"/>
                  </a:lnTo>
                  <a:lnTo>
                    <a:pt x="10836" y="10288"/>
                  </a:lnTo>
                  <a:lnTo>
                    <a:pt x="10836" y="10836"/>
                  </a:lnTo>
                  <a:lnTo>
                    <a:pt x="691" y="10836"/>
                  </a:lnTo>
                  <a:lnTo>
                    <a:pt x="691" y="667"/>
                  </a:lnTo>
                  <a:lnTo>
                    <a:pt x="1215" y="667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3" name="Google Shape;8033;p53"/>
            <p:cNvSpPr/>
            <p:nvPr/>
          </p:nvSpPr>
          <p:spPr>
            <a:xfrm>
              <a:off x="6913657" y="3300215"/>
              <a:ext cx="171569" cy="36346"/>
            </a:xfrm>
            <a:custGeom>
              <a:rect b="b" l="l" r="r" t="t"/>
              <a:pathLst>
                <a:path extrusionOk="0" h="1216" w="5740">
                  <a:moveTo>
                    <a:pt x="5097" y="1"/>
                  </a:moveTo>
                  <a:lnTo>
                    <a:pt x="5097" y="524"/>
                  </a:lnTo>
                  <a:lnTo>
                    <a:pt x="1" y="524"/>
                  </a:lnTo>
                  <a:lnTo>
                    <a:pt x="1" y="1215"/>
                  </a:lnTo>
                  <a:lnTo>
                    <a:pt x="5740" y="1215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4" name="Google Shape;8034;p53"/>
          <p:cNvGrpSpPr/>
          <p:nvPr/>
        </p:nvGrpSpPr>
        <p:grpSpPr>
          <a:xfrm>
            <a:off x="7794023" y="3002687"/>
            <a:ext cx="257713" cy="343827"/>
            <a:chOff x="7451123" y="3002687"/>
            <a:chExt cx="257713" cy="343827"/>
          </a:xfrm>
        </p:grpSpPr>
        <p:sp>
          <p:nvSpPr>
            <p:cNvPr id="8035" name="Google Shape;8035;p53"/>
            <p:cNvSpPr/>
            <p:nvPr/>
          </p:nvSpPr>
          <p:spPr>
            <a:xfrm>
              <a:off x="7555769" y="3256784"/>
              <a:ext cx="46987" cy="89730"/>
            </a:xfrm>
            <a:custGeom>
              <a:rect b="b" l="l" r="r" t="t"/>
              <a:pathLst>
                <a:path extrusionOk="0" h="3002" w="1572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2"/>
                  </a:lnTo>
                  <a:lnTo>
                    <a:pt x="1572" y="3002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6" name="Google Shape;8036;p53"/>
            <p:cNvSpPr/>
            <p:nvPr/>
          </p:nvSpPr>
          <p:spPr>
            <a:xfrm>
              <a:off x="7579950" y="3256784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1" y="1"/>
                  </a:moveTo>
                  <a:lnTo>
                    <a:pt x="1" y="3002"/>
                  </a:lnTo>
                  <a:lnTo>
                    <a:pt x="763" y="3002"/>
                  </a:lnTo>
                  <a:lnTo>
                    <a:pt x="763" y="763"/>
                  </a:lnTo>
                  <a:cubicBezTo>
                    <a:pt x="763" y="310"/>
                    <a:pt x="406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7" name="Google Shape;8037;p53"/>
            <p:cNvSpPr/>
            <p:nvPr/>
          </p:nvSpPr>
          <p:spPr>
            <a:xfrm>
              <a:off x="7551495" y="3201996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8" name="Google Shape;8038;p53"/>
            <p:cNvSpPr/>
            <p:nvPr/>
          </p:nvSpPr>
          <p:spPr>
            <a:xfrm>
              <a:off x="7579263" y="3201996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24" y="1905"/>
                    <a:pt x="953" y="1500"/>
                    <a:pt x="953" y="953"/>
                  </a:cubicBezTo>
                  <a:cubicBezTo>
                    <a:pt x="953" y="429"/>
                    <a:pt x="524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9" name="Google Shape;8039;p53"/>
            <p:cNvSpPr/>
            <p:nvPr/>
          </p:nvSpPr>
          <p:spPr>
            <a:xfrm>
              <a:off x="7455398" y="3256784"/>
              <a:ext cx="47017" cy="89730"/>
            </a:xfrm>
            <a:custGeom>
              <a:rect b="b" l="l" r="r" t="t"/>
              <a:pathLst>
                <a:path extrusionOk="0" h="3002" w="1573">
                  <a:moveTo>
                    <a:pt x="762" y="1"/>
                  </a:moveTo>
                  <a:cubicBezTo>
                    <a:pt x="358" y="1"/>
                    <a:pt x="0" y="358"/>
                    <a:pt x="0" y="763"/>
                  </a:cubicBezTo>
                  <a:lnTo>
                    <a:pt x="0" y="3002"/>
                  </a:lnTo>
                  <a:lnTo>
                    <a:pt x="1572" y="3002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0" name="Google Shape;8040;p53"/>
            <p:cNvSpPr/>
            <p:nvPr/>
          </p:nvSpPr>
          <p:spPr>
            <a:xfrm>
              <a:off x="7479609" y="3256784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0" y="1"/>
                  </a:moveTo>
                  <a:lnTo>
                    <a:pt x="0" y="3002"/>
                  </a:lnTo>
                  <a:lnTo>
                    <a:pt x="762" y="3002"/>
                  </a:lnTo>
                  <a:lnTo>
                    <a:pt x="762" y="763"/>
                  </a:lnTo>
                  <a:cubicBezTo>
                    <a:pt x="762" y="310"/>
                    <a:pt x="429" y="1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1" name="Google Shape;8041;p53"/>
            <p:cNvSpPr/>
            <p:nvPr/>
          </p:nvSpPr>
          <p:spPr>
            <a:xfrm>
              <a:off x="7451123" y="3201996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6" y="1500"/>
                    <a:pt x="1906" y="953"/>
                  </a:cubicBezTo>
                  <a:cubicBezTo>
                    <a:pt x="1906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2" name="Google Shape;8042;p53"/>
            <p:cNvSpPr/>
            <p:nvPr/>
          </p:nvSpPr>
          <p:spPr>
            <a:xfrm>
              <a:off x="7478173" y="3201996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48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3" name="Google Shape;8043;p53"/>
            <p:cNvSpPr/>
            <p:nvPr/>
          </p:nvSpPr>
          <p:spPr>
            <a:xfrm>
              <a:off x="7656141" y="3256784"/>
              <a:ext cx="47704" cy="89730"/>
            </a:xfrm>
            <a:custGeom>
              <a:rect b="b" l="l" r="r" t="t"/>
              <a:pathLst>
                <a:path extrusionOk="0" h="3002" w="1596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2"/>
                  </a:lnTo>
                  <a:lnTo>
                    <a:pt x="1596" y="3002"/>
                  </a:lnTo>
                  <a:lnTo>
                    <a:pt x="1596" y="763"/>
                  </a:lnTo>
                  <a:cubicBezTo>
                    <a:pt x="1596" y="310"/>
                    <a:pt x="1238" y="1"/>
                    <a:pt x="810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4" name="Google Shape;8044;p53"/>
            <p:cNvSpPr/>
            <p:nvPr/>
          </p:nvSpPr>
          <p:spPr>
            <a:xfrm>
              <a:off x="7680322" y="3256784"/>
              <a:ext cx="23523" cy="89730"/>
            </a:xfrm>
            <a:custGeom>
              <a:rect b="b" l="l" r="r" t="t"/>
              <a:pathLst>
                <a:path extrusionOk="0" h="3002" w="787">
                  <a:moveTo>
                    <a:pt x="1" y="1"/>
                  </a:moveTo>
                  <a:lnTo>
                    <a:pt x="1" y="3002"/>
                  </a:lnTo>
                  <a:lnTo>
                    <a:pt x="787" y="3002"/>
                  </a:lnTo>
                  <a:lnTo>
                    <a:pt x="787" y="763"/>
                  </a:lnTo>
                  <a:cubicBezTo>
                    <a:pt x="787" y="310"/>
                    <a:pt x="429" y="1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5" name="Google Shape;8045;p53"/>
            <p:cNvSpPr/>
            <p:nvPr/>
          </p:nvSpPr>
          <p:spPr>
            <a:xfrm>
              <a:off x="7651866" y="3201996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500"/>
                    <a:pt x="429" y="1905"/>
                    <a:pt x="953" y="1905"/>
                  </a:cubicBezTo>
                  <a:cubicBezTo>
                    <a:pt x="1500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6" name="Google Shape;8046;p53"/>
            <p:cNvSpPr/>
            <p:nvPr/>
          </p:nvSpPr>
          <p:spPr>
            <a:xfrm>
              <a:off x="7680322" y="3201996"/>
              <a:ext cx="28515" cy="56970"/>
            </a:xfrm>
            <a:custGeom>
              <a:rect b="b" l="l" r="r" t="t"/>
              <a:pathLst>
                <a:path extrusionOk="0" h="1906" w="954">
                  <a:moveTo>
                    <a:pt x="1" y="0"/>
                  </a:moveTo>
                  <a:lnTo>
                    <a:pt x="1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01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7" name="Google Shape;8047;p53"/>
            <p:cNvSpPr/>
            <p:nvPr/>
          </p:nvSpPr>
          <p:spPr>
            <a:xfrm>
              <a:off x="7555769" y="3057476"/>
              <a:ext cx="46987" cy="89730"/>
            </a:xfrm>
            <a:custGeom>
              <a:rect b="b" l="l" r="r" t="t"/>
              <a:pathLst>
                <a:path extrusionOk="0" h="3002" w="1572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1"/>
                  </a:lnTo>
                  <a:lnTo>
                    <a:pt x="1572" y="3001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8" name="Google Shape;8048;p53"/>
            <p:cNvSpPr/>
            <p:nvPr/>
          </p:nvSpPr>
          <p:spPr>
            <a:xfrm>
              <a:off x="7579950" y="3057476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1" y="1"/>
                  </a:moveTo>
                  <a:lnTo>
                    <a:pt x="1" y="3001"/>
                  </a:lnTo>
                  <a:lnTo>
                    <a:pt x="763" y="3001"/>
                  </a:lnTo>
                  <a:lnTo>
                    <a:pt x="763" y="763"/>
                  </a:lnTo>
                  <a:cubicBezTo>
                    <a:pt x="763" y="310"/>
                    <a:pt x="406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9" name="Google Shape;8049;p53"/>
            <p:cNvSpPr/>
            <p:nvPr/>
          </p:nvSpPr>
          <p:spPr>
            <a:xfrm>
              <a:off x="7551495" y="3002687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0" name="Google Shape;8050;p53"/>
            <p:cNvSpPr/>
            <p:nvPr/>
          </p:nvSpPr>
          <p:spPr>
            <a:xfrm>
              <a:off x="7579263" y="3002687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24" y="1905"/>
                    <a:pt x="953" y="1500"/>
                    <a:pt x="953" y="953"/>
                  </a:cubicBezTo>
                  <a:cubicBezTo>
                    <a:pt x="953" y="429"/>
                    <a:pt x="524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1" name="Google Shape;8051;p53"/>
            <p:cNvSpPr/>
            <p:nvPr/>
          </p:nvSpPr>
          <p:spPr>
            <a:xfrm>
              <a:off x="7455398" y="3057476"/>
              <a:ext cx="47017" cy="89730"/>
            </a:xfrm>
            <a:custGeom>
              <a:rect b="b" l="l" r="r" t="t"/>
              <a:pathLst>
                <a:path extrusionOk="0" h="3002" w="1573">
                  <a:moveTo>
                    <a:pt x="762" y="1"/>
                  </a:moveTo>
                  <a:cubicBezTo>
                    <a:pt x="358" y="1"/>
                    <a:pt x="0" y="358"/>
                    <a:pt x="0" y="763"/>
                  </a:cubicBezTo>
                  <a:lnTo>
                    <a:pt x="0" y="3001"/>
                  </a:lnTo>
                  <a:lnTo>
                    <a:pt x="1572" y="3001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2" name="Google Shape;8052;p53"/>
            <p:cNvSpPr/>
            <p:nvPr/>
          </p:nvSpPr>
          <p:spPr>
            <a:xfrm>
              <a:off x="7479609" y="3057476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0" y="1"/>
                  </a:moveTo>
                  <a:lnTo>
                    <a:pt x="0" y="3001"/>
                  </a:lnTo>
                  <a:lnTo>
                    <a:pt x="762" y="3001"/>
                  </a:lnTo>
                  <a:lnTo>
                    <a:pt x="762" y="763"/>
                  </a:lnTo>
                  <a:cubicBezTo>
                    <a:pt x="762" y="310"/>
                    <a:pt x="429" y="1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3" name="Google Shape;8053;p53"/>
            <p:cNvSpPr/>
            <p:nvPr/>
          </p:nvSpPr>
          <p:spPr>
            <a:xfrm>
              <a:off x="7451123" y="3002687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6" y="1500"/>
                    <a:pt x="1906" y="953"/>
                  </a:cubicBezTo>
                  <a:cubicBezTo>
                    <a:pt x="1906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4" name="Google Shape;8054;p53"/>
            <p:cNvSpPr/>
            <p:nvPr/>
          </p:nvSpPr>
          <p:spPr>
            <a:xfrm>
              <a:off x="7478173" y="3002687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48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5" name="Google Shape;8055;p53"/>
            <p:cNvSpPr/>
            <p:nvPr/>
          </p:nvSpPr>
          <p:spPr>
            <a:xfrm>
              <a:off x="7656141" y="3057476"/>
              <a:ext cx="47704" cy="89730"/>
            </a:xfrm>
            <a:custGeom>
              <a:rect b="b" l="l" r="r" t="t"/>
              <a:pathLst>
                <a:path extrusionOk="0" h="3002" w="1596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1"/>
                  </a:lnTo>
                  <a:lnTo>
                    <a:pt x="1596" y="3001"/>
                  </a:lnTo>
                  <a:lnTo>
                    <a:pt x="1596" y="763"/>
                  </a:lnTo>
                  <a:cubicBezTo>
                    <a:pt x="1596" y="310"/>
                    <a:pt x="1238" y="1"/>
                    <a:pt x="810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6" name="Google Shape;8056;p53"/>
            <p:cNvSpPr/>
            <p:nvPr/>
          </p:nvSpPr>
          <p:spPr>
            <a:xfrm>
              <a:off x="7680322" y="3057476"/>
              <a:ext cx="23523" cy="89730"/>
            </a:xfrm>
            <a:custGeom>
              <a:rect b="b" l="l" r="r" t="t"/>
              <a:pathLst>
                <a:path extrusionOk="0" h="3002" w="787">
                  <a:moveTo>
                    <a:pt x="1" y="1"/>
                  </a:moveTo>
                  <a:lnTo>
                    <a:pt x="1" y="3001"/>
                  </a:lnTo>
                  <a:lnTo>
                    <a:pt x="787" y="3001"/>
                  </a:lnTo>
                  <a:lnTo>
                    <a:pt x="787" y="763"/>
                  </a:lnTo>
                  <a:cubicBezTo>
                    <a:pt x="787" y="310"/>
                    <a:pt x="429" y="1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7" name="Google Shape;8057;p53"/>
            <p:cNvSpPr/>
            <p:nvPr/>
          </p:nvSpPr>
          <p:spPr>
            <a:xfrm>
              <a:off x="7651866" y="3002687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500"/>
                    <a:pt x="429" y="1905"/>
                    <a:pt x="953" y="1905"/>
                  </a:cubicBezTo>
                  <a:cubicBezTo>
                    <a:pt x="1500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8" name="Google Shape;8058;p53"/>
            <p:cNvSpPr/>
            <p:nvPr/>
          </p:nvSpPr>
          <p:spPr>
            <a:xfrm>
              <a:off x="7680322" y="3002687"/>
              <a:ext cx="28515" cy="56970"/>
            </a:xfrm>
            <a:custGeom>
              <a:rect b="b" l="l" r="r" t="t"/>
              <a:pathLst>
                <a:path extrusionOk="0" h="1906" w="954">
                  <a:moveTo>
                    <a:pt x="1" y="0"/>
                  </a:moveTo>
                  <a:lnTo>
                    <a:pt x="1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01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9" name="Google Shape;8059;p53"/>
          <p:cNvGrpSpPr/>
          <p:nvPr/>
        </p:nvGrpSpPr>
        <p:grpSpPr>
          <a:xfrm>
            <a:off x="7749188" y="3567852"/>
            <a:ext cx="345949" cy="344544"/>
            <a:chOff x="7406288" y="3567852"/>
            <a:chExt cx="345949" cy="344544"/>
          </a:xfrm>
        </p:grpSpPr>
        <p:sp>
          <p:nvSpPr>
            <p:cNvPr id="8060" name="Google Shape;8060;p53"/>
            <p:cNvSpPr/>
            <p:nvPr/>
          </p:nvSpPr>
          <p:spPr>
            <a:xfrm>
              <a:off x="7502385" y="3816988"/>
              <a:ext cx="171569" cy="95409"/>
            </a:xfrm>
            <a:custGeom>
              <a:rect b="b" l="l" r="r" t="t"/>
              <a:pathLst>
                <a:path extrusionOk="0" h="3192" w="5740">
                  <a:moveTo>
                    <a:pt x="4501" y="1"/>
                  </a:moveTo>
                  <a:cubicBezTo>
                    <a:pt x="3953" y="382"/>
                    <a:pt x="3310" y="620"/>
                    <a:pt x="2596" y="620"/>
                  </a:cubicBezTo>
                  <a:cubicBezTo>
                    <a:pt x="2120" y="620"/>
                    <a:pt x="1691" y="549"/>
                    <a:pt x="1310" y="358"/>
                  </a:cubicBezTo>
                  <a:lnTo>
                    <a:pt x="24" y="1144"/>
                  </a:lnTo>
                  <a:lnTo>
                    <a:pt x="0" y="2597"/>
                  </a:lnTo>
                  <a:cubicBezTo>
                    <a:pt x="786" y="2978"/>
                    <a:pt x="1643" y="3192"/>
                    <a:pt x="2572" y="3192"/>
                  </a:cubicBezTo>
                  <a:cubicBezTo>
                    <a:pt x="3763" y="3192"/>
                    <a:pt x="4834" y="2835"/>
                    <a:pt x="5739" y="2239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1" name="Google Shape;8061;p53"/>
            <p:cNvSpPr/>
            <p:nvPr/>
          </p:nvSpPr>
          <p:spPr>
            <a:xfrm>
              <a:off x="7579263" y="3816988"/>
              <a:ext cx="94692" cy="95409"/>
            </a:xfrm>
            <a:custGeom>
              <a:rect b="b" l="l" r="r" t="t"/>
              <a:pathLst>
                <a:path extrusionOk="0" h="3192" w="3168">
                  <a:moveTo>
                    <a:pt x="1905" y="1"/>
                  </a:moveTo>
                  <a:cubicBezTo>
                    <a:pt x="1358" y="382"/>
                    <a:pt x="715" y="620"/>
                    <a:pt x="0" y="620"/>
                  </a:cubicBezTo>
                  <a:lnTo>
                    <a:pt x="0" y="3192"/>
                  </a:lnTo>
                  <a:cubicBezTo>
                    <a:pt x="1191" y="3192"/>
                    <a:pt x="2262" y="2835"/>
                    <a:pt x="3167" y="2239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2" name="Google Shape;8062;p53"/>
            <p:cNvSpPr/>
            <p:nvPr/>
          </p:nvSpPr>
          <p:spPr>
            <a:xfrm>
              <a:off x="7636921" y="3728721"/>
              <a:ext cx="115316" cy="154501"/>
            </a:xfrm>
            <a:custGeom>
              <a:rect b="b" l="l" r="r" t="t"/>
              <a:pathLst>
                <a:path extrusionOk="0" h="5169" w="3858">
                  <a:moveTo>
                    <a:pt x="1238" y="1"/>
                  </a:moveTo>
                  <a:cubicBezTo>
                    <a:pt x="1238" y="120"/>
                    <a:pt x="1286" y="239"/>
                    <a:pt x="1286" y="358"/>
                  </a:cubicBezTo>
                  <a:cubicBezTo>
                    <a:pt x="1286" y="1406"/>
                    <a:pt x="762" y="2358"/>
                    <a:pt x="0" y="2930"/>
                  </a:cubicBezTo>
                  <a:lnTo>
                    <a:pt x="24" y="4406"/>
                  </a:lnTo>
                  <a:lnTo>
                    <a:pt x="1286" y="5169"/>
                  </a:lnTo>
                  <a:cubicBezTo>
                    <a:pt x="2834" y="4121"/>
                    <a:pt x="3858" y="2358"/>
                    <a:pt x="3858" y="358"/>
                  </a:cubicBezTo>
                  <a:cubicBezTo>
                    <a:pt x="3834" y="287"/>
                    <a:pt x="3834" y="168"/>
                    <a:pt x="3810" y="48"/>
                  </a:cubicBezTo>
                  <a:lnTo>
                    <a:pt x="123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3" name="Google Shape;8063;p53"/>
            <p:cNvSpPr/>
            <p:nvPr/>
          </p:nvSpPr>
          <p:spPr>
            <a:xfrm>
              <a:off x="7406975" y="3719485"/>
              <a:ext cx="134565" cy="175126"/>
            </a:xfrm>
            <a:custGeom>
              <a:rect b="b" l="l" r="r" t="t"/>
              <a:pathLst>
                <a:path extrusionOk="0" h="5859" w="4502">
                  <a:moveTo>
                    <a:pt x="1287" y="0"/>
                  </a:moveTo>
                  <a:lnTo>
                    <a:pt x="1" y="1072"/>
                  </a:lnTo>
                  <a:cubicBezTo>
                    <a:pt x="120" y="3168"/>
                    <a:pt x="1406" y="4954"/>
                    <a:pt x="3192" y="5859"/>
                  </a:cubicBezTo>
                  <a:lnTo>
                    <a:pt x="3216" y="4406"/>
                  </a:lnTo>
                  <a:lnTo>
                    <a:pt x="4502" y="3644"/>
                  </a:lnTo>
                  <a:cubicBezTo>
                    <a:pt x="3454" y="3215"/>
                    <a:pt x="2716" y="2263"/>
                    <a:pt x="2597" y="1096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4" name="Google Shape;8064;p53"/>
            <p:cNvSpPr/>
            <p:nvPr/>
          </p:nvSpPr>
          <p:spPr>
            <a:xfrm>
              <a:off x="7616984" y="3586354"/>
              <a:ext cx="134565" cy="165172"/>
            </a:xfrm>
            <a:custGeom>
              <a:rect b="b" l="l" r="r" t="t"/>
              <a:pathLst>
                <a:path extrusionOk="0" h="5526" w="4502">
                  <a:moveTo>
                    <a:pt x="1310" y="1"/>
                  </a:moveTo>
                  <a:lnTo>
                    <a:pt x="0" y="2239"/>
                  </a:lnTo>
                  <a:cubicBezTo>
                    <a:pt x="1048" y="2692"/>
                    <a:pt x="1786" y="3645"/>
                    <a:pt x="1905" y="4811"/>
                  </a:cubicBezTo>
                  <a:lnTo>
                    <a:pt x="3215" y="5526"/>
                  </a:lnTo>
                  <a:lnTo>
                    <a:pt x="4501" y="4811"/>
                  </a:lnTo>
                  <a:cubicBezTo>
                    <a:pt x="4382" y="2692"/>
                    <a:pt x="3096" y="906"/>
                    <a:pt x="1310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5" name="Google Shape;8065;p53"/>
            <p:cNvSpPr/>
            <p:nvPr/>
          </p:nvSpPr>
          <p:spPr>
            <a:xfrm>
              <a:off x="7483853" y="3568570"/>
              <a:ext cx="172316" cy="95409"/>
            </a:xfrm>
            <a:custGeom>
              <a:rect b="b" l="l" r="r" t="t"/>
              <a:pathLst>
                <a:path extrusionOk="0" h="3192" w="5765">
                  <a:moveTo>
                    <a:pt x="3192" y="1"/>
                  </a:moveTo>
                  <a:cubicBezTo>
                    <a:pt x="2001" y="1"/>
                    <a:pt x="930" y="358"/>
                    <a:pt x="1" y="953"/>
                  </a:cubicBezTo>
                  <a:lnTo>
                    <a:pt x="1287" y="3192"/>
                  </a:lnTo>
                  <a:cubicBezTo>
                    <a:pt x="1811" y="2811"/>
                    <a:pt x="2478" y="2573"/>
                    <a:pt x="3192" y="2573"/>
                  </a:cubicBezTo>
                  <a:cubicBezTo>
                    <a:pt x="3668" y="2573"/>
                    <a:pt x="4073" y="2668"/>
                    <a:pt x="4454" y="2834"/>
                  </a:cubicBezTo>
                  <a:lnTo>
                    <a:pt x="5740" y="2072"/>
                  </a:lnTo>
                  <a:lnTo>
                    <a:pt x="5764" y="596"/>
                  </a:lnTo>
                  <a:cubicBezTo>
                    <a:pt x="5002" y="215"/>
                    <a:pt x="4097" y="1"/>
                    <a:pt x="319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6" name="Google Shape;8066;p53"/>
            <p:cNvSpPr/>
            <p:nvPr/>
          </p:nvSpPr>
          <p:spPr>
            <a:xfrm>
              <a:off x="7579263" y="3567852"/>
              <a:ext cx="76907" cy="84738"/>
            </a:xfrm>
            <a:custGeom>
              <a:rect b="b" l="l" r="r" t="t"/>
              <a:pathLst>
                <a:path extrusionOk="0" h="2835" w="2573">
                  <a:moveTo>
                    <a:pt x="0" y="1"/>
                  </a:moveTo>
                  <a:lnTo>
                    <a:pt x="0" y="2573"/>
                  </a:lnTo>
                  <a:cubicBezTo>
                    <a:pt x="476" y="2573"/>
                    <a:pt x="881" y="2644"/>
                    <a:pt x="1262" y="2835"/>
                  </a:cubicBezTo>
                  <a:lnTo>
                    <a:pt x="2548" y="2096"/>
                  </a:lnTo>
                  <a:lnTo>
                    <a:pt x="2572" y="620"/>
                  </a:lnTo>
                  <a:cubicBezTo>
                    <a:pt x="1810" y="239"/>
                    <a:pt x="953" y="25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7" name="Google Shape;8067;p53"/>
            <p:cNvSpPr/>
            <p:nvPr/>
          </p:nvSpPr>
          <p:spPr>
            <a:xfrm>
              <a:off x="7406288" y="3598460"/>
              <a:ext cx="116033" cy="153784"/>
            </a:xfrm>
            <a:custGeom>
              <a:rect b="b" l="l" r="r" t="t"/>
              <a:pathLst>
                <a:path extrusionOk="0" h="5145" w="3882">
                  <a:moveTo>
                    <a:pt x="2596" y="1"/>
                  </a:moveTo>
                  <a:cubicBezTo>
                    <a:pt x="1048" y="1025"/>
                    <a:pt x="0" y="2787"/>
                    <a:pt x="0" y="4787"/>
                  </a:cubicBezTo>
                  <a:lnTo>
                    <a:pt x="0" y="5145"/>
                  </a:lnTo>
                  <a:lnTo>
                    <a:pt x="1286" y="4430"/>
                  </a:lnTo>
                  <a:lnTo>
                    <a:pt x="2620" y="5145"/>
                  </a:lnTo>
                  <a:cubicBezTo>
                    <a:pt x="2620" y="5026"/>
                    <a:pt x="2596" y="4907"/>
                    <a:pt x="2596" y="4787"/>
                  </a:cubicBezTo>
                  <a:cubicBezTo>
                    <a:pt x="2596" y="3740"/>
                    <a:pt x="3096" y="2787"/>
                    <a:pt x="3882" y="2216"/>
                  </a:cubicBezTo>
                  <a:lnTo>
                    <a:pt x="3834" y="739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8" name="Google Shape;8068;p53"/>
            <p:cNvSpPr/>
            <p:nvPr/>
          </p:nvSpPr>
          <p:spPr>
            <a:xfrm>
              <a:off x="7478173" y="3639051"/>
              <a:ext cx="202893" cy="202893"/>
            </a:xfrm>
            <a:custGeom>
              <a:rect b="b" l="l" r="r" t="t"/>
              <a:pathLst>
                <a:path extrusionOk="0" h="6788" w="6788">
                  <a:moveTo>
                    <a:pt x="3406" y="0"/>
                  </a:moveTo>
                  <a:cubicBezTo>
                    <a:pt x="1525" y="0"/>
                    <a:pt x="0" y="1524"/>
                    <a:pt x="0" y="3382"/>
                  </a:cubicBezTo>
                  <a:cubicBezTo>
                    <a:pt x="0" y="5263"/>
                    <a:pt x="1525" y="6787"/>
                    <a:pt x="3406" y="6787"/>
                  </a:cubicBezTo>
                  <a:cubicBezTo>
                    <a:pt x="5263" y="6787"/>
                    <a:pt x="6788" y="5263"/>
                    <a:pt x="6788" y="3382"/>
                  </a:cubicBezTo>
                  <a:cubicBezTo>
                    <a:pt x="6788" y="1524"/>
                    <a:pt x="5263" y="0"/>
                    <a:pt x="3406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9" name="Google Shape;8069;p53"/>
            <p:cNvSpPr/>
            <p:nvPr/>
          </p:nvSpPr>
          <p:spPr>
            <a:xfrm>
              <a:off x="7579950" y="3638333"/>
              <a:ext cx="101118" cy="203611"/>
            </a:xfrm>
            <a:custGeom>
              <a:rect b="b" l="l" r="r" t="t"/>
              <a:pathLst>
                <a:path extrusionOk="0" h="6812" w="3383">
                  <a:moveTo>
                    <a:pt x="1" y="0"/>
                  </a:moveTo>
                  <a:lnTo>
                    <a:pt x="1" y="6811"/>
                  </a:lnTo>
                  <a:cubicBezTo>
                    <a:pt x="1882" y="6811"/>
                    <a:pt x="3383" y="5287"/>
                    <a:pt x="3383" y="3430"/>
                  </a:cubicBezTo>
                  <a:cubicBezTo>
                    <a:pt x="3383" y="1548"/>
                    <a:pt x="1882" y="24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0" name="Google Shape;8070;p53"/>
          <p:cNvGrpSpPr/>
          <p:nvPr/>
        </p:nvGrpSpPr>
        <p:grpSpPr>
          <a:xfrm>
            <a:off x="7008816" y="3575683"/>
            <a:ext cx="343109" cy="344545"/>
            <a:chOff x="6742116" y="3575683"/>
            <a:chExt cx="343109" cy="344545"/>
          </a:xfrm>
        </p:grpSpPr>
        <p:sp>
          <p:nvSpPr>
            <p:cNvPr id="8071" name="Google Shape;8071;p53"/>
            <p:cNvSpPr/>
            <p:nvPr/>
          </p:nvSpPr>
          <p:spPr>
            <a:xfrm>
              <a:off x="6967041" y="3708814"/>
              <a:ext cx="118185" cy="77594"/>
            </a:xfrm>
            <a:custGeom>
              <a:rect b="b" l="l" r="r" t="t"/>
              <a:pathLst>
                <a:path extrusionOk="0" h="2596" w="3954">
                  <a:moveTo>
                    <a:pt x="1096" y="0"/>
                  </a:moveTo>
                  <a:lnTo>
                    <a:pt x="1" y="1310"/>
                  </a:lnTo>
                  <a:lnTo>
                    <a:pt x="1096" y="2596"/>
                  </a:lnTo>
                  <a:lnTo>
                    <a:pt x="3954" y="2596"/>
                  </a:lnTo>
                  <a:lnTo>
                    <a:pt x="3954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2" name="Google Shape;8072;p53"/>
            <p:cNvSpPr/>
            <p:nvPr/>
          </p:nvSpPr>
          <p:spPr>
            <a:xfrm>
              <a:off x="6967758" y="3748658"/>
              <a:ext cx="117468" cy="39186"/>
            </a:xfrm>
            <a:custGeom>
              <a:rect b="b" l="l" r="r" t="t"/>
              <a:pathLst>
                <a:path extrusionOk="0" h="1311" w="3930">
                  <a:moveTo>
                    <a:pt x="1" y="1"/>
                  </a:moveTo>
                  <a:lnTo>
                    <a:pt x="1120" y="1310"/>
                  </a:lnTo>
                  <a:lnTo>
                    <a:pt x="3930" y="1310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3" name="Google Shape;8073;p53"/>
            <p:cNvSpPr/>
            <p:nvPr/>
          </p:nvSpPr>
          <p:spPr>
            <a:xfrm>
              <a:off x="6742116" y="3607726"/>
              <a:ext cx="118185" cy="78312"/>
            </a:xfrm>
            <a:custGeom>
              <a:rect b="b" l="l" r="r" t="t"/>
              <a:pathLst>
                <a:path extrusionOk="0" h="2620" w="3954">
                  <a:moveTo>
                    <a:pt x="0" y="0"/>
                  </a:moveTo>
                  <a:lnTo>
                    <a:pt x="0" y="2620"/>
                  </a:lnTo>
                  <a:lnTo>
                    <a:pt x="2858" y="2620"/>
                  </a:lnTo>
                  <a:lnTo>
                    <a:pt x="3954" y="1310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4" name="Google Shape;8074;p53"/>
            <p:cNvSpPr/>
            <p:nvPr/>
          </p:nvSpPr>
          <p:spPr>
            <a:xfrm>
              <a:off x="6742116" y="3648287"/>
              <a:ext cx="117468" cy="38468"/>
            </a:xfrm>
            <a:custGeom>
              <a:rect b="b" l="l" r="r" t="t"/>
              <a:pathLst>
                <a:path extrusionOk="0" h="1287" w="3930">
                  <a:moveTo>
                    <a:pt x="0" y="1"/>
                  </a:moveTo>
                  <a:lnTo>
                    <a:pt x="0" y="1287"/>
                  </a:lnTo>
                  <a:lnTo>
                    <a:pt x="2834" y="1287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5" name="Google Shape;8075;p53"/>
            <p:cNvSpPr/>
            <p:nvPr/>
          </p:nvSpPr>
          <p:spPr>
            <a:xfrm>
              <a:off x="6742116" y="3809156"/>
              <a:ext cx="118185" cy="78342"/>
            </a:xfrm>
            <a:custGeom>
              <a:rect b="b" l="l" r="r" t="t"/>
              <a:pathLst>
                <a:path extrusionOk="0" h="2621" w="3954">
                  <a:moveTo>
                    <a:pt x="0" y="1"/>
                  </a:moveTo>
                  <a:lnTo>
                    <a:pt x="0" y="2620"/>
                  </a:lnTo>
                  <a:lnTo>
                    <a:pt x="2858" y="2620"/>
                  </a:lnTo>
                  <a:lnTo>
                    <a:pt x="3954" y="1311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6" name="Google Shape;8076;p53"/>
            <p:cNvSpPr/>
            <p:nvPr/>
          </p:nvSpPr>
          <p:spPr>
            <a:xfrm>
              <a:off x="6742116" y="3849030"/>
              <a:ext cx="117468" cy="39186"/>
            </a:xfrm>
            <a:custGeom>
              <a:rect b="b" l="l" r="r" t="t"/>
              <a:pathLst>
                <a:path extrusionOk="0" h="1311" w="3930">
                  <a:moveTo>
                    <a:pt x="0" y="0"/>
                  </a:moveTo>
                  <a:lnTo>
                    <a:pt x="0" y="1310"/>
                  </a:lnTo>
                  <a:lnTo>
                    <a:pt x="2834" y="1310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7" name="Google Shape;8077;p53"/>
            <p:cNvSpPr/>
            <p:nvPr/>
          </p:nvSpPr>
          <p:spPr>
            <a:xfrm>
              <a:off x="6903703" y="3770030"/>
              <a:ext cx="20654" cy="56970"/>
            </a:xfrm>
            <a:custGeom>
              <a:rect b="b" l="l" r="r" t="t"/>
              <a:pathLst>
                <a:path extrusionOk="0" h="1906" w="691">
                  <a:moveTo>
                    <a:pt x="0" y="0"/>
                  </a:moveTo>
                  <a:lnTo>
                    <a:pt x="0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8" name="Google Shape;8078;p53"/>
            <p:cNvSpPr/>
            <p:nvPr/>
          </p:nvSpPr>
          <p:spPr>
            <a:xfrm>
              <a:off x="6903703" y="3575683"/>
              <a:ext cx="20654" cy="49857"/>
            </a:xfrm>
            <a:custGeom>
              <a:rect b="b" l="l" r="r" t="t"/>
              <a:pathLst>
                <a:path extrusionOk="0" h="1668" w="691">
                  <a:moveTo>
                    <a:pt x="0" y="1"/>
                  </a:moveTo>
                  <a:lnTo>
                    <a:pt x="0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9" name="Google Shape;8079;p53"/>
            <p:cNvSpPr/>
            <p:nvPr/>
          </p:nvSpPr>
          <p:spPr>
            <a:xfrm>
              <a:off x="6903703" y="3669658"/>
              <a:ext cx="20654" cy="56970"/>
            </a:xfrm>
            <a:custGeom>
              <a:rect b="b" l="l" r="r" t="t"/>
              <a:pathLst>
                <a:path extrusionOk="0" h="1906" w="691">
                  <a:moveTo>
                    <a:pt x="0" y="0"/>
                  </a:moveTo>
                  <a:lnTo>
                    <a:pt x="0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0" name="Google Shape;8080;p53"/>
            <p:cNvSpPr/>
            <p:nvPr/>
          </p:nvSpPr>
          <p:spPr>
            <a:xfrm>
              <a:off x="6903703" y="3870371"/>
              <a:ext cx="20654" cy="49857"/>
            </a:xfrm>
            <a:custGeom>
              <a:rect b="b" l="l" r="r" t="t"/>
              <a:pathLst>
                <a:path extrusionOk="0" h="1668" w="691">
                  <a:moveTo>
                    <a:pt x="0" y="1"/>
                  </a:moveTo>
                  <a:lnTo>
                    <a:pt x="0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1" name="Google Shape;8081;p53"/>
            <p:cNvSpPr/>
            <p:nvPr/>
          </p:nvSpPr>
          <p:spPr>
            <a:xfrm>
              <a:off x="6881645" y="361483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2" name="Google Shape;8082;p53"/>
            <p:cNvSpPr/>
            <p:nvPr/>
          </p:nvSpPr>
          <p:spPr>
            <a:xfrm>
              <a:off x="6881645" y="3646882"/>
              <a:ext cx="64084" cy="32042"/>
            </a:xfrm>
            <a:custGeom>
              <a:rect b="b" l="l" r="r" t="t"/>
              <a:pathLst>
                <a:path extrusionOk="0" h="1072" w="2144">
                  <a:moveTo>
                    <a:pt x="0" y="0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3" name="Google Shape;8083;p53"/>
            <p:cNvSpPr/>
            <p:nvPr/>
          </p:nvSpPr>
          <p:spPr>
            <a:xfrm>
              <a:off x="6881645" y="371592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76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4" name="Google Shape;8084;p53"/>
            <p:cNvSpPr/>
            <p:nvPr/>
          </p:nvSpPr>
          <p:spPr>
            <a:xfrm>
              <a:off x="6881645" y="3748658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5" name="Google Shape;8085;p53"/>
            <p:cNvSpPr/>
            <p:nvPr/>
          </p:nvSpPr>
          <p:spPr>
            <a:xfrm>
              <a:off x="6881645" y="3816988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20"/>
                    <a:pt x="2143" y="1644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6" name="Google Shape;8086;p53"/>
            <p:cNvSpPr/>
            <p:nvPr/>
          </p:nvSpPr>
          <p:spPr>
            <a:xfrm>
              <a:off x="6881645" y="3849030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0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7" name="Google Shape;8087;p53"/>
          <p:cNvGrpSpPr/>
          <p:nvPr/>
        </p:nvGrpSpPr>
        <p:grpSpPr>
          <a:xfrm>
            <a:off x="6273438" y="3579240"/>
            <a:ext cx="343826" cy="344544"/>
            <a:chOff x="6082938" y="3579240"/>
            <a:chExt cx="343826" cy="344544"/>
          </a:xfrm>
        </p:grpSpPr>
        <p:sp>
          <p:nvSpPr>
            <p:cNvPr id="8088" name="Google Shape;8088;p53"/>
            <p:cNvSpPr/>
            <p:nvPr/>
          </p:nvSpPr>
          <p:spPr>
            <a:xfrm>
              <a:off x="6175478" y="3579240"/>
              <a:ext cx="64084" cy="128168"/>
            </a:xfrm>
            <a:custGeom>
              <a:rect b="b" l="l" r="r" t="t"/>
              <a:pathLst>
                <a:path extrusionOk="0" h="4288" w="2144">
                  <a:moveTo>
                    <a:pt x="334" y="1"/>
                  </a:moveTo>
                  <a:lnTo>
                    <a:pt x="0" y="1858"/>
                  </a:lnTo>
                  <a:lnTo>
                    <a:pt x="334" y="2454"/>
                  </a:lnTo>
                  <a:lnTo>
                    <a:pt x="1072" y="3740"/>
                  </a:lnTo>
                  <a:lnTo>
                    <a:pt x="1882" y="4287"/>
                  </a:lnTo>
                  <a:lnTo>
                    <a:pt x="2144" y="2454"/>
                  </a:lnTo>
                  <a:lnTo>
                    <a:pt x="1882" y="185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9" name="Google Shape;8089;p53"/>
            <p:cNvSpPr/>
            <p:nvPr/>
          </p:nvSpPr>
          <p:spPr>
            <a:xfrm>
              <a:off x="6230984" y="3633342"/>
              <a:ext cx="195780" cy="82616"/>
            </a:xfrm>
            <a:custGeom>
              <a:rect b="b" l="l" r="r" t="t"/>
              <a:pathLst>
                <a:path extrusionOk="0" h="2764" w="6550">
                  <a:moveTo>
                    <a:pt x="25" y="1"/>
                  </a:moveTo>
                  <a:lnTo>
                    <a:pt x="25" y="2454"/>
                  </a:lnTo>
                  <a:lnTo>
                    <a:pt x="1" y="2454"/>
                  </a:lnTo>
                  <a:lnTo>
                    <a:pt x="3263" y="2763"/>
                  </a:lnTo>
                  <a:lnTo>
                    <a:pt x="5597" y="2454"/>
                  </a:lnTo>
                  <a:lnTo>
                    <a:pt x="6550" y="1239"/>
                  </a:lnTo>
                  <a:lnTo>
                    <a:pt x="559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0" name="Google Shape;8090;p53"/>
            <p:cNvSpPr/>
            <p:nvPr/>
          </p:nvSpPr>
          <p:spPr>
            <a:xfrm>
              <a:off x="6082938" y="3579240"/>
              <a:ext cx="101805" cy="84738"/>
            </a:xfrm>
            <a:custGeom>
              <a:rect b="b" l="l" r="r" t="t"/>
              <a:pathLst>
                <a:path extrusionOk="0" h="2835" w="3406">
                  <a:moveTo>
                    <a:pt x="0" y="1"/>
                  </a:moveTo>
                  <a:lnTo>
                    <a:pt x="0" y="2430"/>
                  </a:lnTo>
                  <a:lnTo>
                    <a:pt x="1691" y="2835"/>
                  </a:lnTo>
                  <a:lnTo>
                    <a:pt x="3406" y="2430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1" name="Google Shape;8091;p53"/>
            <p:cNvSpPr/>
            <p:nvPr/>
          </p:nvSpPr>
          <p:spPr>
            <a:xfrm>
              <a:off x="6175478" y="3651844"/>
              <a:ext cx="64084" cy="128168"/>
            </a:xfrm>
            <a:custGeom>
              <a:rect b="b" l="l" r="r" t="t"/>
              <a:pathLst>
                <a:path extrusionOk="0" h="4288" w="2144">
                  <a:moveTo>
                    <a:pt x="334" y="1"/>
                  </a:moveTo>
                  <a:lnTo>
                    <a:pt x="0" y="1835"/>
                  </a:lnTo>
                  <a:lnTo>
                    <a:pt x="334" y="2430"/>
                  </a:lnTo>
                  <a:lnTo>
                    <a:pt x="1072" y="3716"/>
                  </a:lnTo>
                  <a:lnTo>
                    <a:pt x="1882" y="4287"/>
                  </a:lnTo>
                  <a:lnTo>
                    <a:pt x="2144" y="2430"/>
                  </a:lnTo>
                  <a:lnTo>
                    <a:pt x="1882" y="1835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2" name="Google Shape;8092;p53"/>
            <p:cNvSpPr/>
            <p:nvPr/>
          </p:nvSpPr>
          <p:spPr>
            <a:xfrm>
              <a:off x="6230984" y="3705945"/>
              <a:ext cx="195780" cy="81899"/>
            </a:xfrm>
            <a:custGeom>
              <a:rect b="b" l="l" r="r" t="t"/>
              <a:pathLst>
                <a:path extrusionOk="0" h="2740" w="6550">
                  <a:moveTo>
                    <a:pt x="25" y="1"/>
                  </a:moveTo>
                  <a:lnTo>
                    <a:pt x="25" y="2430"/>
                  </a:lnTo>
                  <a:lnTo>
                    <a:pt x="1" y="2430"/>
                  </a:lnTo>
                  <a:lnTo>
                    <a:pt x="3263" y="2739"/>
                  </a:lnTo>
                  <a:lnTo>
                    <a:pt x="5597" y="2430"/>
                  </a:lnTo>
                  <a:lnTo>
                    <a:pt x="6550" y="1215"/>
                  </a:lnTo>
                  <a:lnTo>
                    <a:pt x="5597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3" name="Google Shape;8093;p53"/>
            <p:cNvSpPr/>
            <p:nvPr/>
          </p:nvSpPr>
          <p:spPr>
            <a:xfrm>
              <a:off x="6082938" y="3651844"/>
              <a:ext cx="101805" cy="84021"/>
            </a:xfrm>
            <a:custGeom>
              <a:rect b="b" l="l" r="r" t="t"/>
              <a:pathLst>
                <a:path extrusionOk="0" h="2811" w="3406">
                  <a:moveTo>
                    <a:pt x="0" y="1"/>
                  </a:moveTo>
                  <a:lnTo>
                    <a:pt x="0" y="2406"/>
                  </a:lnTo>
                  <a:lnTo>
                    <a:pt x="1691" y="2811"/>
                  </a:lnTo>
                  <a:lnTo>
                    <a:pt x="3406" y="2406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4" name="Google Shape;8094;p53"/>
            <p:cNvSpPr/>
            <p:nvPr/>
          </p:nvSpPr>
          <p:spPr>
            <a:xfrm>
              <a:off x="6175478" y="3723760"/>
              <a:ext cx="64084" cy="128138"/>
            </a:xfrm>
            <a:custGeom>
              <a:rect b="b" l="l" r="r" t="t"/>
              <a:pathLst>
                <a:path extrusionOk="0" h="4287" w="2144">
                  <a:moveTo>
                    <a:pt x="334" y="0"/>
                  </a:moveTo>
                  <a:lnTo>
                    <a:pt x="0" y="1834"/>
                  </a:lnTo>
                  <a:lnTo>
                    <a:pt x="334" y="2429"/>
                  </a:lnTo>
                  <a:lnTo>
                    <a:pt x="1072" y="3715"/>
                  </a:lnTo>
                  <a:lnTo>
                    <a:pt x="1882" y="4287"/>
                  </a:lnTo>
                  <a:lnTo>
                    <a:pt x="2144" y="2429"/>
                  </a:lnTo>
                  <a:lnTo>
                    <a:pt x="1882" y="18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5" name="Google Shape;8095;p53"/>
            <p:cNvSpPr/>
            <p:nvPr/>
          </p:nvSpPr>
          <p:spPr>
            <a:xfrm>
              <a:off x="6230984" y="3777861"/>
              <a:ext cx="195780" cy="81869"/>
            </a:xfrm>
            <a:custGeom>
              <a:rect b="b" l="l" r="r" t="t"/>
              <a:pathLst>
                <a:path extrusionOk="0" h="2739" w="6550">
                  <a:moveTo>
                    <a:pt x="25" y="0"/>
                  </a:moveTo>
                  <a:lnTo>
                    <a:pt x="25" y="2453"/>
                  </a:lnTo>
                  <a:lnTo>
                    <a:pt x="1" y="2453"/>
                  </a:lnTo>
                  <a:lnTo>
                    <a:pt x="3263" y="2739"/>
                  </a:lnTo>
                  <a:lnTo>
                    <a:pt x="5597" y="2453"/>
                  </a:lnTo>
                  <a:lnTo>
                    <a:pt x="6550" y="1215"/>
                  </a:lnTo>
                  <a:lnTo>
                    <a:pt x="5597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6" name="Google Shape;8096;p53"/>
            <p:cNvSpPr/>
            <p:nvPr/>
          </p:nvSpPr>
          <p:spPr>
            <a:xfrm>
              <a:off x="6082938" y="3723760"/>
              <a:ext cx="101805" cy="84738"/>
            </a:xfrm>
            <a:custGeom>
              <a:rect b="b" l="l" r="r" t="t"/>
              <a:pathLst>
                <a:path extrusionOk="0" h="2835" w="3406">
                  <a:moveTo>
                    <a:pt x="0" y="0"/>
                  </a:moveTo>
                  <a:lnTo>
                    <a:pt x="0" y="2405"/>
                  </a:lnTo>
                  <a:lnTo>
                    <a:pt x="1691" y="2834"/>
                  </a:lnTo>
                  <a:lnTo>
                    <a:pt x="3406" y="2405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7" name="Google Shape;8097;p53"/>
            <p:cNvSpPr/>
            <p:nvPr/>
          </p:nvSpPr>
          <p:spPr>
            <a:xfrm>
              <a:off x="6175478" y="3795646"/>
              <a:ext cx="64084" cy="128138"/>
            </a:xfrm>
            <a:custGeom>
              <a:rect b="b" l="l" r="r" t="t"/>
              <a:pathLst>
                <a:path extrusionOk="0" h="4287" w="2144">
                  <a:moveTo>
                    <a:pt x="334" y="0"/>
                  </a:moveTo>
                  <a:lnTo>
                    <a:pt x="0" y="1858"/>
                  </a:lnTo>
                  <a:lnTo>
                    <a:pt x="334" y="2453"/>
                  </a:lnTo>
                  <a:lnTo>
                    <a:pt x="1882" y="4287"/>
                  </a:lnTo>
                  <a:lnTo>
                    <a:pt x="2144" y="2453"/>
                  </a:lnTo>
                  <a:lnTo>
                    <a:pt x="1882" y="185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8" name="Google Shape;8098;p53"/>
            <p:cNvSpPr/>
            <p:nvPr/>
          </p:nvSpPr>
          <p:spPr>
            <a:xfrm>
              <a:off x="6230984" y="3849747"/>
              <a:ext cx="195780" cy="73350"/>
            </a:xfrm>
            <a:custGeom>
              <a:rect b="b" l="l" r="r" t="t"/>
              <a:pathLst>
                <a:path extrusionOk="0" h="2454" w="6550">
                  <a:moveTo>
                    <a:pt x="1" y="0"/>
                  </a:moveTo>
                  <a:lnTo>
                    <a:pt x="1" y="2453"/>
                  </a:lnTo>
                  <a:lnTo>
                    <a:pt x="5597" y="2453"/>
                  </a:lnTo>
                  <a:lnTo>
                    <a:pt x="6550" y="1239"/>
                  </a:lnTo>
                  <a:lnTo>
                    <a:pt x="5597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9" name="Google Shape;8099;p53"/>
            <p:cNvSpPr/>
            <p:nvPr/>
          </p:nvSpPr>
          <p:spPr>
            <a:xfrm>
              <a:off x="6082938" y="3795646"/>
              <a:ext cx="102523" cy="73350"/>
            </a:xfrm>
            <a:custGeom>
              <a:rect b="b" l="l" r="r" t="t"/>
              <a:pathLst>
                <a:path extrusionOk="0" h="2454" w="3430">
                  <a:moveTo>
                    <a:pt x="0" y="0"/>
                  </a:moveTo>
                  <a:lnTo>
                    <a:pt x="0" y="2453"/>
                  </a:lnTo>
                  <a:lnTo>
                    <a:pt x="3430" y="2453"/>
                  </a:lnTo>
                  <a:lnTo>
                    <a:pt x="3430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00" name="Google Shape;8100;p53"/>
          <p:cNvGrpSpPr/>
          <p:nvPr/>
        </p:nvGrpSpPr>
        <p:grpSpPr>
          <a:xfrm>
            <a:off x="5552286" y="3567852"/>
            <a:ext cx="286885" cy="344545"/>
            <a:chOff x="5437986" y="3567852"/>
            <a:chExt cx="286885" cy="344545"/>
          </a:xfrm>
        </p:grpSpPr>
        <p:sp>
          <p:nvSpPr>
            <p:cNvPr id="8101" name="Google Shape;8101;p53"/>
            <p:cNvSpPr/>
            <p:nvPr/>
          </p:nvSpPr>
          <p:spPr>
            <a:xfrm>
              <a:off x="5473585" y="3717333"/>
              <a:ext cx="229944" cy="47017"/>
            </a:xfrm>
            <a:custGeom>
              <a:rect b="b" l="l" r="r" t="t"/>
              <a:pathLst>
                <a:path extrusionOk="0" h="1573" w="7693">
                  <a:moveTo>
                    <a:pt x="0" y="1"/>
                  </a:moveTo>
                  <a:lnTo>
                    <a:pt x="0" y="1573"/>
                  </a:lnTo>
                  <a:lnTo>
                    <a:pt x="7692" y="1573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2" name="Google Shape;8102;p53"/>
            <p:cNvSpPr/>
            <p:nvPr/>
          </p:nvSpPr>
          <p:spPr>
            <a:xfrm>
              <a:off x="5473585" y="3740827"/>
              <a:ext cx="229944" cy="22806"/>
            </a:xfrm>
            <a:custGeom>
              <a:rect b="b" l="l" r="r" t="t"/>
              <a:pathLst>
                <a:path extrusionOk="0" h="763" w="7693">
                  <a:moveTo>
                    <a:pt x="0" y="1"/>
                  </a:moveTo>
                  <a:lnTo>
                    <a:pt x="0" y="763"/>
                  </a:lnTo>
                  <a:lnTo>
                    <a:pt x="7692" y="763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3" name="Google Shape;8103;p53"/>
            <p:cNvSpPr/>
            <p:nvPr/>
          </p:nvSpPr>
          <p:spPr>
            <a:xfrm>
              <a:off x="5473585" y="3820544"/>
              <a:ext cx="251285" cy="47017"/>
            </a:xfrm>
            <a:custGeom>
              <a:rect b="b" l="l" r="r" t="t"/>
              <a:pathLst>
                <a:path extrusionOk="0" h="1573" w="8407">
                  <a:moveTo>
                    <a:pt x="0" y="1"/>
                  </a:moveTo>
                  <a:lnTo>
                    <a:pt x="0" y="1573"/>
                  </a:lnTo>
                  <a:lnTo>
                    <a:pt x="8407" y="1573"/>
                  </a:lnTo>
                  <a:lnTo>
                    <a:pt x="840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4" name="Google Shape;8104;p53"/>
            <p:cNvSpPr/>
            <p:nvPr/>
          </p:nvSpPr>
          <p:spPr>
            <a:xfrm>
              <a:off x="5473585" y="3844038"/>
              <a:ext cx="251285" cy="22806"/>
            </a:xfrm>
            <a:custGeom>
              <a:rect b="b" l="l" r="r" t="t"/>
              <a:pathLst>
                <a:path extrusionOk="0" h="763" w="8407">
                  <a:moveTo>
                    <a:pt x="0" y="1"/>
                  </a:moveTo>
                  <a:lnTo>
                    <a:pt x="0" y="763"/>
                  </a:lnTo>
                  <a:lnTo>
                    <a:pt x="8407" y="763"/>
                  </a:lnTo>
                  <a:lnTo>
                    <a:pt x="8407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5" name="Google Shape;8105;p53"/>
            <p:cNvSpPr/>
            <p:nvPr/>
          </p:nvSpPr>
          <p:spPr>
            <a:xfrm>
              <a:off x="5474990" y="3613405"/>
              <a:ext cx="207885" cy="47017"/>
            </a:xfrm>
            <a:custGeom>
              <a:rect b="b" l="l" r="r" t="t"/>
              <a:pathLst>
                <a:path extrusionOk="0" h="1573" w="6955">
                  <a:moveTo>
                    <a:pt x="1" y="1"/>
                  </a:moveTo>
                  <a:lnTo>
                    <a:pt x="1" y="1573"/>
                  </a:lnTo>
                  <a:lnTo>
                    <a:pt x="6955" y="1573"/>
                  </a:lnTo>
                  <a:lnTo>
                    <a:pt x="6955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6" name="Google Shape;8106;p53"/>
            <p:cNvSpPr/>
            <p:nvPr/>
          </p:nvSpPr>
          <p:spPr>
            <a:xfrm>
              <a:off x="5474990" y="3637616"/>
              <a:ext cx="207885" cy="22806"/>
            </a:xfrm>
            <a:custGeom>
              <a:rect b="b" l="l" r="r" t="t"/>
              <a:pathLst>
                <a:path extrusionOk="0" h="763" w="6955">
                  <a:moveTo>
                    <a:pt x="1" y="1"/>
                  </a:moveTo>
                  <a:lnTo>
                    <a:pt x="1" y="763"/>
                  </a:lnTo>
                  <a:lnTo>
                    <a:pt x="6955" y="763"/>
                  </a:lnTo>
                  <a:lnTo>
                    <a:pt x="6955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7" name="Google Shape;8107;p53"/>
            <p:cNvSpPr/>
            <p:nvPr/>
          </p:nvSpPr>
          <p:spPr>
            <a:xfrm>
              <a:off x="5437986" y="3567852"/>
              <a:ext cx="35629" cy="20684"/>
            </a:xfrm>
            <a:custGeom>
              <a:rect b="b" l="l" r="r" t="t"/>
              <a:pathLst>
                <a:path extrusionOk="0" h="692" w="1192">
                  <a:moveTo>
                    <a:pt x="1" y="1"/>
                  </a:moveTo>
                  <a:lnTo>
                    <a:pt x="1" y="691"/>
                  </a:lnTo>
                  <a:lnTo>
                    <a:pt x="1191" y="69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8" name="Google Shape;8108;p53"/>
            <p:cNvSpPr/>
            <p:nvPr/>
          </p:nvSpPr>
          <p:spPr>
            <a:xfrm>
              <a:off x="5439420" y="3609161"/>
              <a:ext cx="35599" cy="19937"/>
            </a:xfrm>
            <a:custGeom>
              <a:rect b="b" l="l" r="r" t="t"/>
              <a:pathLst>
                <a:path extrusionOk="0" h="667" w="1191">
                  <a:moveTo>
                    <a:pt x="0" y="0"/>
                  </a:moveTo>
                  <a:lnTo>
                    <a:pt x="0" y="667"/>
                  </a:lnTo>
                  <a:lnTo>
                    <a:pt x="1191" y="667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9" name="Google Shape;8109;p53"/>
            <p:cNvSpPr/>
            <p:nvPr/>
          </p:nvSpPr>
          <p:spPr>
            <a:xfrm>
              <a:off x="5439420" y="3649004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1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0" name="Google Shape;8110;p53"/>
            <p:cNvSpPr/>
            <p:nvPr/>
          </p:nvSpPr>
          <p:spPr>
            <a:xfrm>
              <a:off x="5439420" y="3689595"/>
              <a:ext cx="35599" cy="20654"/>
            </a:xfrm>
            <a:custGeom>
              <a:rect b="b" l="l" r="r" t="t"/>
              <a:pathLst>
                <a:path extrusionOk="0" h="691" w="1191">
                  <a:moveTo>
                    <a:pt x="0" y="0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1" name="Google Shape;8111;p53"/>
            <p:cNvSpPr/>
            <p:nvPr/>
          </p:nvSpPr>
          <p:spPr>
            <a:xfrm>
              <a:off x="5439420" y="3730873"/>
              <a:ext cx="35599" cy="20654"/>
            </a:xfrm>
            <a:custGeom>
              <a:rect b="b" l="l" r="r" t="t"/>
              <a:pathLst>
                <a:path extrusionOk="0" h="691" w="1191">
                  <a:moveTo>
                    <a:pt x="0" y="0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2" name="Google Shape;8112;p53"/>
            <p:cNvSpPr/>
            <p:nvPr/>
          </p:nvSpPr>
          <p:spPr>
            <a:xfrm>
              <a:off x="5439420" y="3740827"/>
              <a:ext cx="35599" cy="9296"/>
            </a:xfrm>
            <a:custGeom>
              <a:rect b="b" l="l" r="r" t="t"/>
              <a:pathLst>
                <a:path extrusionOk="0" h="311" w="1191">
                  <a:moveTo>
                    <a:pt x="0" y="1"/>
                  </a:moveTo>
                  <a:lnTo>
                    <a:pt x="0" y="310"/>
                  </a:lnTo>
                  <a:lnTo>
                    <a:pt x="1191" y="31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3" name="Google Shape;8113;p53"/>
            <p:cNvSpPr/>
            <p:nvPr/>
          </p:nvSpPr>
          <p:spPr>
            <a:xfrm>
              <a:off x="5439420" y="3770717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1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4" name="Google Shape;8114;p53"/>
            <p:cNvSpPr/>
            <p:nvPr/>
          </p:nvSpPr>
          <p:spPr>
            <a:xfrm>
              <a:off x="5439420" y="3810591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0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5" name="Google Shape;8115;p53"/>
            <p:cNvSpPr/>
            <p:nvPr/>
          </p:nvSpPr>
          <p:spPr>
            <a:xfrm>
              <a:off x="5439420" y="3851869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1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6" name="Google Shape;8116;p53"/>
            <p:cNvSpPr/>
            <p:nvPr/>
          </p:nvSpPr>
          <p:spPr>
            <a:xfrm>
              <a:off x="5439420" y="3891743"/>
              <a:ext cx="35599" cy="20654"/>
            </a:xfrm>
            <a:custGeom>
              <a:rect b="b" l="l" r="r" t="t"/>
              <a:pathLst>
                <a:path extrusionOk="0" h="691" w="1191">
                  <a:moveTo>
                    <a:pt x="0" y="0"/>
                  </a:moveTo>
                  <a:lnTo>
                    <a:pt x="0" y="691"/>
                  </a:lnTo>
                  <a:lnTo>
                    <a:pt x="834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7" name="Google Shape;8117;p53"/>
            <p:cNvSpPr/>
            <p:nvPr/>
          </p:nvSpPr>
          <p:spPr>
            <a:xfrm>
              <a:off x="5464319" y="3568570"/>
              <a:ext cx="19967" cy="343825"/>
            </a:xfrm>
            <a:custGeom>
              <a:rect b="b" l="l" r="r" t="t"/>
              <a:pathLst>
                <a:path extrusionOk="0" h="11503" w="668">
                  <a:moveTo>
                    <a:pt x="1" y="1"/>
                  </a:moveTo>
                  <a:lnTo>
                    <a:pt x="1" y="11503"/>
                  </a:lnTo>
                  <a:lnTo>
                    <a:pt x="668" y="1150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8" name="Google Shape;8118;p53"/>
            <p:cNvSpPr/>
            <p:nvPr/>
          </p:nvSpPr>
          <p:spPr>
            <a:xfrm>
              <a:off x="5464319" y="3740827"/>
              <a:ext cx="19967" cy="171569"/>
            </a:xfrm>
            <a:custGeom>
              <a:rect b="b" l="l" r="r" t="t"/>
              <a:pathLst>
                <a:path extrusionOk="0" h="5740" w="668">
                  <a:moveTo>
                    <a:pt x="1" y="1"/>
                  </a:moveTo>
                  <a:lnTo>
                    <a:pt x="1" y="5740"/>
                  </a:lnTo>
                  <a:lnTo>
                    <a:pt x="668" y="574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9" name="Google Shape;8119;p53"/>
          <p:cNvGrpSpPr/>
          <p:nvPr/>
        </p:nvGrpSpPr>
        <p:grpSpPr>
          <a:xfrm>
            <a:off x="4782742" y="3605573"/>
            <a:ext cx="344543" cy="284765"/>
            <a:chOff x="4744642" y="3605573"/>
            <a:chExt cx="344543" cy="284765"/>
          </a:xfrm>
        </p:grpSpPr>
        <p:sp>
          <p:nvSpPr>
            <p:cNvPr id="8120" name="Google Shape;8120;p53"/>
            <p:cNvSpPr/>
            <p:nvPr/>
          </p:nvSpPr>
          <p:spPr>
            <a:xfrm>
              <a:off x="4980237" y="3713059"/>
              <a:ext cx="64114" cy="168729"/>
            </a:xfrm>
            <a:custGeom>
              <a:rect b="b" l="l" r="r" t="t"/>
              <a:pathLst>
                <a:path extrusionOk="0" h="5645" w="2145">
                  <a:moveTo>
                    <a:pt x="1073" y="1"/>
                  </a:moveTo>
                  <a:lnTo>
                    <a:pt x="1" y="977"/>
                  </a:lnTo>
                  <a:lnTo>
                    <a:pt x="1" y="5645"/>
                  </a:lnTo>
                  <a:lnTo>
                    <a:pt x="2144" y="5645"/>
                  </a:lnTo>
                  <a:lnTo>
                    <a:pt x="2144" y="97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1" name="Google Shape;8121;p53"/>
            <p:cNvSpPr/>
            <p:nvPr/>
          </p:nvSpPr>
          <p:spPr>
            <a:xfrm>
              <a:off x="4884857" y="3732279"/>
              <a:ext cx="64114" cy="148822"/>
            </a:xfrm>
            <a:custGeom>
              <a:rect b="b" l="l" r="r" t="t"/>
              <a:pathLst>
                <a:path extrusionOk="0" h="4979" w="2145">
                  <a:moveTo>
                    <a:pt x="1073" y="1"/>
                  </a:moveTo>
                  <a:lnTo>
                    <a:pt x="1" y="1001"/>
                  </a:lnTo>
                  <a:lnTo>
                    <a:pt x="1" y="4978"/>
                  </a:lnTo>
                  <a:lnTo>
                    <a:pt x="2144" y="4978"/>
                  </a:lnTo>
                  <a:lnTo>
                    <a:pt x="2144" y="100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2" name="Google Shape;8122;p53"/>
            <p:cNvSpPr/>
            <p:nvPr/>
          </p:nvSpPr>
          <p:spPr>
            <a:xfrm>
              <a:off x="4790195" y="3752932"/>
              <a:ext cx="64084" cy="128168"/>
            </a:xfrm>
            <a:custGeom>
              <a:rect b="b" l="l" r="r" t="t"/>
              <a:pathLst>
                <a:path extrusionOk="0" h="4288" w="2144">
                  <a:moveTo>
                    <a:pt x="1072" y="1"/>
                  </a:moveTo>
                  <a:lnTo>
                    <a:pt x="1" y="977"/>
                  </a:lnTo>
                  <a:lnTo>
                    <a:pt x="1" y="4287"/>
                  </a:lnTo>
                  <a:lnTo>
                    <a:pt x="2144" y="4287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3" name="Google Shape;8123;p53"/>
            <p:cNvSpPr/>
            <p:nvPr/>
          </p:nvSpPr>
          <p:spPr>
            <a:xfrm>
              <a:off x="4790195" y="3699548"/>
              <a:ext cx="64084" cy="56970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4" name="Google Shape;8124;p53"/>
            <p:cNvSpPr/>
            <p:nvPr/>
          </p:nvSpPr>
          <p:spPr>
            <a:xfrm>
              <a:off x="4790195" y="3646164"/>
              <a:ext cx="64084" cy="56970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5" name="Google Shape;8125;p53"/>
            <p:cNvSpPr/>
            <p:nvPr/>
          </p:nvSpPr>
          <p:spPr>
            <a:xfrm>
              <a:off x="4822237" y="3646164"/>
              <a:ext cx="32042" cy="56970"/>
            </a:xfrm>
            <a:custGeom>
              <a:rect b="b" l="l" r="r" t="t"/>
              <a:pathLst>
                <a:path extrusionOk="0" h="1906" w="1072">
                  <a:moveTo>
                    <a:pt x="0" y="0"/>
                  </a:moveTo>
                  <a:lnTo>
                    <a:pt x="0" y="929"/>
                  </a:lnTo>
                  <a:lnTo>
                    <a:pt x="1072" y="1906"/>
                  </a:lnTo>
                  <a:lnTo>
                    <a:pt x="1072" y="9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6" name="Google Shape;8126;p53"/>
            <p:cNvSpPr/>
            <p:nvPr/>
          </p:nvSpPr>
          <p:spPr>
            <a:xfrm>
              <a:off x="4820802" y="3699548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0"/>
                  </a:moveTo>
                  <a:lnTo>
                    <a:pt x="1" y="929"/>
                  </a:lnTo>
                  <a:lnTo>
                    <a:pt x="1072" y="1906"/>
                  </a:lnTo>
                  <a:lnTo>
                    <a:pt x="1072" y="9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7" name="Google Shape;8127;p53"/>
            <p:cNvSpPr/>
            <p:nvPr/>
          </p:nvSpPr>
          <p:spPr>
            <a:xfrm>
              <a:off x="4820802" y="3752932"/>
              <a:ext cx="32072" cy="128168"/>
            </a:xfrm>
            <a:custGeom>
              <a:rect b="b" l="l" r="r" t="t"/>
              <a:pathLst>
                <a:path extrusionOk="0" h="4288" w="1073">
                  <a:moveTo>
                    <a:pt x="1" y="1"/>
                  </a:moveTo>
                  <a:lnTo>
                    <a:pt x="1" y="4287"/>
                  </a:lnTo>
                  <a:lnTo>
                    <a:pt x="1072" y="4287"/>
                  </a:lnTo>
                  <a:lnTo>
                    <a:pt x="1072" y="9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8" name="Google Shape;8128;p53"/>
            <p:cNvSpPr/>
            <p:nvPr/>
          </p:nvSpPr>
          <p:spPr>
            <a:xfrm>
              <a:off x="4884857" y="3678895"/>
              <a:ext cx="64114" cy="56970"/>
            </a:xfrm>
            <a:custGeom>
              <a:rect b="b" l="l" r="r" t="t"/>
              <a:pathLst>
                <a:path extrusionOk="0" h="1906" w="2145">
                  <a:moveTo>
                    <a:pt x="1073" y="1"/>
                  </a:moveTo>
                  <a:lnTo>
                    <a:pt x="1" y="1001"/>
                  </a:lnTo>
                  <a:lnTo>
                    <a:pt x="1" y="1906"/>
                  </a:lnTo>
                  <a:lnTo>
                    <a:pt x="1073" y="930"/>
                  </a:lnTo>
                  <a:lnTo>
                    <a:pt x="2144" y="1906"/>
                  </a:lnTo>
                  <a:lnTo>
                    <a:pt x="2144" y="100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9" name="Google Shape;8129;p53"/>
            <p:cNvSpPr/>
            <p:nvPr/>
          </p:nvSpPr>
          <p:spPr>
            <a:xfrm>
              <a:off x="4884857" y="3625511"/>
              <a:ext cx="64114" cy="56970"/>
            </a:xfrm>
            <a:custGeom>
              <a:rect b="b" l="l" r="r" t="t"/>
              <a:pathLst>
                <a:path extrusionOk="0" h="1906" w="2145">
                  <a:moveTo>
                    <a:pt x="1073" y="1"/>
                  </a:moveTo>
                  <a:lnTo>
                    <a:pt x="1" y="1001"/>
                  </a:lnTo>
                  <a:lnTo>
                    <a:pt x="1" y="1906"/>
                  </a:lnTo>
                  <a:lnTo>
                    <a:pt x="1073" y="929"/>
                  </a:lnTo>
                  <a:lnTo>
                    <a:pt x="2144" y="1906"/>
                  </a:lnTo>
                  <a:lnTo>
                    <a:pt x="2144" y="100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0" name="Google Shape;8130;p53"/>
            <p:cNvSpPr/>
            <p:nvPr/>
          </p:nvSpPr>
          <p:spPr>
            <a:xfrm>
              <a:off x="4916899" y="3625511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1"/>
                  </a:moveTo>
                  <a:lnTo>
                    <a:pt x="1" y="929"/>
                  </a:lnTo>
                  <a:lnTo>
                    <a:pt x="1072" y="1906"/>
                  </a:lnTo>
                  <a:lnTo>
                    <a:pt x="1072" y="10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1" name="Google Shape;8131;p53"/>
            <p:cNvSpPr/>
            <p:nvPr/>
          </p:nvSpPr>
          <p:spPr>
            <a:xfrm>
              <a:off x="4916899" y="3678895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1"/>
                  </a:moveTo>
                  <a:lnTo>
                    <a:pt x="1" y="930"/>
                  </a:lnTo>
                  <a:lnTo>
                    <a:pt x="1072" y="1906"/>
                  </a:lnTo>
                  <a:lnTo>
                    <a:pt x="1072" y="10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2" name="Google Shape;8132;p53"/>
            <p:cNvSpPr/>
            <p:nvPr/>
          </p:nvSpPr>
          <p:spPr>
            <a:xfrm>
              <a:off x="4916899" y="3732279"/>
              <a:ext cx="32072" cy="148822"/>
            </a:xfrm>
            <a:custGeom>
              <a:rect b="b" l="l" r="r" t="t"/>
              <a:pathLst>
                <a:path extrusionOk="0" h="4979" w="1073">
                  <a:moveTo>
                    <a:pt x="1" y="1"/>
                  </a:moveTo>
                  <a:lnTo>
                    <a:pt x="1" y="4978"/>
                  </a:lnTo>
                  <a:lnTo>
                    <a:pt x="1072" y="4978"/>
                  </a:lnTo>
                  <a:lnTo>
                    <a:pt x="1072" y="10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3" name="Google Shape;8133;p53"/>
            <p:cNvSpPr/>
            <p:nvPr/>
          </p:nvSpPr>
          <p:spPr>
            <a:xfrm>
              <a:off x="4980237" y="3659675"/>
              <a:ext cx="64114" cy="56970"/>
            </a:xfrm>
            <a:custGeom>
              <a:rect b="b" l="l" r="r" t="t"/>
              <a:pathLst>
                <a:path extrusionOk="0" h="1906" w="2145">
                  <a:moveTo>
                    <a:pt x="1073" y="1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3" y="930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4" name="Google Shape;8134;p53"/>
            <p:cNvSpPr/>
            <p:nvPr/>
          </p:nvSpPr>
          <p:spPr>
            <a:xfrm>
              <a:off x="4980237" y="3605573"/>
              <a:ext cx="64114" cy="57000"/>
            </a:xfrm>
            <a:custGeom>
              <a:rect b="b" l="l" r="r" t="t"/>
              <a:pathLst>
                <a:path extrusionOk="0" h="1907" w="2145">
                  <a:moveTo>
                    <a:pt x="1073" y="1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3" y="906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5" name="Google Shape;8135;p53"/>
            <p:cNvSpPr/>
            <p:nvPr/>
          </p:nvSpPr>
          <p:spPr>
            <a:xfrm>
              <a:off x="5012279" y="3713059"/>
              <a:ext cx="32072" cy="168729"/>
            </a:xfrm>
            <a:custGeom>
              <a:rect b="b" l="l" r="r" t="t"/>
              <a:pathLst>
                <a:path extrusionOk="0" h="5645" w="1073">
                  <a:moveTo>
                    <a:pt x="1" y="1"/>
                  </a:moveTo>
                  <a:lnTo>
                    <a:pt x="1" y="5645"/>
                  </a:lnTo>
                  <a:lnTo>
                    <a:pt x="1072" y="5645"/>
                  </a:lnTo>
                  <a:lnTo>
                    <a:pt x="1072" y="9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6" name="Google Shape;8136;p53"/>
            <p:cNvSpPr/>
            <p:nvPr/>
          </p:nvSpPr>
          <p:spPr>
            <a:xfrm>
              <a:off x="4744642" y="3869684"/>
              <a:ext cx="343107" cy="20654"/>
            </a:xfrm>
            <a:custGeom>
              <a:rect b="b" l="l" r="r" t="t"/>
              <a:pathLst>
                <a:path extrusionOk="0" h="691" w="11479">
                  <a:moveTo>
                    <a:pt x="0" y="0"/>
                  </a:moveTo>
                  <a:lnTo>
                    <a:pt x="0" y="691"/>
                  </a:lnTo>
                  <a:lnTo>
                    <a:pt x="11479" y="691"/>
                  </a:lnTo>
                  <a:lnTo>
                    <a:pt x="1147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7" name="Google Shape;8137;p53"/>
            <p:cNvSpPr/>
            <p:nvPr/>
          </p:nvSpPr>
          <p:spPr>
            <a:xfrm>
              <a:off x="4916899" y="3869684"/>
              <a:ext cx="172286" cy="20654"/>
            </a:xfrm>
            <a:custGeom>
              <a:rect b="b" l="l" r="r" t="t"/>
              <a:pathLst>
                <a:path extrusionOk="0" h="691" w="5764">
                  <a:moveTo>
                    <a:pt x="1" y="0"/>
                  </a:moveTo>
                  <a:lnTo>
                    <a:pt x="1" y="691"/>
                  </a:lnTo>
                  <a:lnTo>
                    <a:pt x="5764" y="691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8" name="Google Shape;8138;p53"/>
            <p:cNvSpPr/>
            <p:nvPr/>
          </p:nvSpPr>
          <p:spPr>
            <a:xfrm>
              <a:off x="5012279" y="3605573"/>
              <a:ext cx="32072" cy="57000"/>
            </a:xfrm>
            <a:custGeom>
              <a:rect b="b" l="l" r="r" t="t"/>
              <a:pathLst>
                <a:path extrusionOk="0" h="1907" w="1073">
                  <a:moveTo>
                    <a:pt x="1" y="1"/>
                  </a:moveTo>
                  <a:lnTo>
                    <a:pt x="1" y="906"/>
                  </a:lnTo>
                  <a:lnTo>
                    <a:pt x="1072" y="1906"/>
                  </a:lnTo>
                  <a:lnTo>
                    <a:pt x="1072" y="9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9" name="Google Shape;8139;p53"/>
            <p:cNvSpPr/>
            <p:nvPr/>
          </p:nvSpPr>
          <p:spPr>
            <a:xfrm>
              <a:off x="5012279" y="3658988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0"/>
                  </a:moveTo>
                  <a:lnTo>
                    <a:pt x="1" y="905"/>
                  </a:lnTo>
                  <a:lnTo>
                    <a:pt x="1072" y="1905"/>
                  </a:lnTo>
                  <a:lnTo>
                    <a:pt x="1072" y="9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0" name="Google Shape;8140;p53"/>
          <p:cNvGrpSpPr/>
          <p:nvPr/>
        </p:nvGrpSpPr>
        <p:grpSpPr>
          <a:xfrm>
            <a:off x="4038814" y="3589941"/>
            <a:ext cx="343827" cy="294000"/>
            <a:chOff x="4076914" y="3589941"/>
            <a:chExt cx="343827" cy="294000"/>
          </a:xfrm>
        </p:grpSpPr>
        <p:sp>
          <p:nvSpPr>
            <p:cNvPr id="8141" name="Google Shape;8141;p53"/>
            <p:cNvSpPr/>
            <p:nvPr/>
          </p:nvSpPr>
          <p:spPr>
            <a:xfrm>
              <a:off x="4108956" y="3698114"/>
              <a:ext cx="73350" cy="99683"/>
            </a:xfrm>
            <a:custGeom>
              <a:rect b="b" l="l" r="r" t="t"/>
              <a:pathLst>
                <a:path extrusionOk="0" h="3335" w="2454">
                  <a:moveTo>
                    <a:pt x="1905" y="1"/>
                  </a:moveTo>
                  <a:lnTo>
                    <a:pt x="0" y="2978"/>
                  </a:lnTo>
                  <a:lnTo>
                    <a:pt x="548" y="3335"/>
                  </a:lnTo>
                  <a:lnTo>
                    <a:pt x="2453" y="358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2" name="Google Shape;8142;p53"/>
            <p:cNvSpPr/>
            <p:nvPr/>
          </p:nvSpPr>
          <p:spPr>
            <a:xfrm>
              <a:off x="4205053" y="3695992"/>
              <a:ext cx="67641" cy="74755"/>
            </a:xfrm>
            <a:custGeom>
              <a:rect b="b" l="l" r="r" t="t"/>
              <a:pathLst>
                <a:path extrusionOk="0" h="2501" w="2263">
                  <a:moveTo>
                    <a:pt x="500" y="0"/>
                  </a:moveTo>
                  <a:lnTo>
                    <a:pt x="0" y="453"/>
                  </a:lnTo>
                  <a:lnTo>
                    <a:pt x="1477" y="2167"/>
                  </a:lnTo>
                  <a:lnTo>
                    <a:pt x="1739" y="2501"/>
                  </a:lnTo>
                  <a:lnTo>
                    <a:pt x="2263" y="2048"/>
                  </a:lnTo>
                  <a:lnTo>
                    <a:pt x="1477" y="1143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3" name="Google Shape;8143;p53"/>
            <p:cNvSpPr/>
            <p:nvPr/>
          </p:nvSpPr>
          <p:spPr>
            <a:xfrm>
              <a:off x="4249171" y="3730156"/>
              <a:ext cx="23523" cy="40591"/>
            </a:xfrm>
            <a:custGeom>
              <a:rect b="b" l="l" r="r" t="t"/>
              <a:pathLst>
                <a:path extrusionOk="0" h="1358" w="787">
                  <a:moveTo>
                    <a:pt x="1" y="0"/>
                  </a:moveTo>
                  <a:lnTo>
                    <a:pt x="1" y="1024"/>
                  </a:lnTo>
                  <a:lnTo>
                    <a:pt x="263" y="1358"/>
                  </a:lnTo>
                  <a:lnTo>
                    <a:pt x="787" y="9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4" name="Google Shape;8144;p53"/>
            <p:cNvSpPr/>
            <p:nvPr/>
          </p:nvSpPr>
          <p:spPr>
            <a:xfrm>
              <a:off x="4284053" y="3667506"/>
              <a:ext cx="75472" cy="98966"/>
            </a:xfrm>
            <a:custGeom>
              <a:rect b="b" l="l" r="r" t="t"/>
              <a:pathLst>
                <a:path extrusionOk="0" h="3311" w="2525">
                  <a:moveTo>
                    <a:pt x="1953" y="1"/>
                  </a:moveTo>
                  <a:lnTo>
                    <a:pt x="1" y="2954"/>
                  </a:lnTo>
                  <a:lnTo>
                    <a:pt x="572" y="3311"/>
                  </a:lnTo>
                  <a:lnTo>
                    <a:pt x="2525" y="35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5" name="Google Shape;8145;p53"/>
            <p:cNvSpPr/>
            <p:nvPr/>
          </p:nvSpPr>
          <p:spPr>
            <a:xfrm>
              <a:off x="4098255" y="3834084"/>
              <a:ext cx="19967" cy="36316"/>
            </a:xfrm>
            <a:custGeom>
              <a:rect b="b" l="l" r="r" t="t"/>
              <a:pathLst>
                <a:path extrusionOk="0" h="1215" w="668">
                  <a:moveTo>
                    <a:pt x="1" y="0"/>
                  </a:moveTo>
                  <a:lnTo>
                    <a:pt x="1" y="1215"/>
                  </a:lnTo>
                  <a:lnTo>
                    <a:pt x="668" y="121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6" name="Google Shape;8146;p53"/>
            <p:cNvSpPr/>
            <p:nvPr/>
          </p:nvSpPr>
          <p:spPr>
            <a:xfrm>
              <a:off x="4182277" y="3713776"/>
              <a:ext cx="20654" cy="155219"/>
            </a:xfrm>
            <a:custGeom>
              <a:rect b="b" l="l" r="r" t="t"/>
              <a:pathLst>
                <a:path extrusionOk="0" h="5193" w="691">
                  <a:moveTo>
                    <a:pt x="0" y="1"/>
                  </a:moveTo>
                  <a:lnTo>
                    <a:pt x="0" y="5192"/>
                  </a:lnTo>
                  <a:lnTo>
                    <a:pt x="691" y="5192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7" name="Google Shape;8147;p53"/>
            <p:cNvSpPr/>
            <p:nvPr/>
          </p:nvSpPr>
          <p:spPr>
            <a:xfrm>
              <a:off x="4270543" y="3801325"/>
              <a:ext cx="20654" cy="67671"/>
            </a:xfrm>
            <a:custGeom>
              <a:rect b="b" l="l" r="r" t="t"/>
              <a:pathLst>
                <a:path extrusionOk="0" h="2264" w="691">
                  <a:moveTo>
                    <a:pt x="0" y="1"/>
                  </a:moveTo>
                  <a:lnTo>
                    <a:pt x="0" y="2263"/>
                  </a:lnTo>
                  <a:lnTo>
                    <a:pt x="691" y="226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8" name="Google Shape;8148;p53"/>
            <p:cNvSpPr/>
            <p:nvPr/>
          </p:nvSpPr>
          <p:spPr>
            <a:xfrm>
              <a:off x="4361648" y="3678895"/>
              <a:ext cx="19967" cy="190818"/>
            </a:xfrm>
            <a:custGeom>
              <a:rect b="b" l="l" r="r" t="t"/>
              <a:pathLst>
                <a:path extrusionOk="0" h="6384" w="668">
                  <a:moveTo>
                    <a:pt x="0" y="1"/>
                  </a:moveTo>
                  <a:lnTo>
                    <a:pt x="0" y="6383"/>
                  </a:lnTo>
                  <a:lnTo>
                    <a:pt x="667" y="6383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9" name="Google Shape;8149;p53"/>
            <p:cNvSpPr/>
            <p:nvPr/>
          </p:nvSpPr>
          <p:spPr>
            <a:xfrm>
              <a:off x="4076914" y="3863257"/>
              <a:ext cx="343137" cy="20684"/>
            </a:xfrm>
            <a:custGeom>
              <a:rect b="b" l="l" r="r" t="t"/>
              <a:pathLst>
                <a:path extrusionOk="0" h="692" w="11480">
                  <a:moveTo>
                    <a:pt x="1" y="1"/>
                  </a:moveTo>
                  <a:lnTo>
                    <a:pt x="1" y="691"/>
                  </a:lnTo>
                  <a:lnTo>
                    <a:pt x="11479" y="691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0" name="Google Shape;8150;p53"/>
            <p:cNvSpPr/>
            <p:nvPr/>
          </p:nvSpPr>
          <p:spPr>
            <a:xfrm>
              <a:off x="4248454" y="3863257"/>
              <a:ext cx="171598" cy="20684"/>
            </a:xfrm>
            <a:custGeom>
              <a:rect b="b" l="l" r="r" t="t"/>
              <a:pathLst>
                <a:path extrusionOk="0" h="692" w="5741">
                  <a:moveTo>
                    <a:pt x="1" y="1"/>
                  </a:moveTo>
                  <a:lnTo>
                    <a:pt x="1" y="691"/>
                  </a:lnTo>
                  <a:lnTo>
                    <a:pt x="5740" y="691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1" name="Google Shape;8151;p53"/>
            <p:cNvSpPr/>
            <p:nvPr/>
          </p:nvSpPr>
          <p:spPr>
            <a:xfrm>
              <a:off x="4076914" y="3780700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20" y="1667"/>
                    <a:pt x="2120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2" name="Google Shape;8152;p53"/>
            <p:cNvSpPr/>
            <p:nvPr/>
          </p:nvSpPr>
          <p:spPr>
            <a:xfrm>
              <a:off x="4108956" y="3780700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477"/>
                    <a:pt x="596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3" name="Google Shape;8153;p53"/>
            <p:cNvSpPr/>
            <p:nvPr/>
          </p:nvSpPr>
          <p:spPr>
            <a:xfrm>
              <a:off x="4160905" y="3660392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4" name="Google Shape;8154;p53"/>
            <p:cNvSpPr/>
            <p:nvPr/>
          </p:nvSpPr>
          <p:spPr>
            <a:xfrm>
              <a:off x="4192948" y="3660392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1"/>
                  </a:moveTo>
                  <a:lnTo>
                    <a:pt x="0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5" name="Google Shape;8155;p53"/>
            <p:cNvSpPr/>
            <p:nvPr/>
          </p:nvSpPr>
          <p:spPr>
            <a:xfrm>
              <a:off x="4248454" y="3747941"/>
              <a:ext cx="64114" cy="64114"/>
            </a:xfrm>
            <a:custGeom>
              <a:rect b="b" l="l" r="r" t="t"/>
              <a:pathLst>
                <a:path extrusionOk="0" h="2145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6" name="Google Shape;8156;p53"/>
            <p:cNvSpPr/>
            <p:nvPr/>
          </p:nvSpPr>
          <p:spPr>
            <a:xfrm>
              <a:off x="4280496" y="3747941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7" name="Google Shape;8157;p53"/>
            <p:cNvSpPr/>
            <p:nvPr/>
          </p:nvSpPr>
          <p:spPr>
            <a:xfrm>
              <a:off x="4322492" y="3589941"/>
              <a:ext cx="98248" cy="98248"/>
            </a:xfrm>
            <a:custGeom>
              <a:rect b="b" l="l" r="r" t="t"/>
              <a:pathLst>
                <a:path extrusionOk="0" h="3287" w="3287">
                  <a:moveTo>
                    <a:pt x="1620" y="0"/>
                  </a:moveTo>
                  <a:cubicBezTo>
                    <a:pt x="715" y="0"/>
                    <a:pt x="1" y="762"/>
                    <a:pt x="1" y="1643"/>
                  </a:cubicBezTo>
                  <a:cubicBezTo>
                    <a:pt x="1" y="2572"/>
                    <a:pt x="739" y="3286"/>
                    <a:pt x="1620" y="3286"/>
                  </a:cubicBezTo>
                  <a:cubicBezTo>
                    <a:pt x="2549" y="3286"/>
                    <a:pt x="3263" y="2548"/>
                    <a:pt x="3263" y="1643"/>
                  </a:cubicBezTo>
                  <a:cubicBezTo>
                    <a:pt x="3287" y="762"/>
                    <a:pt x="2549" y="0"/>
                    <a:pt x="162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8" name="Google Shape;8158;p53"/>
            <p:cNvSpPr/>
            <p:nvPr/>
          </p:nvSpPr>
          <p:spPr>
            <a:xfrm>
              <a:off x="4372319" y="3589941"/>
              <a:ext cx="48422" cy="98966"/>
            </a:xfrm>
            <a:custGeom>
              <a:rect b="b" l="l" r="r" t="t"/>
              <a:pathLst>
                <a:path extrusionOk="0" h="3311" w="1620">
                  <a:moveTo>
                    <a:pt x="1" y="0"/>
                  </a:moveTo>
                  <a:lnTo>
                    <a:pt x="1" y="3310"/>
                  </a:lnTo>
                  <a:cubicBezTo>
                    <a:pt x="882" y="3310"/>
                    <a:pt x="1620" y="2596"/>
                    <a:pt x="1620" y="1667"/>
                  </a:cubicBezTo>
                  <a:cubicBezTo>
                    <a:pt x="1620" y="762"/>
                    <a:pt x="882" y="0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9" name="Google Shape;8159;p53"/>
          <p:cNvGrpSpPr/>
          <p:nvPr/>
        </p:nvGrpSpPr>
        <p:grpSpPr>
          <a:xfrm>
            <a:off x="3325493" y="3572127"/>
            <a:ext cx="222831" cy="343827"/>
            <a:chOff x="3439793" y="3572127"/>
            <a:chExt cx="222831" cy="343827"/>
          </a:xfrm>
        </p:grpSpPr>
        <p:sp>
          <p:nvSpPr>
            <p:cNvPr id="8160" name="Google Shape;8160;p53"/>
            <p:cNvSpPr/>
            <p:nvPr/>
          </p:nvSpPr>
          <p:spPr>
            <a:xfrm>
              <a:off x="3439793" y="3794929"/>
              <a:ext cx="222830" cy="121025"/>
            </a:xfrm>
            <a:custGeom>
              <a:rect b="b" l="l" r="r" t="t"/>
              <a:pathLst>
                <a:path extrusionOk="0" h="4049" w="7455">
                  <a:moveTo>
                    <a:pt x="3716" y="1"/>
                  </a:moveTo>
                  <a:lnTo>
                    <a:pt x="1" y="2025"/>
                  </a:lnTo>
                  <a:lnTo>
                    <a:pt x="3716" y="4049"/>
                  </a:lnTo>
                  <a:lnTo>
                    <a:pt x="7455" y="2025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1" name="Google Shape;8161;p53"/>
            <p:cNvSpPr/>
            <p:nvPr/>
          </p:nvSpPr>
          <p:spPr>
            <a:xfrm>
              <a:off x="3550836" y="3794211"/>
              <a:ext cx="111789" cy="121742"/>
            </a:xfrm>
            <a:custGeom>
              <a:rect b="b" l="l" r="r" t="t"/>
              <a:pathLst>
                <a:path extrusionOk="0" h="4073" w="3740">
                  <a:moveTo>
                    <a:pt x="1" y="1"/>
                  </a:moveTo>
                  <a:lnTo>
                    <a:pt x="1" y="4073"/>
                  </a:lnTo>
                  <a:lnTo>
                    <a:pt x="3740" y="20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2" name="Google Shape;8162;p53"/>
            <p:cNvSpPr/>
            <p:nvPr/>
          </p:nvSpPr>
          <p:spPr>
            <a:xfrm>
              <a:off x="3439793" y="3720890"/>
              <a:ext cx="222830" cy="121055"/>
            </a:xfrm>
            <a:custGeom>
              <a:rect b="b" l="l" r="r" t="t"/>
              <a:pathLst>
                <a:path extrusionOk="0" h="4050" w="7455">
                  <a:moveTo>
                    <a:pt x="3716" y="1"/>
                  </a:moveTo>
                  <a:lnTo>
                    <a:pt x="1" y="2025"/>
                  </a:lnTo>
                  <a:lnTo>
                    <a:pt x="3716" y="4049"/>
                  </a:lnTo>
                  <a:lnTo>
                    <a:pt x="7455" y="2025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3" name="Google Shape;8163;p53"/>
            <p:cNvSpPr/>
            <p:nvPr/>
          </p:nvSpPr>
          <p:spPr>
            <a:xfrm>
              <a:off x="3550836" y="3720203"/>
              <a:ext cx="111789" cy="121742"/>
            </a:xfrm>
            <a:custGeom>
              <a:rect b="b" l="l" r="r" t="t"/>
              <a:pathLst>
                <a:path extrusionOk="0" h="4073" w="3740">
                  <a:moveTo>
                    <a:pt x="1" y="0"/>
                  </a:moveTo>
                  <a:lnTo>
                    <a:pt x="1" y="4072"/>
                  </a:lnTo>
                  <a:lnTo>
                    <a:pt x="3740" y="20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4" name="Google Shape;8164;p53"/>
            <p:cNvSpPr/>
            <p:nvPr/>
          </p:nvSpPr>
          <p:spPr>
            <a:xfrm>
              <a:off x="3439793" y="3646882"/>
              <a:ext cx="222830" cy="121025"/>
            </a:xfrm>
            <a:custGeom>
              <a:rect b="b" l="l" r="r" t="t"/>
              <a:pathLst>
                <a:path extrusionOk="0" h="4049" w="7455">
                  <a:moveTo>
                    <a:pt x="3716" y="0"/>
                  </a:moveTo>
                  <a:lnTo>
                    <a:pt x="1" y="2024"/>
                  </a:lnTo>
                  <a:lnTo>
                    <a:pt x="3716" y="4049"/>
                  </a:lnTo>
                  <a:lnTo>
                    <a:pt x="7455" y="2024"/>
                  </a:lnTo>
                  <a:lnTo>
                    <a:pt x="3716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5" name="Google Shape;8165;p53"/>
            <p:cNvSpPr/>
            <p:nvPr/>
          </p:nvSpPr>
          <p:spPr>
            <a:xfrm>
              <a:off x="3550836" y="3646164"/>
              <a:ext cx="111789" cy="121742"/>
            </a:xfrm>
            <a:custGeom>
              <a:rect b="b" l="l" r="r" t="t"/>
              <a:pathLst>
                <a:path extrusionOk="0" h="4073" w="3740">
                  <a:moveTo>
                    <a:pt x="1" y="0"/>
                  </a:moveTo>
                  <a:lnTo>
                    <a:pt x="1" y="4073"/>
                  </a:lnTo>
                  <a:lnTo>
                    <a:pt x="3740" y="20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6" name="Google Shape;8166;p53"/>
            <p:cNvSpPr/>
            <p:nvPr/>
          </p:nvSpPr>
          <p:spPr>
            <a:xfrm>
              <a:off x="3439793" y="3573561"/>
              <a:ext cx="222830" cy="121025"/>
            </a:xfrm>
            <a:custGeom>
              <a:rect b="b" l="l" r="r" t="t"/>
              <a:pathLst>
                <a:path extrusionOk="0" h="4049" w="7455">
                  <a:moveTo>
                    <a:pt x="3716" y="0"/>
                  </a:moveTo>
                  <a:lnTo>
                    <a:pt x="1" y="2025"/>
                  </a:lnTo>
                  <a:lnTo>
                    <a:pt x="3716" y="4049"/>
                  </a:lnTo>
                  <a:lnTo>
                    <a:pt x="7455" y="2025"/>
                  </a:lnTo>
                  <a:lnTo>
                    <a:pt x="3716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7" name="Google Shape;8167;p53"/>
            <p:cNvSpPr/>
            <p:nvPr/>
          </p:nvSpPr>
          <p:spPr>
            <a:xfrm>
              <a:off x="3550836" y="3572127"/>
              <a:ext cx="111789" cy="122459"/>
            </a:xfrm>
            <a:custGeom>
              <a:rect b="b" l="l" r="r" t="t"/>
              <a:pathLst>
                <a:path extrusionOk="0" h="4097" w="3740">
                  <a:moveTo>
                    <a:pt x="1" y="1"/>
                  </a:moveTo>
                  <a:lnTo>
                    <a:pt x="1" y="4097"/>
                  </a:lnTo>
                  <a:lnTo>
                    <a:pt x="3740" y="20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8" name="Google Shape;8168;p53"/>
          <p:cNvGrpSpPr/>
          <p:nvPr/>
        </p:nvGrpSpPr>
        <p:grpSpPr>
          <a:xfrm>
            <a:off x="2555232" y="3570721"/>
            <a:ext cx="344545" cy="344544"/>
            <a:chOff x="2745732" y="3570721"/>
            <a:chExt cx="344545" cy="344544"/>
          </a:xfrm>
        </p:grpSpPr>
        <p:sp>
          <p:nvSpPr>
            <p:cNvPr id="8169" name="Google Shape;8169;p53"/>
            <p:cNvSpPr/>
            <p:nvPr/>
          </p:nvSpPr>
          <p:spPr>
            <a:xfrm>
              <a:off x="2893808" y="3570721"/>
              <a:ext cx="49139" cy="65489"/>
            </a:xfrm>
            <a:custGeom>
              <a:rect b="b" l="l" r="r" t="t"/>
              <a:pathLst>
                <a:path extrusionOk="0" h="2191" w="1644">
                  <a:moveTo>
                    <a:pt x="0" y="0"/>
                  </a:moveTo>
                  <a:lnTo>
                    <a:pt x="0" y="2191"/>
                  </a:lnTo>
                  <a:lnTo>
                    <a:pt x="1643" y="2191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0" name="Google Shape;8170;p53"/>
            <p:cNvSpPr/>
            <p:nvPr/>
          </p:nvSpPr>
          <p:spPr>
            <a:xfrm>
              <a:off x="2918707" y="3570721"/>
              <a:ext cx="24958" cy="65489"/>
            </a:xfrm>
            <a:custGeom>
              <a:rect b="b" l="l" r="r" t="t"/>
              <a:pathLst>
                <a:path extrusionOk="0" h="2191" w="835">
                  <a:moveTo>
                    <a:pt x="1" y="0"/>
                  </a:moveTo>
                  <a:lnTo>
                    <a:pt x="1" y="2191"/>
                  </a:lnTo>
                  <a:lnTo>
                    <a:pt x="834" y="219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1" name="Google Shape;8171;p53"/>
            <p:cNvSpPr/>
            <p:nvPr/>
          </p:nvSpPr>
          <p:spPr>
            <a:xfrm>
              <a:off x="2893808" y="3610476"/>
              <a:ext cx="49139" cy="245696"/>
            </a:xfrm>
            <a:custGeom>
              <a:rect b="b" l="l" r="r" t="t"/>
              <a:pathLst>
                <a:path extrusionOk="0" h="8220" w="1644">
                  <a:moveTo>
                    <a:pt x="842" y="1"/>
                  </a:moveTo>
                  <a:cubicBezTo>
                    <a:pt x="823" y="1"/>
                    <a:pt x="805" y="2"/>
                    <a:pt x="786" y="4"/>
                  </a:cubicBezTo>
                  <a:cubicBezTo>
                    <a:pt x="334" y="27"/>
                    <a:pt x="0" y="385"/>
                    <a:pt x="0" y="837"/>
                  </a:cubicBezTo>
                  <a:lnTo>
                    <a:pt x="0" y="8220"/>
                  </a:lnTo>
                  <a:lnTo>
                    <a:pt x="1643" y="8220"/>
                  </a:lnTo>
                  <a:lnTo>
                    <a:pt x="1643" y="837"/>
                  </a:lnTo>
                  <a:cubicBezTo>
                    <a:pt x="1643" y="623"/>
                    <a:pt x="1548" y="432"/>
                    <a:pt x="1405" y="242"/>
                  </a:cubicBezTo>
                  <a:cubicBezTo>
                    <a:pt x="1253" y="111"/>
                    <a:pt x="1041" y="1"/>
                    <a:pt x="84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2" name="Google Shape;8172;p53"/>
            <p:cNvSpPr/>
            <p:nvPr/>
          </p:nvSpPr>
          <p:spPr>
            <a:xfrm>
              <a:off x="2918707" y="3610565"/>
              <a:ext cx="24958" cy="245606"/>
            </a:xfrm>
            <a:custGeom>
              <a:rect b="b" l="l" r="r" t="t"/>
              <a:pathLst>
                <a:path extrusionOk="0" h="8217" w="835">
                  <a:moveTo>
                    <a:pt x="1" y="1"/>
                  </a:moveTo>
                  <a:lnTo>
                    <a:pt x="1" y="8217"/>
                  </a:lnTo>
                  <a:lnTo>
                    <a:pt x="834" y="8217"/>
                  </a:lnTo>
                  <a:lnTo>
                    <a:pt x="834" y="834"/>
                  </a:lnTo>
                  <a:cubicBezTo>
                    <a:pt x="834" y="620"/>
                    <a:pt x="739" y="429"/>
                    <a:pt x="596" y="239"/>
                  </a:cubicBezTo>
                  <a:cubicBezTo>
                    <a:pt x="453" y="96"/>
                    <a:pt x="239" y="1"/>
                    <a:pt x="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3" name="Google Shape;8173;p53"/>
            <p:cNvSpPr/>
            <p:nvPr/>
          </p:nvSpPr>
          <p:spPr>
            <a:xfrm>
              <a:off x="2873154" y="3826253"/>
              <a:ext cx="89012" cy="89012"/>
            </a:xfrm>
            <a:custGeom>
              <a:rect b="b" l="l" r="r" t="t"/>
              <a:pathLst>
                <a:path extrusionOk="0" h="2978" w="2978">
                  <a:moveTo>
                    <a:pt x="1501" y="0"/>
                  </a:moveTo>
                  <a:cubicBezTo>
                    <a:pt x="667" y="0"/>
                    <a:pt x="1" y="667"/>
                    <a:pt x="1" y="1477"/>
                  </a:cubicBezTo>
                  <a:cubicBezTo>
                    <a:pt x="1" y="2310"/>
                    <a:pt x="667" y="2977"/>
                    <a:pt x="1501" y="2977"/>
                  </a:cubicBezTo>
                  <a:cubicBezTo>
                    <a:pt x="2334" y="2977"/>
                    <a:pt x="2977" y="2287"/>
                    <a:pt x="2977" y="1477"/>
                  </a:cubicBezTo>
                  <a:cubicBezTo>
                    <a:pt x="2977" y="643"/>
                    <a:pt x="2334" y="0"/>
                    <a:pt x="1501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4" name="Google Shape;8174;p53"/>
            <p:cNvSpPr/>
            <p:nvPr/>
          </p:nvSpPr>
          <p:spPr>
            <a:xfrm>
              <a:off x="2917990" y="3826941"/>
              <a:ext cx="44177" cy="88325"/>
            </a:xfrm>
            <a:custGeom>
              <a:rect b="b" l="l" r="r" t="t"/>
              <a:pathLst>
                <a:path extrusionOk="0" h="2955" w="1478">
                  <a:moveTo>
                    <a:pt x="46" y="1"/>
                  </a:moveTo>
                  <a:cubicBezTo>
                    <a:pt x="31" y="1"/>
                    <a:pt x="16" y="1"/>
                    <a:pt x="1" y="1"/>
                  </a:cubicBezTo>
                  <a:lnTo>
                    <a:pt x="1" y="2954"/>
                  </a:lnTo>
                  <a:cubicBezTo>
                    <a:pt x="834" y="2954"/>
                    <a:pt x="1477" y="2264"/>
                    <a:pt x="1477" y="1454"/>
                  </a:cubicBezTo>
                  <a:cubicBezTo>
                    <a:pt x="1477" y="635"/>
                    <a:pt x="857" y="1"/>
                    <a:pt x="46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5" name="Google Shape;8175;p53"/>
            <p:cNvSpPr/>
            <p:nvPr/>
          </p:nvSpPr>
          <p:spPr>
            <a:xfrm>
              <a:off x="3021918" y="3570721"/>
              <a:ext cx="49139" cy="114628"/>
            </a:xfrm>
            <a:custGeom>
              <a:rect b="b" l="l" r="r" t="t"/>
              <a:pathLst>
                <a:path extrusionOk="0" h="3835" w="1644">
                  <a:moveTo>
                    <a:pt x="1" y="0"/>
                  </a:moveTo>
                  <a:lnTo>
                    <a:pt x="1" y="3834"/>
                  </a:lnTo>
                  <a:lnTo>
                    <a:pt x="1644" y="383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6" name="Google Shape;8176;p53"/>
            <p:cNvSpPr/>
            <p:nvPr/>
          </p:nvSpPr>
          <p:spPr>
            <a:xfrm>
              <a:off x="3046129" y="3570721"/>
              <a:ext cx="24928" cy="114628"/>
            </a:xfrm>
            <a:custGeom>
              <a:rect b="b" l="l" r="r" t="t"/>
              <a:pathLst>
                <a:path extrusionOk="0" h="3835" w="834">
                  <a:moveTo>
                    <a:pt x="0" y="0"/>
                  </a:moveTo>
                  <a:lnTo>
                    <a:pt x="0" y="3834"/>
                  </a:lnTo>
                  <a:lnTo>
                    <a:pt x="834" y="383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7" name="Google Shape;8177;p53"/>
            <p:cNvSpPr/>
            <p:nvPr/>
          </p:nvSpPr>
          <p:spPr>
            <a:xfrm>
              <a:off x="3021918" y="3659585"/>
              <a:ext cx="49139" cy="196587"/>
            </a:xfrm>
            <a:custGeom>
              <a:rect b="b" l="l" r="r" t="t"/>
              <a:pathLst>
                <a:path extrusionOk="0" h="6577" w="1644">
                  <a:moveTo>
                    <a:pt x="825" y="1"/>
                  </a:moveTo>
                  <a:cubicBezTo>
                    <a:pt x="804" y="1"/>
                    <a:pt x="783" y="2"/>
                    <a:pt x="763" y="4"/>
                  </a:cubicBezTo>
                  <a:cubicBezTo>
                    <a:pt x="334" y="28"/>
                    <a:pt x="1" y="385"/>
                    <a:pt x="1" y="837"/>
                  </a:cubicBezTo>
                  <a:lnTo>
                    <a:pt x="1" y="6577"/>
                  </a:lnTo>
                  <a:lnTo>
                    <a:pt x="1644" y="6577"/>
                  </a:lnTo>
                  <a:lnTo>
                    <a:pt x="1644" y="837"/>
                  </a:lnTo>
                  <a:cubicBezTo>
                    <a:pt x="1644" y="623"/>
                    <a:pt x="1549" y="409"/>
                    <a:pt x="1406" y="242"/>
                  </a:cubicBezTo>
                  <a:cubicBezTo>
                    <a:pt x="1254" y="111"/>
                    <a:pt x="1042" y="1"/>
                    <a:pt x="825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8" name="Google Shape;8178;p53"/>
            <p:cNvSpPr/>
            <p:nvPr/>
          </p:nvSpPr>
          <p:spPr>
            <a:xfrm>
              <a:off x="3046129" y="3660392"/>
              <a:ext cx="24928" cy="195780"/>
            </a:xfrm>
            <a:custGeom>
              <a:rect b="b" l="l" r="r" t="t"/>
              <a:pathLst>
                <a:path extrusionOk="0" h="6550" w="834">
                  <a:moveTo>
                    <a:pt x="0" y="1"/>
                  </a:moveTo>
                  <a:lnTo>
                    <a:pt x="0" y="6550"/>
                  </a:lnTo>
                  <a:lnTo>
                    <a:pt x="834" y="6550"/>
                  </a:lnTo>
                  <a:lnTo>
                    <a:pt x="834" y="810"/>
                  </a:lnTo>
                  <a:cubicBezTo>
                    <a:pt x="834" y="596"/>
                    <a:pt x="739" y="382"/>
                    <a:pt x="596" y="239"/>
                  </a:cubicBezTo>
                  <a:cubicBezTo>
                    <a:pt x="453" y="96"/>
                    <a:pt x="239" y="1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9" name="Google Shape;8179;p53"/>
            <p:cNvSpPr/>
            <p:nvPr/>
          </p:nvSpPr>
          <p:spPr>
            <a:xfrm>
              <a:off x="3001294" y="3826253"/>
              <a:ext cx="88983" cy="89012"/>
            </a:xfrm>
            <a:custGeom>
              <a:rect b="b" l="l" r="r" t="t"/>
              <a:pathLst>
                <a:path extrusionOk="0" h="2978" w="2977">
                  <a:moveTo>
                    <a:pt x="1500" y="0"/>
                  </a:moveTo>
                  <a:cubicBezTo>
                    <a:pt x="667" y="0"/>
                    <a:pt x="0" y="667"/>
                    <a:pt x="0" y="1477"/>
                  </a:cubicBezTo>
                  <a:cubicBezTo>
                    <a:pt x="0" y="2310"/>
                    <a:pt x="691" y="2977"/>
                    <a:pt x="1500" y="2977"/>
                  </a:cubicBezTo>
                  <a:cubicBezTo>
                    <a:pt x="2334" y="2977"/>
                    <a:pt x="2977" y="2287"/>
                    <a:pt x="2977" y="1477"/>
                  </a:cubicBezTo>
                  <a:cubicBezTo>
                    <a:pt x="2977" y="643"/>
                    <a:pt x="2334" y="0"/>
                    <a:pt x="1500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0" name="Google Shape;8180;p53"/>
            <p:cNvSpPr/>
            <p:nvPr/>
          </p:nvSpPr>
          <p:spPr>
            <a:xfrm>
              <a:off x="3046129" y="3826941"/>
              <a:ext cx="44148" cy="88325"/>
            </a:xfrm>
            <a:custGeom>
              <a:rect b="b" l="l" r="r" t="t"/>
              <a:pathLst>
                <a:path extrusionOk="0" h="2955" w="1477">
                  <a:moveTo>
                    <a:pt x="45" y="1"/>
                  </a:moveTo>
                  <a:cubicBezTo>
                    <a:pt x="30" y="1"/>
                    <a:pt x="15" y="1"/>
                    <a:pt x="0" y="1"/>
                  </a:cubicBezTo>
                  <a:lnTo>
                    <a:pt x="0" y="2954"/>
                  </a:lnTo>
                  <a:cubicBezTo>
                    <a:pt x="834" y="2954"/>
                    <a:pt x="1477" y="2264"/>
                    <a:pt x="1477" y="1454"/>
                  </a:cubicBezTo>
                  <a:cubicBezTo>
                    <a:pt x="1477" y="635"/>
                    <a:pt x="857" y="1"/>
                    <a:pt x="45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1" name="Google Shape;8181;p53"/>
            <p:cNvSpPr/>
            <p:nvPr/>
          </p:nvSpPr>
          <p:spPr>
            <a:xfrm>
              <a:off x="2766386" y="3570721"/>
              <a:ext cx="49139" cy="163020"/>
            </a:xfrm>
            <a:custGeom>
              <a:rect b="b" l="l" r="r" t="t"/>
              <a:pathLst>
                <a:path extrusionOk="0" h="5454" w="1644">
                  <a:moveTo>
                    <a:pt x="0" y="0"/>
                  </a:moveTo>
                  <a:lnTo>
                    <a:pt x="0" y="5454"/>
                  </a:lnTo>
                  <a:lnTo>
                    <a:pt x="1644" y="545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2" name="Google Shape;8182;p53"/>
            <p:cNvSpPr/>
            <p:nvPr/>
          </p:nvSpPr>
          <p:spPr>
            <a:xfrm>
              <a:off x="2790597" y="3570721"/>
              <a:ext cx="24928" cy="163020"/>
            </a:xfrm>
            <a:custGeom>
              <a:rect b="b" l="l" r="r" t="t"/>
              <a:pathLst>
                <a:path extrusionOk="0" h="5454" w="834">
                  <a:moveTo>
                    <a:pt x="0" y="0"/>
                  </a:moveTo>
                  <a:lnTo>
                    <a:pt x="0" y="5454"/>
                  </a:lnTo>
                  <a:lnTo>
                    <a:pt x="834" y="545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3" name="Google Shape;8183;p53"/>
            <p:cNvSpPr/>
            <p:nvPr/>
          </p:nvSpPr>
          <p:spPr>
            <a:xfrm>
              <a:off x="2766386" y="3708486"/>
              <a:ext cx="49139" cy="147686"/>
            </a:xfrm>
            <a:custGeom>
              <a:rect b="b" l="l" r="r" t="t"/>
              <a:pathLst>
                <a:path extrusionOk="0" h="4941" w="1644">
                  <a:moveTo>
                    <a:pt x="894" y="0"/>
                  </a:moveTo>
                  <a:cubicBezTo>
                    <a:pt x="858" y="0"/>
                    <a:pt x="822" y="4"/>
                    <a:pt x="786" y="11"/>
                  </a:cubicBezTo>
                  <a:cubicBezTo>
                    <a:pt x="334" y="35"/>
                    <a:pt x="0" y="392"/>
                    <a:pt x="0" y="845"/>
                  </a:cubicBezTo>
                  <a:lnTo>
                    <a:pt x="0" y="4941"/>
                  </a:lnTo>
                  <a:lnTo>
                    <a:pt x="1644" y="4941"/>
                  </a:lnTo>
                  <a:lnTo>
                    <a:pt x="1644" y="845"/>
                  </a:lnTo>
                  <a:cubicBezTo>
                    <a:pt x="1644" y="606"/>
                    <a:pt x="1548" y="416"/>
                    <a:pt x="1405" y="249"/>
                  </a:cubicBezTo>
                  <a:cubicBezTo>
                    <a:pt x="1284" y="108"/>
                    <a:pt x="1094" y="0"/>
                    <a:pt x="894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4" name="Google Shape;8184;p53"/>
            <p:cNvSpPr/>
            <p:nvPr/>
          </p:nvSpPr>
          <p:spPr>
            <a:xfrm>
              <a:off x="2790597" y="3708814"/>
              <a:ext cx="24928" cy="147358"/>
            </a:xfrm>
            <a:custGeom>
              <a:rect b="b" l="l" r="r" t="t"/>
              <a:pathLst>
                <a:path extrusionOk="0" h="4930" w="834">
                  <a:moveTo>
                    <a:pt x="0" y="0"/>
                  </a:moveTo>
                  <a:lnTo>
                    <a:pt x="0" y="4930"/>
                  </a:lnTo>
                  <a:lnTo>
                    <a:pt x="834" y="4930"/>
                  </a:lnTo>
                  <a:lnTo>
                    <a:pt x="834" y="834"/>
                  </a:lnTo>
                  <a:cubicBezTo>
                    <a:pt x="834" y="595"/>
                    <a:pt x="738" y="405"/>
                    <a:pt x="595" y="238"/>
                  </a:cubicBezTo>
                  <a:cubicBezTo>
                    <a:pt x="453" y="71"/>
                    <a:pt x="238" y="0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5" name="Google Shape;8185;p53"/>
            <p:cNvSpPr/>
            <p:nvPr/>
          </p:nvSpPr>
          <p:spPr>
            <a:xfrm>
              <a:off x="2745732" y="3826253"/>
              <a:ext cx="89012" cy="89012"/>
            </a:xfrm>
            <a:custGeom>
              <a:rect b="b" l="l" r="r" t="t"/>
              <a:pathLst>
                <a:path extrusionOk="0" h="2978" w="2978">
                  <a:moveTo>
                    <a:pt x="1501" y="0"/>
                  </a:moveTo>
                  <a:cubicBezTo>
                    <a:pt x="668" y="0"/>
                    <a:pt x="1" y="667"/>
                    <a:pt x="1" y="1477"/>
                  </a:cubicBezTo>
                  <a:cubicBezTo>
                    <a:pt x="1" y="2310"/>
                    <a:pt x="668" y="2977"/>
                    <a:pt x="1501" y="2977"/>
                  </a:cubicBezTo>
                  <a:cubicBezTo>
                    <a:pt x="2335" y="2977"/>
                    <a:pt x="2978" y="2287"/>
                    <a:pt x="2978" y="1477"/>
                  </a:cubicBezTo>
                  <a:cubicBezTo>
                    <a:pt x="2978" y="643"/>
                    <a:pt x="2335" y="0"/>
                    <a:pt x="1501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6" name="Google Shape;8186;p53"/>
            <p:cNvSpPr/>
            <p:nvPr/>
          </p:nvSpPr>
          <p:spPr>
            <a:xfrm>
              <a:off x="2790597" y="3826941"/>
              <a:ext cx="44148" cy="88325"/>
            </a:xfrm>
            <a:custGeom>
              <a:rect b="b" l="l" r="r" t="t"/>
              <a:pathLst>
                <a:path extrusionOk="0" h="2955" w="1477">
                  <a:moveTo>
                    <a:pt x="45" y="1"/>
                  </a:moveTo>
                  <a:cubicBezTo>
                    <a:pt x="30" y="1"/>
                    <a:pt x="15" y="1"/>
                    <a:pt x="0" y="1"/>
                  </a:cubicBezTo>
                  <a:lnTo>
                    <a:pt x="0" y="2954"/>
                  </a:lnTo>
                  <a:cubicBezTo>
                    <a:pt x="834" y="2954"/>
                    <a:pt x="1477" y="2264"/>
                    <a:pt x="1477" y="1454"/>
                  </a:cubicBezTo>
                  <a:cubicBezTo>
                    <a:pt x="1477" y="635"/>
                    <a:pt x="857" y="1"/>
                    <a:pt x="45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7" name="Google Shape;8187;p53"/>
          <p:cNvGrpSpPr/>
          <p:nvPr/>
        </p:nvGrpSpPr>
        <p:grpSpPr>
          <a:xfrm>
            <a:off x="1799229" y="3571409"/>
            <a:ext cx="343110" cy="343856"/>
            <a:chOff x="2065929" y="3571409"/>
            <a:chExt cx="343110" cy="343856"/>
          </a:xfrm>
        </p:grpSpPr>
        <p:sp>
          <p:nvSpPr>
            <p:cNvPr id="8188" name="Google Shape;8188;p53"/>
            <p:cNvSpPr/>
            <p:nvPr/>
          </p:nvSpPr>
          <p:spPr>
            <a:xfrm>
              <a:off x="2065929" y="3646164"/>
              <a:ext cx="56970" cy="96844"/>
            </a:xfrm>
            <a:custGeom>
              <a:rect b="b" l="l" r="r" t="t"/>
              <a:pathLst>
                <a:path extrusionOk="0" h="3240" w="1906">
                  <a:moveTo>
                    <a:pt x="0" y="0"/>
                  </a:moveTo>
                  <a:lnTo>
                    <a:pt x="0" y="3239"/>
                  </a:lnTo>
                  <a:lnTo>
                    <a:pt x="1905" y="3239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9" name="Google Shape;8189;p53"/>
            <p:cNvSpPr/>
            <p:nvPr/>
          </p:nvSpPr>
          <p:spPr>
            <a:xfrm>
              <a:off x="2089392" y="3646164"/>
              <a:ext cx="33507" cy="96844"/>
            </a:xfrm>
            <a:custGeom>
              <a:rect b="b" l="l" r="r" t="t"/>
              <a:pathLst>
                <a:path extrusionOk="0" h="3240" w="1121">
                  <a:moveTo>
                    <a:pt x="1" y="0"/>
                  </a:moveTo>
                  <a:lnTo>
                    <a:pt x="1" y="3239"/>
                  </a:lnTo>
                  <a:lnTo>
                    <a:pt x="1120" y="3239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0" name="Google Shape;8190;p53"/>
            <p:cNvSpPr/>
            <p:nvPr/>
          </p:nvSpPr>
          <p:spPr>
            <a:xfrm>
              <a:off x="2153477" y="3621954"/>
              <a:ext cx="69076" cy="121055"/>
            </a:xfrm>
            <a:custGeom>
              <a:rect b="b" l="l" r="r" t="t"/>
              <a:pathLst>
                <a:path extrusionOk="0" h="4050" w="2311">
                  <a:moveTo>
                    <a:pt x="334" y="1"/>
                  </a:moveTo>
                  <a:lnTo>
                    <a:pt x="0" y="4049"/>
                  </a:lnTo>
                  <a:lnTo>
                    <a:pt x="2310" y="404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1" name="Google Shape;8191;p53"/>
            <p:cNvSpPr/>
            <p:nvPr/>
          </p:nvSpPr>
          <p:spPr>
            <a:xfrm>
              <a:off x="2188359" y="3621954"/>
              <a:ext cx="34194" cy="121055"/>
            </a:xfrm>
            <a:custGeom>
              <a:rect b="b" l="l" r="r" t="t"/>
              <a:pathLst>
                <a:path extrusionOk="0" h="4050" w="1144">
                  <a:moveTo>
                    <a:pt x="0" y="1"/>
                  </a:moveTo>
                  <a:lnTo>
                    <a:pt x="0" y="4049"/>
                  </a:lnTo>
                  <a:lnTo>
                    <a:pt x="1143" y="4049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2" name="Google Shape;8192;p53"/>
            <p:cNvSpPr/>
            <p:nvPr/>
          </p:nvSpPr>
          <p:spPr>
            <a:xfrm>
              <a:off x="2115038" y="3599895"/>
              <a:ext cx="48422" cy="144518"/>
            </a:xfrm>
            <a:custGeom>
              <a:rect b="b" l="l" r="r" t="t"/>
              <a:pathLst>
                <a:path extrusionOk="0" h="4835" w="1620">
                  <a:moveTo>
                    <a:pt x="0" y="0"/>
                  </a:moveTo>
                  <a:lnTo>
                    <a:pt x="0" y="4835"/>
                  </a:lnTo>
                  <a:lnTo>
                    <a:pt x="1620" y="4835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3" name="Google Shape;8193;p53"/>
            <p:cNvSpPr/>
            <p:nvPr/>
          </p:nvSpPr>
          <p:spPr>
            <a:xfrm>
              <a:off x="2138532" y="3599895"/>
              <a:ext cx="24928" cy="144518"/>
            </a:xfrm>
            <a:custGeom>
              <a:rect b="b" l="l" r="r" t="t"/>
              <a:pathLst>
                <a:path extrusionOk="0" h="4835" w="834">
                  <a:moveTo>
                    <a:pt x="0" y="0"/>
                  </a:moveTo>
                  <a:lnTo>
                    <a:pt x="0" y="4835"/>
                  </a:lnTo>
                  <a:lnTo>
                    <a:pt x="834" y="4835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4" name="Google Shape;8194;p53"/>
            <p:cNvSpPr/>
            <p:nvPr/>
          </p:nvSpPr>
          <p:spPr>
            <a:xfrm>
              <a:off x="2212540" y="3571409"/>
              <a:ext cx="49169" cy="171598"/>
            </a:xfrm>
            <a:custGeom>
              <a:rect b="b" l="l" r="r" t="t"/>
              <a:pathLst>
                <a:path extrusionOk="0" h="5741" w="1645">
                  <a:moveTo>
                    <a:pt x="1" y="1"/>
                  </a:moveTo>
                  <a:lnTo>
                    <a:pt x="1" y="5740"/>
                  </a:lnTo>
                  <a:lnTo>
                    <a:pt x="1644" y="5740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5" name="Google Shape;8195;p53"/>
            <p:cNvSpPr/>
            <p:nvPr/>
          </p:nvSpPr>
          <p:spPr>
            <a:xfrm>
              <a:off x="2237469" y="3571409"/>
              <a:ext cx="24928" cy="171598"/>
            </a:xfrm>
            <a:custGeom>
              <a:rect b="b" l="l" r="r" t="t"/>
              <a:pathLst>
                <a:path extrusionOk="0" h="5741" w="834">
                  <a:moveTo>
                    <a:pt x="0" y="1"/>
                  </a:moveTo>
                  <a:lnTo>
                    <a:pt x="0" y="5740"/>
                  </a:lnTo>
                  <a:lnTo>
                    <a:pt x="834" y="5740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6" name="Google Shape;8196;p53"/>
            <p:cNvSpPr/>
            <p:nvPr/>
          </p:nvSpPr>
          <p:spPr>
            <a:xfrm>
              <a:off x="2212540" y="3742979"/>
              <a:ext cx="57000" cy="97531"/>
            </a:xfrm>
            <a:custGeom>
              <a:rect b="b" l="l" r="r" t="t"/>
              <a:pathLst>
                <a:path extrusionOk="0" h="3263" w="1907">
                  <a:moveTo>
                    <a:pt x="1" y="0"/>
                  </a:moveTo>
                  <a:lnTo>
                    <a:pt x="1" y="3263"/>
                  </a:lnTo>
                  <a:lnTo>
                    <a:pt x="1644" y="3263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7" name="Google Shape;8197;p53"/>
            <p:cNvSpPr/>
            <p:nvPr/>
          </p:nvSpPr>
          <p:spPr>
            <a:xfrm>
              <a:off x="2237469" y="3742979"/>
              <a:ext cx="32759" cy="97531"/>
            </a:xfrm>
            <a:custGeom>
              <a:rect b="b" l="l" r="r" t="t"/>
              <a:pathLst>
                <a:path extrusionOk="0" h="3263" w="1096">
                  <a:moveTo>
                    <a:pt x="0" y="0"/>
                  </a:moveTo>
                  <a:lnTo>
                    <a:pt x="0" y="3263"/>
                  </a:lnTo>
                  <a:lnTo>
                    <a:pt x="834" y="3263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8" name="Google Shape;8198;p53"/>
            <p:cNvSpPr/>
            <p:nvPr/>
          </p:nvSpPr>
          <p:spPr>
            <a:xfrm>
              <a:off x="2301523" y="3742979"/>
              <a:ext cx="68358" cy="121025"/>
            </a:xfrm>
            <a:custGeom>
              <a:rect b="b" l="l" r="r" t="t"/>
              <a:pathLst>
                <a:path extrusionOk="0" h="4049" w="2287">
                  <a:moveTo>
                    <a:pt x="1" y="0"/>
                  </a:moveTo>
                  <a:lnTo>
                    <a:pt x="334" y="4049"/>
                  </a:lnTo>
                  <a:lnTo>
                    <a:pt x="1977" y="4049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9" name="Google Shape;8199;p53"/>
            <p:cNvSpPr/>
            <p:nvPr/>
          </p:nvSpPr>
          <p:spPr>
            <a:xfrm>
              <a:off x="2335688" y="3742979"/>
              <a:ext cx="33507" cy="121025"/>
            </a:xfrm>
            <a:custGeom>
              <a:rect b="b" l="l" r="r" t="t"/>
              <a:pathLst>
                <a:path extrusionOk="0" h="4049" w="1121">
                  <a:moveTo>
                    <a:pt x="1" y="0"/>
                  </a:moveTo>
                  <a:lnTo>
                    <a:pt x="1" y="4049"/>
                  </a:lnTo>
                  <a:lnTo>
                    <a:pt x="834" y="4049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0" name="Google Shape;8200;p53"/>
            <p:cNvSpPr/>
            <p:nvPr/>
          </p:nvSpPr>
          <p:spPr>
            <a:xfrm>
              <a:off x="2262367" y="3742979"/>
              <a:ext cx="49169" cy="144518"/>
            </a:xfrm>
            <a:custGeom>
              <a:rect b="b" l="l" r="r" t="t"/>
              <a:pathLst>
                <a:path extrusionOk="0" h="4835" w="1645">
                  <a:moveTo>
                    <a:pt x="1" y="0"/>
                  </a:moveTo>
                  <a:lnTo>
                    <a:pt x="1" y="4834"/>
                  </a:lnTo>
                  <a:lnTo>
                    <a:pt x="1644" y="483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1" name="Google Shape;8201;p53"/>
            <p:cNvSpPr/>
            <p:nvPr/>
          </p:nvSpPr>
          <p:spPr>
            <a:xfrm>
              <a:off x="2286578" y="3742979"/>
              <a:ext cx="24958" cy="144518"/>
            </a:xfrm>
            <a:custGeom>
              <a:rect b="b" l="l" r="r" t="t"/>
              <a:pathLst>
                <a:path extrusionOk="0" h="4835" w="835">
                  <a:moveTo>
                    <a:pt x="1" y="0"/>
                  </a:moveTo>
                  <a:lnTo>
                    <a:pt x="1" y="4834"/>
                  </a:lnTo>
                  <a:lnTo>
                    <a:pt x="834" y="483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2" name="Google Shape;8202;p53"/>
            <p:cNvSpPr/>
            <p:nvPr/>
          </p:nvSpPr>
          <p:spPr>
            <a:xfrm>
              <a:off x="2360616" y="3742979"/>
              <a:ext cx="48422" cy="172286"/>
            </a:xfrm>
            <a:custGeom>
              <a:rect b="b" l="l" r="r" t="t"/>
              <a:pathLst>
                <a:path extrusionOk="0" h="5764" w="1620">
                  <a:moveTo>
                    <a:pt x="0" y="0"/>
                  </a:moveTo>
                  <a:lnTo>
                    <a:pt x="0" y="5763"/>
                  </a:lnTo>
                  <a:lnTo>
                    <a:pt x="1620" y="5763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3" name="Google Shape;8203;p53"/>
            <p:cNvSpPr/>
            <p:nvPr/>
          </p:nvSpPr>
          <p:spPr>
            <a:xfrm>
              <a:off x="2384110" y="3742979"/>
              <a:ext cx="24928" cy="172286"/>
            </a:xfrm>
            <a:custGeom>
              <a:rect b="b" l="l" r="r" t="t"/>
              <a:pathLst>
                <a:path extrusionOk="0" h="5764" w="834">
                  <a:moveTo>
                    <a:pt x="0" y="0"/>
                  </a:moveTo>
                  <a:lnTo>
                    <a:pt x="0" y="5763"/>
                  </a:lnTo>
                  <a:lnTo>
                    <a:pt x="834" y="5763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4" name="Google Shape;8204;p53"/>
            <p:cNvSpPr/>
            <p:nvPr/>
          </p:nvSpPr>
          <p:spPr>
            <a:xfrm>
              <a:off x="2065929" y="3733713"/>
              <a:ext cx="343107" cy="19967"/>
            </a:xfrm>
            <a:custGeom>
              <a:rect b="b" l="l" r="r" t="t"/>
              <a:pathLst>
                <a:path extrusionOk="0" h="668" w="11479">
                  <a:moveTo>
                    <a:pt x="0" y="1"/>
                  </a:moveTo>
                  <a:lnTo>
                    <a:pt x="0" y="667"/>
                  </a:lnTo>
                  <a:lnTo>
                    <a:pt x="11479" y="667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5" name="Google Shape;8205;p53"/>
            <p:cNvSpPr/>
            <p:nvPr/>
          </p:nvSpPr>
          <p:spPr>
            <a:xfrm>
              <a:off x="2237469" y="3733713"/>
              <a:ext cx="171569" cy="19967"/>
            </a:xfrm>
            <a:custGeom>
              <a:rect b="b" l="l" r="r" t="t"/>
              <a:pathLst>
                <a:path extrusionOk="0" h="668" w="5740">
                  <a:moveTo>
                    <a:pt x="0" y="1"/>
                  </a:moveTo>
                  <a:lnTo>
                    <a:pt x="0" y="667"/>
                  </a:lnTo>
                  <a:lnTo>
                    <a:pt x="5740" y="667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6" name="Google Shape;8206;p53"/>
          <p:cNvGrpSpPr/>
          <p:nvPr/>
        </p:nvGrpSpPr>
        <p:grpSpPr>
          <a:xfrm>
            <a:off x="1048874" y="3641890"/>
            <a:ext cx="345979" cy="178684"/>
            <a:chOff x="1391774" y="3641890"/>
            <a:chExt cx="345979" cy="178684"/>
          </a:xfrm>
        </p:grpSpPr>
        <p:sp>
          <p:nvSpPr>
            <p:cNvPr id="8207" name="Google Shape;8207;p53"/>
            <p:cNvSpPr/>
            <p:nvPr/>
          </p:nvSpPr>
          <p:spPr>
            <a:xfrm>
              <a:off x="1522036" y="3641890"/>
              <a:ext cx="84051" cy="86860"/>
            </a:xfrm>
            <a:custGeom>
              <a:rect b="b" l="l" r="r" t="t"/>
              <a:pathLst>
                <a:path extrusionOk="0" h="2906" w="2812">
                  <a:moveTo>
                    <a:pt x="1" y="0"/>
                  </a:moveTo>
                  <a:lnTo>
                    <a:pt x="1" y="2263"/>
                  </a:lnTo>
                  <a:lnTo>
                    <a:pt x="763" y="2263"/>
                  </a:lnTo>
                  <a:lnTo>
                    <a:pt x="1406" y="2906"/>
                  </a:lnTo>
                  <a:lnTo>
                    <a:pt x="2073" y="2263"/>
                  </a:lnTo>
                  <a:lnTo>
                    <a:pt x="2811" y="2263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8" name="Google Shape;8208;p53"/>
            <p:cNvSpPr/>
            <p:nvPr/>
          </p:nvSpPr>
          <p:spPr>
            <a:xfrm>
              <a:off x="1564061" y="3641890"/>
              <a:ext cx="42025" cy="86860"/>
            </a:xfrm>
            <a:custGeom>
              <a:rect b="b" l="l" r="r" t="t"/>
              <a:pathLst>
                <a:path extrusionOk="0" h="2906" w="1406">
                  <a:moveTo>
                    <a:pt x="0" y="0"/>
                  </a:moveTo>
                  <a:lnTo>
                    <a:pt x="0" y="2906"/>
                  </a:lnTo>
                  <a:lnTo>
                    <a:pt x="667" y="2263"/>
                  </a:lnTo>
                  <a:lnTo>
                    <a:pt x="1405" y="2263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9" name="Google Shape;8209;p53"/>
            <p:cNvSpPr/>
            <p:nvPr/>
          </p:nvSpPr>
          <p:spPr>
            <a:xfrm>
              <a:off x="1391774" y="3641890"/>
              <a:ext cx="83333" cy="86860"/>
            </a:xfrm>
            <a:custGeom>
              <a:rect b="b" l="l" r="r" t="t"/>
              <a:pathLst>
                <a:path extrusionOk="0" h="2906" w="2788">
                  <a:moveTo>
                    <a:pt x="1" y="0"/>
                  </a:moveTo>
                  <a:lnTo>
                    <a:pt x="1" y="2263"/>
                  </a:lnTo>
                  <a:lnTo>
                    <a:pt x="739" y="2263"/>
                  </a:lnTo>
                  <a:lnTo>
                    <a:pt x="1406" y="2906"/>
                  </a:lnTo>
                  <a:lnTo>
                    <a:pt x="2049" y="2263"/>
                  </a:lnTo>
                  <a:lnTo>
                    <a:pt x="2787" y="2263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0" name="Google Shape;8210;p53"/>
            <p:cNvSpPr/>
            <p:nvPr/>
          </p:nvSpPr>
          <p:spPr>
            <a:xfrm>
              <a:off x="1434487" y="3641890"/>
              <a:ext cx="42025" cy="86860"/>
            </a:xfrm>
            <a:custGeom>
              <a:rect b="b" l="l" r="r" t="t"/>
              <a:pathLst>
                <a:path extrusionOk="0" h="2906" w="1406">
                  <a:moveTo>
                    <a:pt x="1" y="0"/>
                  </a:moveTo>
                  <a:lnTo>
                    <a:pt x="1" y="2906"/>
                  </a:lnTo>
                  <a:lnTo>
                    <a:pt x="644" y="2263"/>
                  </a:lnTo>
                  <a:lnTo>
                    <a:pt x="1406" y="2263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1" name="Google Shape;8211;p53"/>
            <p:cNvSpPr/>
            <p:nvPr/>
          </p:nvSpPr>
          <p:spPr>
            <a:xfrm>
              <a:off x="1497854" y="3774274"/>
              <a:ext cx="133847" cy="46300"/>
            </a:xfrm>
            <a:custGeom>
              <a:rect b="b" l="l" r="r" t="t"/>
              <a:pathLst>
                <a:path extrusionOk="0" h="1549" w="4478">
                  <a:moveTo>
                    <a:pt x="310" y="1"/>
                  </a:moveTo>
                  <a:lnTo>
                    <a:pt x="0" y="787"/>
                  </a:lnTo>
                  <a:lnTo>
                    <a:pt x="310" y="1549"/>
                  </a:lnTo>
                  <a:lnTo>
                    <a:pt x="4168" y="1549"/>
                  </a:lnTo>
                  <a:lnTo>
                    <a:pt x="4477" y="787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2" name="Google Shape;8212;p53"/>
            <p:cNvSpPr/>
            <p:nvPr/>
          </p:nvSpPr>
          <p:spPr>
            <a:xfrm>
              <a:off x="1564061" y="3774274"/>
              <a:ext cx="66924" cy="46300"/>
            </a:xfrm>
            <a:custGeom>
              <a:rect b="b" l="l" r="r" t="t"/>
              <a:pathLst>
                <a:path extrusionOk="0" h="1549" w="2239">
                  <a:moveTo>
                    <a:pt x="0" y="1"/>
                  </a:moveTo>
                  <a:lnTo>
                    <a:pt x="0" y="1549"/>
                  </a:lnTo>
                  <a:lnTo>
                    <a:pt x="1905" y="1549"/>
                  </a:lnTo>
                  <a:lnTo>
                    <a:pt x="2239" y="78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3" name="Google Shape;8213;p53"/>
            <p:cNvSpPr/>
            <p:nvPr/>
          </p:nvSpPr>
          <p:spPr>
            <a:xfrm>
              <a:off x="1392491" y="3774274"/>
              <a:ext cx="114628" cy="46300"/>
            </a:xfrm>
            <a:custGeom>
              <a:rect b="b" l="l" r="r" t="t"/>
              <a:pathLst>
                <a:path extrusionOk="0" h="1549" w="3835">
                  <a:moveTo>
                    <a:pt x="1" y="1"/>
                  </a:moveTo>
                  <a:lnTo>
                    <a:pt x="1" y="1549"/>
                  </a:lnTo>
                  <a:lnTo>
                    <a:pt x="3835" y="1549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4" name="Google Shape;8214;p53"/>
            <p:cNvSpPr/>
            <p:nvPr/>
          </p:nvSpPr>
          <p:spPr>
            <a:xfrm>
              <a:off x="1622407" y="3774274"/>
              <a:ext cx="114628" cy="46300"/>
            </a:xfrm>
            <a:custGeom>
              <a:rect b="b" l="l" r="r" t="t"/>
              <a:pathLst>
                <a:path extrusionOk="0" h="1549" w="3835">
                  <a:moveTo>
                    <a:pt x="1" y="1"/>
                  </a:moveTo>
                  <a:lnTo>
                    <a:pt x="1" y="1549"/>
                  </a:lnTo>
                  <a:lnTo>
                    <a:pt x="3835" y="1549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5" name="Google Shape;8215;p53"/>
            <p:cNvSpPr/>
            <p:nvPr/>
          </p:nvSpPr>
          <p:spPr>
            <a:xfrm>
              <a:off x="1653015" y="3641890"/>
              <a:ext cx="84021" cy="86860"/>
            </a:xfrm>
            <a:custGeom>
              <a:rect b="b" l="l" r="r" t="t"/>
              <a:pathLst>
                <a:path extrusionOk="0" h="2906" w="2811">
                  <a:moveTo>
                    <a:pt x="1" y="0"/>
                  </a:moveTo>
                  <a:lnTo>
                    <a:pt x="1" y="2263"/>
                  </a:lnTo>
                  <a:lnTo>
                    <a:pt x="739" y="2263"/>
                  </a:lnTo>
                  <a:lnTo>
                    <a:pt x="1406" y="2906"/>
                  </a:lnTo>
                  <a:lnTo>
                    <a:pt x="2073" y="2263"/>
                  </a:lnTo>
                  <a:lnTo>
                    <a:pt x="2811" y="2263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6" name="Google Shape;8216;p53"/>
            <p:cNvSpPr/>
            <p:nvPr/>
          </p:nvSpPr>
          <p:spPr>
            <a:xfrm>
              <a:off x="1695728" y="3641890"/>
              <a:ext cx="42025" cy="86860"/>
            </a:xfrm>
            <a:custGeom>
              <a:rect b="b" l="l" r="r" t="t"/>
              <a:pathLst>
                <a:path extrusionOk="0" h="2906" w="1406">
                  <a:moveTo>
                    <a:pt x="1" y="0"/>
                  </a:moveTo>
                  <a:lnTo>
                    <a:pt x="1" y="2906"/>
                  </a:lnTo>
                  <a:lnTo>
                    <a:pt x="668" y="2263"/>
                  </a:lnTo>
                  <a:lnTo>
                    <a:pt x="1406" y="2263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7" name="Google Shape;8217;p53"/>
          <p:cNvGrpSpPr/>
          <p:nvPr/>
        </p:nvGrpSpPr>
        <p:grpSpPr>
          <a:xfrm>
            <a:off x="1050309" y="4143718"/>
            <a:ext cx="343826" cy="345261"/>
            <a:chOff x="1393209" y="4143718"/>
            <a:chExt cx="343826" cy="345261"/>
          </a:xfrm>
        </p:grpSpPr>
        <p:sp>
          <p:nvSpPr>
            <p:cNvPr id="8218" name="Google Shape;8218;p53"/>
            <p:cNvSpPr/>
            <p:nvPr/>
          </p:nvSpPr>
          <p:spPr>
            <a:xfrm>
              <a:off x="1393209" y="4144435"/>
              <a:ext cx="199336" cy="181552"/>
            </a:xfrm>
            <a:custGeom>
              <a:rect b="b" l="l" r="r" t="t"/>
              <a:pathLst>
                <a:path extrusionOk="0" h="6074" w="6669">
                  <a:moveTo>
                    <a:pt x="5764" y="0"/>
                  </a:moveTo>
                  <a:cubicBezTo>
                    <a:pt x="2573" y="0"/>
                    <a:pt x="1" y="2572"/>
                    <a:pt x="1" y="5740"/>
                  </a:cubicBezTo>
                  <a:lnTo>
                    <a:pt x="2906" y="6073"/>
                  </a:lnTo>
                  <a:lnTo>
                    <a:pt x="5764" y="5740"/>
                  </a:lnTo>
                  <a:lnTo>
                    <a:pt x="6669" y="3072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9" name="Google Shape;8219;p53"/>
            <p:cNvSpPr/>
            <p:nvPr/>
          </p:nvSpPr>
          <p:spPr>
            <a:xfrm>
              <a:off x="1565466" y="4143718"/>
              <a:ext cx="171569" cy="199336"/>
            </a:xfrm>
            <a:custGeom>
              <a:rect b="b" l="l" r="r" t="t"/>
              <a:pathLst>
                <a:path extrusionOk="0" h="6669" w="5740">
                  <a:moveTo>
                    <a:pt x="1" y="1"/>
                  </a:moveTo>
                  <a:lnTo>
                    <a:pt x="1" y="2144"/>
                  </a:lnTo>
                  <a:lnTo>
                    <a:pt x="906" y="3096"/>
                  </a:lnTo>
                  <a:lnTo>
                    <a:pt x="1" y="4025"/>
                  </a:lnTo>
                  <a:lnTo>
                    <a:pt x="1" y="5740"/>
                  </a:lnTo>
                  <a:lnTo>
                    <a:pt x="2668" y="6669"/>
                  </a:lnTo>
                  <a:lnTo>
                    <a:pt x="5740" y="5740"/>
                  </a:lnTo>
                  <a:cubicBezTo>
                    <a:pt x="5740" y="2549"/>
                    <a:pt x="3144" y="1"/>
                    <a:pt x="1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0" name="Google Shape;8220;p53"/>
            <p:cNvSpPr/>
            <p:nvPr/>
          </p:nvSpPr>
          <p:spPr>
            <a:xfrm>
              <a:off x="1537698" y="4315975"/>
              <a:ext cx="199336" cy="172286"/>
            </a:xfrm>
            <a:custGeom>
              <a:rect b="b" l="l" r="r" t="t"/>
              <a:pathLst>
                <a:path extrusionOk="0" h="5764" w="6669">
                  <a:moveTo>
                    <a:pt x="930" y="1"/>
                  </a:moveTo>
                  <a:lnTo>
                    <a:pt x="1" y="2858"/>
                  </a:lnTo>
                  <a:lnTo>
                    <a:pt x="930" y="5764"/>
                  </a:lnTo>
                  <a:cubicBezTo>
                    <a:pt x="4073" y="5764"/>
                    <a:pt x="6669" y="3192"/>
                    <a:pt x="6669" y="1"/>
                  </a:cubicBezTo>
                  <a:lnTo>
                    <a:pt x="4526" y="1"/>
                  </a:lnTo>
                  <a:lnTo>
                    <a:pt x="3597" y="929"/>
                  </a:lnTo>
                  <a:lnTo>
                    <a:pt x="2668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1" name="Google Shape;8221;p53"/>
            <p:cNvSpPr/>
            <p:nvPr/>
          </p:nvSpPr>
          <p:spPr>
            <a:xfrm>
              <a:off x="1393209" y="4288925"/>
              <a:ext cx="172286" cy="199336"/>
            </a:xfrm>
            <a:custGeom>
              <a:rect b="b" l="l" r="r" t="t"/>
              <a:pathLst>
                <a:path extrusionOk="0" h="6669" w="5764">
                  <a:moveTo>
                    <a:pt x="2906" y="1"/>
                  </a:moveTo>
                  <a:lnTo>
                    <a:pt x="1977" y="906"/>
                  </a:lnTo>
                  <a:lnTo>
                    <a:pt x="1" y="906"/>
                  </a:lnTo>
                  <a:cubicBezTo>
                    <a:pt x="1" y="4097"/>
                    <a:pt x="2573" y="6669"/>
                    <a:pt x="5764" y="6669"/>
                  </a:cubicBezTo>
                  <a:lnTo>
                    <a:pt x="5549" y="4906"/>
                  </a:lnTo>
                  <a:lnTo>
                    <a:pt x="4692" y="3763"/>
                  </a:lnTo>
                  <a:lnTo>
                    <a:pt x="5430" y="2858"/>
                  </a:lnTo>
                  <a:lnTo>
                    <a:pt x="5764" y="906"/>
                  </a:lnTo>
                  <a:lnTo>
                    <a:pt x="3811" y="906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2" name="Google Shape;8222;p53"/>
            <p:cNvSpPr/>
            <p:nvPr/>
          </p:nvSpPr>
          <p:spPr>
            <a:xfrm>
              <a:off x="1564061" y="4194262"/>
              <a:ext cx="172973" cy="149510"/>
            </a:xfrm>
            <a:custGeom>
              <a:rect b="b" l="l" r="r" t="t"/>
              <a:pathLst>
                <a:path extrusionOk="0" h="5002" w="5787">
                  <a:moveTo>
                    <a:pt x="4072" y="0"/>
                  </a:moveTo>
                  <a:lnTo>
                    <a:pt x="0" y="4073"/>
                  </a:lnTo>
                  <a:lnTo>
                    <a:pt x="2715" y="5001"/>
                  </a:lnTo>
                  <a:lnTo>
                    <a:pt x="5787" y="4073"/>
                  </a:lnTo>
                  <a:cubicBezTo>
                    <a:pt x="5787" y="2501"/>
                    <a:pt x="5120" y="1048"/>
                    <a:pt x="4072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3" name="Google Shape;8223;p53"/>
            <p:cNvSpPr/>
            <p:nvPr/>
          </p:nvSpPr>
          <p:spPr>
            <a:xfrm>
              <a:off x="1443036" y="4315975"/>
              <a:ext cx="122459" cy="173003"/>
            </a:xfrm>
            <a:custGeom>
              <a:rect b="b" l="l" r="r" t="t"/>
              <a:pathLst>
                <a:path extrusionOk="0" h="5788" w="4097">
                  <a:moveTo>
                    <a:pt x="4097" y="1"/>
                  </a:moveTo>
                  <a:lnTo>
                    <a:pt x="1" y="4097"/>
                  </a:lnTo>
                  <a:cubicBezTo>
                    <a:pt x="1048" y="5121"/>
                    <a:pt x="2477" y="5788"/>
                    <a:pt x="4097" y="5788"/>
                  </a:cubicBezTo>
                  <a:lnTo>
                    <a:pt x="4097" y="3811"/>
                  </a:lnTo>
                  <a:lnTo>
                    <a:pt x="3168" y="2882"/>
                  </a:lnTo>
                  <a:lnTo>
                    <a:pt x="4097" y="1977"/>
                  </a:lnTo>
                  <a:lnTo>
                    <a:pt x="4097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4" name="Google Shape;8224;p53"/>
          <p:cNvGrpSpPr/>
          <p:nvPr/>
        </p:nvGrpSpPr>
        <p:grpSpPr>
          <a:xfrm>
            <a:off x="1834828" y="4149427"/>
            <a:ext cx="272628" cy="345949"/>
            <a:chOff x="2101528" y="4149427"/>
            <a:chExt cx="272628" cy="345949"/>
          </a:xfrm>
        </p:grpSpPr>
        <p:sp>
          <p:nvSpPr>
            <p:cNvPr id="8225" name="Google Shape;8225;p53"/>
            <p:cNvSpPr/>
            <p:nvPr/>
          </p:nvSpPr>
          <p:spPr>
            <a:xfrm>
              <a:off x="2188359" y="4149427"/>
              <a:ext cx="99683" cy="345947"/>
            </a:xfrm>
            <a:custGeom>
              <a:rect b="b" l="l" r="r" t="t"/>
              <a:pathLst>
                <a:path extrusionOk="0" h="11574" w="3335">
                  <a:moveTo>
                    <a:pt x="1381" y="0"/>
                  </a:moveTo>
                  <a:lnTo>
                    <a:pt x="1381" y="2596"/>
                  </a:lnTo>
                  <a:lnTo>
                    <a:pt x="72" y="2596"/>
                  </a:lnTo>
                  <a:lnTo>
                    <a:pt x="405" y="3286"/>
                  </a:lnTo>
                  <a:lnTo>
                    <a:pt x="1358" y="3286"/>
                  </a:lnTo>
                  <a:lnTo>
                    <a:pt x="1358" y="6740"/>
                  </a:lnTo>
                  <a:lnTo>
                    <a:pt x="48" y="6740"/>
                  </a:lnTo>
                  <a:lnTo>
                    <a:pt x="357" y="7430"/>
                  </a:lnTo>
                  <a:lnTo>
                    <a:pt x="1310" y="7430"/>
                  </a:lnTo>
                  <a:lnTo>
                    <a:pt x="1310" y="10883"/>
                  </a:lnTo>
                  <a:lnTo>
                    <a:pt x="0" y="10883"/>
                  </a:lnTo>
                  <a:lnTo>
                    <a:pt x="334" y="11574"/>
                  </a:lnTo>
                  <a:lnTo>
                    <a:pt x="1977" y="11574"/>
                  </a:lnTo>
                  <a:lnTo>
                    <a:pt x="1977" y="9359"/>
                  </a:lnTo>
                  <a:lnTo>
                    <a:pt x="2929" y="9359"/>
                  </a:lnTo>
                  <a:lnTo>
                    <a:pt x="3239" y="8669"/>
                  </a:lnTo>
                  <a:lnTo>
                    <a:pt x="2072" y="8669"/>
                  </a:lnTo>
                  <a:lnTo>
                    <a:pt x="2072" y="5215"/>
                  </a:lnTo>
                  <a:lnTo>
                    <a:pt x="3025" y="5215"/>
                  </a:lnTo>
                  <a:lnTo>
                    <a:pt x="3334" y="4525"/>
                  </a:lnTo>
                  <a:lnTo>
                    <a:pt x="2072" y="4525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6" name="Google Shape;8226;p53"/>
            <p:cNvSpPr/>
            <p:nvPr/>
          </p:nvSpPr>
          <p:spPr>
            <a:xfrm>
              <a:off x="2237469" y="4151549"/>
              <a:ext cx="47704" cy="343825"/>
            </a:xfrm>
            <a:custGeom>
              <a:rect b="b" l="l" r="r" t="t"/>
              <a:pathLst>
                <a:path extrusionOk="0" h="11503" w="1596">
                  <a:moveTo>
                    <a:pt x="0" y="1"/>
                  </a:moveTo>
                  <a:lnTo>
                    <a:pt x="0" y="11503"/>
                  </a:lnTo>
                  <a:lnTo>
                    <a:pt x="334" y="11503"/>
                  </a:lnTo>
                  <a:lnTo>
                    <a:pt x="334" y="9288"/>
                  </a:lnTo>
                  <a:lnTo>
                    <a:pt x="1286" y="9288"/>
                  </a:lnTo>
                  <a:lnTo>
                    <a:pt x="1596" y="8598"/>
                  </a:lnTo>
                  <a:lnTo>
                    <a:pt x="334" y="8598"/>
                  </a:lnTo>
                  <a:lnTo>
                    <a:pt x="334" y="5216"/>
                  </a:lnTo>
                  <a:lnTo>
                    <a:pt x="1286" y="5216"/>
                  </a:lnTo>
                  <a:lnTo>
                    <a:pt x="1596" y="4525"/>
                  </a:lnTo>
                  <a:lnTo>
                    <a:pt x="334" y="4525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7" name="Google Shape;8227;p53"/>
            <p:cNvSpPr/>
            <p:nvPr/>
          </p:nvSpPr>
          <p:spPr>
            <a:xfrm>
              <a:off x="2101528" y="4150054"/>
              <a:ext cx="98966" cy="97621"/>
            </a:xfrm>
            <a:custGeom>
              <a:rect b="b" l="l" r="r" t="t"/>
              <a:pathLst>
                <a:path extrusionOk="0" h="3266" w="3311">
                  <a:moveTo>
                    <a:pt x="1632" y="1"/>
                  </a:moveTo>
                  <a:cubicBezTo>
                    <a:pt x="718" y="1"/>
                    <a:pt x="1" y="769"/>
                    <a:pt x="24" y="1694"/>
                  </a:cubicBezTo>
                  <a:cubicBezTo>
                    <a:pt x="47" y="2575"/>
                    <a:pt x="786" y="3265"/>
                    <a:pt x="1667" y="3265"/>
                  </a:cubicBezTo>
                  <a:lnTo>
                    <a:pt x="3310" y="3265"/>
                  </a:lnTo>
                  <a:lnTo>
                    <a:pt x="3310" y="1622"/>
                  </a:lnTo>
                  <a:cubicBezTo>
                    <a:pt x="3310" y="765"/>
                    <a:pt x="2596" y="27"/>
                    <a:pt x="1714" y="3"/>
                  </a:cubicBezTo>
                  <a:cubicBezTo>
                    <a:pt x="1687" y="2"/>
                    <a:pt x="1660" y="1"/>
                    <a:pt x="1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8" name="Google Shape;8228;p53"/>
            <p:cNvSpPr/>
            <p:nvPr/>
          </p:nvSpPr>
          <p:spPr>
            <a:xfrm>
              <a:off x="2101528" y="4273262"/>
              <a:ext cx="98966" cy="98278"/>
            </a:xfrm>
            <a:custGeom>
              <a:rect b="b" l="l" r="r" t="t"/>
              <a:pathLst>
                <a:path extrusionOk="0" h="3288" w="3311">
                  <a:moveTo>
                    <a:pt x="1672" y="0"/>
                  </a:moveTo>
                  <a:cubicBezTo>
                    <a:pt x="740" y="0"/>
                    <a:pt x="0" y="777"/>
                    <a:pt x="24" y="1715"/>
                  </a:cubicBezTo>
                  <a:cubicBezTo>
                    <a:pt x="47" y="2597"/>
                    <a:pt x="786" y="3287"/>
                    <a:pt x="1667" y="3287"/>
                  </a:cubicBezTo>
                  <a:lnTo>
                    <a:pt x="3310" y="3287"/>
                  </a:lnTo>
                  <a:lnTo>
                    <a:pt x="3310" y="1644"/>
                  </a:lnTo>
                  <a:cubicBezTo>
                    <a:pt x="3310" y="787"/>
                    <a:pt x="2596" y="48"/>
                    <a:pt x="1714" y="1"/>
                  </a:cubicBezTo>
                  <a:cubicBezTo>
                    <a:pt x="1700" y="0"/>
                    <a:pt x="1686" y="0"/>
                    <a:pt x="1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9" name="Google Shape;8229;p53"/>
            <p:cNvSpPr/>
            <p:nvPr/>
          </p:nvSpPr>
          <p:spPr>
            <a:xfrm>
              <a:off x="2101528" y="4397097"/>
              <a:ext cx="98966" cy="98278"/>
            </a:xfrm>
            <a:custGeom>
              <a:rect b="b" l="l" r="r" t="t"/>
              <a:pathLst>
                <a:path extrusionOk="0" h="3288" w="3311">
                  <a:moveTo>
                    <a:pt x="1671" y="1"/>
                  </a:moveTo>
                  <a:cubicBezTo>
                    <a:pt x="739" y="1"/>
                    <a:pt x="0" y="754"/>
                    <a:pt x="24" y="1692"/>
                  </a:cubicBezTo>
                  <a:cubicBezTo>
                    <a:pt x="47" y="2597"/>
                    <a:pt x="786" y="3288"/>
                    <a:pt x="1667" y="3288"/>
                  </a:cubicBezTo>
                  <a:lnTo>
                    <a:pt x="3310" y="3288"/>
                  </a:lnTo>
                  <a:lnTo>
                    <a:pt x="3310" y="1645"/>
                  </a:lnTo>
                  <a:cubicBezTo>
                    <a:pt x="3310" y="787"/>
                    <a:pt x="2596" y="25"/>
                    <a:pt x="1714" y="2"/>
                  </a:cubicBezTo>
                  <a:cubicBezTo>
                    <a:pt x="1700" y="1"/>
                    <a:pt x="1685" y="1"/>
                    <a:pt x="1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0" name="Google Shape;8230;p53"/>
            <p:cNvSpPr/>
            <p:nvPr/>
          </p:nvSpPr>
          <p:spPr>
            <a:xfrm>
              <a:off x="2275907" y="4209177"/>
              <a:ext cx="98248" cy="97591"/>
            </a:xfrm>
            <a:custGeom>
              <a:rect b="b" l="l" r="r" t="t"/>
              <a:pathLst>
                <a:path extrusionOk="0" h="3265" w="3287">
                  <a:moveTo>
                    <a:pt x="1614" y="1"/>
                  </a:moveTo>
                  <a:cubicBezTo>
                    <a:pt x="1600" y="1"/>
                    <a:pt x="1586" y="1"/>
                    <a:pt x="1572" y="2"/>
                  </a:cubicBezTo>
                  <a:cubicBezTo>
                    <a:pt x="667" y="49"/>
                    <a:pt x="0" y="787"/>
                    <a:pt x="0" y="1645"/>
                  </a:cubicBezTo>
                  <a:lnTo>
                    <a:pt x="0" y="3264"/>
                  </a:lnTo>
                  <a:lnTo>
                    <a:pt x="1596" y="3264"/>
                  </a:lnTo>
                  <a:cubicBezTo>
                    <a:pt x="2453" y="3264"/>
                    <a:pt x="3215" y="2573"/>
                    <a:pt x="3263" y="1716"/>
                  </a:cubicBezTo>
                  <a:cubicBezTo>
                    <a:pt x="3286" y="778"/>
                    <a:pt x="2547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1" name="Google Shape;8231;p53"/>
            <p:cNvSpPr/>
            <p:nvPr/>
          </p:nvSpPr>
          <p:spPr>
            <a:xfrm>
              <a:off x="2275907" y="4332325"/>
              <a:ext cx="98248" cy="96873"/>
            </a:xfrm>
            <a:custGeom>
              <a:rect b="b" l="l" r="r" t="t"/>
              <a:pathLst>
                <a:path extrusionOk="0" h="3241" w="3287">
                  <a:moveTo>
                    <a:pt x="1616" y="1"/>
                  </a:moveTo>
                  <a:cubicBezTo>
                    <a:pt x="1601" y="1"/>
                    <a:pt x="1587" y="1"/>
                    <a:pt x="1572" y="1"/>
                  </a:cubicBezTo>
                  <a:cubicBezTo>
                    <a:pt x="667" y="25"/>
                    <a:pt x="0" y="763"/>
                    <a:pt x="0" y="1645"/>
                  </a:cubicBezTo>
                  <a:lnTo>
                    <a:pt x="0" y="3240"/>
                  </a:lnTo>
                  <a:lnTo>
                    <a:pt x="1596" y="3240"/>
                  </a:lnTo>
                  <a:cubicBezTo>
                    <a:pt x="2453" y="3240"/>
                    <a:pt x="3215" y="2550"/>
                    <a:pt x="3263" y="1692"/>
                  </a:cubicBezTo>
                  <a:cubicBezTo>
                    <a:pt x="3286" y="754"/>
                    <a:pt x="2548" y="1"/>
                    <a:pt x="1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2" name="Google Shape;8232;p53"/>
          <p:cNvGrpSpPr/>
          <p:nvPr/>
        </p:nvGrpSpPr>
        <p:grpSpPr>
          <a:xfrm>
            <a:off x="2555232" y="4133047"/>
            <a:ext cx="344545" cy="344545"/>
            <a:chOff x="2745732" y="4133047"/>
            <a:chExt cx="344545" cy="344545"/>
          </a:xfrm>
        </p:grpSpPr>
        <p:sp>
          <p:nvSpPr>
            <p:cNvPr id="8233" name="Google Shape;8233;p53"/>
            <p:cNvSpPr/>
            <p:nvPr/>
          </p:nvSpPr>
          <p:spPr>
            <a:xfrm>
              <a:off x="2745732" y="4456908"/>
              <a:ext cx="343855" cy="20684"/>
            </a:xfrm>
            <a:custGeom>
              <a:rect b="b" l="l" r="r" t="t"/>
              <a:pathLst>
                <a:path extrusionOk="0" h="692" w="11504">
                  <a:moveTo>
                    <a:pt x="1" y="1"/>
                  </a:moveTo>
                  <a:lnTo>
                    <a:pt x="1" y="692"/>
                  </a:lnTo>
                  <a:lnTo>
                    <a:pt x="11503" y="692"/>
                  </a:lnTo>
                  <a:lnTo>
                    <a:pt x="115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4" name="Google Shape;8234;p53"/>
            <p:cNvSpPr/>
            <p:nvPr/>
          </p:nvSpPr>
          <p:spPr>
            <a:xfrm>
              <a:off x="2918707" y="4456908"/>
              <a:ext cx="171569" cy="20684"/>
            </a:xfrm>
            <a:custGeom>
              <a:rect b="b" l="l" r="r" t="t"/>
              <a:pathLst>
                <a:path extrusionOk="0" h="692" w="5740">
                  <a:moveTo>
                    <a:pt x="1" y="1"/>
                  </a:moveTo>
                  <a:lnTo>
                    <a:pt x="1" y="692"/>
                  </a:lnTo>
                  <a:lnTo>
                    <a:pt x="5740" y="692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5" name="Google Shape;8235;p53"/>
            <p:cNvSpPr/>
            <p:nvPr/>
          </p:nvSpPr>
          <p:spPr>
            <a:xfrm>
              <a:off x="3026192" y="4369359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6" name="Google Shape;8236;p53"/>
            <p:cNvSpPr/>
            <p:nvPr/>
          </p:nvSpPr>
          <p:spPr>
            <a:xfrm>
              <a:off x="3026192" y="42903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7" name="Google Shape;8237;p53"/>
            <p:cNvSpPr/>
            <p:nvPr/>
          </p:nvSpPr>
          <p:spPr>
            <a:xfrm>
              <a:off x="3026192" y="4212047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8" name="Google Shape;8238;p53"/>
            <p:cNvSpPr/>
            <p:nvPr/>
          </p:nvSpPr>
          <p:spPr>
            <a:xfrm>
              <a:off x="3026192" y="4133047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9" name="Google Shape;8239;p53"/>
            <p:cNvSpPr/>
            <p:nvPr/>
          </p:nvSpPr>
          <p:spPr>
            <a:xfrm>
              <a:off x="3058235" y="4369359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0" name="Google Shape;8240;p53"/>
            <p:cNvSpPr/>
            <p:nvPr/>
          </p:nvSpPr>
          <p:spPr>
            <a:xfrm>
              <a:off x="3058235" y="4290359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477"/>
                    <a:pt x="59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1" name="Google Shape;8241;p53"/>
            <p:cNvSpPr/>
            <p:nvPr/>
          </p:nvSpPr>
          <p:spPr>
            <a:xfrm>
              <a:off x="3058235" y="4211925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6" y="2144"/>
                    <a:pt x="1072" y="1668"/>
                    <a:pt x="1072" y="1073"/>
                  </a:cubicBezTo>
                  <a:cubicBezTo>
                    <a:pt x="1072" y="501"/>
                    <a:pt x="596" y="2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2" name="Google Shape;8242;p53"/>
            <p:cNvSpPr/>
            <p:nvPr/>
          </p:nvSpPr>
          <p:spPr>
            <a:xfrm>
              <a:off x="3058235" y="4133047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44"/>
                    <a:pt x="1072" y="1072"/>
                  </a:cubicBezTo>
                  <a:cubicBezTo>
                    <a:pt x="1072" y="477"/>
                    <a:pt x="59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3" name="Google Shape;8243;p53"/>
            <p:cNvSpPr/>
            <p:nvPr/>
          </p:nvSpPr>
          <p:spPr>
            <a:xfrm>
              <a:off x="2932935" y="4369359"/>
              <a:ext cx="64114" cy="64114"/>
            </a:xfrm>
            <a:custGeom>
              <a:rect b="b" l="l" r="r" t="t"/>
              <a:pathLst>
                <a:path extrusionOk="0" h="2145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4" name="Google Shape;8244;p53"/>
            <p:cNvSpPr/>
            <p:nvPr/>
          </p:nvSpPr>
          <p:spPr>
            <a:xfrm>
              <a:off x="2932935" y="4290359"/>
              <a:ext cx="64114" cy="64084"/>
            </a:xfrm>
            <a:custGeom>
              <a:rect b="b" l="l" r="r" t="t"/>
              <a:pathLst>
                <a:path extrusionOk="0" h="2144" w="2145">
                  <a:moveTo>
                    <a:pt x="1073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5" name="Google Shape;8245;p53"/>
            <p:cNvSpPr/>
            <p:nvPr/>
          </p:nvSpPr>
          <p:spPr>
            <a:xfrm>
              <a:off x="2932935" y="4212047"/>
              <a:ext cx="64114" cy="64114"/>
            </a:xfrm>
            <a:custGeom>
              <a:rect b="b" l="l" r="r" t="t"/>
              <a:pathLst>
                <a:path extrusionOk="0" h="2145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6" name="Google Shape;8246;p53"/>
            <p:cNvSpPr/>
            <p:nvPr/>
          </p:nvSpPr>
          <p:spPr>
            <a:xfrm>
              <a:off x="2964977" y="4369359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7" name="Google Shape;8247;p53"/>
            <p:cNvSpPr/>
            <p:nvPr/>
          </p:nvSpPr>
          <p:spPr>
            <a:xfrm>
              <a:off x="2964977" y="4290359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0"/>
                  </a:moveTo>
                  <a:lnTo>
                    <a:pt x="1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477"/>
                    <a:pt x="596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8" name="Google Shape;8248;p53"/>
            <p:cNvSpPr/>
            <p:nvPr/>
          </p:nvSpPr>
          <p:spPr>
            <a:xfrm>
              <a:off x="2964977" y="4211925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3"/>
                  </a:cubicBezTo>
                  <a:cubicBezTo>
                    <a:pt x="1072" y="501"/>
                    <a:pt x="596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9" name="Google Shape;8249;p53"/>
            <p:cNvSpPr/>
            <p:nvPr/>
          </p:nvSpPr>
          <p:spPr>
            <a:xfrm>
              <a:off x="2839707" y="4369359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0" name="Google Shape;8250;p53"/>
            <p:cNvSpPr/>
            <p:nvPr/>
          </p:nvSpPr>
          <p:spPr>
            <a:xfrm>
              <a:off x="2839707" y="42903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1" name="Google Shape;8251;p53"/>
            <p:cNvSpPr/>
            <p:nvPr/>
          </p:nvSpPr>
          <p:spPr>
            <a:xfrm>
              <a:off x="2871720" y="4369359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3" y="1668"/>
                    <a:pt x="1073" y="1072"/>
                  </a:cubicBezTo>
                  <a:cubicBezTo>
                    <a:pt x="1073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2" name="Google Shape;8252;p53"/>
            <p:cNvSpPr/>
            <p:nvPr/>
          </p:nvSpPr>
          <p:spPr>
            <a:xfrm>
              <a:off x="2871720" y="4290359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0"/>
                  </a:moveTo>
                  <a:lnTo>
                    <a:pt x="1" y="2144"/>
                  </a:lnTo>
                  <a:cubicBezTo>
                    <a:pt x="596" y="2144"/>
                    <a:pt x="1073" y="1667"/>
                    <a:pt x="1073" y="1072"/>
                  </a:cubicBezTo>
                  <a:cubicBezTo>
                    <a:pt x="1073" y="477"/>
                    <a:pt x="59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3" name="Google Shape;8253;p53"/>
            <p:cNvSpPr/>
            <p:nvPr/>
          </p:nvSpPr>
          <p:spPr>
            <a:xfrm>
              <a:off x="2746449" y="4369359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4" name="Google Shape;8254;p53"/>
            <p:cNvSpPr/>
            <p:nvPr/>
          </p:nvSpPr>
          <p:spPr>
            <a:xfrm>
              <a:off x="2746449" y="42903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5" name="Google Shape;8255;p53"/>
            <p:cNvSpPr/>
            <p:nvPr/>
          </p:nvSpPr>
          <p:spPr>
            <a:xfrm>
              <a:off x="2746449" y="4212047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6" name="Google Shape;8256;p53"/>
            <p:cNvSpPr/>
            <p:nvPr/>
          </p:nvSpPr>
          <p:spPr>
            <a:xfrm>
              <a:off x="2779209" y="4369359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5" y="2144"/>
                    <a:pt x="1072" y="1668"/>
                    <a:pt x="1072" y="1072"/>
                  </a:cubicBezTo>
                  <a:cubicBezTo>
                    <a:pt x="1072" y="477"/>
                    <a:pt x="57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7" name="Google Shape;8257;p53"/>
            <p:cNvSpPr/>
            <p:nvPr/>
          </p:nvSpPr>
          <p:spPr>
            <a:xfrm>
              <a:off x="2779209" y="4290359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5" y="2144"/>
                    <a:pt x="1072" y="1667"/>
                    <a:pt x="1072" y="1072"/>
                  </a:cubicBezTo>
                  <a:cubicBezTo>
                    <a:pt x="1072" y="477"/>
                    <a:pt x="57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8" name="Google Shape;8258;p53"/>
            <p:cNvSpPr/>
            <p:nvPr/>
          </p:nvSpPr>
          <p:spPr>
            <a:xfrm>
              <a:off x="2779209" y="4211925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5" y="2144"/>
                    <a:pt x="1072" y="1668"/>
                    <a:pt x="1072" y="1073"/>
                  </a:cubicBezTo>
                  <a:cubicBezTo>
                    <a:pt x="1072" y="501"/>
                    <a:pt x="572" y="2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9" name="Google Shape;8259;p53"/>
          <p:cNvGrpSpPr/>
          <p:nvPr/>
        </p:nvGrpSpPr>
        <p:grpSpPr>
          <a:xfrm>
            <a:off x="3264996" y="4149427"/>
            <a:ext cx="343826" cy="343827"/>
            <a:chOff x="3379296" y="4149427"/>
            <a:chExt cx="343826" cy="343827"/>
          </a:xfrm>
        </p:grpSpPr>
        <p:sp>
          <p:nvSpPr>
            <p:cNvPr id="8260" name="Google Shape;8260;p53"/>
            <p:cNvSpPr/>
            <p:nvPr/>
          </p:nvSpPr>
          <p:spPr>
            <a:xfrm>
              <a:off x="3389966" y="4395693"/>
              <a:ext cx="46300" cy="47017"/>
            </a:xfrm>
            <a:custGeom>
              <a:rect b="b" l="l" r="r" t="t"/>
              <a:pathLst>
                <a:path extrusionOk="0" h="1573" w="1549">
                  <a:moveTo>
                    <a:pt x="1168" y="1"/>
                  </a:moveTo>
                  <a:lnTo>
                    <a:pt x="1" y="763"/>
                  </a:lnTo>
                  <a:lnTo>
                    <a:pt x="1" y="1573"/>
                  </a:lnTo>
                  <a:lnTo>
                    <a:pt x="25" y="1573"/>
                  </a:lnTo>
                  <a:lnTo>
                    <a:pt x="1549" y="54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1" name="Google Shape;8261;p53"/>
            <p:cNvSpPr/>
            <p:nvPr/>
          </p:nvSpPr>
          <p:spPr>
            <a:xfrm>
              <a:off x="3457608" y="4333790"/>
              <a:ext cx="39156" cy="46270"/>
            </a:xfrm>
            <a:custGeom>
              <a:rect b="b" l="l" r="r" t="t"/>
              <a:pathLst>
                <a:path extrusionOk="0" h="1548" w="1310">
                  <a:moveTo>
                    <a:pt x="738" y="0"/>
                  </a:moveTo>
                  <a:lnTo>
                    <a:pt x="0" y="1191"/>
                  </a:lnTo>
                  <a:lnTo>
                    <a:pt x="572" y="1548"/>
                  </a:lnTo>
                  <a:lnTo>
                    <a:pt x="1310" y="35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2" name="Google Shape;8262;p53"/>
            <p:cNvSpPr/>
            <p:nvPr/>
          </p:nvSpPr>
          <p:spPr>
            <a:xfrm>
              <a:off x="3513832" y="4322371"/>
              <a:ext cx="44148" cy="39903"/>
            </a:xfrm>
            <a:custGeom>
              <a:rect b="b" l="l" r="r" t="t"/>
              <a:pathLst>
                <a:path extrusionOk="0" h="1335" w="1477">
                  <a:moveTo>
                    <a:pt x="381" y="1"/>
                  </a:moveTo>
                  <a:lnTo>
                    <a:pt x="0" y="573"/>
                  </a:lnTo>
                  <a:lnTo>
                    <a:pt x="1096" y="1335"/>
                  </a:lnTo>
                  <a:lnTo>
                    <a:pt x="1477" y="787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3" name="Google Shape;8263;p53"/>
            <p:cNvSpPr/>
            <p:nvPr/>
          </p:nvSpPr>
          <p:spPr>
            <a:xfrm>
              <a:off x="3580756" y="4312418"/>
              <a:ext cx="43430" cy="44177"/>
            </a:xfrm>
            <a:custGeom>
              <a:rect b="b" l="l" r="r" t="t"/>
              <a:pathLst>
                <a:path extrusionOk="0" h="1478" w="1453">
                  <a:moveTo>
                    <a:pt x="953" y="1"/>
                  </a:moveTo>
                  <a:lnTo>
                    <a:pt x="0" y="1025"/>
                  </a:lnTo>
                  <a:lnTo>
                    <a:pt x="500" y="1477"/>
                  </a:lnTo>
                  <a:lnTo>
                    <a:pt x="1453" y="4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4" name="Google Shape;8264;p53"/>
            <p:cNvSpPr/>
            <p:nvPr/>
          </p:nvSpPr>
          <p:spPr>
            <a:xfrm>
              <a:off x="3632705" y="4246211"/>
              <a:ext cx="39186" cy="43460"/>
            </a:xfrm>
            <a:custGeom>
              <a:rect b="b" l="l" r="r" t="t"/>
              <a:pathLst>
                <a:path extrusionOk="0" h="1454" w="1311">
                  <a:moveTo>
                    <a:pt x="763" y="1"/>
                  </a:moveTo>
                  <a:lnTo>
                    <a:pt x="0" y="1073"/>
                  </a:lnTo>
                  <a:lnTo>
                    <a:pt x="572" y="1454"/>
                  </a:lnTo>
                  <a:lnTo>
                    <a:pt x="1310" y="382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5" name="Google Shape;8265;p53"/>
            <p:cNvSpPr/>
            <p:nvPr/>
          </p:nvSpPr>
          <p:spPr>
            <a:xfrm>
              <a:off x="3379296" y="4149427"/>
              <a:ext cx="343825" cy="343825"/>
            </a:xfrm>
            <a:custGeom>
              <a:rect b="b" l="l" r="r" t="t"/>
              <a:pathLst>
                <a:path extrusionOk="0" h="11503" w="11503">
                  <a:moveTo>
                    <a:pt x="1" y="0"/>
                  </a:moveTo>
                  <a:lnTo>
                    <a:pt x="1" y="11502"/>
                  </a:lnTo>
                  <a:lnTo>
                    <a:pt x="11503" y="11502"/>
                  </a:lnTo>
                  <a:lnTo>
                    <a:pt x="11503" y="10288"/>
                  </a:lnTo>
                  <a:lnTo>
                    <a:pt x="10836" y="10288"/>
                  </a:lnTo>
                  <a:lnTo>
                    <a:pt x="10836" y="10812"/>
                  </a:lnTo>
                  <a:lnTo>
                    <a:pt x="691" y="10812"/>
                  </a:lnTo>
                  <a:lnTo>
                    <a:pt x="691" y="691"/>
                  </a:lnTo>
                  <a:lnTo>
                    <a:pt x="1215" y="691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6" name="Google Shape;8266;p53"/>
            <p:cNvSpPr/>
            <p:nvPr/>
          </p:nvSpPr>
          <p:spPr>
            <a:xfrm>
              <a:off x="3550836" y="4456220"/>
              <a:ext cx="172286" cy="37034"/>
            </a:xfrm>
            <a:custGeom>
              <a:rect b="b" l="l" r="r" t="t"/>
              <a:pathLst>
                <a:path extrusionOk="0" h="1239" w="5764">
                  <a:moveTo>
                    <a:pt x="5097" y="0"/>
                  </a:moveTo>
                  <a:lnTo>
                    <a:pt x="5097" y="524"/>
                  </a:lnTo>
                  <a:lnTo>
                    <a:pt x="1" y="524"/>
                  </a:lnTo>
                  <a:lnTo>
                    <a:pt x="1" y="1238"/>
                  </a:lnTo>
                  <a:lnTo>
                    <a:pt x="5764" y="1238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7" name="Google Shape;8267;p53"/>
            <p:cNvSpPr/>
            <p:nvPr/>
          </p:nvSpPr>
          <p:spPr>
            <a:xfrm>
              <a:off x="3421291" y="4360811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44" y="477"/>
                    <a:pt x="1644" y="1"/>
                    <a:pt x="107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8" name="Google Shape;8268;p53"/>
            <p:cNvSpPr/>
            <p:nvPr/>
          </p:nvSpPr>
          <p:spPr>
            <a:xfrm>
              <a:off x="3452616" y="4360123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0" y="0"/>
                  </a:moveTo>
                  <a:lnTo>
                    <a:pt x="0" y="2143"/>
                  </a:lnTo>
                  <a:cubicBezTo>
                    <a:pt x="596" y="2143"/>
                    <a:pt x="1072" y="1667"/>
                    <a:pt x="1072" y="1072"/>
                  </a:cubicBezTo>
                  <a:cubicBezTo>
                    <a:pt x="1072" y="500"/>
                    <a:pt x="596" y="24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9" name="Google Shape;8269;p53"/>
            <p:cNvSpPr/>
            <p:nvPr/>
          </p:nvSpPr>
          <p:spPr>
            <a:xfrm>
              <a:off x="3468279" y="4288925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0" name="Google Shape;8270;p53"/>
            <p:cNvSpPr/>
            <p:nvPr/>
          </p:nvSpPr>
          <p:spPr>
            <a:xfrm>
              <a:off x="3500291" y="4288925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3" y="1668"/>
                    <a:pt x="1073" y="1072"/>
                  </a:cubicBezTo>
                  <a:cubicBezTo>
                    <a:pt x="1073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1" name="Google Shape;8271;p53"/>
            <p:cNvSpPr/>
            <p:nvPr/>
          </p:nvSpPr>
          <p:spPr>
            <a:xfrm>
              <a:off x="3539448" y="4332355"/>
              <a:ext cx="64114" cy="64084"/>
            </a:xfrm>
            <a:custGeom>
              <a:rect b="b" l="l" r="r" t="t"/>
              <a:pathLst>
                <a:path extrusionOk="0" h="2144" w="2145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2" name="Google Shape;8272;p53"/>
            <p:cNvSpPr/>
            <p:nvPr/>
          </p:nvSpPr>
          <p:spPr>
            <a:xfrm>
              <a:off x="3571490" y="4332355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500"/>
                    <a:pt x="596" y="0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3" name="Google Shape;8273;p53"/>
            <p:cNvSpPr/>
            <p:nvPr/>
          </p:nvSpPr>
          <p:spPr>
            <a:xfrm>
              <a:off x="3598541" y="4271857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4" name="Google Shape;8274;p53"/>
            <p:cNvSpPr/>
            <p:nvPr/>
          </p:nvSpPr>
          <p:spPr>
            <a:xfrm>
              <a:off x="3630583" y="4271140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5" y="2144"/>
                    <a:pt x="1072" y="1667"/>
                    <a:pt x="1072" y="1072"/>
                  </a:cubicBezTo>
                  <a:cubicBezTo>
                    <a:pt x="1072" y="500"/>
                    <a:pt x="595" y="24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5" name="Google Shape;8275;p53"/>
            <p:cNvSpPr/>
            <p:nvPr/>
          </p:nvSpPr>
          <p:spPr>
            <a:xfrm>
              <a:off x="3642659" y="4201376"/>
              <a:ext cx="64114" cy="64084"/>
            </a:xfrm>
            <a:custGeom>
              <a:rect b="b" l="l" r="r" t="t"/>
              <a:pathLst>
                <a:path extrusionOk="0" h="2144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6" name="Google Shape;8276;p53"/>
            <p:cNvSpPr/>
            <p:nvPr/>
          </p:nvSpPr>
          <p:spPr>
            <a:xfrm>
              <a:off x="3674701" y="4201376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7" name="Google Shape;8277;p53"/>
          <p:cNvGrpSpPr/>
          <p:nvPr/>
        </p:nvGrpSpPr>
        <p:grpSpPr>
          <a:xfrm>
            <a:off x="4038814" y="4146557"/>
            <a:ext cx="343826" cy="343139"/>
            <a:chOff x="4076914" y="4146557"/>
            <a:chExt cx="343826" cy="343139"/>
          </a:xfrm>
        </p:grpSpPr>
        <p:sp>
          <p:nvSpPr>
            <p:cNvPr id="8278" name="Google Shape;8278;p53"/>
            <p:cNvSpPr/>
            <p:nvPr/>
          </p:nvSpPr>
          <p:spPr>
            <a:xfrm>
              <a:off x="4076914" y="4146557"/>
              <a:ext cx="189383" cy="339580"/>
            </a:xfrm>
            <a:custGeom>
              <a:rect b="b" l="l" r="r" t="t"/>
              <a:pathLst>
                <a:path extrusionOk="0" h="11361" w="6336">
                  <a:moveTo>
                    <a:pt x="5740" y="1"/>
                  </a:moveTo>
                  <a:cubicBezTo>
                    <a:pt x="2549" y="1"/>
                    <a:pt x="1" y="2573"/>
                    <a:pt x="1" y="5740"/>
                  </a:cubicBezTo>
                  <a:cubicBezTo>
                    <a:pt x="1" y="8526"/>
                    <a:pt x="1977" y="10860"/>
                    <a:pt x="4597" y="11360"/>
                  </a:cubicBezTo>
                  <a:lnTo>
                    <a:pt x="6335" y="5740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9" name="Google Shape;8279;p53"/>
            <p:cNvSpPr/>
            <p:nvPr/>
          </p:nvSpPr>
          <p:spPr>
            <a:xfrm>
              <a:off x="4215724" y="4318127"/>
              <a:ext cx="175126" cy="171569"/>
            </a:xfrm>
            <a:custGeom>
              <a:rect b="b" l="l" r="r" t="t"/>
              <a:pathLst>
                <a:path extrusionOk="0" h="5740" w="5859">
                  <a:moveTo>
                    <a:pt x="1120" y="0"/>
                  </a:moveTo>
                  <a:lnTo>
                    <a:pt x="0" y="5620"/>
                  </a:lnTo>
                  <a:cubicBezTo>
                    <a:pt x="358" y="5716"/>
                    <a:pt x="739" y="5739"/>
                    <a:pt x="1120" y="5739"/>
                  </a:cubicBezTo>
                  <a:cubicBezTo>
                    <a:pt x="3096" y="5739"/>
                    <a:pt x="4811" y="4763"/>
                    <a:pt x="5859" y="3239"/>
                  </a:cubicBezTo>
                  <a:lnTo>
                    <a:pt x="1715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0" name="Google Shape;8280;p53"/>
            <p:cNvSpPr/>
            <p:nvPr/>
          </p:nvSpPr>
          <p:spPr>
            <a:xfrm>
              <a:off x="4249171" y="4318127"/>
              <a:ext cx="141679" cy="171569"/>
            </a:xfrm>
            <a:custGeom>
              <a:rect b="b" l="l" r="r" t="t"/>
              <a:pathLst>
                <a:path extrusionOk="0" h="5740" w="4740">
                  <a:moveTo>
                    <a:pt x="1" y="0"/>
                  </a:moveTo>
                  <a:lnTo>
                    <a:pt x="1" y="5739"/>
                  </a:lnTo>
                  <a:cubicBezTo>
                    <a:pt x="1977" y="5739"/>
                    <a:pt x="3692" y="4763"/>
                    <a:pt x="4740" y="3239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1" name="Google Shape;8281;p53"/>
            <p:cNvSpPr/>
            <p:nvPr/>
          </p:nvSpPr>
          <p:spPr>
            <a:xfrm>
              <a:off x="4249171" y="4146557"/>
              <a:ext cx="171569" cy="268382"/>
            </a:xfrm>
            <a:custGeom>
              <a:rect b="b" l="l" r="r" t="t"/>
              <a:pathLst>
                <a:path extrusionOk="0" h="8979" w="5740">
                  <a:moveTo>
                    <a:pt x="1" y="1"/>
                  </a:moveTo>
                  <a:lnTo>
                    <a:pt x="1" y="5740"/>
                  </a:lnTo>
                  <a:lnTo>
                    <a:pt x="4740" y="8979"/>
                  </a:lnTo>
                  <a:cubicBezTo>
                    <a:pt x="5359" y="8050"/>
                    <a:pt x="5740" y="6931"/>
                    <a:pt x="5740" y="5740"/>
                  </a:cubicBezTo>
                  <a:cubicBezTo>
                    <a:pt x="5740" y="2549"/>
                    <a:pt x="3168" y="1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2" name="Google Shape;8282;p53"/>
            <p:cNvSpPr/>
            <p:nvPr/>
          </p:nvSpPr>
          <p:spPr>
            <a:xfrm>
              <a:off x="4121062" y="4190705"/>
              <a:ext cx="144518" cy="252003"/>
            </a:xfrm>
            <a:custGeom>
              <a:rect b="b" l="l" r="r" t="t"/>
              <a:pathLst>
                <a:path extrusionOk="0" h="8431" w="4835">
                  <a:moveTo>
                    <a:pt x="4263" y="0"/>
                  </a:moveTo>
                  <a:cubicBezTo>
                    <a:pt x="1905" y="0"/>
                    <a:pt x="0" y="1905"/>
                    <a:pt x="0" y="4263"/>
                  </a:cubicBezTo>
                  <a:cubicBezTo>
                    <a:pt x="0" y="6311"/>
                    <a:pt x="1453" y="8050"/>
                    <a:pt x="3406" y="8431"/>
                  </a:cubicBezTo>
                  <a:lnTo>
                    <a:pt x="4834" y="4263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3" name="Google Shape;8283;p53"/>
            <p:cNvSpPr/>
            <p:nvPr/>
          </p:nvSpPr>
          <p:spPr>
            <a:xfrm>
              <a:off x="4223555" y="4318127"/>
              <a:ext cx="129573" cy="127421"/>
            </a:xfrm>
            <a:custGeom>
              <a:rect b="b" l="l" r="r" t="t"/>
              <a:pathLst>
                <a:path extrusionOk="0" h="4263" w="4335">
                  <a:moveTo>
                    <a:pt x="834" y="0"/>
                  </a:moveTo>
                  <a:lnTo>
                    <a:pt x="0" y="4168"/>
                  </a:lnTo>
                  <a:cubicBezTo>
                    <a:pt x="262" y="4215"/>
                    <a:pt x="524" y="4263"/>
                    <a:pt x="834" y="4263"/>
                  </a:cubicBezTo>
                  <a:cubicBezTo>
                    <a:pt x="2287" y="4263"/>
                    <a:pt x="3573" y="3501"/>
                    <a:pt x="4335" y="2405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4" name="Google Shape;8284;p53"/>
            <p:cNvSpPr/>
            <p:nvPr/>
          </p:nvSpPr>
          <p:spPr>
            <a:xfrm>
              <a:off x="4248454" y="4318127"/>
              <a:ext cx="104675" cy="127421"/>
            </a:xfrm>
            <a:custGeom>
              <a:rect b="b" l="l" r="r" t="t"/>
              <a:pathLst>
                <a:path extrusionOk="0" h="4263" w="3502">
                  <a:moveTo>
                    <a:pt x="1" y="0"/>
                  </a:moveTo>
                  <a:lnTo>
                    <a:pt x="1" y="4263"/>
                  </a:lnTo>
                  <a:cubicBezTo>
                    <a:pt x="1454" y="4263"/>
                    <a:pt x="2740" y="3501"/>
                    <a:pt x="3502" y="2405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5" name="Google Shape;8285;p53"/>
            <p:cNvSpPr/>
            <p:nvPr/>
          </p:nvSpPr>
          <p:spPr>
            <a:xfrm>
              <a:off x="4248454" y="4190705"/>
              <a:ext cx="127451" cy="199336"/>
            </a:xfrm>
            <a:custGeom>
              <a:rect b="b" l="l" r="r" t="t"/>
              <a:pathLst>
                <a:path extrusionOk="0" h="6669" w="4264">
                  <a:moveTo>
                    <a:pt x="1" y="0"/>
                  </a:moveTo>
                  <a:lnTo>
                    <a:pt x="1" y="4263"/>
                  </a:lnTo>
                  <a:lnTo>
                    <a:pt x="3502" y="6668"/>
                  </a:lnTo>
                  <a:cubicBezTo>
                    <a:pt x="3978" y="5978"/>
                    <a:pt x="4264" y="5144"/>
                    <a:pt x="4264" y="4263"/>
                  </a:cubicBezTo>
                  <a:cubicBezTo>
                    <a:pt x="4264" y="1905"/>
                    <a:pt x="2335" y="0"/>
                    <a:pt x="1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6" name="Google Shape;8286;p53"/>
          <p:cNvGrpSpPr/>
          <p:nvPr/>
        </p:nvGrpSpPr>
        <p:grpSpPr>
          <a:xfrm>
            <a:off x="4782742" y="4143718"/>
            <a:ext cx="344544" cy="344544"/>
            <a:chOff x="4744642" y="4143718"/>
            <a:chExt cx="344544" cy="344544"/>
          </a:xfrm>
        </p:grpSpPr>
        <p:sp>
          <p:nvSpPr>
            <p:cNvPr id="8287" name="Google Shape;8287;p53"/>
            <p:cNvSpPr/>
            <p:nvPr/>
          </p:nvSpPr>
          <p:spPr>
            <a:xfrm>
              <a:off x="4766701" y="4337346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8" name="Google Shape;8288;p53"/>
            <p:cNvSpPr/>
            <p:nvPr/>
          </p:nvSpPr>
          <p:spPr>
            <a:xfrm>
              <a:off x="4766701" y="4143718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9" name="Google Shape;8289;p53"/>
            <p:cNvSpPr/>
            <p:nvPr/>
          </p:nvSpPr>
          <p:spPr>
            <a:xfrm>
              <a:off x="4766701" y="4236975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0" name="Google Shape;8290;p53"/>
            <p:cNvSpPr/>
            <p:nvPr/>
          </p:nvSpPr>
          <p:spPr>
            <a:xfrm>
              <a:off x="5022263" y="4184309"/>
              <a:ext cx="66924" cy="60527"/>
            </a:xfrm>
            <a:custGeom>
              <a:rect b="b" l="l" r="r" t="t"/>
              <a:pathLst>
                <a:path extrusionOk="0" h="2025" w="2239">
                  <a:moveTo>
                    <a:pt x="333" y="0"/>
                  </a:moveTo>
                  <a:lnTo>
                    <a:pt x="0" y="1024"/>
                  </a:lnTo>
                  <a:lnTo>
                    <a:pt x="333" y="2024"/>
                  </a:lnTo>
                  <a:lnTo>
                    <a:pt x="2239" y="2024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1" name="Google Shape;8291;p53"/>
            <p:cNvSpPr/>
            <p:nvPr/>
          </p:nvSpPr>
          <p:spPr>
            <a:xfrm>
              <a:off x="5022263" y="4215604"/>
              <a:ext cx="66924" cy="30637"/>
            </a:xfrm>
            <a:custGeom>
              <a:rect b="b" l="l" r="r" t="t"/>
              <a:pathLst>
                <a:path extrusionOk="0" h="1025" w="2239">
                  <a:moveTo>
                    <a:pt x="0" y="1"/>
                  </a:moveTo>
                  <a:lnTo>
                    <a:pt x="333" y="1025"/>
                  </a:lnTo>
                  <a:lnTo>
                    <a:pt x="2239" y="10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2" name="Google Shape;8292;p53"/>
            <p:cNvSpPr/>
            <p:nvPr/>
          </p:nvSpPr>
          <p:spPr>
            <a:xfrm>
              <a:off x="4766701" y="4438405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3" name="Google Shape;8293;p53"/>
            <p:cNvSpPr/>
            <p:nvPr/>
          </p:nvSpPr>
          <p:spPr>
            <a:xfrm>
              <a:off x="4828633" y="4184309"/>
              <a:ext cx="203611" cy="60527"/>
            </a:xfrm>
            <a:custGeom>
              <a:rect b="b" l="l" r="r" t="t"/>
              <a:pathLst>
                <a:path extrusionOk="0" h="2025" w="6812">
                  <a:moveTo>
                    <a:pt x="882" y="0"/>
                  </a:moveTo>
                  <a:lnTo>
                    <a:pt x="1" y="1024"/>
                  </a:lnTo>
                  <a:lnTo>
                    <a:pt x="882" y="2024"/>
                  </a:lnTo>
                  <a:lnTo>
                    <a:pt x="6811" y="2024"/>
                  </a:lnTo>
                  <a:lnTo>
                    <a:pt x="681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4" name="Google Shape;8294;p53"/>
            <p:cNvSpPr/>
            <p:nvPr/>
          </p:nvSpPr>
          <p:spPr>
            <a:xfrm>
              <a:off x="4828633" y="4215604"/>
              <a:ext cx="203611" cy="30637"/>
            </a:xfrm>
            <a:custGeom>
              <a:rect b="b" l="l" r="r" t="t"/>
              <a:pathLst>
                <a:path extrusionOk="0" h="1025" w="6812">
                  <a:moveTo>
                    <a:pt x="1" y="1"/>
                  </a:moveTo>
                  <a:lnTo>
                    <a:pt x="882" y="1025"/>
                  </a:lnTo>
                  <a:lnTo>
                    <a:pt x="6811" y="1025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5" name="Google Shape;8295;p53"/>
            <p:cNvSpPr/>
            <p:nvPr/>
          </p:nvSpPr>
          <p:spPr>
            <a:xfrm>
              <a:off x="5022263" y="4285368"/>
              <a:ext cx="66924" cy="60527"/>
            </a:xfrm>
            <a:custGeom>
              <a:rect b="b" l="l" r="r" t="t"/>
              <a:pathLst>
                <a:path extrusionOk="0" h="2025" w="2239">
                  <a:moveTo>
                    <a:pt x="333" y="1"/>
                  </a:moveTo>
                  <a:lnTo>
                    <a:pt x="0" y="1001"/>
                  </a:lnTo>
                  <a:lnTo>
                    <a:pt x="333" y="2025"/>
                  </a:lnTo>
                  <a:lnTo>
                    <a:pt x="2239" y="20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6" name="Google Shape;8296;p53"/>
            <p:cNvSpPr/>
            <p:nvPr/>
          </p:nvSpPr>
          <p:spPr>
            <a:xfrm>
              <a:off x="5022263" y="4315975"/>
              <a:ext cx="66924" cy="30637"/>
            </a:xfrm>
            <a:custGeom>
              <a:rect b="b" l="l" r="r" t="t"/>
              <a:pathLst>
                <a:path extrusionOk="0" h="1025" w="2239">
                  <a:moveTo>
                    <a:pt x="0" y="1"/>
                  </a:moveTo>
                  <a:lnTo>
                    <a:pt x="333" y="1025"/>
                  </a:lnTo>
                  <a:lnTo>
                    <a:pt x="2239" y="10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7" name="Google Shape;8297;p53"/>
            <p:cNvSpPr/>
            <p:nvPr/>
          </p:nvSpPr>
          <p:spPr>
            <a:xfrm>
              <a:off x="4828633" y="4285368"/>
              <a:ext cx="203611" cy="60527"/>
            </a:xfrm>
            <a:custGeom>
              <a:rect b="b" l="l" r="r" t="t"/>
              <a:pathLst>
                <a:path extrusionOk="0" h="2025" w="6812">
                  <a:moveTo>
                    <a:pt x="882" y="1"/>
                  </a:moveTo>
                  <a:lnTo>
                    <a:pt x="1" y="1001"/>
                  </a:lnTo>
                  <a:lnTo>
                    <a:pt x="882" y="2025"/>
                  </a:lnTo>
                  <a:lnTo>
                    <a:pt x="6811" y="2025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8" name="Google Shape;8298;p53"/>
            <p:cNvSpPr/>
            <p:nvPr/>
          </p:nvSpPr>
          <p:spPr>
            <a:xfrm>
              <a:off x="4828633" y="4315975"/>
              <a:ext cx="203611" cy="30637"/>
            </a:xfrm>
            <a:custGeom>
              <a:rect b="b" l="l" r="r" t="t"/>
              <a:pathLst>
                <a:path extrusionOk="0" h="1025" w="6812">
                  <a:moveTo>
                    <a:pt x="1" y="1"/>
                  </a:moveTo>
                  <a:lnTo>
                    <a:pt x="882" y="1025"/>
                  </a:lnTo>
                  <a:lnTo>
                    <a:pt x="6811" y="1025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9" name="Google Shape;8299;p53"/>
            <p:cNvSpPr/>
            <p:nvPr/>
          </p:nvSpPr>
          <p:spPr>
            <a:xfrm>
              <a:off x="5022263" y="4386456"/>
              <a:ext cx="66924" cy="60527"/>
            </a:xfrm>
            <a:custGeom>
              <a:rect b="b" l="l" r="r" t="t"/>
              <a:pathLst>
                <a:path extrusionOk="0" h="2025" w="2239">
                  <a:moveTo>
                    <a:pt x="333" y="0"/>
                  </a:moveTo>
                  <a:lnTo>
                    <a:pt x="0" y="1024"/>
                  </a:lnTo>
                  <a:lnTo>
                    <a:pt x="333" y="2025"/>
                  </a:lnTo>
                  <a:lnTo>
                    <a:pt x="2239" y="202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0" name="Google Shape;8300;p53"/>
            <p:cNvSpPr/>
            <p:nvPr/>
          </p:nvSpPr>
          <p:spPr>
            <a:xfrm>
              <a:off x="5022263" y="4417064"/>
              <a:ext cx="66924" cy="29920"/>
            </a:xfrm>
            <a:custGeom>
              <a:rect b="b" l="l" r="r" t="t"/>
              <a:pathLst>
                <a:path extrusionOk="0" h="1001" w="2239">
                  <a:moveTo>
                    <a:pt x="0" y="0"/>
                  </a:moveTo>
                  <a:lnTo>
                    <a:pt x="333" y="1001"/>
                  </a:lnTo>
                  <a:lnTo>
                    <a:pt x="2239" y="1001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1" name="Google Shape;8301;p53"/>
            <p:cNvSpPr/>
            <p:nvPr/>
          </p:nvSpPr>
          <p:spPr>
            <a:xfrm>
              <a:off x="4828633" y="4386456"/>
              <a:ext cx="203611" cy="60527"/>
            </a:xfrm>
            <a:custGeom>
              <a:rect b="b" l="l" r="r" t="t"/>
              <a:pathLst>
                <a:path extrusionOk="0" h="2025" w="6812">
                  <a:moveTo>
                    <a:pt x="882" y="0"/>
                  </a:moveTo>
                  <a:lnTo>
                    <a:pt x="1" y="1024"/>
                  </a:lnTo>
                  <a:lnTo>
                    <a:pt x="882" y="2025"/>
                  </a:lnTo>
                  <a:lnTo>
                    <a:pt x="6811" y="2025"/>
                  </a:lnTo>
                  <a:lnTo>
                    <a:pt x="6811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2" name="Google Shape;8302;p53"/>
            <p:cNvSpPr/>
            <p:nvPr/>
          </p:nvSpPr>
          <p:spPr>
            <a:xfrm>
              <a:off x="4828633" y="4417064"/>
              <a:ext cx="203611" cy="29920"/>
            </a:xfrm>
            <a:custGeom>
              <a:rect b="b" l="l" r="r" t="t"/>
              <a:pathLst>
                <a:path extrusionOk="0" h="1001" w="6812">
                  <a:moveTo>
                    <a:pt x="1" y="0"/>
                  </a:moveTo>
                  <a:lnTo>
                    <a:pt x="882" y="1001"/>
                  </a:lnTo>
                  <a:lnTo>
                    <a:pt x="6811" y="1001"/>
                  </a:lnTo>
                  <a:lnTo>
                    <a:pt x="6811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3" name="Google Shape;8303;p53"/>
            <p:cNvSpPr/>
            <p:nvPr/>
          </p:nvSpPr>
          <p:spPr>
            <a:xfrm>
              <a:off x="4744642" y="4182874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4" name="Google Shape;8304;p53"/>
            <p:cNvSpPr/>
            <p:nvPr/>
          </p:nvSpPr>
          <p:spPr>
            <a:xfrm>
              <a:off x="4744642" y="4215604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7" y="1072"/>
                    <a:pt x="1072" y="1072"/>
                  </a:cubicBezTo>
                  <a:cubicBezTo>
                    <a:pt x="1667" y="1072"/>
                    <a:pt x="2144" y="596"/>
                    <a:pt x="2144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5" name="Google Shape;8305;p53"/>
            <p:cNvSpPr/>
            <p:nvPr/>
          </p:nvSpPr>
          <p:spPr>
            <a:xfrm>
              <a:off x="4744642" y="4283963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19"/>
                    <a:pt x="2144" y="1643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6" name="Google Shape;8306;p53"/>
            <p:cNvSpPr/>
            <p:nvPr/>
          </p:nvSpPr>
          <p:spPr>
            <a:xfrm>
              <a:off x="4744642" y="4315975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7" y="1072"/>
                    <a:pt x="1072" y="1072"/>
                  </a:cubicBezTo>
                  <a:cubicBezTo>
                    <a:pt x="1667" y="1072"/>
                    <a:pt x="2144" y="596"/>
                    <a:pt x="2144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7" name="Google Shape;8307;p53"/>
            <p:cNvSpPr/>
            <p:nvPr/>
          </p:nvSpPr>
          <p:spPr>
            <a:xfrm>
              <a:off x="4744642" y="4385021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8" name="Google Shape;8308;p53"/>
            <p:cNvSpPr/>
            <p:nvPr/>
          </p:nvSpPr>
          <p:spPr>
            <a:xfrm>
              <a:off x="4744642" y="4416346"/>
              <a:ext cx="64084" cy="32759"/>
            </a:xfrm>
            <a:custGeom>
              <a:rect b="b" l="l" r="r" t="t"/>
              <a:pathLst>
                <a:path extrusionOk="0" h="1096" w="2144">
                  <a:moveTo>
                    <a:pt x="0" y="0"/>
                  </a:moveTo>
                  <a:cubicBezTo>
                    <a:pt x="0" y="596"/>
                    <a:pt x="477" y="1096"/>
                    <a:pt x="1072" y="1096"/>
                  </a:cubicBezTo>
                  <a:cubicBezTo>
                    <a:pt x="1667" y="1096"/>
                    <a:pt x="2144" y="620"/>
                    <a:pt x="2144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9" name="Google Shape;8309;p53"/>
          <p:cNvGrpSpPr/>
          <p:nvPr/>
        </p:nvGrpSpPr>
        <p:grpSpPr>
          <a:xfrm>
            <a:off x="5523800" y="4152266"/>
            <a:ext cx="343856" cy="344544"/>
            <a:chOff x="5409500" y="4152266"/>
            <a:chExt cx="343856" cy="344544"/>
          </a:xfrm>
        </p:grpSpPr>
        <p:sp>
          <p:nvSpPr>
            <p:cNvPr id="8310" name="Google Shape;8310;p53"/>
            <p:cNvSpPr/>
            <p:nvPr/>
          </p:nvSpPr>
          <p:spPr>
            <a:xfrm>
              <a:off x="5519855" y="4314570"/>
              <a:ext cx="162303" cy="20654"/>
            </a:xfrm>
            <a:custGeom>
              <a:rect b="b" l="l" r="r" t="t"/>
              <a:pathLst>
                <a:path extrusionOk="0" h="691" w="5430">
                  <a:moveTo>
                    <a:pt x="0" y="0"/>
                  </a:moveTo>
                  <a:lnTo>
                    <a:pt x="0" y="691"/>
                  </a:lnTo>
                  <a:lnTo>
                    <a:pt x="5430" y="691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1" name="Google Shape;8311;p53"/>
            <p:cNvSpPr/>
            <p:nvPr/>
          </p:nvSpPr>
          <p:spPr>
            <a:xfrm>
              <a:off x="5519855" y="4324524"/>
              <a:ext cx="162303" cy="9296"/>
            </a:xfrm>
            <a:custGeom>
              <a:rect b="b" l="l" r="r" t="t"/>
              <a:pathLst>
                <a:path extrusionOk="0" h="311" w="5430">
                  <a:moveTo>
                    <a:pt x="0" y="0"/>
                  </a:moveTo>
                  <a:lnTo>
                    <a:pt x="0" y="310"/>
                  </a:lnTo>
                  <a:lnTo>
                    <a:pt x="5430" y="310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2" name="Google Shape;8312;p53"/>
            <p:cNvSpPr/>
            <p:nvPr/>
          </p:nvSpPr>
          <p:spPr>
            <a:xfrm>
              <a:off x="5519855" y="4350140"/>
              <a:ext cx="92569" cy="103240"/>
            </a:xfrm>
            <a:custGeom>
              <a:rect b="b" l="l" r="r" t="t"/>
              <a:pathLst>
                <a:path extrusionOk="0" h="3454" w="3097">
                  <a:moveTo>
                    <a:pt x="0" y="1"/>
                  </a:moveTo>
                  <a:lnTo>
                    <a:pt x="524" y="644"/>
                  </a:lnTo>
                  <a:lnTo>
                    <a:pt x="1667" y="644"/>
                  </a:lnTo>
                  <a:cubicBezTo>
                    <a:pt x="2096" y="644"/>
                    <a:pt x="2429" y="977"/>
                    <a:pt x="2429" y="1406"/>
                  </a:cubicBezTo>
                  <a:lnTo>
                    <a:pt x="2429" y="3454"/>
                  </a:lnTo>
                  <a:lnTo>
                    <a:pt x="3096" y="3454"/>
                  </a:lnTo>
                  <a:lnTo>
                    <a:pt x="3096" y="1430"/>
                  </a:lnTo>
                  <a:cubicBezTo>
                    <a:pt x="3096" y="620"/>
                    <a:pt x="2453" y="1"/>
                    <a:pt x="166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3" name="Google Shape;8313;p53"/>
            <p:cNvSpPr/>
            <p:nvPr/>
          </p:nvSpPr>
          <p:spPr>
            <a:xfrm>
              <a:off x="5519855" y="4196384"/>
              <a:ext cx="92569" cy="103240"/>
            </a:xfrm>
            <a:custGeom>
              <a:rect b="b" l="l" r="r" t="t"/>
              <a:pathLst>
                <a:path extrusionOk="0" h="3454" w="3097">
                  <a:moveTo>
                    <a:pt x="2429" y="1"/>
                  </a:moveTo>
                  <a:lnTo>
                    <a:pt x="2429" y="2025"/>
                  </a:lnTo>
                  <a:cubicBezTo>
                    <a:pt x="2429" y="2430"/>
                    <a:pt x="2096" y="2763"/>
                    <a:pt x="1667" y="2763"/>
                  </a:cubicBezTo>
                  <a:lnTo>
                    <a:pt x="524" y="2763"/>
                  </a:lnTo>
                  <a:lnTo>
                    <a:pt x="0" y="3454"/>
                  </a:lnTo>
                  <a:lnTo>
                    <a:pt x="1667" y="3454"/>
                  </a:lnTo>
                  <a:cubicBezTo>
                    <a:pt x="2453" y="3454"/>
                    <a:pt x="3096" y="2811"/>
                    <a:pt x="3096" y="2025"/>
                  </a:cubicBezTo>
                  <a:lnTo>
                    <a:pt x="309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4" name="Google Shape;8314;p53"/>
            <p:cNvSpPr/>
            <p:nvPr/>
          </p:nvSpPr>
          <p:spPr>
            <a:xfrm>
              <a:off x="5559011" y="4434849"/>
              <a:ext cx="86860" cy="61962"/>
            </a:xfrm>
            <a:custGeom>
              <a:rect b="b" l="l" r="r" t="t"/>
              <a:pathLst>
                <a:path extrusionOk="0" h="2073" w="2906">
                  <a:moveTo>
                    <a:pt x="0" y="1"/>
                  </a:moveTo>
                  <a:lnTo>
                    <a:pt x="0" y="2073"/>
                  </a:lnTo>
                  <a:lnTo>
                    <a:pt x="2905" y="2073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5" name="Google Shape;8315;p53"/>
            <p:cNvSpPr/>
            <p:nvPr/>
          </p:nvSpPr>
          <p:spPr>
            <a:xfrm>
              <a:off x="5559011" y="4152266"/>
              <a:ext cx="86860" cy="62679"/>
            </a:xfrm>
            <a:custGeom>
              <a:rect b="b" l="l" r="r" t="t"/>
              <a:pathLst>
                <a:path extrusionOk="0" h="2097" w="2906">
                  <a:moveTo>
                    <a:pt x="0" y="0"/>
                  </a:moveTo>
                  <a:lnTo>
                    <a:pt x="0" y="2096"/>
                  </a:lnTo>
                  <a:lnTo>
                    <a:pt x="2905" y="2096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6" name="Google Shape;8316;p53"/>
            <p:cNvSpPr/>
            <p:nvPr/>
          </p:nvSpPr>
          <p:spPr>
            <a:xfrm>
              <a:off x="5667184" y="4293199"/>
              <a:ext cx="86173" cy="61962"/>
            </a:xfrm>
            <a:custGeom>
              <a:rect b="b" l="l" r="r" t="t"/>
              <a:pathLst>
                <a:path extrusionOk="0" h="2073" w="2883">
                  <a:moveTo>
                    <a:pt x="1" y="1"/>
                  </a:moveTo>
                  <a:lnTo>
                    <a:pt x="1" y="2072"/>
                  </a:lnTo>
                  <a:lnTo>
                    <a:pt x="2882" y="2072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7" name="Google Shape;8317;p53"/>
            <p:cNvSpPr/>
            <p:nvPr/>
          </p:nvSpPr>
          <p:spPr>
            <a:xfrm>
              <a:off x="5667184" y="4324524"/>
              <a:ext cx="86173" cy="30637"/>
            </a:xfrm>
            <a:custGeom>
              <a:rect b="b" l="l" r="r" t="t"/>
              <a:pathLst>
                <a:path extrusionOk="0" h="1025" w="2883">
                  <a:moveTo>
                    <a:pt x="1" y="0"/>
                  </a:moveTo>
                  <a:lnTo>
                    <a:pt x="1" y="1024"/>
                  </a:lnTo>
                  <a:lnTo>
                    <a:pt x="2882" y="102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8" name="Google Shape;8318;p53"/>
            <p:cNvSpPr/>
            <p:nvPr/>
          </p:nvSpPr>
          <p:spPr>
            <a:xfrm>
              <a:off x="5409500" y="4278971"/>
              <a:ext cx="126046" cy="90417"/>
            </a:xfrm>
            <a:custGeom>
              <a:rect b="b" l="l" r="r" t="t"/>
              <a:pathLst>
                <a:path extrusionOk="0" h="3025" w="4217">
                  <a:moveTo>
                    <a:pt x="1" y="0"/>
                  </a:moveTo>
                  <a:lnTo>
                    <a:pt x="1" y="3025"/>
                  </a:lnTo>
                  <a:lnTo>
                    <a:pt x="4216" y="302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9" name="Google Shape;8319;p53"/>
            <p:cNvSpPr/>
            <p:nvPr/>
          </p:nvSpPr>
          <p:spPr>
            <a:xfrm>
              <a:off x="5409500" y="4324524"/>
              <a:ext cx="126046" cy="44865"/>
            </a:xfrm>
            <a:custGeom>
              <a:rect b="b" l="l" r="r" t="t"/>
              <a:pathLst>
                <a:path extrusionOk="0" h="1501" w="4217">
                  <a:moveTo>
                    <a:pt x="1" y="0"/>
                  </a:moveTo>
                  <a:lnTo>
                    <a:pt x="1" y="1501"/>
                  </a:lnTo>
                  <a:lnTo>
                    <a:pt x="4216" y="1501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0" name="Google Shape;8320;p53"/>
            <p:cNvSpPr/>
            <p:nvPr/>
          </p:nvSpPr>
          <p:spPr>
            <a:xfrm>
              <a:off x="5442977" y="4314570"/>
              <a:ext cx="19967" cy="20654"/>
            </a:xfrm>
            <a:custGeom>
              <a:rect b="b" l="l" r="r" t="t"/>
              <a:pathLst>
                <a:path extrusionOk="0" h="691" w="668">
                  <a:moveTo>
                    <a:pt x="0" y="0"/>
                  </a:moveTo>
                  <a:lnTo>
                    <a:pt x="0" y="691"/>
                  </a:lnTo>
                  <a:lnTo>
                    <a:pt x="667" y="69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1" name="Google Shape;8321;p53"/>
            <p:cNvSpPr/>
            <p:nvPr/>
          </p:nvSpPr>
          <p:spPr>
            <a:xfrm>
              <a:off x="5482134" y="4314570"/>
              <a:ext cx="19937" cy="20654"/>
            </a:xfrm>
            <a:custGeom>
              <a:rect b="b" l="l" r="r" t="t"/>
              <a:pathLst>
                <a:path extrusionOk="0" h="691" w="667">
                  <a:moveTo>
                    <a:pt x="0" y="0"/>
                  </a:moveTo>
                  <a:lnTo>
                    <a:pt x="0" y="691"/>
                  </a:lnTo>
                  <a:lnTo>
                    <a:pt x="667" y="69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2" name="Google Shape;8322;p53"/>
            <p:cNvSpPr/>
            <p:nvPr/>
          </p:nvSpPr>
          <p:spPr>
            <a:xfrm>
              <a:off x="5442977" y="4324524"/>
              <a:ext cx="19967" cy="9296"/>
            </a:xfrm>
            <a:custGeom>
              <a:rect b="b" l="l" r="r" t="t"/>
              <a:pathLst>
                <a:path extrusionOk="0" h="311" w="668">
                  <a:moveTo>
                    <a:pt x="0" y="0"/>
                  </a:moveTo>
                  <a:lnTo>
                    <a:pt x="0" y="310"/>
                  </a:lnTo>
                  <a:lnTo>
                    <a:pt x="667" y="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3" name="Google Shape;8323;p53"/>
            <p:cNvSpPr/>
            <p:nvPr/>
          </p:nvSpPr>
          <p:spPr>
            <a:xfrm>
              <a:off x="5482134" y="4324524"/>
              <a:ext cx="19937" cy="9296"/>
            </a:xfrm>
            <a:custGeom>
              <a:rect b="b" l="l" r="r" t="t"/>
              <a:pathLst>
                <a:path extrusionOk="0" h="311" w="667">
                  <a:moveTo>
                    <a:pt x="0" y="0"/>
                  </a:moveTo>
                  <a:lnTo>
                    <a:pt x="0" y="310"/>
                  </a:lnTo>
                  <a:lnTo>
                    <a:pt x="667" y="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4" name="Google Shape;8324;p53"/>
          <p:cNvGrpSpPr/>
          <p:nvPr/>
        </p:nvGrpSpPr>
        <p:grpSpPr>
          <a:xfrm>
            <a:off x="6273438" y="4160815"/>
            <a:ext cx="344544" cy="343109"/>
            <a:chOff x="6082938" y="4160815"/>
            <a:chExt cx="344544" cy="343109"/>
          </a:xfrm>
        </p:grpSpPr>
        <p:sp>
          <p:nvSpPr>
            <p:cNvPr id="8325" name="Google Shape;8325;p53"/>
            <p:cNvSpPr/>
            <p:nvPr/>
          </p:nvSpPr>
          <p:spPr>
            <a:xfrm>
              <a:off x="6082938" y="4160815"/>
              <a:ext cx="222830" cy="185079"/>
            </a:xfrm>
            <a:custGeom>
              <a:rect b="b" l="l" r="r" t="t"/>
              <a:pathLst>
                <a:path extrusionOk="0" h="6192" w="7455">
                  <a:moveTo>
                    <a:pt x="0" y="0"/>
                  </a:moveTo>
                  <a:lnTo>
                    <a:pt x="0" y="5739"/>
                  </a:lnTo>
                  <a:cubicBezTo>
                    <a:pt x="0" y="5739"/>
                    <a:pt x="2215" y="6192"/>
                    <a:pt x="2882" y="6192"/>
                  </a:cubicBezTo>
                  <a:cubicBezTo>
                    <a:pt x="3573" y="6192"/>
                    <a:pt x="5740" y="5739"/>
                    <a:pt x="5740" y="5739"/>
                  </a:cubicBezTo>
                  <a:cubicBezTo>
                    <a:pt x="5740" y="5739"/>
                    <a:pt x="7454" y="4311"/>
                    <a:pt x="7454" y="2858"/>
                  </a:cubicBezTo>
                  <a:cubicBezTo>
                    <a:pt x="7454" y="1238"/>
                    <a:pt x="5740" y="0"/>
                    <a:pt x="574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6" name="Google Shape;8326;p53"/>
            <p:cNvSpPr/>
            <p:nvPr/>
          </p:nvSpPr>
          <p:spPr>
            <a:xfrm>
              <a:off x="6168364" y="4160815"/>
              <a:ext cx="137404" cy="185079"/>
            </a:xfrm>
            <a:custGeom>
              <a:rect b="b" l="l" r="r" t="t"/>
              <a:pathLst>
                <a:path extrusionOk="0" h="6192" w="4597">
                  <a:moveTo>
                    <a:pt x="0" y="0"/>
                  </a:moveTo>
                  <a:lnTo>
                    <a:pt x="0" y="6192"/>
                  </a:lnTo>
                  <a:lnTo>
                    <a:pt x="24" y="6192"/>
                  </a:lnTo>
                  <a:cubicBezTo>
                    <a:pt x="715" y="6192"/>
                    <a:pt x="2882" y="5739"/>
                    <a:pt x="2882" y="5739"/>
                  </a:cubicBezTo>
                  <a:cubicBezTo>
                    <a:pt x="2882" y="5739"/>
                    <a:pt x="4572" y="4334"/>
                    <a:pt x="4572" y="2858"/>
                  </a:cubicBezTo>
                  <a:cubicBezTo>
                    <a:pt x="4596" y="1238"/>
                    <a:pt x="2882" y="0"/>
                    <a:pt x="2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7" name="Google Shape;8327;p53"/>
            <p:cNvSpPr/>
            <p:nvPr/>
          </p:nvSpPr>
          <p:spPr>
            <a:xfrm>
              <a:off x="6254477" y="4160815"/>
              <a:ext cx="173003" cy="222830"/>
            </a:xfrm>
            <a:custGeom>
              <a:rect b="b" l="l" r="r" t="t"/>
              <a:pathLst>
                <a:path extrusionOk="0" h="7455" w="5788">
                  <a:moveTo>
                    <a:pt x="1" y="0"/>
                  </a:moveTo>
                  <a:lnTo>
                    <a:pt x="1" y="1739"/>
                  </a:lnTo>
                  <a:cubicBezTo>
                    <a:pt x="138" y="1687"/>
                    <a:pt x="263" y="1648"/>
                    <a:pt x="402" y="1648"/>
                  </a:cubicBezTo>
                  <a:cubicBezTo>
                    <a:pt x="456" y="1648"/>
                    <a:pt x="512" y="1654"/>
                    <a:pt x="572" y="1667"/>
                  </a:cubicBezTo>
                  <a:cubicBezTo>
                    <a:pt x="1191" y="1691"/>
                    <a:pt x="1668" y="2215"/>
                    <a:pt x="1715" y="2810"/>
                  </a:cubicBezTo>
                  <a:cubicBezTo>
                    <a:pt x="1739" y="3501"/>
                    <a:pt x="1168" y="4096"/>
                    <a:pt x="477" y="4096"/>
                  </a:cubicBezTo>
                  <a:cubicBezTo>
                    <a:pt x="310" y="4096"/>
                    <a:pt x="167" y="4072"/>
                    <a:pt x="1" y="4001"/>
                  </a:cubicBezTo>
                  <a:lnTo>
                    <a:pt x="1" y="5763"/>
                  </a:lnTo>
                  <a:cubicBezTo>
                    <a:pt x="1" y="5763"/>
                    <a:pt x="1239" y="7454"/>
                    <a:pt x="2906" y="7454"/>
                  </a:cubicBezTo>
                  <a:cubicBezTo>
                    <a:pt x="4454" y="7454"/>
                    <a:pt x="5788" y="5763"/>
                    <a:pt x="5788" y="5763"/>
                  </a:cubicBezTo>
                  <a:lnTo>
                    <a:pt x="5788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8" name="Google Shape;8328;p53"/>
            <p:cNvSpPr/>
            <p:nvPr/>
          </p:nvSpPr>
          <p:spPr>
            <a:xfrm>
              <a:off x="6341309" y="4160815"/>
              <a:ext cx="86173" cy="222113"/>
            </a:xfrm>
            <a:custGeom>
              <a:rect b="b" l="l" r="r" t="t"/>
              <a:pathLst>
                <a:path extrusionOk="0" h="7431" w="2883">
                  <a:moveTo>
                    <a:pt x="1" y="0"/>
                  </a:moveTo>
                  <a:lnTo>
                    <a:pt x="1" y="7430"/>
                  </a:lnTo>
                  <a:cubicBezTo>
                    <a:pt x="1549" y="7430"/>
                    <a:pt x="2883" y="5739"/>
                    <a:pt x="2883" y="5739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9" name="Google Shape;8329;p53"/>
            <p:cNvSpPr/>
            <p:nvPr/>
          </p:nvSpPr>
          <p:spPr>
            <a:xfrm>
              <a:off x="6203933" y="4331638"/>
              <a:ext cx="222830" cy="172286"/>
            </a:xfrm>
            <a:custGeom>
              <a:rect b="b" l="l" r="r" t="t"/>
              <a:pathLst>
                <a:path extrusionOk="0" h="5764" w="7455">
                  <a:moveTo>
                    <a:pt x="1692" y="1"/>
                  </a:moveTo>
                  <a:cubicBezTo>
                    <a:pt x="1692" y="1"/>
                    <a:pt x="1" y="1239"/>
                    <a:pt x="1" y="2882"/>
                  </a:cubicBezTo>
                  <a:cubicBezTo>
                    <a:pt x="1" y="4597"/>
                    <a:pt x="1692" y="5764"/>
                    <a:pt x="1692" y="5764"/>
                  </a:cubicBezTo>
                  <a:lnTo>
                    <a:pt x="7455" y="5764"/>
                  </a:lnTo>
                  <a:lnTo>
                    <a:pt x="7455" y="24"/>
                  </a:lnTo>
                  <a:lnTo>
                    <a:pt x="7455" y="1"/>
                  </a:lnTo>
                  <a:lnTo>
                    <a:pt x="5740" y="1"/>
                  </a:lnTo>
                  <a:cubicBezTo>
                    <a:pt x="5812" y="143"/>
                    <a:pt x="5835" y="286"/>
                    <a:pt x="5835" y="477"/>
                  </a:cubicBezTo>
                  <a:cubicBezTo>
                    <a:pt x="5835" y="1130"/>
                    <a:pt x="5264" y="1692"/>
                    <a:pt x="4591" y="1692"/>
                  </a:cubicBezTo>
                  <a:cubicBezTo>
                    <a:pt x="4577" y="1692"/>
                    <a:pt x="4563" y="1692"/>
                    <a:pt x="4549" y="1691"/>
                  </a:cubicBezTo>
                  <a:cubicBezTo>
                    <a:pt x="3906" y="1691"/>
                    <a:pt x="3406" y="1144"/>
                    <a:pt x="3359" y="524"/>
                  </a:cubicBezTo>
                  <a:cubicBezTo>
                    <a:pt x="3359" y="310"/>
                    <a:pt x="3406" y="143"/>
                    <a:pt x="3454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0" name="Google Shape;8330;p53"/>
            <p:cNvSpPr/>
            <p:nvPr/>
          </p:nvSpPr>
          <p:spPr>
            <a:xfrm>
              <a:off x="6341309" y="4332355"/>
              <a:ext cx="86173" cy="171569"/>
            </a:xfrm>
            <a:custGeom>
              <a:rect b="b" l="l" r="r" t="t"/>
              <a:pathLst>
                <a:path extrusionOk="0" h="5740" w="2883">
                  <a:moveTo>
                    <a:pt x="1120" y="0"/>
                  </a:moveTo>
                  <a:cubicBezTo>
                    <a:pt x="1192" y="143"/>
                    <a:pt x="1216" y="286"/>
                    <a:pt x="1216" y="477"/>
                  </a:cubicBezTo>
                  <a:cubicBezTo>
                    <a:pt x="1216" y="1167"/>
                    <a:pt x="668" y="1691"/>
                    <a:pt x="1" y="1691"/>
                  </a:cubicBezTo>
                  <a:lnTo>
                    <a:pt x="1" y="5740"/>
                  </a:lnTo>
                  <a:lnTo>
                    <a:pt x="2883" y="574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1" name="Google Shape;8331;p53"/>
            <p:cNvSpPr/>
            <p:nvPr/>
          </p:nvSpPr>
          <p:spPr>
            <a:xfrm>
              <a:off x="6082938" y="4280376"/>
              <a:ext cx="171569" cy="222830"/>
            </a:xfrm>
            <a:custGeom>
              <a:rect b="b" l="l" r="r" t="t"/>
              <a:pathLst>
                <a:path extrusionOk="0" h="7455" w="5740">
                  <a:moveTo>
                    <a:pt x="2912" y="0"/>
                  </a:moveTo>
                  <a:cubicBezTo>
                    <a:pt x="2239" y="0"/>
                    <a:pt x="1667" y="563"/>
                    <a:pt x="1667" y="1239"/>
                  </a:cubicBezTo>
                  <a:cubicBezTo>
                    <a:pt x="1667" y="1406"/>
                    <a:pt x="1691" y="1549"/>
                    <a:pt x="1763" y="1716"/>
                  </a:cubicBezTo>
                  <a:lnTo>
                    <a:pt x="0" y="1716"/>
                  </a:lnTo>
                  <a:lnTo>
                    <a:pt x="0" y="7455"/>
                  </a:lnTo>
                  <a:lnTo>
                    <a:pt x="3025" y="7455"/>
                  </a:lnTo>
                  <a:lnTo>
                    <a:pt x="4620" y="6859"/>
                  </a:lnTo>
                  <a:lnTo>
                    <a:pt x="4620" y="6859"/>
                  </a:lnTo>
                  <a:cubicBezTo>
                    <a:pt x="4615" y="6861"/>
                    <a:pt x="4611" y="6862"/>
                    <a:pt x="4607" y="6862"/>
                  </a:cubicBezTo>
                  <a:cubicBezTo>
                    <a:pt x="4493" y="6862"/>
                    <a:pt x="5115" y="6145"/>
                    <a:pt x="4930" y="6145"/>
                  </a:cubicBezTo>
                  <a:cubicBezTo>
                    <a:pt x="4263" y="6145"/>
                    <a:pt x="3787" y="5240"/>
                    <a:pt x="3787" y="4597"/>
                  </a:cubicBezTo>
                  <a:cubicBezTo>
                    <a:pt x="3787" y="3930"/>
                    <a:pt x="4382" y="3168"/>
                    <a:pt x="5073" y="3168"/>
                  </a:cubicBezTo>
                  <a:cubicBezTo>
                    <a:pt x="5240" y="3168"/>
                    <a:pt x="5597" y="3430"/>
                    <a:pt x="5740" y="3502"/>
                  </a:cubicBezTo>
                  <a:lnTo>
                    <a:pt x="4882" y="2597"/>
                  </a:lnTo>
                  <a:lnTo>
                    <a:pt x="4025" y="1739"/>
                  </a:lnTo>
                  <a:cubicBezTo>
                    <a:pt x="4073" y="1597"/>
                    <a:pt x="4096" y="1406"/>
                    <a:pt x="4096" y="1192"/>
                  </a:cubicBezTo>
                  <a:cubicBezTo>
                    <a:pt x="4073" y="572"/>
                    <a:pt x="3573" y="49"/>
                    <a:pt x="2953" y="1"/>
                  </a:cubicBezTo>
                  <a:cubicBezTo>
                    <a:pt x="2939" y="0"/>
                    <a:pt x="2926" y="0"/>
                    <a:pt x="2912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2" name="Google Shape;8332;p53"/>
            <p:cNvSpPr/>
            <p:nvPr/>
          </p:nvSpPr>
          <p:spPr>
            <a:xfrm>
              <a:off x="6168364" y="4280376"/>
              <a:ext cx="86143" cy="222830"/>
            </a:xfrm>
            <a:custGeom>
              <a:rect b="b" l="l" r="r" t="t"/>
              <a:pathLst>
                <a:path extrusionOk="0" h="7455" w="2882">
                  <a:moveTo>
                    <a:pt x="42" y="0"/>
                  </a:moveTo>
                  <a:cubicBezTo>
                    <a:pt x="28" y="0"/>
                    <a:pt x="14" y="0"/>
                    <a:pt x="0" y="1"/>
                  </a:cubicBezTo>
                  <a:lnTo>
                    <a:pt x="0" y="7455"/>
                  </a:lnTo>
                  <a:lnTo>
                    <a:pt x="2882" y="7455"/>
                  </a:lnTo>
                  <a:lnTo>
                    <a:pt x="2882" y="5693"/>
                  </a:lnTo>
                  <a:cubicBezTo>
                    <a:pt x="2739" y="5764"/>
                    <a:pt x="2596" y="5788"/>
                    <a:pt x="2405" y="5788"/>
                  </a:cubicBezTo>
                  <a:cubicBezTo>
                    <a:pt x="1739" y="5788"/>
                    <a:pt x="1167" y="5216"/>
                    <a:pt x="1191" y="4502"/>
                  </a:cubicBezTo>
                  <a:cubicBezTo>
                    <a:pt x="1215" y="3930"/>
                    <a:pt x="1739" y="3406"/>
                    <a:pt x="2358" y="3383"/>
                  </a:cubicBezTo>
                  <a:cubicBezTo>
                    <a:pt x="2524" y="3383"/>
                    <a:pt x="2715" y="3406"/>
                    <a:pt x="2882" y="3454"/>
                  </a:cubicBezTo>
                  <a:lnTo>
                    <a:pt x="2882" y="1716"/>
                  </a:lnTo>
                  <a:lnTo>
                    <a:pt x="1167" y="1716"/>
                  </a:lnTo>
                  <a:cubicBezTo>
                    <a:pt x="1215" y="1549"/>
                    <a:pt x="1262" y="1406"/>
                    <a:pt x="1262" y="1239"/>
                  </a:cubicBezTo>
                  <a:cubicBezTo>
                    <a:pt x="1262" y="563"/>
                    <a:pt x="714" y="0"/>
                    <a:pt x="42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3" name="Google Shape;8333;p53"/>
          <p:cNvGrpSpPr/>
          <p:nvPr/>
        </p:nvGrpSpPr>
        <p:grpSpPr>
          <a:xfrm>
            <a:off x="7008816" y="4169334"/>
            <a:ext cx="343110" cy="291878"/>
            <a:chOff x="6742116" y="4169334"/>
            <a:chExt cx="343110" cy="291878"/>
          </a:xfrm>
        </p:grpSpPr>
        <p:sp>
          <p:nvSpPr>
            <p:cNvPr id="8334" name="Google Shape;8334;p53"/>
            <p:cNvSpPr/>
            <p:nvPr/>
          </p:nvSpPr>
          <p:spPr>
            <a:xfrm>
              <a:off x="6772007" y="4229861"/>
              <a:ext cx="282610" cy="160181"/>
            </a:xfrm>
            <a:custGeom>
              <a:rect b="b" l="l" r="r" t="t"/>
              <a:pathLst>
                <a:path extrusionOk="0" h="5359" w="9455">
                  <a:moveTo>
                    <a:pt x="4359" y="0"/>
                  </a:moveTo>
                  <a:lnTo>
                    <a:pt x="4359" y="2405"/>
                  </a:lnTo>
                  <a:lnTo>
                    <a:pt x="1" y="2405"/>
                  </a:lnTo>
                  <a:lnTo>
                    <a:pt x="1" y="5358"/>
                  </a:lnTo>
                  <a:lnTo>
                    <a:pt x="691" y="5358"/>
                  </a:lnTo>
                  <a:lnTo>
                    <a:pt x="691" y="3096"/>
                  </a:lnTo>
                  <a:lnTo>
                    <a:pt x="4382" y="3096"/>
                  </a:lnTo>
                  <a:lnTo>
                    <a:pt x="4382" y="5358"/>
                  </a:lnTo>
                  <a:lnTo>
                    <a:pt x="5073" y="5358"/>
                  </a:lnTo>
                  <a:lnTo>
                    <a:pt x="5073" y="3096"/>
                  </a:lnTo>
                  <a:lnTo>
                    <a:pt x="8764" y="3096"/>
                  </a:lnTo>
                  <a:lnTo>
                    <a:pt x="8764" y="5358"/>
                  </a:lnTo>
                  <a:lnTo>
                    <a:pt x="9455" y="5358"/>
                  </a:lnTo>
                  <a:lnTo>
                    <a:pt x="9455" y="2405"/>
                  </a:lnTo>
                  <a:lnTo>
                    <a:pt x="5049" y="2405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5" name="Google Shape;8335;p53"/>
            <p:cNvSpPr/>
            <p:nvPr/>
          </p:nvSpPr>
          <p:spPr>
            <a:xfrm>
              <a:off x="6913657" y="4230549"/>
              <a:ext cx="140961" cy="160210"/>
            </a:xfrm>
            <a:custGeom>
              <a:rect b="b" l="l" r="r" t="t"/>
              <a:pathLst>
                <a:path extrusionOk="0" h="5360" w="4716">
                  <a:moveTo>
                    <a:pt x="1" y="1"/>
                  </a:moveTo>
                  <a:lnTo>
                    <a:pt x="1" y="5359"/>
                  </a:lnTo>
                  <a:lnTo>
                    <a:pt x="334" y="5359"/>
                  </a:lnTo>
                  <a:lnTo>
                    <a:pt x="334" y="3073"/>
                  </a:lnTo>
                  <a:lnTo>
                    <a:pt x="4025" y="3073"/>
                  </a:lnTo>
                  <a:lnTo>
                    <a:pt x="4025" y="5335"/>
                  </a:lnTo>
                  <a:lnTo>
                    <a:pt x="4716" y="5335"/>
                  </a:lnTo>
                  <a:lnTo>
                    <a:pt x="4716" y="2406"/>
                  </a:lnTo>
                  <a:lnTo>
                    <a:pt x="334" y="2406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6" name="Google Shape;8336;p53"/>
            <p:cNvSpPr/>
            <p:nvPr/>
          </p:nvSpPr>
          <p:spPr>
            <a:xfrm>
              <a:off x="6742116" y="4377908"/>
              <a:ext cx="83303" cy="83303"/>
            </a:xfrm>
            <a:custGeom>
              <a:rect b="b" l="l" r="r" t="t"/>
              <a:pathLst>
                <a:path extrusionOk="0" h="2787" w="2787">
                  <a:moveTo>
                    <a:pt x="1405" y="1"/>
                  </a:moveTo>
                  <a:cubicBezTo>
                    <a:pt x="620" y="1"/>
                    <a:pt x="0" y="620"/>
                    <a:pt x="0" y="1382"/>
                  </a:cubicBezTo>
                  <a:cubicBezTo>
                    <a:pt x="0" y="2168"/>
                    <a:pt x="620" y="2787"/>
                    <a:pt x="1405" y="2787"/>
                  </a:cubicBezTo>
                  <a:cubicBezTo>
                    <a:pt x="2168" y="2787"/>
                    <a:pt x="2787" y="2168"/>
                    <a:pt x="2787" y="1382"/>
                  </a:cubicBezTo>
                  <a:cubicBezTo>
                    <a:pt x="2787" y="620"/>
                    <a:pt x="2168" y="1"/>
                    <a:pt x="1405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7" name="Google Shape;8337;p53"/>
            <p:cNvSpPr/>
            <p:nvPr/>
          </p:nvSpPr>
          <p:spPr>
            <a:xfrm>
              <a:off x="6871661" y="4377908"/>
              <a:ext cx="84021" cy="83303"/>
            </a:xfrm>
            <a:custGeom>
              <a:rect b="b" l="l" r="r" t="t"/>
              <a:pathLst>
                <a:path extrusionOk="0" h="2787" w="2811">
                  <a:moveTo>
                    <a:pt x="1406" y="1"/>
                  </a:moveTo>
                  <a:cubicBezTo>
                    <a:pt x="620" y="1"/>
                    <a:pt x="1" y="620"/>
                    <a:pt x="1" y="1382"/>
                  </a:cubicBezTo>
                  <a:cubicBezTo>
                    <a:pt x="1" y="2168"/>
                    <a:pt x="644" y="2787"/>
                    <a:pt x="1406" y="2787"/>
                  </a:cubicBezTo>
                  <a:cubicBezTo>
                    <a:pt x="2192" y="2787"/>
                    <a:pt x="2811" y="2168"/>
                    <a:pt x="2811" y="1382"/>
                  </a:cubicBezTo>
                  <a:cubicBezTo>
                    <a:pt x="2811" y="620"/>
                    <a:pt x="2192" y="1"/>
                    <a:pt x="140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8" name="Google Shape;8338;p53"/>
            <p:cNvSpPr/>
            <p:nvPr/>
          </p:nvSpPr>
          <p:spPr>
            <a:xfrm>
              <a:off x="6913657" y="4377908"/>
              <a:ext cx="42025" cy="83303"/>
            </a:xfrm>
            <a:custGeom>
              <a:rect b="b" l="l" r="r" t="t"/>
              <a:pathLst>
                <a:path extrusionOk="0" h="2787" w="1406">
                  <a:moveTo>
                    <a:pt x="1" y="1"/>
                  </a:moveTo>
                  <a:lnTo>
                    <a:pt x="1" y="2787"/>
                  </a:lnTo>
                  <a:cubicBezTo>
                    <a:pt x="787" y="2787"/>
                    <a:pt x="1406" y="2168"/>
                    <a:pt x="1406" y="1382"/>
                  </a:cubicBezTo>
                  <a:cubicBezTo>
                    <a:pt x="1406" y="620"/>
                    <a:pt x="787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9" name="Google Shape;8339;p53"/>
            <p:cNvSpPr/>
            <p:nvPr/>
          </p:nvSpPr>
          <p:spPr>
            <a:xfrm>
              <a:off x="7001923" y="4377908"/>
              <a:ext cx="83303" cy="83303"/>
            </a:xfrm>
            <a:custGeom>
              <a:rect b="b" l="l" r="r" t="t"/>
              <a:pathLst>
                <a:path extrusionOk="0" h="2787" w="2787">
                  <a:moveTo>
                    <a:pt x="1382" y="1"/>
                  </a:moveTo>
                  <a:cubicBezTo>
                    <a:pt x="620" y="1"/>
                    <a:pt x="1" y="620"/>
                    <a:pt x="1" y="1382"/>
                  </a:cubicBezTo>
                  <a:cubicBezTo>
                    <a:pt x="1" y="2168"/>
                    <a:pt x="620" y="2787"/>
                    <a:pt x="1382" y="2787"/>
                  </a:cubicBezTo>
                  <a:cubicBezTo>
                    <a:pt x="2168" y="2787"/>
                    <a:pt x="2787" y="2168"/>
                    <a:pt x="2787" y="1382"/>
                  </a:cubicBezTo>
                  <a:cubicBezTo>
                    <a:pt x="2787" y="620"/>
                    <a:pt x="2168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0" name="Google Shape;8340;p53"/>
            <p:cNvSpPr/>
            <p:nvPr/>
          </p:nvSpPr>
          <p:spPr>
            <a:xfrm>
              <a:off x="6863830" y="4169334"/>
              <a:ext cx="98966" cy="85456"/>
            </a:xfrm>
            <a:custGeom>
              <a:rect b="b" l="l" r="r" t="t"/>
              <a:pathLst>
                <a:path extrusionOk="0" h="2859" w="3311">
                  <a:moveTo>
                    <a:pt x="1668" y="1"/>
                  </a:moveTo>
                  <a:lnTo>
                    <a:pt x="1" y="2859"/>
                  </a:lnTo>
                  <a:lnTo>
                    <a:pt x="3311" y="2859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1" name="Google Shape;8341;p53"/>
            <p:cNvSpPr/>
            <p:nvPr/>
          </p:nvSpPr>
          <p:spPr>
            <a:xfrm>
              <a:off x="6912940" y="4169334"/>
              <a:ext cx="49857" cy="85456"/>
            </a:xfrm>
            <a:custGeom>
              <a:rect b="b" l="l" r="r" t="t"/>
              <a:pathLst>
                <a:path extrusionOk="0" h="2859" w="1668">
                  <a:moveTo>
                    <a:pt x="1" y="1"/>
                  </a:moveTo>
                  <a:lnTo>
                    <a:pt x="1" y="2859"/>
                  </a:lnTo>
                  <a:lnTo>
                    <a:pt x="1668" y="28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2" name="Google Shape;8342;p53"/>
          <p:cNvGrpSpPr/>
          <p:nvPr/>
        </p:nvGrpSpPr>
        <p:grpSpPr>
          <a:xfrm>
            <a:off x="7749875" y="4153671"/>
            <a:ext cx="344574" cy="342421"/>
            <a:chOff x="7406975" y="4153671"/>
            <a:chExt cx="344574" cy="342421"/>
          </a:xfrm>
        </p:grpSpPr>
        <p:sp>
          <p:nvSpPr>
            <p:cNvPr id="8343" name="Google Shape;8343;p53"/>
            <p:cNvSpPr/>
            <p:nvPr/>
          </p:nvSpPr>
          <p:spPr>
            <a:xfrm>
              <a:off x="7518735" y="4264743"/>
              <a:ext cx="121055" cy="121025"/>
            </a:xfrm>
            <a:custGeom>
              <a:rect b="b" l="l" r="r" t="t"/>
              <a:pathLst>
                <a:path extrusionOk="0" h="4049" w="4050">
                  <a:moveTo>
                    <a:pt x="2025" y="0"/>
                  </a:moveTo>
                  <a:cubicBezTo>
                    <a:pt x="906" y="0"/>
                    <a:pt x="1" y="905"/>
                    <a:pt x="1" y="2024"/>
                  </a:cubicBezTo>
                  <a:cubicBezTo>
                    <a:pt x="1" y="3144"/>
                    <a:pt x="906" y="4048"/>
                    <a:pt x="2025" y="4048"/>
                  </a:cubicBezTo>
                  <a:cubicBezTo>
                    <a:pt x="3121" y="4048"/>
                    <a:pt x="4049" y="3144"/>
                    <a:pt x="4049" y="2024"/>
                  </a:cubicBezTo>
                  <a:cubicBezTo>
                    <a:pt x="4049" y="905"/>
                    <a:pt x="3121" y="0"/>
                    <a:pt x="2025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4" name="Google Shape;8344;p53"/>
            <p:cNvSpPr/>
            <p:nvPr/>
          </p:nvSpPr>
          <p:spPr>
            <a:xfrm>
              <a:off x="7579950" y="4264026"/>
              <a:ext cx="60557" cy="121742"/>
            </a:xfrm>
            <a:custGeom>
              <a:rect b="b" l="l" r="r" t="t"/>
              <a:pathLst>
                <a:path extrusionOk="0" h="4073" w="2026">
                  <a:moveTo>
                    <a:pt x="1" y="0"/>
                  </a:moveTo>
                  <a:lnTo>
                    <a:pt x="1" y="4072"/>
                  </a:lnTo>
                  <a:cubicBezTo>
                    <a:pt x="1096" y="4072"/>
                    <a:pt x="2025" y="3168"/>
                    <a:pt x="2025" y="2048"/>
                  </a:cubicBezTo>
                  <a:cubicBezTo>
                    <a:pt x="2025" y="905"/>
                    <a:pt x="1096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5" name="Google Shape;8345;p53"/>
            <p:cNvSpPr/>
            <p:nvPr/>
          </p:nvSpPr>
          <p:spPr>
            <a:xfrm>
              <a:off x="7406975" y="4347300"/>
              <a:ext cx="148822" cy="148792"/>
            </a:xfrm>
            <a:custGeom>
              <a:rect b="b" l="l" r="r" t="t"/>
              <a:pathLst>
                <a:path extrusionOk="0" h="4978" w="4979">
                  <a:moveTo>
                    <a:pt x="1" y="0"/>
                  </a:moveTo>
                  <a:cubicBezTo>
                    <a:pt x="358" y="2596"/>
                    <a:pt x="2382" y="4644"/>
                    <a:pt x="4978" y="4978"/>
                  </a:cubicBezTo>
                  <a:lnTo>
                    <a:pt x="4978" y="2620"/>
                  </a:lnTo>
                  <a:cubicBezTo>
                    <a:pt x="3692" y="2334"/>
                    <a:pt x="2668" y="1310"/>
                    <a:pt x="2359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6" name="Google Shape;8346;p53"/>
            <p:cNvSpPr/>
            <p:nvPr/>
          </p:nvSpPr>
          <p:spPr>
            <a:xfrm>
              <a:off x="7602727" y="4153671"/>
              <a:ext cx="148822" cy="147388"/>
            </a:xfrm>
            <a:custGeom>
              <a:rect b="b" l="l" r="r" t="t"/>
              <a:pathLst>
                <a:path extrusionOk="0" h="4931" w="4979">
                  <a:moveTo>
                    <a:pt x="1" y="1"/>
                  </a:moveTo>
                  <a:lnTo>
                    <a:pt x="1" y="2335"/>
                  </a:lnTo>
                  <a:cubicBezTo>
                    <a:pt x="1287" y="2644"/>
                    <a:pt x="2311" y="3645"/>
                    <a:pt x="2621" y="4931"/>
                  </a:cubicBezTo>
                  <a:lnTo>
                    <a:pt x="4978" y="4931"/>
                  </a:lnTo>
                  <a:cubicBezTo>
                    <a:pt x="4621" y="2382"/>
                    <a:pt x="2597" y="311"/>
                    <a:pt x="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7" name="Google Shape;8347;p53"/>
            <p:cNvSpPr/>
            <p:nvPr/>
          </p:nvSpPr>
          <p:spPr>
            <a:xfrm>
              <a:off x="7406975" y="4153671"/>
              <a:ext cx="148822" cy="147388"/>
            </a:xfrm>
            <a:custGeom>
              <a:rect b="b" l="l" r="r" t="t"/>
              <a:pathLst>
                <a:path extrusionOk="0" h="4931" w="4979">
                  <a:moveTo>
                    <a:pt x="4978" y="1"/>
                  </a:moveTo>
                  <a:cubicBezTo>
                    <a:pt x="2430" y="358"/>
                    <a:pt x="358" y="2382"/>
                    <a:pt x="1" y="4931"/>
                  </a:cubicBezTo>
                  <a:lnTo>
                    <a:pt x="2359" y="4931"/>
                  </a:lnTo>
                  <a:cubicBezTo>
                    <a:pt x="2692" y="3645"/>
                    <a:pt x="3692" y="2644"/>
                    <a:pt x="4978" y="2335"/>
                  </a:cubicBezTo>
                  <a:lnTo>
                    <a:pt x="4978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8" name="Google Shape;8348;p53"/>
            <p:cNvSpPr/>
            <p:nvPr/>
          </p:nvSpPr>
          <p:spPr>
            <a:xfrm>
              <a:off x="7602727" y="4347300"/>
              <a:ext cx="148822" cy="148792"/>
            </a:xfrm>
            <a:custGeom>
              <a:rect b="b" l="l" r="r" t="t"/>
              <a:pathLst>
                <a:path extrusionOk="0" h="4978" w="4979">
                  <a:moveTo>
                    <a:pt x="2621" y="0"/>
                  </a:moveTo>
                  <a:cubicBezTo>
                    <a:pt x="2335" y="1310"/>
                    <a:pt x="1311" y="2334"/>
                    <a:pt x="1" y="2620"/>
                  </a:cubicBezTo>
                  <a:lnTo>
                    <a:pt x="1" y="4978"/>
                  </a:lnTo>
                  <a:cubicBezTo>
                    <a:pt x="2597" y="4620"/>
                    <a:pt x="4621" y="2596"/>
                    <a:pt x="4978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8352" name="Shape 8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3" name="Google Shape;8353;p54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4" name="Google Shape;8354;p54"/>
          <p:cNvSpPr/>
          <p:nvPr/>
        </p:nvSpPr>
        <p:spPr>
          <a:xfrm>
            <a:off x="1093550" y="1967431"/>
            <a:ext cx="339124" cy="338212"/>
          </a:xfrm>
          <a:custGeom>
            <a:rect b="b" l="l" r="r" t="t"/>
            <a:pathLst>
              <a:path extrusionOk="0" h="11496" w="11527">
                <a:moveTo>
                  <a:pt x="2906" y="723"/>
                </a:moveTo>
                <a:cubicBezTo>
                  <a:pt x="3430" y="723"/>
                  <a:pt x="3882" y="1152"/>
                  <a:pt x="3882" y="1700"/>
                </a:cubicBezTo>
                <a:cubicBezTo>
                  <a:pt x="3882" y="2224"/>
                  <a:pt x="3430" y="2676"/>
                  <a:pt x="2906" y="2676"/>
                </a:cubicBezTo>
                <a:cubicBezTo>
                  <a:pt x="2358" y="2676"/>
                  <a:pt x="1906" y="2224"/>
                  <a:pt x="1906" y="1700"/>
                </a:cubicBezTo>
                <a:cubicBezTo>
                  <a:pt x="1906" y="1152"/>
                  <a:pt x="2358" y="723"/>
                  <a:pt x="2906" y="723"/>
                </a:cubicBezTo>
                <a:close/>
                <a:moveTo>
                  <a:pt x="8740" y="723"/>
                </a:moveTo>
                <a:cubicBezTo>
                  <a:pt x="9264" y="723"/>
                  <a:pt x="9717" y="1152"/>
                  <a:pt x="9717" y="1700"/>
                </a:cubicBezTo>
                <a:cubicBezTo>
                  <a:pt x="9717" y="2224"/>
                  <a:pt x="9264" y="2676"/>
                  <a:pt x="8740" y="2676"/>
                </a:cubicBezTo>
                <a:cubicBezTo>
                  <a:pt x="8193" y="2676"/>
                  <a:pt x="7740" y="2224"/>
                  <a:pt x="7740" y="1700"/>
                </a:cubicBezTo>
                <a:cubicBezTo>
                  <a:pt x="7740" y="1152"/>
                  <a:pt x="8193" y="723"/>
                  <a:pt x="8740" y="723"/>
                </a:cubicBezTo>
                <a:close/>
                <a:moveTo>
                  <a:pt x="2906" y="5415"/>
                </a:moveTo>
                <a:cubicBezTo>
                  <a:pt x="3096" y="5415"/>
                  <a:pt x="3287" y="5605"/>
                  <a:pt x="3287" y="5796"/>
                </a:cubicBezTo>
                <a:cubicBezTo>
                  <a:pt x="3287" y="6010"/>
                  <a:pt x="3096" y="6201"/>
                  <a:pt x="2906" y="6201"/>
                </a:cubicBezTo>
                <a:cubicBezTo>
                  <a:pt x="2692" y="6201"/>
                  <a:pt x="2501" y="6010"/>
                  <a:pt x="2501" y="5796"/>
                </a:cubicBezTo>
                <a:cubicBezTo>
                  <a:pt x="2501" y="5605"/>
                  <a:pt x="2692" y="5415"/>
                  <a:pt x="2906" y="5415"/>
                </a:cubicBezTo>
                <a:close/>
                <a:moveTo>
                  <a:pt x="5811" y="5415"/>
                </a:moveTo>
                <a:cubicBezTo>
                  <a:pt x="6026" y="5415"/>
                  <a:pt x="6192" y="5605"/>
                  <a:pt x="6192" y="5796"/>
                </a:cubicBezTo>
                <a:cubicBezTo>
                  <a:pt x="6192" y="6010"/>
                  <a:pt x="6026" y="6201"/>
                  <a:pt x="5811" y="6201"/>
                </a:cubicBezTo>
                <a:cubicBezTo>
                  <a:pt x="5597" y="6201"/>
                  <a:pt x="5430" y="6010"/>
                  <a:pt x="5430" y="5796"/>
                </a:cubicBezTo>
                <a:cubicBezTo>
                  <a:pt x="5430" y="5605"/>
                  <a:pt x="5597" y="5415"/>
                  <a:pt x="5811" y="5415"/>
                </a:cubicBezTo>
                <a:close/>
                <a:moveTo>
                  <a:pt x="8740" y="5415"/>
                </a:moveTo>
                <a:cubicBezTo>
                  <a:pt x="8931" y="5415"/>
                  <a:pt x="9121" y="5605"/>
                  <a:pt x="9121" y="5796"/>
                </a:cubicBezTo>
                <a:cubicBezTo>
                  <a:pt x="9121" y="6010"/>
                  <a:pt x="8931" y="6201"/>
                  <a:pt x="8740" y="6201"/>
                </a:cubicBezTo>
                <a:cubicBezTo>
                  <a:pt x="8526" y="6201"/>
                  <a:pt x="8336" y="6010"/>
                  <a:pt x="8336" y="5796"/>
                </a:cubicBezTo>
                <a:cubicBezTo>
                  <a:pt x="8336" y="5605"/>
                  <a:pt x="8526" y="5415"/>
                  <a:pt x="8740" y="5415"/>
                </a:cubicBezTo>
                <a:close/>
                <a:moveTo>
                  <a:pt x="5811" y="8892"/>
                </a:moveTo>
                <a:cubicBezTo>
                  <a:pt x="6359" y="8892"/>
                  <a:pt x="6788" y="9344"/>
                  <a:pt x="6788" y="9892"/>
                </a:cubicBezTo>
                <a:cubicBezTo>
                  <a:pt x="6788" y="10416"/>
                  <a:pt x="6359" y="10868"/>
                  <a:pt x="5811" y="10868"/>
                </a:cubicBezTo>
                <a:cubicBezTo>
                  <a:pt x="5287" y="10868"/>
                  <a:pt x="4835" y="10416"/>
                  <a:pt x="4835" y="9892"/>
                </a:cubicBezTo>
                <a:cubicBezTo>
                  <a:pt x="4835" y="9344"/>
                  <a:pt x="5287" y="8892"/>
                  <a:pt x="5811" y="8892"/>
                </a:cubicBezTo>
                <a:close/>
                <a:moveTo>
                  <a:pt x="2813" y="1"/>
                </a:moveTo>
                <a:cubicBezTo>
                  <a:pt x="1912" y="1"/>
                  <a:pt x="1191" y="730"/>
                  <a:pt x="1191" y="1628"/>
                </a:cubicBezTo>
                <a:cubicBezTo>
                  <a:pt x="1191" y="2438"/>
                  <a:pt x="1763" y="3105"/>
                  <a:pt x="2501" y="3248"/>
                </a:cubicBezTo>
                <a:lnTo>
                  <a:pt x="2501" y="4700"/>
                </a:lnTo>
                <a:cubicBezTo>
                  <a:pt x="2191" y="4819"/>
                  <a:pt x="1953" y="5058"/>
                  <a:pt x="1834" y="5391"/>
                </a:cubicBezTo>
                <a:lnTo>
                  <a:pt x="0" y="5391"/>
                </a:lnTo>
                <a:lnTo>
                  <a:pt x="0" y="6082"/>
                </a:lnTo>
                <a:lnTo>
                  <a:pt x="1834" y="6082"/>
                </a:lnTo>
                <a:cubicBezTo>
                  <a:pt x="1977" y="6486"/>
                  <a:pt x="2358" y="6820"/>
                  <a:pt x="2834" y="6820"/>
                </a:cubicBezTo>
                <a:cubicBezTo>
                  <a:pt x="3311" y="6820"/>
                  <a:pt x="3692" y="6510"/>
                  <a:pt x="3858" y="6082"/>
                </a:cubicBezTo>
                <a:lnTo>
                  <a:pt x="4740" y="6082"/>
                </a:lnTo>
                <a:cubicBezTo>
                  <a:pt x="4859" y="6391"/>
                  <a:pt x="5097" y="6629"/>
                  <a:pt x="5430" y="6748"/>
                </a:cubicBezTo>
                <a:lnTo>
                  <a:pt x="5430" y="8201"/>
                </a:lnTo>
                <a:cubicBezTo>
                  <a:pt x="4621" y="8392"/>
                  <a:pt x="4049" y="9106"/>
                  <a:pt x="4120" y="9963"/>
                </a:cubicBezTo>
                <a:cubicBezTo>
                  <a:pt x="4168" y="10773"/>
                  <a:pt x="4835" y="11416"/>
                  <a:pt x="5645" y="11487"/>
                </a:cubicBezTo>
                <a:cubicBezTo>
                  <a:pt x="5699" y="11493"/>
                  <a:pt x="5752" y="11495"/>
                  <a:pt x="5805" y="11495"/>
                </a:cubicBezTo>
                <a:cubicBezTo>
                  <a:pt x="6708" y="11495"/>
                  <a:pt x="7431" y="10744"/>
                  <a:pt x="7431" y="9844"/>
                </a:cubicBezTo>
                <a:cubicBezTo>
                  <a:pt x="7431" y="9035"/>
                  <a:pt x="6859" y="8392"/>
                  <a:pt x="6121" y="8249"/>
                </a:cubicBezTo>
                <a:lnTo>
                  <a:pt x="6121" y="6772"/>
                </a:lnTo>
                <a:cubicBezTo>
                  <a:pt x="6430" y="6677"/>
                  <a:pt x="6669" y="6415"/>
                  <a:pt x="6788" y="6105"/>
                </a:cubicBezTo>
                <a:lnTo>
                  <a:pt x="7693" y="6105"/>
                </a:lnTo>
                <a:cubicBezTo>
                  <a:pt x="7835" y="6510"/>
                  <a:pt x="8216" y="6844"/>
                  <a:pt x="8693" y="6844"/>
                </a:cubicBezTo>
                <a:cubicBezTo>
                  <a:pt x="9169" y="6844"/>
                  <a:pt x="9574" y="6558"/>
                  <a:pt x="9717" y="6105"/>
                </a:cubicBezTo>
                <a:lnTo>
                  <a:pt x="11527" y="6105"/>
                </a:lnTo>
                <a:lnTo>
                  <a:pt x="11527" y="5439"/>
                </a:lnTo>
                <a:lnTo>
                  <a:pt x="9741" y="5439"/>
                </a:lnTo>
                <a:cubicBezTo>
                  <a:pt x="9622" y="5129"/>
                  <a:pt x="9383" y="4891"/>
                  <a:pt x="9050" y="4772"/>
                </a:cubicBezTo>
                <a:lnTo>
                  <a:pt x="9050" y="3295"/>
                </a:lnTo>
                <a:cubicBezTo>
                  <a:pt x="9860" y="3129"/>
                  <a:pt x="10431" y="2414"/>
                  <a:pt x="10360" y="1557"/>
                </a:cubicBezTo>
                <a:cubicBezTo>
                  <a:pt x="10312" y="747"/>
                  <a:pt x="9645" y="80"/>
                  <a:pt x="8859" y="33"/>
                </a:cubicBezTo>
                <a:cubicBezTo>
                  <a:pt x="8804" y="27"/>
                  <a:pt x="8750" y="25"/>
                  <a:pt x="8696" y="25"/>
                </a:cubicBezTo>
                <a:cubicBezTo>
                  <a:pt x="7775" y="25"/>
                  <a:pt x="7073" y="776"/>
                  <a:pt x="7073" y="1676"/>
                </a:cubicBezTo>
                <a:cubicBezTo>
                  <a:pt x="7073" y="2462"/>
                  <a:pt x="7621" y="3129"/>
                  <a:pt x="8383" y="3272"/>
                </a:cubicBezTo>
                <a:lnTo>
                  <a:pt x="8383" y="4724"/>
                </a:lnTo>
                <a:cubicBezTo>
                  <a:pt x="8050" y="4843"/>
                  <a:pt x="7812" y="5081"/>
                  <a:pt x="7693" y="5415"/>
                </a:cubicBezTo>
                <a:lnTo>
                  <a:pt x="6788" y="5415"/>
                </a:lnTo>
                <a:cubicBezTo>
                  <a:pt x="6645" y="5010"/>
                  <a:pt x="6264" y="4677"/>
                  <a:pt x="5787" y="4677"/>
                </a:cubicBezTo>
                <a:cubicBezTo>
                  <a:pt x="5311" y="4677"/>
                  <a:pt x="4930" y="4962"/>
                  <a:pt x="4763" y="5415"/>
                </a:cubicBezTo>
                <a:lnTo>
                  <a:pt x="3882" y="5415"/>
                </a:lnTo>
                <a:cubicBezTo>
                  <a:pt x="3763" y="5081"/>
                  <a:pt x="3525" y="4843"/>
                  <a:pt x="3192" y="4724"/>
                </a:cubicBezTo>
                <a:lnTo>
                  <a:pt x="3192" y="3272"/>
                </a:lnTo>
                <a:cubicBezTo>
                  <a:pt x="4001" y="3105"/>
                  <a:pt x="4573" y="2390"/>
                  <a:pt x="4501" y="1509"/>
                </a:cubicBezTo>
                <a:cubicBezTo>
                  <a:pt x="4454" y="723"/>
                  <a:pt x="3787" y="57"/>
                  <a:pt x="2977" y="9"/>
                </a:cubicBezTo>
                <a:cubicBezTo>
                  <a:pt x="2922" y="4"/>
                  <a:pt x="2867" y="1"/>
                  <a:pt x="28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8355" name="Google Shape;8355;p54"/>
          <p:cNvGrpSpPr/>
          <p:nvPr/>
        </p:nvGrpSpPr>
        <p:grpSpPr>
          <a:xfrm>
            <a:off x="1833752" y="1922125"/>
            <a:ext cx="339154" cy="337032"/>
            <a:chOff x="2367152" y="1922125"/>
            <a:chExt cx="339154" cy="337032"/>
          </a:xfrm>
        </p:grpSpPr>
        <p:sp>
          <p:nvSpPr>
            <p:cNvPr id="8356" name="Google Shape;8356;p54"/>
            <p:cNvSpPr/>
            <p:nvPr/>
          </p:nvSpPr>
          <p:spPr>
            <a:xfrm>
              <a:off x="2367152" y="1922125"/>
              <a:ext cx="235448" cy="122652"/>
            </a:xfrm>
            <a:custGeom>
              <a:rect b="b" l="l" r="r" t="t"/>
              <a:pathLst>
                <a:path extrusionOk="0" h="4169" w="8003">
                  <a:moveTo>
                    <a:pt x="1096" y="1692"/>
                  </a:moveTo>
                  <a:cubicBezTo>
                    <a:pt x="1311" y="1692"/>
                    <a:pt x="1501" y="1859"/>
                    <a:pt x="1501" y="2073"/>
                  </a:cubicBezTo>
                  <a:cubicBezTo>
                    <a:pt x="1501" y="2287"/>
                    <a:pt x="1311" y="2454"/>
                    <a:pt x="1096" y="2454"/>
                  </a:cubicBezTo>
                  <a:cubicBezTo>
                    <a:pt x="906" y="2454"/>
                    <a:pt x="715" y="2287"/>
                    <a:pt x="715" y="2073"/>
                  </a:cubicBezTo>
                  <a:cubicBezTo>
                    <a:pt x="715" y="1859"/>
                    <a:pt x="906" y="1692"/>
                    <a:pt x="1096" y="1692"/>
                  </a:cubicBezTo>
                  <a:close/>
                  <a:moveTo>
                    <a:pt x="5716" y="1311"/>
                  </a:moveTo>
                  <a:lnTo>
                    <a:pt x="6859" y="2097"/>
                  </a:lnTo>
                  <a:lnTo>
                    <a:pt x="5716" y="2906"/>
                  </a:lnTo>
                  <a:lnTo>
                    <a:pt x="5716" y="2502"/>
                  </a:lnTo>
                  <a:lnTo>
                    <a:pt x="3930" y="2502"/>
                  </a:lnTo>
                  <a:lnTo>
                    <a:pt x="3930" y="1692"/>
                  </a:lnTo>
                  <a:lnTo>
                    <a:pt x="5716" y="1692"/>
                  </a:lnTo>
                  <a:lnTo>
                    <a:pt x="5716" y="1311"/>
                  </a:lnTo>
                  <a:close/>
                  <a:moveTo>
                    <a:pt x="5026" y="1"/>
                  </a:moveTo>
                  <a:lnTo>
                    <a:pt x="5026" y="1001"/>
                  </a:lnTo>
                  <a:lnTo>
                    <a:pt x="3240" y="1001"/>
                  </a:lnTo>
                  <a:lnTo>
                    <a:pt x="3240" y="1716"/>
                  </a:lnTo>
                  <a:lnTo>
                    <a:pt x="2120" y="1716"/>
                  </a:lnTo>
                  <a:cubicBezTo>
                    <a:pt x="1987" y="1294"/>
                    <a:pt x="1585" y="996"/>
                    <a:pt x="1126" y="996"/>
                  </a:cubicBezTo>
                  <a:cubicBezTo>
                    <a:pt x="1093" y="996"/>
                    <a:pt x="1059" y="998"/>
                    <a:pt x="1025" y="1001"/>
                  </a:cubicBezTo>
                  <a:cubicBezTo>
                    <a:pt x="501" y="1025"/>
                    <a:pt x="96" y="1477"/>
                    <a:pt x="25" y="1978"/>
                  </a:cubicBezTo>
                  <a:cubicBezTo>
                    <a:pt x="1" y="2644"/>
                    <a:pt x="477" y="3144"/>
                    <a:pt x="1096" y="3144"/>
                  </a:cubicBezTo>
                  <a:cubicBezTo>
                    <a:pt x="1573" y="3144"/>
                    <a:pt x="1977" y="2859"/>
                    <a:pt x="2120" y="2406"/>
                  </a:cubicBezTo>
                  <a:lnTo>
                    <a:pt x="3240" y="2406"/>
                  </a:lnTo>
                  <a:lnTo>
                    <a:pt x="3240" y="3144"/>
                  </a:lnTo>
                  <a:lnTo>
                    <a:pt x="5026" y="3144"/>
                  </a:lnTo>
                  <a:lnTo>
                    <a:pt x="5026" y="4169"/>
                  </a:lnTo>
                  <a:lnTo>
                    <a:pt x="8003" y="2073"/>
                  </a:lnTo>
                  <a:lnTo>
                    <a:pt x="50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57" name="Google Shape;8357;p54"/>
            <p:cNvSpPr/>
            <p:nvPr/>
          </p:nvSpPr>
          <p:spPr>
            <a:xfrm>
              <a:off x="2367152" y="2028624"/>
              <a:ext cx="286580" cy="122652"/>
            </a:xfrm>
            <a:custGeom>
              <a:rect b="b" l="l" r="r" t="t"/>
              <a:pathLst>
                <a:path extrusionOk="0" h="4169" w="9741">
                  <a:moveTo>
                    <a:pt x="1096" y="1739"/>
                  </a:moveTo>
                  <a:cubicBezTo>
                    <a:pt x="1311" y="1739"/>
                    <a:pt x="1501" y="1906"/>
                    <a:pt x="1501" y="2120"/>
                  </a:cubicBezTo>
                  <a:cubicBezTo>
                    <a:pt x="1501" y="2335"/>
                    <a:pt x="1311" y="2501"/>
                    <a:pt x="1096" y="2501"/>
                  </a:cubicBezTo>
                  <a:cubicBezTo>
                    <a:pt x="906" y="2501"/>
                    <a:pt x="715" y="2311"/>
                    <a:pt x="715" y="2120"/>
                  </a:cubicBezTo>
                  <a:cubicBezTo>
                    <a:pt x="715" y="1906"/>
                    <a:pt x="906" y="1739"/>
                    <a:pt x="1096" y="1739"/>
                  </a:cubicBezTo>
                  <a:close/>
                  <a:moveTo>
                    <a:pt x="7455" y="1311"/>
                  </a:moveTo>
                  <a:lnTo>
                    <a:pt x="8574" y="2120"/>
                  </a:lnTo>
                  <a:lnTo>
                    <a:pt x="7455" y="2930"/>
                  </a:lnTo>
                  <a:lnTo>
                    <a:pt x="7455" y="2501"/>
                  </a:lnTo>
                  <a:lnTo>
                    <a:pt x="3930" y="2501"/>
                  </a:lnTo>
                  <a:lnTo>
                    <a:pt x="3930" y="1739"/>
                  </a:lnTo>
                  <a:lnTo>
                    <a:pt x="7455" y="1739"/>
                  </a:lnTo>
                  <a:lnTo>
                    <a:pt x="7455" y="1311"/>
                  </a:lnTo>
                  <a:close/>
                  <a:moveTo>
                    <a:pt x="6764" y="1"/>
                  </a:moveTo>
                  <a:lnTo>
                    <a:pt x="6764" y="1025"/>
                  </a:lnTo>
                  <a:lnTo>
                    <a:pt x="3240" y="1025"/>
                  </a:lnTo>
                  <a:lnTo>
                    <a:pt x="3240" y="1715"/>
                  </a:lnTo>
                  <a:lnTo>
                    <a:pt x="2120" y="1715"/>
                  </a:lnTo>
                  <a:cubicBezTo>
                    <a:pt x="1991" y="1326"/>
                    <a:pt x="1605" y="1015"/>
                    <a:pt x="1161" y="1015"/>
                  </a:cubicBezTo>
                  <a:cubicBezTo>
                    <a:pt x="1116" y="1015"/>
                    <a:pt x="1071" y="1018"/>
                    <a:pt x="1025" y="1025"/>
                  </a:cubicBezTo>
                  <a:cubicBezTo>
                    <a:pt x="501" y="1049"/>
                    <a:pt x="96" y="1501"/>
                    <a:pt x="25" y="2001"/>
                  </a:cubicBezTo>
                  <a:cubicBezTo>
                    <a:pt x="1" y="2644"/>
                    <a:pt x="477" y="3168"/>
                    <a:pt x="1096" y="3168"/>
                  </a:cubicBezTo>
                  <a:cubicBezTo>
                    <a:pt x="1573" y="3168"/>
                    <a:pt x="1977" y="2859"/>
                    <a:pt x="2120" y="2406"/>
                  </a:cubicBezTo>
                  <a:lnTo>
                    <a:pt x="3240" y="2406"/>
                  </a:lnTo>
                  <a:lnTo>
                    <a:pt x="3240" y="3168"/>
                  </a:lnTo>
                  <a:lnTo>
                    <a:pt x="6764" y="3168"/>
                  </a:lnTo>
                  <a:lnTo>
                    <a:pt x="6764" y="4168"/>
                  </a:lnTo>
                  <a:lnTo>
                    <a:pt x="9741" y="2096"/>
                  </a:lnTo>
                  <a:lnTo>
                    <a:pt x="67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58" name="Google Shape;8358;p54"/>
            <p:cNvSpPr/>
            <p:nvPr/>
          </p:nvSpPr>
          <p:spPr>
            <a:xfrm>
              <a:off x="2367152" y="2136535"/>
              <a:ext cx="339154" cy="122623"/>
            </a:xfrm>
            <a:custGeom>
              <a:rect b="b" l="l" r="r" t="t"/>
              <a:pathLst>
                <a:path extrusionOk="0" h="4168" w="11528">
                  <a:moveTo>
                    <a:pt x="1096" y="1715"/>
                  </a:moveTo>
                  <a:cubicBezTo>
                    <a:pt x="1311" y="1715"/>
                    <a:pt x="1501" y="1905"/>
                    <a:pt x="1501" y="2120"/>
                  </a:cubicBezTo>
                  <a:cubicBezTo>
                    <a:pt x="1501" y="2310"/>
                    <a:pt x="1311" y="2501"/>
                    <a:pt x="1096" y="2501"/>
                  </a:cubicBezTo>
                  <a:cubicBezTo>
                    <a:pt x="906" y="2501"/>
                    <a:pt x="715" y="2310"/>
                    <a:pt x="715" y="2120"/>
                  </a:cubicBezTo>
                  <a:cubicBezTo>
                    <a:pt x="715" y="1905"/>
                    <a:pt x="906" y="1715"/>
                    <a:pt x="1096" y="1715"/>
                  </a:cubicBezTo>
                  <a:close/>
                  <a:moveTo>
                    <a:pt x="9193" y="1286"/>
                  </a:moveTo>
                  <a:lnTo>
                    <a:pt x="10336" y="2072"/>
                  </a:lnTo>
                  <a:lnTo>
                    <a:pt x="9193" y="2882"/>
                  </a:lnTo>
                  <a:lnTo>
                    <a:pt x="9193" y="2477"/>
                  </a:lnTo>
                  <a:lnTo>
                    <a:pt x="3930" y="2477"/>
                  </a:lnTo>
                  <a:lnTo>
                    <a:pt x="3930" y="1691"/>
                  </a:lnTo>
                  <a:lnTo>
                    <a:pt x="9193" y="1691"/>
                  </a:lnTo>
                  <a:lnTo>
                    <a:pt x="9193" y="1286"/>
                  </a:lnTo>
                  <a:close/>
                  <a:moveTo>
                    <a:pt x="8550" y="0"/>
                  </a:moveTo>
                  <a:lnTo>
                    <a:pt x="8550" y="1000"/>
                  </a:lnTo>
                  <a:lnTo>
                    <a:pt x="3287" y="1000"/>
                  </a:lnTo>
                  <a:lnTo>
                    <a:pt x="3287" y="1762"/>
                  </a:lnTo>
                  <a:lnTo>
                    <a:pt x="2144" y="1762"/>
                  </a:lnTo>
                  <a:cubicBezTo>
                    <a:pt x="2014" y="1351"/>
                    <a:pt x="1629" y="1038"/>
                    <a:pt x="1184" y="1038"/>
                  </a:cubicBezTo>
                  <a:cubicBezTo>
                    <a:pt x="1139" y="1038"/>
                    <a:pt x="1094" y="1042"/>
                    <a:pt x="1049" y="1048"/>
                  </a:cubicBezTo>
                  <a:cubicBezTo>
                    <a:pt x="549" y="1072"/>
                    <a:pt x="120" y="1524"/>
                    <a:pt x="72" y="2024"/>
                  </a:cubicBezTo>
                  <a:cubicBezTo>
                    <a:pt x="1" y="2644"/>
                    <a:pt x="501" y="3191"/>
                    <a:pt x="1144" y="3191"/>
                  </a:cubicBezTo>
                  <a:cubicBezTo>
                    <a:pt x="1620" y="3191"/>
                    <a:pt x="2001" y="2882"/>
                    <a:pt x="2144" y="2429"/>
                  </a:cubicBezTo>
                  <a:lnTo>
                    <a:pt x="3287" y="2429"/>
                  </a:lnTo>
                  <a:lnTo>
                    <a:pt x="3287" y="3144"/>
                  </a:lnTo>
                  <a:lnTo>
                    <a:pt x="8550" y="3144"/>
                  </a:lnTo>
                  <a:lnTo>
                    <a:pt x="8550" y="4168"/>
                  </a:lnTo>
                  <a:lnTo>
                    <a:pt x="11527" y="2072"/>
                  </a:lnTo>
                  <a:lnTo>
                    <a:pt x="85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8359" name="Google Shape;8359;p54"/>
          <p:cNvSpPr/>
          <p:nvPr/>
        </p:nvSpPr>
        <p:spPr>
          <a:xfrm>
            <a:off x="2599197" y="1955781"/>
            <a:ext cx="304115" cy="338418"/>
          </a:xfrm>
          <a:custGeom>
            <a:rect b="b" l="l" r="r" t="t"/>
            <a:pathLst>
              <a:path extrusionOk="0" h="11503" w="10337">
                <a:moveTo>
                  <a:pt x="5216" y="1643"/>
                </a:moveTo>
                <a:lnTo>
                  <a:pt x="5883" y="3215"/>
                </a:lnTo>
                <a:lnTo>
                  <a:pt x="4501" y="3215"/>
                </a:lnTo>
                <a:lnTo>
                  <a:pt x="5216" y="1643"/>
                </a:lnTo>
                <a:close/>
                <a:moveTo>
                  <a:pt x="6216" y="3882"/>
                </a:moveTo>
                <a:lnTo>
                  <a:pt x="6764" y="5120"/>
                </a:lnTo>
                <a:lnTo>
                  <a:pt x="3644" y="5120"/>
                </a:lnTo>
                <a:lnTo>
                  <a:pt x="4192" y="3882"/>
                </a:lnTo>
                <a:close/>
                <a:moveTo>
                  <a:pt x="7050" y="5811"/>
                </a:moveTo>
                <a:lnTo>
                  <a:pt x="7621" y="7073"/>
                </a:lnTo>
                <a:lnTo>
                  <a:pt x="2763" y="7073"/>
                </a:lnTo>
                <a:lnTo>
                  <a:pt x="3335" y="5811"/>
                </a:lnTo>
                <a:close/>
                <a:moveTo>
                  <a:pt x="7931" y="7716"/>
                </a:moveTo>
                <a:lnTo>
                  <a:pt x="8478" y="8978"/>
                </a:lnTo>
                <a:lnTo>
                  <a:pt x="1906" y="8978"/>
                </a:lnTo>
                <a:lnTo>
                  <a:pt x="2477" y="7716"/>
                </a:lnTo>
                <a:close/>
                <a:moveTo>
                  <a:pt x="8764" y="9597"/>
                </a:moveTo>
                <a:lnTo>
                  <a:pt x="9312" y="10836"/>
                </a:lnTo>
                <a:lnTo>
                  <a:pt x="1025" y="10836"/>
                </a:lnTo>
                <a:lnTo>
                  <a:pt x="1572" y="9597"/>
                </a:lnTo>
                <a:close/>
                <a:moveTo>
                  <a:pt x="5192" y="0"/>
                </a:moveTo>
                <a:lnTo>
                  <a:pt x="1" y="11502"/>
                </a:lnTo>
                <a:lnTo>
                  <a:pt x="10336" y="11502"/>
                </a:lnTo>
                <a:lnTo>
                  <a:pt x="51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360" name="Google Shape;8360;p54"/>
          <p:cNvSpPr/>
          <p:nvPr/>
        </p:nvSpPr>
        <p:spPr>
          <a:xfrm>
            <a:off x="3282649" y="1948073"/>
            <a:ext cx="337742" cy="339124"/>
          </a:xfrm>
          <a:custGeom>
            <a:rect b="b" l="l" r="r" t="t"/>
            <a:pathLst>
              <a:path extrusionOk="0" h="11527" w="11480">
                <a:moveTo>
                  <a:pt x="8336" y="667"/>
                </a:moveTo>
                <a:lnTo>
                  <a:pt x="8336" y="1762"/>
                </a:lnTo>
                <a:lnTo>
                  <a:pt x="6097" y="1762"/>
                </a:lnTo>
                <a:lnTo>
                  <a:pt x="6097" y="667"/>
                </a:lnTo>
                <a:close/>
                <a:moveTo>
                  <a:pt x="7669" y="4191"/>
                </a:moveTo>
                <a:lnTo>
                  <a:pt x="7669" y="4977"/>
                </a:lnTo>
                <a:lnTo>
                  <a:pt x="3764" y="4977"/>
                </a:lnTo>
                <a:lnTo>
                  <a:pt x="3764" y="4191"/>
                </a:lnTo>
                <a:close/>
                <a:moveTo>
                  <a:pt x="8503" y="5668"/>
                </a:moveTo>
                <a:lnTo>
                  <a:pt x="8503" y="6430"/>
                </a:lnTo>
                <a:lnTo>
                  <a:pt x="2978" y="6430"/>
                </a:lnTo>
                <a:lnTo>
                  <a:pt x="2978" y="5668"/>
                </a:lnTo>
                <a:close/>
                <a:moveTo>
                  <a:pt x="9241" y="7121"/>
                </a:moveTo>
                <a:lnTo>
                  <a:pt x="9241" y="7883"/>
                </a:lnTo>
                <a:lnTo>
                  <a:pt x="2168" y="7883"/>
                </a:lnTo>
                <a:lnTo>
                  <a:pt x="2168" y="7121"/>
                </a:lnTo>
                <a:close/>
                <a:moveTo>
                  <a:pt x="10003" y="8573"/>
                </a:moveTo>
                <a:lnTo>
                  <a:pt x="10003" y="9359"/>
                </a:lnTo>
                <a:lnTo>
                  <a:pt x="1454" y="9359"/>
                </a:lnTo>
                <a:lnTo>
                  <a:pt x="1454" y="8573"/>
                </a:lnTo>
                <a:close/>
                <a:moveTo>
                  <a:pt x="10789" y="10074"/>
                </a:moveTo>
                <a:lnTo>
                  <a:pt x="10789" y="10836"/>
                </a:lnTo>
                <a:lnTo>
                  <a:pt x="644" y="10836"/>
                </a:lnTo>
                <a:lnTo>
                  <a:pt x="644" y="10074"/>
                </a:lnTo>
                <a:close/>
                <a:moveTo>
                  <a:pt x="5383" y="0"/>
                </a:moveTo>
                <a:lnTo>
                  <a:pt x="5383" y="3548"/>
                </a:lnTo>
                <a:lnTo>
                  <a:pt x="3097" y="3548"/>
                </a:lnTo>
                <a:lnTo>
                  <a:pt x="3097" y="5001"/>
                </a:lnTo>
                <a:lnTo>
                  <a:pt x="2287" y="5001"/>
                </a:lnTo>
                <a:lnTo>
                  <a:pt x="2287" y="6454"/>
                </a:lnTo>
                <a:lnTo>
                  <a:pt x="1501" y="6454"/>
                </a:lnTo>
                <a:lnTo>
                  <a:pt x="1501" y="7930"/>
                </a:lnTo>
                <a:lnTo>
                  <a:pt x="787" y="7930"/>
                </a:lnTo>
                <a:lnTo>
                  <a:pt x="787" y="9383"/>
                </a:lnTo>
                <a:lnTo>
                  <a:pt x="1" y="9383"/>
                </a:lnTo>
                <a:lnTo>
                  <a:pt x="1" y="11526"/>
                </a:lnTo>
                <a:lnTo>
                  <a:pt x="11479" y="11526"/>
                </a:lnTo>
                <a:lnTo>
                  <a:pt x="11479" y="9383"/>
                </a:lnTo>
                <a:lnTo>
                  <a:pt x="10670" y="9383"/>
                </a:lnTo>
                <a:lnTo>
                  <a:pt x="10670" y="7930"/>
                </a:lnTo>
                <a:lnTo>
                  <a:pt x="9955" y="7930"/>
                </a:lnTo>
                <a:lnTo>
                  <a:pt x="9955" y="6454"/>
                </a:lnTo>
                <a:lnTo>
                  <a:pt x="9169" y="6454"/>
                </a:lnTo>
                <a:lnTo>
                  <a:pt x="9169" y="5001"/>
                </a:lnTo>
                <a:lnTo>
                  <a:pt x="8360" y="5001"/>
                </a:lnTo>
                <a:lnTo>
                  <a:pt x="8360" y="3548"/>
                </a:lnTo>
                <a:lnTo>
                  <a:pt x="6074" y="3548"/>
                </a:lnTo>
                <a:lnTo>
                  <a:pt x="6074" y="2453"/>
                </a:lnTo>
                <a:lnTo>
                  <a:pt x="8979" y="2453"/>
                </a:lnTo>
                <a:lnTo>
                  <a:pt x="89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8361" name="Google Shape;8361;p54"/>
          <p:cNvGrpSpPr/>
          <p:nvPr/>
        </p:nvGrpSpPr>
        <p:grpSpPr>
          <a:xfrm>
            <a:off x="4046005" y="1953663"/>
            <a:ext cx="339830" cy="338418"/>
            <a:chOff x="4122205" y="1953663"/>
            <a:chExt cx="339830" cy="338418"/>
          </a:xfrm>
        </p:grpSpPr>
        <p:sp>
          <p:nvSpPr>
            <p:cNvPr id="8362" name="Google Shape;8362;p54"/>
            <p:cNvSpPr/>
            <p:nvPr/>
          </p:nvSpPr>
          <p:spPr>
            <a:xfrm>
              <a:off x="4122205" y="1953663"/>
              <a:ext cx="339830" cy="338418"/>
            </a:xfrm>
            <a:custGeom>
              <a:rect b="b" l="l" r="r" t="t"/>
              <a:pathLst>
                <a:path extrusionOk="0" h="11503" w="11551">
                  <a:moveTo>
                    <a:pt x="9621" y="1858"/>
                  </a:moveTo>
                  <a:lnTo>
                    <a:pt x="9621" y="2644"/>
                  </a:lnTo>
                  <a:cubicBezTo>
                    <a:pt x="9621" y="4168"/>
                    <a:pt x="8407" y="5383"/>
                    <a:pt x="6883" y="5383"/>
                  </a:cubicBezTo>
                  <a:lnTo>
                    <a:pt x="6097" y="5383"/>
                  </a:lnTo>
                  <a:lnTo>
                    <a:pt x="6097" y="4597"/>
                  </a:lnTo>
                  <a:cubicBezTo>
                    <a:pt x="6097" y="3120"/>
                    <a:pt x="7359" y="1858"/>
                    <a:pt x="8835" y="1858"/>
                  </a:cubicBezTo>
                  <a:close/>
                  <a:moveTo>
                    <a:pt x="1881" y="667"/>
                  </a:moveTo>
                  <a:cubicBezTo>
                    <a:pt x="3834" y="667"/>
                    <a:pt x="5430" y="2263"/>
                    <a:pt x="5430" y="4216"/>
                  </a:cubicBezTo>
                  <a:lnTo>
                    <a:pt x="5430" y="4597"/>
                  </a:lnTo>
                  <a:lnTo>
                    <a:pt x="5430" y="5407"/>
                  </a:lnTo>
                  <a:lnTo>
                    <a:pt x="4239" y="5407"/>
                  </a:lnTo>
                  <a:cubicBezTo>
                    <a:pt x="4225" y="5407"/>
                    <a:pt x="4210" y="5407"/>
                    <a:pt x="4196" y="5407"/>
                  </a:cubicBezTo>
                  <a:cubicBezTo>
                    <a:pt x="2263" y="5407"/>
                    <a:pt x="691" y="3820"/>
                    <a:pt x="691" y="1858"/>
                  </a:cubicBezTo>
                  <a:lnTo>
                    <a:pt x="691" y="667"/>
                  </a:lnTo>
                  <a:close/>
                  <a:moveTo>
                    <a:pt x="5430" y="6121"/>
                  </a:moveTo>
                  <a:lnTo>
                    <a:pt x="5430" y="6907"/>
                  </a:lnTo>
                  <a:cubicBezTo>
                    <a:pt x="5430" y="8383"/>
                    <a:pt x="4191" y="9645"/>
                    <a:pt x="2691" y="9645"/>
                  </a:cubicBezTo>
                  <a:lnTo>
                    <a:pt x="1905" y="9645"/>
                  </a:lnTo>
                  <a:lnTo>
                    <a:pt x="1905" y="8860"/>
                  </a:lnTo>
                  <a:cubicBezTo>
                    <a:pt x="1905" y="7335"/>
                    <a:pt x="3120" y="6121"/>
                    <a:pt x="4644" y="6121"/>
                  </a:cubicBezTo>
                  <a:close/>
                  <a:moveTo>
                    <a:pt x="7335" y="6097"/>
                  </a:moveTo>
                  <a:cubicBezTo>
                    <a:pt x="9288" y="6097"/>
                    <a:pt x="10860" y="7669"/>
                    <a:pt x="10860" y="9645"/>
                  </a:cubicBezTo>
                  <a:lnTo>
                    <a:pt x="10860" y="10836"/>
                  </a:lnTo>
                  <a:lnTo>
                    <a:pt x="9669" y="10836"/>
                  </a:lnTo>
                  <a:cubicBezTo>
                    <a:pt x="7716" y="10836"/>
                    <a:pt x="6144" y="9241"/>
                    <a:pt x="6144" y="7288"/>
                  </a:cubicBezTo>
                  <a:lnTo>
                    <a:pt x="6144" y="6097"/>
                  </a:lnTo>
                  <a:close/>
                  <a:moveTo>
                    <a:pt x="0" y="1"/>
                  </a:moveTo>
                  <a:lnTo>
                    <a:pt x="0" y="1858"/>
                  </a:lnTo>
                  <a:cubicBezTo>
                    <a:pt x="0" y="3740"/>
                    <a:pt x="1215" y="5311"/>
                    <a:pt x="2929" y="5883"/>
                  </a:cubicBezTo>
                  <a:cubicBezTo>
                    <a:pt x="1905" y="6478"/>
                    <a:pt x="1215" y="7574"/>
                    <a:pt x="1215" y="8836"/>
                  </a:cubicBezTo>
                  <a:lnTo>
                    <a:pt x="1215" y="10288"/>
                  </a:lnTo>
                  <a:lnTo>
                    <a:pt x="2644" y="10288"/>
                  </a:lnTo>
                  <a:cubicBezTo>
                    <a:pt x="3930" y="10288"/>
                    <a:pt x="5025" y="9598"/>
                    <a:pt x="5620" y="8598"/>
                  </a:cubicBezTo>
                  <a:cubicBezTo>
                    <a:pt x="6192" y="10288"/>
                    <a:pt x="7764" y="11503"/>
                    <a:pt x="9669" y="11503"/>
                  </a:cubicBezTo>
                  <a:lnTo>
                    <a:pt x="11550" y="11503"/>
                  </a:lnTo>
                  <a:lnTo>
                    <a:pt x="11550" y="9645"/>
                  </a:lnTo>
                  <a:cubicBezTo>
                    <a:pt x="11526" y="7764"/>
                    <a:pt x="10312" y="6145"/>
                    <a:pt x="8597" y="5621"/>
                  </a:cubicBezTo>
                  <a:cubicBezTo>
                    <a:pt x="9621" y="5025"/>
                    <a:pt x="10312" y="3930"/>
                    <a:pt x="10312" y="2644"/>
                  </a:cubicBezTo>
                  <a:lnTo>
                    <a:pt x="10312" y="1215"/>
                  </a:lnTo>
                  <a:lnTo>
                    <a:pt x="8835" y="1215"/>
                  </a:lnTo>
                  <a:cubicBezTo>
                    <a:pt x="7573" y="1215"/>
                    <a:pt x="6454" y="1906"/>
                    <a:pt x="5859" y="2906"/>
                  </a:cubicBezTo>
                  <a:cubicBezTo>
                    <a:pt x="5311" y="1215"/>
                    <a:pt x="3715" y="1"/>
                    <a:pt x="1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63" name="Google Shape;8363;p54"/>
            <p:cNvSpPr/>
            <p:nvPr/>
          </p:nvSpPr>
          <p:spPr>
            <a:xfrm>
              <a:off x="4190840" y="2014620"/>
              <a:ext cx="49073" cy="20359"/>
            </a:xfrm>
            <a:custGeom>
              <a:rect b="b" l="l" r="r" t="t"/>
              <a:pathLst>
                <a:path extrusionOk="0" h="692" w="1668">
                  <a:moveTo>
                    <a:pt x="1" y="0"/>
                  </a:moveTo>
                  <a:lnTo>
                    <a:pt x="1" y="691"/>
                  </a:lnTo>
                  <a:lnTo>
                    <a:pt x="1668" y="691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64" name="Google Shape;8364;p54"/>
            <p:cNvSpPr/>
            <p:nvPr/>
          </p:nvSpPr>
          <p:spPr>
            <a:xfrm>
              <a:off x="4190840" y="2053866"/>
              <a:ext cx="49073" cy="20329"/>
            </a:xfrm>
            <a:custGeom>
              <a:rect b="b" l="l" r="r" t="t"/>
              <a:pathLst>
                <a:path extrusionOk="0" h="691" w="1668">
                  <a:moveTo>
                    <a:pt x="1" y="0"/>
                  </a:moveTo>
                  <a:lnTo>
                    <a:pt x="1" y="691"/>
                  </a:lnTo>
                  <a:lnTo>
                    <a:pt x="1668" y="691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65" name="Google Shape;8365;p54"/>
            <p:cNvSpPr/>
            <p:nvPr/>
          </p:nvSpPr>
          <p:spPr>
            <a:xfrm>
              <a:off x="4343587" y="2170867"/>
              <a:ext cx="49073" cy="19623"/>
            </a:xfrm>
            <a:custGeom>
              <a:rect b="b" l="l" r="r" t="t"/>
              <a:pathLst>
                <a:path extrusionOk="0" h="667" w="1668">
                  <a:moveTo>
                    <a:pt x="1" y="0"/>
                  </a:moveTo>
                  <a:lnTo>
                    <a:pt x="1" y="667"/>
                  </a:lnTo>
                  <a:lnTo>
                    <a:pt x="1668" y="667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66" name="Google Shape;8366;p54"/>
            <p:cNvSpPr/>
            <p:nvPr/>
          </p:nvSpPr>
          <p:spPr>
            <a:xfrm>
              <a:off x="4343587" y="2210083"/>
              <a:ext cx="49073" cy="20359"/>
            </a:xfrm>
            <a:custGeom>
              <a:rect b="b" l="l" r="r" t="t"/>
              <a:pathLst>
                <a:path extrusionOk="0" h="692" w="1668">
                  <a:moveTo>
                    <a:pt x="1" y="1"/>
                  </a:moveTo>
                  <a:lnTo>
                    <a:pt x="1" y="691"/>
                  </a:lnTo>
                  <a:lnTo>
                    <a:pt x="1668" y="691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8367" name="Google Shape;8367;p54"/>
          <p:cNvSpPr/>
          <p:nvPr/>
        </p:nvSpPr>
        <p:spPr>
          <a:xfrm>
            <a:off x="4780588" y="1943866"/>
            <a:ext cx="339154" cy="337712"/>
          </a:xfrm>
          <a:custGeom>
            <a:rect b="b" l="l" r="r" t="t"/>
            <a:pathLst>
              <a:path extrusionOk="0" h="11479" w="11528">
                <a:moveTo>
                  <a:pt x="1073" y="1953"/>
                </a:moveTo>
                <a:cubicBezTo>
                  <a:pt x="1287" y="1953"/>
                  <a:pt x="1477" y="2144"/>
                  <a:pt x="1477" y="2358"/>
                </a:cubicBezTo>
                <a:cubicBezTo>
                  <a:pt x="1477" y="2548"/>
                  <a:pt x="1287" y="2739"/>
                  <a:pt x="1073" y="2739"/>
                </a:cubicBezTo>
                <a:cubicBezTo>
                  <a:pt x="882" y="2739"/>
                  <a:pt x="692" y="2548"/>
                  <a:pt x="692" y="2358"/>
                </a:cubicBezTo>
                <a:cubicBezTo>
                  <a:pt x="692" y="2144"/>
                  <a:pt x="882" y="1953"/>
                  <a:pt x="1073" y="1953"/>
                </a:cubicBezTo>
                <a:close/>
                <a:moveTo>
                  <a:pt x="10456" y="1953"/>
                </a:moveTo>
                <a:cubicBezTo>
                  <a:pt x="10670" y="1953"/>
                  <a:pt x="10837" y="2144"/>
                  <a:pt x="10837" y="2358"/>
                </a:cubicBezTo>
                <a:cubicBezTo>
                  <a:pt x="10837" y="2548"/>
                  <a:pt x="10670" y="2739"/>
                  <a:pt x="10456" y="2739"/>
                </a:cubicBezTo>
                <a:cubicBezTo>
                  <a:pt x="10241" y="2739"/>
                  <a:pt x="10075" y="2548"/>
                  <a:pt x="10075" y="2358"/>
                </a:cubicBezTo>
                <a:cubicBezTo>
                  <a:pt x="10075" y="2144"/>
                  <a:pt x="10217" y="1953"/>
                  <a:pt x="10456" y="1953"/>
                </a:cubicBezTo>
                <a:close/>
                <a:moveTo>
                  <a:pt x="9408" y="2715"/>
                </a:moveTo>
                <a:cubicBezTo>
                  <a:pt x="9527" y="3025"/>
                  <a:pt x="9765" y="3263"/>
                  <a:pt x="10098" y="3382"/>
                </a:cubicBezTo>
                <a:lnTo>
                  <a:pt x="10098" y="4715"/>
                </a:lnTo>
                <a:cubicBezTo>
                  <a:pt x="9765" y="4835"/>
                  <a:pt x="9527" y="5097"/>
                  <a:pt x="9408" y="5406"/>
                </a:cubicBezTo>
                <a:lnTo>
                  <a:pt x="8217" y="5406"/>
                </a:lnTo>
                <a:cubicBezTo>
                  <a:pt x="7860" y="5406"/>
                  <a:pt x="7503" y="5263"/>
                  <a:pt x="7264" y="5025"/>
                </a:cubicBezTo>
                <a:lnTo>
                  <a:pt x="6764" y="4549"/>
                </a:lnTo>
                <a:lnTo>
                  <a:pt x="7431" y="3334"/>
                </a:lnTo>
                <a:cubicBezTo>
                  <a:pt x="7622" y="2953"/>
                  <a:pt x="8050" y="2715"/>
                  <a:pt x="8455" y="2715"/>
                </a:cubicBezTo>
                <a:close/>
                <a:moveTo>
                  <a:pt x="1073" y="5335"/>
                </a:moveTo>
                <a:cubicBezTo>
                  <a:pt x="1287" y="5335"/>
                  <a:pt x="1477" y="5501"/>
                  <a:pt x="1477" y="5716"/>
                </a:cubicBezTo>
                <a:cubicBezTo>
                  <a:pt x="1477" y="5930"/>
                  <a:pt x="1287" y="6097"/>
                  <a:pt x="1073" y="6097"/>
                </a:cubicBezTo>
                <a:cubicBezTo>
                  <a:pt x="882" y="6097"/>
                  <a:pt x="692" y="5906"/>
                  <a:pt x="692" y="5716"/>
                </a:cubicBezTo>
                <a:cubicBezTo>
                  <a:pt x="692" y="5501"/>
                  <a:pt x="882" y="5335"/>
                  <a:pt x="1073" y="5335"/>
                </a:cubicBezTo>
                <a:close/>
                <a:moveTo>
                  <a:pt x="10456" y="5358"/>
                </a:moveTo>
                <a:cubicBezTo>
                  <a:pt x="10670" y="5358"/>
                  <a:pt x="10837" y="5525"/>
                  <a:pt x="10837" y="5740"/>
                </a:cubicBezTo>
                <a:cubicBezTo>
                  <a:pt x="10837" y="5954"/>
                  <a:pt x="10670" y="6121"/>
                  <a:pt x="10456" y="6121"/>
                </a:cubicBezTo>
                <a:cubicBezTo>
                  <a:pt x="10241" y="6121"/>
                  <a:pt x="10075" y="5954"/>
                  <a:pt x="10075" y="5740"/>
                </a:cubicBezTo>
                <a:cubicBezTo>
                  <a:pt x="10075" y="5525"/>
                  <a:pt x="10241" y="5358"/>
                  <a:pt x="10456" y="5358"/>
                </a:cubicBezTo>
                <a:close/>
                <a:moveTo>
                  <a:pt x="3428" y="2707"/>
                </a:moveTo>
                <a:cubicBezTo>
                  <a:pt x="3726" y="2707"/>
                  <a:pt x="4032" y="2862"/>
                  <a:pt x="4264" y="3072"/>
                </a:cubicBezTo>
                <a:lnTo>
                  <a:pt x="5955" y="4668"/>
                </a:lnTo>
                <a:lnTo>
                  <a:pt x="5121" y="6240"/>
                </a:lnTo>
                <a:lnTo>
                  <a:pt x="4716" y="5859"/>
                </a:lnTo>
                <a:cubicBezTo>
                  <a:pt x="4335" y="5501"/>
                  <a:pt x="3811" y="5287"/>
                  <a:pt x="3287" y="5287"/>
                </a:cubicBezTo>
                <a:lnTo>
                  <a:pt x="2073" y="5287"/>
                </a:lnTo>
                <a:cubicBezTo>
                  <a:pt x="1954" y="5025"/>
                  <a:pt x="1716" y="4811"/>
                  <a:pt x="1430" y="4739"/>
                </a:cubicBezTo>
                <a:lnTo>
                  <a:pt x="1430" y="3382"/>
                </a:lnTo>
                <a:cubicBezTo>
                  <a:pt x="1763" y="3263"/>
                  <a:pt x="2001" y="3025"/>
                  <a:pt x="2120" y="2715"/>
                </a:cubicBezTo>
                <a:lnTo>
                  <a:pt x="3311" y="2715"/>
                </a:lnTo>
                <a:cubicBezTo>
                  <a:pt x="3350" y="2710"/>
                  <a:pt x="3389" y="2707"/>
                  <a:pt x="3428" y="2707"/>
                </a:cubicBezTo>
                <a:close/>
                <a:moveTo>
                  <a:pt x="6455" y="5168"/>
                </a:moveTo>
                <a:lnTo>
                  <a:pt x="6836" y="5525"/>
                </a:lnTo>
                <a:cubicBezTo>
                  <a:pt x="7217" y="5882"/>
                  <a:pt x="7717" y="6097"/>
                  <a:pt x="8241" y="6097"/>
                </a:cubicBezTo>
                <a:lnTo>
                  <a:pt x="9408" y="6097"/>
                </a:lnTo>
                <a:cubicBezTo>
                  <a:pt x="9527" y="6430"/>
                  <a:pt x="9765" y="6668"/>
                  <a:pt x="10098" y="6787"/>
                </a:cubicBezTo>
                <a:lnTo>
                  <a:pt x="10098" y="8121"/>
                </a:lnTo>
                <a:cubicBezTo>
                  <a:pt x="9836" y="8216"/>
                  <a:pt x="9598" y="8407"/>
                  <a:pt x="9479" y="8692"/>
                </a:cubicBezTo>
                <a:lnTo>
                  <a:pt x="8241" y="8692"/>
                </a:lnTo>
                <a:cubicBezTo>
                  <a:pt x="7931" y="8669"/>
                  <a:pt x="7574" y="8550"/>
                  <a:pt x="7312" y="8264"/>
                </a:cubicBezTo>
                <a:lnTo>
                  <a:pt x="5645" y="6716"/>
                </a:lnTo>
                <a:lnTo>
                  <a:pt x="6455" y="5168"/>
                </a:lnTo>
                <a:close/>
                <a:moveTo>
                  <a:pt x="3287" y="5954"/>
                </a:moveTo>
                <a:cubicBezTo>
                  <a:pt x="3645" y="5954"/>
                  <a:pt x="4002" y="6097"/>
                  <a:pt x="4240" y="6335"/>
                </a:cubicBezTo>
                <a:lnTo>
                  <a:pt x="4764" y="6835"/>
                </a:lnTo>
                <a:lnTo>
                  <a:pt x="4097" y="8121"/>
                </a:lnTo>
                <a:cubicBezTo>
                  <a:pt x="3883" y="8502"/>
                  <a:pt x="3502" y="8740"/>
                  <a:pt x="3049" y="8740"/>
                </a:cubicBezTo>
                <a:lnTo>
                  <a:pt x="2097" y="8740"/>
                </a:lnTo>
                <a:cubicBezTo>
                  <a:pt x="1978" y="8431"/>
                  <a:pt x="1739" y="8192"/>
                  <a:pt x="1406" y="8073"/>
                </a:cubicBezTo>
                <a:lnTo>
                  <a:pt x="1406" y="6716"/>
                </a:lnTo>
                <a:cubicBezTo>
                  <a:pt x="1763" y="6597"/>
                  <a:pt x="2025" y="6311"/>
                  <a:pt x="2120" y="5954"/>
                </a:cubicBezTo>
                <a:close/>
                <a:moveTo>
                  <a:pt x="1073" y="8716"/>
                </a:moveTo>
                <a:cubicBezTo>
                  <a:pt x="1287" y="8716"/>
                  <a:pt x="1477" y="8907"/>
                  <a:pt x="1477" y="9097"/>
                </a:cubicBezTo>
                <a:cubicBezTo>
                  <a:pt x="1477" y="9312"/>
                  <a:pt x="1287" y="9502"/>
                  <a:pt x="1073" y="9502"/>
                </a:cubicBezTo>
                <a:cubicBezTo>
                  <a:pt x="882" y="9502"/>
                  <a:pt x="692" y="9312"/>
                  <a:pt x="692" y="9097"/>
                </a:cubicBezTo>
                <a:cubicBezTo>
                  <a:pt x="692" y="8907"/>
                  <a:pt x="882" y="8716"/>
                  <a:pt x="1073" y="8716"/>
                </a:cubicBezTo>
                <a:close/>
                <a:moveTo>
                  <a:pt x="10456" y="8716"/>
                </a:moveTo>
                <a:cubicBezTo>
                  <a:pt x="10670" y="8716"/>
                  <a:pt x="10837" y="8907"/>
                  <a:pt x="10837" y="9097"/>
                </a:cubicBezTo>
                <a:cubicBezTo>
                  <a:pt x="10837" y="9312"/>
                  <a:pt x="10670" y="9502"/>
                  <a:pt x="10456" y="9502"/>
                </a:cubicBezTo>
                <a:cubicBezTo>
                  <a:pt x="10241" y="9502"/>
                  <a:pt x="10075" y="9312"/>
                  <a:pt x="10075" y="9097"/>
                </a:cubicBezTo>
                <a:cubicBezTo>
                  <a:pt x="10075" y="8907"/>
                  <a:pt x="10241" y="8716"/>
                  <a:pt x="10456" y="8716"/>
                </a:cubicBezTo>
                <a:close/>
                <a:moveTo>
                  <a:pt x="763" y="0"/>
                </a:moveTo>
                <a:lnTo>
                  <a:pt x="763" y="1358"/>
                </a:lnTo>
                <a:cubicBezTo>
                  <a:pt x="334" y="1524"/>
                  <a:pt x="1" y="1905"/>
                  <a:pt x="1" y="2382"/>
                </a:cubicBezTo>
                <a:cubicBezTo>
                  <a:pt x="1" y="2858"/>
                  <a:pt x="311" y="3239"/>
                  <a:pt x="763" y="3382"/>
                </a:cubicBezTo>
                <a:lnTo>
                  <a:pt x="763" y="4739"/>
                </a:lnTo>
                <a:cubicBezTo>
                  <a:pt x="334" y="4882"/>
                  <a:pt x="1" y="5263"/>
                  <a:pt x="1" y="5740"/>
                </a:cubicBezTo>
                <a:cubicBezTo>
                  <a:pt x="1" y="6216"/>
                  <a:pt x="311" y="6597"/>
                  <a:pt x="763" y="6764"/>
                </a:cubicBezTo>
                <a:lnTo>
                  <a:pt x="763" y="8097"/>
                </a:lnTo>
                <a:cubicBezTo>
                  <a:pt x="334" y="8240"/>
                  <a:pt x="1" y="8621"/>
                  <a:pt x="1" y="9097"/>
                </a:cubicBezTo>
                <a:cubicBezTo>
                  <a:pt x="1" y="9574"/>
                  <a:pt x="311" y="9955"/>
                  <a:pt x="763" y="10121"/>
                </a:cubicBezTo>
                <a:lnTo>
                  <a:pt x="763" y="11479"/>
                </a:lnTo>
                <a:lnTo>
                  <a:pt x="1430" y="11479"/>
                </a:lnTo>
                <a:lnTo>
                  <a:pt x="1430" y="10121"/>
                </a:lnTo>
                <a:cubicBezTo>
                  <a:pt x="1430" y="10121"/>
                  <a:pt x="2001" y="9764"/>
                  <a:pt x="2097" y="9455"/>
                </a:cubicBezTo>
                <a:lnTo>
                  <a:pt x="3049" y="9455"/>
                </a:lnTo>
                <a:cubicBezTo>
                  <a:pt x="3740" y="9455"/>
                  <a:pt x="4359" y="9074"/>
                  <a:pt x="4692" y="8454"/>
                </a:cubicBezTo>
                <a:lnTo>
                  <a:pt x="5288" y="7335"/>
                </a:lnTo>
                <a:lnTo>
                  <a:pt x="6836" y="8764"/>
                </a:lnTo>
                <a:cubicBezTo>
                  <a:pt x="7217" y="9121"/>
                  <a:pt x="8241" y="9335"/>
                  <a:pt x="8241" y="9335"/>
                </a:cubicBezTo>
                <a:lnTo>
                  <a:pt x="9408" y="9335"/>
                </a:lnTo>
                <a:cubicBezTo>
                  <a:pt x="9503" y="9693"/>
                  <a:pt x="9765" y="10002"/>
                  <a:pt x="10122" y="10121"/>
                </a:cubicBezTo>
                <a:lnTo>
                  <a:pt x="10122" y="11479"/>
                </a:lnTo>
                <a:lnTo>
                  <a:pt x="10789" y="11479"/>
                </a:lnTo>
                <a:lnTo>
                  <a:pt x="10789" y="10121"/>
                </a:lnTo>
                <a:cubicBezTo>
                  <a:pt x="11218" y="9955"/>
                  <a:pt x="11527" y="9574"/>
                  <a:pt x="11527" y="9097"/>
                </a:cubicBezTo>
                <a:cubicBezTo>
                  <a:pt x="11527" y="8621"/>
                  <a:pt x="11218" y="8240"/>
                  <a:pt x="10813" y="8097"/>
                </a:cubicBezTo>
                <a:lnTo>
                  <a:pt x="10813" y="6740"/>
                </a:lnTo>
                <a:cubicBezTo>
                  <a:pt x="11194" y="6597"/>
                  <a:pt x="11527" y="6192"/>
                  <a:pt x="11527" y="5740"/>
                </a:cubicBezTo>
                <a:cubicBezTo>
                  <a:pt x="11527" y="5263"/>
                  <a:pt x="11241" y="4882"/>
                  <a:pt x="10813" y="4739"/>
                </a:cubicBezTo>
                <a:lnTo>
                  <a:pt x="10813" y="3382"/>
                </a:lnTo>
                <a:cubicBezTo>
                  <a:pt x="11241" y="3239"/>
                  <a:pt x="11527" y="2858"/>
                  <a:pt x="11527" y="2382"/>
                </a:cubicBezTo>
                <a:cubicBezTo>
                  <a:pt x="11527" y="1905"/>
                  <a:pt x="11241" y="1524"/>
                  <a:pt x="10813" y="1358"/>
                </a:cubicBezTo>
                <a:lnTo>
                  <a:pt x="10813" y="0"/>
                </a:lnTo>
                <a:lnTo>
                  <a:pt x="10122" y="0"/>
                </a:lnTo>
                <a:lnTo>
                  <a:pt x="10122" y="1358"/>
                </a:lnTo>
                <a:cubicBezTo>
                  <a:pt x="9813" y="1477"/>
                  <a:pt x="9574" y="1715"/>
                  <a:pt x="9455" y="2048"/>
                </a:cubicBezTo>
                <a:lnTo>
                  <a:pt x="8503" y="2048"/>
                </a:lnTo>
                <a:cubicBezTo>
                  <a:pt x="7812" y="2048"/>
                  <a:pt x="7193" y="2429"/>
                  <a:pt x="6860" y="3025"/>
                </a:cubicBezTo>
                <a:lnTo>
                  <a:pt x="6288" y="4073"/>
                </a:lnTo>
                <a:lnTo>
                  <a:pt x="4716" y="2620"/>
                </a:lnTo>
                <a:cubicBezTo>
                  <a:pt x="4335" y="2263"/>
                  <a:pt x="3811" y="2048"/>
                  <a:pt x="3287" y="2048"/>
                </a:cubicBezTo>
                <a:lnTo>
                  <a:pt x="2097" y="2048"/>
                </a:lnTo>
                <a:cubicBezTo>
                  <a:pt x="1978" y="1715"/>
                  <a:pt x="1739" y="1477"/>
                  <a:pt x="1406" y="1358"/>
                </a:cubicBezTo>
                <a:lnTo>
                  <a:pt x="140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368" name="Google Shape;8368;p54"/>
          <p:cNvSpPr/>
          <p:nvPr/>
        </p:nvSpPr>
        <p:spPr>
          <a:xfrm>
            <a:off x="5513112" y="1934746"/>
            <a:ext cx="337712" cy="339124"/>
          </a:xfrm>
          <a:custGeom>
            <a:rect b="b" l="l" r="r" t="t"/>
            <a:pathLst>
              <a:path extrusionOk="0" h="11527" w="11479">
                <a:moveTo>
                  <a:pt x="4644" y="2430"/>
                </a:moveTo>
                <a:lnTo>
                  <a:pt x="4644" y="10812"/>
                </a:lnTo>
                <a:lnTo>
                  <a:pt x="3858" y="10812"/>
                </a:lnTo>
                <a:lnTo>
                  <a:pt x="3858" y="4692"/>
                </a:lnTo>
                <a:lnTo>
                  <a:pt x="3858" y="2430"/>
                </a:lnTo>
                <a:close/>
                <a:moveTo>
                  <a:pt x="3192" y="5359"/>
                </a:moveTo>
                <a:lnTo>
                  <a:pt x="3192" y="10836"/>
                </a:lnTo>
                <a:lnTo>
                  <a:pt x="2406" y="10836"/>
                </a:lnTo>
                <a:lnTo>
                  <a:pt x="2406" y="5359"/>
                </a:lnTo>
                <a:close/>
                <a:moveTo>
                  <a:pt x="6097" y="3906"/>
                </a:moveTo>
                <a:lnTo>
                  <a:pt x="6097" y="10836"/>
                </a:lnTo>
                <a:lnTo>
                  <a:pt x="5335" y="10836"/>
                </a:lnTo>
                <a:lnTo>
                  <a:pt x="5335" y="3906"/>
                </a:lnTo>
                <a:close/>
                <a:moveTo>
                  <a:pt x="7597" y="691"/>
                </a:moveTo>
                <a:lnTo>
                  <a:pt x="7597" y="10836"/>
                </a:lnTo>
                <a:lnTo>
                  <a:pt x="6811" y="10836"/>
                </a:lnTo>
                <a:lnTo>
                  <a:pt x="6811" y="691"/>
                </a:lnTo>
                <a:close/>
                <a:moveTo>
                  <a:pt x="9050" y="2454"/>
                </a:moveTo>
                <a:lnTo>
                  <a:pt x="9050" y="10836"/>
                </a:lnTo>
                <a:lnTo>
                  <a:pt x="8264" y="10836"/>
                </a:lnTo>
                <a:lnTo>
                  <a:pt x="8264" y="2454"/>
                </a:lnTo>
                <a:close/>
                <a:moveTo>
                  <a:pt x="6121" y="1"/>
                </a:moveTo>
                <a:lnTo>
                  <a:pt x="6121" y="3263"/>
                </a:lnTo>
                <a:lnTo>
                  <a:pt x="5359" y="3263"/>
                </a:lnTo>
                <a:lnTo>
                  <a:pt x="5359" y="1787"/>
                </a:lnTo>
                <a:lnTo>
                  <a:pt x="3215" y="1787"/>
                </a:lnTo>
                <a:lnTo>
                  <a:pt x="3215" y="4692"/>
                </a:lnTo>
                <a:lnTo>
                  <a:pt x="1739" y="4692"/>
                </a:lnTo>
                <a:lnTo>
                  <a:pt x="1739" y="10836"/>
                </a:lnTo>
                <a:lnTo>
                  <a:pt x="0" y="10836"/>
                </a:lnTo>
                <a:lnTo>
                  <a:pt x="0" y="11527"/>
                </a:lnTo>
                <a:lnTo>
                  <a:pt x="11479" y="11527"/>
                </a:lnTo>
                <a:lnTo>
                  <a:pt x="11479" y="10836"/>
                </a:lnTo>
                <a:lnTo>
                  <a:pt x="9740" y="10836"/>
                </a:lnTo>
                <a:lnTo>
                  <a:pt x="9740" y="1763"/>
                </a:lnTo>
                <a:lnTo>
                  <a:pt x="8264" y="1763"/>
                </a:lnTo>
                <a:lnTo>
                  <a:pt x="82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8369" name="Google Shape;8369;p54"/>
          <p:cNvGrpSpPr/>
          <p:nvPr/>
        </p:nvGrpSpPr>
        <p:grpSpPr>
          <a:xfrm>
            <a:off x="6252608" y="1967666"/>
            <a:ext cx="338448" cy="313908"/>
            <a:chOff x="5871608" y="1967666"/>
            <a:chExt cx="338448" cy="313908"/>
          </a:xfrm>
        </p:grpSpPr>
        <p:sp>
          <p:nvSpPr>
            <p:cNvPr id="8370" name="Google Shape;8370;p54"/>
            <p:cNvSpPr/>
            <p:nvPr/>
          </p:nvSpPr>
          <p:spPr>
            <a:xfrm>
              <a:off x="5871608" y="2046158"/>
              <a:ext cx="338448" cy="63076"/>
            </a:xfrm>
            <a:custGeom>
              <a:rect b="b" l="l" r="r" t="t"/>
              <a:pathLst>
                <a:path extrusionOk="0" h="2144" w="11504">
                  <a:moveTo>
                    <a:pt x="7693" y="691"/>
                  </a:moveTo>
                  <a:lnTo>
                    <a:pt x="8074" y="1072"/>
                  </a:lnTo>
                  <a:lnTo>
                    <a:pt x="7693" y="1453"/>
                  </a:lnTo>
                  <a:lnTo>
                    <a:pt x="668" y="1453"/>
                  </a:lnTo>
                  <a:lnTo>
                    <a:pt x="668" y="691"/>
                  </a:lnTo>
                  <a:close/>
                  <a:moveTo>
                    <a:pt x="10860" y="715"/>
                  </a:moveTo>
                  <a:lnTo>
                    <a:pt x="10860" y="1500"/>
                  </a:lnTo>
                  <a:lnTo>
                    <a:pt x="8669" y="1500"/>
                  </a:lnTo>
                  <a:lnTo>
                    <a:pt x="9074" y="1096"/>
                  </a:lnTo>
                  <a:lnTo>
                    <a:pt x="8669" y="715"/>
                  </a:lnTo>
                  <a:close/>
                  <a:moveTo>
                    <a:pt x="1" y="0"/>
                  </a:moveTo>
                  <a:lnTo>
                    <a:pt x="1" y="2143"/>
                  </a:lnTo>
                  <a:lnTo>
                    <a:pt x="11503" y="2143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71" name="Google Shape;8371;p54"/>
            <p:cNvSpPr/>
            <p:nvPr/>
          </p:nvSpPr>
          <p:spPr>
            <a:xfrm>
              <a:off x="5871608" y="2133034"/>
              <a:ext cx="338448" cy="63076"/>
            </a:xfrm>
            <a:custGeom>
              <a:rect b="b" l="l" r="r" t="t"/>
              <a:pathLst>
                <a:path extrusionOk="0" h="2144" w="11504">
                  <a:moveTo>
                    <a:pt x="5955" y="643"/>
                  </a:moveTo>
                  <a:lnTo>
                    <a:pt x="6359" y="1048"/>
                  </a:lnTo>
                  <a:lnTo>
                    <a:pt x="5955" y="1429"/>
                  </a:lnTo>
                  <a:lnTo>
                    <a:pt x="668" y="1429"/>
                  </a:lnTo>
                  <a:lnTo>
                    <a:pt x="668" y="643"/>
                  </a:lnTo>
                  <a:close/>
                  <a:moveTo>
                    <a:pt x="10860" y="691"/>
                  </a:moveTo>
                  <a:lnTo>
                    <a:pt x="10860" y="1453"/>
                  </a:lnTo>
                  <a:lnTo>
                    <a:pt x="6955" y="1453"/>
                  </a:lnTo>
                  <a:lnTo>
                    <a:pt x="7336" y="1072"/>
                  </a:lnTo>
                  <a:lnTo>
                    <a:pt x="6955" y="691"/>
                  </a:lnTo>
                  <a:close/>
                  <a:moveTo>
                    <a:pt x="1" y="0"/>
                  </a:moveTo>
                  <a:lnTo>
                    <a:pt x="1" y="2143"/>
                  </a:lnTo>
                  <a:lnTo>
                    <a:pt x="11503" y="2143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72" name="Google Shape;8372;p54"/>
            <p:cNvSpPr/>
            <p:nvPr/>
          </p:nvSpPr>
          <p:spPr>
            <a:xfrm>
              <a:off x="5871608" y="2218497"/>
              <a:ext cx="338448" cy="63076"/>
            </a:xfrm>
            <a:custGeom>
              <a:rect b="b" l="l" r="r" t="t"/>
              <a:pathLst>
                <a:path extrusionOk="0" h="2144" w="11504">
                  <a:moveTo>
                    <a:pt x="4002" y="691"/>
                  </a:moveTo>
                  <a:lnTo>
                    <a:pt x="4383" y="1072"/>
                  </a:lnTo>
                  <a:lnTo>
                    <a:pt x="4002" y="1453"/>
                  </a:lnTo>
                  <a:lnTo>
                    <a:pt x="668" y="1453"/>
                  </a:lnTo>
                  <a:lnTo>
                    <a:pt x="668" y="691"/>
                  </a:lnTo>
                  <a:close/>
                  <a:moveTo>
                    <a:pt x="10860" y="691"/>
                  </a:moveTo>
                  <a:lnTo>
                    <a:pt x="10860" y="1477"/>
                  </a:lnTo>
                  <a:lnTo>
                    <a:pt x="4978" y="1477"/>
                  </a:lnTo>
                  <a:lnTo>
                    <a:pt x="5359" y="1072"/>
                  </a:lnTo>
                  <a:lnTo>
                    <a:pt x="4978" y="691"/>
                  </a:lnTo>
                  <a:close/>
                  <a:moveTo>
                    <a:pt x="1" y="0"/>
                  </a:moveTo>
                  <a:lnTo>
                    <a:pt x="1" y="2144"/>
                  </a:lnTo>
                  <a:lnTo>
                    <a:pt x="11503" y="2144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73" name="Google Shape;8373;p54"/>
            <p:cNvSpPr/>
            <p:nvPr/>
          </p:nvSpPr>
          <p:spPr>
            <a:xfrm>
              <a:off x="6149770" y="2006912"/>
              <a:ext cx="60282" cy="19653"/>
            </a:xfrm>
            <a:custGeom>
              <a:rect b="b" l="l" r="r" t="t"/>
              <a:pathLst>
                <a:path extrusionOk="0" h="668" w="2049">
                  <a:moveTo>
                    <a:pt x="0" y="1"/>
                  </a:moveTo>
                  <a:lnTo>
                    <a:pt x="0" y="667"/>
                  </a:lnTo>
                  <a:lnTo>
                    <a:pt x="2048" y="667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74" name="Google Shape;8374;p54"/>
            <p:cNvSpPr/>
            <p:nvPr/>
          </p:nvSpPr>
          <p:spPr>
            <a:xfrm>
              <a:off x="6149770" y="1967666"/>
              <a:ext cx="60282" cy="19653"/>
            </a:xfrm>
            <a:custGeom>
              <a:rect b="b" l="l" r="r" t="t"/>
              <a:pathLst>
                <a:path extrusionOk="0" h="668" w="2049">
                  <a:moveTo>
                    <a:pt x="0" y="1"/>
                  </a:moveTo>
                  <a:lnTo>
                    <a:pt x="0" y="668"/>
                  </a:lnTo>
                  <a:lnTo>
                    <a:pt x="2048" y="66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75" name="Google Shape;8375;p54"/>
            <p:cNvSpPr/>
            <p:nvPr/>
          </p:nvSpPr>
          <p:spPr>
            <a:xfrm>
              <a:off x="6109141" y="2006912"/>
              <a:ext cx="20329" cy="19653"/>
            </a:xfrm>
            <a:custGeom>
              <a:rect b="b" l="l" r="r" t="t"/>
              <a:pathLst>
                <a:path extrusionOk="0" h="668" w="691">
                  <a:moveTo>
                    <a:pt x="0" y="1"/>
                  </a:moveTo>
                  <a:lnTo>
                    <a:pt x="0" y="667"/>
                  </a:lnTo>
                  <a:lnTo>
                    <a:pt x="691" y="667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76" name="Google Shape;8376;p54"/>
            <p:cNvSpPr/>
            <p:nvPr/>
          </p:nvSpPr>
          <p:spPr>
            <a:xfrm>
              <a:off x="6109141" y="1967666"/>
              <a:ext cx="20329" cy="19653"/>
            </a:xfrm>
            <a:custGeom>
              <a:rect b="b" l="l" r="r" t="t"/>
              <a:pathLst>
                <a:path extrusionOk="0" h="668" w="691">
                  <a:moveTo>
                    <a:pt x="0" y="1"/>
                  </a:moveTo>
                  <a:lnTo>
                    <a:pt x="0" y="668"/>
                  </a:lnTo>
                  <a:lnTo>
                    <a:pt x="691" y="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8377" name="Google Shape;8377;p54"/>
          <p:cNvSpPr/>
          <p:nvPr/>
        </p:nvSpPr>
        <p:spPr>
          <a:xfrm>
            <a:off x="6974629" y="1923508"/>
            <a:ext cx="343331" cy="337065"/>
          </a:xfrm>
          <a:custGeom>
            <a:rect b="b" l="l" r="r" t="t"/>
            <a:pathLst>
              <a:path extrusionOk="0" h="11457" w="11670">
                <a:moveTo>
                  <a:pt x="4406" y="668"/>
                </a:moveTo>
                <a:cubicBezTo>
                  <a:pt x="4763" y="668"/>
                  <a:pt x="5025" y="930"/>
                  <a:pt x="5025" y="1288"/>
                </a:cubicBezTo>
                <a:cubicBezTo>
                  <a:pt x="5025" y="1645"/>
                  <a:pt x="4763" y="1907"/>
                  <a:pt x="4406" y="1907"/>
                </a:cubicBezTo>
                <a:cubicBezTo>
                  <a:pt x="4049" y="1907"/>
                  <a:pt x="3787" y="1621"/>
                  <a:pt x="3787" y="1288"/>
                </a:cubicBezTo>
                <a:cubicBezTo>
                  <a:pt x="3787" y="930"/>
                  <a:pt x="4049" y="668"/>
                  <a:pt x="4406" y="668"/>
                </a:cubicBezTo>
                <a:close/>
                <a:moveTo>
                  <a:pt x="10336" y="1621"/>
                </a:moveTo>
                <a:cubicBezTo>
                  <a:pt x="10693" y="1621"/>
                  <a:pt x="10955" y="1883"/>
                  <a:pt x="10955" y="2240"/>
                </a:cubicBezTo>
                <a:cubicBezTo>
                  <a:pt x="10955" y="2597"/>
                  <a:pt x="10693" y="2859"/>
                  <a:pt x="10336" y="2859"/>
                </a:cubicBezTo>
                <a:cubicBezTo>
                  <a:pt x="9978" y="2859"/>
                  <a:pt x="9716" y="2597"/>
                  <a:pt x="9716" y="2240"/>
                </a:cubicBezTo>
                <a:cubicBezTo>
                  <a:pt x="9716" y="1883"/>
                  <a:pt x="9978" y="1621"/>
                  <a:pt x="10336" y="1621"/>
                </a:cubicBezTo>
                <a:close/>
                <a:moveTo>
                  <a:pt x="1429" y="3574"/>
                </a:moveTo>
                <a:cubicBezTo>
                  <a:pt x="1786" y="3574"/>
                  <a:pt x="2048" y="3836"/>
                  <a:pt x="2048" y="4193"/>
                </a:cubicBezTo>
                <a:cubicBezTo>
                  <a:pt x="2048" y="4550"/>
                  <a:pt x="1786" y="4836"/>
                  <a:pt x="1429" y="4836"/>
                </a:cubicBezTo>
                <a:cubicBezTo>
                  <a:pt x="1072" y="4836"/>
                  <a:pt x="810" y="4550"/>
                  <a:pt x="810" y="4193"/>
                </a:cubicBezTo>
                <a:cubicBezTo>
                  <a:pt x="810" y="3836"/>
                  <a:pt x="1072" y="3574"/>
                  <a:pt x="1429" y="3574"/>
                </a:cubicBezTo>
                <a:close/>
                <a:moveTo>
                  <a:pt x="7359" y="4383"/>
                </a:moveTo>
                <a:cubicBezTo>
                  <a:pt x="7716" y="4383"/>
                  <a:pt x="7978" y="4645"/>
                  <a:pt x="7978" y="5003"/>
                </a:cubicBezTo>
                <a:cubicBezTo>
                  <a:pt x="7978" y="5360"/>
                  <a:pt x="7716" y="5622"/>
                  <a:pt x="7359" y="5622"/>
                </a:cubicBezTo>
                <a:cubicBezTo>
                  <a:pt x="7025" y="5622"/>
                  <a:pt x="6740" y="5336"/>
                  <a:pt x="6740" y="5003"/>
                </a:cubicBezTo>
                <a:cubicBezTo>
                  <a:pt x="6740" y="4645"/>
                  <a:pt x="7002" y="4383"/>
                  <a:pt x="7359" y="4383"/>
                </a:cubicBezTo>
                <a:close/>
                <a:moveTo>
                  <a:pt x="2858" y="9718"/>
                </a:moveTo>
                <a:lnTo>
                  <a:pt x="2858" y="10813"/>
                </a:lnTo>
                <a:lnTo>
                  <a:pt x="810" y="10813"/>
                </a:lnTo>
                <a:lnTo>
                  <a:pt x="810" y="9718"/>
                </a:lnTo>
                <a:close/>
                <a:moveTo>
                  <a:pt x="5573" y="9718"/>
                </a:moveTo>
                <a:lnTo>
                  <a:pt x="5573" y="10813"/>
                </a:lnTo>
                <a:lnTo>
                  <a:pt x="3525" y="10813"/>
                </a:lnTo>
                <a:lnTo>
                  <a:pt x="3525" y="9718"/>
                </a:lnTo>
                <a:close/>
                <a:moveTo>
                  <a:pt x="8240" y="9718"/>
                </a:moveTo>
                <a:lnTo>
                  <a:pt x="8240" y="10813"/>
                </a:lnTo>
                <a:lnTo>
                  <a:pt x="6192" y="10813"/>
                </a:lnTo>
                <a:lnTo>
                  <a:pt x="6192" y="9718"/>
                </a:lnTo>
                <a:close/>
                <a:moveTo>
                  <a:pt x="10955" y="9718"/>
                </a:moveTo>
                <a:lnTo>
                  <a:pt x="10955" y="10813"/>
                </a:lnTo>
                <a:lnTo>
                  <a:pt x="8907" y="10813"/>
                </a:lnTo>
                <a:lnTo>
                  <a:pt x="8907" y="9718"/>
                </a:lnTo>
                <a:close/>
                <a:moveTo>
                  <a:pt x="4339" y="1"/>
                </a:moveTo>
                <a:cubicBezTo>
                  <a:pt x="3619" y="1"/>
                  <a:pt x="3001" y="587"/>
                  <a:pt x="3001" y="1311"/>
                </a:cubicBezTo>
                <a:cubicBezTo>
                  <a:pt x="3001" y="1907"/>
                  <a:pt x="3429" y="2407"/>
                  <a:pt x="3953" y="2574"/>
                </a:cubicBezTo>
                <a:lnTo>
                  <a:pt x="3953" y="9051"/>
                </a:lnTo>
                <a:lnTo>
                  <a:pt x="1667" y="9027"/>
                </a:lnTo>
                <a:lnTo>
                  <a:pt x="1667" y="5455"/>
                </a:lnTo>
                <a:cubicBezTo>
                  <a:pt x="2239" y="5312"/>
                  <a:pt x="2643" y="4765"/>
                  <a:pt x="2620" y="4145"/>
                </a:cubicBezTo>
                <a:cubicBezTo>
                  <a:pt x="2596" y="3479"/>
                  <a:pt x="2048" y="2931"/>
                  <a:pt x="1381" y="2883"/>
                </a:cubicBezTo>
                <a:cubicBezTo>
                  <a:pt x="1367" y="2883"/>
                  <a:pt x="1352" y="2882"/>
                  <a:pt x="1337" y="2882"/>
                </a:cubicBezTo>
                <a:cubicBezTo>
                  <a:pt x="595" y="2882"/>
                  <a:pt x="0" y="3469"/>
                  <a:pt x="0" y="4193"/>
                </a:cubicBezTo>
                <a:cubicBezTo>
                  <a:pt x="0" y="4788"/>
                  <a:pt x="429" y="5312"/>
                  <a:pt x="953" y="5455"/>
                </a:cubicBezTo>
                <a:lnTo>
                  <a:pt x="953" y="9027"/>
                </a:lnTo>
                <a:lnTo>
                  <a:pt x="0" y="9027"/>
                </a:lnTo>
                <a:lnTo>
                  <a:pt x="0" y="11456"/>
                </a:lnTo>
                <a:lnTo>
                  <a:pt x="11502" y="11456"/>
                </a:lnTo>
                <a:lnTo>
                  <a:pt x="11502" y="9027"/>
                </a:lnTo>
                <a:lnTo>
                  <a:pt x="10550" y="9051"/>
                </a:lnTo>
                <a:lnTo>
                  <a:pt x="10550" y="3526"/>
                </a:lnTo>
                <a:lnTo>
                  <a:pt x="10693" y="3526"/>
                </a:lnTo>
                <a:cubicBezTo>
                  <a:pt x="11264" y="3359"/>
                  <a:pt x="11669" y="2836"/>
                  <a:pt x="11645" y="2216"/>
                </a:cubicBezTo>
                <a:cubicBezTo>
                  <a:pt x="11622" y="1550"/>
                  <a:pt x="11074" y="978"/>
                  <a:pt x="10383" y="954"/>
                </a:cubicBezTo>
                <a:cubicBezTo>
                  <a:pt x="10369" y="954"/>
                  <a:pt x="10355" y="954"/>
                  <a:pt x="10340" y="954"/>
                </a:cubicBezTo>
                <a:cubicBezTo>
                  <a:pt x="9621" y="954"/>
                  <a:pt x="9026" y="1540"/>
                  <a:pt x="9026" y="2264"/>
                </a:cubicBezTo>
                <a:cubicBezTo>
                  <a:pt x="9026" y="2859"/>
                  <a:pt x="9431" y="3359"/>
                  <a:pt x="9978" y="3526"/>
                </a:cubicBezTo>
                <a:lnTo>
                  <a:pt x="9978" y="9051"/>
                </a:lnTo>
                <a:lnTo>
                  <a:pt x="7692" y="9051"/>
                </a:lnTo>
                <a:lnTo>
                  <a:pt x="7692" y="6265"/>
                </a:lnTo>
                <a:cubicBezTo>
                  <a:pt x="8240" y="6098"/>
                  <a:pt x="8669" y="5574"/>
                  <a:pt x="8645" y="4955"/>
                </a:cubicBezTo>
                <a:cubicBezTo>
                  <a:pt x="8597" y="4288"/>
                  <a:pt x="8073" y="3717"/>
                  <a:pt x="7383" y="3693"/>
                </a:cubicBezTo>
                <a:cubicBezTo>
                  <a:pt x="7368" y="3692"/>
                  <a:pt x="7354" y="3692"/>
                  <a:pt x="7340" y="3692"/>
                </a:cubicBezTo>
                <a:cubicBezTo>
                  <a:pt x="6621" y="3692"/>
                  <a:pt x="6025" y="4279"/>
                  <a:pt x="6025" y="5003"/>
                </a:cubicBezTo>
                <a:cubicBezTo>
                  <a:pt x="6025" y="5598"/>
                  <a:pt x="6430" y="6098"/>
                  <a:pt x="6978" y="6265"/>
                </a:cubicBezTo>
                <a:lnTo>
                  <a:pt x="6978" y="9051"/>
                </a:lnTo>
                <a:lnTo>
                  <a:pt x="4668" y="9051"/>
                </a:lnTo>
                <a:lnTo>
                  <a:pt x="4668" y="2574"/>
                </a:lnTo>
                <a:cubicBezTo>
                  <a:pt x="5239" y="2407"/>
                  <a:pt x="5668" y="1883"/>
                  <a:pt x="5620" y="1264"/>
                </a:cubicBezTo>
                <a:cubicBezTo>
                  <a:pt x="5596" y="597"/>
                  <a:pt x="5073" y="25"/>
                  <a:pt x="4382" y="2"/>
                </a:cubicBezTo>
                <a:cubicBezTo>
                  <a:pt x="4368" y="1"/>
                  <a:pt x="4353" y="1"/>
                  <a:pt x="43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8378" name="Google Shape;8378;p54"/>
          <p:cNvGrpSpPr/>
          <p:nvPr/>
        </p:nvGrpSpPr>
        <p:grpSpPr>
          <a:xfrm>
            <a:off x="7709919" y="1934040"/>
            <a:ext cx="340537" cy="339830"/>
            <a:chOff x="7024119" y="1934040"/>
            <a:chExt cx="340537" cy="339830"/>
          </a:xfrm>
        </p:grpSpPr>
        <p:sp>
          <p:nvSpPr>
            <p:cNvPr id="8379" name="Google Shape;8379;p54"/>
            <p:cNvSpPr/>
            <p:nvPr/>
          </p:nvSpPr>
          <p:spPr>
            <a:xfrm>
              <a:off x="7024119" y="1934040"/>
              <a:ext cx="340537" cy="339830"/>
            </a:xfrm>
            <a:custGeom>
              <a:rect b="b" l="l" r="r" t="t"/>
              <a:pathLst>
                <a:path extrusionOk="0" h="11551" w="11575">
                  <a:moveTo>
                    <a:pt x="5811" y="691"/>
                  </a:moveTo>
                  <a:cubicBezTo>
                    <a:pt x="8503" y="691"/>
                    <a:pt x="10693" y="2763"/>
                    <a:pt x="10884" y="5431"/>
                  </a:cubicBezTo>
                  <a:lnTo>
                    <a:pt x="9788" y="5431"/>
                  </a:lnTo>
                  <a:cubicBezTo>
                    <a:pt x="9598" y="3359"/>
                    <a:pt x="7907" y="1763"/>
                    <a:pt x="5811" y="1763"/>
                  </a:cubicBezTo>
                  <a:cubicBezTo>
                    <a:pt x="3740" y="1763"/>
                    <a:pt x="2001" y="3359"/>
                    <a:pt x="1858" y="5431"/>
                  </a:cubicBezTo>
                  <a:lnTo>
                    <a:pt x="763" y="5431"/>
                  </a:lnTo>
                  <a:cubicBezTo>
                    <a:pt x="906" y="2811"/>
                    <a:pt x="3120" y="691"/>
                    <a:pt x="5811" y="691"/>
                  </a:cubicBezTo>
                  <a:close/>
                  <a:moveTo>
                    <a:pt x="5811" y="3930"/>
                  </a:moveTo>
                  <a:cubicBezTo>
                    <a:pt x="6835" y="3930"/>
                    <a:pt x="7669" y="4764"/>
                    <a:pt x="7669" y="5788"/>
                  </a:cubicBezTo>
                  <a:cubicBezTo>
                    <a:pt x="7669" y="6788"/>
                    <a:pt x="6835" y="7621"/>
                    <a:pt x="5811" y="7621"/>
                  </a:cubicBezTo>
                  <a:cubicBezTo>
                    <a:pt x="4811" y="7621"/>
                    <a:pt x="3978" y="6788"/>
                    <a:pt x="3978" y="5788"/>
                  </a:cubicBezTo>
                  <a:cubicBezTo>
                    <a:pt x="3978" y="4764"/>
                    <a:pt x="4811" y="3930"/>
                    <a:pt x="5811" y="3930"/>
                  </a:cubicBezTo>
                  <a:close/>
                  <a:moveTo>
                    <a:pt x="5454" y="2478"/>
                  </a:moveTo>
                  <a:lnTo>
                    <a:pt x="5454" y="3287"/>
                  </a:lnTo>
                  <a:cubicBezTo>
                    <a:pt x="4240" y="3454"/>
                    <a:pt x="3263" y="4502"/>
                    <a:pt x="3263" y="5788"/>
                  </a:cubicBezTo>
                  <a:cubicBezTo>
                    <a:pt x="3263" y="7050"/>
                    <a:pt x="4216" y="8122"/>
                    <a:pt x="5454" y="8288"/>
                  </a:cubicBezTo>
                  <a:lnTo>
                    <a:pt x="5454" y="9074"/>
                  </a:lnTo>
                  <a:cubicBezTo>
                    <a:pt x="3787" y="8907"/>
                    <a:pt x="2477" y="7502"/>
                    <a:pt x="2477" y="5788"/>
                  </a:cubicBezTo>
                  <a:cubicBezTo>
                    <a:pt x="2477" y="4049"/>
                    <a:pt x="3787" y="2644"/>
                    <a:pt x="5454" y="2478"/>
                  </a:cubicBezTo>
                  <a:close/>
                  <a:moveTo>
                    <a:pt x="6145" y="2478"/>
                  </a:moveTo>
                  <a:cubicBezTo>
                    <a:pt x="7812" y="2644"/>
                    <a:pt x="9122" y="4049"/>
                    <a:pt x="9122" y="5788"/>
                  </a:cubicBezTo>
                  <a:cubicBezTo>
                    <a:pt x="9122" y="7502"/>
                    <a:pt x="7812" y="8907"/>
                    <a:pt x="6145" y="9074"/>
                  </a:cubicBezTo>
                  <a:lnTo>
                    <a:pt x="6145" y="8288"/>
                  </a:lnTo>
                  <a:cubicBezTo>
                    <a:pt x="7359" y="8098"/>
                    <a:pt x="8360" y="7050"/>
                    <a:pt x="8360" y="5788"/>
                  </a:cubicBezTo>
                  <a:cubicBezTo>
                    <a:pt x="8360" y="4502"/>
                    <a:pt x="7407" y="3430"/>
                    <a:pt x="6145" y="3287"/>
                  </a:cubicBezTo>
                  <a:lnTo>
                    <a:pt x="6145" y="2478"/>
                  </a:lnTo>
                  <a:close/>
                  <a:moveTo>
                    <a:pt x="10884" y="6145"/>
                  </a:moveTo>
                  <a:cubicBezTo>
                    <a:pt x="10693" y="8765"/>
                    <a:pt x="8503" y="10860"/>
                    <a:pt x="5811" y="10860"/>
                  </a:cubicBezTo>
                  <a:cubicBezTo>
                    <a:pt x="3144" y="10860"/>
                    <a:pt x="929" y="8788"/>
                    <a:pt x="763" y="6145"/>
                  </a:cubicBezTo>
                  <a:lnTo>
                    <a:pt x="1858" y="6145"/>
                  </a:lnTo>
                  <a:cubicBezTo>
                    <a:pt x="2049" y="8193"/>
                    <a:pt x="3740" y="9789"/>
                    <a:pt x="5811" y="9789"/>
                  </a:cubicBezTo>
                  <a:cubicBezTo>
                    <a:pt x="7907" y="9789"/>
                    <a:pt x="9622" y="8193"/>
                    <a:pt x="9788" y="6145"/>
                  </a:cubicBezTo>
                  <a:close/>
                  <a:moveTo>
                    <a:pt x="5788" y="1"/>
                  </a:moveTo>
                  <a:cubicBezTo>
                    <a:pt x="4240" y="1"/>
                    <a:pt x="2811" y="596"/>
                    <a:pt x="1715" y="1692"/>
                  </a:cubicBezTo>
                  <a:cubicBezTo>
                    <a:pt x="644" y="2763"/>
                    <a:pt x="1" y="4240"/>
                    <a:pt x="1" y="5788"/>
                  </a:cubicBezTo>
                  <a:cubicBezTo>
                    <a:pt x="1" y="7336"/>
                    <a:pt x="596" y="8765"/>
                    <a:pt x="1715" y="9860"/>
                  </a:cubicBezTo>
                  <a:cubicBezTo>
                    <a:pt x="2787" y="10932"/>
                    <a:pt x="4240" y="11551"/>
                    <a:pt x="5788" y="11551"/>
                  </a:cubicBezTo>
                  <a:cubicBezTo>
                    <a:pt x="7336" y="11551"/>
                    <a:pt x="8764" y="10955"/>
                    <a:pt x="9860" y="9860"/>
                  </a:cubicBezTo>
                  <a:cubicBezTo>
                    <a:pt x="10932" y="8788"/>
                    <a:pt x="11575" y="7336"/>
                    <a:pt x="11575" y="5788"/>
                  </a:cubicBezTo>
                  <a:cubicBezTo>
                    <a:pt x="11575" y="4240"/>
                    <a:pt x="10979" y="2811"/>
                    <a:pt x="9860" y="1692"/>
                  </a:cubicBezTo>
                  <a:cubicBezTo>
                    <a:pt x="8788" y="620"/>
                    <a:pt x="7336" y="1"/>
                    <a:pt x="5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80" name="Google Shape;8380;p54"/>
            <p:cNvSpPr/>
            <p:nvPr/>
          </p:nvSpPr>
          <p:spPr>
            <a:xfrm>
              <a:off x="7170540" y="2073459"/>
              <a:ext cx="48396" cy="20359"/>
            </a:xfrm>
            <a:custGeom>
              <a:rect b="b" l="l" r="r" t="t"/>
              <a:pathLst>
                <a:path extrusionOk="0" h="692" w="1645">
                  <a:moveTo>
                    <a:pt x="1" y="1"/>
                  </a:moveTo>
                  <a:lnTo>
                    <a:pt x="1" y="692"/>
                  </a:lnTo>
                  <a:lnTo>
                    <a:pt x="1644" y="692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81" name="Google Shape;8381;p54"/>
            <p:cNvSpPr/>
            <p:nvPr/>
          </p:nvSpPr>
          <p:spPr>
            <a:xfrm>
              <a:off x="7170540" y="2114794"/>
              <a:ext cx="48396" cy="19653"/>
            </a:xfrm>
            <a:custGeom>
              <a:rect b="b" l="l" r="r" t="t"/>
              <a:pathLst>
                <a:path extrusionOk="0" h="668" w="1645">
                  <a:moveTo>
                    <a:pt x="1" y="1"/>
                  </a:moveTo>
                  <a:lnTo>
                    <a:pt x="1" y="668"/>
                  </a:lnTo>
                  <a:lnTo>
                    <a:pt x="1644" y="668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8382" name="Google Shape;8382;p54"/>
          <p:cNvGrpSpPr/>
          <p:nvPr/>
        </p:nvGrpSpPr>
        <p:grpSpPr>
          <a:xfrm>
            <a:off x="7711330" y="2456707"/>
            <a:ext cx="337712" cy="339119"/>
            <a:chOff x="7025530" y="2456707"/>
            <a:chExt cx="337712" cy="339119"/>
          </a:xfrm>
        </p:grpSpPr>
        <p:sp>
          <p:nvSpPr>
            <p:cNvPr id="8383" name="Google Shape;8383;p54"/>
            <p:cNvSpPr/>
            <p:nvPr/>
          </p:nvSpPr>
          <p:spPr>
            <a:xfrm>
              <a:off x="7025530" y="2456707"/>
              <a:ext cx="337712" cy="287286"/>
            </a:xfrm>
            <a:custGeom>
              <a:rect b="b" l="l" r="r" t="t"/>
              <a:pathLst>
                <a:path extrusionOk="0" h="9765" w="11479">
                  <a:moveTo>
                    <a:pt x="9074" y="691"/>
                  </a:moveTo>
                  <a:lnTo>
                    <a:pt x="9074" y="4406"/>
                  </a:lnTo>
                  <a:lnTo>
                    <a:pt x="8312" y="4406"/>
                  </a:lnTo>
                  <a:lnTo>
                    <a:pt x="8312" y="691"/>
                  </a:lnTo>
                  <a:close/>
                  <a:moveTo>
                    <a:pt x="6121" y="2144"/>
                  </a:moveTo>
                  <a:lnTo>
                    <a:pt x="6121" y="5883"/>
                  </a:lnTo>
                  <a:lnTo>
                    <a:pt x="5359" y="5883"/>
                  </a:lnTo>
                  <a:lnTo>
                    <a:pt x="5359" y="2144"/>
                  </a:lnTo>
                  <a:close/>
                  <a:moveTo>
                    <a:pt x="3215" y="3620"/>
                  </a:moveTo>
                  <a:lnTo>
                    <a:pt x="3215" y="7335"/>
                  </a:lnTo>
                  <a:lnTo>
                    <a:pt x="2429" y="7335"/>
                  </a:lnTo>
                  <a:lnTo>
                    <a:pt x="2429" y="3620"/>
                  </a:lnTo>
                  <a:close/>
                  <a:moveTo>
                    <a:pt x="3215" y="7978"/>
                  </a:moveTo>
                  <a:lnTo>
                    <a:pt x="3215" y="9097"/>
                  </a:lnTo>
                  <a:lnTo>
                    <a:pt x="2429" y="9097"/>
                  </a:lnTo>
                  <a:lnTo>
                    <a:pt x="2429" y="7978"/>
                  </a:lnTo>
                  <a:close/>
                  <a:moveTo>
                    <a:pt x="6121" y="6525"/>
                  </a:moveTo>
                  <a:lnTo>
                    <a:pt x="6121" y="9097"/>
                  </a:lnTo>
                  <a:lnTo>
                    <a:pt x="5359" y="9097"/>
                  </a:lnTo>
                  <a:lnTo>
                    <a:pt x="5359" y="6525"/>
                  </a:lnTo>
                  <a:close/>
                  <a:moveTo>
                    <a:pt x="9050" y="5073"/>
                  </a:moveTo>
                  <a:lnTo>
                    <a:pt x="9050" y="9097"/>
                  </a:lnTo>
                  <a:lnTo>
                    <a:pt x="8264" y="9097"/>
                  </a:lnTo>
                  <a:lnTo>
                    <a:pt x="8264" y="5073"/>
                  </a:lnTo>
                  <a:close/>
                  <a:moveTo>
                    <a:pt x="7597" y="0"/>
                  </a:moveTo>
                  <a:lnTo>
                    <a:pt x="7597" y="9097"/>
                  </a:lnTo>
                  <a:lnTo>
                    <a:pt x="6811" y="9097"/>
                  </a:lnTo>
                  <a:lnTo>
                    <a:pt x="6811" y="1477"/>
                  </a:lnTo>
                  <a:lnTo>
                    <a:pt x="4668" y="1477"/>
                  </a:lnTo>
                  <a:lnTo>
                    <a:pt x="4668" y="9097"/>
                  </a:lnTo>
                  <a:lnTo>
                    <a:pt x="3882" y="9097"/>
                  </a:lnTo>
                  <a:lnTo>
                    <a:pt x="3882" y="2930"/>
                  </a:lnTo>
                  <a:lnTo>
                    <a:pt x="1739" y="2930"/>
                  </a:lnTo>
                  <a:lnTo>
                    <a:pt x="1739" y="9097"/>
                  </a:lnTo>
                  <a:lnTo>
                    <a:pt x="0" y="9097"/>
                  </a:lnTo>
                  <a:lnTo>
                    <a:pt x="0" y="9764"/>
                  </a:lnTo>
                  <a:lnTo>
                    <a:pt x="11479" y="9764"/>
                  </a:lnTo>
                  <a:lnTo>
                    <a:pt x="11479" y="9097"/>
                  </a:lnTo>
                  <a:lnTo>
                    <a:pt x="9740" y="9097"/>
                  </a:lnTo>
                  <a:lnTo>
                    <a:pt x="97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84" name="Google Shape;8384;p54"/>
            <p:cNvSpPr/>
            <p:nvPr/>
          </p:nvSpPr>
          <p:spPr>
            <a:xfrm>
              <a:off x="7087870" y="2775468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85" name="Google Shape;8385;p54"/>
            <p:cNvSpPr/>
            <p:nvPr/>
          </p:nvSpPr>
          <p:spPr>
            <a:xfrm>
              <a:off x="7173364" y="2775468"/>
              <a:ext cx="42747" cy="20359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2"/>
                  </a:lnTo>
                  <a:lnTo>
                    <a:pt x="1453" y="692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86" name="Google Shape;8386;p54"/>
            <p:cNvSpPr/>
            <p:nvPr/>
          </p:nvSpPr>
          <p:spPr>
            <a:xfrm>
              <a:off x="7259534" y="2775468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0" y="1"/>
                  </a:moveTo>
                  <a:lnTo>
                    <a:pt x="0" y="692"/>
                  </a:lnTo>
                  <a:lnTo>
                    <a:pt x="1453" y="692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8387" name="Google Shape;8387;p54"/>
          <p:cNvGrpSpPr/>
          <p:nvPr/>
        </p:nvGrpSpPr>
        <p:grpSpPr>
          <a:xfrm>
            <a:off x="6978130" y="2434996"/>
            <a:ext cx="339124" cy="339124"/>
            <a:chOff x="6444730" y="2434996"/>
            <a:chExt cx="339124" cy="339124"/>
          </a:xfrm>
        </p:grpSpPr>
        <p:sp>
          <p:nvSpPr>
            <p:cNvPr id="8388" name="Google Shape;8388;p54"/>
            <p:cNvSpPr/>
            <p:nvPr/>
          </p:nvSpPr>
          <p:spPr>
            <a:xfrm>
              <a:off x="6444730" y="2434996"/>
              <a:ext cx="339124" cy="339124"/>
            </a:xfrm>
            <a:custGeom>
              <a:rect b="b" l="l" r="r" t="t"/>
              <a:pathLst>
                <a:path extrusionOk="0" h="11527" w="11527">
                  <a:moveTo>
                    <a:pt x="5454" y="1429"/>
                  </a:moveTo>
                  <a:lnTo>
                    <a:pt x="5454" y="5454"/>
                  </a:lnTo>
                  <a:lnTo>
                    <a:pt x="1429" y="5454"/>
                  </a:lnTo>
                  <a:cubicBezTo>
                    <a:pt x="1620" y="3310"/>
                    <a:pt x="3310" y="1619"/>
                    <a:pt x="5454" y="1429"/>
                  </a:cubicBezTo>
                  <a:close/>
                  <a:moveTo>
                    <a:pt x="6097" y="715"/>
                  </a:moveTo>
                  <a:cubicBezTo>
                    <a:pt x="8645" y="905"/>
                    <a:pt x="10669" y="2929"/>
                    <a:pt x="10836" y="5454"/>
                  </a:cubicBezTo>
                  <a:lnTo>
                    <a:pt x="6097" y="5454"/>
                  </a:lnTo>
                  <a:lnTo>
                    <a:pt x="6097" y="715"/>
                  </a:lnTo>
                  <a:close/>
                  <a:moveTo>
                    <a:pt x="10121" y="6097"/>
                  </a:moveTo>
                  <a:cubicBezTo>
                    <a:pt x="9955" y="8240"/>
                    <a:pt x="8240" y="9955"/>
                    <a:pt x="6097" y="10121"/>
                  </a:cubicBezTo>
                  <a:lnTo>
                    <a:pt x="6097" y="6097"/>
                  </a:lnTo>
                  <a:close/>
                  <a:moveTo>
                    <a:pt x="5454" y="6097"/>
                  </a:moveTo>
                  <a:lnTo>
                    <a:pt x="5454" y="10836"/>
                  </a:lnTo>
                  <a:cubicBezTo>
                    <a:pt x="2929" y="10669"/>
                    <a:pt x="905" y="8645"/>
                    <a:pt x="715" y="6097"/>
                  </a:cubicBezTo>
                  <a:close/>
                  <a:moveTo>
                    <a:pt x="5406" y="0"/>
                  </a:moveTo>
                  <a:lnTo>
                    <a:pt x="5406" y="738"/>
                  </a:lnTo>
                  <a:cubicBezTo>
                    <a:pt x="4192" y="834"/>
                    <a:pt x="3072" y="1334"/>
                    <a:pt x="2191" y="2191"/>
                  </a:cubicBezTo>
                  <a:cubicBezTo>
                    <a:pt x="1334" y="3072"/>
                    <a:pt x="834" y="4191"/>
                    <a:pt x="738" y="5406"/>
                  </a:cubicBezTo>
                  <a:lnTo>
                    <a:pt x="0" y="5406"/>
                  </a:lnTo>
                  <a:lnTo>
                    <a:pt x="0" y="5739"/>
                  </a:lnTo>
                  <a:cubicBezTo>
                    <a:pt x="0" y="7287"/>
                    <a:pt x="596" y="8716"/>
                    <a:pt x="1691" y="9835"/>
                  </a:cubicBezTo>
                  <a:cubicBezTo>
                    <a:pt x="2763" y="10907"/>
                    <a:pt x="4239" y="11526"/>
                    <a:pt x="5787" y="11526"/>
                  </a:cubicBezTo>
                  <a:lnTo>
                    <a:pt x="6097" y="11526"/>
                  </a:lnTo>
                  <a:lnTo>
                    <a:pt x="6097" y="10788"/>
                  </a:lnTo>
                  <a:cubicBezTo>
                    <a:pt x="7335" y="10693"/>
                    <a:pt x="8454" y="10193"/>
                    <a:pt x="9312" y="9312"/>
                  </a:cubicBezTo>
                  <a:cubicBezTo>
                    <a:pt x="10193" y="8454"/>
                    <a:pt x="10693" y="7335"/>
                    <a:pt x="10788" y="6097"/>
                  </a:cubicBezTo>
                  <a:lnTo>
                    <a:pt x="11526" y="6097"/>
                  </a:lnTo>
                  <a:lnTo>
                    <a:pt x="11526" y="5787"/>
                  </a:lnTo>
                  <a:cubicBezTo>
                    <a:pt x="11526" y="4239"/>
                    <a:pt x="10931" y="2810"/>
                    <a:pt x="9836" y="1691"/>
                  </a:cubicBezTo>
                  <a:cubicBezTo>
                    <a:pt x="8740" y="619"/>
                    <a:pt x="7287" y="0"/>
                    <a:pt x="5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89" name="Google Shape;8389;p54"/>
            <p:cNvSpPr/>
            <p:nvPr/>
          </p:nvSpPr>
          <p:spPr>
            <a:xfrm>
              <a:off x="6532283" y="2638167"/>
              <a:ext cx="48396" cy="20329"/>
            </a:xfrm>
            <a:custGeom>
              <a:rect b="b" l="l" r="r" t="t"/>
              <a:pathLst>
                <a:path extrusionOk="0" h="691" w="1645">
                  <a:moveTo>
                    <a:pt x="1" y="0"/>
                  </a:moveTo>
                  <a:lnTo>
                    <a:pt x="1" y="691"/>
                  </a:lnTo>
                  <a:lnTo>
                    <a:pt x="1644" y="691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90" name="Google Shape;8390;p54"/>
            <p:cNvSpPr/>
            <p:nvPr/>
          </p:nvSpPr>
          <p:spPr>
            <a:xfrm>
              <a:off x="6532283" y="2680208"/>
              <a:ext cx="48396" cy="20329"/>
            </a:xfrm>
            <a:custGeom>
              <a:rect b="b" l="l" r="r" t="t"/>
              <a:pathLst>
                <a:path extrusionOk="0" h="691" w="1645">
                  <a:moveTo>
                    <a:pt x="1" y="0"/>
                  </a:moveTo>
                  <a:lnTo>
                    <a:pt x="1" y="691"/>
                  </a:lnTo>
                  <a:lnTo>
                    <a:pt x="1644" y="691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91" name="Google Shape;8391;p54"/>
            <p:cNvSpPr/>
            <p:nvPr/>
          </p:nvSpPr>
          <p:spPr>
            <a:xfrm>
              <a:off x="6648608" y="2509251"/>
              <a:ext cx="48366" cy="20359"/>
            </a:xfrm>
            <a:custGeom>
              <a:rect b="b" l="l" r="r" t="t"/>
              <a:pathLst>
                <a:path extrusionOk="0" h="692" w="1644">
                  <a:moveTo>
                    <a:pt x="0" y="0"/>
                  </a:moveTo>
                  <a:lnTo>
                    <a:pt x="0" y="691"/>
                  </a:lnTo>
                  <a:lnTo>
                    <a:pt x="1643" y="691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392" name="Google Shape;8392;p54"/>
            <p:cNvSpPr/>
            <p:nvPr/>
          </p:nvSpPr>
          <p:spPr>
            <a:xfrm>
              <a:off x="6648608" y="2551291"/>
              <a:ext cx="48366" cy="20329"/>
            </a:xfrm>
            <a:custGeom>
              <a:rect b="b" l="l" r="r" t="t"/>
              <a:pathLst>
                <a:path extrusionOk="0" h="691" w="1644">
                  <a:moveTo>
                    <a:pt x="0" y="0"/>
                  </a:moveTo>
                  <a:lnTo>
                    <a:pt x="0" y="691"/>
                  </a:lnTo>
                  <a:lnTo>
                    <a:pt x="1643" y="691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8393" name="Google Shape;8393;p54"/>
          <p:cNvSpPr/>
          <p:nvPr/>
        </p:nvSpPr>
        <p:spPr>
          <a:xfrm>
            <a:off x="6254020" y="2497336"/>
            <a:ext cx="337742" cy="280990"/>
          </a:xfrm>
          <a:custGeom>
            <a:rect b="b" l="l" r="r" t="t"/>
            <a:pathLst>
              <a:path extrusionOk="0" h="9551" w="11480">
                <a:moveTo>
                  <a:pt x="5716" y="644"/>
                </a:moveTo>
                <a:cubicBezTo>
                  <a:pt x="5978" y="644"/>
                  <a:pt x="6192" y="858"/>
                  <a:pt x="6192" y="1120"/>
                </a:cubicBezTo>
                <a:cubicBezTo>
                  <a:pt x="6192" y="1406"/>
                  <a:pt x="5978" y="1596"/>
                  <a:pt x="5716" y="1596"/>
                </a:cubicBezTo>
                <a:cubicBezTo>
                  <a:pt x="5454" y="1596"/>
                  <a:pt x="5240" y="1406"/>
                  <a:pt x="5240" y="1120"/>
                </a:cubicBezTo>
                <a:cubicBezTo>
                  <a:pt x="5240" y="882"/>
                  <a:pt x="5454" y="644"/>
                  <a:pt x="5716" y="644"/>
                </a:cubicBezTo>
                <a:close/>
                <a:moveTo>
                  <a:pt x="8860" y="2287"/>
                </a:moveTo>
                <a:cubicBezTo>
                  <a:pt x="9145" y="2287"/>
                  <a:pt x="9336" y="2501"/>
                  <a:pt x="9336" y="2763"/>
                </a:cubicBezTo>
                <a:cubicBezTo>
                  <a:pt x="9336" y="3025"/>
                  <a:pt x="9145" y="3239"/>
                  <a:pt x="8860" y="3239"/>
                </a:cubicBezTo>
                <a:cubicBezTo>
                  <a:pt x="8598" y="3239"/>
                  <a:pt x="8383" y="3025"/>
                  <a:pt x="8383" y="2763"/>
                </a:cubicBezTo>
                <a:cubicBezTo>
                  <a:pt x="8383" y="2501"/>
                  <a:pt x="8598" y="2287"/>
                  <a:pt x="8860" y="2287"/>
                </a:cubicBezTo>
                <a:close/>
                <a:moveTo>
                  <a:pt x="2501" y="3549"/>
                </a:moveTo>
                <a:cubicBezTo>
                  <a:pt x="2763" y="3549"/>
                  <a:pt x="2977" y="3739"/>
                  <a:pt x="2977" y="4025"/>
                </a:cubicBezTo>
                <a:cubicBezTo>
                  <a:pt x="2977" y="4287"/>
                  <a:pt x="2763" y="4502"/>
                  <a:pt x="2501" y="4502"/>
                </a:cubicBezTo>
                <a:cubicBezTo>
                  <a:pt x="2239" y="4502"/>
                  <a:pt x="2025" y="4287"/>
                  <a:pt x="2025" y="4025"/>
                </a:cubicBezTo>
                <a:cubicBezTo>
                  <a:pt x="2025" y="3787"/>
                  <a:pt x="2239" y="3549"/>
                  <a:pt x="2501" y="3549"/>
                </a:cubicBezTo>
                <a:close/>
                <a:moveTo>
                  <a:pt x="6621" y="1787"/>
                </a:moveTo>
                <a:lnTo>
                  <a:pt x="7740" y="2549"/>
                </a:lnTo>
                <a:cubicBezTo>
                  <a:pt x="7740" y="2620"/>
                  <a:pt x="7693" y="2668"/>
                  <a:pt x="7693" y="2739"/>
                </a:cubicBezTo>
                <a:cubicBezTo>
                  <a:pt x="7693" y="3216"/>
                  <a:pt x="7978" y="3597"/>
                  <a:pt x="8383" y="3787"/>
                </a:cubicBezTo>
                <a:lnTo>
                  <a:pt x="7407" y="6454"/>
                </a:lnTo>
                <a:lnTo>
                  <a:pt x="6216" y="2144"/>
                </a:lnTo>
                <a:cubicBezTo>
                  <a:pt x="6407" y="2049"/>
                  <a:pt x="6502" y="1930"/>
                  <a:pt x="6621" y="1787"/>
                </a:cubicBezTo>
                <a:close/>
                <a:moveTo>
                  <a:pt x="4906" y="1953"/>
                </a:moveTo>
                <a:cubicBezTo>
                  <a:pt x="5002" y="2049"/>
                  <a:pt x="5121" y="2144"/>
                  <a:pt x="5240" y="2192"/>
                </a:cubicBezTo>
                <a:lnTo>
                  <a:pt x="3954" y="6788"/>
                </a:lnTo>
                <a:lnTo>
                  <a:pt x="3120" y="4978"/>
                </a:lnTo>
                <a:cubicBezTo>
                  <a:pt x="3430" y="4763"/>
                  <a:pt x="3620" y="4406"/>
                  <a:pt x="3620" y="4025"/>
                </a:cubicBezTo>
                <a:cubicBezTo>
                  <a:pt x="3620" y="3859"/>
                  <a:pt x="3597" y="3692"/>
                  <a:pt x="3549" y="3573"/>
                </a:cubicBezTo>
                <a:lnTo>
                  <a:pt x="4906" y="1953"/>
                </a:lnTo>
                <a:close/>
                <a:moveTo>
                  <a:pt x="2572" y="5406"/>
                </a:moveTo>
                <a:lnTo>
                  <a:pt x="3644" y="7788"/>
                </a:lnTo>
                <a:lnTo>
                  <a:pt x="3358" y="8931"/>
                </a:lnTo>
                <a:lnTo>
                  <a:pt x="1001" y="8931"/>
                </a:lnTo>
                <a:lnTo>
                  <a:pt x="2572" y="5406"/>
                </a:lnTo>
                <a:close/>
                <a:moveTo>
                  <a:pt x="5740" y="2906"/>
                </a:moveTo>
                <a:lnTo>
                  <a:pt x="7407" y="8931"/>
                </a:lnTo>
                <a:lnTo>
                  <a:pt x="4073" y="8931"/>
                </a:lnTo>
                <a:lnTo>
                  <a:pt x="5740" y="2906"/>
                </a:lnTo>
                <a:close/>
                <a:moveTo>
                  <a:pt x="8860" y="4502"/>
                </a:moveTo>
                <a:lnTo>
                  <a:pt x="10503" y="8907"/>
                </a:lnTo>
                <a:lnTo>
                  <a:pt x="8097" y="8907"/>
                </a:lnTo>
                <a:lnTo>
                  <a:pt x="8097" y="8931"/>
                </a:lnTo>
                <a:lnTo>
                  <a:pt x="7740" y="7597"/>
                </a:lnTo>
                <a:lnTo>
                  <a:pt x="8860" y="4502"/>
                </a:lnTo>
                <a:close/>
                <a:moveTo>
                  <a:pt x="5740" y="1"/>
                </a:moveTo>
                <a:cubicBezTo>
                  <a:pt x="5121" y="1"/>
                  <a:pt x="4621" y="501"/>
                  <a:pt x="4621" y="1120"/>
                </a:cubicBezTo>
                <a:lnTo>
                  <a:pt x="4621" y="1287"/>
                </a:lnTo>
                <a:lnTo>
                  <a:pt x="3120" y="3025"/>
                </a:lnTo>
                <a:cubicBezTo>
                  <a:pt x="2906" y="2906"/>
                  <a:pt x="2715" y="2858"/>
                  <a:pt x="2430" y="2858"/>
                </a:cubicBezTo>
                <a:cubicBezTo>
                  <a:pt x="1882" y="2882"/>
                  <a:pt x="1406" y="3358"/>
                  <a:pt x="1358" y="3930"/>
                </a:cubicBezTo>
                <a:cubicBezTo>
                  <a:pt x="1334" y="4406"/>
                  <a:pt x="1644" y="4859"/>
                  <a:pt x="2049" y="5025"/>
                </a:cubicBezTo>
                <a:lnTo>
                  <a:pt x="1" y="9550"/>
                </a:lnTo>
                <a:lnTo>
                  <a:pt x="11479" y="9550"/>
                </a:lnTo>
                <a:lnTo>
                  <a:pt x="9336" y="3811"/>
                </a:lnTo>
                <a:cubicBezTo>
                  <a:pt x="9764" y="3620"/>
                  <a:pt x="10026" y="3216"/>
                  <a:pt x="10026" y="2739"/>
                </a:cubicBezTo>
                <a:cubicBezTo>
                  <a:pt x="10026" y="2144"/>
                  <a:pt x="9550" y="1644"/>
                  <a:pt x="8955" y="1596"/>
                </a:cubicBezTo>
                <a:cubicBezTo>
                  <a:pt x="8929" y="1594"/>
                  <a:pt x="8903" y="1594"/>
                  <a:pt x="8878" y="1594"/>
                </a:cubicBezTo>
                <a:cubicBezTo>
                  <a:pt x="8553" y="1594"/>
                  <a:pt x="8271" y="1733"/>
                  <a:pt x="8050" y="1953"/>
                </a:cubicBezTo>
                <a:lnTo>
                  <a:pt x="6859" y="1120"/>
                </a:lnTo>
                <a:cubicBezTo>
                  <a:pt x="6859" y="501"/>
                  <a:pt x="6359" y="1"/>
                  <a:pt x="57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394" name="Google Shape;8394;p54"/>
          <p:cNvSpPr/>
          <p:nvPr/>
        </p:nvSpPr>
        <p:spPr>
          <a:xfrm>
            <a:off x="5512405" y="2458090"/>
            <a:ext cx="339830" cy="337742"/>
          </a:xfrm>
          <a:custGeom>
            <a:rect b="b" l="l" r="r" t="t"/>
            <a:pathLst>
              <a:path extrusionOk="0" h="11480" w="11551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8395" name="Google Shape;8395;p54"/>
          <p:cNvGrpSpPr/>
          <p:nvPr/>
        </p:nvGrpSpPr>
        <p:grpSpPr>
          <a:xfrm>
            <a:off x="4782000" y="2470711"/>
            <a:ext cx="337737" cy="334913"/>
            <a:chOff x="4705800" y="2470711"/>
            <a:chExt cx="337737" cy="334913"/>
          </a:xfrm>
        </p:grpSpPr>
        <p:grpSp>
          <p:nvGrpSpPr>
            <p:cNvPr id="8396" name="Google Shape;8396;p54"/>
            <p:cNvGrpSpPr/>
            <p:nvPr/>
          </p:nvGrpSpPr>
          <p:grpSpPr>
            <a:xfrm>
              <a:off x="4705800" y="2501543"/>
              <a:ext cx="337737" cy="304082"/>
              <a:chOff x="4705800" y="2501543"/>
              <a:chExt cx="337737" cy="304082"/>
            </a:xfrm>
          </p:grpSpPr>
          <p:sp>
            <p:nvSpPr>
              <p:cNvPr id="8397" name="Google Shape;8397;p54"/>
              <p:cNvSpPr/>
              <p:nvPr/>
            </p:nvSpPr>
            <p:spPr>
              <a:xfrm>
                <a:off x="4923681" y="2502955"/>
                <a:ext cx="74315" cy="74286"/>
              </a:xfrm>
              <a:custGeom>
                <a:rect b="b" l="l" r="r" t="t"/>
                <a:pathLst>
                  <a:path extrusionOk="0" h="2525" w="2526">
                    <a:moveTo>
                      <a:pt x="1263" y="667"/>
                    </a:moveTo>
                    <a:cubicBezTo>
                      <a:pt x="1596" y="667"/>
                      <a:pt x="1835" y="929"/>
                      <a:pt x="1835" y="1238"/>
                    </a:cubicBezTo>
                    <a:cubicBezTo>
                      <a:pt x="1835" y="1572"/>
                      <a:pt x="1573" y="1810"/>
                      <a:pt x="1263" y="1810"/>
                    </a:cubicBezTo>
                    <a:cubicBezTo>
                      <a:pt x="953" y="1810"/>
                      <a:pt x="715" y="1524"/>
                      <a:pt x="715" y="1238"/>
                    </a:cubicBezTo>
                    <a:cubicBezTo>
                      <a:pt x="668" y="929"/>
                      <a:pt x="953" y="667"/>
                      <a:pt x="1263" y="667"/>
                    </a:cubicBezTo>
                    <a:close/>
                    <a:moveTo>
                      <a:pt x="1263" y="0"/>
                    </a:moveTo>
                    <a:cubicBezTo>
                      <a:pt x="596" y="0"/>
                      <a:pt x="25" y="572"/>
                      <a:pt x="25" y="1262"/>
                    </a:cubicBezTo>
                    <a:cubicBezTo>
                      <a:pt x="1" y="1953"/>
                      <a:pt x="572" y="2524"/>
                      <a:pt x="1263" y="2524"/>
                    </a:cubicBezTo>
                    <a:cubicBezTo>
                      <a:pt x="1954" y="2524"/>
                      <a:pt x="2525" y="1953"/>
                      <a:pt x="2525" y="1262"/>
                    </a:cubicBezTo>
                    <a:cubicBezTo>
                      <a:pt x="2525" y="572"/>
                      <a:pt x="1954" y="0"/>
                      <a:pt x="1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98" name="Google Shape;8398;p54"/>
              <p:cNvSpPr/>
              <p:nvPr/>
            </p:nvSpPr>
            <p:spPr>
              <a:xfrm>
                <a:off x="4969929" y="2582800"/>
                <a:ext cx="73609" cy="73609"/>
              </a:xfrm>
              <a:custGeom>
                <a:rect b="b" l="l" r="r" t="t"/>
                <a:pathLst>
                  <a:path extrusionOk="0" h="2502" w="2502">
                    <a:moveTo>
                      <a:pt x="1263" y="692"/>
                    </a:moveTo>
                    <a:cubicBezTo>
                      <a:pt x="1549" y="692"/>
                      <a:pt x="1811" y="954"/>
                      <a:pt x="1811" y="1263"/>
                    </a:cubicBezTo>
                    <a:cubicBezTo>
                      <a:pt x="1811" y="1549"/>
                      <a:pt x="1549" y="1835"/>
                      <a:pt x="1263" y="1835"/>
                    </a:cubicBezTo>
                    <a:cubicBezTo>
                      <a:pt x="929" y="1835"/>
                      <a:pt x="691" y="1549"/>
                      <a:pt x="691" y="1263"/>
                    </a:cubicBezTo>
                    <a:cubicBezTo>
                      <a:pt x="691" y="930"/>
                      <a:pt x="953" y="692"/>
                      <a:pt x="1263" y="692"/>
                    </a:cubicBezTo>
                    <a:close/>
                    <a:moveTo>
                      <a:pt x="1263" y="1"/>
                    </a:moveTo>
                    <a:cubicBezTo>
                      <a:pt x="572" y="1"/>
                      <a:pt x="1" y="572"/>
                      <a:pt x="1" y="1263"/>
                    </a:cubicBezTo>
                    <a:cubicBezTo>
                      <a:pt x="1" y="1954"/>
                      <a:pt x="572" y="2501"/>
                      <a:pt x="1263" y="2501"/>
                    </a:cubicBezTo>
                    <a:cubicBezTo>
                      <a:pt x="1930" y="2501"/>
                      <a:pt x="2501" y="1954"/>
                      <a:pt x="2501" y="1263"/>
                    </a:cubicBezTo>
                    <a:cubicBezTo>
                      <a:pt x="2501" y="549"/>
                      <a:pt x="1930" y="1"/>
                      <a:pt x="1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99" name="Google Shape;8399;p54"/>
              <p:cNvSpPr/>
              <p:nvPr/>
            </p:nvSpPr>
            <p:spPr>
              <a:xfrm>
                <a:off x="4952424" y="2673176"/>
                <a:ext cx="74286" cy="73609"/>
              </a:xfrm>
              <a:custGeom>
                <a:rect b="b" l="l" r="r" t="t"/>
                <a:pathLst>
                  <a:path extrusionOk="0" h="2502" w="2525">
                    <a:moveTo>
                      <a:pt x="1262" y="692"/>
                    </a:moveTo>
                    <a:cubicBezTo>
                      <a:pt x="1572" y="692"/>
                      <a:pt x="1810" y="954"/>
                      <a:pt x="1810" y="1263"/>
                    </a:cubicBezTo>
                    <a:cubicBezTo>
                      <a:pt x="1858" y="1573"/>
                      <a:pt x="1572" y="1811"/>
                      <a:pt x="1262" y="1811"/>
                    </a:cubicBezTo>
                    <a:cubicBezTo>
                      <a:pt x="929" y="1811"/>
                      <a:pt x="691" y="1549"/>
                      <a:pt x="691" y="1263"/>
                    </a:cubicBezTo>
                    <a:cubicBezTo>
                      <a:pt x="691" y="930"/>
                      <a:pt x="953" y="692"/>
                      <a:pt x="1262" y="692"/>
                    </a:cubicBezTo>
                    <a:close/>
                    <a:moveTo>
                      <a:pt x="1262" y="1"/>
                    </a:moveTo>
                    <a:cubicBezTo>
                      <a:pt x="572" y="1"/>
                      <a:pt x="0" y="573"/>
                      <a:pt x="0" y="1263"/>
                    </a:cubicBezTo>
                    <a:cubicBezTo>
                      <a:pt x="0" y="1930"/>
                      <a:pt x="572" y="2502"/>
                      <a:pt x="1262" y="2502"/>
                    </a:cubicBezTo>
                    <a:cubicBezTo>
                      <a:pt x="1929" y="2502"/>
                      <a:pt x="2501" y="1930"/>
                      <a:pt x="2501" y="1263"/>
                    </a:cubicBezTo>
                    <a:cubicBezTo>
                      <a:pt x="2525" y="573"/>
                      <a:pt x="1977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00" name="Google Shape;8400;p54"/>
              <p:cNvSpPr/>
              <p:nvPr/>
            </p:nvSpPr>
            <p:spPr>
              <a:xfrm>
                <a:off x="4881670" y="2732045"/>
                <a:ext cx="74286" cy="73579"/>
              </a:xfrm>
              <a:custGeom>
                <a:rect b="b" l="l" r="r" t="t"/>
                <a:pathLst>
                  <a:path extrusionOk="0" h="2501" w="2525">
                    <a:moveTo>
                      <a:pt x="1238" y="691"/>
                    </a:moveTo>
                    <a:cubicBezTo>
                      <a:pt x="1572" y="691"/>
                      <a:pt x="1810" y="953"/>
                      <a:pt x="1810" y="1239"/>
                    </a:cubicBezTo>
                    <a:cubicBezTo>
                      <a:pt x="1810" y="1548"/>
                      <a:pt x="1572" y="1810"/>
                      <a:pt x="1238" y="1810"/>
                    </a:cubicBezTo>
                    <a:cubicBezTo>
                      <a:pt x="905" y="1810"/>
                      <a:pt x="691" y="1548"/>
                      <a:pt x="691" y="1239"/>
                    </a:cubicBezTo>
                    <a:cubicBezTo>
                      <a:pt x="691" y="929"/>
                      <a:pt x="953" y="691"/>
                      <a:pt x="1238" y="691"/>
                    </a:cubicBezTo>
                    <a:close/>
                    <a:moveTo>
                      <a:pt x="1238" y="0"/>
                    </a:moveTo>
                    <a:cubicBezTo>
                      <a:pt x="572" y="0"/>
                      <a:pt x="0" y="572"/>
                      <a:pt x="0" y="1239"/>
                    </a:cubicBezTo>
                    <a:cubicBezTo>
                      <a:pt x="0" y="1929"/>
                      <a:pt x="548" y="2501"/>
                      <a:pt x="1238" y="2501"/>
                    </a:cubicBezTo>
                    <a:cubicBezTo>
                      <a:pt x="1929" y="2501"/>
                      <a:pt x="2501" y="1929"/>
                      <a:pt x="2501" y="1239"/>
                    </a:cubicBezTo>
                    <a:cubicBezTo>
                      <a:pt x="2524" y="572"/>
                      <a:pt x="1953" y="0"/>
                      <a:pt x="1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01" name="Google Shape;8401;p54"/>
              <p:cNvSpPr/>
              <p:nvPr/>
            </p:nvSpPr>
            <p:spPr>
              <a:xfrm>
                <a:off x="4789881" y="2731339"/>
                <a:ext cx="73579" cy="73609"/>
              </a:xfrm>
              <a:custGeom>
                <a:rect b="b" l="l" r="r" t="t"/>
                <a:pathLst>
                  <a:path extrusionOk="0" h="2502" w="2501">
                    <a:moveTo>
                      <a:pt x="1239" y="667"/>
                    </a:moveTo>
                    <a:cubicBezTo>
                      <a:pt x="1548" y="667"/>
                      <a:pt x="1810" y="953"/>
                      <a:pt x="1810" y="1239"/>
                    </a:cubicBezTo>
                    <a:cubicBezTo>
                      <a:pt x="1810" y="1549"/>
                      <a:pt x="1572" y="1810"/>
                      <a:pt x="1239" y="1810"/>
                    </a:cubicBezTo>
                    <a:cubicBezTo>
                      <a:pt x="905" y="1810"/>
                      <a:pt x="667" y="1549"/>
                      <a:pt x="667" y="1239"/>
                    </a:cubicBezTo>
                    <a:cubicBezTo>
                      <a:pt x="667" y="906"/>
                      <a:pt x="953" y="667"/>
                      <a:pt x="1239" y="667"/>
                    </a:cubicBezTo>
                    <a:close/>
                    <a:moveTo>
                      <a:pt x="1239" y="1"/>
                    </a:moveTo>
                    <a:cubicBezTo>
                      <a:pt x="548" y="1"/>
                      <a:pt x="0" y="548"/>
                      <a:pt x="0" y="1239"/>
                    </a:cubicBezTo>
                    <a:cubicBezTo>
                      <a:pt x="0" y="1930"/>
                      <a:pt x="548" y="2501"/>
                      <a:pt x="1239" y="2501"/>
                    </a:cubicBezTo>
                    <a:cubicBezTo>
                      <a:pt x="1929" y="2501"/>
                      <a:pt x="2501" y="1930"/>
                      <a:pt x="2501" y="1239"/>
                    </a:cubicBezTo>
                    <a:cubicBezTo>
                      <a:pt x="2501" y="548"/>
                      <a:pt x="1953" y="1"/>
                      <a:pt x="1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02" name="Google Shape;8402;p54"/>
              <p:cNvSpPr/>
              <p:nvPr/>
            </p:nvSpPr>
            <p:spPr>
              <a:xfrm>
                <a:off x="4720510" y="2670382"/>
                <a:ext cx="73609" cy="73609"/>
              </a:xfrm>
              <a:custGeom>
                <a:rect b="b" l="l" r="r" t="t"/>
                <a:pathLst>
                  <a:path extrusionOk="0" h="2502" w="2502">
                    <a:moveTo>
                      <a:pt x="1239" y="691"/>
                    </a:moveTo>
                    <a:cubicBezTo>
                      <a:pt x="1549" y="691"/>
                      <a:pt x="1811" y="953"/>
                      <a:pt x="1811" y="1263"/>
                    </a:cubicBezTo>
                    <a:cubicBezTo>
                      <a:pt x="1811" y="1596"/>
                      <a:pt x="1549" y="1834"/>
                      <a:pt x="1239" y="1834"/>
                    </a:cubicBezTo>
                    <a:cubicBezTo>
                      <a:pt x="929" y="1834"/>
                      <a:pt x="691" y="1549"/>
                      <a:pt x="691" y="1263"/>
                    </a:cubicBezTo>
                    <a:cubicBezTo>
                      <a:pt x="691" y="953"/>
                      <a:pt x="953" y="691"/>
                      <a:pt x="1239" y="691"/>
                    </a:cubicBezTo>
                    <a:close/>
                    <a:moveTo>
                      <a:pt x="1239" y="1"/>
                    </a:moveTo>
                    <a:cubicBezTo>
                      <a:pt x="572" y="1"/>
                      <a:pt x="1" y="572"/>
                      <a:pt x="1" y="1263"/>
                    </a:cubicBezTo>
                    <a:cubicBezTo>
                      <a:pt x="1" y="1954"/>
                      <a:pt x="572" y="2501"/>
                      <a:pt x="1239" y="2501"/>
                    </a:cubicBezTo>
                    <a:cubicBezTo>
                      <a:pt x="1930" y="2501"/>
                      <a:pt x="2501" y="1954"/>
                      <a:pt x="2501" y="1263"/>
                    </a:cubicBezTo>
                    <a:cubicBezTo>
                      <a:pt x="2501" y="572"/>
                      <a:pt x="1930" y="1"/>
                      <a:pt x="1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03" name="Google Shape;8403;p54"/>
              <p:cNvSpPr/>
              <p:nvPr/>
            </p:nvSpPr>
            <p:spPr>
              <a:xfrm>
                <a:off x="4705800" y="2580711"/>
                <a:ext cx="73609" cy="73579"/>
              </a:xfrm>
              <a:custGeom>
                <a:rect b="b" l="l" r="r" t="t"/>
                <a:pathLst>
                  <a:path extrusionOk="0" h="2501" w="2502">
                    <a:moveTo>
                      <a:pt x="1215" y="667"/>
                    </a:moveTo>
                    <a:cubicBezTo>
                      <a:pt x="1549" y="667"/>
                      <a:pt x="1787" y="953"/>
                      <a:pt x="1787" y="1239"/>
                    </a:cubicBezTo>
                    <a:cubicBezTo>
                      <a:pt x="1787" y="1572"/>
                      <a:pt x="1501" y="1810"/>
                      <a:pt x="1215" y="1810"/>
                    </a:cubicBezTo>
                    <a:cubicBezTo>
                      <a:pt x="906" y="1810"/>
                      <a:pt x="644" y="1548"/>
                      <a:pt x="644" y="1239"/>
                    </a:cubicBezTo>
                    <a:cubicBezTo>
                      <a:pt x="644" y="905"/>
                      <a:pt x="906" y="667"/>
                      <a:pt x="1215" y="667"/>
                    </a:cubicBezTo>
                    <a:close/>
                    <a:moveTo>
                      <a:pt x="1239" y="0"/>
                    </a:moveTo>
                    <a:cubicBezTo>
                      <a:pt x="548" y="0"/>
                      <a:pt x="1" y="548"/>
                      <a:pt x="1" y="1239"/>
                    </a:cubicBezTo>
                    <a:cubicBezTo>
                      <a:pt x="1" y="1929"/>
                      <a:pt x="548" y="2501"/>
                      <a:pt x="1239" y="2501"/>
                    </a:cubicBezTo>
                    <a:cubicBezTo>
                      <a:pt x="1930" y="2501"/>
                      <a:pt x="2501" y="1929"/>
                      <a:pt x="2501" y="1239"/>
                    </a:cubicBezTo>
                    <a:cubicBezTo>
                      <a:pt x="2501" y="548"/>
                      <a:pt x="1930" y="0"/>
                      <a:pt x="1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04" name="Google Shape;8404;p54"/>
              <p:cNvSpPr/>
              <p:nvPr/>
            </p:nvSpPr>
            <p:spPr>
              <a:xfrm>
                <a:off x="4752047" y="2501543"/>
                <a:ext cx="73579" cy="73579"/>
              </a:xfrm>
              <a:custGeom>
                <a:rect b="b" l="l" r="r" t="t"/>
                <a:pathLst>
                  <a:path extrusionOk="0" h="2501" w="2501">
                    <a:moveTo>
                      <a:pt x="1239" y="667"/>
                    </a:moveTo>
                    <a:cubicBezTo>
                      <a:pt x="1572" y="667"/>
                      <a:pt x="1810" y="929"/>
                      <a:pt x="1810" y="1215"/>
                    </a:cubicBezTo>
                    <a:cubicBezTo>
                      <a:pt x="1810" y="1525"/>
                      <a:pt x="1548" y="1787"/>
                      <a:pt x="1239" y="1787"/>
                    </a:cubicBezTo>
                    <a:cubicBezTo>
                      <a:pt x="929" y="1787"/>
                      <a:pt x="691" y="1525"/>
                      <a:pt x="691" y="1215"/>
                    </a:cubicBezTo>
                    <a:cubicBezTo>
                      <a:pt x="691" y="929"/>
                      <a:pt x="953" y="667"/>
                      <a:pt x="1239" y="667"/>
                    </a:cubicBezTo>
                    <a:close/>
                    <a:moveTo>
                      <a:pt x="1239" y="0"/>
                    </a:moveTo>
                    <a:cubicBezTo>
                      <a:pt x="572" y="0"/>
                      <a:pt x="0" y="572"/>
                      <a:pt x="0" y="1263"/>
                    </a:cubicBezTo>
                    <a:cubicBezTo>
                      <a:pt x="0" y="1929"/>
                      <a:pt x="572" y="2501"/>
                      <a:pt x="1239" y="2501"/>
                    </a:cubicBezTo>
                    <a:cubicBezTo>
                      <a:pt x="1929" y="2501"/>
                      <a:pt x="2501" y="1929"/>
                      <a:pt x="2501" y="1263"/>
                    </a:cubicBezTo>
                    <a:cubicBezTo>
                      <a:pt x="2501" y="572"/>
                      <a:pt x="1929" y="0"/>
                      <a:pt x="1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05" name="Google Shape;8405;p54"/>
              <p:cNvSpPr/>
              <p:nvPr/>
            </p:nvSpPr>
            <p:spPr>
              <a:xfrm>
                <a:off x="4864136" y="2654289"/>
                <a:ext cx="61694" cy="19623"/>
              </a:xfrm>
              <a:custGeom>
                <a:rect b="b" l="l" r="r" t="t"/>
                <a:pathLst>
                  <a:path extrusionOk="0" h="667" w="2097">
                    <a:moveTo>
                      <a:pt x="1" y="0"/>
                    </a:moveTo>
                    <a:lnTo>
                      <a:pt x="1" y="667"/>
                    </a:lnTo>
                    <a:lnTo>
                      <a:pt x="2096" y="667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06" name="Google Shape;8406;p54"/>
              <p:cNvSpPr/>
              <p:nvPr/>
            </p:nvSpPr>
            <p:spPr>
              <a:xfrm>
                <a:off x="4864136" y="2613631"/>
                <a:ext cx="61694" cy="20359"/>
              </a:xfrm>
              <a:custGeom>
                <a:rect b="b" l="l" r="r" t="t"/>
                <a:pathLst>
                  <a:path extrusionOk="0" h="692" w="2097">
                    <a:moveTo>
                      <a:pt x="1" y="1"/>
                    </a:moveTo>
                    <a:lnTo>
                      <a:pt x="1" y="691"/>
                    </a:lnTo>
                    <a:lnTo>
                      <a:pt x="2096" y="691"/>
                    </a:lnTo>
                    <a:lnTo>
                      <a:pt x="20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07" name="Google Shape;8407;p54"/>
              <p:cNvSpPr/>
              <p:nvPr/>
            </p:nvSpPr>
            <p:spPr>
              <a:xfrm>
                <a:off x="4822802" y="2654289"/>
                <a:ext cx="20359" cy="19623"/>
              </a:xfrm>
              <a:custGeom>
                <a:rect b="b" l="l" r="r" t="t"/>
                <a:pathLst>
                  <a:path extrusionOk="0" h="667" w="692">
                    <a:moveTo>
                      <a:pt x="1" y="0"/>
                    </a:moveTo>
                    <a:lnTo>
                      <a:pt x="1" y="667"/>
                    </a:lnTo>
                    <a:lnTo>
                      <a:pt x="691" y="667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08" name="Google Shape;8408;p54"/>
              <p:cNvSpPr/>
              <p:nvPr/>
            </p:nvSpPr>
            <p:spPr>
              <a:xfrm>
                <a:off x="4822802" y="2613631"/>
                <a:ext cx="20359" cy="20359"/>
              </a:xfrm>
              <a:custGeom>
                <a:rect b="b" l="l" r="r" t="t"/>
                <a:pathLst>
                  <a:path extrusionOk="0" h="692" w="692">
                    <a:moveTo>
                      <a:pt x="1" y="1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8409" name="Google Shape;8409;p54"/>
            <p:cNvSpPr/>
            <p:nvPr/>
          </p:nvSpPr>
          <p:spPr>
            <a:xfrm>
              <a:off x="4837511" y="2470711"/>
              <a:ext cx="73609" cy="73609"/>
            </a:xfrm>
            <a:custGeom>
              <a:rect b="b" l="l" r="r" t="t"/>
              <a:pathLst>
                <a:path extrusionOk="0" h="2502" w="2502">
                  <a:moveTo>
                    <a:pt x="1263" y="691"/>
                  </a:moveTo>
                  <a:cubicBezTo>
                    <a:pt x="1596" y="691"/>
                    <a:pt x="1811" y="953"/>
                    <a:pt x="1811" y="1263"/>
                  </a:cubicBezTo>
                  <a:cubicBezTo>
                    <a:pt x="1811" y="1596"/>
                    <a:pt x="1549" y="1834"/>
                    <a:pt x="1263" y="1834"/>
                  </a:cubicBezTo>
                  <a:cubicBezTo>
                    <a:pt x="929" y="1834"/>
                    <a:pt x="691" y="1549"/>
                    <a:pt x="691" y="1263"/>
                  </a:cubicBezTo>
                  <a:cubicBezTo>
                    <a:pt x="691" y="929"/>
                    <a:pt x="953" y="691"/>
                    <a:pt x="1263" y="691"/>
                  </a:cubicBezTo>
                  <a:close/>
                  <a:moveTo>
                    <a:pt x="1263" y="1"/>
                  </a:moveTo>
                  <a:cubicBezTo>
                    <a:pt x="572" y="1"/>
                    <a:pt x="1" y="572"/>
                    <a:pt x="1" y="1263"/>
                  </a:cubicBezTo>
                  <a:cubicBezTo>
                    <a:pt x="1" y="1953"/>
                    <a:pt x="572" y="2501"/>
                    <a:pt x="1263" y="2501"/>
                  </a:cubicBezTo>
                  <a:cubicBezTo>
                    <a:pt x="1930" y="2501"/>
                    <a:pt x="2501" y="1953"/>
                    <a:pt x="2501" y="1263"/>
                  </a:cubicBezTo>
                  <a:cubicBezTo>
                    <a:pt x="2501" y="572"/>
                    <a:pt x="1954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8410" name="Google Shape;8410;p54"/>
          <p:cNvGrpSpPr/>
          <p:nvPr/>
        </p:nvGrpSpPr>
        <p:grpSpPr>
          <a:xfrm>
            <a:off x="4042504" y="2489628"/>
            <a:ext cx="346832" cy="319498"/>
            <a:chOff x="4118704" y="2489628"/>
            <a:chExt cx="346832" cy="319498"/>
          </a:xfrm>
        </p:grpSpPr>
        <p:sp>
          <p:nvSpPr>
            <p:cNvPr id="8411" name="Google Shape;8411;p54"/>
            <p:cNvSpPr/>
            <p:nvPr/>
          </p:nvSpPr>
          <p:spPr>
            <a:xfrm>
              <a:off x="4118704" y="2489628"/>
              <a:ext cx="346126" cy="97174"/>
            </a:xfrm>
            <a:custGeom>
              <a:rect b="b" l="l" r="r" t="t"/>
              <a:pathLst>
                <a:path extrusionOk="0" h="3303" w="11765">
                  <a:moveTo>
                    <a:pt x="10431" y="1120"/>
                  </a:moveTo>
                  <a:cubicBezTo>
                    <a:pt x="10788" y="1120"/>
                    <a:pt x="11050" y="1453"/>
                    <a:pt x="10955" y="1811"/>
                  </a:cubicBezTo>
                  <a:cubicBezTo>
                    <a:pt x="10931" y="2025"/>
                    <a:pt x="10669" y="2215"/>
                    <a:pt x="10431" y="2215"/>
                  </a:cubicBezTo>
                  <a:lnTo>
                    <a:pt x="9883" y="2215"/>
                  </a:lnTo>
                  <a:lnTo>
                    <a:pt x="9883" y="1120"/>
                  </a:lnTo>
                  <a:close/>
                  <a:moveTo>
                    <a:pt x="9240" y="1144"/>
                  </a:moveTo>
                  <a:lnTo>
                    <a:pt x="9240" y="2263"/>
                  </a:lnTo>
                  <a:lnTo>
                    <a:pt x="3310" y="2263"/>
                  </a:lnTo>
                  <a:lnTo>
                    <a:pt x="3310" y="2215"/>
                  </a:lnTo>
                  <a:cubicBezTo>
                    <a:pt x="3358" y="2049"/>
                    <a:pt x="3406" y="1858"/>
                    <a:pt x="3406" y="1691"/>
                  </a:cubicBezTo>
                  <a:cubicBezTo>
                    <a:pt x="3406" y="1501"/>
                    <a:pt x="3358" y="1310"/>
                    <a:pt x="3310" y="1144"/>
                  </a:cubicBezTo>
                  <a:close/>
                  <a:moveTo>
                    <a:pt x="1786" y="667"/>
                  </a:moveTo>
                  <a:cubicBezTo>
                    <a:pt x="2334" y="667"/>
                    <a:pt x="2763" y="1120"/>
                    <a:pt x="2763" y="1668"/>
                  </a:cubicBezTo>
                  <a:cubicBezTo>
                    <a:pt x="2763" y="2192"/>
                    <a:pt x="2334" y="2644"/>
                    <a:pt x="1786" y="2644"/>
                  </a:cubicBezTo>
                  <a:cubicBezTo>
                    <a:pt x="1262" y="2644"/>
                    <a:pt x="810" y="2192"/>
                    <a:pt x="810" y="1668"/>
                  </a:cubicBezTo>
                  <a:cubicBezTo>
                    <a:pt x="810" y="1120"/>
                    <a:pt x="1262" y="667"/>
                    <a:pt x="1786" y="667"/>
                  </a:cubicBezTo>
                  <a:close/>
                  <a:moveTo>
                    <a:pt x="1739" y="1"/>
                  </a:moveTo>
                  <a:cubicBezTo>
                    <a:pt x="786" y="1"/>
                    <a:pt x="0" y="834"/>
                    <a:pt x="48" y="1811"/>
                  </a:cubicBezTo>
                  <a:cubicBezTo>
                    <a:pt x="191" y="2573"/>
                    <a:pt x="786" y="3216"/>
                    <a:pt x="1572" y="3287"/>
                  </a:cubicBezTo>
                  <a:cubicBezTo>
                    <a:pt x="1647" y="3297"/>
                    <a:pt x="1721" y="3302"/>
                    <a:pt x="1793" y="3302"/>
                  </a:cubicBezTo>
                  <a:cubicBezTo>
                    <a:pt x="2228" y="3302"/>
                    <a:pt x="2616" y="3127"/>
                    <a:pt x="2882" y="2882"/>
                  </a:cubicBezTo>
                  <a:lnTo>
                    <a:pt x="10431" y="2882"/>
                  </a:lnTo>
                  <a:cubicBezTo>
                    <a:pt x="11026" y="2882"/>
                    <a:pt x="11550" y="2430"/>
                    <a:pt x="11645" y="1834"/>
                  </a:cubicBezTo>
                  <a:cubicBezTo>
                    <a:pt x="11764" y="1096"/>
                    <a:pt x="11169" y="429"/>
                    <a:pt x="10431" y="429"/>
                  </a:cubicBezTo>
                  <a:lnTo>
                    <a:pt x="2858" y="429"/>
                  </a:lnTo>
                  <a:cubicBezTo>
                    <a:pt x="2572" y="167"/>
                    <a:pt x="2167" y="1"/>
                    <a:pt x="1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12" name="Google Shape;8412;p54"/>
            <p:cNvSpPr/>
            <p:nvPr/>
          </p:nvSpPr>
          <p:spPr>
            <a:xfrm>
              <a:off x="4119380" y="2601275"/>
              <a:ext cx="346156" cy="97174"/>
            </a:xfrm>
            <a:custGeom>
              <a:rect b="b" l="l" r="r" t="t"/>
              <a:pathLst>
                <a:path extrusionOk="0" h="3303" w="11766">
                  <a:moveTo>
                    <a:pt x="8455" y="1040"/>
                  </a:moveTo>
                  <a:lnTo>
                    <a:pt x="8455" y="1088"/>
                  </a:lnTo>
                  <a:cubicBezTo>
                    <a:pt x="8407" y="1254"/>
                    <a:pt x="8384" y="1445"/>
                    <a:pt x="8384" y="1611"/>
                  </a:cubicBezTo>
                  <a:cubicBezTo>
                    <a:pt x="8384" y="1778"/>
                    <a:pt x="8407" y="1993"/>
                    <a:pt x="8455" y="2135"/>
                  </a:cubicBezTo>
                  <a:lnTo>
                    <a:pt x="2549" y="2135"/>
                  </a:lnTo>
                  <a:lnTo>
                    <a:pt x="2549" y="1040"/>
                  </a:lnTo>
                  <a:close/>
                  <a:moveTo>
                    <a:pt x="1882" y="1088"/>
                  </a:moveTo>
                  <a:lnTo>
                    <a:pt x="1882" y="2183"/>
                  </a:lnTo>
                  <a:lnTo>
                    <a:pt x="1358" y="2183"/>
                  </a:lnTo>
                  <a:cubicBezTo>
                    <a:pt x="1001" y="2183"/>
                    <a:pt x="715" y="1850"/>
                    <a:pt x="811" y="1492"/>
                  </a:cubicBezTo>
                  <a:cubicBezTo>
                    <a:pt x="834" y="1278"/>
                    <a:pt x="1120" y="1088"/>
                    <a:pt x="1358" y="1088"/>
                  </a:cubicBezTo>
                  <a:close/>
                  <a:moveTo>
                    <a:pt x="9955" y="635"/>
                  </a:moveTo>
                  <a:cubicBezTo>
                    <a:pt x="10479" y="635"/>
                    <a:pt x="10932" y="1088"/>
                    <a:pt x="10932" y="1611"/>
                  </a:cubicBezTo>
                  <a:cubicBezTo>
                    <a:pt x="10932" y="2159"/>
                    <a:pt x="10479" y="2588"/>
                    <a:pt x="9955" y="2588"/>
                  </a:cubicBezTo>
                  <a:cubicBezTo>
                    <a:pt x="9408" y="2588"/>
                    <a:pt x="8979" y="2159"/>
                    <a:pt x="8979" y="1611"/>
                  </a:cubicBezTo>
                  <a:cubicBezTo>
                    <a:pt x="8979" y="1088"/>
                    <a:pt x="9408" y="635"/>
                    <a:pt x="9955" y="635"/>
                  </a:cubicBezTo>
                  <a:close/>
                  <a:moveTo>
                    <a:pt x="9981" y="1"/>
                  </a:moveTo>
                  <a:cubicBezTo>
                    <a:pt x="9560" y="1"/>
                    <a:pt x="9169" y="176"/>
                    <a:pt x="8884" y="421"/>
                  </a:cubicBezTo>
                  <a:lnTo>
                    <a:pt x="1358" y="421"/>
                  </a:lnTo>
                  <a:cubicBezTo>
                    <a:pt x="763" y="421"/>
                    <a:pt x="215" y="873"/>
                    <a:pt x="120" y="1469"/>
                  </a:cubicBezTo>
                  <a:cubicBezTo>
                    <a:pt x="1" y="2207"/>
                    <a:pt x="596" y="2874"/>
                    <a:pt x="1358" y="2874"/>
                  </a:cubicBezTo>
                  <a:lnTo>
                    <a:pt x="8907" y="2874"/>
                  </a:lnTo>
                  <a:cubicBezTo>
                    <a:pt x="9217" y="3136"/>
                    <a:pt x="9598" y="3302"/>
                    <a:pt x="10051" y="3302"/>
                  </a:cubicBezTo>
                  <a:cubicBezTo>
                    <a:pt x="11003" y="3302"/>
                    <a:pt x="11765" y="2469"/>
                    <a:pt x="11718" y="1492"/>
                  </a:cubicBezTo>
                  <a:cubicBezTo>
                    <a:pt x="11551" y="730"/>
                    <a:pt x="10956" y="87"/>
                    <a:pt x="10193" y="16"/>
                  </a:cubicBezTo>
                  <a:cubicBezTo>
                    <a:pt x="10122" y="6"/>
                    <a:pt x="10051" y="1"/>
                    <a:pt x="9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13" name="Google Shape;8413;p54"/>
            <p:cNvSpPr/>
            <p:nvPr/>
          </p:nvSpPr>
          <p:spPr>
            <a:xfrm>
              <a:off x="4119380" y="2711481"/>
              <a:ext cx="346156" cy="97645"/>
            </a:xfrm>
            <a:custGeom>
              <a:rect b="b" l="l" r="r" t="t"/>
              <a:pathLst>
                <a:path extrusionOk="0" h="3319" w="11766">
                  <a:moveTo>
                    <a:pt x="9169" y="1104"/>
                  </a:moveTo>
                  <a:lnTo>
                    <a:pt x="9169" y="2176"/>
                  </a:lnTo>
                  <a:lnTo>
                    <a:pt x="3263" y="2176"/>
                  </a:lnTo>
                  <a:cubicBezTo>
                    <a:pt x="3311" y="2009"/>
                    <a:pt x="3335" y="1819"/>
                    <a:pt x="3335" y="1652"/>
                  </a:cubicBezTo>
                  <a:cubicBezTo>
                    <a:pt x="3335" y="1461"/>
                    <a:pt x="3311" y="1271"/>
                    <a:pt x="3263" y="1104"/>
                  </a:cubicBezTo>
                  <a:close/>
                  <a:moveTo>
                    <a:pt x="10408" y="1080"/>
                  </a:moveTo>
                  <a:cubicBezTo>
                    <a:pt x="10765" y="1080"/>
                    <a:pt x="11027" y="1414"/>
                    <a:pt x="10932" y="1771"/>
                  </a:cubicBezTo>
                  <a:cubicBezTo>
                    <a:pt x="10908" y="2009"/>
                    <a:pt x="10646" y="2176"/>
                    <a:pt x="10408" y="2176"/>
                  </a:cubicBezTo>
                  <a:lnTo>
                    <a:pt x="9860" y="2176"/>
                  </a:lnTo>
                  <a:lnTo>
                    <a:pt x="9860" y="1080"/>
                  </a:lnTo>
                  <a:close/>
                  <a:moveTo>
                    <a:pt x="1763" y="676"/>
                  </a:moveTo>
                  <a:cubicBezTo>
                    <a:pt x="2311" y="676"/>
                    <a:pt x="2740" y="1104"/>
                    <a:pt x="2740" y="1652"/>
                  </a:cubicBezTo>
                  <a:cubicBezTo>
                    <a:pt x="2740" y="2176"/>
                    <a:pt x="2311" y="2628"/>
                    <a:pt x="1763" y="2628"/>
                  </a:cubicBezTo>
                  <a:cubicBezTo>
                    <a:pt x="1239" y="2628"/>
                    <a:pt x="787" y="2176"/>
                    <a:pt x="787" y="1652"/>
                  </a:cubicBezTo>
                  <a:cubicBezTo>
                    <a:pt x="787" y="1104"/>
                    <a:pt x="1239" y="676"/>
                    <a:pt x="1763" y="676"/>
                  </a:cubicBezTo>
                  <a:close/>
                  <a:moveTo>
                    <a:pt x="1725" y="1"/>
                  </a:moveTo>
                  <a:cubicBezTo>
                    <a:pt x="1667" y="1"/>
                    <a:pt x="1608" y="3"/>
                    <a:pt x="1549" y="9"/>
                  </a:cubicBezTo>
                  <a:cubicBezTo>
                    <a:pt x="787" y="104"/>
                    <a:pt x="168" y="723"/>
                    <a:pt x="96" y="1509"/>
                  </a:cubicBezTo>
                  <a:cubicBezTo>
                    <a:pt x="1" y="2485"/>
                    <a:pt x="787" y="3319"/>
                    <a:pt x="1763" y="3319"/>
                  </a:cubicBezTo>
                  <a:cubicBezTo>
                    <a:pt x="2192" y="3319"/>
                    <a:pt x="2597" y="3128"/>
                    <a:pt x="2906" y="2867"/>
                  </a:cubicBezTo>
                  <a:lnTo>
                    <a:pt x="10455" y="2867"/>
                  </a:lnTo>
                  <a:cubicBezTo>
                    <a:pt x="11194" y="2867"/>
                    <a:pt x="11765" y="2224"/>
                    <a:pt x="11670" y="1461"/>
                  </a:cubicBezTo>
                  <a:cubicBezTo>
                    <a:pt x="11527" y="866"/>
                    <a:pt x="11027" y="437"/>
                    <a:pt x="10408" y="437"/>
                  </a:cubicBezTo>
                  <a:lnTo>
                    <a:pt x="2859" y="437"/>
                  </a:lnTo>
                  <a:cubicBezTo>
                    <a:pt x="2584" y="163"/>
                    <a:pt x="2178" y="1"/>
                    <a:pt x="1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8414" name="Google Shape;8414;p54"/>
          <p:cNvGrpSpPr/>
          <p:nvPr/>
        </p:nvGrpSpPr>
        <p:grpSpPr>
          <a:xfrm>
            <a:off x="3281266" y="2480537"/>
            <a:ext cx="339124" cy="292876"/>
            <a:chOff x="3509866" y="2480537"/>
            <a:chExt cx="339124" cy="292876"/>
          </a:xfrm>
        </p:grpSpPr>
        <p:sp>
          <p:nvSpPr>
            <p:cNvPr id="8415" name="Google Shape;8415;p54"/>
            <p:cNvSpPr/>
            <p:nvPr/>
          </p:nvSpPr>
          <p:spPr>
            <a:xfrm>
              <a:off x="3669585" y="2636755"/>
              <a:ext cx="60311" cy="19653"/>
            </a:xfrm>
            <a:custGeom>
              <a:rect b="b" l="l" r="r" t="t"/>
              <a:pathLst>
                <a:path extrusionOk="0" h="668" w="2050">
                  <a:moveTo>
                    <a:pt x="1" y="1"/>
                  </a:moveTo>
                  <a:lnTo>
                    <a:pt x="1" y="667"/>
                  </a:lnTo>
                  <a:lnTo>
                    <a:pt x="2049" y="667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16" name="Google Shape;8416;p54"/>
            <p:cNvSpPr/>
            <p:nvPr/>
          </p:nvSpPr>
          <p:spPr>
            <a:xfrm>
              <a:off x="3669585" y="2598215"/>
              <a:ext cx="60311" cy="19653"/>
            </a:xfrm>
            <a:custGeom>
              <a:rect b="b" l="l" r="r" t="t"/>
              <a:pathLst>
                <a:path extrusionOk="0" h="668" w="2050">
                  <a:moveTo>
                    <a:pt x="1" y="1"/>
                  </a:moveTo>
                  <a:lnTo>
                    <a:pt x="1" y="668"/>
                  </a:lnTo>
                  <a:lnTo>
                    <a:pt x="2049" y="668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17" name="Google Shape;8417;p54"/>
            <p:cNvSpPr/>
            <p:nvPr/>
          </p:nvSpPr>
          <p:spPr>
            <a:xfrm>
              <a:off x="3628957" y="2636755"/>
              <a:ext cx="20359" cy="19653"/>
            </a:xfrm>
            <a:custGeom>
              <a:rect b="b" l="l" r="r" t="t"/>
              <a:pathLst>
                <a:path extrusionOk="0" h="668" w="692">
                  <a:moveTo>
                    <a:pt x="1" y="1"/>
                  </a:moveTo>
                  <a:lnTo>
                    <a:pt x="1" y="667"/>
                  </a:lnTo>
                  <a:lnTo>
                    <a:pt x="691" y="667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18" name="Google Shape;8418;p54"/>
            <p:cNvSpPr/>
            <p:nvPr/>
          </p:nvSpPr>
          <p:spPr>
            <a:xfrm>
              <a:off x="3628957" y="2598215"/>
              <a:ext cx="20359" cy="19653"/>
            </a:xfrm>
            <a:custGeom>
              <a:rect b="b" l="l" r="r" t="t"/>
              <a:pathLst>
                <a:path extrusionOk="0" h="668" w="692">
                  <a:moveTo>
                    <a:pt x="1" y="1"/>
                  </a:moveTo>
                  <a:lnTo>
                    <a:pt x="1" y="668"/>
                  </a:lnTo>
                  <a:lnTo>
                    <a:pt x="691" y="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19" name="Google Shape;8419;p54"/>
            <p:cNvSpPr/>
            <p:nvPr/>
          </p:nvSpPr>
          <p:spPr>
            <a:xfrm>
              <a:off x="3509866" y="2480537"/>
              <a:ext cx="339124" cy="292876"/>
            </a:xfrm>
            <a:custGeom>
              <a:rect b="b" l="l" r="r" t="t"/>
              <a:pathLst>
                <a:path extrusionOk="0" h="9955" w="11527">
                  <a:moveTo>
                    <a:pt x="7907" y="667"/>
                  </a:moveTo>
                  <a:lnTo>
                    <a:pt x="7216" y="1858"/>
                  </a:lnTo>
                  <a:lnTo>
                    <a:pt x="4358" y="1858"/>
                  </a:lnTo>
                  <a:lnTo>
                    <a:pt x="3668" y="667"/>
                  </a:lnTo>
                  <a:close/>
                  <a:moveTo>
                    <a:pt x="3072" y="1024"/>
                  </a:moveTo>
                  <a:lnTo>
                    <a:pt x="3787" y="2167"/>
                  </a:lnTo>
                  <a:lnTo>
                    <a:pt x="2358" y="4644"/>
                  </a:lnTo>
                  <a:lnTo>
                    <a:pt x="1000" y="4644"/>
                  </a:lnTo>
                  <a:lnTo>
                    <a:pt x="3072" y="1024"/>
                  </a:lnTo>
                  <a:close/>
                  <a:moveTo>
                    <a:pt x="8431" y="1024"/>
                  </a:moveTo>
                  <a:lnTo>
                    <a:pt x="10526" y="4644"/>
                  </a:lnTo>
                  <a:lnTo>
                    <a:pt x="9169" y="4644"/>
                  </a:lnTo>
                  <a:lnTo>
                    <a:pt x="7740" y="2215"/>
                  </a:lnTo>
                  <a:lnTo>
                    <a:pt x="8431" y="1024"/>
                  </a:lnTo>
                  <a:close/>
                  <a:moveTo>
                    <a:pt x="7192" y="2524"/>
                  </a:moveTo>
                  <a:lnTo>
                    <a:pt x="8573" y="4977"/>
                  </a:lnTo>
                  <a:lnTo>
                    <a:pt x="7192" y="7406"/>
                  </a:lnTo>
                  <a:lnTo>
                    <a:pt x="4358" y="7406"/>
                  </a:lnTo>
                  <a:lnTo>
                    <a:pt x="2953" y="4977"/>
                  </a:lnTo>
                  <a:lnTo>
                    <a:pt x="4358" y="2524"/>
                  </a:lnTo>
                  <a:close/>
                  <a:moveTo>
                    <a:pt x="2358" y="5311"/>
                  </a:moveTo>
                  <a:lnTo>
                    <a:pt x="3787" y="7740"/>
                  </a:lnTo>
                  <a:lnTo>
                    <a:pt x="3096" y="8930"/>
                  </a:lnTo>
                  <a:lnTo>
                    <a:pt x="1024" y="5311"/>
                  </a:lnTo>
                  <a:close/>
                  <a:moveTo>
                    <a:pt x="10574" y="5334"/>
                  </a:moveTo>
                  <a:lnTo>
                    <a:pt x="8502" y="8954"/>
                  </a:lnTo>
                  <a:lnTo>
                    <a:pt x="7788" y="7764"/>
                  </a:lnTo>
                  <a:lnTo>
                    <a:pt x="9216" y="5334"/>
                  </a:lnTo>
                  <a:close/>
                  <a:moveTo>
                    <a:pt x="7216" y="8097"/>
                  </a:moveTo>
                  <a:lnTo>
                    <a:pt x="7907" y="9288"/>
                  </a:lnTo>
                  <a:lnTo>
                    <a:pt x="3668" y="9288"/>
                  </a:lnTo>
                  <a:lnTo>
                    <a:pt x="4358" y="8097"/>
                  </a:lnTo>
                  <a:close/>
                  <a:moveTo>
                    <a:pt x="2906" y="0"/>
                  </a:moveTo>
                  <a:lnTo>
                    <a:pt x="0" y="4977"/>
                  </a:lnTo>
                  <a:lnTo>
                    <a:pt x="2906" y="9954"/>
                  </a:lnTo>
                  <a:lnTo>
                    <a:pt x="8645" y="9954"/>
                  </a:lnTo>
                  <a:lnTo>
                    <a:pt x="11526" y="4977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8420" name="Google Shape;8420;p54"/>
          <p:cNvGrpSpPr/>
          <p:nvPr/>
        </p:nvGrpSpPr>
        <p:grpSpPr>
          <a:xfrm>
            <a:off x="2583781" y="2545672"/>
            <a:ext cx="338418" cy="194113"/>
            <a:chOff x="2964781" y="2545672"/>
            <a:chExt cx="338418" cy="194113"/>
          </a:xfrm>
        </p:grpSpPr>
        <p:sp>
          <p:nvSpPr>
            <p:cNvPr id="8421" name="Google Shape;8421;p54"/>
            <p:cNvSpPr/>
            <p:nvPr/>
          </p:nvSpPr>
          <p:spPr>
            <a:xfrm>
              <a:off x="2964781" y="2545672"/>
              <a:ext cx="338418" cy="194113"/>
            </a:xfrm>
            <a:custGeom>
              <a:rect b="b" l="l" r="r" t="t"/>
              <a:pathLst>
                <a:path extrusionOk="0" h="6598" w="11503">
                  <a:moveTo>
                    <a:pt x="2858" y="668"/>
                  </a:moveTo>
                  <a:lnTo>
                    <a:pt x="2858" y="2930"/>
                  </a:lnTo>
                  <a:lnTo>
                    <a:pt x="1144" y="2930"/>
                  </a:lnTo>
                  <a:lnTo>
                    <a:pt x="1787" y="1549"/>
                  </a:lnTo>
                  <a:cubicBezTo>
                    <a:pt x="1977" y="1096"/>
                    <a:pt x="2382" y="763"/>
                    <a:pt x="2858" y="668"/>
                  </a:cubicBezTo>
                  <a:close/>
                  <a:moveTo>
                    <a:pt x="3525" y="668"/>
                  </a:moveTo>
                  <a:cubicBezTo>
                    <a:pt x="4001" y="763"/>
                    <a:pt x="4382" y="1096"/>
                    <a:pt x="4597" y="1549"/>
                  </a:cubicBezTo>
                  <a:lnTo>
                    <a:pt x="5240" y="2930"/>
                  </a:lnTo>
                  <a:lnTo>
                    <a:pt x="3525" y="2930"/>
                  </a:lnTo>
                  <a:lnTo>
                    <a:pt x="3525" y="668"/>
                  </a:lnTo>
                  <a:close/>
                  <a:moveTo>
                    <a:pt x="7955" y="3597"/>
                  </a:moveTo>
                  <a:lnTo>
                    <a:pt x="7955" y="5859"/>
                  </a:lnTo>
                  <a:cubicBezTo>
                    <a:pt x="7502" y="5764"/>
                    <a:pt x="7097" y="5430"/>
                    <a:pt x="6907" y="5002"/>
                  </a:cubicBezTo>
                  <a:lnTo>
                    <a:pt x="6264" y="3597"/>
                  </a:lnTo>
                  <a:close/>
                  <a:moveTo>
                    <a:pt x="10312" y="3597"/>
                  </a:moveTo>
                  <a:lnTo>
                    <a:pt x="9693" y="5002"/>
                  </a:lnTo>
                  <a:cubicBezTo>
                    <a:pt x="9479" y="5430"/>
                    <a:pt x="9098" y="5764"/>
                    <a:pt x="8621" y="5859"/>
                  </a:cubicBezTo>
                  <a:lnTo>
                    <a:pt x="8621" y="3597"/>
                  </a:lnTo>
                  <a:close/>
                  <a:moveTo>
                    <a:pt x="3216" y="1"/>
                  </a:moveTo>
                  <a:cubicBezTo>
                    <a:pt x="2334" y="1"/>
                    <a:pt x="1572" y="501"/>
                    <a:pt x="1215" y="1263"/>
                  </a:cubicBezTo>
                  <a:lnTo>
                    <a:pt x="477" y="2930"/>
                  </a:lnTo>
                  <a:lnTo>
                    <a:pt x="1" y="2930"/>
                  </a:lnTo>
                  <a:lnTo>
                    <a:pt x="1" y="3621"/>
                  </a:lnTo>
                  <a:lnTo>
                    <a:pt x="5549" y="3621"/>
                  </a:lnTo>
                  <a:lnTo>
                    <a:pt x="6311" y="5288"/>
                  </a:lnTo>
                  <a:cubicBezTo>
                    <a:pt x="6669" y="6097"/>
                    <a:pt x="7431" y="6597"/>
                    <a:pt x="8336" y="6597"/>
                  </a:cubicBezTo>
                  <a:cubicBezTo>
                    <a:pt x="9217" y="6597"/>
                    <a:pt x="9955" y="6097"/>
                    <a:pt x="10360" y="5288"/>
                  </a:cubicBezTo>
                  <a:lnTo>
                    <a:pt x="11098" y="3621"/>
                  </a:lnTo>
                  <a:lnTo>
                    <a:pt x="11503" y="3621"/>
                  </a:lnTo>
                  <a:lnTo>
                    <a:pt x="11503" y="2930"/>
                  </a:lnTo>
                  <a:lnTo>
                    <a:pt x="5954" y="2930"/>
                  </a:lnTo>
                  <a:lnTo>
                    <a:pt x="5192" y="1263"/>
                  </a:lnTo>
                  <a:cubicBezTo>
                    <a:pt x="4835" y="477"/>
                    <a:pt x="4073" y="1"/>
                    <a:pt x="3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grpSp>
          <p:nvGrpSpPr>
            <p:cNvPr id="8422" name="Google Shape;8422;p54"/>
            <p:cNvGrpSpPr/>
            <p:nvPr/>
          </p:nvGrpSpPr>
          <p:grpSpPr>
            <a:xfrm>
              <a:off x="3048156" y="2565295"/>
              <a:ext cx="170281" cy="154159"/>
              <a:chOff x="3048156" y="2565295"/>
              <a:chExt cx="170281" cy="154159"/>
            </a:xfrm>
          </p:grpSpPr>
          <p:sp>
            <p:nvSpPr>
              <p:cNvPr id="8423" name="Google Shape;8423;p54"/>
              <p:cNvSpPr/>
              <p:nvPr/>
            </p:nvSpPr>
            <p:spPr>
              <a:xfrm>
                <a:off x="3048156" y="2665498"/>
                <a:ext cx="20359" cy="20329"/>
              </a:xfrm>
              <a:custGeom>
                <a:rect b="b" l="l" r="r" t="t"/>
                <a:pathLst>
                  <a:path extrusionOk="0" h="691" w="692">
                    <a:moveTo>
                      <a:pt x="1" y="0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24" name="Google Shape;8424;p54"/>
              <p:cNvSpPr/>
              <p:nvPr/>
            </p:nvSpPr>
            <p:spPr>
              <a:xfrm>
                <a:off x="3048156" y="2699801"/>
                <a:ext cx="20359" cy="19653"/>
              </a:xfrm>
              <a:custGeom>
                <a:rect b="b" l="l" r="r" t="t"/>
                <a:pathLst>
                  <a:path extrusionOk="0" h="668" w="692">
                    <a:moveTo>
                      <a:pt x="1" y="1"/>
                    </a:moveTo>
                    <a:lnTo>
                      <a:pt x="1" y="668"/>
                    </a:lnTo>
                    <a:lnTo>
                      <a:pt x="691" y="668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25" name="Google Shape;8425;p54"/>
              <p:cNvSpPr/>
              <p:nvPr/>
            </p:nvSpPr>
            <p:spPr>
              <a:xfrm>
                <a:off x="3198078" y="2565295"/>
                <a:ext cx="20359" cy="20359"/>
              </a:xfrm>
              <a:custGeom>
                <a:rect b="b" l="l" r="r" t="t"/>
                <a:pathLst>
                  <a:path extrusionOk="0" h="692" w="692">
                    <a:moveTo>
                      <a:pt x="1" y="1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26" name="Google Shape;8426;p54"/>
              <p:cNvSpPr/>
              <p:nvPr/>
            </p:nvSpPr>
            <p:spPr>
              <a:xfrm>
                <a:off x="3198078" y="2598921"/>
                <a:ext cx="20359" cy="20359"/>
              </a:xfrm>
              <a:custGeom>
                <a:rect b="b" l="l" r="r" t="t"/>
                <a:pathLst>
                  <a:path extrusionOk="0" h="692" w="692">
                    <a:moveTo>
                      <a:pt x="1" y="1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8427" name="Google Shape;8427;p54"/>
          <p:cNvGrpSpPr/>
          <p:nvPr/>
        </p:nvGrpSpPr>
        <p:grpSpPr>
          <a:xfrm>
            <a:off x="1834458" y="2446205"/>
            <a:ext cx="338448" cy="338418"/>
            <a:chOff x="2367858" y="2446205"/>
            <a:chExt cx="338448" cy="338418"/>
          </a:xfrm>
        </p:grpSpPr>
        <p:sp>
          <p:nvSpPr>
            <p:cNvPr id="8428" name="Google Shape;8428;p54"/>
            <p:cNvSpPr/>
            <p:nvPr/>
          </p:nvSpPr>
          <p:spPr>
            <a:xfrm>
              <a:off x="2367858" y="2446205"/>
              <a:ext cx="338448" cy="338418"/>
            </a:xfrm>
            <a:custGeom>
              <a:rect b="b" l="l" r="r" t="t"/>
              <a:pathLst>
                <a:path extrusionOk="0" h="11503" w="11504">
                  <a:moveTo>
                    <a:pt x="2144" y="691"/>
                  </a:moveTo>
                  <a:cubicBezTo>
                    <a:pt x="2454" y="691"/>
                    <a:pt x="2692" y="929"/>
                    <a:pt x="2692" y="1215"/>
                  </a:cubicBezTo>
                  <a:cubicBezTo>
                    <a:pt x="2692" y="1524"/>
                    <a:pt x="2454" y="1762"/>
                    <a:pt x="2144" y="1762"/>
                  </a:cubicBezTo>
                  <a:cubicBezTo>
                    <a:pt x="1858" y="1762"/>
                    <a:pt x="1620" y="1524"/>
                    <a:pt x="1620" y="1215"/>
                  </a:cubicBezTo>
                  <a:cubicBezTo>
                    <a:pt x="1620" y="929"/>
                    <a:pt x="1858" y="691"/>
                    <a:pt x="2144" y="691"/>
                  </a:cubicBezTo>
                  <a:close/>
                  <a:moveTo>
                    <a:pt x="5764" y="691"/>
                  </a:moveTo>
                  <a:cubicBezTo>
                    <a:pt x="6050" y="691"/>
                    <a:pt x="6288" y="929"/>
                    <a:pt x="6288" y="1215"/>
                  </a:cubicBezTo>
                  <a:cubicBezTo>
                    <a:pt x="6288" y="1524"/>
                    <a:pt x="6050" y="1762"/>
                    <a:pt x="5764" y="1762"/>
                  </a:cubicBezTo>
                  <a:cubicBezTo>
                    <a:pt x="5454" y="1762"/>
                    <a:pt x="5216" y="1524"/>
                    <a:pt x="5216" y="1215"/>
                  </a:cubicBezTo>
                  <a:cubicBezTo>
                    <a:pt x="5216" y="929"/>
                    <a:pt x="5454" y="691"/>
                    <a:pt x="5764" y="691"/>
                  </a:cubicBezTo>
                  <a:close/>
                  <a:moveTo>
                    <a:pt x="9360" y="691"/>
                  </a:moveTo>
                  <a:cubicBezTo>
                    <a:pt x="9646" y="691"/>
                    <a:pt x="9884" y="929"/>
                    <a:pt x="9884" y="1215"/>
                  </a:cubicBezTo>
                  <a:cubicBezTo>
                    <a:pt x="9884" y="1524"/>
                    <a:pt x="9646" y="1762"/>
                    <a:pt x="9360" y="1762"/>
                  </a:cubicBezTo>
                  <a:cubicBezTo>
                    <a:pt x="9050" y="1762"/>
                    <a:pt x="8812" y="1524"/>
                    <a:pt x="8812" y="1215"/>
                  </a:cubicBezTo>
                  <a:cubicBezTo>
                    <a:pt x="8812" y="929"/>
                    <a:pt x="9050" y="691"/>
                    <a:pt x="9360" y="691"/>
                  </a:cubicBezTo>
                  <a:close/>
                  <a:moveTo>
                    <a:pt x="3644" y="1977"/>
                  </a:moveTo>
                  <a:lnTo>
                    <a:pt x="3644" y="10836"/>
                  </a:lnTo>
                  <a:lnTo>
                    <a:pt x="667" y="10836"/>
                  </a:lnTo>
                  <a:lnTo>
                    <a:pt x="667" y="1977"/>
                  </a:lnTo>
                  <a:lnTo>
                    <a:pt x="1168" y="1977"/>
                  </a:lnTo>
                  <a:cubicBezTo>
                    <a:pt x="1382" y="2263"/>
                    <a:pt x="1739" y="2453"/>
                    <a:pt x="2144" y="2453"/>
                  </a:cubicBezTo>
                  <a:cubicBezTo>
                    <a:pt x="2549" y="2453"/>
                    <a:pt x="2906" y="2263"/>
                    <a:pt x="3144" y="1977"/>
                  </a:cubicBezTo>
                  <a:close/>
                  <a:moveTo>
                    <a:pt x="7264" y="1977"/>
                  </a:moveTo>
                  <a:lnTo>
                    <a:pt x="7264" y="10836"/>
                  </a:lnTo>
                  <a:lnTo>
                    <a:pt x="4287" y="10836"/>
                  </a:lnTo>
                  <a:lnTo>
                    <a:pt x="4287" y="1977"/>
                  </a:lnTo>
                  <a:lnTo>
                    <a:pt x="4811" y="1977"/>
                  </a:lnTo>
                  <a:cubicBezTo>
                    <a:pt x="5002" y="2263"/>
                    <a:pt x="5359" y="2453"/>
                    <a:pt x="5788" y="2453"/>
                  </a:cubicBezTo>
                  <a:cubicBezTo>
                    <a:pt x="6192" y="2453"/>
                    <a:pt x="6526" y="2263"/>
                    <a:pt x="6764" y="1977"/>
                  </a:cubicBezTo>
                  <a:close/>
                  <a:moveTo>
                    <a:pt x="10884" y="1977"/>
                  </a:moveTo>
                  <a:lnTo>
                    <a:pt x="10884" y="10836"/>
                  </a:lnTo>
                  <a:lnTo>
                    <a:pt x="7907" y="10836"/>
                  </a:lnTo>
                  <a:lnTo>
                    <a:pt x="7907" y="1977"/>
                  </a:lnTo>
                  <a:lnTo>
                    <a:pt x="8407" y="1977"/>
                  </a:lnTo>
                  <a:cubicBezTo>
                    <a:pt x="8622" y="2263"/>
                    <a:pt x="8979" y="2453"/>
                    <a:pt x="9384" y="2453"/>
                  </a:cubicBezTo>
                  <a:cubicBezTo>
                    <a:pt x="9788" y="2453"/>
                    <a:pt x="10122" y="2263"/>
                    <a:pt x="10360" y="1977"/>
                  </a:cubicBezTo>
                  <a:close/>
                  <a:moveTo>
                    <a:pt x="2144" y="0"/>
                  </a:moveTo>
                  <a:cubicBezTo>
                    <a:pt x="1477" y="0"/>
                    <a:pt x="929" y="548"/>
                    <a:pt x="929" y="1215"/>
                  </a:cubicBezTo>
                  <a:lnTo>
                    <a:pt x="929" y="1286"/>
                  </a:lnTo>
                  <a:lnTo>
                    <a:pt x="1" y="1286"/>
                  </a:lnTo>
                  <a:lnTo>
                    <a:pt x="1" y="11502"/>
                  </a:lnTo>
                  <a:lnTo>
                    <a:pt x="11503" y="11502"/>
                  </a:lnTo>
                  <a:lnTo>
                    <a:pt x="11503" y="1286"/>
                  </a:lnTo>
                  <a:lnTo>
                    <a:pt x="10574" y="1286"/>
                  </a:lnTo>
                  <a:lnTo>
                    <a:pt x="10574" y="1215"/>
                  </a:lnTo>
                  <a:cubicBezTo>
                    <a:pt x="10574" y="548"/>
                    <a:pt x="10027" y="0"/>
                    <a:pt x="9360" y="0"/>
                  </a:cubicBezTo>
                  <a:cubicBezTo>
                    <a:pt x="8669" y="0"/>
                    <a:pt x="8121" y="548"/>
                    <a:pt x="8121" y="1215"/>
                  </a:cubicBezTo>
                  <a:lnTo>
                    <a:pt x="8121" y="1286"/>
                  </a:lnTo>
                  <a:lnTo>
                    <a:pt x="6978" y="1286"/>
                  </a:lnTo>
                  <a:lnTo>
                    <a:pt x="6978" y="1215"/>
                  </a:lnTo>
                  <a:cubicBezTo>
                    <a:pt x="6978" y="548"/>
                    <a:pt x="6431" y="0"/>
                    <a:pt x="5740" y="0"/>
                  </a:cubicBezTo>
                  <a:cubicBezTo>
                    <a:pt x="5073" y="0"/>
                    <a:pt x="4525" y="548"/>
                    <a:pt x="4525" y="1215"/>
                  </a:cubicBezTo>
                  <a:lnTo>
                    <a:pt x="4525" y="1286"/>
                  </a:lnTo>
                  <a:lnTo>
                    <a:pt x="3382" y="1286"/>
                  </a:lnTo>
                  <a:lnTo>
                    <a:pt x="3382" y="1215"/>
                  </a:lnTo>
                  <a:cubicBezTo>
                    <a:pt x="3382" y="548"/>
                    <a:pt x="2835" y="0"/>
                    <a:pt x="2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29" name="Google Shape;8429;p54"/>
            <p:cNvSpPr/>
            <p:nvPr/>
          </p:nvSpPr>
          <p:spPr>
            <a:xfrm>
              <a:off x="2516398" y="2542171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0" y="1"/>
                  </a:moveTo>
                  <a:lnTo>
                    <a:pt x="0" y="668"/>
                  </a:lnTo>
                  <a:lnTo>
                    <a:pt x="1453" y="668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30" name="Google Shape;8430;p54"/>
            <p:cNvSpPr/>
            <p:nvPr/>
          </p:nvSpPr>
          <p:spPr>
            <a:xfrm>
              <a:off x="2516398" y="2584918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0" y="0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31" name="Google Shape;8431;p54"/>
            <p:cNvSpPr/>
            <p:nvPr/>
          </p:nvSpPr>
          <p:spPr>
            <a:xfrm>
              <a:off x="2516398" y="2627664"/>
              <a:ext cx="42777" cy="20329"/>
            </a:xfrm>
            <a:custGeom>
              <a:rect b="b" l="l" r="r" t="t"/>
              <a:pathLst>
                <a:path extrusionOk="0" h="691" w="1454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32" name="Google Shape;8432;p54"/>
            <p:cNvSpPr/>
            <p:nvPr/>
          </p:nvSpPr>
          <p:spPr>
            <a:xfrm>
              <a:off x="2516398" y="267038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33" name="Google Shape;8433;p54"/>
            <p:cNvSpPr/>
            <p:nvPr/>
          </p:nvSpPr>
          <p:spPr>
            <a:xfrm>
              <a:off x="2409193" y="2542171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1" y="1"/>
                  </a:moveTo>
                  <a:lnTo>
                    <a:pt x="1" y="668"/>
                  </a:lnTo>
                  <a:lnTo>
                    <a:pt x="1453" y="668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34" name="Google Shape;8434;p54"/>
            <p:cNvSpPr/>
            <p:nvPr/>
          </p:nvSpPr>
          <p:spPr>
            <a:xfrm>
              <a:off x="2409193" y="2584918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1" y="0"/>
                  </a:moveTo>
                  <a:lnTo>
                    <a:pt x="1" y="667"/>
                  </a:lnTo>
                  <a:lnTo>
                    <a:pt x="1453" y="667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35" name="Google Shape;8435;p54"/>
            <p:cNvSpPr/>
            <p:nvPr/>
          </p:nvSpPr>
          <p:spPr>
            <a:xfrm>
              <a:off x="2409193" y="2627664"/>
              <a:ext cx="42777" cy="20329"/>
            </a:xfrm>
            <a:custGeom>
              <a:rect b="b" l="l" r="r" t="t"/>
              <a:pathLst>
                <a:path extrusionOk="0" h="691" w="1454">
                  <a:moveTo>
                    <a:pt x="1" y="0"/>
                  </a:moveTo>
                  <a:lnTo>
                    <a:pt x="1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36" name="Google Shape;8436;p54"/>
            <p:cNvSpPr/>
            <p:nvPr/>
          </p:nvSpPr>
          <p:spPr>
            <a:xfrm>
              <a:off x="2409193" y="267038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37" name="Google Shape;8437;p54"/>
            <p:cNvSpPr/>
            <p:nvPr/>
          </p:nvSpPr>
          <p:spPr>
            <a:xfrm>
              <a:off x="2622190" y="2542171"/>
              <a:ext cx="42747" cy="19653"/>
            </a:xfrm>
            <a:custGeom>
              <a:rect b="b" l="l" r="r" t="t"/>
              <a:pathLst>
                <a:path extrusionOk="0" h="668" w="1453">
                  <a:moveTo>
                    <a:pt x="0" y="1"/>
                  </a:moveTo>
                  <a:lnTo>
                    <a:pt x="0" y="668"/>
                  </a:lnTo>
                  <a:lnTo>
                    <a:pt x="1453" y="668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38" name="Google Shape;8438;p54"/>
            <p:cNvSpPr/>
            <p:nvPr/>
          </p:nvSpPr>
          <p:spPr>
            <a:xfrm>
              <a:off x="2622190" y="2584918"/>
              <a:ext cx="42747" cy="19653"/>
            </a:xfrm>
            <a:custGeom>
              <a:rect b="b" l="l" r="r" t="t"/>
              <a:pathLst>
                <a:path extrusionOk="0" h="668" w="1453">
                  <a:moveTo>
                    <a:pt x="0" y="0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39" name="Google Shape;8439;p54"/>
            <p:cNvSpPr/>
            <p:nvPr/>
          </p:nvSpPr>
          <p:spPr>
            <a:xfrm>
              <a:off x="2622190" y="2627664"/>
              <a:ext cx="42747" cy="20329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40" name="Google Shape;8440;p54"/>
            <p:cNvSpPr/>
            <p:nvPr/>
          </p:nvSpPr>
          <p:spPr>
            <a:xfrm>
              <a:off x="2622190" y="2670382"/>
              <a:ext cx="42747" cy="20359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8441" name="Google Shape;8441;p54"/>
          <p:cNvGrpSpPr/>
          <p:nvPr/>
        </p:nvGrpSpPr>
        <p:grpSpPr>
          <a:xfrm>
            <a:off x="1095639" y="2528874"/>
            <a:ext cx="337738" cy="234742"/>
            <a:chOff x="1781439" y="2528874"/>
            <a:chExt cx="337738" cy="234742"/>
          </a:xfrm>
        </p:grpSpPr>
        <p:sp>
          <p:nvSpPr>
            <p:cNvPr id="8442" name="Google Shape;8442;p54"/>
            <p:cNvSpPr/>
            <p:nvPr/>
          </p:nvSpPr>
          <p:spPr>
            <a:xfrm>
              <a:off x="1781439" y="2528874"/>
              <a:ext cx="93232" cy="234742"/>
            </a:xfrm>
            <a:custGeom>
              <a:rect b="b" l="l" r="r" t="t"/>
              <a:pathLst>
                <a:path extrusionOk="0" h="7979" w="3169">
                  <a:moveTo>
                    <a:pt x="2525" y="643"/>
                  </a:moveTo>
                  <a:lnTo>
                    <a:pt x="2525" y="691"/>
                  </a:lnTo>
                  <a:lnTo>
                    <a:pt x="2525" y="1953"/>
                  </a:lnTo>
                  <a:lnTo>
                    <a:pt x="1597" y="2501"/>
                  </a:lnTo>
                  <a:lnTo>
                    <a:pt x="692" y="1953"/>
                  </a:lnTo>
                  <a:lnTo>
                    <a:pt x="692" y="643"/>
                  </a:lnTo>
                  <a:close/>
                  <a:moveTo>
                    <a:pt x="2525" y="2763"/>
                  </a:moveTo>
                  <a:lnTo>
                    <a:pt x="2525" y="7311"/>
                  </a:lnTo>
                  <a:lnTo>
                    <a:pt x="692" y="7311"/>
                  </a:lnTo>
                  <a:lnTo>
                    <a:pt x="692" y="2763"/>
                  </a:lnTo>
                  <a:lnTo>
                    <a:pt x="1597" y="3310"/>
                  </a:lnTo>
                  <a:lnTo>
                    <a:pt x="2525" y="2763"/>
                  </a:lnTo>
                  <a:close/>
                  <a:moveTo>
                    <a:pt x="1" y="0"/>
                  </a:moveTo>
                  <a:lnTo>
                    <a:pt x="1" y="7978"/>
                  </a:lnTo>
                  <a:lnTo>
                    <a:pt x="3168" y="7978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43" name="Google Shape;8443;p54"/>
            <p:cNvSpPr/>
            <p:nvPr/>
          </p:nvSpPr>
          <p:spPr>
            <a:xfrm>
              <a:off x="1903353" y="2528874"/>
              <a:ext cx="93203" cy="234742"/>
            </a:xfrm>
            <a:custGeom>
              <a:rect b="b" l="l" r="r" t="t"/>
              <a:pathLst>
                <a:path extrusionOk="0" h="7979" w="3168">
                  <a:moveTo>
                    <a:pt x="2525" y="691"/>
                  </a:moveTo>
                  <a:lnTo>
                    <a:pt x="2525" y="5239"/>
                  </a:lnTo>
                  <a:lnTo>
                    <a:pt x="1620" y="4692"/>
                  </a:lnTo>
                  <a:lnTo>
                    <a:pt x="667" y="5239"/>
                  </a:lnTo>
                  <a:lnTo>
                    <a:pt x="667" y="691"/>
                  </a:lnTo>
                  <a:close/>
                  <a:moveTo>
                    <a:pt x="1596" y="5501"/>
                  </a:moveTo>
                  <a:lnTo>
                    <a:pt x="2501" y="6049"/>
                  </a:lnTo>
                  <a:lnTo>
                    <a:pt x="2501" y="7311"/>
                  </a:lnTo>
                  <a:lnTo>
                    <a:pt x="667" y="7311"/>
                  </a:lnTo>
                  <a:lnTo>
                    <a:pt x="667" y="6049"/>
                  </a:lnTo>
                  <a:lnTo>
                    <a:pt x="1596" y="5501"/>
                  </a:lnTo>
                  <a:close/>
                  <a:moveTo>
                    <a:pt x="1" y="0"/>
                  </a:moveTo>
                  <a:lnTo>
                    <a:pt x="1" y="7978"/>
                  </a:lnTo>
                  <a:lnTo>
                    <a:pt x="3168" y="7978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44" name="Google Shape;8444;p54"/>
            <p:cNvSpPr/>
            <p:nvPr/>
          </p:nvSpPr>
          <p:spPr>
            <a:xfrm>
              <a:off x="2025974" y="2528874"/>
              <a:ext cx="93203" cy="234742"/>
            </a:xfrm>
            <a:custGeom>
              <a:rect b="b" l="l" r="r" t="t"/>
              <a:pathLst>
                <a:path extrusionOk="0" h="7979" w="3168">
                  <a:moveTo>
                    <a:pt x="2501" y="715"/>
                  </a:moveTo>
                  <a:lnTo>
                    <a:pt x="2501" y="2001"/>
                  </a:lnTo>
                  <a:lnTo>
                    <a:pt x="1596" y="2525"/>
                  </a:lnTo>
                  <a:lnTo>
                    <a:pt x="643" y="2001"/>
                  </a:lnTo>
                  <a:lnTo>
                    <a:pt x="643" y="715"/>
                  </a:lnTo>
                  <a:close/>
                  <a:moveTo>
                    <a:pt x="2501" y="2739"/>
                  </a:moveTo>
                  <a:lnTo>
                    <a:pt x="2501" y="7287"/>
                  </a:lnTo>
                  <a:lnTo>
                    <a:pt x="643" y="7287"/>
                  </a:lnTo>
                  <a:lnTo>
                    <a:pt x="643" y="2739"/>
                  </a:lnTo>
                  <a:lnTo>
                    <a:pt x="1596" y="3263"/>
                  </a:lnTo>
                  <a:lnTo>
                    <a:pt x="2501" y="2739"/>
                  </a:lnTo>
                  <a:close/>
                  <a:moveTo>
                    <a:pt x="0" y="0"/>
                  </a:moveTo>
                  <a:lnTo>
                    <a:pt x="0" y="7978"/>
                  </a:lnTo>
                  <a:lnTo>
                    <a:pt x="3168" y="7978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8445" name="Google Shape;8445;p54"/>
          <p:cNvSpPr/>
          <p:nvPr/>
        </p:nvSpPr>
        <p:spPr>
          <a:xfrm>
            <a:off x="1094962" y="3012296"/>
            <a:ext cx="339124" cy="339830"/>
          </a:xfrm>
          <a:custGeom>
            <a:rect b="b" l="l" r="r" t="t"/>
            <a:pathLst>
              <a:path extrusionOk="0" h="11551" w="11527">
                <a:moveTo>
                  <a:pt x="6097" y="691"/>
                </a:moveTo>
                <a:cubicBezTo>
                  <a:pt x="8740" y="857"/>
                  <a:pt x="10860" y="3072"/>
                  <a:pt x="10860" y="5739"/>
                </a:cubicBezTo>
                <a:cubicBezTo>
                  <a:pt x="10860" y="6930"/>
                  <a:pt x="10431" y="8026"/>
                  <a:pt x="9764" y="8907"/>
                </a:cubicBezTo>
                <a:lnTo>
                  <a:pt x="8954" y="8145"/>
                </a:lnTo>
                <a:cubicBezTo>
                  <a:pt x="9454" y="7478"/>
                  <a:pt x="9764" y="6644"/>
                  <a:pt x="9764" y="5739"/>
                </a:cubicBezTo>
                <a:cubicBezTo>
                  <a:pt x="9764" y="3668"/>
                  <a:pt x="8145" y="1929"/>
                  <a:pt x="6097" y="1786"/>
                </a:cubicBezTo>
                <a:lnTo>
                  <a:pt x="6097" y="691"/>
                </a:lnTo>
                <a:close/>
                <a:moveTo>
                  <a:pt x="5763" y="2429"/>
                </a:moveTo>
                <a:cubicBezTo>
                  <a:pt x="7573" y="2429"/>
                  <a:pt x="9073" y="3930"/>
                  <a:pt x="9073" y="5739"/>
                </a:cubicBezTo>
                <a:cubicBezTo>
                  <a:pt x="9073" y="7549"/>
                  <a:pt x="7573" y="9050"/>
                  <a:pt x="5763" y="9050"/>
                </a:cubicBezTo>
                <a:cubicBezTo>
                  <a:pt x="3953" y="9050"/>
                  <a:pt x="2453" y="7549"/>
                  <a:pt x="2453" y="5739"/>
                </a:cubicBezTo>
                <a:cubicBezTo>
                  <a:pt x="2453" y="3930"/>
                  <a:pt x="3953" y="2429"/>
                  <a:pt x="5763" y="2429"/>
                </a:cubicBezTo>
                <a:close/>
                <a:moveTo>
                  <a:pt x="5406" y="691"/>
                </a:moveTo>
                <a:lnTo>
                  <a:pt x="5406" y="1786"/>
                </a:lnTo>
                <a:cubicBezTo>
                  <a:pt x="3358" y="1953"/>
                  <a:pt x="1739" y="3668"/>
                  <a:pt x="1739" y="5739"/>
                </a:cubicBezTo>
                <a:cubicBezTo>
                  <a:pt x="1739" y="7835"/>
                  <a:pt x="3358" y="9550"/>
                  <a:pt x="5406" y="9693"/>
                </a:cubicBezTo>
                <a:lnTo>
                  <a:pt x="5406" y="10812"/>
                </a:lnTo>
                <a:cubicBezTo>
                  <a:pt x="2786" y="10645"/>
                  <a:pt x="667" y="8430"/>
                  <a:pt x="667" y="5739"/>
                </a:cubicBezTo>
                <a:cubicBezTo>
                  <a:pt x="667" y="3072"/>
                  <a:pt x="2763" y="857"/>
                  <a:pt x="5406" y="691"/>
                </a:cubicBezTo>
                <a:close/>
                <a:moveTo>
                  <a:pt x="8478" y="8669"/>
                </a:moveTo>
                <a:lnTo>
                  <a:pt x="9288" y="9407"/>
                </a:lnTo>
                <a:cubicBezTo>
                  <a:pt x="8430" y="10217"/>
                  <a:pt x="7335" y="10740"/>
                  <a:pt x="6097" y="10812"/>
                </a:cubicBezTo>
                <a:lnTo>
                  <a:pt x="6097" y="9740"/>
                </a:lnTo>
                <a:cubicBezTo>
                  <a:pt x="7025" y="9645"/>
                  <a:pt x="7859" y="9264"/>
                  <a:pt x="8478" y="8669"/>
                </a:cubicBezTo>
                <a:close/>
                <a:moveTo>
                  <a:pt x="5763" y="0"/>
                </a:moveTo>
                <a:cubicBezTo>
                  <a:pt x="4215" y="0"/>
                  <a:pt x="2786" y="596"/>
                  <a:pt x="1691" y="1691"/>
                </a:cubicBezTo>
                <a:cubicBezTo>
                  <a:pt x="619" y="2763"/>
                  <a:pt x="0" y="4215"/>
                  <a:pt x="0" y="5763"/>
                </a:cubicBezTo>
                <a:cubicBezTo>
                  <a:pt x="0" y="7311"/>
                  <a:pt x="595" y="8740"/>
                  <a:pt x="1691" y="9859"/>
                </a:cubicBezTo>
                <a:cubicBezTo>
                  <a:pt x="2763" y="10931"/>
                  <a:pt x="4215" y="11550"/>
                  <a:pt x="5763" y="11550"/>
                </a:cubicBezTo>
                <a:cubicBezTo>
                  <a:pt x="7311" y="11550"/>
                  <a:pt x="8740" y="10955"/>
                  <a:pt x="9836" y="9859"/>
                </a:cubicBezTo>
                <a:cubicBezTo>
                  <a:pt x="10907" y="8788"/>
                  <a:pt x="11526" y="7311"/>
                  <a:pt x="11526" y="5763"/>
                </a:cubicBezTo>
                <a:cubicBezTo>
                  <a:pt x="11503" y="4215"/>
                  <a:pt x="10907" y="2763"/>
                  <a:pt x="9836" y="1691"/>
                </a:cubicBezTo>
                <a:cubicBezTo>
                  <a:pt x="8764" y="619"/>
                  <a:pt x="7311" y="0"/>
                  <a:pt x="57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446" name="Google Shape;8446;p54"/>
          <p:cNvSpPr/>
          <p:nvPr/>
        </p:nvSpPr>
        <p:spPr>
          <a:xfrm>
            <a:off x="1835871" y="2989172"/>
            <a:ext cx="337036" cy="339830"/>
          </a:xfrm>
          <a:custGeom>
            <a:rect b="b" l="l" r="r" t="t"/>
            <a:pathLst>
              <a:path extrusionOk="0" h="11551" w="11456">
                <a:moveTo>
                  <a:pt x="9717" y="715"/>
                </a:moveTo>
                <a:lnTo>
                  <a:pt x="9717" y="1501"/>
                </a:lnTo>
                <a:lnTo>
                  <a:pt x="5311" y="1501"/>
                </a:lnTo>
                <a:cubicBezTo>
                  <a:pt x="5073" y="1501"/>
                  <a:pt x="4906" y="1286"/>
                  <a:pt x="4930" y="1072"/>
                </a:cubicBezTo>
                <a:cubicBezTo>
                  <a:pt x="4954" y="881"/>
                  <a:pt x="5144" y="715"/>
                  <a:pt x="5359" y="715"/>
                </a:cubicBezTo>
                <a:close/>
                <a:moveTo>
                  <a:pt x="10764" y="3858"/>
                </a:moveTo>
                <a:lnTo>
                  <a:pt x="10764" y="4620"/>
                </a:lnTo>
                <a:lnTo>
                  <a:pt x="6359" y="4620"/>
                </a:lnTo>
                <a:cubicBezTo>
                  <a:pt x="6121" y="4620"/>
                  <a:pt x="5954" y="4406"/>
                  <a:pt x="5978" y="4215"/>
                </a:cubicBezTo>
                <a:cubicBezTo>
                  <a:pt x="6002" y="4001"/>
                  <a:pt x="6216" y="3858"/>
                  <a:pt x="6383" y="3858"/>
                </a:cubicBezTo>
                <a:close/>
                <a:moveTo>
                  <a:pt x="2072" y="4358"/>
                </a:moveTo>
                <a:cubicBezTo>
                  <a:pt x="2882" y="4358"/>
                  <a:pt x="3501" y="5001"/>
                  <a:pt x="3501" y="5787"/>
                </a:cubicBezTo>
                <a:cubicBezTo>
                  <a:pt x="3501" y="6597"/>
                  <a:pt x="2882" y="7216"/>
                  <a:pt x="2072" y="7216"/>
                </a:cubicBezTo>
                <a:cubicBezTo>
                  <a:pt x="1262" y="7216"/>
                  <a:pt x="643" y="6549"/>
                  <a:pt x="643" y="5787"/>
                </a:cubicBezTo>
                <a:cubicBezTo>
                  <a:pt x="643" y="4977"/>
                  <a:pt x="1310" y="4358"/>
                  <a:pt x="2072" y="4358"/>
                </a:cubicBezTo>
                <a:close/>
                <a:moveTo>
                  <a:pt x="10764" y="6978"/>
                </a:moveTo>
                <a:lnTo>
                  <a:pt x="10764" y="7740"/>
                </a:lnTo>
                <a:lnTo>
                  <a:pt x="6359" y="7740"/>
                </a:lnTo>
                <a:cubicBezTo>
                  <a:pt x="6121" y="7740"/>
                  <a:pt x="5954" y="7549"/>
                  <a:pt x="5978" y="7335"/>
                </a:cubicBezTo>
                <a:cubicBezTo>
                  <a:pt x="6002" y="7121"/>
                  <a:pt x="6216" y="6978"/>
                  <a:pt x="6383" y="6978"/>
                </a:cubicBezTo>
                <a:close/>
                <a:moveTo>
                  <a:pt x="9717" y="10098"/>
                </a:moveTo>
                <a:lnTo>
                  <a:pt x="9717" y="10883"/>
                </a:lnTo>
                <a:lnTo>
                  <a:pt x="5311" y="10883"/>
                </a:lnTo>
                <a:cubicBezTo>
                  <a:pt x="5073" y="10883"/>
                  <a:pt x="4906" y="10669"/>
                  <a:pt x="4930" y="10455"/>
                </a:cubicBezTo>
                <a:cubicBezTo>
                  <a:pt x="4954" y="10240"/>
                  <a:pt x="5144" y="10098"/>
                  <a:pt x="5359" y="10098"/>
                </a:cubicBezTo>
                <a:close/>
                <a:moveTo>
                  <a:pt x="5359" y="0"/>
                </a:moveTo>
                <a:cubicBezTo>
                  <a:pt x="4882" y="0"/>
                  <a:pt x="4477" y="310"/>
                  <a:pt x="4335" y="739"/>
                </a:cubicBezTo>
                <a:lnTo>
                  <a:pt x="3001" y="739"/>
                </a:lnTo>
                <a:lnTo>
                  <a:pt x="1858" y="3668"/>
                </a:lnTo>
                <a:cubicBezTo>
                  <a:pt x="834" y="3787"/>
                  <a:pt x="0" y="4668"/>
                  <a:pt x="0" y="5787"/>
                </a:cubicBezTo>
                <a:cubicBezTo>
                  <a:pt x="0" y="6883"/>
                  <a:pt x="834" y="7764"/>
                  <a:pt x="1858" y="7883"/>
                </a:cubicBezTo>
                <a:lnTo>
                  <a:pt x="3001" y="10812"/>
                </a:lnTo>
                <a:lnTo>
                  <a:pt x="4335" y="10812"/>
                </a:lnTo>
                <a:cubicBezTo>
                  <a:pt x="4477" y="11217"/>
                  <a:pt x="4882" y="11550"/>
                  <a:pt x="5359" y="11550"/>
                </a:cubicBezTo>
                <a:lnTo>
                  <a:pt x="10407" y="11550"/>
                </a:lnTo>
                <a:lnTo>
                  <a:pt x="10407" y="9383"/>
                </a:lnTo>
                <a:lnTo>
                  <a:pt x="5359" y="9383"/>
                </a:lnTo>
                <a:cubicBezTo>
                  <a:pt x="4882" y="9383"/>
                  <a:pt x="4477" y="9693"/>
                  <a:pt x="4335" y="10121"/>
                </a:cubicBezTo>
                <a:lnTo>
                  <a:pt x="3453" y="10121"/>
                </a:lnTo>
                <a:lnTo>
                  <a:pt x="2548" y="7835"/>
                </a:lnTo>
                <a:cubicBezTo>
                  <a:pt x="2929" y="7740"/>
                  <a:pt x="3287" y="7549"/>
                  <a:pt x="3572" y="7264"/>
                </a:cubicBezTo>
                <a:lnTo>
                  <a:pt x="4477" y="7668"/>
                </a:lnTo>
                <a:lnTo>
                  <a:pt x="5382" y="7668"/>
                </a:lnTo>
                <a:cubicBezTo>
                  <a:pt x="5525" y="8073"/>
                  <a:pt x="5906" y="8407"/>
                  <a:pt x="6383" y="8407"/>
                </a:cubicBezTo>
                <a:lnTo>
                  <a:pt x="11455" y="8407"/>
                </a:lnTo>
                <a:lnTo>
                  <a:pt x="11455" y="6263"/>
                </a:lnTo>
                <a:lnTo>
                  <a:pt x="6383" y="6263"/>
                </a:lnTo>
                <a:cubicBezTo>
                  <a:pt x="5906" y="6263"/>
                  <a:pt x="5525" y="6549"/>
                  <a:pt x="5382" y="7002"/>
                </a:cubicBezTo>
                <a:lnTo>
                  <a:pt x="4644" y="7002"/>
                </a:lnTo>
                <a:lnTo>
                  <a:pt x="3977" y="6740"/>
                </a:lnTo>
                <a:cubicBezTo>
                  <a:pt x="4120" y="6430"/>
                  <a:pt x="4192" y="6144"/>
                  <a:pt x="4192" y="5787"/>
                </a:cubicBezTo>
                <a:cubicBezTo>
                  <a:pt x="4192" y="5430"/>
                  <a:pt x="4096" y="5120"/>
                  <a:pt x="3977" y="4835"/>
                </a:cubicBezTo>
                <a:lnTo>
                  <a:pt x="4644" y="4549"/>
                </a:lnTo>
                <a:lnTo>
                  <a:pt x="5382" y="4549"/>
                </a:lnTo>
                <a:lnTo>
                  <a:pt x="5382" y="4573"/>
                </a:lnTo>
                <a:cubicBezTo>
                  <a:pt x="5525" y="4977"/>
                  <a:pt x="5906" y="5311"/>
                  <a:pt x="6383" y="5311"/>
                </a:cubicBezTo>
                <a:lnTo>
                  <a:pt x="11455" y="5311"/>
                </a:lnTo>
                <a:lnTo>
                  <a:pt x="11455" y="3144"/>
                </a:lnTo>
                <a:lnTo>
                  <a:pt x="6383" y="3144"/>
                </a:lnTo>
                <a:cubicBezTo>
                  <a:pt x="5906" y="3144"/>
                  <a:pt x="5525" y="3430"/>
                  <a:pt x="5382" y="3882"/>
                </a:cubicBezTo>
                <a:lnTo>
                  <a:pt x="4477" y="3882"/>
                </a:lnTo>
                <a:lnTo>
                  <a:pt x="3572" y="4263"/>
                </a:lnTo>
                <a:cubicBezTo>
                  <a:pt x="3287" y="4001"/>
                  <a:pt x="2929" y="3787"/>
                  <a:pt x="2548" y="3691"/>
                </a:cubicBezTo>
                <a:lnTo>
                  <a:pt x="3453" y="1405"/>
                </a:lnTo>
                <a:lnTo>
                  <a:pt x="4335" y="1405"/>
                </a:lnTo>
                <a:cubicBezTo>
                  <a:pt x="4477" y="1810"/>
                  <a:pt x="4882" y="2144"/>
                  <a:pt x="5359" y="2144"/>
                </a:cubicBezTo>
                <a:lnTo>
                  <a:pt x="10407" y="2144"/>
                </a:lnTo>
                <a:lnTo>
                  <a:pt x="104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447" name="Google Shape;8447;p54"/>
          <p:cNvSpPr/>
          <p:nvPr/>
        </p:nvSpPr>
        <p:spPr>
          <a:xfrm>
            <a:off x="2581692" y="3006676"/>
            <a:ext cx="337712" cy="339124"/>
          </a:xfrm>
          <a:custGeom>
            <a:rect b="b" l="l" r="r" t="t"/>
            <a:pathLst>
              <a:path extrusionOk="0" h="11527" w="11479">
                <a:moveTo>
                  <a:pt x="3239" y="5097"/>
                </a:moveTo>
                <a:lnTo>
                  <a:pt x="3239" y="10812"/>
                </a:lnTo>
                <a:lnTo>
                  <a:pt x="2477" y="10812"/>
                </a:lnTo>
                <a:lnTo>
                  <a:pt x="2477" y="5168"/>
                </a:lnTo>
                <a:cubicBezTo>
                  <a:pt x="2739" y="5168"/>
                  <a:pt x="3001" y="5121"/>
                  <a:pt x="3239" y="5097"/>
                </a:cubicBezTo>
                <a:close/>
                <a:moveTo>
                  <a:pt x="4692" y="4835"/>
                </a:moveTo>
                <a:lnTo>
                  <a:pt x="4692" y="10836"/>
                </a:lnTo>
                <a:lnTo>
                  <a:pt x="3930" y="10836"/>
                </a:lnTo>
                <a:lnTo>
                  <a:pt x="3930" y="5002"/>
                </a:lnTo>
                <a:cubicBezTo>
                  <a:pt x="4192" y="4954"/>
                  <a:pt x="4453" y="4883"/>
                  <a:pt x="4692" y="4835"/>
                </a:cubicBezTo>
                <a:close/>
                <a:moveTo>
                  <a:pt x="6168" y="4263"/>
                </a:moveTo>
                <a:lnTo>
                  <a:pt x="6168" y="10836"/>
                </a:lnTo>
                <a:lnTo>
                  <a:pt x="5382" y="10836"/>
                </a:lnTo>
                <a:lnTo>
                  <a:pt x="5382" y="4597"/>
                </a:lnTo>
                <a:cubicBezTo>
                  <a:pt x="5644" y="4502"/>
                  <a:pt x="5930" y="4382"/>
                  <a:pt x="6168" y="4263"/>
                </a:cubicBezTo>
                <a:close/>
                <a:moveTo>
                  <a:pt x="7621" y="3382"/>
                </a:moveTo>
                <a:lnTo>
                  <a:pt x="7621" y="10836"/>
                </a:lnTo>
                <a:lnTo>
                  <a:pt x="6859" y="10836"/>
                </a:lnTo>
                <a:lnTo>
                  <a:pt x="6859" y="3882"/>
                </a:lnTo>
                <a:cubicBezTo>
                  <a:pt x="7121" y="3739"/>
                  <a:pt x="7383" y="3549"/>
                  <a:pt x="7621" y="3382"/>
                </a:cubicBezTo>
                <a:close/>
                <a:moveTo>
                  <a:pt x="9073" y="2025"/>
                </a:moveTo>
                <a:lnTo>
                  <a:pt x="9073" y="10836"/>
                </a:lnTo>
                <a:lnTo>
                  <a:pt x="8311" y="10836"/>
                </a:lnTo>
                <a:lnTo>
                  <a:pt x="8311" y="2835"/>
                </a:lnTo>
                <a:cubicBezTo>
                  <a:pt x="8573" y="2596"/>
                  <a:pt x="8835" y="2334"/>
                  <a:pt x="9073" y="2025"/>
                </a:cubicBezTo>
                <a:close/>
                <a:moveTo>
                  <a:pt x="9764" y="1"/>
                </a:moveTo>
                <a:lnTo>
                  <a:pt x="9145" y="882"/>
                </a:lnTo>
                <a:cubicBezTo>
                  <a:pt x="7526" y="3168"/>
                  <a:pt x="4906" y="4502"/>
                  <a:pt x="2120" y="4502"/>
                </a:cubicBezTo>
                <a:lnTo>
                  <a:pt x="1786" y="4502"/>
                </a:lnTo>
                <a:lnTo>
                  <a:pt x="1786" y="10836"/>
                </a:lnTo>
                <a:lnTo>
                  <a:pt x="0" y="10836"/>
                </a:lnTo>
                <a:lnTo>
                  <a:pt x="0" y="11527"/>
                </a:lnTo>
                <a:lnTo>
                  <a:pt x="11479" y="11527"/>
                </a:lnTo>
                <a:lnTo>
                  <a:pt x="11479" y="10836"/>
                </a:lnTo>
                <a:lnTo>
                  <a:pt x="9764" y="10836"/>
                </a:lnTo>
                <a:lnTo>
                  <a:pt x="97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448" name="Google Shape;8448;p54"/>
          <p:cNvSpPr/>
          <p:nvPr/>
        </p:nvSpPr>
        <p:spPr>
          <a:xfrm>
            <a:off x="3279854" y="2985671"/>
            <a:ext cx="343331" cy="330004"/>
          </a:xfrm>
          <a:custGeom>
            <a:rect b="b" l="l" r="r" t="t"/>
            <a:pathLst>
              <a:path extrusionOk="0" h="11217" w="11670">
                <a:moveTo>
                  <a:pt x="5811" y="667"/>
                </a:moveTo>
                <a:cubicBezTo>
                  <a:pt x="6359" y="667"/>
                  <a:pt x="6883" y="881"/>
                  <a:pt x="7264" y="1262"/>
                </a:cubicBezTo>
                <a:cubicBezTo>
                  <a:pt x="7550" y="1548"/>
                  <a:pt x="7764" y="1929"/>
                  <a:pt x="7812" y="2334"/>
                </a:cubicBezTo>
                <a:cubicBezTo>
                  <a:pt x="7097" y="2596"/>
                  <a:pt x="6550" y="3168"/>
                  <a:pt x="6264" y="3810"/>
                </a:cubicBezTo>
                <a:cubicBezTo>
                  <a:pt x="6121" y="3787"/>
                  <a:pt x="5954" y="3763"/>
                  <a:pt x="5788" y="3763"/>
                </a:cubicBezTo>
                <a:cubicBezTo>
                  <a:pt x="5645" y="3763"/>
                  <a:pt x="5478" y="3787"/>
                  <a:pt x="5311" y="3810"/>
                </a:cubicBezTo>
                <a:lnTo>
                  <a:pt x="5240" y="3644"/>
                </a:lnTo>
                <a:cubicBezTo>
                  <a:pt x="4906" y="3025"/>
                  <a:pt x="4406" y="2572"/>
                  <a:pt x="3740" y="2310"/>
                </a:cubicBezTo>
                <a:cubicBezTo>
                  <a:pt x="3859" y="1953"/>
                  <a:pt x="4049" y="1548"/>
                  <a:pt x="4335" y="1262"/>
                </a:cubicBezTo>
                <a:cubicBezTo>
                  <a:pt x="4740" y="881"/>
                  <a:pt x="5264" y="667"/>
                  <a:pt x="5811" y="667"/>
                </a:cubicBezTo>
                <a:close/>
                <a:moveTo>
                  <a:pt x="2835" y="2834"/>
                </a:moveTo>
                <a:cubicBezTo>
                  <a:pt x="3025" y="2834"/>
                  <a:pt x="3239" y="2858"/>
                  <a:pt x="3478" y="2929"/>
                </a:cubicBezTo>
                <a:cubicBezTo>
                  <a:pt x="4025" y="3096"/>
                  <a:pt x="4430" y="3453"/>
                  <a:pt x="4668" y="3977"/>
                </a:cubicBezTo>
                <a:cubicBezTo>
                  <a:pt x="4692" y="4001"/>
                  <a:pt x="4692" y="4049"/>
                  <a:pt x="4740" y="4096"/>
                </a:cubicBezTo>
                <a:cubicBezTo>
                  <a:pt x="4168" y="4406"/>
                  <a:pt x="3811" y="5001"/>
                  <a:pt x="3740" y="5692"/>
                </a:cubicBezTo>
                <a:cubicBezTo>
                  <a:pt x="3025" y="5763"/>
                  <a:pt x="2311" y="6120"/>
                  <a:pt x="1834" y="6716"/>
                </a:cubicBezTo>
                <a:cubicBezTo>
                  <a:pt x="1453" y="6525"/>
                  <a:pt x="1168" y="6240"/>
                  <a:pt x="977" y="5835"/>
                </a:cubicBezTo>
                <a:cubicBezTo>
                  <a:pt x="739" y="5335"/>
                  <a:pt x="691" y="4811"/>
                  <a:pt x="858" y="4263"/>
                </a:cubicBezTo>
                <a:cubicBezTo>
                  <a:pt x="1168" y="3406"/>
                  <a:pt x="1953" y="2834"/>
                  <a:pt x="2835" y="2834"/>
                </a:cubicBezTo>
                <a:close/>
                <a:moveTo>
                  <a:pt x="8812" y="2858"/>
                </a:moveTo>
                <a:cubicBezTo>
                  <a:pt x="9669" y="2858"/>
                  <a:pt x="10503" y="3429"/>
                  <a:pt x="10765" y="4287"/>
                </a:cubicBezTo>
                <a:cubicBezTo>
                  <a:pt x="10979" y="4811"/>
                  <a:pt x="10931" y="5358"/>
                  <a:pt x="10693" y="5882"/>
                </a:cubicBezTo>
                <a:cubicBezTo>
                  <a:pt x="10455" y="6382"/>
                  <a:pt x="10003" y="6740"/>
                  <a:pt x="9455" y="6906"/>
                </a:cubicBezTo>
                <a:cubicBezTo>
                  <a:pt x="9248" y="6973"/>
                  <a:pt x="9037" y="7004"/>
                  <a:pt x="8831" y="7004"/>
                </a:cubicBezTo>
                <a:cubicBezTo>
                  <a:pt x="8445" y="7004"/>
                  <a:pt x="8074" y="6894"/>
                  <a:pt x="7764" y="6692"/>
                </a:cubicBezTo>
                <a:cubicBezTo>
                  <a:pt x="7859" y="6478"/>
                  <a:pt x="7907" y="6192"/>
                  <a:pt x="7907" y="5906"/>
                </a:cubicBezTo>
                <a:cubicBezTo>
                  <a:pt x="7907" y="5144"/>
                  <a:pt x="7526" y="4477"/>
                  <a:pt x="6907" y="4120"/>
                </a:cubicBezTo>
                <a:cubicBezTo>
                  <a:pt x="7145" y="3572"/>
                  <a:pt x="7597" y="3120"/>
                  <a:pt x="8193" y="2953"/>
                </a:cubicBezTo>
                <a:cubicBezTo>
                  <a:pt x="8383" y="2882"/>
                  <a:pt x="8598" y="2858"/>
                  <a:pt x="8812" y="2858"/>
                </a:cubicBezTo>
                <a:close/>
                <a:moveTo>
                  <a:pt x="5835" y="4477"/>
                </a:moveTo>
                <a:cubicBezTo>
                  <a:pt x="6645" y="4477"/>
                  <a:pt x="7264" y="5096"/>
                  <a:pt x="7264" y="5906"/>
                </a:cubicBezTo>
                <a:cubicBezTo>
                  <a:pt x="7240" y="6668"/>
                  <a:pt x="6597" y="7335"/>
                  <a:pt x="5835" y="7335"/>
                </a:cubicBezTo>
                <a:cubicBezTo>
                  <a:pt x="5049" y="7335"/>
                  <a:pt x="4406" y="6716"/>
                  <a:pt x="4406" y="5906"/>
                </a:cubicBezTo>
                <a:cubicBezTo>
                  <a:pt x="4406" y="5120"/>
                  <a:pt x="5026" y="4477"/>
                  <a:pt x="5835" y="4477"/>
                </a:cubicBezTo>
                <a:close/>
                <a:moveTo>
                  <a:pt x="7407" y="7240"/>
                </a:moveTo>
                <a:cubicBezTo>
                  <a:pt x="7836" y="7502"/>
                  <a:pt x="8336" y="7621"/>
                  <a:pt x="8836" y="7621"/>
                </a:cubicBezTo>
                <a:cubicBezTo>
                  <a:pt x="9074" y="7621"/>
                  <a:pt x="9312" y="7597"/>
                  <a:pt x="9550" y="7549"/>
                </a:cubicBezTo>
                <a:cubicBezTo>
                  <a:pt x="9741" y="7954"/>
                  <a:pt x="9788" y="8383"/>
                  <a:pt x="9741" y="8788"/>
                </a:cubicBezTo>
                <a:cubicBezTo>
                  <a:pt x="9646" y="9335"/>
                  <a:pt x="9336" y="9812"/>
                  <a:pt x="8907" y="10121"/>
                </a:cubicBezTo>
                <a:cubicBezTo>
                  <a:pt x="8539" y="10395"/>
                  <a:pt x="8112" y="10526"/>
                  <a:pt x="7688" y="10526"/>
                </a:cubicBezTo>
                <a:cubicBezTo>
                  <a:pt x="7042" y="10526"/>
                  <a:pt x="6405" y="10220"/>
                  <a:pt x="6002" y="9645"/>
                </a:cubicBezTo>
                <a:cubicBezTo>
                  <a:pt x="5645" y="9145"/>
                  <a:pt x="5526" y="8526"/>
                  <a:pt x="5692" y="7954"/>
                </a:cubicBezTo>
                <a:lnTo>
                  <a:pt x="5835" y="7954"/>
                </a:lnTo>
                <a:cubicBezTo>
                  <a:pt x="6454" y="7954"/>
                  <a:pt x="7026" y="7692"/>
                  <a:pt x="7407" y="7240"/>
                </a:cubicBezTo>
                <a:close/>
                <a:moveTo>
                  <a:pt x="3787" y="6406"/>
                </a:moveTo>
                <a:cubicBezTo>
                  <a:pt x="3930" y="7073"/>
                  <a:pt x="4406" y="7597"/>
                  <a:pt x="5002" y="7835"/>
                </a:cubicBezTo>
                <a:cubicBezTo>
                  <a:pt x="4811" y="8550"/>
                  <a:pt x="4930" y="9335"/>
                  <a:pt x="5383" y="9978"/>
                </a:cubicBezTo>
                <a:cubicBezTo>
                  <a:pt x="5002" y="10336"/>
                  <a:pt x="4502" y="10550"/>
                  <a:pt x="3954" y="10550"/>
                </a:cubicBezTo>
                <a:cubicBezTo>
                  <a:pt x="3549" y="10526"/>
                  <a:pt x="3097" y="10407"/>
                  <a:pt x="2739" y="10121"/>
                </a:cubicBezTo>
                <a:cubicBezTo>
                  <a:pt x="1811" y="9454"/>
                  <a:pt x="1596" y="8169"/>
                  <a:pt x="2287" y="7240"/>
                </a:cubicBezTo>
                <a:cubicBezTo>
                  <a:pt x="2644" y="6740"/>
                  <a:pt x="3216" y="6430"/>
                  <a:pt x="3787" y="6406"/>
                </a:cubicBezTo>
                <a:close/>
                <a:moveTo>
                  <a:pt x="5835" y="0"/>
                </a:moveTo>
                <a:cubicBezTo>
                  <a:pt x="4525" y="0"/>
                  <a:pt x="3382" y="953"/>
                  <a:pt x="3144" y="2215"/>
                </a:cubicBezTo>
                <a:cubicBezTo>
                  <a:pt x="3031" y="2200"/>
                  <a:pt x="2918" y="2193"/>
                  <a:pt x="2806" y="2193"/>
                </a:cubicBezTo>
                <a:cubicBezTo>
                  <a:pt x="1667" y="2193"/>
                  <a:pt x="607" y="2945"/>
                  <a:pt x="239" y="4072"/>
                </a:cubicBezTo>
                <a:cubicBezTo>
                  <a:pt x="1" y="4763"/>
                  <a:pt x="48" y="5501"/>
                  <a:pt x="382" y="6168"/>
                </a:cubicBezTo>
                <a:cubicBezTo>
                  <a:pt x="620" y="6644"/>
                  <a:pt x="1001" y="7049"/>
                  <a:pt x="1477" y="7335"/>
                </a:cubicBezTo>
                <a:cubicBezTo>
                  <a:pt x="953" y="8478"/>
                  <a:pt x="1287" y="9907"/>
                  <a:pt x="2334" y="10693"/>
                </a:cubicBezTo>
                <a:cubicBezTo>
                  <a:pt x="2835" y="11050"/>
                  <a:pt x="3382" y="11217"/>
                  <a:pt x="3954" y="11217"/>
                </a:cubicBezTo>
                <a:cubicBezTo>
                  <a:pt x="4644" y="11217"/>
                  <a:pt x="5287" y="10979"/>
                  <a:pt x="5788" y="10502"/>
                </a:cubicBezTo>
                <a:cubicBezTo>
                  <a:pt x="6311" y="10979"/>
                  <a:pt x="6978" y="11217"/>
                  <a:pt x="7669" y="11217"/>
                </a:cubicBezTo>
                <a:cubicBezTo>
                  <a:pt x="8240" y="11217"/>
                  <a:pt x="8812" y="11050"/>
                  <a:pt x="9288" y="10693"/>
                </a:cubicBezTo>
                <a:cubicBezTo>
                  <a:pt x="9884" y="10264"/>
                  <a:pt x="10265" y="9621"/>
                  <a:pt x="10384" y="8907"/>
                </a:cubicBezTo>
                <a:cubicBezTo>
                  <a:pt x="10479" y="8359"/>
                  <a:pt x="10384" y="7835"/>
                  <a:pt x="10169" y="7335"/>
                </a:cubicBezTo>
                <a:cubicBezTo>
                  <a:pt x="10646" y="7049"/>
                  <a:pt x="11027" y="6668"/>
                  <a:pt x="11265" y="6192"/>
                </a:cubicBezTo>
                <a:cubicBezTo>
                  <a:pt x="11598" y="5525"/>
                  <a:pt x="11670" y="4763"/>
                  <a:pt x="11432" y="4096"/>
                </a:cubicBezTo>
                <a:cubicBezTo>
                  <a:pt x="11037" y="2936"/>
                  <a:pt x="9958" y="2198"/>
                  <a:pt x="8806" y="2198"/>
                </a:cubicBezTo>
                <a:cubicBezTo>
                  <a:pt x="8705" y="2198"/>
                  <a:pt x="8604" y="2203"/>
                  <a:pt x="8502" y="2215"/>
                </a:cubicBezTo>
                <a:cubicBezTo>
                  <a:pt x="8383" y="1667"/>
                  <a:pt x="8145" y="1191"/>
                  <a:pt x="7764" y="810"/>
                </a:cubicBezTo>
                <a:cubicBezTo>
                  <a:pt x="7264" y="310"/>
                  <a:pt x="6550" y="0"/>
                  <a:pt x="58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8449" name="Google Shape;8449;p54"/>
          <p:cNvGrpSpPr/>
          <p:nvPr/>
        </p:nvGrpSpPr>
        <p:grpSpPr>
          <a:xfrm>
            <a:off x="4046005" y="3015090"/>
            <a:ext cx="339124" cy="299878"/>
            <a:chOff x="4122205" y="3015090"/>
            <a:chExt cx="339124" cy="299878"/>
          </a:xfrm>
        </p:grpSpPr>
        <p:sp>
          <p:nvSpPr>
            <p:cNvPr id="8450" name="Google Shape;8450;p54"/>
            <p:cNvSpPr/>
            <p:nvPr/>
          </p:nvSpPr>
          <p:spPr>
            <a:xfrm>
              <a:off x="4122205" y="3015090"/>
              <a:ext cx="339124" cy="299878"/>
            </a:xfrm>
            <a:custGeom>
              <a:rect b="b" l="l" r="r" t="t"/>
              <a:pathLst>
                <a:path extrusionOk="0" h="10193" w="11527">
                  <a:moveTo>
                    <a:pt x="3167" y="667"/>
                  </a:moveTo>
                  <a:lnTo>
                    <a:pt x="3167" y="3739"/>
                  </a:lnTo>
                  <a:lnTo>
                    <a:pt x="4358" y="5073"/>
                  </a:lnTo>
                  <a:lnTo>
                    <a:pt x="3167" y="6430"/>
                  </a:lnTo>
                  <a:lnTo>
                    <a:pt x="3167" y="9550"/>
                  </a:lnTo>
                  <a:lnTo>
                    <a:pt x="691" y="9550"/>
                  </a:lnTo>
                  <a:lnTo>
                    <a:pt x="691" y="667"/>
                  </a:lnTo>
                  <a:close/>
                  <a:moveTo>
                    <a:pt x="6311" y="667"/>
                  </a:moveTo>
                  <a:lnTo>
                    <a:pt x="6311" y="3739"/>
                  </a:lnTo>
                  <a:lnTo>
                    <a:pt x="7502" y="5073"/>
                  </a:lnTo>
                  <a:lnTo>
                    <a:pt x="6311" y="6430"/>
                  </a:lnTo>
                  <a:lnTo>
                    <a:pt x="6311" y="9550"/>
                  </a:lnTo>
                  <a:lnTo>
                    <a:pt x="3834" y="9550"/>
                  </a:lnTo>
                  <a:lnTo>
                    <a:pt x="3834" y="6716"/>
                  </a:lnTo>
                  <a:lnTo>
                    <a:pt x="5239" y="5120"/>
                  </a:lnTo>
                  <a:lnTo>
                    <a:pt x="3834" y="3501"/>
                  </a:lnTo>
                  <a:lnTo>
                    <a:pt x="3834" y="667"/>
                  </a:lnTo>
                  <a:close/>
                  <a:moveTo>
                    <a:pt x="9431" y="667"/>
                  </a:moveTo>
                  <a:lnTo>
                    <a:pt x="9431" y="3739"/>
                  </a:lnTo>
                  <a:lnTo>
                    <a:pt x="10621" y="5073"/>
                  </a:lnTo>
                  <a:lnTo>
                    <a:pt x="9431" y="6454"/>
                  </a:lnTo>
                  <a:lnTo>
                    <a:pt x="9431" y="9550"/>
                  </a:lnTo>
                  <a:lnTo>
                    <a:pt x="6978" y="9550"/>
                  </a:lnTo>
                  <a:lnTo>
                    <a:pt x="6978" y="6716"/>
                  </a:lnTo>
                  <a:lnTo>
                    <a:pt x="8359" y="5120"/>
                  </a:lnTo>
                  <a:lnTo>
                    <a:pt x="6978" y="3501"/>
                  </a:lnTo>
                  <a:lnTo>
                    <a:pt x="6978" y="667"/>
                  </a:lnTo>
                  <a:close/>
                  <a:moveTo>
                    <a:pt x="0" y="0"/>
                  </a:moveTo>
                  <a:lnTo>
                    <a:pt x="0" y="10193"/>
                  </a:lnTo>
                  <a:lnTo>
                    <a:pt x="10121" y="10193"/>
                  </a:lnTo>
                  <a:lnTo>
                    <a:pt x="10121" y="6692"/>
                  </a:lnTo>
                  <a:lnTo>
                    <a:pt x="11526" y="5073"/>
                  </a:lnTo>
                  <a:lnTo>
                    <a:pt x="10121" y="3501"/>
                  </a:lnTo>
                  <a:lnTo>
                    <a:pt x="10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51" name="Google Shape;8451;p54"/>
            <p:cNvSpPr/>
            <p:nvPr/>
          </p:nvSpPr>
          <p:spPr>
            <a:xfrm>
              <a:off x="4157214" y="3050806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52" name="Google Shape;8452;p54"/>
            <p:cNvSpPr/>
            <p:nvPr/>
          </p:nvSpPr>
          <p:spPr>
            <a:xfrm>
              <a:off x="4157214" y="309355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53" name="Google Shape;8453;p54"/>
            <p:cNvSpPr/>
            <p:nvPr/>
          </p:nvSpPr>
          <p:spPr>
            <a:xfrm>
              <a:off x="4342174" y="3050806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54" name="Google Shape;8454;p54"/>
            <p:cNvSpPr/>
            <p:nvPr/>
          </p:nvSpPr>
          <p:spPr>
            <a:xfrm>
              <a:off x="4342174" y="309355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55" name="Google Shape;8455;p54"/>
            <p:cNvSpPr/>
            <p:nvPr/>
          </p:nvSpPr>
          <p:spPr>
            <a:xfrm>
              <a:off x="4250415" y="3216173"/>
              <a:ext cx="42747" cy="20329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56" name="Google Shape;8456;p54"/>
            <p:cNvSpPr/>
            <p:nvPr/>
          </p:nvSpPr>
          <p:spPr>
            <a:xfrm>
              <a:off x="4250415" y="3258890"/>
              <a:ext cx="42747" cy="20359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8457" name="Google Shape;8457;p54"/>
          <p:cNvGrpSpPr/>
          <p:nvPr/>
        </p:nvGrpSpPr>
        <p:grpSpPr>
          <a:xfrm>
            <a:off x="4800211" y="3003175"/>
            <a:ext cx="299201" cy="339830"/>
            <a:chOff x="4724011" y="3003175"/>
            <a:chExt cx="299201" cy="339830"/>
          </a:xfrm>
        </p:grpSpPr>
        <p:sp>
          <p:nvSpPr>
            <p:cNvPr id="8458" name="Google Shape;8458;p54"/>
            <p:cNvSpPr/>
            <p:nvPr/>
          </p:nvSpPr>
          <p:spPr>
            <a:xfrm>
              <a:off x="4724011" y="3003175"/>
              <a:ext cx="299201" cy="339830"/>
            </a:xfrm>
            <a:custGeom>
              <a:rect b="b" l="l" r="r" t="t"/>
              <a:pathLst>
                <a:path extrusionOk="0" h="11551" w="10170">
                  <a:moveTo>
                    <a:pt x="6097" y="3644"/>
                  </a:moveTo>
                  <a:cubicBezTo>
                    <a:pt x="7121" y="3787"/>
                    <a:pt x="7907" y="4692"/>
                    <a:pt x="7907" y="5764"/>
                  </a:cubicBezTo>
                  <a:cubicBezTo>
                    <a:pt x="7907" y="6835"/>
                    <a:pt x="7145" y="7716"/>
                    <a:pt x="6097" y="7859"/>
                  </a:cubicBezTo>
                  <a:lnTo>
                    <a:pt x="6097" y="3644"/>
                  </a:lnTo>
                  <a:close/>
                  <a:moveTo>
                    <a:pt x="6097" y="1977"/>
                  </a:moveTo>
                  <a:cubicBezTo>
                    <a:pt x="8002" y="2144"/>
                    <a:pt x="9527" y="3763"/>
                    <a:pt x="9527" y="5716"/>
                  </a:cubicBezTo>
                  <a:cubicBezTo>
                    <a:pt x="9527" y="7693"/>
                    <a:pt x="8002" y="9336"/>
                    <a:pt x="6097" y="9479"/>
                  </a:cubicBezTo>
                  <a:lnTo>
                    <a:pt x="6097" y="8526"/>
                  </a:lnTo>
                  <a:cubicBezTo>
                    <a:pt x="7502" y="8336"/>
                    <a:pt x="8574" y="7145"/>
                    <a:pt x="8574" y="5716"/>
                  </a:cubicBezTo>
                  <a:cubicBezTo>
                    <a:pt x="8574" y="4287"/>
                    <a:pt x="7502" y="3096"/>
                    <a:pt x="6097" y="2930"/>
                  </a:cubicBezTo>
                  <a:lnTo>
                    <a:pt x="6097" y="1977"/>
                  </a:lnTo>
                  <a:close/>
                  <a:moveTo>
                    <a:pt x="5407" y="691"/>
                  </a:moveTo>
                  <a:lnTo>
                    <a:pt x="5407" y="10812"/>
                  </a:lnTo>
                  <a:cubicBezTo>
                    <a:pt x="2763" y="10646"/>
                    <a:pt x="691" y="8431"/>
                    <a:pt x="691" y="5764"/>
                  </a:cubicBezTo>
                  <a:cubicBezTo>
                    <a:pt x="691" y="3073"/>
                    <a:pt x="2763" y="882"/>
                    <a:pt x="5407" y="691"/>
                  </a:cubicBezTo>
                  <a:close/>
                  <a:moveTo>
                    <a:pt x="5764" y="1"/>
                  </a:moveTo>
                  <a:cubicBezTo>
                    <a:pt x="4216" y="1"/>
                    <a:pt x="2787" y="596"/>
                    <a:pt x="1692" y="1715"/>
                  </a:cubicBezTo>
                  <a:cubicBezTo>
                    <a:pt x="620" y="2787"/>
                    <a:pt x="1" y="4240"/>
                    <a:pt x="1" y="5787"/>
                  </a:cubicBezTo>
                  <a:cubicBezTo>
                    <a:pt x="1" y="7335"/>
                    <a:pt x="596" y="8764"/>
                    <a:pt x="1692" y="9860"/>
                  </a:cubicBezTo>
                  <a:cubicBezTo>
                    <a:pt x="2763" y="10931"/>
                    <a:pt x="4216" y="11551"/>
                    <a:pt x="5764" y="11551"/>
                  </a:cubicBezTo>
                  <a:lnTo>
                    <a:pt x="6097" y="11551"/>
                  </a:lnTo>
                  <a:lnTo>
                    <a:pt x="6097" y="10217"/>
                  </a:lnTo>
                  <a:cubicBezTo>
                    <a:pt x="8383" y="9979"/>
                    <a:pt x="10170" y="8074"/>
                    <a:pt x="10170" y="5764"/>
                  </a:cubicBezTo>
                  <a:cubicBezTo>
                    <a:pt x="10170" y="3430"/>
                    <a:pt x="8360" y="1525"/>
                    <a:pt x="6097" y="1358"/>
                  </a:cubicBezTo>
                  <a:lnTo>
                    <a:pt x="6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59" name="Google Shape;8459;p54"/>
            <p:cNvSpPr/>
            <p:nvPr/>
          </p:nvSpPr>
          <p:spPr>
            <a:xfrm>
              <a:off x="4791970" y="3141182"/>
              <a:ext cx="43483" cy="19653"/>
            </a:xfrm>
            <a:custGeom>
              <a:rect b="b" l="l" r="r" t="t"/>
              <a:pathLst>
                <a:path extrusionOk="0" h="668" w="1478">
                  <a:moveTo>
                    <a:pt x="1" y="1"/>
                  </a:moveTo>
                  <a:lnTo>
                    <a:pt x="1" y="668"/>
                  </a:lnTo>
                  <a:lnTo>
                    <a:pt x="1477" y="668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60" name="Google Shape;8460;p54"/>
            <p:cNvSpPr/>
            <p:nvPr/>
          </p:nvSpPr>
          <p:spPr>
            <a:xfrm>
              <a:off x="4791970" y="3183929"/>
              <a:ext cx="43483" cy="20359"/>
            </a:xfrm>
            <a:custGeom>
              <a:rect b="b" l="l" r="r" t="t"/>
              <a:pathLst>
                <a:path extrusionOk="0" h="692" w="1478">
                  <a:moveTo>
                    <a:pt x="1" y="1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8461" name="Google Shape;8461;p54"/>
          <p:cNvSpPr/>
          <p:nvPr/>
        </p:nvSpPr>
        <p:spPr>
          <a:xfrm>
            <a:off x="5511700" y="2997586"/>
            <a:ext cx="339124" cy="339801"/>
          </a:xfrm>
          <a:custGeom>
            <a:rect b="b" l="l" r="r" t="t"/>
            <a:pathLst>
              <a:path extrusionOk="0" h="11550" w="11527">
                <a:moveTo>
                  <a:pt x="2716" y="667"/>
                </a:moveTo>
                <a:lnTo>
                  <a:pt x="2716" y="2667"/>
                </a:lnTo>
                <a:lnTo>
                  <a:pt x="715" y="2667"/>
                </a:lnTo>
                <a:lnTo>
                  <a:pt x="715" y="1667"/>
                </a:lnTo>
                <a:cubicBezTo>
                  <a:pt x="691" y="1119"/>
                  <a:pt x="1144" y="667"/>
                  <a:pt x="1715" y="667"/>
                </a:cubicBezTo>
                <a:close/>
                <a:moveTo>
                  <a:pt x="9884" y="667"/>
                </a:moveTo>
                <a:cubicBezTo>
                  <a:pt x="10431" y="667"/>
                  <a:pt x="10884" y="1119"/>
                  <a:pt x="10884" y="1667"/>
                </a:cubicBezTo>
                <a:lnTo>
                  <a:pt x="10884" y="2667"/>
                </a:lnTo>
                <a:lnTo>
                  <a:pt x="8884" y="2667"/>
                </a:lnTo>
                <a:lnTo>
                  <a:pt x="8884" y="667"/>
                </a:lnTo>
                <a:close/>
                <a:moveTo>
                  <a:pt x="5454" y="1334"/>
                </a:moveTo>
                <a:lnTo>
                  <a:pt x="5454" y="2786"/>
                </a:lnTo>
                <a:cubicBezTo>
                  <a:pt x="5454" y="4239"/>
                  <a:pt x="4264" y="5430"/>
                  <a:pt x="2811" y="5430"/>
                </a:cubicBezTo>
                <a:lnTo>
                  <a:pt x="1358" y="5430"/>
                </a:lnTo>
                <a:lnTo>
                  <a:pt x="1358" y="3358"/>
                </a:lnTo>
                <a:lnTo>
                  <a:pt x="3382" y="3358"/>
                </a:lnTo>
                <a:lnTo>
                  <a:pt x="3382" y="1334"/>
                </a:lnTo>
                <a:close/>
                <a:moveTo>
                  <a:pt x="8193" y="1334"/>
                </a:moveTo>
                <a:lnTo>
                  <a:pt x="8193" y="3358"/>
                </a:lnTo>
                <a:lnTo>
                  <a:pt x="10217" y="3358"/>
                </a:lnTo>
                <a:lnTo>
                  <a:pt x="10217" y="5430"/>
                </a:lnTo>
                <a:lnTo>
                  <a:pt x="8764" y="5430"/>
                </a:lnTo>
                <a:cubicBezTo>
                  <a:pt x="7312" y="5430"/>
                  <a:pt x="6121" y="4239"/>
                  <a:pt x="6121" y="2786"/>
                </a:cubicBezTo>
                <a:lnTo>
                  <a:pt x="6121" y="1334"/>
                </a:lnTo>
                <a:close/>
                <a:moveTo>
                  <a:pt x="5811" y="4239"/>
                </a:moveTo>
                <a:cubicBezTo>
                  <a:pt x="6121" y="4906"/>
                  <a:pt x="6645" y="5430"/>
                  <a:pt x="7336" y="5763"/>
                </a:cubicBezTo>
                <a:cubicBezTo>
                  <a:pt x="6693" y="6097"/>
                  <a:pt x="6145" y="6620"/>
                  <a:pt x="5811" y="7287"/>
                </a:cubicBezTo>
                <a:cubicBezTo>
                  <a:pt x="5502" y="6620"/>
                  <a:pt x="4954" y="6097"/>
                  <a:pt x="4311" y="5763"/>
                </a:cubicBezTo>
                <a:cubicBezTo>
                  <a:pt x="4954" y="5430"/>
                  <a:pt x="5502" y="4906"/>
                  <a:pt x="5811" y="4239"/>
                </a:cubicBezTo>
                <a:close/>
                <a:moveTo>
                  <a:pt x="2811" y="6097"/>
                </a:moveTo>
                <a:cubicBezTo>
                  <a:pt x="4264" y="6097"/>
                  <a:pt x="5454" y="7287"/>
                  <a:pt x="5454" y="8740"/>
                </a:cubicBezTo>
                <a:lnTo>
                  <a:pt x="5454" y="10193"/>
                </a:lnTo>
                <a:lnTo>
                  <a:pt x="3382" y="10193"/>
                </a:lnTo>
                <a:lnTo>
                  <a:pt x="3382" y="8145"/>
                </a:lnTo>
                <a:lnTo>
                  <a:pt x="1358" y="8145"/>
                </a:lnTo>
                <a:lnTo>
                  <a:pt x="1358" y="6097"/>
                </a:lnTo>
                <a:close/>
                <a:moveTo>
                  <a:pt x="10217" y="6097"/>
                </a:moveTo>
                <a:lnTo>
                  <a:pt x="10217" y="8168"/>
                </a:lnTo>
                <a:lnTo>
                  <a:pt x="8193" y="8168"/>
                </a:lnTo>
                <a:lnTo>
                  <a:pt x="8193" y="10193"/>
                </a:lnTo>
                <a:lnTo>
                  <a:pt x="6121" y="10193"/>
                </a:lnTo>
                <a:lnTo>
                  <a:pt x="6121" y="8740"/>
                </a:lnTo>
                <a:cubicBezTo>
                  <a:pt x="6121" y="7287"/>
                  <a:pt x="7312" y="6097"/>
                  <a:pt x="8764" y="6097"/>
                </a:cubicBezTo>
                <a:close/>
                <a:moveTo>
                  <a:pt x="2716" y="8835"/>
                </a:moveTo>
                <a:lnTo>
                  <a:pt x="2716" y="10836"/>
                </a:lnTo>
                <a:lnTo>
                  <a:pt x="1715" y="10836"/>
                </a:lnTo>
                <a:cubicBezTo>
                  <a:pt x="1168" y="10836"/>
                  <a:pt x="739" y="10383"/>
                  <a:pt x="739" y="9835"/>
                </a:cubicBezTo>
                <a:lnTo>
                  <a:pt x="739" y="8835"/>
                </a:lnTo>
                <a:close/>
                <a:moveTo>
                  <a:pt x="10884" y="8835"/>
                </a:moveTo>
                <a:lnTo>
                  <a:pt x="10884" y="9835"/>
                </a:lnTo>
                <a:cubicBezTo>
                  <a:pt x="10884" y="10383"/>
                  <a:pt x="10431" y="10836"/>
                  <a:pt x="9884" y="10836"/>
                </a:cubicBezTo>
                <a:lnTo>
                  <a:pt x="8884" y="10836"/>
                </a:lnTo>
                <a:lnTo>
                  <a:pt x="8884" y="8835"/>
                </a:lnTo>
                <a:close/>
                <a:moveTo>
                  <a:pt x="8193" y="0"/>
                </a:moveTo>
                <a:lnTo>
                  <a:pt x="8193" y="643"/>
                </a:lnTo>
                <a:lnTo>
                  <a:pt x="3382" y="643"/>
                </a:lnTo>
                <a:lnTo>
                  <a:pt x="3382" y="24"/>
                </a:lnTo>
                <a:lnTo>
                  <a:pt x="1668" y="24"/>
                </a:lnTo>
                <a:cubicBezTo>
                  <a:pt x="763" y="24"/>
                  <a:pt x="1" y="762"/>
                  <a:pt x="1" y="1691"/>
                </a:cubicBezTo>
                <a:lnTo>
                  <a:pt x="1" y="3358"/>
                </a:lnTo>
                <a:lnTo>
                  <a:pt x="668" y="3358"/>
                </a:lnTo>
                <a:lnTo>
                  <a:pt x="668" y="8168"/>
                </a:lnTo>
                <a:lnTo>
                  <a:pt x="1" y="8168"/>
                </a:lnTo>
                <a:lnTo>
                  <a:pt x="1" y="9883"/>
                </a:lnTo>
                <a:cubicBezTo>
                  <a:pt x="1" y="10788"/>
                  <a:pt x="763" y="11550"/>
                  <a:pt x="1668" y="11550"/>
                </a:cubicBezTo>
                <a:lnTo>
                  <a:pt x="3382" y="11550"/>
                </a:lnTo>
                <a:lnTo>
                  <a:pt x="3382" y="10907"/>
                </a:lnTo>
                <a:lnTo>
                  <a:pt x="8193" y="10907"/>
                </a:lnTo>
                <a:lnTo>
                  <a:pt x="8193" y="11550"/>
                </a:lnTo>
                <a:lnTo>
                  <a:pt x="9860" y="11550"/>
                </a:lnTo>
                <a:cubicBezTo>
                  <a:pt x="10789" y="11550"/>
                  <a:pt x="11527" y="10788"/>
                  <a:pt x="11527" y="9883"/>
                </a:cubicBezTo>
                <a:lnTo>
                  <a:pt x="11527" y="8216"/>
                </a:lnTo>
                <a:lnTo>
                  <a:pt x="10908" y="8216"/>
                </a:lnTo>
                <a:lnTo>
                  <a:pt x="10908" y="3358"/>
                </a:lnTo>
                <a:lnTo>
                  <a:pt x="11527" y="3358"/>
                </a:lnTo>
                <a:lnTo>
                  <a:pt x="11527" y="1667"/>
                </a:lnTo>
                <a:cubicBezTo>
                  <a:pt x="11527" y="738"/>
                  <a:pt x="10789" y="0"/>
                  <a:pt x="9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462" name="Google Shape;8462;p54"/>
          <p:cNvSpPr/>
          <p:nvPr/>
        </p:nvSpPr>
        <p:spPr>
          <a:xfrm>
            <a:off x="6251931" y="3083755"/>
            <a:ext cx="339124" cy="187788"/>
          </a:xfrm>
          <a:custGeom>
            <a:rect b="b" l="l" r="r" t="t"/>
            <a:pathLst>
              <a:path extrusionOk="0" h="6383" w="11527">
                <a:moveTo>
                  <a:pt x="5168" y="667"/>
                </a:moveTo>
                <a:lnTo>
                  <a:pt x="5787" y="1762"/>
                </a:lnTo>
                <a:lnTo>
                  <a:pt x="5168" y="2858"/>
                </a:lnTo>
                <a:lnTo>
                  <a:pt x="3906" y="2858"/>
                </a:lnTo>
                <a:lnTo>
                  <a:pt x="3572" y="2334"/>
                </a:lnTo>
                <a:lnTo>
                  <a:pt x="3239" y="1786"/>
                </a:lnTo>
                <a:lnTo>
                  <a:pt x="3906" y="667"/>
                </a:lnTo>
                <a:close/>
                <a:moveTo>
                  <a:pt x="10121" y="667"/>
                </a:moveTo>
                <a:lnTo>
                  <a:pt x="10764" y="1762"/>
                </a:lnTo>
                <a:lnTo>
                  <a:pt x="10121" y="2858"/>
                </a:lnTo>
                <a:lnTo>
                  <a:pt x="8883" y="2858"/>
                </a:lnTo>
                <a:lnTo>
                  <a:pt x="8264" y="1762"/>
                </a:lnTo>
                <a:lnTo>
                  <a:pt x="8883" y="667"/>
                </a:lnTo>
                <a:close/>
                <a:moveTo>
                  <a:pt x="2691" y="2096"/>
                </a:moveTo>
                <a:lnTo>
                  <a:pt x="3310" y="3191"/>
                </a:lnTo>
                <a:lnTo>
                  <a:pt x="2691" y="4287"/>
                </a:lnTo>
                <a:lnTo>
                  <a:pt x="1429" y="4287"/>
                </a:lnTo>
                <a:lnTo>
                  <a:pt x="810" y="3191"/>
                </a:lnTo>
                <a:lnTo>
                  <a:pt x="1429" y="2096"/>
                </a:lnTo>
                <a:close/>
                <a:moveTo>
                  <a:pt x="7621" y="2096"/>
                </a:moveTo>
                <a:lnTo>
                  <a:pt x="8264" y="3191"/>
                </a:lnTo>
                <a:lnTo>
                  <a:pt x="7668" y="4287"/>
                </a:lnTo>
                <a:lnTo>
                  <a:pt x="6406" y="4287"/>
                </a:lnTo>
                <a:lnTo>
                  <a:pt x="5763" y="3191"/>
                </a:lnTo>
                <a:lnTo>
                  <a:pt x="6382" y="2096"/>
                </a:lnTo>
                <a:close/>
                <a:moveTo>
                  <a:pt x="5192" y="3477"/>
                </a:moveTo>
                <a:lnTo>
                  <a:pt x="5811" y="4596"/>
                </a:lnTo>
                <a:lnTo>
                  <a:pt x="5192" y="5692"/>
                </a:lnTo>
                <a:lnTo>
                  <a:pt x="3929" y="5692"/>
                </a:lnTo>
                <a:lnTo>
                  <a:pt x="3310" y="4596"/>
                </a:lnTo>
                <a:lnTo>
                  <a:pt x="3929" y="3477"/>
                </a:lnTo>
                <a:close/>
                <a:moveTo>
                  <a:pt x="10121" y="3477"/>
                </a:moveTo>
                <a:lnTo>
                  <a:pt x="10764" y="4596"/>
                </a:lnTo>
                <a:lnTo>
                  <a:pt x="10121" y="5692"/>
                </a:lnTo>
                <a:lnTo>
                  <a:pt x="8883" y="5692"/>
                </a:lnTo>
                <a:lnTo>
                  <a:pt x="8264" y="4596"/>
                </a:lnTo>
                <a:lnTo>
                  <a:pt x="8883" y="3477"/>
                </a:lnTo>
                <a:close/>
                <a:moveTo>
                  <a:pt x="3501" y="0"/>
                </a:moveTo>
                <a:lnTo>
                  <a:pt x="2667" y="1429"/>
                </a:lnTo>
                <a:lnTo>
                  <a:pt x="1024" y="1429"/>
                </a:lnTo>
                <a:lnTo>
                  <a:pt x="0" y="3191"/>
                </a:lnTo>
                <a:lnTo>
                  <a:pt x="1024" y="4954"/>
                </a:lnTo>
                <a:lnTo>
                  <a:pt x="2667" y="4954"/>
                </a:lnTo>
                <a:lnTo>
                  <a:pt x="3501" y="6382"/>
                </a:lnTo>
                <a:lnTo>
                  <a:pt x="5549" y="6382"/>
                </a:lnTo>
                <a:lnTo>
                  <a:pt x="6382" y="4954"/>
                </a:lnTo>
                <a:lnTo>
                  <a:pt x="7668" y="4954"/>
                </a:lnTo>
                <a:lnTo>
                  <a:pt x="8502" y="6382"/>
                </a:lnTo>
                <a:lnTo>
                  <a:pt x="10526" y="6382"/>
                </a:lnTo>
                <a:lnTo>
                  <a:pt x="11526" y="4620"/>
                </a:lnTo>
                <a:lnTo>
                  <a:pt x="10693" y="3191"/>
                </a:lnTo>
                <a:lnTo>
                  <a:pt x="11526" y="1762"/>
                </a:lnTo>
                <a:lnTo>
                  <a:pt x="10526" y="0"/>
                </a:lnTo>
                <a:lnTo>
                  <a:pt x="8502" y="0"/>
                </a:lnTo>
                <a:lnTo>
                  <a:pt x="7668" y="1429"/>
                </a:lnTo>
                <a:lnTo>
                  <a:pt x="6382" y="1429"/>
                </a:lnTo>
                <a:lnTo>
                  <a:pt x="55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463" name="Google Shape;8463;p54"/>
          <p:cNvSpPr/>
          <p:nvPr/>
        </p:nvSpPr>
        <p:spPr>
          <a:xfrm>
            <a:off x="6978130" y="2974462"/>
            <a:ext cx="337712" cy="338418"/>
          </a:xfrm>
          <a:custGeom>
            <a:rect b="b" l="l" r="r" t="t"/>
            <a:pathLst>
              <a:path extrusionOk="0" h="11503" w="11479">
                <a:moveTo>
                  <a:pt x="9359" y="2929"/>
                </a:moveTo>
                <a:lnTo>
                  <a:pt x="9359" y="4763"/>
                </a:lnTo>
                <a:lnTo>
                  <a:pt x="7597" y="6025"/>
                </a:lnTo>
                <a:lnTo>
                  <a:pt x="6573" y="5549"/>
                </a:lnTo>
                <a:lnTo>
                  <a:pt x="5263" y="7049"/>
                </a:lnTo>
                <a:lnTo>
                  <a:pt x="4239" y="6525"/>
                </a:lnTo>
                <a:lnTo>
                  <a:pt x="2739" y="8335"/>
                </a:lnTo>
                <a:lnTo>
                  <a:pt x="1810" y="7978"/>
                </a:lnTo>
                <a:lnTo>
                  <a:pt x="715" y="9145"/>
                </a:lnTo>
                <a:lnTo>
                  <a:pt x="715" y="7502"/>
                </a:lnTo>
                <a:lnTo>
                  <a:pt x="1691" y="6406"/>
                </a:lnTo>
                <a:lnTo>
                  <a:pt x="2501" y="6906"/>
                </a:lnTo>
                <a:lnTo>
                  <a:pt x="4263" y="5025"/>
                </a:lnTo>
                <a:lnTo>
                  <a:pt x="5144" y="5335"/>
                </a:lnTo>
                <a:lnTo>
                  <a:pt x="7121" y="3406"/>
                </a:lnTo>
                <a:lnTo>
                  <a:pt x="8240" y="3596"/>
                </a:lnTo>
                <a:lnTo>
                  <a:pt x="9359" y="2929"/>
                </a:lnTo>
                <a:close/>
                <a:moveTo>
                  <a:pt x="9312" y="5597"/>
                </a:moveTo>
                <a:lnTo>
                  <a:pt x="9312" y="10860"/>
                </a:lnTo>
                <a:lnTo>
                  <a:pt x="667" y="10860"/>
                </a:lnTo>
                <a:lnTo>
                  <a:pt x="667" y="10145"/>
                </a:lnTo>
                <a:lnTo>
                  <a:pt x="715" y="10145"/>
                </a:lnTo>
                <a:lnTo>
                  <a:pt x="2001" y="8788"/>
                </a:lnTo>
                <a:lnTo>
                  <a:pt x="2953" y="9145"/>
                </a:lnTo>
                <a:lnTo>
                  <a:pt x="4382" y="7383"/>
                </a:lnTo>
                <a:lnTo>
                  <a:pt x="5430" y="7930"/>
                </a:lnTo>
                <a:lnTo>
                  <a:pt x="6740" y="6406"/>
                </a:lnTo>
                <a:lnTo>
                  <a:pt x="7621" y="6811"/>
                </a:lnTo>
                <a:lnTo>
                  <a:pt x="9312" y="5597"/>
                </a:lnTo>
                <a:close/>
                <a:moveTo>
                  <a:pt x="0" y="0"/>
                </a:moveTo>
                <a:lnTo>
                  <a:pt x="0" y="11503"/>
                </a:lnTo>
                <a:lnTo>
                  <a:pt x="11479" y="11503"/>
                </a:lnTo>
                <a:lnTo>
                  <a:pt x="11479" y="10264"/>
                </a:lnTo>
                <a:lnTo>
                  <a:pt x="10836" y="10264"/>
                </a:lnTo>
                <a:lnTo>
                  <a:pt x="10836" y="10312"/>
                </a:lnTo>
                <a:lnTo>
                  <a:pt x="10836" y="10836"/>
                </a:lnTo>
                <a:lnTo>
                  <a:pt x="10026" y="10836"/>
                </a:lnTo>
                <a:lnTo>
                  <a:pt x="10026" y="1667"/>
                </a:lnTo>
                <a:lnTo>
                  <a:pt x="8121" y="2858"/>
                </a:lnTo>
                <a:lnTo>
                  <a:pt x="6906" y="2620"/>
                </a:lnTo>
                <a:lnTo>
                  <a:pt x="4977" y="4525"/>
                </a:lnTo>
                <a:lnTo>
                  <a:pt x="4049" y="4239"/>
                </a:lnTo>
                <a:lnTo>
                  <a:pt x="2382" y="6025"/>
                </a:lnTo>
                <a:lnTo>
                  <a:pt x="1572" y="5501"/>
                </a:lnTo>
                <a:lnTo>
                  <a:pt x="715" y="6454"/>
                </a:lnTo>
                <a:lnTo>
                  <a:pt x="715" y="691"/>
                </a:lnTo>
                <a:lnTo>
                  <a:pt x="1239" y="691"/>
                </a:lnTo>
                <a:lnTo>
                  <a:pt x="12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8464" name="Google Shape;8464;p54"/>
          <p:cNvGrpSpPr/>
          <p:nvPr/>
        </p:nvGrpSpPr>
        <p:grpSpPr>
          <a:xfrm>
            <a:off x="7750547" y="2997380"/>
            <a:ext cx="259982" cy="337915"/>
            <a:chOff x="7064747" y="2997380"/>
            <a:chExt cx="259982" cy="337915"/>
          </a:xfrm>
        </p:grpSpPr>
        <p:sp>
          <p:nvSpPr>
            <p:cNvPr id="8465" name="Google Shape;8465;p54"/>
            <p:cNvSpPr/>
            <p:nvPr/>
          </p:nvSpPr>
          <p:spPr>
            <a:xfrm>
              <a:off x="7064747" y="2997380"/>
              <a:ext cx="72903" cy="152955"/>
            </a:xfrm>
            <a:custGeom>
              <a:rect b="b" l="l" r="r" t="t"/>
              <a:pathLst>
                <a:path extrusionOk="0" h="5199" w="2478">
                  <a:moveTo>
                    <a:pt x="1263" y="650"/>
                  </a:moveTo>
                  <a:cubicBezTo>
                    <a:pt x="1549" y="650"/>
                    <a:pt x="1787" y="888"/>
                    <a:pt x="1787" y="1198"/>
                  </a:cubicBezTo>
                  <a:cubicBezTo>
                    <a:pt x="1787" y="1484"/>
                    <a:pt x="1549" y="1722"/>
                    <a:pt x="1263" y="1722"/>
                  </a:cubicBezTo>
                  <a:cubicBezTo>
                    <a:pt x="954" y="1722"/>
                    <a:pt x="715" y="1484"/>
                    <a:pt x="715" y="1198"/>
                  </a:cubicBezTo>
                  <a:cubicBezTo>
                    <a:pt x="715" y="888"/>
                    <a:pt x="954" y="650"/>
                    <a:pt x="1263" y="650"/>
                  </a:cubicBezTo>
                  <a:close/>
                  <a:moveTo>
                    <a:pt x="1246" y="2410"/>
                  </a:moveTo>
                  <a:cubicBezTo>
                    <a:pt x="1260" y="2410"/>
                    <a:pt x="1273" y="2411"/>
                    <a:pt x="1287" y="2412"/>
                  </a:cubicBezTo>
                  <a:cubicBezTo>
                    <a:pt x="1501" y="2460"/>
                    <a:pt x="1644" y="2650"/>
                    <a:pt x="1644" y="2817"/>
                  </a:cubicBezTo>
                  <a:lnTo>
                    <a:pt x="1644" y="4532"/>
                  </a:lnTo>
                  <a:lnTo>
                    <a:pt x="858" y="4532"/>
                  </a:lnTo>
                  <a:lnTo>
                    <a:pt x="858" y="2793"/>
                  </a:lnTo>
                  <a:cubicBezTo>
                    <a:pt x="858" y="2570"/>
                    <a:pt x="1046" y="2410"/>
                    <a:pt x="1246" y="2410"/>
                  </a:cubicBezTo>
                  <a:close/>
                  <a:moveTo>
                    <a:pt x="1288" y="1"/>
                  </a:moveTo>
                  <a:cubicBezTo>
                    <a:pt x="1249" y="1"/>
                    <a:pt x="1208" y="3"/>
                    <a:pt x="1168" y="7"/>
                  </a:cubicBezTo>
                  <a:cubicBezTo>
                    <a:pt x="573" y="55"/>
                    <a:pt x="96" y="531"/>
                    <a:pt x="25" y="1126"/>
                  </a:cubicBezTo>
                  <a:cubicBezTo>
                    <a:pt x="1" y="1507"/>
                    <a:pt x="191" y="1865"/>
                    <a:pt x="453" y="2150"/>
                  </a:cubicBezTo>
                  <a:cubicBezTo>
                    <a:pt x="311" y="2317"/>
                    <a:pt x="191" y="2555"/>
                    <a:pt x="191" y="2817"/>
                  </a:cubicBezTo>
                  <a:lnTo>
                    <a:pt x="191" y="5199"/>
                  </a:lnTo>
                  <a:lnTo>
                    <a:pt x="2335" y="5199"/>
                  </a:lnTo>
                  <a:lnTo>
                    <a:pt x="2335" y="2817"/>
                  </a:lnTo>
                  <a:cubicBezTo>
                    <a:pt x="2335" y="2555"/>
                    <a:pt x="2240" y="2317"/>
                    <a:pt x="2049" y="2150"/>
                  </a:cubicBezTo>
                  <a:cubicBezTo>
                    <a:pt x="2335" y="1912"/>
                    <a:pt x="2478" y="1603"/>
                    <a:pt x="2478" y="1222"/>
                  </a:cubicBezTo>
                  <a:cubicBezTo>
                    <a:pt x="2478" y="548"/>
                    <a:pt x="1948" y="1"/>
                    <a:pt x="1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66" name="Google Shape;8466;p54"/>
            <p:cNvSpPr/>
            <p:nvPr/>
          </p:nvSpPr>
          <p:spPr>
            <a:xfrm>
              <a:off x="7158654" y="2997380"/>
              <a:ext cx="72873" cy="152955"/>
            </a:xfrm>
            <a:custGeom>
              <a:rect b="b" l="l" r="r" t="t"/>
              <a:pathLst>
                <a:path extrusionOk="0" h="5199" w="2477">
                  <a:moveTo>
                    <a:pt x="1238" y="650"/>
                  </a:moveTo>
                  <a:cubicBezTo>
                    <a:pt x="1548" y="650"/>
                    <a:pt x="1786" y="888"/>
                    <a:pt x="1786" y="1198"/>
                  </a:cubicBezTo>
                  <a:cubicBezTo>
                    <a:pt x="1786" y="1484"/>
                    <a:pt x="1548" y="1722"/>
                    <a:pt x="1238" y="1722"/>
                  </a:cubicBezTo>
                  <a:cubicBezTo>
                    <a:pt x="953" y="1722"/>
                    <a:pt x="715" y="1484"/>
                    <a:pt x="715" y="1198"/>
                  </a:cubicBezTo>
                  <a:cubicBezTo>
                    <a:pt x="715" y="888"/>
                    <a:pt x="953" y="650"/>
                    <a:pt x="1238" y="650"/>
                  </a:cubicBezTo>
                  <a:close/>
                  <a:moveTo>
                    <a:pt x="1245" y="2410"/>
                  </a:moveTo>
                  <a:cubicBezTo>
                    <a:pt x="1259" y="2410"/>
                    <a:pt x="1272" y="2411"/>
                    <a:pt x="1286" y="2412"/>
                  </a:cubicBezTo>
                  <a:cubicBezTo>
                    <a:pt x="1453" y="2460"/>
                    <a:pt x="1643" y="2650"/>
                    <a:pt x="1643" y="2817"/>
                  </a:cubicBezTo>
                  <a:lnTo>
                    <a:pt x="1643" y="4532"/>
                  </a:lnTo>
                  <a:lnTo>
                    <a:pt x="857" y="4532"/>
                  </a:lnTo>
                  <a:lnTo>
                    <a:pt x="857" y="2793"/>
                  </a:lnTo>
                  <a:cubicBezTo>
                    <a:pt x="857" y="2570"/>
                    <a:pt x="1045" y="2410"/>
                    <a:pt x="1245" y="2410"/>
                  </a:cubicBezTo>
                  <a:close/>
                  <a:moveTo>
                    <a:pt x="1288" y="1"/>
                  </a:moveTo>
                  <a:cubicBezTo>
                    <a:pt x="1248" y="1"/>
                    <a:pt x="1208" y="3"/>
                    <a:pt x="1167" y="7"/>
                  </a:cubicBezTo>
                  <a:cubicBezTo>
                    <a:pt x="524" y="55"/>
                    <a:pt x="48" y="531"/>
                    <a:pt x="24" y="1126"/>
                  </a:cubicBezTo>
                  <a:cubicBezTo>
                    <a:pt x="0" y="1507"/>
                    <a:pt x="167" y="1865"/>
                    <a:pt x="453" y="2150"/>
                  </a:cubicBezTo>
                  <a:cubicBezTo>
                    <a:pt x="286" y="2317"/>
                    <a:pt x="167" y="2555"/>
                    <a:pt x="167" y="2817"/>
                  </a:cubicBezTo>
                  <a:lnTo>
                    <a:pt x="167" y="5199"/>
                  </a:lnTo>
                  <a:lnTo>
                    <a:pt x="2310" y="5199"/>
                  </a:lnTo>
                  <a:lnTo>
                    <a:pt x="2310" y="2817"/>
                  </a:lnTo>
                  <a:cubicBezTo>
                    <a:pt x="2310" y="2555"/>
                    <a:pt x="2239" y="2317"/>
                    <a:pt x="2048" y="2150"/>
                  </a:cubicBezTo>
                  <a:cubicBezTo>
                    <a:pt x="2310" y="1912"/>
                    <a:pt x="2477" y="1603"/>
                    <a:pt x="2477" y="1222"/>
                  </a:cubicBezTo>
                  <a:cubicBezTo>
                    <a:pt x="2477" y="548"/>
                    <a:pt x="1947" y="1"/>
                    <a:pt x="1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67" name="Google Shape;8467;p54"/>
            <p:cNvSpPr/>
            <p:nvPr/>
          </p:nvSpPr>
          <p:spPr>
            <a:xfrm>
              <a:off x="7252532" y="2997380"/>
              <a:ext cx="72197" cy="152955"/>
            </a:xfrm>
            <a:custGeom>
              <a:rect b="b" l="l" r="r" t="t"/>
              <a:pathLst>
                <a:path extrusionOk="0" h="5199" w="2454">
                  <a:moveTo>
                    <a:pt x="1215" y="650"/>
                  </a:moveTo>
                  <a:cubicBezTo>
                    <a:pt x="1501" y="650"/>
                    <a:pt x="1739" y="888"/>
                    <a:pt x="1739" y="1198"/>
                  </a:cubicBezTo>
                  <a:cubicBezTo>
                    <a:pt x="1739" y="1484"/>
                    <a:pt x="1501" y="1722"/>
                    <a:pt x="1215" y="1722"/>
                  </a:cubicBezTo>
                  <a:cubicBezTo>
                    <a:pt x="905" y="1722"/>
                    <a:pt x="667" y="1484"/>
                    <a:pt x="667" y="1198"/>
                  </a:cubicBezTo>
                  <a:cubicBezTo>
                    <a:pt x="667" y="888"/>
                    <a:pt x="905" y="650"/>
                    <a:pt x="1215" y="650"/>
                  </a:cubicBezTo>
                  <a:close/>
                  <a:moveTo>
                    <a:pt x="1198" y="2410"/>
                  </a:moveTo>
                  <a:cubicBezTo>
                    <a:pt x="1211" y="2410"/>
                    <a:pt x="1225" y="2411"/>
                    <a:pt x="1239" y="2412"/>
                  </a:cubicBezTo>
                  <a:cubicBezTo>
                    <a:pt x="1453" y="2460"/>
                    <a:pt x="1596" y="2650"/>
                    <a:pt x="1596" y="2817"/>
                  </a:cubicBezTo>
                  <a:lnTo>
                    <a:pt x="1596" y="4532"/>
                  </a:lnTo>
                  <a:lnTo>
                    <a:pt x="834" y="4532"/>
                  </a:lnTo>
                  <a:lnTo>
                    <a:pt x="834" y="2793"/>
                  </a:lnTo>
                  <a:cubicBezTo>
                    <a:pt x="834" y="2570"/>
                    <a:pt x="1001" y="2410"/>
                    <a:pt x="1198" y="2410"/>
                  </a:cubicBezTo>
                  <a:close/>
                  <a:moveTo>
                    <a:pt x="1190" y="1"/>
                  </a:moveTo>
                  <a:cubicBezTo>
                    <a:pt x="530" y="1"/>
                    <a:pt x="0" y="548"/>
                    <a:pt x="0" y="1222"/>
                  </a:cubicBezTo>
                  <a:cubicBezTo>
                    <a:pt x="0" y="1579"/>
                    <a:pt x="143" y="1912"/>
                    <a:pt x="405" y="2150"/>
                  </a:cubicBezTo>
                  <a:cubicBezTo>
                    <a:pt x="262" y="2317"/>
                    <a:pt x="143" y="2555"/>
                    <a:pt x="143" y="2817"/>
                  </a:cubicBezTo>
                  <a:lnTo>
                    <a:pt x="143" y="5199"/>
                  </a:lnTo>
                  <a:lnTo>
                    <a:pt x="2286" y="5199"/>
                  </a:lnTo>
                  <a:lnTo>
                    <a:pt x="2286" y="2817"/>
                  </a:lnTo>
                  <a:cubicBezTo>
                    <a:pt x="2286" y="2555"/>
                    <a:pt x="2191" y="2317"/>
                    <a:pt x="2024" y="2150"/>
                  </a:cubicBezTo>
                  <a:cubicBezTo>
                    <a:pt x="2286" y="1912"/>
                    <a:pt x="2453" y="1555"/>
                    <a:pt x="2429" y="1126"/>
                  </a:cubicBezTo>
                  <a:cubicBezTo>
                    <a:pt x="2406" y="531"/>
                    <a:pt x="1905" y="55"/>
                    <a:pt x="1310" y="7"/>
                  </a:cubicBezTo>
                  <a:cubicBezTo>
                    <a:pt x="1269" y="3"/>
                    <a:pt x="1229" y="1"/>
                    <a:pt x="1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68" name="Google Shape;8468;p54"/>
            <p:cNvSpPr/>
            <p:nvPr/>
          </p:nvSpPr>
          <p:spPr>
            <a:xfrm>
              <a:off x="7064747" y="3181752"/>
              <a:ext cx="72903" cy="153543"/>
            </a:xfrm>
            <a:custGeom>
              <a:rect b="b" l="l" r="r" t="t"/>
              <a:pathLst>
                <a:path extrusionOk="0" h="5219" w="2478">
                  <a:moveTo>
                    <a:pt x="1263" y="670"/>
                  </a:moveTo>
                  <a:cubicBezTo>
                    <a:pt x="1549" y="670"/>
                    <a:pt x="1787" y="908"/>
                    <a:pt x="1787" y="1194"/>
                  </a:cubicBezTo>
                  <a:cubicBezTo>
                    <a:pt x="1787" y="1504"/>
                    <a:pt x="1549" y="1742"/>
                    <a:pt x="1263" y="1742"/>
                  </a:cubicBezTo>
                  <a:cubicBezTo>
                    <a:pt x="954" y="1742"/>
                    <a:pt x="715" y="1504"/>
                    <a:pt x="715" y="1194"/>
                  </a:cubicBezTo>
                  <a:cubicBezTo>
                    <a:pt x="715" y="932"/>
                    <a:pt x="954" y="670"/>
                    <a:pt x="1263" y="670"/>
                  </a:cubicBezTo>
                  <a:close/>
                  <a:moveTo>
                    <a:pt x="1246" y="2454"/>
                  </a:moveTo>
                  <a:cubicBezTo>
                    <a:pt x="1260" y="2454"/>
                    <a:pt x="1273" y="2455"/>
                    <a:pt x="1287" y="2456"/>
                  </a:cubicBezTo>
                  <a:cubicBezTo>
                    <a:pt x="1501" y="2456"/>
                    <a:pt x="1644" y="2623"/>
                    <a:pt x="1644" y="2837"/>
                  </a:cubicBezTo>
                  <a:lnTo>
                    <a:pt x="1644" y="4528"/>
                  </a:lnTo>
                  <a:lnTo>
                    <a:pt x="858" y="4528"/>
                  </a:lnTo>
                  <a:lnTo>
                    <a:pt x="858" y="2837"/>
                  </a:lnTo>
                  <a:cubicBezTo>
                    <a:pt x="858" y="2614"/>
                    <a:pt x="1046" y="2454"/>
                    <a:pt x="1246" y="2454"/>
                  </a:cubicBezTo>
                  <a:close/>
                  <a:moveTo>
                    <a:pt x="1251" y="0"/>
                  </a:moveTo>
                  <a:cubicBezTo>
                    <a:pt x="1223" y="0"/>
                    <a:pt x="1196" y="1"/>
                    <a:pt x="1168" y="3"/>
                  </a:cubicBezTo>
                  <a:cubicBezTo>
                    <a:pt x="573" y="75"/>
                    <a:pt x="96" y="551"/>
                    <a:pt x="25" y="1146"/>
                  </a:cubicBezTo>
                  <a:cubicBezTo>
                    <a:pt x="1" y="1527"/>
                    <a:pt x="191" y="1885"/>
                    <a:pt x="453" y="2147"/>
                  </a:cubicBezTo>
                  <a:cubicBezTo>
                    <a:pt x="311" y="2337"/>
                    <a:pt x="191" y="2575"/>
                    <a:pt x="191" y="2837"/>
                  </a:cubicBezTo>
                  <a:lnTo>
                    <a:pt x="191" y="5219"/>
                  </a:lnTo>
                  <a:lnTo>
                    <a:pt x="2335" y="5219"/>
                  </a:lnTo>
                  <a:lnTo>
                    <a:pt x="2335" y="2837"/>
                  </a:lnTo>
                  <a:cubicBezTo>
                    <a:pt x="2335" y="2575"/>
                    <a:pt x="2240" y="2337"/>
                    <a:pt x="2049" y="2147"/>
                  </a:cubicBezTo>
                  <a:cubicBezTo>
                    <a:pt x="2335" y="1908"/>
                    <a:pt x="2478" y="1599"/>
                    <a:pt x="2478" y="1242"/>
                  </a:cubicBezTo>
                  <a:cubicBezTo>
                    <a:pt x="2478" y="555"/>
                    <a:pt x="1928" y="0"/>
                    <a:pt x="1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69" name="Google Shape;8469;p54"/>
            <p:cNvSpPr/>
            <p:nvPr/>
          </p:nvSpPr>
          <p:spPr>
            <a:xfrm>
              <a:off x="7158654" y="3181752"/>
              <a:ext cx="72873" cy="153543"/>
            </a:xfrm>
            <a:custGeom>
              <a:rect b="b" l="l" r="r" t="t"/>
              <a:pathLst>
                <a:path extrusionOk="0" h="5219" w="2477">
                  <a:moveTo>
                    <a:pt x="1238" y="670"/>
                  </a:moveTo>
                  <a:cubicBezTo>
                    <a:pt x="1548" y="670"/>
                    <a:pt x="1786" y="908"/>
                    <a:pt x="1786" y="1194"/>
                  </a:cubicBezTo>
                  <a:cubicBezTo>
                    <a:pt x="1786" y="1504"/>
                    <a:pt x="1548" y="1742"/>
                    <a:pt x="1238" y="1742"/>
                  </a:cubicBezTo>
                  <a:cubicBezTo>
                    <a:pt x="953" y="1742"/>
                    <a:pt x="715" y="1504"/>
                    <a:pt x="715" y="1194"/>
                  </a:cubicBezTo>
                  <a:cubicBezTo>
                    <a:pt x="715" y="932"/>
                    <a:pt x="953" y="670"/>
                    <a:pt x="1238" y="670"/>
                  </a:cubicBezTo>
                  <a:close/>
                  <a:moveTo>
                    <a:pt x="1245" y="2454"/>
                  </a:moveTo>
                  <a:cubicBezTo>
                    <a:pt x="1259" y="2454"/>
                    <a:pt x="1272" y="2455"/>
                    <a:pt x="1286" y="2456"/>
                  </a:cubicBezTo>
                  <a:cubicBezTo>
                    <a:pt x="1453" y="2456"/>
                    <a:pt x="1643" y="2623"/>
                    <a:pt x="1643" y="2837"/>
                  </a:cubicBezTo>
                  <a:lnTo>
                    <a:pt x="1643" y="4528"/>
                  </a:lnTo>
                  <a:lnTo>
                    <a:pt x="857" y="4528"/>
                  </a:lnTo>
                  <a:lnTo>
                    <a:pt x="857" y="2837"/>
                  </a:lnTo>
                  <a:cubicBezTo>
                    <a:pt x="857" y="2614"/>
                    <a:pt x="1045" y="2454"/>
                    <a:pt x="1245" y="2454"/>
                  </a:cubicBezTo>
                  <a:close/>
                  <a:moveTo>
                    <a:pt x="1250" y="0"/>
                  </a:moveTo>
                  <a:cubicBezTo>
                    <a:pt x="1223" y="0"/>
                    <a:pt x="1195" y="1"/>
                    <a:pt x="1167" y="3"/>
                  </a:cubicBezTo>
                  <a:cubicBezTo>
                    <a:pt x="572" y="75"/>
                    <a:pt x="95" y="551"/>
                    <a:pt x="24" y="1146"/>
                  </a:cubicBezTo>
                  <a:cubicBezTo>
                    <a:pt x="0" y="1527"/>
                    <a:pt x="167" y="1885"/>
                    <a:pt x="453" y="2147"/>
                  </a:cubicBezTo>
                  <a:cubicBezTo>
                    <a:pt x="286" y="2337"/>
                    <a:pt x="167" y="2575"/>
                    <a:pt x="167" y="2837"/>
                  </a:cubicBezTo>
                  <a:lnTo>
                    <a:pt x="167" y="5219"/>
                  </a:lnTo>
                  <a:lnTo>
                    <a:pt x="2310" y="5219"/>
                  </a:lnTo>
                  <a:lnTo>
                    <a:pt x="2310" y="2837"/>
                  </a:lnTo>
                  <a:cubicBezTo>
                    <a:pt x="2310" y="2575"/>
                    <a:pt x="2239" y="2337"/>
                    <a:pt x="2048" y="2147"/>
                  </a:cubicBezTo>
                  <a:cubicBezTo>
                    <a:pt x="2286" y="1908"/>
                    <a:pt x="2477" y="1599"/>
                    <a:pt x="2477" y="1242"/>
                  </a:cubicBezTo>
                  <a:cubicBezTo>
                    <a:pt x="2477" y="555"/>
                    <a:pt x="1927" y="0"/>
                    <a:pt x="1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70" name="Google Shape;8470;p54"/>
            <p:cNvSpPr/>
            <p:nvPr/>
          </p:nvSpPr>
          <p:spPr>
            <a:xfrm>
              <a:off x="7251120" y="3181752"/>
              <a:ext cx="72903" cy="153543"/>
            </a:xfrm>
            <a:custGeom>
              <a:rect b="b" l="l" r="r" t="t"/>
              <a:pathLst>
                <a:path extrusionOk="0" h="5219" w="2478">
                  <a:moveTo>
                    <a:pt x="1263" y="670"/>
                  </a:moveTo>
                  <a:cubicBezTo>
                    <a:pt x="1549" y="670"/>
                    <a:pt x="1787" y="908"/>
                    <a:pt x="1787" y="1194"/>
                  </a:cubicBezTo>
                  <a:cubicBezTo>
                    <a:pt x="1787" y="1504"/>
                    <a:pt x="1549" y="1742"/>
                    <a:pt x="1263" y="1742"/>
                  </a:cubicBezTo>
                  <a:cubicBezTo>
                    <a:pt x="953" y="1742"/>
                    <a:pt x="715" y="1504"/>
                    <a:pt x="715" y="1194"/>
                  </a:cubicBezTo>
                  <a:cubicBezTo>
                    <a:pt x="715" y="932"/>
                    <a:pt x="953" y="670"/>
                    <a:pt x="1263" y="670"/>
                  </a:cubicBezTo>
                  <a:close/>
                  <a:moveTo>
                    <a:pt x="1246" y="2454"/>
                  </a:moveTo>
                  <a:cubicBezTo>
                    <a:pt x="1259" y="2454"/>
                    <a:pt x="1273" y="2455"/>
                    <a:pt x="1287" y="2456"/>
                  </a:cubicBezTo>
                  <a:cubicBezTo>
                    <a:pt x="1501" y="2456"/>
                    <a:pt x="1644" y="2623"/>
                    <a:pt x="1644" y="2837"/>
                  </a:cubicBezTo>
                  <a:lnTo>
                    <a:pt x="1644" y="4528"/>
                  </a:lnTo>
                  <a:lnTo>
                    <a:pt x="882" y="4528"/>
                  </a:lnTo>
                  <a:lnTo>
                    <a:pt x="882" y="2837"/>
                  </a:lnTo>
                  <a:cubicBezTo>
                    <a:pt x="882" y="2614"/>
                    <a:pt x="1049" y="2454"/>
                    <a:pt x="1246" y="2454"/>
                  </a:cubicBezTo>
                  <a:close/>
                  <a:moveTo>
                    <a:pt x="1251" y="0"/>
                  </a:moveTo>
                  <a:cubicBezTo>
                    <a:pt x="1223" y="0"/>
                    <a:pt x="1195" y="1"/>
                    <a:pt x="1168" y="3"/>
                  </a:cubicBezTo>
                  <a:cubicBezTo>
                    <a:pt x="572" y="75"/>
                    <a:pt x="96" y="551"/>
                    <a:pt x="48" y="1146"/>
                  </a:cubicBezTo>
                  <a:cubicBezTo>
                    <a:pt x="1" y="1527"/>
                    <a:pt x="191" y="1885"/>
                    <a:pt x="453" y="2147"/>
                  </a:cubicBezTo>
                  <a:cubicBezTo>
                    <a:pt x="310" y="2337"/>
                    <a:pt x="191" y="2575"/>
                    <a:pt x="191" y="2837"/>
                  </a:cubicBezTo>
                  <a:lnTo>
                    <a:pt x="191" y="5219"/>
                  </a:lnTo>
                  <a:lnTo>
                    <a:pt x="2334" y="5219"/>
                  </a:lnTo>
                  <a:lnTo>
                    <a:pt x="2334" y="2837"/>
                  </a:lnTo>
                  <a:cubicBezTo>
                    <a:pt x="2334" y="2575"/>
                    <a:pt x="2239" y="2337"/>
                    <a:pt x="2072" y="2147"/>
                  </a:cubicBezTo>
                  <a:cubicBezTo>
                    <a:pt x="2334" y="1908"/>
                    <a:pt x="2477" y="1599"/>
                    <a:pt x="2477" y="1242"/>
                  </a:cubicBezTo>
                  <a:cubicBezTo>
                    <a:pt x="2477" y="555"/>
                    <a:pt x="1928" y="0"/>
                    <a:pt x="1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8471" name="Google Shape;8471;p54"/>
          <p:cNvSpPr/>
          <p:nvPr/>
        </p:nvSpPr>
        <p:spPr>
          <a:xfrm>
            <a:off x="7709919" y="3554556"/>
            <a:ext cx="340537" cy="339830"/>
          </a:xfrm>
          <a:custGeom>
            <a:rect b="b" l="l" r="r" t="t"/>
            <a:pathLst>
              <a:path extrusionOk="0" h="11551" w="11575">
                <a:moveTo>
                  <a:pt x="5859" y="643"/>
                </a:moveTo>
                <a:cubicBezTo>
                  <a:pt x="6526" y="667"/>
                  <a:pt x="7240" y="834"/>
                  <a:pt x="7883" y="1120"/>
                </a:cubicBezTo>
                <a:lnTo>
                  <a:pt x="7883" y="2072"/>
                </a:lnTo>
                <a:lnTo>
                  <a:pt x="6978" y="2620"/>
                </a:lnTo>
                <a:cubicBezTo>
                  <a:pt x="6621" y="2453"/>
                  <a:pt x="6240" y="2406"/>
                  <a:pt x="5811" y="2406"/>
                </a:cubicBezTo>
                <a:cubicBezTo>
                  <a:pt x="5288" y="2406"/>
                  <a:pt x="4811" y="2525"/>
                  <a:pt x="4359" y="2739"/>
                </a:cubicBezTo>
                <a:lnTo>
                  <a:pt x="4359" y="1715"/>
                </a:lnTo>
                <a:lnTo>
                  <a:pt x="3525" y="1215"/>
                </a:lnTo>
                <a:cubicBezTo>
                  <a:pt x="4216" y="858"/>
                  <a:pt x="5026" y="643"/>
                  <a:pt x="5859" y="643"/>
                </a:cubicBezTo>
                <a:close/>
                <a:moveTo>
                  <a:pt x="2835" y="1620"/>
                </a:moveTo>
                <a:lnTo>
                  <a:pt x="3668" y="2096"/>
                </a:lnTo>
                <a:lnTo>
                  <a:pt x="3668" y="3144"/>
                </a:lnTo>
                <a:cubicBezTo>
                  <a:pt x="3001" y="3715"/>
                  <a:pt x="2549" y="4549"/>
                  <a:pt x="2477" y="5502"/>
                </a:cubicBezTo>
                <a:lnTo>
                  <a:pt x="1620" y="5025"/>
                </a:lnTo>
                <a:lnTo>
                  <a:pt x="763" y="5502"/>
                </a:lnTo>
                <a:cubicBezTo>
                  <a:pt x="810" y="3930"/>
                  <a:pt x="1620" y="2525"/>
                  <a:pt x="2835" y="1620"/>
                </a:cubicBezTo>
                <a:close/>
                <a:moveTo>
                  <a:pt x="8526" y="1501"/>
                </a:moveTo>
                <a:cubicBezTo>
                  <a:pt x="9812" y="2310"/>
                  <a:pt x="10693" y="3644"/>
                  <a:pt x="10860" y="5240"/>
                </a:cubicBezTo>
                <a:lnTo>
                  <a:pt x="10027" y="5716"/>
                </a:lnTo>
                <a:lnTo>
                  <a:pt x="9098" y="5192"/>
                </a:lnTo>
                <a:cubicBezTo>
                  <a:pt x="8955" y="4287"/>
                  <a:pt x="8407" y="3501"/>
                  <a:pt x="7669" y="3001"/>
                </a:cubicBezTo>
                <a:lnTo>
                  <a:pt x="8526" y="2501"/>
                </a:lnTo>
                <a:lnTo>
                  <a:pt x="8526" y="1501"/>
                </a:lnTo>
                <a:close/>
                <a:moveTo>
                  <a:pt x="5811" y="3049"/>
                </a:moveTo>
                <a:cubicBezTo>
                  <a:pt x="7312" y="3049"/>
                  <a:pt x="8503" y="4239"/>
                  <a:pt x="8503" y="5740"/>
                </a:cubicBezTo>
                <a:cubicBezTo>
                  <a:pt x="8503" y="7216"/>
                  <a:pt x="7288" y="8407"/>
                  <a:pt x="5811" y="8407"/>
                </a:cubicBezTo>
                <a:cubicBezTo>
                  <a:pt x="4335" y="8407"/>
                  <a:pt x="3144" y="7216"/>
                  <a:pt x="3144" y="5740"/>
                </a:cubicBezTo>
                <a:cubicBezTo>
                  <a:pt x="3144" y="4239"/>
                  <a:pt x="4335" y="3049"/>
                  <a:pt x="5811" y="3049"/>
                </a:cubicBezTo>
                <a:close/>
                <a:moveTo>
                  <a:pt x="9122" y="6002"/>
                </a:moveTo>
                <a:lnTo>
                  <a:pt x="9979" y="6478"/>
                </a:lnTo>
                <a:lnTo>
                  <a:pt x="10860" y="6002"/>
                </a:lnTo>
                <a:lnTo>
                  <a:pt x="10860" y="6002"/>
                </a:lnTo>
                <a:cubicBezTo>
                  <a:pt x="10789" y="7573"/>
                  <a:pt x="9979" y="8978"/>
                  <a:pt x="8764" y="9883"/>
                </a:cubicBezTo>
                <a:lnTo>
                  <a:pt x="7931" y="9407"/>
                </a:lnTo>
                <a:lnTo>
                  <a:pt x="7931" y="8359"/>
                </a:lnTo>
                <a:cubicBezTo>
                  <a:pt x="8622" y="7788"/>
                  <a:pt x="9074" y="6954"/>
                  <a:pt x="9122" y="6002"/>
                </a:cubicBezTo>
                <a:close/>
                <a:moveTo>
                  <a:pt x="1596" y="5787"/>
                </a:moveTo>
                <a:lnTo>
                  <a:pt x="2525" y="6287"/>
                </a:lnTo>
                <a:cubicBezTo>
                  <a:pt x="2668" y="7216"/>
                  <a:pt x="3192" y="8002"/>
                  <a:pt x="3930" y="8502"/>
                </a:cubicBezTo>
                <a:lnTo>
                  <a:pt x="3073" y="9002"/>
                </a:lnTo>
                <a:lnTo>
                  <a:pt x="3073" y="9979"/>
                </a:lnTo>
                <a:cubicBezTo>
                  <a:pt x="1811" y="9217"/>
                  <a:pt x="906" y="7859"/>
                  <a:pt x="763" y="6264"/>
                </a:cubicBezTo>
                <a:lnTo>
                  <a:pt x="1596" y="5787"/>
                </a:lnTo>
                <a:close/>
                <a:moveTo>
                  <a:pt x="7240" y="8764"/>
                </a:moveTo>
                <a:lnTo>
                  <a:pt x="7240" y="9788"/>
                </a:lnTo>
                <a:lnTo>
                  <a:pt x="8074" y="10288"/>
                </a:lnTo>
                <a:cubicBezTo>
                  <a:pt x="7407" y="10645"/>
                  <a:pt x="6597" y="10860"/>
                  <a:pt x="5764" y="10860"/>
                </a:cubicBezTo>
                <a:cubicBezTo>
                  <a:pt x="5073" y="10836"/>
                  <a:pt x="4359" y="10669"/>
                  <a:pt x="3740" y="10384"/>
                </a:cubicBezTo>
                <a:lnTo>
                  <a:pt x="3740" y="9431"/>
                </a:lnTo>
                <a:lnTo>
                  <a:pt x="4621" y="8883"/>
                </a:lnTo>
                <a:cubicBezTo>
                  <a:pt x="4978" y="9050"/>
                  <a:pt x="5383" y="9098"/>
                  <a:pt x="5788" y="9098"/>
                </a:cubicBezTo>
                <a:cubicBezTo>
                  <a:pt x="6312" y="9098"/>
                  <a:pt x="6812" y="8978"/>
                  <a:pt x="7240" y="8764"/>
                </a:cubicBezTo>
                <a:close/>
                <a:moveTo>
                  <a:pt x="5788" y="0"/>
                </a:moveTo>
                <a:cubicBezTo>
                  <a:pt x="4240" y="0"/>
                  <a:pt x="2811" y="596"/>
                  <a:pt x="1715" y="1691"/>
                </a:cubicBezTo>
                <a:cubicBezTo>
                  <a:pt x="644" y="2763"/>
                  <a:pt x="1" y="4216"/>
                  <a:pt x="1" y="5764"/>
                </a:cubicBezTo>
                <a:cubicBezTo>
                  <a:pt x="1" y="7311"/>
                  <a:pt x="596" y="8740"/>
                  <a:pt x="1715" y="9836"/>
                </a:cubicBezTo>
                <a:cubicBezTo>
                  <a:pt x="2787" y="10907"/>
                  <a:pt x="4240" y="11550"/>
                  <a:pt x="5788" y="11550"/>
                </a:cubicBezTo>
                <a:cubicBezTo>
                  <a:pt x="7336" y="11550"/>
                  <a:pt x="8764" y="10955"/>
                  <a:pt x="9860" y="9836"/>
                </a:cubicBezTo>
                <a:cubicBezTo>
                  <a:pt x="10932" y="8764"/>
                  <a:pt x="11575" y="7311"/>
                  <a:pt x="11575" y="5764"/>
                </a:cubicBezTo>
                <a:cubicBezTo>
                  <a:pt x="11575" y="4216"/>
                  <a:pt x="10979" y="2763"/>
                  <a:pt x="9860" y="1691"/>
                </a:cubicBezTo>
                <a:cubicBezTo>
                  <a:pt x="8788" y="620"/>
                  <a:pt x="7336" y="0"/>
                  <a:pt x="57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472" name="Google Shape;8472;p54"/>
          <p:cNvSpPr/>
          <p:nvPr/>
        </p:nvSpPr>
        <p:spPr>
          <a:xfrm>
            <a:off x="6977424" y="3548938"/>
            <a:ext cx="340537" cy="341243"/>
          </a:xfrm>
          <a:custGeom>
            <a:rect b="b" l="l" r="r" t="t"/>
            <a:pathLst>
              <a:path extrusionOk="0" h="11599" w="11575">
                <a:moveTo>
                  <a:pt x="5811" y="2001"/>
                </a:moveTo>
                <a:cubicBezTo>
                  <a:pt x="6002" y="2001"/>
                  <a:pt x="6192" y="2168"/>
                  <a:pt x="6192" y="2382"/>
                </a:cubicBezTo>
                <a:cubicBezTo>
                  <a:pt x="6192" y="2597"/>
                  <a:pt x="6002" y="2763"/>
                  <a:pt x="5811" y="2763"/>
                </a:cubicBezTo>
                <a:cubicBezTo>
                  <a:pt x="5597" y="2763"/>
                  <a:pt x="5406" y="2597"/>
                  <a:pt x="5406" y="2382"/>
                </a:cubicBezTo>
                <a:cubicBezTo>
                  <a:pt x="5382" y="2168"/>
                  <a:pt x="5573" y="2001"/>
                  <a:pt x="5811" y="2001"/>
                </a:cubicBezTo>
                <a:close/>
                <a:moveTo>
                  <a:pt x="2787" y="1620"/>
                </a:moveTo>
                <a:lnTo>
                  <a:pt x="3358" y="2406"/>
                </a:lnTo>
                <a:lnTo>
                  <a:pt x="2787" y="3216"/>
                </a:lnTo>
                <a:lnTo>
                  <a:pt x="739" y="3216"/>
                </a:lnTo>
                <a:lnTo>
                  <a:pt x="739" y="1620"/>
                </a:lnTo>
                <a:close/>
                <a:moveTo>
                  <a:pt x="5811" y="5383"/>
                </a:moveTo>
                <a:cubicBezTo>
                  <a:pt x="6002" y="5383"/>
                  <a:pt x="6192" y="5574"/>
                  <a:pt x="6192" y="5788"/>
                </a:cubicBezTo>
                <a:cubicBezTo>
                  <a:pt x="6192" y="5978"/>
                  <a:pt x="6002" y="6169"/>
                  <a:pt x="5811" y="6169"/>
                </a:cubicBezTo>
                <a:cubicBezTo>
                  <a:pt x="5597" y="6169"/>
                  <a:pt x="5406" y="5978"/>
                  <a:pt x="5406" y="5788"/>
                </a:cubicBezTo>
                <a:cubicBezTo>
                  <a:pt x="5406" y="5574"/>
                  <a:pt x="5597" y="5383"/>
                  <a:pt x="5811" y="5383"/>
                </a:cubicBezTo>
                <a:close/>
                <a:moveTo>
                  <a:pt x="10860" y="4978"/>
                </a:moveTo>
                <a:lnTo>
                  <a:pt x="10860" y="6574"/>
                </a:lnTo>
                <a:lnTo>
                  <a:pt x="8812" y="6574"/>
                </a:lnTo>
                <a:lnTo>
                  <a:pt x="8240" y="5788"/>
                </a:lnTo>
                <a:lnTo>
                  <a:pt x="8812" y="4978"/>
                </a:lnTo>
                <a:close/>
                <a:moveTo>
                  <a:pt x="5811" y="8765"/>
                </a:moveTo>
                <a:cubicBezTo>
                  <a:pt x="6002" y="8765"/>
                  <a:pt x="6192" y="8931"/>
                  <a:pt x="6192" y="9146"/>
                </a:cubicBezTo>
                <a:cubicBezTo>
                  <a:pt x="6192" y="9360"/>
                  <a:pt x="6002" y="9527"/>
                  <a:pt x="5811" y="9527"/>
                </a:cubicBezTo>
                <a:cubicBezTo>
                  <a:pt x="5597" y="9527"/>
                  <a:pt x="5406" y="9360"/>
                  <a:pt x="5406" y="9146"/>
                </a:cubicBezTo>
                <a:cubicBezTo>
                  <a:pt x="5406" y="8931"/>
                  <a:pt x="5597" y="8765"/>
                  <a:pt x="5811" y="8765"/>
                </a:cubicBezTo>
                <a:close/>
                <a:moveTo>
                  <a:pt x="2787" y="8336"/>
                </a:moveTo>
                <a:lnTo>
                  <a:pt x="3358" y="9146"/>
                </a:lnTo>
                <a:lnTo>
                  <a:pt x="2787" y="9955"/>
                </a:lnTo>
                <a:lnTo>
                  <a:pt x="739" y="9955"/>
                </a:lnTo>
                <a:lnTo>
                  <a:pt x="739" y="8336"/>
                </a:lnTo>
                <a:close/>
                <a:moveTo>
                  <a:pt x="5454" y="1"/>
                </a:moveTo>
                <a:lnTo>
                  <a:pt x="5454" y="1382"/>
                </a:lnTo>
                <a:cubicBezTo>
                  <a:pt x="5120" y="1501"/>
                  <a:pt x="4882" y="1739"/>
                  <a:pt x="4763" y="2049"/>
                </a:cubicBezTo>
                <a:lnTo>
                  <a:pt x="3906" y="2049"/>
                </a:lnTo>
                <a:lnTo>
                  <a:pt x="3096" y="930"/>
                </a:lnTo>
                <a:lnTo>
                  <a:pt x="0" y="930"/>
                </a:lnTo>
                <a:lnTo>
                  <a:pt x="0" y="3906"/>
                </a:lnTo>
                <a:lnTo>
                  <a:pt x="3096" y="3906"/>
                </a:lnTo>
                <a:lnTo>
                  <a:pt x="3906" y="2763"/>
                </a:lnTo>
                <a:lnTo>
                  <a:pt x="4763" y="2763"/>
                </a:lnTo>
                <a:cubicBezTo>
                  <a:pt x="4882" y="3097"/>
                  <a:pt x="5120" y="3335"/>
                  <a:pt x="5454" y="3454"/>
                </a:cubicBezTo>
                <a:lnTo>
                  <a:pt x="5454" y="4788"/>
                </a:lnTo>
                <a:cubicBezTo>
                  <a:pt x="5025" y="4954"/>
                  <a:pt x="4692" y="5335"/>
                  <a:pt x="4692" y="5812"/>
                </a:cubicBezTo>
                <a:cubicBezTo>
                  <a:pt x="4692" y="6288"/>
                  <a:pt x="5001" y="6669"/>
                  <a:pt x="5454" y="6812"/>
                </a:cubicBezTo>
                <a:lnTo>
                  <a:pt x="5454" y="8169"/>
                </a:lnTo>
                <a:cubicBezTo>
                  <a:pt x="5120" y="8288"/>
                  <a:pt x="4882" y="8526"/>
                  <a:pt x="4763" y="8836"/>
                </a:cubicBezTo>
                <a:lnTo>
                  <a:pt x="3906" y="8836"/>
                </a:lnTo>
                <a:lnTo>
                  <a:pt x="3096" y="7717"/>
                </a:lnTo>
                <a:lnTo>
                  <a:pt x="0" y="7717"/>
                </a:lnTo>
                <a:lnTo>
                  <a:pt x="0" y="10694"/>
                </a:lnTo>
                <a:lnTo>
                  <a:pt x="3096" y="10694"/>
                </a:lnTo>
                <a:lnTo>
                  <a:pt x="3906" y="9551"/>
                </a:lnTo>
                <a:lnTo>
                  <a:pt x="4763" y="9551"/>
                </a:lnTo>
                <a:cubicBezTo>
                  <a:pt x="4882" y="9884"/>
                  <a:pt x="5120" y="10122"/>
                  <a:pt x="5454" y="10241"/>
                </a:cubicBezTo>
                <a:lnTo>
                  <a:pt x="5454" y="11599"/>
                </a:lnTo>
                <a:lnTo>
                  <a:pt x="6121" y="11599"/>
                </a:lnTo>
                <a:lnTo>
                  <a:pt x="6121" y="10241"/>
                </a:lnTo>
                <a:cubicBezTo>
                  <a:pt x="6549" y="10098"/>
                  <a:pt x="6883" y="9717"/>
                  <a:pt x="6883" y="9217"/>
                </a:cubicBezTo>
                <a:cubicBezTo>
                  <a:pt x="6883" y="8741"/>
                  <a:pt x="6573" y="8360"/>
                  <a:pt x="6121" y="8217"/>
                </a:cubicBezTo>
                <a:lnTo>
                  <a:pt x="6121" y="6883"/>
                </a:lnTo>
                <a:cubicBezTo>
                  <a:pt x="6454" y="6764"/>
                  <a:pt x="6692" y="6526"/>
                  <a:pt x="6811" y="6193"/>
                </a:cubicBezTo>
                <a:lnTo>
                  <a:pt x="7669" y="6193"/>
                </a:lnTo>
                <a:lnTo>
                  <a:pt x="8478" y="7312"/>
                </a:lnTo>
                <a:lnTo>
                  <a:pt x="11574" y="7312"/>
                </a:lnTo>
                <a:lnTo>
                  <a:pt x="11574" y="4335"/>
                </a:lnTo>
                <a:lnTo>
                  <a:pt x="8454" y="4335"/>
                </a:lnTo>
                <a:lnTo>
                  <a:pt x="8454" y="4288"/>
                </a:lnTo>
                <a:lnTo>
                  <a:pt x="7645" y="5407"/>
                </a:lnTo>
                <a:lnTo>
                  <a:pt x="6811" y="5407"/>
                </a:lnTo>
                <a:cubicBezTo>
                  <a:pt x="6692" y="5097"/>
                  <a:pt x="6454" y="4859"/>
                  <a:pt x="6121" y="4740"/>
                </a:cubicBezTo>
                <a:lnTo>
                  <a:pt x="6121" y="3406"/>
                </a:lnTo>
                <a:cubicBezTo>
                  <a:pt x="6549" y="3240"/>
                  <a:pt x="6883" y="2859"/>
                  <a:pt x="6883" y="2382"/>
                </a:cubicBezTo>
                <a:cubicBezTo>
                  <a:pt x="6883" y="1906"/>
                  <a:pt x="6573" y="1525"/>
                  <a:pt x="6121" y="1382"/>
                </a:cubicBezTo>
                <a:lnTo>
                  <a:pt x="61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473" name="Google Shape;8473;p54"/>
          <p:cNvSpPr/>
          <p:nvPr/>
        </p:nvSpPr>
        <p:spPr>
          <a:xfrm>
            <a:off x="6253314" y="3593096"/>
            <a:ext cx="337742" cy="337712"/>
          </a:xfrm>
          <a:custGeom>
            <a:rect b="b" l="l" r="r" t="t"/>
            <a:pathLst>
              <a:path extrusionOk="0" h="11479" w="11480">
                <a:moveTo>
                  <a:pt x="3216" y="667"/>
                </a:moveTo>
                <a:lnTo>
                  <a:pt x="3216" y="2286"/>
                </a:lnTo>
                <a:lnTo>
                  <a:pt x="668" y="2286"/>
                </a:lnTo>
                <a:lnTo>
                  <a:pt x="668" y="667"/>
                </a:lnTo>
                <a:close/>
                <a:moveTo>
                  <a:pt x="3882" y="1262"/>
                </a:moveTo>
                <a:lnTo>
                  <a:pt x="4668" y="2191"/>
                </a:lnTo>
                <a:lnTo>
                  <a:pt x="4668" y="3406"/>
                </a:lnTo>
                <a:lnTo>
                  <a:pt x="3882" y="2501"/>
                </a:lnTo>
                <a:lnTo>
                  <a:pt x="3882" y="1262"/>
                </a:lnTo>
                <a:close/>
                <a:moveTo>
                  <a:pt x="10003" y="2405"/>
                </a:moveTo>
                <a:lnTo>
                  <a:pt x="10622" y="3215"/>
                </a:lnTo>
                <a:lnTo>
                  <a:pt x="10003" y="4001"/>
                </a:lnTo>
                <a:lnTo>
                  <a:pt x="5335" y="4001"/>
                </a:lnTo>
                <a:lnTo>
                  <a:pt x="5335" y="2405"/>
                </a:lnTo>
                <a:close/>
                <a:moveTo>
                  <a:pt x="3216" y="2929"/>
                </a:moveTo>
                <a:lnTo>
                  <a:pt x="3216" y="4549"/>
                </a:lnTo>
                <a:lnTo>
                  <a:pt x="668" y="4549"/>
                </a:lnTo>
                <a:lnTo>
                  <a:pt x="668" y="2929"/>
                </a:lnTo>
                <a:close/>
                <a:moveTo>
                  <a:pt x="3882" y="3525"/>
                </a:moveTo>
                <a:lnTo>
                  <a:pt x="4668" y="4454"/>
                </a:lnTo>
                <a:lnTo>
                  <a:pt x="4668" y="5668"/>
                </a:lnTo>
                <a:lnTo>
                  <a:pt x="3882" y="4763"/>
                </a:lnTo>
                <a:lnTo>
                  <a:pt x="3882" y="3525"/>
                </a:lnTo>
                <a:close/>
                <a:moveTo>
                  <a:pt x="10003" y="4668"/>
                </a:moveTo>
                <a:lnTo>
                  <a:pt x="10622" y="5478"/>
                </a:lnTo>
                <a:lnTo>
                  <a:pt x="10003" y="6263"/>
                </a:lnTo>
                <a:lnTo>
                  <a:pt x="5335" y="6263"/>
                </a:lnTo>
                <a:lnTo>
                  <a:pt x="5335" y="4668"/>
                </a:lnTo>
                <a:close/>
                <a:moveTo>
                  <a:pt x="3216" y="5239"/>
                </a:moveTo>
                <a:lnTo>
                  <a:pt x="3216" y="6835"/>
                </a:lnTo>
                <a:lnTo>
                  <a:pt x="668" y="6835"/>
                </a:lnTo>
                <a:lnTo>
                  <a:pt x="668" y="5239"/>
                </a:lnTo>
                <a:close/>
                <a:moveTo>
                  <a:pt x="3882" y="5787"/>
                </a:moveTo>
                <a:lnTo>
                  <a:pt x="4668" y="6716"/>
                </a:lnTo>
                <a:lnTo>
                  <a:pt x="4668" y="7930"/>
                </a:lnTo>
                <a:lnTo>
                  <a:pt x="3882" y="7025"/>
                </a:lnTo>
                <a:lnTo>
                  <a:pt x="3882" y="5787"/>
                </a:lnTo>
                <a:close/>
                <a:moveTo>
                  <a:pt x="10003" y="6954"/>
                </a:moveTo>
                <a:lnTo>
                  <a:pt x="10622" y="7764"/>
                </a:lnTo>
                <a:lnTo>
                  <a:pt x="10003" y="8573"/>
                </a:lnTo>
                <a:lnTo>
                  <a:pt x="5335" y="8573"/>
                </a:lnTo>
                <a:lnTo>
                  <a:pt x="5335" y="6954"/>
                </a:lnTo>
                <a:close/>
                <a:moveTo>
                  <a:pt x="3216" y="7478"/>
                </a:moveTo>
                <a:lnTo>
                  <a:pt x="3216" y="9097"/>
                </a:lnTo>
                <a:lnTo>
                  <a:pt x="668" y="9097"/>
                </a:lnTo>
                <a:lnTo>
                  <a:pt x="668" y="7478"/>
                </a:lnTo>
                <a:close/>
                <a:moveTo>
                  <a:pt x="3882" y="8073"/>
                </a:moveTo>
                <a:lnTo>
                  <a:pt x="4668" y="9002"/>
                </a:lnTo>
                <a:lnTo>
                  <a:pt x="4668" y="10217"/>
                </a:lnTo>
                <a:lnTo>
                  <a:pt x="3882" y="9312"/>
                </a:lnTo>
                <a:lnTo>
                  <a:pt x="3882" y="8073"/>
                </a:lnTo>
                <a:close/>
                <a:moveTo>
                  <a:pt x="10003" y="9216"/>
                </a:moveTo>
                <a:lnTo>
                  <a:pt x="10622" y="10026"/>
                </a:lnTo>
                <a:lnTo>
                  <a:pt x="10003" y="10836"/>
                </a:lnTo>
                <a:lnTo>
                  <a:pt x="5335" y="10836"/>
                </a:lnTo>
                <a:lnTo>
                  <a:pt x="5335" y="9216"/>
                </a:lnTo>
                <a:close/>
                <a:moveTo>
                  <a:pt x="1" y="0"/>
                </a:moveTo>
                <a:lnTo>
                  <a:pt x="1" y="9764"/>
                </a:lnTo>
                <a:lnTo>
                  <a:pt x="3382" y="9764"/>
                </a:lnTo>
                <a:lnTo>
                  <a:pt x="4835" y="11479"/>
                </a:lnTo>
                <a:lnTo>
                  <a:pt x="10312" y="11479"/>
                </a:lnTo>
                <a:lnTo>
                  <a:pt x="11479" y="10002"/>
                </a:lnTo>
                <a:lnTo>
                  <a:pt x="10598" y="8859"/>
                </a:lnTo>
                <a:lnTo>
                  <a:pt x="11479" y="7740"/>
                </a:lnTo>
                <a:lnTo>
                  <a:pt x="10598" y="6597"/>
                </a:lnTo>
                <a:lnTo>
                  <a:pt x="11479" y="5478"/>
                </a:lnTo>
                <a:lnTo>
                  <a:pt x="10598" y="4334"/>
                </a:lnTo>
                <a:lnTo>
                  <a:pt x="11479" y="3215"/>
                </a:lnTo>
                <a:lnTo>
                  <a:pt x="10312" y="1715"/>
                </a:lnTo>
                <a:lnTo>
                  <a:pt x="5168" y="1715"/>
                </a:lnTo>
                <a:lnTo>
                  <a:pt x="37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474" name="Google Shape;8474;p54"/>
          <p:cNvSpPr/>
          <p:nvPr/>
        </p:nvSpPr>
        <p:spPr>
          <a:xfrm>
            <a:off x="5541825" y="3553850"/>
            <a:ext cx="280990" cy="342625"/>
          </a:xfrm>
          <a:custGeom>
            <a:rect b="b" l="l" r="r" t="t"/>
            <a:pathLst>
              <a:path extrusionOk="0" h="11646" w="9551">
                <a:moveTo>
                  <a:pt x="7526" y="2192"/>
                </a:moveTo>
                <a:lnTo>
                  <a:pt x="7526" y="2954"/>
                </a:lnTo>
                <a:lnTo>
                  <a:pt x="1525" y="2954"/>
                </a:lnTo>
                <a:lnTo>
                  <a:pt x="1525" y="2192"/>
                </a:lnTo>
                <a:close/>
                <a:moveTo>
                  <a:pt x="8217" y="5407"/>
                </a:moveTo>
                <a:lnTo>
                  <a:pt x="8217" y="6169"/>
                </a:lnTo>
                <a:lnTo>
                  <a:pt x="1525" y="6169"/>
                </a:lnTo>
                <a:lnTo>
                  <a:pt x="1525" y="5407"/>
                </a:lnTo>
                <a:close/>
                <a:moveTo>
                  <a:pt x="8860" y="8598"/>
                </a:moveTo>
                <a:lnTo>
                  <a:pt x="8860" y="9360"/>
                </a:lnTo>
                <a:lnTo>
                  <a:pt x="1501" y="9360"/>
                </a:lnTo>
                <a:lnTo>
                  <a:pt x="1501" y="8598"/>
                </a:lnTo>
                <a:close/>
                <a:moveTo>
                  <a:pt x="1" y="1"/>
                </a:moveTo>
                <a:lnTo>
                  <a:pt x="1" y="691"/>
                </a:lnTo>
                <a:lnTo>
                  <a:pt x="858" y="691"/>
                </a:lnTo>
                <a:lnTo>
                  <a:pt x="858" y="1382"/>
                </a:lnTo>
                <a:lnTo>
                  <a:pt x="1" y="1382"/>
                </a:lnTo>
                <a:lnTo>
                  <a:pt x="1" y="2072"/>
                </a:lnTo>
                <a:lnTo>
                  <a:pt x="858" y="2072"/>
                </a:lnTo>
                <a:lnTo>
                  <a:pt x="858" y="2739"/>
                </a:lnTo>
                <a:lnTo>
                  <a:pt x="1" y="2739"/>
                </a:lnTo>
                <a:lnTo>
                  <a:pt x="1" y="3430"/>
                </a:lnTo>
                <a:lnTo>
                  <a:pt x="858" y="3430"/>
                </a:lnTo>
                <a:lnTo>
                  <a:pt x="858" y="4121"/>
                </a:lnTo>
                <a:lnTo>
                  <a:pt x="1" y="4121"/>
                </a:lnTo>
                <a:lnTo>
                  <a:pt x="1" y="4811"/>
                </a:lnTo>
                <a:lnTo>
                  <a:pt x="858" y="4811"/>
                </a:lnTo>
                <a:lnTo>
                  <a:pt x="858" y="5478"/>
                </a:lnTo>
                <a:lnTo>
                  <a:pt x="1" y="5478"/>
                </a:lnTo>
                <a:lnTo>
                  <a:pt x="1" y="6169"/>
                </a:lnTo>
                <a:lnTo>
                  <a:pt x="858" y="6169"/>
                </a:lnTo>
                <a:lnTo>
                  <a:pt x="858" y="6859"/>
                </a:lnTo>
                <a:lnTo>
                  <a:pt x="1" y="6859"/>
                </a:lnTo>
                <a:lnTo>
                  <a:pt x="1" y="7550"/>
                </a:lnTo>
                <a:lnTo>
                  <a:pt x="858" y="7550"/>
                </a:lnTo>
                <a:lnTo>
                  <a:pt x="858" y="8217"/>
                </a:lnTo>
                <a:lnTo>
                  <a:pt x="1" y="8217"/>
                </a:lnTo>
                <a:lnTo>
                  <a:pt x="1" y="8907"/>
                </a:lnTo>
                <a:lnTo>
                  <a:pt x="858" y="8907"/>
                </a:lnTo>
                <a:lnTo>
                  <a:pt x="858" y="9598"/>
                </a:lnTo>
                <a:lnTo>
                  <a:pt x="1" y="9598"/>
                </a:lnTo>
                <a:lnTo>
                  <a:pt x="1" y="10288"/>
                </a:lnTo>
                <a:lnTo>
                  <a:pt x="858" y="10288"/>
                </a:lnTo>
                <a:lnTo>
                  <a:pt x="858" y="10955"/>
                </a:lnTo>
                <a:lnTo>
                  <a:pt x="1" y="10955"/>
                </a:lnTo>
                <a:lnTo>
                  <a:pt x="1" y="11646"/>
                </a:lnTo>
                <a:lnTo>
                  <a:pt x="1525" y="11646"/>
                </a:lnTo>
                <a:lnTo>
                  <a:pt x="1525" y="10169"/>
                </a:lnTo>
                <a:lnTo>
                  <a:pt x="9550" y="10169"/>
                </a:lnTo>
                <a:lnTo>
                  <a:pt x="9550" y="7907"/>
                </a:lnTo>
                <a:lnTo>
                  <a:pt x="1525" y="7907"/>
                </a:lnTo>
                <a:lnTo>
                  <a:pt x="1525" y="6859"/>
                </a:lnTo>
                <a:lnTo>
                  <a:pt x="8907" y="6859"/>
                </a:lnTo>
                <a:lnTo>
                  <a:pt x="8907" y="4716"/>
                </a:lnTo>
                <a:lnTo>
                  <a:pt x="1525" y="4716"/>
                </a:lnTo>
                <a:lnTo>
                  <a:pt x="1525" y="3644"/>
                </a:lnTo>
                <a:lnTo>
                  <a:pt x="8217" y="3644"/>
                </a:lnTo>
                <a:lnTo>
                  <a:pt x="8217" y="1501"/>
                </a:lnTo>
                <a:lnTo>
                  <a:pt x="1525" y="1501"/>
                </a:lnTo>
                <a:lnTo>
                  <a:pt x="152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8475" name="Google Shape;8475;p54"/>
          <p:cNvGrpSpPr/>
          <p:nvPr/>
        </p:nvGrpSpPr>
        <p:grpSpPr>
          <a:xfrm>
            <a:off x="4780588" y="3600098"/>
            <a:ext cx="338448" cy="280283"/>
            <a:chOff x="4704388" y="3600098"/>
            <a:chExt cx="338448" cy="280283"/>
          </a:xfrm>
        </p:grpSpPr>
        <p:sp>
          <p:nvSpPr>
            <p:cNvPr id="8476" name="Google Shape;8476;p54"/>
            <p:cNvSpPr/>
            <p:nvPr/>
          </p:nvSpPr>
          <p:spPr>
            <a:xfrm>
              <a:off x="4704388" y="3705891"/>
              <a:ext cx="338448" cy="174490"/>
            </a:xfrm>
            <a:custGeom>
              <a:rect b="b" l="l" r="r" t="t"/>
              <a:pathLst>
                <a:path extrusionOk="0" h="5931" w="11504">
                  <a:moveTo>
                    <a:pt x="2573" y="2263"/>
                  </a:moveTo>
                  <a:lnTo>
                    <a:pt x="2954" y="2620"/>
                  </a:lnTo>
                  <a:lnTo>
                    <a:pt x="2954" y="5240"/>
                  </a:lnTo>
                  <a:lnTo>
                    <a:pt x="2192" y="5240"/>
                  </a:lnTo>
                  <a:lnTo>
                    <a:pt x="2192" y="2620"/>
                  </a:lnTo>
                  <a:lnTo>
                    <a:pt x="2573" y="2263"/>
                  </a:lnTo>
                  <a:close/>
                  <a:moveTo>
                    <a:pt x="5764" y="1572"/>
                  </a:moveTo>
                  <a:lnTo>
                    <a:pt x="6145" y="1929"/>
                  </a:lnTo>
                  <a:lnTo>
                    <a:pt x="6145" y="5240"/>
                  </a:lnTo>
                  <a:lnTo>
                    <a:pt x="5359" y="5240"/>
                  </a:lnTo>
                  <a:lnTo>
                    <a:pt x="5359" y="1929"/>
                  </a:lnTo>
                  <a:lnTo>
                    <a:pt x="5764" y="1572"/>
                  </a:lnTo>
                  <a:close/>
                  <a:moveTo>
                    <a:pt x="8931" y="929"/>
                  </a:moveTo>
                  <a:lnTo>
                    <a:pt x="9312" y="1286"/>
                  </a:lnTo>
                  <a:lnTo>
                    <a:pt x="9312" y="5240"/>
                  </a:lnTo>
                  <a:lnTo>
                    <a:pt x="8550" y="5240"/>
                  </a:lnTo>
                  <a:lnTo>
                    <a:pt x="8550" y="1286"/>
                  </a:lnTo>
                  <a:lnTo>
                    <a:pt x="8931" y="929"/>
                  </a:lnTo>
                  <a:close/>
                  <a:moveTo>
                    <a:pt x="8931" y="0"/>
                  </a:moveTo>
                  <a:lnTo>
                    <a:pt x="7860" y="977"/>
                  </a:lnTo>
                  <a:lnTo>
                    <a:pt x="7860" y="5240"/>
                  </a:lnTo>
                  <a:lnTo>
                    <a:pt x="6836" y="5240"/>
                  </a:lnTo>
                  <a:lnTo>
                    <a:pt x="6836" y="1667"/>
                  </a:lnTo>
                  <a:lnTo>
                    <a:pt x="5740" y="691"/>
                  </a:lnTo>
                  <a:lnTo>
                    <a:pt x="4669" y="1667"/>
                  </a:lnTo>
                  <a:lnTo>
                    <a:pt x="4669" y="5240"/>
                  </a:lnTo>
                  <a:lnTo>
                    <a:pt x="3645" y="5240"/>
                  </a:lnTo>
                  <a:lnTo>
                    <a:pt x="3645" y="2310"/>
                  </a:lnTo>
                  <a:lnTo>
                    <a:pt x="2573" y="1334"/>
                  </a:lnTo>
                  <a:lnTo>
                    <a:pt x="1501" y="2310"/>
                  </a:lnTo>
                  <a:lnTo>
                    <a:pt x="1501" y="5240"/>
                  </a:lnTo>
                  <a:lnTo>
                    <a:pt x="1" y="5240"/>
                  </a:lnTo>
                  <a:lnTo>
                    <a:pt x="1" y="5930"/>
                  </a:lnTo>
                  <a:lnTo>
                    <a:pt x="11503" y="5930"/>
                  </a:lnTo>
                  <a:lnTo>
                    <a:pt x="11503" y="5240"/>
                  </a:lnTo>
                  <a:lnTo>
                    <a:pt x="10003" y="5240"/>
                  </a:lnTo>
                  <a:lnTo>
                    <a:pt x="10003" y="977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77" name="Google Shape;8477;p54"/>
            <p:cNvSpPr/>
            <p:nvPr/>
          </p:nvSpPr>
          <p:spPr>
            <a:xfrm>
              <a:off x="4748546" y="3692564"/>
              <a:ext cx="63076" cy="56104"/>
            </a:xfrm>
            <a:custGeom>
              <a:rect b="b" l="l" r="r" t="t"/>
              <a:pathLst>
                <a:path extrusionOk="0" h="1907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30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78" name="Google Shape;8478;p54"/>
            <p:cNvSpPr/>
            <p:nvPr/>
          </p:nvSpPr>
          <p:spPr>
            <a:xfrm>
              <a:off x="4748546" y="3640020"/>
              <a:ext cx="63076" cy="56075"/>
            </a:xfrm>
            <a:custGeom>
              <a:rect b="b" l="l" r="r" t="t"/>
              <a:pathLst>
                <a:path extrusionOk="0" h="1906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30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79" name="Google Shape;8479;p54"/>
            <p:cNvSpPr/>
            <p:nvPr/>
          </p:nvSpPr>
          <p:spPr>
            <a:xfrm>
              <a:off x="4841718" y="3672264"/>
              <a:ext cx="63783" cy="56075"/>
            </a:xfrm>
            <a:custGeom>
              <a:rect b="b" l="l" r="r" t="t"/>
              <a:pathLst>
                <a:path extrusionOk="0" h="1906" w="2168">
                  <a:moveTo>
                    <a:pt x="1072" y="0"/>
                  </a:moveTo>
                  <a:lnTo>
                    <a:pt x="1" y="1000"/>
                  </a:lnTo>
                  <a:lnTo>
                    <a:pt x="1" y="1905"/>
                  </a:lnTo>
                  <a:lnTo>
                    <a:pt x="1072" y="929"/>
                  </a:lnTo>
                  <a:lnTo>
                    <a:pt x="2168" y="1905"/>
                  </a:lnTo>
                  <a:lnTo>
                    <a:pt x="2168" y="100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80" name="Google Shape;8480;p54"/>
            <p:cNvSpPr/>
            <p:nvPr/>
          </p:nvSpPr>
          <p:spPr>
            <a:xfrm>
              <a:off x="4841718" y="3619721"/>
              <a:ext cx="63783" cy="56075"/>
            </a:xfrm>
            <a:custGeom>
              <a:rect b="b" l="l" r="r" t="t"/>
              <a:pathLst>
                <a:path extrusionOk="0" h="1906" w="2168">
                  <a:moveTo>
                    <a:pt x="1072" y="0"/>
                  </a:moveTo>
                  <a:lnTo>
                    <a:pt x="1" y="1000"/>
                  </a:lnTo>
                  <a:lnTo>
                    <a:pt x="1" y="1905"/>
                  </a:lnTo>
                  <a:lnTo>
                    <a:pt x="1072" y="929"/>
                  </a:lnTo>
                  <a:lnTo>
                    <a:pt x="2168" y="1905"/>
                  </a:lnTo>
                  <a:lnTo>
                    <a:pt x="2168" y="100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81" name="Google Shape;8481;p54"/>
            <p:cNvSpPr/>
            <p:nvPr/>
          </p:nvSpPr>
          <p:spPr>
            <a:xfrm>
              <a:off x="4935596" y="3653347"/>
              <a:ext cx="63106" cy="56075"/>
            </a:xfrm>
            <a:custGeom>
              <a:rect b="b" l="l" r="r" t="t"/>
              <a:pathLst>
                <a:path extrusionOk="0" h="1906" w="2145">
                  <a:moveTo>
                    <a:pt x="1072" y="0"/>
                  </a:moveTo>
                  <a:lnTo>
                    <a:pt x="1" y="977"/>
                  </a:lnTo>
                  <a:lnTo>
                    <a:pt x="1" y="1905"/>
                  </a:lnTo>
                  <a:lnTo>
                    <a:pt x="1072" y="929"/>
                  </a:lnTo>
                  <a:lnTo>
                    <a:pt x="2144" y="1905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82" name="Google Shape;8482;p54"/>
            <p:cNvSpPr/>
            <p:nvPr/>
          </p:nvSpPr>
          <p:spPr>
            <a:xfrm>
              <a:off x="4935596" y="3600098"/>
              <a:ext cx="63106" cy="56075"/>
            </a:xfrm>
            <a:custGeom>
              <a:rect b="b" l="l" r="r" t="t"/>
              <a:pathLst>
                <a:path extrusionOk="0" h="1906" w="2145">
                  <a:moveTo>
                    <a:pt x="1072" y="0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2" y="905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8483" name="Google Shape;8483;p54"/>
          <p:cNvSpPr/>
          <p:nvPr/>
        </p:nvSpPr>
        <p:spPr>
          <a:xfrm>
            <a:off x="4046005" y="3582446"/>
            <a:ext cx="339830" cy="288816"/>
          </a:xfrm>
          <a:custGeom>
            <a:rect b="b" l="l" r="r" t="t"/>
            <a:pathLst>
              <a:path extrusionOk="0" h="9817" w="11551">
                <a:moveTo>
                  <a:pt x="9859" y="672"/>
                </a:moveTo>
                <a:cubicBezTo>
                  <a:pt x="10383" y="672"/>
                  <a:pt x="10836" y="1124"/>
                  <a:pt x="10836" y="1672"/>
                </a:cubicBezTo>
                <a:cubicBezTo>
                  <a:pt x="10836" y="2196"/>
                  <a:pt x="10383" y="2648"/>
                  <a:pt x="9859" y="2648"/>
                </a:cubicBezTo>
                <a:cubicBezTo>
                  <a:pt x="9312" y="2648"/>
                  <a:pt x="8883" y="2196"/>
                  <a:pt x="8883" y="1672"/>
                </a:cubicBezTo>
                <a:cubicBezTo>
                  <a:pt x="8883" y="1124"/>
                  <a:pt x="9312" y="672"/>
                  <a:pt x="9859" y="672"/>
                </a:cubicBezTo>
                <a:close/>
                <a:moveTo>
                  <a:pt x="3906" y="3029"/>
                </a:moveTo>
                <a:cubicBezTo>
                  <a:pt x="4120" y="3029"/>
                  <a:pt x="4287" y="3220"/>
                  <a:pt x="4287" y="3410"/>
                </a:cubicBezTo>
                <a:cubicBezTo>
                  <a:pt x="4287" y="3625"/>
                  <a:pt x="4120" y="3792"/>
                  <a:pt x="3906" y="3792"/>
                </a:cubicBezTo>
                <a:cubicBezTo>
                  <a:pt x="3691" y="3792"/>
                  <a:pt x="3525" y="3625"/>
                  <a:pt x="3525" y="3410"/>
                </a:cubicBezTo>
                <a:cubicBezTo>
                  <a:pt x="3525" y="3220"/>
                  <a:pt x="3668" y="3029"/>
                  <a:pt x="3906" y="3029"/>
                </a:cubicBezTo>
                <a:close/>
                <a:moveTo>
                  <a:pt x="6811" y="5959"/>
                </a:moveTo>
                <a:cubicBezTo>
                  <a:pt x="7025" y="5959"/>
                  <a:pt x="7216" y="6125"/>
                  <a:pt x="7216" y="6340"/>
                </a:cubicBezTo>
                <a:cubicBezTo>
                  <a:pt x="7216" y="6554"/>
                  <a:pt x="7025" y="6721"/>
                  <a:pt x="6811" y="6721"/>
                </a:cubicBezTo>
                <a:cubicBezTo>
                  <a:pt x="6621" y="6721"/>
                  <a:pt x="6430" y="6554"/>
                  <a:pt x="6430" y="6340"/>
                </a:cubicBezTo>
                <a:cubicBezTo>
                  <a:pt x="6430" y="6125"/>
                  <a:pt x="6621" y="5959"/>
                  <a:pt x="6811" y="5959"/>
                </a:cubicBezTo>
                <a:close/>
                <a:moveTo>
                  <a:pt x="1072" y="7054"/>
                </a:moveTo>
                <a:cubicBezTo>
                  <a:pt x="1286" y="7054"/>
                  <a:pt x="1453" y="7221"/>
                  <a:pt x="1453" y="7435"/>
                </a:cubicBezTo>
                <a:cubicBezTo>
                  <a:pt x="1453" y="7649"/>
                  <a:pt x="1286" y="7816"/>
                  <a:pt x="1072" y="7816"/>
                </a:cubicBezTo>
                <a:cubicBezTo>
                  <a:pt x="857" y="7816"/>
                  <a:pt x="691" y="7649"/>
                  <a:pt x="691" y="7435"/>
                </a:cubicBezTo>
                <a:cubicBezTo>
                  <a:pt x="691" y="7221"/>
                  <a:pt x="857" y="7054"/>
                  <a:pt x="1072" y="7054"/>
                </a:cubicBezTo>
                <a:close/>
                <a:moveTo>
                  <a:pt x="3334" y="4315"/>
                </a:moveTo>
                <a:cubicBezTo>
                  <a:pt x="3406" y="4363"/>
                  <a:pt x="3477" y="4387"/>
                  <a:pt x="3572" y="4435"/>
                </a:cubicBezTo>
                <a:lnTo>
                  <a:pt x="3572" y="9126"/>
                </a:lnTo>
                <a:lnTo>
                  <a:pt x="1429" y="9126"/>
                </a:lnTo>
                <a:lnTo>
                  <a:pt x="1429" y="8435"/>
                </a:lnTo>
                <a:cubicBezTo>
                  <a:pt x="1858" y="8292"/>
                  <a:pt x="2143" y="7911"/>
                  <a:pt x="2143" y="7435"/>
                </a:cubicBezTo>
                <a:cubicBezTo>
                  <a:pt x="2143" y="7126"/>
                  <a:pt x="2024" y="6864"/>
                  <a:pt x="1810" y="6649"/>
                </a:cubicBezTo>
                <a:lnTo>
                  <a:pt x="3334" y="4315"/>
                </a:lnTo>
                <a:close/>
                <a:moveTo>
                  <a:pt x="4501" y="4292"/>
                </a:moveTo>
                <a:lnTo>
                  <a:pt x="5859" y="5863"/>
                </a:lnTo>
                <a:cubicBezTo>
                  <a:pt x="5787" y="6006"/>
                  <a:pt x="5739" y="6149"/>
                  <a:pt x="5739" y="6340"/>
                </a:cubicBezTo>
                <a:cubicBezTo>
                  <a:pt x="5739" y="6816"/>
                  <a:pt x="6049" y="7197"/>
                  <a:pt x="6501" y="7340"/>
                </a:cubicBezTo>
                <a:lnTo>
                  <a:pt x="6501" y="9126"/>
                </a:lnTo>
                <a:lnTo>
                  <a:pt x="4263" y="9126"/>
                </a:lnTo>
                <a:lnTo>
                  <a:pt x="4263" y="4435"/>
                </a:lnTo>
                <a:lnTo>
                  <a:pt x="4239" y="4435"/>
                </a:lnTo>
                <a:cubicBezTo>
                  <a:pt x="4311" y="4411"/>
                  <a:pt x="4430" y="4339"/>
                  <a:pt x="4501" y="4292"/>
                </a:cubicBezTo>
                <a:close/>
                <a:moveTo>
                  <a:pt x="9288" y="3220"/>
                </a:moveTo>
                <a:cubicBezTo>
                  <a:pt x="9383" y="3244"/>
                  <a:pt x="9478" y="3268"/>
                  <a:pt x="9526" y="3268"/>
                </a:cubicBezTo>
                <a:lnTo>
                  <a:pt x="9526" y="9126"/>
                </a:lnTo>
                <a:lnTo>
                  <a:pt x="7144" y="9126"/>
                </a:lnTo>
                <a:lnTo>
                  <a:pt x="7144" y="7340"/>
                </a:lnTo>
                <a:cubicBezTo>
                  <a:pt x="7573" y="7197"/>
                  <a:pt x="7883" y="6816"/>
                  <a:pt x="7883" y="6340"/>
                </a:cubicBezTo>
                <a:cubicBezTo>
                  <a:pt x="7883" y="6102"/>
                  <a:pt x="7811" y="5863"/>
                  <a:pt x="7645" y="5673"/>
                </a:cubicBezTo>
                <a:lnTo>
                  <a:pt x="9288" y="3220"/>
                </a:lnTo>
                <a:close/>
                <a:moveTo>
                  <a:pt x="9858" y="1"/>
                </a:moveTo>
                <a:cubicBezTo>
                  <a:pt x="8961" y="1"/>
                  <a:pt x="8240" y="758"/>
                  <a:pt x="8240" y="1624"/>
                </a:cubicBezTo>
                <a:cubicBezTo>
                  <a:pt x="8240" y="2101"/>
                  <a:pt x="8454" y="2529"/>
                  <a:pt x="8764" y="2815"/>
                </a:cubicBezTo>
                <a:lnTo>
                  <a:pt x="7121" y="5292"/>
                </a:lnTo>
                <a:cubicBezTo>
                  <a:pt x="7025" y="5268"/>
                  <a:pt x="6930" y="5268"/>
                  <a:pt x="6859" y="5268"/>
                </a:cubicBezTo>
                <a:cubicBezTo>
                  <a:pt x="6668" y="5268"/>
                  <a:pt x="6525" y="5292"/>
                  <a:pt x="6382" y="5387"/>
                </a:cubicBezTo>
                <a:lnTo>
                  <a:pt x="4954" y="3720"/>
                </a:lnTo>
                <a:cubicBezTo>
                  <a:pt x="4977" y="3601"/>
                  <a:pt x="5001" y="3458"/>
                  <a:pt x="4977" y="3291"/>
                </a:cubicBezTo>
                <a:cubicBezTo>
                  <a:pt x="4906" y="2791"/>
                  <a:pt x="4501" y="2386"/>
                  <a:pt x="4001" y="2339"/>
                </a:cubicBezTo>
                <a:cubicBezTo>
                  <a:pt x="3986" y="2338"/>
                  <a:pt x="3970" y="2338"/>
                  <a:pt x="3955" y="2338"/>
                </a:cubicBezTo>
                <a:cubicBezTo>
                  <a:pt x="3334" y="2338"/>
                  <a:pt x="2858" y="2806"/>
                  <a:pt x="2858" y="3410"/>
                </a:cubicBezTo>
                <a:cubicBezTo>
                  <a:pt x="2858" y="3530"/>
                  <a:pt x="2882" y="3649"/>
                  <a:pt x="2906" y="3744"/>
                </a:cubicBezTo>
                <a:lnTo>
                  <a:pt x="1215" y="6363"/>
                </a:lnTo>
                <a:lnTo>
                  <a:pt x="1096" y="6363"/>
                </a:lnTo>
                <a:cubicBezTo>
                  <a:pt x="500" y="6363"/>
                  <a:pt x="24" y="6840"/>
                  <a:pt x="24" y="7435"/>
                </a:cubicBezTo>
                <a:cubicBezTo>
                  <a:pt x="24" y="7911"/>
                  <a:pt x="334" y="8292"/>
                  <a:pt x="786" y="8435"/>
                </a:cubicBezTo>
                <a:lnTo>
                  <a:pt x="786" y="9126"/>
                </a:lnTo>
                <a:lnTo>
                  <a:pt x="0" y="9126"/>
                </a:lnTo>
                <a:lnTo>
                  <a:pt x="0" y="9817"/>
                </a:lnTo>
                <a:lnTo>
                  <a:pt x="11503" y="9817"/>
                </a:lnTo>
                <a:lnTo>
                  <a:pt x="11503" y="9126"/>
                </a:lnTo>
                <a:lnTo>
                  <a:pt x="10193" y="9126"/>
                </a:lnTo>
                <a:lnTo>
                  <a:pt x="10193" y="3268"/>
                </a:lnTo>
                <a:lnTo>
                  <a:pt x="10217" y="3268"/>
                </a:lnTo>
                <a:cubicBezTo>
                  <a:pt x="10979" y="3125"/>
                  <a:pt x="11550" y="2410"/>
                  <a:pt x="11526" y="1577"/>
                </a:cubicBezTo>
                <a:cubicBezTo>
                  <a:pt x="11503" y="743"/>
                  <a:pt x="10812" y="53"/>
                  <a:pt x="9978" y="5"/>
                </a:cubicBezTo>
                <a:cubicBezTo>
                  <a:pt x="9938" y="2"/>
                  <a:pt x="9898" y="1"/>
                  <a:pt x="9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484" name="Google Shape;8484;p54"/>
          <p:cNvSpPr/>
          <p:nvPr/>
        </p:nvSpPr>
        <p:spPr>
          <a:xfrm>
            <a:off x="3328896" y="3561558"/>
            <a:ext cx="245245" cy="339830"/>
          </a:xfrm>
          <a:custGeom>
            <a:rect b="b" l="l" r="r" t="t"/>
            <a:pathLst>
              <a:path extrusionOk="0" h="11551" w="8336">
                <a:moveTo>
                  <a:pt x="4168" y="786"/>
                </a:moveTo>
                <a:lnTo>
                  <a:pt x="6931" y="2311"/>
                </a:lnTo>
                <a:lnTo>
                  <a:pt x="4168" y="3835"/>
                </a:lnTo>
                <a:lnTo>
                  <a:pt x="1406" y="2311"/>
                </a:lnTo>
                <a:lnTo>
                  <a:pt x="4168" y="786"/>
                </a:lnTo>
                <a:close/>
                <a:moveTo>
                  <a:pt x="5526" y="3835"/>
                </a:moveTo>
                <a:lnTo>
                  <a:pt x="6931" y="4597"/>
                </a:lnTo>
                <a:lnTo>
                  <a:pt x="4168" y="6121"/>
                </a:lnTo>
                <a:lnTo>
                  <a:pt x="1406" y="4597"/>
                </a:lnTo>
                <a:lnTo>
                  <a:pt x="2787" y="3835"/>
                </a:lnTo>
                <a:lnTo>
                  <a:pt x="4168" y="4573"/>
                </a:lnTo>
                <a:lnTo>
                  <a:pt x="5526" y="3835"/>
                </a:lnTo>
                <a:close/>
                <a:moveTo>
                  <a:pt x="5526" y="6145"/>
                </a:moveTo>
                <a:lnTo>
                  <a:pt x="6931" y="6931"/>
                </a:lnTo>
                <a:lnTo>
                  <a:pt x="4168" y="8431"/>
                </a:lnTo>
                <a:lnTo>
                  <a:pt x="1406" y="6931"/>
                </a:lnTo>
                <a:lnTo>
                  <a:pt x="2787" y="6145"/>
                </a:lnTo>
                <a:lnTo>
                  <a:pt x="4168" y="6907"/>
                </a:lnTo>
                <a:lnTo>
                  <a:pt x="5526" y="6145"/>
                </a:lnTo>
                <a:close/>
                <a:moveTo>
                  <a:pt x="5526" y="8455"/>
                </a:moveTo>
                <a:lnTo>
                  <a:pt x="6931" y="9217"/>
                </a:lnTo>
                <a:lnTo>
                  <a:pt x="4168" y="10741"/>
                </a:lnTo>
                <a:lnTo>
                  <a:pt x="1406" y="9217"/>
                </a:lnTo>
                <a:lnTo>
                  <a:pt x="2787" y="8455"/>
                </a:lnTo>
                <a:lnTo>
                  <a:pt x="4168" y="9193"/>
                </a:lnTo>
                <a:lnTo>
                  <a:pt x="5526" y="8455"/>
                </a:lnTo>
                <a:close/>
                <a:moveTo>
                  <a:pt x="4168" y="1"/>
                </a:moveTo>
                <a:lnTo>
                  <a:pt x="1" y="2287"/>
                </a:lnTo>
                <a:lnTo>
                  <a:pt x="2120" y="3454"/>
                </a:lnTo>
                <a:lnTo>
                  <a:pt x="1" y="4597"/>
                </a:lnTo>
                <a:lnTo>
                  <a:pt x="2120" y="5764"/>
                </a:lnTo>
                <a:lnTo>
                  <a:pt x="1" y="6931"/>
                </a:lnTo>
                <a:lnTo>
                  <a:pt x="2120" y="8097"/>
                </a:lnTo>
                <a:lnTo>
                  <a:pt x="1" y="9241"/>
                </a:lnTo>
                <a:lnTo>
                  <a:pt x="4168" y="11551"/>
                </a:lnTo>
                <a:lnTo>
                  <a:pt x="8336" y="9241"/>
                </a:lnTo>
                <a:lnTo>
                  <a:pt x="6216" y="8097"/>
                </a:lnTo>
                <a:lnTo>
                  <a:pt x="8336" y="6931"/>
                </a:lnTo>
                <a:lnTo>
                  <a:pt x="6216" y="5764"/>
                </a:lnTo>
                <a:lnTo>
                  <a:pt x="8336" y="4597"/>
                </a:lnTo>
                <a:lnTo>
                  <a:pt x="6216" y="3454"/>
                </a:lnTo>
                <a:lnTo>
                  <a:pt x="8336" y="2287"/>
                </a:lnTo>
                <a:lnTo>
                  <a:pt x="416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8485" name="Google Shape;8485;p54"/>
          <p:cNvGrpSpPr/>
          <p:nvPr/>
        </p:nvGrpSpPr>
        <p:grpSpPr>
          <a:xfrm>
            <a:off x="2581692" y="3577680"/>
            <a:ext cx="339121" cy="336388"/>
            <a:chOff x="2962692" y="3577680"/>
            <a:chExt cx="339121" cy="336388"/>
          </a:xfrm>
        </p:grpSpPr>
        <p:sp>
          <p:nvSpPr>
            <p:cNvPr id="8486" name="Google Shape;8486;p54"/>
            <p:cNvSpPr/>
            <p:nvPr/>
          </p:nvSpPr>
          <p:spPr>
            <a:xfrm>
              <a:off x="2962692" y="3577680"/>
              <a:ext cx="98116" cy="336388"/>
            </a:xfrm>
            <a:custGeom>
              <a:rect b="b" l="l" r="r" t="t"/>
              <a:pathLst>
                <a:path extrusionOk="0" h="11434" w="3335">
                  <a:moveTo>
                    <a:pt x="2048" y="667"/>
                  </a:moveTo>
                  <a:lnTo>
                    <a:pt x="2048" y="4739"/>
                  </a:lnTo>
                  <a:cubicBezTo>
                    <a:pt x="1929" y="4692"/>
                    <a:pt x="1786" y="4644"/>
                    <a:pt x="1667" y="4644"/>
                  </a:cubicBezTo>
                  <a:cubicBezTo>
                    <a:pt x="1524" y="4644"/>
                    <a:pt x="1405" y="4692"/>
                    <a:pt x="1286" y="4739"/>
                  </a:cubicBezTo>
                  <a:lnTo>
                    <a:pt x="1286" y="667"/>
                  </a:lnTo>
                  <a:close/>
                  <a:moveTo>
                    <a:pt x="1655" y="5357"/>
                  </a:moveTo>
                  <a:cubicBezTo>
                    <a:pt x="1667" y="5357"/>
                    <a:pt x="1679" y="5357"/>
                    <a:pt x="1691" y="5359"/>
                  </a:cubicBezTo>
                  <a:cubicBezTo>
                    <a:pt x="1905" y="5406"/>
                    <a:pt x="2048" y="5573"/>
                    <a:pt x="2048" y="5763"/>
                  </a:cubicBezTo>
                  <a:lnTo>
                    <a:pt x="2048" y="8192"/>
                  </a:lnTo>
                  <a:cubicBezTo>
                    <a:pt x="1929" y="8169"/>
                    <a:pt x="1786" y="8145"/>
                    <a:pt x="1667" y="8145"/>
                  </a:cubicBezTo>
                  <a:cubicBezTo>
                    <a:pt x="1524" y="8145"/>
                    <a:pt x="1405" y="8169"/>
                    <a:pt x="1286" y="8192"/>
                  </a:cubicBezTo>
                  <a:lnTo>
                    <a:pt x="1286" y="5763"/>
                  </a:lnTo>
                  <a:cubicBezTo>
                    <a:pt x="1286" y="5539"/>
                    <a:pt x="1456" y="5357"/>
                    <a:pt x="1655" y="5357"/>
                  </a:cubicBezTo>
                  <a:close/>
                  <a:moveTo>
                    <a:pt x="1667" y="8812"/>
                  </a:moveTo>
                  <a:cubicBezTo>
                    <a:pt x="2215" y="8812"/>
                    <a:pt x="2644" y="9264"/>
                    <a:pt x="2644" y="9812"/>
                  </a:cubicBezTo>
                  <a:cubicBezTo>
                    <a:pt x="2644" y="10336"/>
                    <a:pt x="2215" y="10788"/>
                    <a:pt x="1667" y="10788"/>
                  </a:cubicBezTo>
                  <a:cubicBezTo>
                    <a:pt x="1119" y="10788"/>
                    <a:pt x="691" y="10336"/>
                    <a:pt x="691" y="9812"/>
                  </a:cubicBezTo>
                  <a:cubicBezTo>
                    <a:pt x="691" y="9264"/>
                    <a:pt x="1119" y="8812"/>
                    <a:pt x="1667" y="8812"/>
                  </a:cubicBezTo>
                  <a:close/>
                  <a:moveTo>
                    <a:pt x="596" y="0"/>
                  </a:moveTo>
                  <a:lnTo>
                    <a:pt x="596" y="8550"/>
                  </a:lnTo>
                  <a:cubicBezTo>
                    <a:pt x="238" y="8883"/>
                    <a:pt x="0" y="9359"/>
                    <a:pt x="0" y="9859"/>
                  </a:cubicBezTo>
                  <a:cubicBezTo>
                    <a:pt x="24" y="10717"/>
                    <a:pt x="738" y="11431"/>
                    <a:pt x="1620" y="11431"/>
                  </a:cubicBezTo>
                  <a:cubicBezTo>
                    <a:pt x="1646" y="11433"/>
                    <a:pt x="1673" y="11433"/>
                    <a:pt x="1700" y="11433"/>
                  </a:cubicBezTo>
                  <a:cubicBezTo>
                    <a:pt x="2571" y="11433"/>
                    <a:pt x="3310" y="10690"/>
                    <a:pt x="3310" y="9812"/>
                  </a:cubicBezTo>
                  <a:cubicBezTo>
                    <a:pt x="3334" y="9288"/>
                    <a:pt x="3096" y="8859"/>
                    <a:pt x="2739" y="8550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87" name="Google Shape;8487;p54"/>
            <p:cNvSpPr/>
            <p:nvPr/>
          </p:nvSpPr>
          <p:spPr>
            <a:xfrm>
              <a:off x="3203697" y="3577680"/>
              <a:ext cx="98116" cy="336388"/>
            </a:xfrm>
            <a:custGeom>
              <a:rect b="b" l="l" r="r" t="t"/>
              <a:pathLst>
                <a:path extrusionOk="0" h="11434" w="3335">
                  <a:moveTo>
                    <a:pt x="2072" y="667"/>
                  </a:moveTo>
                  <a:lnTo>
                    <a:pt x="2072" y="3287"/>
                  </a:lnTo>
                  <a:cubicBezTo>
                    <a:pt x="1953" y="3215"/>
                    <a:pt x="1810" y="3191"/>
                    <a:pt x="1691" y="3191"/>
                  </a:cubicBezTo>
                  <a:cubicBezTo>
                    <a:pt x="1548" y="3191"/>
                    <a:pt x="1429" y="3215"/>
                    <a:pt x="1310" y="3287"/>
                  </a:cubicBezTo>
                  <a:lnTo>
                    <a:pt x="1310" y="667"/>
                  </a:lnTo>
                  <a:close/>
                  <a:moveTo>
                    <a:pt x="1650" y="3904"/>
                  </a:moveTo>
                  <a:cubicBezTo>
                    <a:pt x="1664" y="3904"/>
                    <a:pt x="1678" y="3904"/>
                    <a:pt x="1691" y="3906"/>
                  </a:cubicBezTo>
                  <a:cubicBezTo>
                    <a:pt x="1906" y="3930"/>
                    <a:pt x="2048" y="4120"/>
                    <a:pt x="2048" y="4287"/>
                  </a:cubicBezTo>
                  <a:lnTo>
                    <a:pt x="2048" y="8192"/>
                  </a:lnTo>
                  <a:cubicBezTo>
                    <a:pt x="1929" y="8169"/>
                    <a:pt x="1786" y="8145"/>
                    <a:pt x="1667" y="8145"/>
                  </a:cubicBezTo>
                  <a:cubicBezTo>
                    <a:pt x="1501" y="8145"/>
                    <a:pt x="1382" y="8169"/>
                    <a:pt x="1263" y="8192"/>
                  </a:cubicBezTo>
                  <a:lnTo>
                    <a:pt x="1263" y="4287"/>
                  </a:lnTo>
                  <a:cubicBezTo>
                    <a:pt x="1263" y="4064"/>
                    <a:pt x="1450" y="3904"/>
                    <a:pt x="1650" y="3904"/>
                  </a:cubicBezTo>
                  <a:close/>
                  <a:moveTo>
                    <a:pt x="1667" y="8812"/>
                  </a:moveTo>
                  <a:cubicBezTo>
                    <a:pt x="2191" y="8812"/>
                    <a:pt x="2644" y="9264"/>
                    <a:pt x="2644" y="9812"/>
                  </a:cubicBezTo>
                  <a:cubicBezTo>
                    <a:pt x="2644" y="10336"/>
                    <a:pt x="2191" y="10788"/>
                    <a:pt x="1667" y="10788"/>
                  </a:cubicBezTo>
                  <a:cubicBezTo>
                    <a:pt x="1120" y="10788"/>
                    <a:pt x="667" y="10336"/>
                    <a:pt x="667" y="9812"/>
                  </a:cubicBezTo>
                  <a:cubicBezTo>
                    <a:pt x="667" y="9264"/>
                    <a:pt x="1120" y="8812"/>
                    <a:pt x="1667" y="8812"/>
                  </a:cubicBezTo>
                  <a:close/>
                  <a:moveTo>
                    <a:pt x="596" y="0"/>
                  </a:moveTo>
                  <a:lnTo>
                    <a:pt x="596" y="8550"/>
                  </a:lnTo>
                  <a:cubicBezTo>
                    <a:pt x="238" y="8883"/>
                    <a:pt x="0" y="9359"/>
                    <a:pt x="0" y="9859"/>
                  </a:cubicBezTo>
                  <a:cubicBezTo>
                    <a:pt x="24" y="10717"/>
                    <a:pt x="739" y="11431"/>
                    <a:pt x="1596" y="11431"/>
                  </a:cubicBezTo>
                  <a:cubicBezTo>
                    <a:pt x="1624" y="11433"/>
                    <a:pt x="1651" y="11433"/>
                    <a:pt x="1678" y="11433"/>
                  </a:cubicBezTo>
                  <a:cubicBezTo>
                    <a:pt x="2571" y="11433"/>
                    <a:pt x="3311" y="10690"/>
                    <a:pt x="3311" y="9812"/>
                  </a:cubicBezTo>
                  <a:cubicBezTo>
                    <a:pt x="3334" y="9288"/>
                    <a:pt x="3096" y="8859"/>
                    <a:pt x="2739" y="8550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88" name="Google Shape;8488;p54"/>
            <p:cNvSpPr/>
            <p:nvPr/>
          </p:nvSpPr>
          <p:spPr>
            <a:xfrm>
              <a:off x="3082488" y="3577680"/>
              <a:ext cx="98116" cy="336388"/>
            </a:xfrm>
            <a:custGeom>
              <a:rect b="b" l="l" r="r" t="t"/>
              <a:pathLst>
                <a:path extrusionOk="0" h="11434" w="3335">
                  <a:moveTo>
                    <a:pt x="2096" y="667"/>
                  </a:moveTo>
                  <a:lnTo>
                    <a:pt x="2096" y="1834"/>
                  </a:lnTo>
                  <a:cubicBezTo>
                    <a:pt x="1977" y="1763"/>
                    <a:pt x="1834" y="1739"/>
                    <a:pt x="1715" y="1739"/>
                  </a:cubicBezTo>
                  <a:cubicBezTo>
                    <a:pt x="1548" y="1739"/>
                    <a:pt x="1429" y="1763"/>
                    <a:pt x="1310" y="1834"/>
                  </a:cubicBezTo>
                  <a:lnTo>
                    <a:pt x="1310" y="667"/>
                  </a:lnTo>
                  <a:close/>
                  <a:moveTo>
                    <a:pt x="1674" y="2451"/>
                  </a:moveTo>
                  <a:cubicBezTo>
                    <a:pt x="1688" y="2451"/>
                    <a:pt x="1701" y="2452"/>
                    <a:pt x="1715" y="2453"/>
                  </a:cubicBezTo>
                  <a:cubicBezTo>
                    <a:pt x="1906" y="2477"/>
                    <a:pt x="2072" y="2668"/>
                    <a:pt x="2072" y="2834"/>
                  </a:cubicBezTo>
                  <a:lnTo>
                    <a:pt x="2072" y="8192"/>
                  </a:lnTo>
                  <a:cubicBezTo>
                    <a:pt x="1953" y="8169"/>
                    <a:pt x="1787" y="8145"/>
                    <a:pt x="1667" y="8145"/>
                  </a:cubicBezTo>
                  <a:cubicBezTo>
                    <a:pt x="1525" y="8145"/>
                    <a:pt x="1405" y="8169"/>
                    <a:pt x="1286" y="8192"/>
                  </a:cubicBezTo>
                  <a:lnTo>
                    <a:pt x="1286" y="2834"/>
                  </a:lnTo>
                  <a:cubicBezTo>
                    <a:pt x="1286" y="2611"/>
                    <a:pt x="1474" y="2451"/>
                    <a:pt x="1674" y="2451"/>
                  </a:cubicBezTo>
                  <a:close/>
                  <a:moveTo>
                    <a:pt x="1715" y="8812"/>
                  </a:moveTo>
                  <a:cubicBezTo>
                    <a:pt x="2239" y="8812"/>
                    <a:pt x="2691" y="9264"/>
                    <a:pt x="2691" y="9812"/>
                  </a:cubicBezTo>
                  <a:cubicBezTo>
                    <a:pt x="2691" y="10336"/>
                    <a:pt x="2239" y="10788"/>
                    <a:pt x="1715" y="10788"/>
                  </a:cubicBezTo>
                  <a:cubicBezTo>
                    <a:pt x="1167" y="10788"/>
                    <a:pt x="715" y="10336"/>
                    <a:pt x="715" y="9812"/>
                  </a:cubicBezTo>
                  <a:cubicBezTo>
                    <a:pt x="715" y="9264"/>
                    <a:pt x="1167" y="8812"/>
                    <a:pt x="1715" y="8812"/>
                  </a:cubicBezTo>
                  <a:close/>
                  <a:moveTo>
                    <a:pt x="596" y="0"/>
                  </a:moveTo>
                  <a:lnTo>
                    <a:pt x="596" y="8550"/>
                  </a:lnTo>
                  <a:cubicBezTo>
                    <a:pt x="239" y="8883"/>
                    <a:pt x="0" y="9359"/>
                    <a:pt x="0" y="9859"/>
                  </a:cubicBezTo>
                  <a:cubicBezTo>
                    <a:pt x="48" y="10717"/>
                    <a:pt x="763" y="11431"/>
                    <a:pt x="1620" y="11431"/>
                  </a:cubicBezTo>
                  <a:cubicBezTo>
                    <a:pt x="1647" y="11433"/>
                    <a:pt x="1675" y="11433"/>
                    <a:pt x="1702" y="11433"/>
                  </a:cubicBezTo>
                  <a:cubicBezTo>
                    <a:pt x="2593" y="11433"/>
                    <a:pt x="3311" y="10690"/>
                    <a:pt x="3311" y="9812"/>
                  </a:cubicBezTo>
                  <a:cubicBezTo>
                    <a:pt x="3334" y="9288"/>
                    <a:pt x="3096" y="8859"/>
                    <a:pt x="2739" y="8550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8489" name="Google Shape;8489;p54"/>
          <p:cNvSpPr/>
          <p:nvPr/>
        </p:nvSpPr>
        <p:spPr>
          <a:xfrm>
            <a:off x="1834458" y="3560146"/>
            <a:ext cx="338448" cy="337742"/>
          </a:xfrm>
          <a:custGeom>
            <a:rect b="b" l="l" r="r" t="t"/>
            <a:pathLst>
              <a:path extrusionOk="0" h="11480" w="11504">
                <a:moveTo>
                  <a:pt x="6169" y="668"/>
                </a:moveTo>
                <a:lnTo>
                  <a:pt x="6169" y="5407"/>
                </a:lnTo>
                <a:lnTo>
                  <a:pt x="5311" y="5407"/>
                </a:lnTo>
                <a:lnTo>
                  <a:pt x="5311" y="668"/>
                </a:lnTo>
                <a:close/>
                <a:moveTo>
                  <a:pt x="1549" y="3025"/>
                </a:moveTo>
                <a:lnTo>
                  <a:pt x="1549" y="5431"/>
                </a:lnTo>
                <a:lnTo>
                  <a:pt x="691" y="5431"/>
                </a:lnTo>
                <a:lnTo>
                  <a:pt x="691" y="3025"/>
                </a:lnTo>
                <a:close/>
                <a:moveTo>
                  <a:pt x="3097" y="1549"/>
                </a:moveTo>
                <a:lnTo>
                  <a:pt x="3097" y="5431"/>
                </a:lnTo>
                <a:lnTo>
                  <a:pt x="2239" y="5431"/>
                </a:lnTo>
                <a:lnTo>
                  <a:pt x="2239" y="1549"/>
                </a:lnTo>
                <a:close/>
                <a:moveTo>
                  <a:pt x="4621" y="2311"/>
                </a:moveTo>
                <a:lnTo>
                  <a:pt x="4621" y="5431"/>
                </a:lnTo>
                <a:lnTo>
                  <a:pt x="3763" y="5431"/>
                </a:lnTo>
                <a:lnTo>
                  <a:pt x="3763" y="2311"/>
                </a:lnTo>
                <a:close/>
                <a:moveTo>
                  <a:pt x="6169" y="6074"/>
                </a:moveTo>
                <a:lnTo>
                  <a:pt x="6169" y="8503"/>
                </a:lnTo>
                <a:lnTo>
                  <a:pt x="5311" y="8503"/>
                </a:lnTo>
                <a:lnTo>
                  <a:pt x="5311" y="6074"/>
                </a:lnTo>
                <a:close/>
                <a:moveTo>
                  <a:pt x="9264" y="6074"/>
                </a:moveTo>
                <a:lnTo>
                  <a:pt x="9264" y="9193"/>
                </a:lnTo>
                <a:lnTo>
                  <a:pt x="8407" y="9193"/>
                </a:lnTo>
                <a:lnTo>
                  <a:pt x="8407" y="6074"/>
                </a:lnTo>
                <a:close/>
                <a:moveTo>
                  <a:pt x="7717" y="6074"/>
                </a:moveTo>
                <a:lnTo>
                  <a:pt x="7717" y="9955"/>
                </a:lnTo>
                <a:lnTo>
                  <a:pt x="6859" y="9955"/>
                </a:lnTo>
                <a:lnTo>
                  <a:pt x="6859" y="6074"/>
                </a:lnTo>
                <a:close/>
                <a:moveTo>
                  <a:pt x="10836" y="6074"/>
                </a:moveTo>
                <a:lnTo>
                  <a:pt x="10836" y="10813"/>
                </a:lnTo>
                <a:lnTo>
                  <a:pt x="9979" y="10813"/>
                </a:lnTo>
                <a:lnTo>
                  <a:pt x="9979" y="6074"/>
                </a:lnTo>
                <a:close/>
                <a:moveTo>
                  <a:pt x="4621" y="1"/>
                </a:moveTo>
                <a:lnTo>
                  <a:pt x="4621" y="1620"/>
                </a:lnTo>
                <a:lnTo>
                  <a:pt x="3763" y="1620"/>
                </a:lnTo>
                <a:lnTo>
                  <a:pt x="3763" y="858"/>
                </a:lnTo>
                <a:lnTo>
                  <a:pt x="1549" y="858"/>
                </a:lnTo>
                <a:lnTo>
                  <a:pt x="1549" y="2335"/>
                </a:lnTo>
                <a:lnTo>
                  <a:pt x="1" y="2335"/>
                </a:lnTo>
                <a:lnTo>
                  <a:pt x="1" y="6074"/>
                </a:lnTo>
                <a:lnTo>
                  <a:pt x="4621" y="6074"/>
                </a:lnTo>
                <a:lnTo>
                  <a:pt x="4621" y="9146"/>
                </a:lnTo>
                <a:lnTo>
                  <a:pt x="6169" y="9146"/>
                </a:lnTo>
                <a:lnTo>
                  <a:pt x="6169" y="10598"/>
                </a:lnTo>
                <a:lnTo>
                  <a:pt x="8407" y="10598"/>
                </a:lnTo>
                <a:lnTo>
                  <a:pt x="8407" y="9860"/>
                </a:lnTo>
                <a:lnTo>
                  <a:pt x="9264" y="9860"/>
                </a:lnTo>
                <a:lnTo>
                  <a:pt x="9264" y="11479"/>
                </a:lnTo>
                <a:lnTo>
                  <a:pt x="11503" y="11479"/>
                </a:lnTo>
                <a:lnTo>
                  <a:pt x="11503" y="5359"/>
                </a:lnTo>
                <a:lnTo>
                  <a:pt x="6859" y="5359"/>
                </a:lnTo>
                <a:lnTo>
                  <a:pt x="685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8490" name="Google Shape;8490;p54"/>
          <p:cNvGrpSpPr/>
          <p:nvPr/>
        </p:nvGrpSpPr>
        <p:grpSpPr>
          <a:xfrm>
            <a:off x="1095639" y="3660349"/>
            <a:ext cx="337742" cy="185697"/>
            <a:chOff x="1781439" y="3660349"/>
            <a:chExt cx="337742" cy="185697"/>
          </a:xfrm>
        </p:grpSpPr>
        <p:sp>
          <p:nvSpPr>
            <p:cNvPr id="8491" name="Google Shape;8491;p54"/>
            <p:cNvSpPr/>
            <p:nvPr/>
          </p:nvSpPr>
          <p:spPr>
            <a:xfrm>
              <a:off x="2023150" y="3660349"/>
              <a:ext cx="96027" cy="104412"/>
            </a:xfrm>
            <a:custGeom>
              <a:rect b="b" l="l" r="r" t="t"/>
              <a:pathLst>
                <a:path extrusionOk="0" h="3549" w="3264">
                  <a:moveTo>
                    <a:pt x="2621" y="691"/>
                  </a:moveTo>
                  <a:lnTo>
                    <a:pt x="2621" y="2144"/>
                  </a:lnTo>
                  <a:lnTo>
                    <a:pt x="2168" y="2144"/>
                  </a:lnTo>
                  <a:lnTo>
                    <a:pt x="1692" y="2620"/>
                  </a:lnTo>
                  <a:lnTo>
                    <a:pt x="1215" y="2144"/>
                  </a:lnTo>
                  <a:lnTo>
                    <a:pt x="692" y="2144"/>
                  </a:lnTo>
                  <a:lnTo>
                    <a:pt x="692" y="691"/>
                  </a:lnTo>
                  <a:close/>
                  <a:moveTo>
                    <a:pt x="1" y="0"/>
                  </a:moveTo>
                  <a:lnTo>
                    <a:pt x="1" y="2787"/>
                  </a:lnTo>
                  <a:lnTo>
                    <a:pt x="930" y="2787"/>
                  </a:lnTo>
                  <a:lnTo>
                    <a:pt x="1668" y="3549"/>
                  </a:lnTo>
                  <a:lnTo>
                    <a:pt x="2406" y="2787"/>
                  </a:lnTo>
                  <a:lnTo>
                    <a:pt x="3264" y="2787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92" name="Google Shape;8492;p54"/>
            <p:cNvSpPr/>
            <p:nvPr/>
          </p:nvSpPr>
          <p:spPr>
            <a:xfrm>
              <a:off x="1901971" y="3661055"/>
              <a:ext cx="96704" cy="104412"/>
            </a:xfrm>
            <a:custGeom>
              <a:rect b="b" l="l" r="r" t="t"/>
              <a:pathLst>
                <a:path extrusionOk="0" h="3549" w="3287">
                  <a:moveTo>
                    <a:pt x="2596" y="667"/>
                  </a:moveTo>
                  <a:lnTo>
                    <a:pt x="2596" y="2120"/>
                  </a:lnTo>
                  <a:lnTo>
                    <a:pt x="2143" y="2120"/>
                  </a:lnTo>
                  <a:lnTo>
                    <a:pt x="1667" y="2596"/>
                  </a:lnTo>
                  <a:lnTo>
                    <a:pt x="1191" y="2120"/>
                  </a:lnTo>
                  <a:lnTo>
                    <a:pt x="667" y="2120"/>
                  </a:lnTo>
                  <a:lnTo>
                    <a:pt x="667" y="667"/>
                  </a:lnTo>
                  <a:close/>
                  <a:moveTo>
                    <a:pt x="0" y="0"/>
                  </a:moveTo>
                  <a:lnTo>
                    <a:pt x="0" y="2787"/>
                  </a:lnTo>
                  <a:lnTo>
                    <a:pt x="929" y="2787"/>
                  </a:lnTo>
                  <a:lnTo>
                    <a:pt x="1667" y="3549"/>
                  </a:lnTo>
                  <a:lnTo>
                    <a:pt x="2429" y="2787"/>
                  </a:lnTo>
                  <a:lnTo>
                    <a:pt x="3286" y="2787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93" name="Google Shape;8493;p54"/>
            <p:cNvSpPr/>
            <p:nvPr/>
          </p:nvSpPr>
          <p:spPr>
            <a:xfrm>
              <a:off x="1781439" y="3661055"/>
              <a:ext cx="96027" cy="104412"/>
            </a:xfrm>
            <a:custGeom>
              <a:rect b="b" l="l" r="r" t="t"/>
              <a:pathLst>
                <a:path extrusionOk="0" h="3549" w="3264">
                  <a:moveTo>
                    <a:pt x="2597" y="667"/>
                  </a:moveTo>
                  <a:lnTo>
                    <a:pt x="2597" y="2120"/>
                  </a:lnTo>
                  <a:lnTo>
                    <a:pt x="2144" y="2120"/>
                  </a:lnTo>
                  <a:lnTo>
                    <a:pt x="1668" y="2596"/>
                  </a:lnTo>
                  <a:lnTo>
                    <a:pt x="1192" y="2120"/>
                  </a:lnTo>
                  <a:lnTo>
                    <a:pt x="644" y="2120"/>
                  </a:lnTo>
                  <a:lnTo>
                    <a:pt x="644" y="667"/>
                  </a:lnTo>
                  <a:close/>
                  <a:moveTo>
                    <a:pt x="1" y="0"/>
                  </a:moveTo>
                  <a:lnTo>
                    <a:pt x="1" y="2787"/>
                  </a:lnTo>
                  <a:lnTo>
                    <a:pt x="930" y="2787"/>
                  </a:lnTo>
                  <a:lnTo>
                    <a:pt x="1668" y="3549"/>
                  </a:lnTo>
                  <a:lnTo>
                    <a:pt x="2406" y="2787"/>
                  </a:lnTo>
                  <a:lnTo>
                    <a:pt x="3264" y="2787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94" name="Google Shape;8494;p54"/>
            <p:cNvSpPr/>
            <p:nvPr/>
          </p:nvSpPr>
          <p:spPr>
            <a:xfrm>
              <a:off x="1781439" y="3782940"/>
              <a:ext cx="337742" cy="63106"/>
            </a:xfrm>
            <a:custGeom>
              <a:rect b="b" l="l" r="r" t="t"/>
              <a:pathLst>
                <a:path extrusionOk="0" h="2145" w="11480">
                  <a:moveTo>
                    <a:pt x="3597" y="692"/>
                  </a:moveTo>
                  <a:lnTo>
                    <a:pt x="3597" y="1454"/>
                  </a:lnTo>
                  <a:lnTo>
                    <a:pt x="644" y="1454"/>
                  </a:lnTo>
                  <a:lnTo>
                    <a:pt x="644" y="692"/>
                  </a:lnTo>
                  <a:close/>
                  <a:moveTo>
                    <a:pt x="7241" y="715"/>
                  </a:moveTo>
                  <a:lnTo>
                    <a:pt x="7241" y="1477"/>
                  </a:lnTo>
                  <a:lnTo>
                    <a:pt x="4288" y="1477"/>
                  </a:lnTo>
                  <a:lnTo>
                    <a:pt x="4288" y="715"/>
                  </a:lnTo>
                  <a:close/>
                  <a:moveTo>
                    <a:pt x="10837" y="715"/>
                  </a:moveTo>
                  <a:lnTo>
                    <a:pt x="10837" y="1477"/>
                  </a:lnTo>
                  <a:lnTo>
                    <a:pt x="7884" y="1477"/>
                  </a:lnTo>
                  <a:lnTo>
                    <a:pt x="7884" y="715"/>
                  </a:lnTo>
                  <a:close/>
                  <a:moveTo>
                    <a:pt x="1" y="1"/>
                  </a:moveTo>
                  <a:lnTo>
                    <a:pt x="1" y="2144"/>
                  </a:lnTo>
                  <a:lnTo>
                    <a:pt x="11480" y="2144"/>
                  </a:lnTo>
                  <a:lnTo>
                    <a:pt x="11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8495" name="Google Shape;8495;p54"/>
          <p:cNvSpPr/>
          <p:nvPr/>
        </p:nvSpPr>
        <p:spPr>
          <a:xfrm>
            <a:off x="1093550" y="4164777"/>
            <a:ext cx="339830" cy="339154"/>
          </a:xfrm>
          <a:custGeom>
            <a:rect b="b" l="l" r="r" t="t"/>
            <a:pathLst>
              <a:path extrusionOk="0" h="11528" w="11551">
                <a:moveTo>
                  <a:pt x="5478" y="691"/>
                </a:moveTo>
                <a:lnTo>
                  <a:pt x="5478" y="2501"/>
                </a:lnTo>
                <a:lnTo>
                  <a:pt x="6240" y="3240"/>
                </a:lnTo>
                <a:lnTo>
                  <a:pt x="5478" y="3978"/>
                </a:lnTo>
                <a:lnTo>
                  <a:pt x="5478" y="5502"/>
                </a:lnTo>
                <a:lnTo>
                  <a:pt x="4239" y="5502"/>
                </a:lnTo>
                <a:lnTo>
                  <a:pt x="3215" y="4478"/>
                </a:lnTo>
                <a:lnTo>
                  <a:pt x="2215" y="5502"/>
                </a:lnTo>
                <a:lnTo>
                  <a:pt x="763" y="5502"/>
                </a:lnTo>
                <a:cubicBezTo>
                  <a:pt x="882" y="2906"/>
                  <a:pt x="2930" y="858"/>
                  <a:pt x="5478" y="691"/>
                </a:cubicBezTo>
                <a:close/>
                <a:moveTo>
                  <a:pt x="6121" y="715"/>
                </a:moveTo>
                <a:cubicBezTo>
                  <a:pt x="8693" y="858"/>
                  <a:pt x="10765" y="2906"/>
                  <a:pt x="10884" y="5502"/>
                </a:cubicBezTo>
                <a:lnTo>
                  <a:pt x="9145" y="5502"/>
                </a:lnTo>
                <a:lnTo>
                  <a:pt x="8407" y="6240"/>
                </a:lnTo>
                <a:lnTo>
                  <a:pt x="7669" y="5502"/>
                </a:lnTo>
                <a:lnTo>
                  <a:pt x="6121" y="5502"/>
                </a:lnTo>
                <a:lnTo>
                  <a:pt x="6121" y="4264"/>
                </a:lnTo>
                <a:lnTo>
                  <a:pt x="7121" y="3240"/>
                </a:lnTo>
                <a:lnTo>
                  <a:pt x="6121" y="2216"/>
                </a:lnTo>
                <a:lnTo>
                  <a:pt x="6121" y="715"/>
                </a:lnTo>
                <a:close/>
                <a:moveTo>
                  <a:pt x="10836" y="6121"/>
                </a:moveTo>
                <a:cubicBezTo>
                  <a:pt x="10669" y="8669"/>
                  <a:pt x="8645" y="10646"/>
                  <a:pt x="6145" y="10812"/>
                </a:cubicBezTo>
                <a:lnTo>
                  <a:pt x="6145" y="9169"/>
                </a:lnTo>
                <a:lnTo>
                  <a:pt x="5406" y="8431"/>
                </a:lnTo>
                <a:lnTo>
                  <a:pt x="6145" y="7669"/>
                </a:lnTo>
                <a:lnTo>
                  <a:pt x="6145" y="6121"/>
                </a:lnTo>
                <a:lnTo>
                  <a:pt x="7383" y="6121"/>
                </a:lnTo>
                <a:lnTo>
                  <a:pt x="8407" y="7145"/>
                </a:lnTo>
                <a:lnTo>
                  <a:pt x="9407" y="6121"/>
                </a:lnTo>
                <a:close/>
                <a:moveTo>
                  <a:pt x="3215" y="5454"/>
                </a:moveTo>
                <a:lnTo>
                  <a:pt x="3978" y="6192"/>
                </a:lnTo>
                <a:lnTo>
                  <a:pt x="5478" y="6192"/>
                </a:lnTo>
                <a:lnTo>
                  <a:pt x="5478" y="7431"/>
                </a:lnTo>
                <a:lnTo>
                  <a:pt x="4478" y="8455"/>
                </a:lnTo>
                <a:lnTo>
                  <a:pt x="5478" y="9455"/>
                </a:lnTo>
                <a:lnTo>
                  <a:pt x="5478" y="10836"/>
                </a:lnTo>
                <a:cubicBezTo>
                  <a:pt x="2977" y="10646"/>
                  <a:pt x="953" y="8669"/>
                  <a:pt x="763" y="6192"/>
                </a:cubicBezTo>
                <a:lnTo>
                  <a:pt x="2477" y="6192"/>
                </a:lnTo>
                <a:lnTo>
                  <a:pt x="3215" y="5454"/>
                </a:lnTo>
                <a:close/>
                <a:moveTo>
                  <a:pt x="5707" y="0"/>
                </a:moveTo>
                <a:cubicBezTo>
                  <a:pt x="4233" y="0"/>
                  <a:pt x="2768" y="639"/>
                  <a:pt x="1715" y="1692"/>
                </a:cubicBezTo>
                <a:cubicBezTo>
                  <a:pt x="596" y="2787"/>
                  <a:pt x="0" y="4287"/>
                  <a:pt x="0" y="5835"/>
                </a:cubicBezTo>
                <a:cubicBezTo>
                  <a:pt x="48" y="7359"/>
                  <a:pt x="643" y="8788"/>
                  <a:pt x="1739" y="9860"/>
                </a:cubicBezTo>
                <a:cubicBezTo>
                  <a:pt x="2769" y="10866"/>
                  <a:pt x="4235" y="11528"/>
                  <a:pt x="5709" y="11528"/>
                </a:cubicBezTo>
                <a:cubicBezTo>
                  <a:pt x="5735" y="11528"/>
                  <a:pt x="5761" y="11527"/>
                  <a:pt x="5787" y="11527"/>
                </a:cubicBezTo>
                <a:cubicBezTo>
                  <a:pt x="5813" y="11527"/>
                  <a:pt x="5838" y="11528"/>
                  <a:pt x="5863" y="11528"/>
                </a:cubicBezTo>
                <a:cubicBezTo>
                  <a:pt x="7293" y="11528"/>
                  <a:pt x="8783" y="10866"/>
                  <a:pt x="9836" y="9860"/>
                </a:cubicBezTo>
                <a:cubicBezTo>
                  <a:pt x="10908" y="8788"/>
                  <a:pt x="11503" y="7359"/>
                  <a:pt x="11551" y="5835"/>
                </a:cubicBezTo>
                <a:lnTo>
                  <a:pt x="11551" y="5502"/>
                </a:lnTo>
                <a:cubicBezTo>
                  <a:pt x="11431" y="4073"/>
                  <a:pt x="10908" y="2716"/>
                  <a:pt x="9860" y="1692"/>
                </a:cubicBezTo>
                <a:cubicBezTo>
                  <a:pt x="8830" y="662"/>
                  <a:pt x="7317" y="0"/>
                  <a:pt x="5864" y="0"/>
                </a:cubicBezTo>
                <a:cubicBezTo>
                  <a:pt x="5839" y="0"/>
                  <a:pt x="5813" y="0"/>
                  <a:pt x="5787" y="1"/>
                </a:cubicBezTo>
                <a:cubicBezTo>
                  <a:pt x="5761" y="0"/>
                  <a:pt x="5734" y="0"/>
                  <a:pt x="57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496" name="Google Shape;8496;p54"/>
          <p:cNvSpPr/>
          <p:nvPr/>
        </p:nvSpPr>
        <p:spPr>
          <a:xfrm>
            <a:off x="1868144" y="4128355"/>
            <a:ext cx="270399" cy="339124"/>
          </a:xfrm>
          <a:custGeom>
            <a:rect b="b" l="l" r="r" t="t"/>
            <a:pathLst>
              <a:path extrusionOk="0" h="11527" w="9191">
                <a:moveTo>
                  <a:pt x="1706" y="735"/>
                </a:moveTo>
                <a:cubicBezTo>
                  <a:pt x="1732" y="735"/>
                  <a:pt x="1758" y="736"/>
                  <a:pt x="1785" y="739"/>
                </a:cubicBezTo>
                <a:cubicBezTo>
                  <a:pt x="2261" y="762"/>
                  <a:pt x="2666" y="1191"/>
                  <a:pt x="2666" y="1691"/>
                </a:cubicBezTo>
                <a:lnTo>
                  <a:pt x="2666" y="2644"/>
                </a:lnTo>
                <a:lnTo>
                  <a:pt x="1713" y="2644"/>
                </a:lnTo>
                <a:cubicBezTo>
                  <a:pt x="1237" y="2644"/>
                  <a:pt x="808" y="2239"/>
                  <a:pt x="761" y="1739"/>
                </a:cubicBezTo>
                <a:cubicBezTo>
                  <a:pt x="738" y="1194"/>
                  <a:pt x="1170" y="735"/>
                  <a:pt x="1706" y="735"/>
                </a:cubicBezTo>
                <a:close/>
                <a:moveTo>
                  <a:pt x="7552" y="2667"/>
                </a:moveTo>
                <a:cubicBezTo>
                  <a:pt x="7567" y="2667"/>
                  <a:pt x="7581" y="2667"/>
                  <a:pt x="7596" y="2668"/>
                </a:cubicBezTo>
                <a:cubicBezTo>
                  <a:pt x="8072" y="2691"/>
                  <a:pt x="8429" y="3072"/>
                  <a:pt x="8453" y="3525"/>
                </a:cubicBezTo>
                <a:cubicBezTo>
                  <a:pt x="8477" y="4096"/>
                  <a:pt x="8048" y="4549"/>
                  <a:pt x="7500" y="4549"/>
                </a:cubicBezTo>
                <a:lnTo>
                  <a:pt x="6548" y="4549"/>
                </a:lnTo>
                <a:lnTo>
                  <a:pt x="6548" y="3620"/>
                </a:lnTo>
                <a:lnTo>
                  <a:pt x="6572" y="3620"/>
                </a:lnTo>
                <a:cubicBezTo>
                  <a:pt x="6572" y="3087"/>
                  <a:pt x="7023" y="2667"/>
                  <a:pt x="7552" y="2667"/>
                </a:cubicBezTo>
                <a:close/>
                <a:moveTo>
                  <a:pt x="1744" y="4834"/>
                </a:moveTo>
                <a:cubicBezTo>
                  <a:pt x="1757" y="4834"/>
                  <a:pt x="1771" y="4834"/>
                  <a:pt x="1785" y="4835"/>
                </a:cubicBezTo>
                <a:cubicBezTo>
                  <a:pt x="2261" y="4859"/>
                  <a:pt x="2666" y="5311"/>
                  <a:pt x="2666" y="5787"/>
                </a:cubicBezTo>
                <a:lnTo>
                  <a:pt x="2666" y="6740"/>
                </a:lnTo>
                <a:lnTo>
                  <a:pt x="1713" y="6740"/>
                </a:lnTo>
                <a:cubicBezTo>
                  <a:pt x="1237" y="6740"/>
                  <a:pt x="808" y="6359"/>
                  <a:pt x="761" y="5859"/>
                </a:cubicBezTo>
                <a:cubicBezTo>
                  <a:pt x="738" y="5301"/>
                  <a:pt x="1191" y="4834"/>
                  <a:pt x="1744" y="4834"/>
                </a:cubicBezTo>
                <a:close/>
                <a:moveTo>
                  <a:pt x="7541" y="6834"/>
                </a:moveTo>
                <a:cubicBezTo>
                  <a:pt x="8094" y="6834"/>
                  <a:pt x="8547" y="7301"/>
                  <a:pt x="8501" y="7835"/>
                </a:cubicBezTo>
                <a:cubicBezTo>
                  <a:pt x="8453" y="8288"/>
                  <a:pt x="8000" y="8716"/>
                  <a:pt x="7524" y="8716"/>
                </a:cubicBezTo>
                <a:lnTo>
                  <a:pt x="6595" y="8716"/>
                </a:lnTo>
                <a:lnTo>
                  <a:pt x="6595" y="7788"/>
                </a:lnTo>
                <a:cubicBezTo>
                  <a:pt x="6595" y="7311"/>
                  <a:pt x="7000" y="6859"/>
                  <a:pt x="7500" y="6835"/>
                </a:cubicBezTo>
                <a:cubicBezTo>
                  <a:pt x="7514" y="6835"/>
                  <a:pt x="7528" y="6834"/>
                  <a:pt x="7541" y="6834"/>
                </a:cubicBezTo>
                <a:close/>
                <a:moveTo>
                  <a:pt x="1706" y="8975"/>
                </a:moveTo>
                <a:cubicBezTo>
                  <a:pt x="1732" y="8975"/>
                  <a:pt x="1758" y="8976"/>
                  <a:pt x="1785" y="8978"/>
                </a:cubicBezTo>
                <a:cubicBezTo>
                  <a:pt x="2261" y="9002"/>
                  <a:pt x="2666" y="9455"/>
                  <a:pt x="2666" y="9931"/>
                </a:cubicBezTo>
                <a:lnTo>
                  <a:pt x="2666" y="10884"/>
                </a:lnTo>
                <a:lnTo>
                  <a:pt x="1713" y="10884"/>
                </a:lnTo>
                <a:cubicBezTo>
                  <a:pt x="1237" y="10884"/>
                  <a:pt x="808" y="10503"/>
                  <a:pt x="761" y="9979"/>
                </a:cubicBezTo>
                <a:cubicBezTo>
                  <a:pt x="738" y="9434"/>
                  <a:pt x="1170" y="8975"/>
                  <a:pt x="1706" y="8975"/>
                </a:cubicBezTo>
                <a:close/>
                <a:moveTo>
                  <a:pt x="4262" y="0"/>
                </a:moveTo>
                <a:lnTo>
                  <a:pt x="4262" y="2596"/>
                </a:lnTo>
                <a:lnTo>
                  <a:pt x="3309" y="2596"/>
                </a:lnTo>
                <a:lnTo>
                  <a:pt x="3309" y="1691"/>
                </a:lnTo>
                <a:cubicBezTo>
                  <a:pt x="3309" y="858"/>
                  <a:pt x="2714" y="167"/>
                  <a:pt x="1880" y="48"/>
                </a:cubicBezTo>
                <a:cubicBezTo>
                  <a:pt x="1813" y="40"/>
                  <a:pt x="1746" y="36"/>
                  <a:pt x="1680" y="36"/>
                </a:cubicBezTo>
                <a:cubicBezTo>
                  <a:pt x="747" y="36"/>
                  <a:pt x="0" y="803"/>
                  <a:pt x="23" y="1715"/>
                </a:cubicBezTo>
                <a:cubicBezTo>
                  <a:pt x="46" y="2572"/>
                  <a:pt x="808" y="3287"/>
                  <a:pt x="1666" y="3287"/>
                </a:cubicBezTo>
                <a:lnTo>
                  <a:pt x="4262" y="3287"/>
                </a:lnTo>
                <a:lnTo>
                  <a:pt x="4262" y="6716"/>
                </a:lnTo>
                <a:lnTo>
                  <a:pt x="3309" y="6716"/>
                </a:lnTo>
                <a:lnTo>
                  <a:pt x="3309" y="5787"/>
                </a:lnTo>
                <a:cubicBezTo>
                  <a:pt x="3309" y="4954"/>
                  <a:pt x="2714" y="4263"/>
                  <a:pt x="1880" y="4144"/>
                </a:cubicBezTo>
                <a:cubicBezTo>
                  <a:pt x="1813" y="4136"/>
                  <a:pt x="1746" y="4132"/>
                  <a:pt x="1680" y="4132"/>
                </a:cubicBezTo>
                <a:cubicBezTo>
                  <a:pt x="747" y="4132"/>
                  <a:pt x="0" y="4899"/>
                  <a:pt x="23" y="5811"/>
                </a:cubicBezTo>
                <a:cubicBezTo>
                  <a:pt x="46" y="6692"/>
                  <a:pt x="808" y="7383"/>
                  <a:pt x="1666" y="7383"/>
                </a:cubicBezTo>
                <a:lnTo>
                  <a:pt x="4262" y="7383"/>
                </a:lnTo>
                <a:lnTo>
                  <a:pt x="4262" y="10836"/>
                </a:lnTo>
                <a:lnTo>
                  <a:pt x="3309" y="10836"/>
                </a:lnTo>
                <a:lnTo>
                  <a:pt x="3309" y="9931"/>
                </a:lnTo>
                <a:cubicBezTo>
                  <a:pt x="3309" y="9098"/>
                  <a:pt x="2714" y="8407"/>
                  <a:pt x="1880" y="8288"/>
                </a:cubicBezTo>
                <a:cubicBezTo>
                  <a:pt x="1813" y="8280"/>
                  <a:pt x="1746" y="8276"/>
                  <a:pt x="1680" y="8276"/>
                </a:cubicBezTo>
                <a:cubicBezTo>
                  <a:pt x="747" y="8276"/>
                  <a:pt x="0" y="9043"/>
                  <a:pt x="23" y="9955"/>
                </a:cubicBezTo>
                <a:cubicBezTo>
                  <a:pt x="46" y="10812"/>
                  <a:pt x="808" y="11527"/>
                  <a:pt x="1666" y="11527"/>
                </a:cubicBezTo>
                <a:lnTo>
                  <a:pt x="4928" y="11527"/>
                </a:lnTo>
                <a:lnTo>
                  <a:pt x="4928" y="9359"/>
                </a:lnTo>
                <a:lnTo>
                  <a:pt x="7500" y="9359"/>
                </a:lnTo>
                <a:cubicBezTo>
                  <a:pt x="8381" y="9359"/>
                  <a:pt x="9144" y="8645"/>
                  <a:pt x="9144" y="7740"/>
                </a:cubicBezTo>
                <a:cubicBezTo>
                  <a:pt x="9166" y="6885"/>
                  <a:pt x="8445" y="6137"/>
                  <a:pt x="7582" y="6137"/>
                </a:cubicBezTo>
                <a:cubicBezTo>
                  <a:pt x="7531" y="6137"/>
                  <a:pt x="7480" y="6139"/>
                  <a:pt x="7429" y="6145"/>
                </a:cubicBezTo>
                <a:cubicBezTo>
                  <a:pt x="6572" y="6216"/>
                  <a:pt x="5929" y="6930"/>
                  <a:pt x="5929" y="7788"/>
                </a:cubicBezTo>
                <a:lnTo>
                  <a:pt x="5929" y="8716"/>
                </a:lnTo>
                <a:lnTo>
                  <a:pt x="4976" y="8716"/>
                </a:lnTo>
                <a:lnTo>
                  <a:pt x="4976" y="5263"/>
                </a:lnTo>
                <a:lnTo>
                  <a:pt x="7524" y="5263"/>
                </a:lnTo>
                <a:cubicBezTo>
                  <a:pt x="8381" y="5263"/>
                  <a:pt x="9144" y="4573"/>
                  <a:pt x="9167" y="3668"/>
                </a:cubicBezTo>
                <a:cubicBezTo>
                  <a:pt x="9191" y="2730"/>
                  <a:pt x="8452" y="1976"/>
                  <a:pt x="7520" y="1976"/>
                </a:cubicBezTo>
                <a:cubicBezTo>
                  <a:pt x="7505" y="1976"/>
                  <a:pt x="7491" y="1977"/>
                  <a:pt x="7477" y="1977"/>
                </a:cubicBezTo>
                <a:cubicBezTo>
                  <a:pt x="6595" y="2001"/>
                  <a:pt x="5881" y="2763"/>
                  <a:pt x="5881" y="3620"/>
                </a:cubicBezTo>
                <a:lnTo>
                  <a:pt x="5881" y="4549"/>
                </a:lnTo>
                <a:lnTo>
                  <a:pt x="4928" y="4549"/>
                </a:lnTo>
                <a:lnTo>
                  <a:pt x="492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8497" name="Google Shape;8497;p54"/>
          <p:cNvGrpSpPr/>
          <p:nvPr/>
        </p:nvGrpSpPr>
        <p:grpSpPr>
          <a:xfrm>
            <a:off x="2591489" y="4129767"/>
            <a:ext cx="320203" cy="295667"/>
            <a:chOff x="2972489" y="4129767"/>
            <a:chExt cx="320203" cy="295667"/>
          </a:xfrm>
        </p:grpSpPr>
        <p:sp>
          <p:nvSpPr>
            <p:cNvPr id="8498" name="Google Shape;8498;p54"/>
            <p:cNvSpPr/>
            <p:nvPr/>
          </p:nvSpPr>
          <p:spPr>
            <a:xfrm>
              <a:off x="2972489" y="4362358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7" y="691"/>
                    <a:pt x="1453" y="858"/>
                    <a:pt x="1453" y="1072"/>
                  </a:cubicBezTo>
                  <a:cubicBezTo>
                    <a:pt x="1453" y="1286"/>
                    <a:pt x="1287" y="1453"/>
                    <a:pt x="1072" y="1453"/>
                  </a:cubicBezTo>
                  <a:cubicBezTo>
                    <a:pt x="858" y="1453"/>
                    <a:pt x="691" y="1286"/>
                    <a:pt x="691" y="1072"/>
                  </a:cubicBezTo>
                  <a:cubicBezTo>
                    <a:pt x="691" y="882"/>
                    <a:pt x="834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499" name="Google Shape;8499;p54"/>
            <p:cNvSpPr/>
            <p:nvPr/>
          </p:nvSpPr>
          <p:spPr>
            <a:xfrm>
              <a:off x="2972489" y="4284602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7" y="691"/>
                    <a:pt x="1453" y="857"/>
                    <a:pt x="1453" y="1072"/>
                  </a:cubicBezTo>
                  <a:cubicBezTo>
                    <a:pt x="1453" y="1286"/>
                    <a:pt x="1287" y="1453"/>
                    <a:pt x="1072" y="1453"/>
                  </a:cubicBezTo>
                  <a:cubicBezTo>
                    <a:pt x="858" y="1453"/>
                    <a:pt x="691" y="1286"/>
                    <a:pt x="691" y="1072"/>
                  </a:cubicBezTo>
                  <a:cubicBezTo>
                    <a:pt x="691" y="857"/>
                    <a:pt x="834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77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00" name="Google Shape;8500;p54"/>
            <p:cNvSpPr/>
            <p:nvPr/>
          </p:nvSpPr>
          <p:spPr>
            <a:xfrm>
              <a:off x="2972489" y="420681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7" y="691"/>
                    <a:pt x="1453" y="858"/>
                    <a:pt x="1453" y="1072"/>
                  </a:cubicBezTo>
                  <a:cubicBezTo>
                    <a:pt x="1453" y="1287"/>
                    <a:pt x="1287" y="1453"/>
                    <a:pt x="1072" y="1453"/>
                  </a:cubicBezTo>
                  <a:cubicBezTo>
                    <a:pt x="858" y="1453"/>
                    <a:pt x="691" y="1287"/>
                    <a:pt x="691" y="1072"/>
                  </a:cubicBezTo>
                  <a:cubicBezTo>
                    <a:pt x="691" y="858"/>
                    <a:pt x="834" y="691"/>
                    <a:pt x="1072" y="691"/>
                  </a:cubicBezTo>
                  <a:close/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01" name="Google Shape;8501;p54"/>
            <p:cNvSpPr/>
            <p:nvPr/>
          </p:nvSpPr>
          <p:spPr>
            <a:xfrm>
              <a:off x="3057953" y="4362358"/>
              <a:ext cx="63106" cy="63076"/>
            </a:xfrm>
            <a:custGeom>
              <a:rect b="b" l="l" r="r" t="t"/>
              <a:pathLst>
                <a:path extrusionOk="0" h="2144" w="2145">
                  <a:moveTo>
                    <a:pt x="1073" y="691"/>
                  </a:moveTo>
                  <a:cubicBezTo>
                    <a:pt x="1287" y="691"/>
                    <a:pt x="1477" y="858"/>
                    <a:pt x="1477" y="1072"/>
                  </a:cubicBezTo>
                  <a:cubicBezTo>
                    <a:pt x="1477" y="1286"/>
                    <a:pt x="1287" y="1453"/>
                    <a:pt x="1073" y="1453"/>
                  </a:cubicBezTo>
                  <a:cubicBezTo>
                    <a:pt x="882" y="1453"/>
                    <a:pt x="692" y="1286"/>
                    <a:pt x="692" y="1072"/>
                  </a:cubicBezTo>
                  <a:cubicBezTo>
                    <a:pt x="692" y="882"/>
                    <a:pt x="858" y="691"/>
                    <a:pt x="1073" y="691"/>
                  </a:cubicBezTo>
                  <a:close/>
                  <a:moveTo>
                    <a:pt x="1073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02" name="Google Shape;8502;p54"/>
            <p:cNvSpPr/>
            <p:nvPr/>
          </p:nvSpPr>
          <p:spPr>
            <a:xfrm>
              <a:off x="3057953" y="4284602"/>
              <a:ext cx="63106" cy="63076"/>
            </a:xfrm>
            <a:custGeom>
              <a:rect b="b" l="l" r="r" t="t"/>
              <a:pathLst>
                <a:path extrusionOk="0" h="2144" w="2145">
                  <a:moveTo>
                    <a:pt x="1073" y="691"/>
                  </a:moveTo>
                  <a:cubicBezTo>
                    <a:pt x="1287" y="691"/>
                    <a:pt x="1477" y="857"/>
                    <a:pt x="1477" y="1072"/>
                  </a:cubicBezTo>
                  <a:cubicBezTo>
                    <a:pt x="1477" y="1286"/>
                    <a:pt x="1287" y="1453"/>
                    <a:pt x="1073" y="1453"/>
                  </a:cubicBezTo>
                  <a:cubicBezTo>
                    <a:pt x="882" y="1453"/>
                    <a:pt x="692" y="1286"/>
                    <a:pt x="692" y="1072"/>
                  </a:cubicBezTo>
                  <a:cubicBezTo>
                    <a:pt x="692" y="857"/>
                    <a:pt x="858" y="691"/>
                    <a:pt x="1073" y="691"/>
                  </a:cubicBezTo>
                  <a:close/>
                  <a:moveTo>
                    <a:pt x="1073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77" y="2143"/>
                    <a:pt x="1073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03" name="Google Shape;8503;p54"/>
            <p:cNvSpPr/>
            <p:nvPr/>
          </p:nvSpPr>
          <p:spPr>
            <a:xfrm>
              <a:off x="3144152" y="4362358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62" y="691"/>
                    <a:pt x="1453" y="858"/>
                    <a:pt x="1453" y="1072"/>
                  </a:cubicBezTo>
                  <a:cubicBezTo>
                    <a:pt x="1453" y="1286"/>
                    <a:pt x="1262" y="1453"/>
                    <a:pt x="1072" y="1453"/>
                  </a:cubicBezTo>
                  <a:cubicBezTo>
                    <a:pt x="857" y="1453"/>
                    <a:pt x="667" y="1286"/>
                    <a:pt x="667" y="1072"/>
                  </a:cubicBezTo>
                  <a:cubicBezTo>
                    <a:pt x="691" y="882"/>
                    <a:pt x="857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6" y="0"/>
                    <a:pt x="0" y="477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04" name="Google Shape;8504;p54"/>
            <p:cNvSpPr/>
            <p:nvPr/>
          </p:nvSpPr>
          <p:spPr>
            <a:xfrm>
              <a:off x="3144152" y="4284602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62" y="691"/>
                    <a:pt x="1453" y="857"/>
                    <a:pt x="1453" y="1072"/>
                  </a:cubicBezTo>
                  <a:cubicBezTo>
                    <a:pt x="1453" y="1286"/>
                    <a:pt x="1262" y="1453"/>
                    <a:pt x="1072" y="1453"/>
                  </a:cubicBezTo>
                  <a:cubicBezTo>
                    <a:pt x="857" y="1453"/>
                    <a:pt x="667" y="1286"/>
                    <a:pt x="667" y="1072"/>
                  </a:cubicBezTo>
                  <a:cubicBezTo>
                    <a:pt x="667" y="857"/>
                    <a:pt x="857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76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05" name="Google Shape;8505;p54"/>
            <p:cNvSpPr/>
            <p:nvPr/>
          </p:nvSpPr>
          <p:spPr>
            <a:xfrm>
              <a:off x="3144152" y="420681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62" y="691"/>
                    <a:pt x="1453" y="858"/>
                    <a:pt x="1453" y="1072"/>
                  </a:cubicBezTo>
                  <a:cubicBezTo>
                    <a:pt x="1453" y="1287"/>
                    <a:pt x="1262" y="1453"/>
                    <a:pt x="1072" y="1453"/>
                  </a:cubicBezTo>
                  <a:cubicBezTo>
                    <a:pt x="857" y="1453"/>
                    <a:pt x="667" y="1287"/>
                    <a:pt x="667" y="1072"/>
                  </a:cubicBezTo>
                  <a:cubicBezTo>
                    <a:pt x="691" y="858"/>
                    <a:pt x="857" y="691"/>
                    <a:pt x="1072" y="691"/>
                  </a:cubicBezTo>
                  <a:close/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06" name="Google Shape;8506;p54"/>
            <p:cNvSpPr/>
            <p:nvPr/>
          </p:nvSpPr>
          <p:spPr>
            <a:xfrm>
              <a:off x="3229616" y="4362358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8"/>
                    <a:pt x="1477" y="1072"/>
                  </a:cubicBezTo>
                  <a:cubicBezTo>
                    <a:pt x="1477" y="1286"/>
                    <a:pt x="1286" y="1453"/>
                    <a:pt x="1072" y="1453"/>
                  </a:cubicBezTo>
                  <a:cubicBezTo>
                    <a:pt x="882" y="1453"/>
                    <a:pt x="691" y="1286"/>
                    <a:pt x="691" y="1072"/>
                  </a:cubicBezTo>
                  <a:cubicBezTo>
                    <a:pt x="691" y="882"/>
                    <a:pt x="882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07" name="Google Shape;8507;p54"/>
            <p:cNvSpPr/>
            <p:nvPr/>
          </p:nvSpPr>
          <p:spPr>
            <a:xfrm>
              <a:off x="3229616" y="4284602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7"/>
                    <a:pt x="1477" y="1072"/>
                  </a:cubicBezTo>
                  <a:cubicBezTo>
                    <a:pt x="1477" y="1286"/>
                    <a:pt x="1286" y="1453"/>
                    <a:pt x="1072" y="1453"/>
                  </a:cubicBezTo>
                  <a:cubicBezTo>
                    <a:pt x="882" y="1453"/>
                    <a:pt x="691" y="1286"/>
                    <a:pt x="691" y="1072"/>
                  </a:cubicBezTo>
                  <a:cubicBezTo>
                    <a:pt x="691" y="857"/>
                    <a:pt x="882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08" name="Google Shape;8508;p54"/>
            <p:cNvSpPr/>
            <p:nvPr/>
          </p:nvSpPr>
          <p:spPr>
            <a:xfrm>
              <a:off x="3229616" y="420681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8"/>
                    <a:pt x="1477" y="1072"/>
                  </a:cubicBezTo>
                  <a:cubicBezTo>
                    <a:pt x="1477" y="1287"/>
                    <a:pt x="1286" y="1453"/>
                    <a:pt x="1072" y="1453"/>
                  </a:cubicBezTo>
                  <a:cubicBezTo>
                    <a:pt x="882" y="1453"/>
                    <a:pt x="691" y="1287"/>
                    <a:pt x="691" y="1072"/>
                  </a:cubicBezTo>
                  <a:cubicBezTo>
                    <a:pt x="691" y="858"/>
                    <a:pt x="882" y="691"/>
                    <a:pt x="1072" y="691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09" name="Google Shape;8509;p54"/>
            <p:cNvSpPr/>
            <p:nvPr/>
          </p:nvSpPr>
          <p:spPr>
            <a:xfrm>
              <a:off x="3229616" y="412976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7"/>
                    <a:pt x="1477" y="1072"/>
                  </a:cubicBezTo>
                  <a:cubicBezTo>
                    <a:pt x="1477" y="1286"/>
                    <a:pt x="1286" y="1453"/>
                    <a:pt x="1072" y="1453"/>
                  </a:cubicBezTo>
                  <a:cubicBezTo>
                    <a:pt x="882" y="1453"/>
                    <a:pt x="691" y="1286"/>
                    <a:pt x="691" y="1072"/>
                  </a:cubicBezTo>
                  <a:cubicBezTo>
                    <a:pt x="691" y="857"/>
                    <a:pt x="882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8510" name="Google Shape;8510;p54"/>
          <p:cNvSpPr/>
          <p:nvPr/>
        </p:nvSpPr>
        <p:spPr>
          <a:xfrm>
            <a:off x="3281266" y="4129767"/>
            <a:ext cx="338418" cy="337712"/>
          </a:xfrm>
          <a:custGeom>
            <a:rect b="b" l="l" r="r" t="t"/>
            <a:pathLst>
              <a:path extrusionOk="0" h="11479" w="11503">
                <a:moveTo>
                  <a:pt x="10169" y="2429"/>
                </a:moveTo>
                <a:cubicBezTo>
                  <a:pt x="10360" y="2429"/>
                  <a:pt x="10550" y="2620"/>
                  <a:pt x="10550" y="2834"/>
                </a:cubicBezTo>
                <a:cubicBezTo>
                  <a:pt x="10550" y="3024"/>
                  <a:pt x="10360" y="3215"/>
                  <a:pt x="10169" y="3215"/>
                </a:cubicBezTo>
                <a:cubicBezTo>
                  <a:pt x="9955" y="3215"/>
                  <a:pt x="9764" y="3024"/>
                  <a:pt x="9764" y="2834"/>
                </a:cubicBezTo>
                <a:cubicBezTo>
                  <a:pt x="9764" y="2620"/>
                  <a:pt x="9931" y="2429"/>
                  <a:pt x="10169" y="2429"/>
                </a:cubicBezTo>
                <a:close/>
                <a:moveTo>
                  <a:pt x="8669" y="4763"/>
                </a:moveTo>
                <a:cubicBezTo>
                  <a:pt x="8883" y="4763"/>
                  <a:pt x="9050" y="4930"/>
                  <a:pt x="9050" y="5144"/>
                </a:cubicBezTo>
                <a:cubicBezTo>
                  <a:pt x="9050" y="5358"/>
                  <a:pt x="8883" y="5525"/>
                  <a:pt x="8669" y="5525"/>
                </a:cubicBezTo>
                <a:cubicBezTo>
                  <a:pt x="8454" y="5525"/>
                  <a:pt x="8288" y="5358"/>
                  <a:pt x="8288" y="5144"/>
                </a:cubicBezTo>
                <a:cubicBezTo>
                  <a:pt x="8288" y="4930"/>
                  <a:pt x="8454" y="4763"/>
                  <a:pt x="8669" y="4763"/>
                </a:cubicBezTo>
                <a:close/>
                <a:moveTo>
                  <a:pt x="4335" y="5358"/>
                </a:moveTo>
                <a:cubicBezTo>
                  <a:pt x="4525" y="5358"/>
                  <a:pt x="4716" y="5525"/>
                  <a:pt x="4716" y="5739"/>
                </a:cubicBezTo>
                <a:cubicBezTo>
                  <a:pt x="4716" y="5954"/>
                  <a:pt x="4525" y="6120"/>
                  <a:pt x="4335" y="6120"/>
                </a:cubicBezTo>
                <a:cubicBezTo>
                  <a:pt x="4120" y="6120"/>
                  <a:pt x="3930" y="5954"/>
                  <a:pt x="3930" y="5739"/>
                </a:cubicBezTo>
                <a:cubicBezTo>
                  <a:pt x="3906" y="5525"/>
                  <a:pt x="4096" y="5358"/>
                  <a:pt x="4335" y="5358"/>
                </a:cubicBezTo>
                <a:close/>
                <a:moveTo>
                  <a:pt x="6716" y="6811"/>
                </a:moveTo>
                <a:cubicBezTo>
                  <a:pt x="6906" y="6811"/>
                  <a:pt x="7097" y="6978"/>
                  <a:pt x="7097" y="7192"/>
                </a:cubicBezTo>
                <a:cubicBezTo>
                  <a:pt x="7097" y="7406"/>
                  <a:pt x="6906" y="7573"/>
                  <a:pt x="6716" y="7573"/>
                </a:cubicBezTo>
                <a:cubicBezTo>
                  <a:pt x="6502" y="7573"/>
                  <a:pt x="6311" y="7406"/>
                  <a:pt x="6311" y="7192"/>
                </a:cubicBezTo>
                <a:cubicBezTo>
                  <a:pt x="6311" y="6978"/>
                  <a:pt x="6478" y="6811"/>
                  <a:pt x="6716" y="6811"/>
                </a:cubicBezTo>
                <a:close/>
                <a:moveTo>
                  <a:pt x="2715" y="7740"/>
                </a:moveTo>
                <a:cubicBezTo>
                  <a:pt x="2929" y="7740"/>
                  <a:pt x="3096" y="7906"/>
                  <a:pt x="3096" y="8121"/>
                </a:cubicBezTo>
                <a:cubicBezTo>
                  <a:pt x="3096" y="8335"/>
                  <a:pt x="2929" y="8502"/>
                  <a:pt x="2715" y="8502"/>
                </a:cubicBezTo>
                <a:cubicBezTo>
                  <a:pt x="2501" y="8502"/>
                  <a:pt x="2334" y="8335"/>
                  <a:pt x="2334" y="8121"/>
                </a:cubicBezTo>
                <a:cubicBezTo>
                  <a:pt x="2334" y="7906"/>
                  <a:pt x="2501" y="7740"/>
                  <a:pt x="2715" y="7740"/>
                </a:cubicBezTo>
                <a:close/>
                <a:moveTo>
                  <a:pt x="0" y="0"/>
                </a:moveTo>
                <a:lnTo>
                  <a:pt x="0" y="11479"/>
                </a:lnTo>
                <a:lnTo>
                  <a:pt x="11503" y="11479"/>
                </a:lnTo>
                <a:lnTo>
                  <a:pt x="11503" y="10264"/>
                </a:lnTo>
                <a:lnTo>
                  <a:pt x="10836" y="10264"/>
                </a:lnTo>
                <a:lnTo>
                  <a:pt x="10836" y="10288"/>
                </a:lnTo>
                <a:lnTo>
                  <a:pt x="10836" y="10836"/>
                </a:lnTo>
                <a:lnTo>
                  <a:pt x="691" y="10836"/>
                </a:lnTo>
                <a:lnTo>
                  <a:pt x="691" y="9883"/>
                </a:lnTo>
                <a:lnTo>
                  <a:pt x="2072" y="8954"/>
                </a:lnTo>
                <a:cubicBezTo>
                  <a:pt x="2243" y="9082"/>
                  <a:pt x="2490" y="9172"/>
                  <a:pt x="2746" y="9172"/>
                </a:cubicBezTo>
                <a:cubicBezTo>
                  <a:pt x="2775" y="9172"/>
                  <a:pt x="2805" y="9171"/>
                  <a:pt x="2834" y="9169"/>
                </a:cubicBezTo>
                <a:cubicBezTo>
                  <a:pt x="3334" y="9097"/>
                  <a:pt x="3739" y="8716"/>
                  <a:pt x="3787" y="8216"/>
                </a:cubicBezTo>
                <a:cubicBezTo>
                  <a:pt x="3811" y="7930"/>
                  <a:pt x="3739" y="7668"/>
                  <a:pt x="3620" y="7478"/>
                </a:cubicBezTo>
                <a:lnTo>
                  <a:pt x="4049" y="6716"/>
                </a:lnTo>
                <a:cubicBezTo>
                  <a:pt x="4144" y="6740"/>
                  <a:pt x="4239" y="6740"/>
                  <a:pt x="4335" y="6740"/>
                </a:cubicBezTo>
                <a:cubicBezTo>
                  <a:pt x="4596" y="6740"/>
                  <a:pt x="4835" y="6668"/>
                  <a:pt x="5001" y="6478"/>
                </a:cubicBezTo>
                <a:lnTo>
                  <a:pt x="5644" y="6930"/>
                </a:lnTo>
                <a:cubicBezTo>
                  <a:pt x="5597" y="7073"/>
                  <a:pt x="5597" y="7216"/>
                  <a:pt x="5644" y="7382"/>
                </a:cubicBezTo>
                <a:cubicBezTo>
                  <a:pt x="5716" y="7787"/>
                  <a:pt x="6049" y="8121"/>
                  <a:pt x="6478" y="8168"/>
                </a:cubicBezTo>
                <a:cubicBezTo>
                  <a:pt x="6542" y="8180"/>
                  <a:pt x="6606" y="8186"/>
                  <a:pt x="6669" y="8186"/>
                </a:cubicBezTo>
                <a:cubicBezTo>
                  <a:pt x="7234" y="8186"/>
                  <a:pt x="7716" y="7723"/>
                  <a:pt x="7716" y="7144"/>
                </a:cubicBezTo>
                <a:cubicBezTo>
                  <a:pt x="7716" y="6954"/>
                  <a:pt x="7692" y="6811"/>
                  <a:pt x="7597" y="6692"/>
                </a:cubicBezTo>
                <a:lnTo>
                  <a:pt x="8169" y="6073"/>
                </a:lnTo>
                <a:cubicBezTo>
                  <a:pt x="8289" y="6124"/>
                  <a:pt x="8434" y="6163"/>
                  <a:pt x="8585" y="6163"/>
                </a:cubicBezTo>
                <a:cubicBezTo>
                  <a:pt x="8644" y="6163"/>
                  <a:pt x="8704" y="6157"/>
                  <a:pt x="8764" y="6144"/>
                </a:cubicBezTo>
                <a:cubicBezTo>
                  <a:pt x="9240" y="6097"/>
                  <a:pt x="9621" y="5715"/>
                  <a:pt x="9693" y="5239"/>
                </a:cubicBezTo>
                <a:cubicBezTo>
                  <a:pt x="9717" y="4906"/>
                  <a:pt x="9621" y="4620"/>
                  <a:pt x="9407" y="4406"/>
                </a:cubicBezTo>
                <a:lnTo>
                  <a:pt x="9836" y="3810"/>
                </a:lnTo>
                <a:cubicBezTo>
                  <a:pt x="9907" y="3822"/>
                  <a:pt x="9979" y="3828"/>
                  <a:pt x="10056" y="3828"/>
                </a:cubicBezTo>
                <a:cubicBezTo>
                  <a:pt x="10133" y="3828"/>
                  <a:pt x="10217" y="3822"/>
                  <a:pt x="10312" y="3810"/>
                </a:cubicBezTo>
                <a:cubicBezTo>
                  <a:pt x="10717" y="3715"/>
                  <a:pt x="11050" y="3382"/>
                  <a:pt x="11145" y="2977"/>
                </a:cubicBezTo>
                <a:cubicBezTo>
                  <a:pt x="11277" y="2319"/>
                  <a:pt x="10762" y="1701"/>
                  <a:pt x="10121" y="1701"/>
                </a:cubicBezTo>
                <a:cubicBezTo>
                  <a:pt x="10067" y="1701"/>
                  <a:pt x="10011" y="1705"/>
                  <a:pt x="9955" y="1715"/>
                </a:cubicBezTo>
                <a:cubicBezTo>
                  <a:pt x="9478" y="1786"/>
                  <a:pt x="9097" y="2167"/>
                  <a:pt x="9026" y="2667"/>
                </a:cubicBezTo>
                <a:cubicBezTo>
                  <a:pt x="9002" y="2977"/>
                  <a:pt x="9097" y="3239"/>
                  <a:pt x="9264" y="3453"/>
                </a:cubicBezTo>
                <a:lnTo>
                  <a:pt x="8859" y="4072"/>
                </a:lnTo>
                <a:cubicBezTo>
                  <a:pt x="8788" y="4048"/>
                  <a:pt x="8693" y="4048"/>
                  <a:pt x="8645" y="4048"/>
                </a:cubicBezTo>
                <a:cubicBezTo>
                  <a:pt x="8050" y="4048"/>
                  <a:pt x="7573" y="4525"/>
                  <a:pt x="7573" y="5120"/>
                </a:cubicBezTo>
                <a:cubicBezTo>
                  <a:pt x="7573" y="5287"/>
                  <a:pt x="7621" y="5477"/>
                  <a:pt x="7692" y="5620"/>
                </a:cubicBezTo>
                <a:lnTo>
                  <a:pt x="7145" y="6216"/>
                </a:lnTo>
                <a:cubicBezTo>
                  <a:pt x="7002" y="6120"/>
                  <a:pt x="6835" y="6097"/>
                  <a:pt x="6668" y="6097"/>
                </a:cubicBezTo>
                <a:cubicBezTo>
                  <a:pt x="6406" y="6097"/>
                  <a:pt x="6168" y="6192"/>
                  <a:pt x="5954" y="6358"/>
                </a:cubicBezTo>
                <a:lnTo>
                  <a:pt x="5335" y="5906"/>
                </a:lnTo>
                <a:cubicBezTo>
                  <a:pt x="5359" y="5787"/>
                  <a:pt x="5359" y="5692"/>
                  <a:pt x="5335" y="5549"/>
                </a:cubicBezTo>
                <a:cubicBezTo>
                  <a:pt x="5287" y="5096"/>
                  <a:pt x="4882" y="4691"/>
                  <a:pt x="4382" y="4644"/>
                </a:cubicBezTo>
                <a:cubicBezTo>
                  <a:pt x="4344" y="4639"/>
                  <a:pt x="4306" y="4637"/>
                  <a:pt x="4269" y="4637"/>
                </a:cubicBezTo>
                <a:cubicBezTo>
                  <a:pt x="3698" y="4637"/>
                  <a:pt x="3215" y="5134"/>
                  <a:pt x="3215" y="5715"/>
                </a:cubicBezTo>
                <a:cubicBezTo>
                  <a:pt x="3215" y="5977"/>
                  <a:pt x="3310" y="6192"/>
                  <a:pt x="3453" y="6382"/>
                </a:cubicBezTo>
                <a:lnTo>
                  <a:pt x="3049" y="7073"/>
                </a:lnTo>
                <a:cubicBezTo>
                  <a:pt x="2953" y="7049"/>
                  <a:pt x="2834" y="7025"/>
                  <a:pt x="2715" y="7025"/>
                </a:cubicBezTo>
                <a:cubicBezTo>
                  <a:pt x="2120" y="7025"/>
                  <a:pt x="1643" y="7502"/>
                  <a:pt x="1643" y="8097"/>
                </a:cubicBezTo>
                <a:cubicBezTo>
                  <a:pt x="1643" y="8168"/>
                  <a:pt x="1643" y="8264"/>
                  <a:pt x="1667" y="8359"/>
                </a:cubicBezTo>
                <a:lnTo>
                  <a:pt x="691" y="9002"/>
                </a:lnTo>
                <a:lnTo>
                  <a:pt x="691" y="691"/>
                </a:lnTo>
                <a:lnTo>
                  <a:pt x="1239" y="691"/>
                </a:lnTo>
                <a:lnTo>
                  <a:pt x="12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511" name="Google Shape;8511;p54"/>
          <p:cNvSpPr/>
          <p:nvPr/>
        </p:nvSpPr>
        <p:spPr>
          <a:xfrm>
            <a:off x="4045298" y="4129767"/>
            <a:ext cx="339830" cy="339801"/>
          </a:xfrm>
          <a:custGeom>
            <a:rect b="b" l="l" r="r" t="t"/>
            <a:pathLst>
              <a:path extrusionOk="0" h="11550" w="11551">
                <a:moveTo>
                  <a:pt x="6121" y="2072"/>
                </a:moveTo>
                <a:cubicBezTo>
                  <a:pt x="8002" y="2262"/>
                  <a:pt x="9455" y="3810"/>
                  <a:pt x="9455" y="5715"/>
                </a:cubicBezTo>
                <a:cubicBezTo>
                  <a:pt x="9455" y="6358"/>
                  <a:pt x="9288" y="6954"/>
                  <a:pt x="8978" y="7502"/>
                </a:cubicBezTo>
                <a:lnTo>
                  <a:pt x="6121" y="5573"/>
                </a:lnTo>
                <a:lnTo>
                  <a:pt x="6121" y="2072"/>
                </a:lnTo>
                <a:close/>
                <a:moveTo>
                  <a:pt x="6121" y="691"/>
                </a:moveTo>
                <a:cubicBezTo>
                  <a:pt x="8788" y="857"/>
                  <a:pt x="10860" y="3072"/>
                  <a:pt x="10860" y="5739"/>
                </a:cubicBezTo>
                <a:cubicBezTo>
                  <a:pt x="10860" y="6692"/>
                  <a:pt x="10598" y="7597"/>
                  <a:pt x="10145" y="8335"/>
                </a:cubicBezTo>
                <a:lnTo>
                  <a:pt x="9526" y="7906"/>
                </a:lnTo>
                <a:cubicBezTo>
                  <a:pt x="9883" y="7287"/>
                  <a:pt x="10121" y="6549"/>
                  <a:pt x="10121" y="5739"/>
                </a:cubicBezTo>
                <a:cubicBezTo>
                  <a:pt x="10121" y="3453"/>
                  <a:pt x="8359" y="1596"/>
                  <a:pt x="6121" y="1429"/>
                </a:cubicBezTo>
                <a:lnTo>
                  <a:pt x="6121" y="691"/>
                </a:lnTo>
                <a:close/>
                <a:moveTo>
                  <a:pt x="5454" y="2120"/>
                </a:moveTo>
                <a:lnTo>
                  <a:pt x="5454" y="5715"/>
                </a:lnTo>
                <a:lnTo>
                  <a:pt x="4739" y="9264"/>
                </a:lnTo>
                <a:cubicBezTo>
                  <a:pt x="3215" y="8811"/>
                  <a:pt x="2120" y="7406"/>
                  <a:pt x="2120" y="5739"/>
                </a:cubicBezTo>
                <a:cubicBezTo>
                  <a:pt x="2120" y="3834"/>
                  <a:pt x="3572" y="2262"/>
                  <a:pt x="5454" y="2120"/>
                </a:cubicBezTo>
                <a:close/>
                <a:moveTo>
                  <a:pt x="6002" y="6311"/>
                </a:moveTo>
                <a:lnTo>
                  <a:pt x="8597" y="8097"/>
                </a:lnTo>
                <a:cubicBezTo>
                  <a:pt x="7907" y="8907"/>
                  <a:pt x="6907" y="9407"/>
                  <a:pt x="5811" y="9407"/>
                </a:cubicBezTo>
                <a:cubicBezTo>
                  <a:pt x="5692" y="9407"/>
                  <a:pt x="5525" y="9407"/>
                  <a:pt x="5406" y="9383"/>
                </a:cubicBezTo>
                <a:lnTo>
                  <a:pt x="6002" y="6311"/>
                </a:lnTo>
                <a:close/>
                <a:moveTo>
                  <a:pt x="5454" y="691"/>
                </a:moveTo>
                <a:lnTo>
                  <a:pt x="5454" y="1429"/>
                </a:lnTo>
                <a:cubicBezTo>
                  <a:pt x="3215" y="1596"/>
                  <a:pt x="1453" y="3477"/>
                  <a:pt x="1453" y="5739"/>
                </a:cubicBezTo>
                <a:cubicBezTo>
                  <a:pt x="1453" y="7692"/>
                  <a:pt x="2787" y="9407"/>
                  <a:pt x="4620" y="9907"/>
                </a:cubicBezTo>
                <a:lnTo>
                  <a:pt x="4454" y="10621"/>
                </a:lnTo>
                <a:cubicBezTo>
                  <a:pt x="2287" y="10050"/>
                  <a:pt x="715" y="8097"/>
                  <a:pt x="715" y="5739"/>
                </a:cubicBezTo>
                <a:cubicBezTo>
                  <a:pt x="715" y="3072"/>
                  <a:pt x="2787" y="857"/>
                  <a:pt x="5454" y="691"/>
                </a:cubicBezTo>
                <a:close/>
                <a:moveTo>
                  <a:pt x="9169" y="8478"/>
                </a:moveTo>
                <a:lnTo>
                  <a:pt x="9788" y="8883"/>
                </a:lnTo>
                <a:cubicBezTo>
                  <a:pt x="8835" y="10050"/>
                  <a:pt x="7407" y="10836"/>
                  <a:pt x="5811" y="10836"/>
                </a:cubicBezTo>
                <a:cubicBezTo>
                  <a:pt x="5573" y="10836"/>
                  <a:pt x="5359" y="10812"/>
                  <a:pt x="5120" y="10764"/>
                </a:cubicBezTo>
                <a:lnTo>
                  <a:pt x="5263" y="10050"/>
                </a:lnTo>
                <a:cubicBezTo>
                  <a:pt x="5454" y="10074"/>
                  <a:pt x="5621" y="10074"/>
                  <a:pt x="5811" y="10074"/>
                </a:cubicBezTo>
                <a:cubicBezTo>
                  <a:pt x="7168" y="10074"/>
                  <a:pt x="8359" y="9454"/>
                  <a:pt x="9169" y="8478"/>
                </a:cubicBezTo>
                <a:close/>
                <a:moveTo>
                  <a:pt x="5763" y="0"/>
                </a:moveTo>
                <a:cubicBezTo>
                  <a:pt x="4215" y="0"/>
                  <a:pt x="2787" y="595"/>
                  <a:pt x="1691" y="1691"/>
                </a:cubicBezTo>
                <a:cubicBezTo>
                  <a:pt x="620" y="2763"/>
                  <a:pt x="0" y="4215"/>
                  <a:pt x="0" y="5763"/>
                </a:cubicBezTo>
                <a:cubicBezTo>
                  <a:pt x="0" y="7311"/>
                  <a:pt x="596" y="8740"/>
                  <a:pt x="1691" y="9859"/>
                </a:cubicBezTo>
                <a:cubicBezTo>
                  <a:pt x="2763" y="10931"/>
                  <a:pt x="4215" y="11550"/>
                  <a:pt x="5763" y="11550"/>
                </a:cubicBezTo>
                <a:cubicBezTo>
                  <a:pt x="7311" y="11550"/>
                  <a:pt x="8740" y="10955"/>
                  <a:pt x="9860" y="9859"/>
                </a:cubicBezTo>
                <a:cubicBezTo>
                  <a:pt x="10931" y="8788"/>
                  <a:pt x="11550" y="7311"/>
                  <a:pt x="11550" y="5763"/>
                </a:cubicBezTo>
                <a:cubicBezTo>
                  <a:pt x="11550" y="4215"/>
                  <a:pt x="10955" y="2763"/>
                  <a:pt x="9860" y="1691"/>
                </a:cubicBezTo>
                <a:cubicBezTo>
                  <a:pt x="8788" y="619"/>
                  <a:pt x="7311" y="0"/>
                  <a:pt x="57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8512" name="Google Shape;8512;p54"/>
          <p:cNvGrpSpPr/>
          <p:nvPr/>
        </p:nvGrpSpPr>
        <p:grpSpPr>
          <a:xfrm>
            <a:off x="4780588" y="4129767"/>
            <a:ext cx="339153" cy="337712"/>
            <a:chOff x="4704388" y="4129767"/>
            <a:chExt cx="339153" cy="337712"/>
          </a:xfrm>
        </p:grpSpPr>
        <p:sp>
          <p:nvSpPr>
            <p:cNvPr id="8513" name="Google Shape;8513;p54"/>
            <p:cNvSpPr/>
            <p:nvPr/>
          </p:nvSpPr>
          <p:spPr>
            <a:xfrm>
              <a:off x="4704388" y="4129767"/>
              <a:ext cx="64489" cy="337712"/>
            </a:xfrm>
            <a:custGeom>
              <a:rect b="b" l="l" r="r" t="t"/>
              <a:pathLst>
                <a:path extrusionOk="0" h="11479" w="2192">
                  <a:moveTo>
                    <a:pt x="1073" y="1953"/>
                  </a:moveTo>
                  <a:cubicBezTo>
                    <a:pt x="1287" y="1953"/>
                    <a:pt x="1477" y="2143"/>
                    <a:pt x="1477" y="2334"/>
                  </a:cubicBezTo>
                  <a:cubicBezTo>
                    <a:pt x="1477" y="2548"/>
                    <a:pt x="1287" y="2739"/>
                    <a:pt x="1073" y="2739"/>
                  </a:cubicBezTo>
                  <a:cubicBezTo>
                    <a:pt x="882" y="2739"/>
                    <a:pt x="692" y="2548"/>
                    <a:pt x="692" y="2334"/>
                  </a:cubicBezTo>
                  <a:cubicBezTo>
                    <a:pt x="692" y="2143"/>
                    <a:pt x="882" y="1953"/>
                    <a:pt x="1073" y="1953"/>
                  </a:cubicBezTo>
                  <a:close/>
                  <a:moveTo>
                    <a:pt x="1073" y="5358"/>
                  </a:moveTo>
                  <a:cubicBezTo>
                    <a:pt x="1287" y="5358"/>
                    <a:pt x="1477" y="5525"/>
                    <a:pt x="1477" y="5739"/>
                  </a:cubicBezTo>
                  <a:cubicBezTo>
                    <a:pt x="1477" y="5954"/>
                    <a:pt x="1311" y="6120"/>
                    <a:pt x="1073" y="6120"/>
                  </a:cubicBezTo>
                  <a:cubicBezTo>
                    <a:pt x="882" y="6120"/>
                    <a:pt x="692" y="5954"/>
                    <a:pt x="692" y="5739"/>
                  </a:cubicBezTo>
                  <a:cubicBezTo>
                    <a:pt x="692" y="5525"/>
                    <a:pt x="882" y="5358"/>
                    <a:pt x="1073" y="5358"/>
                  </a:cubicBezTo>
                  <a:close/>
                  <a:moveTo>
                    <a:pt x="1073" y="8716"/>
                  </a:moveTo>
                  <a:cubicBezTo>
                    <a:pt x="1287" y="8716"/>
                    <a:pt x="1477" y="8883"/>
                    <a:pt x="1477" y="9097"/>
                  </a:cubicBezTo>
                  <a:cubicBezTo>
                    <a:pt x="1477" y="9311"/>
                    <a:pt x="1311" y="9478"/>
                    <a:pt x="1073" y="9478"/>
                  </a:cubicBezTo>
                  <a:cubicBezTo>
                    <a:pt x="882" y="9478"/>
                    <a:pt x="692" y="9311"/>
                    <a:pt x="692" y="9097"/>
                  </a:cubicBezTo>
                  <a:cubicBezTo>
                    <a:pt x="692" y="8883"/>
                    <a:pt x="882" y="8716"/>
                    <a:pt x="1073" y="8716"/>
                  </a:cubicBezTo>
                  <a:close/>
                  <a:moveTo>
                    <a:pt x="763" y="0"/>
                  </a:moveTo>
                  <a:lnTo>
                    <a:pt x="763" y="1357"/>
                  </a:lnTo>
                  <a:cubicBezTo>
                    <a:pt x="334" y="1524"/>
                    <a:pt x="1" y="1905"/>
                    <a:pt x="1" y="2381"/>
                  </a:cubicBezTo>
                  <a:cubicBezTo>
                    <a:pt x="1" y="2858"/>
                    <a:pt x="311" y="3239"/>
                    <a:pt x="763" y="3382"/>
                  </a:cubicBezTo>
                  <a:lnTo>
                    <a:pt x="763" y="4739"/>
                  </a:lnTo>
                  <a:cubicBezTo>
                    <a:pt x="334" y="4882"/>
                    <a:pt x="1" y="5263"/>
                    <a:pt x="1" y="5739"/>
                  </a:cubicBezTo>
                  <a:cubicBezTo>
                    <a:pt x="1" y="6216"/>
                    <a:pt x="311" y="6597"/>
                    <a:pt x="763" y="6763"/>
                  </a:cubicBezTo>
                  <a:lnTo>
                    <a:pt x="763" y="8097"/>
                  </a:lnTo>
                  <a:cubicBezTo>
                    <a:pt x="334" y="8240"/>
                    <a:pt x="1" y="8621"/>
                    <a:pt x="1" y="9097"/>
                  </a:cubicBezTo>
                  <a:cubicBezTo>
                    <a:pt x="1" y="9573"/>
                    <a:pt x="311" y="9978"/>
                    <a:pt x="763" y="10121"/>
                  </a:cubicBezTo>
                  <a:lnTo>
                    <a:pt x="763" y="11479"/>
                  </a:lnTo>
                  <a:lnTo>
                    <a:pt x="1430" y="11479"/>
                  </a:lnTo>
                  <a:lnTo>
                    <a:pt x="1430" y="10121"/>
                  </a:lnTo>
                  <a:cubicBezTo>
                    <a:pt x="1859" y="9978"/>
                    <a:pt x="2192" y="9573"/>
                    <a:pt x="2192" y="9097"/>
                  </a:cubicBezTo>
                  <a:cubicBezTo>
                    <a:pt x="2192" y="8621"/>
                    <a:pt x="1882" y="8240"/>
                    <a:pt x="1430" y="8097"/>
                  </a:cubicBezTo>
                  <a:lnTo>
                    <a:pt x="1430" y="6763"/>
                  </a:lnTo>
                  <a:cubicBezTo>
                    <a:pt x="1859" y="6597"/>
                    <a:pt x="2192" y="6216"/>
                    <a:pt x="2192" y="5739"/>
                  </a:cubicBezTo>
                  <a:cubicBezTo>
                    <a:pt x="2192" y="5263"/>
                    <a:pt x="1882" y="4882"/>
                    <a:pt x="1430" y="4739"/>
                  </a:cubicBezTo>
                  <a:lnTo>
                    <a:pt x="1430" y="3382"/>
                  </a:lnTo>
                  <a:cubicBezTo>
                    <a:pt x="1859" y="3239"/>
                    <a:pt x="2144" y="2858"/>
                    <a:pt x="2144" y="2381"/>
                  </a:cubicBezTo>
                  <a:cubicBezTo>
                    <a:pt x="2144" y="1905"/>
                    <a:pt x="1859" y="1524"/>
                    <a:pt x="1406" y="1357"/>
                  </a:cubicBezTo>
                  <a:lnTo>
                    <a:pt x="1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14" name="Google Shape;8514;p54"/>
            <p:cNvSpPr/>
            <p:nvPr/>
          </p:nvSpPr>
          <p:spPr>
            <a:xfrm>
              <a:off x="4782879" y="4162688"/>
              <a:ext cx="260661" cy="75698"/>
            </a:xfrm>
            <a:custGeom>
              <a:rect b="b" l="l" r="r" t="t"/>
              <a:pathLst>
                <a:path extrusionOk="0" h="2573" w="8860">
                  <a:moveTo>
                    <a:pt x="8169" y="667"/>
                  </a:moveTo>
                  <a:lnTo>
                    <a:pt x="8169" y="1882"/>
                  </a:lnTo>
                  <a:lnTo>
                    <a:pt x="7073" y="1882"/>
                  </a:lnTo>
                  <a:lnTo>
                    <a:pt x="7073" y="667"/>
                  </a:lnTo>
                  <a:close/>
                  <a:moveTo>
                    <a:pt x="6430" y="691"/>
                  </a:moveTo>
                  <a:lnTo>
                    <a:pt x="6430" y="1905"/>
                  </a:lnTo>
                  <a:lnTo>
                    <a:pt x="1358" y="1905"/>
                  </a:lnTo>
                  <a:lnTo>
                    <a:pt x="858" y="1286"/>
                  </a:lnTo>
                  <a:lnTo>
                    <a:pt x="1358" y="691"/>
                  </a:lnTo>
                  <a:close/>
                  <a:moveTo>
                    <a:pt x="1072" y="0"/>
                  </a:moveTo>
                  <a:lnTo>
                    <a:pt x="0" y="1286"/>
                  </a:lnTo>
                  <a:lnTo>
                    <a:pt x="1072" y="2572"/>
                  </a:lnTo>
                  <a:lnTo>
                    <a:pt x="8859" y="2572"/>
                  </a:lnTo>
                  <a:lnTo>
                    <a:pt x="8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15" name="Google Shape;8515;p54"/>
            <p:cNvSpPr/>
            <p:nvPr/>
          </p:nvSpPr>
          <p:spPr>
            <a:xfrm>
              <a:off x="4782879" y="4260066"/>
              <a:ext cx="260661" cy="75698"/>
            </a:xfrm>
            <a:custGeom>
              <a:rect b="b" l="l" r="r" t="t"/>
              <a:pathLst>
                <a:path extrusionOk="0" h="2573" w="8860">
                  <a:moveTo>
                    <a:pt x="6430" y="715"/>
                  </a:moveTo>
                  <a:lnTo>
                    <a:pt x="6430" y="1906"/>
                  </a:lnTo>
                  <a:lnTo>
                    <a:pt x="1358" y="1906"/>
                  </a:lnTo>
                  <a:lnTo>
                    <a:pt x="858" y="1310"/>
                  </a:lnTo>
                  <a:lnTo>
                    <a:pt x="1358" y="715"/>
                  </a:lnTo>
                  <a:close/>
                  <a:moveTo>
                    <a:pt x="8169" y="691"/>
                  </a:moveTo>
                  <a:lnTo>
                    <a:pt x="8169" y="1906"/>
                  </a:lnTo>
                  <a:lnTo>
                    <a:pt x="7097" y="1906"/>
                  </a:lnTo>
                  <a:lnTo>
                    <a:pt x="7097" y="691"/>
                  </a:lnTo>
                  <a:close/>
                  <a:moveTo>
                    <a:pt x="1072" y="1"/>
                  </a:moveTo>
                  <a:lnTo>
                    <a:pt x="0" y="1286"/>
                  </a:lnTo>
                  <a:lnTo>
                    <a:pt x="1072" y="2572"/>
                  </a:lnTo>
                  <a:lnTo>
                    <a:pt x="8859" y="2572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16" name="Google Shape;8516;p54"/>
            <p:cNvSpPr/>
            <p:nvPr/>
          </p:nvSpPr>
          <p:spPr>
            <a:xfrm>
              <a:off x="4782879" y="4360240"/>
              <a:ext cx="260661" cy="75021"/>
            </a:xfrm>
            <a:custGeom>
              <a:rect b="b" l="l" r="r" t="t"/>
              <a:pathLst>
                <a:path extrusionOk="0" h="2550" w="8860">
                  <a:moveTo>
                    <a:pt x="6430" y="668"/>
                  </a:moveTo>
                  <a:lnTo>
                    <a:pt x="6430" y="1858"/>
                  </a:lnTo>
                  <a:lnTo>
                    <a:pt x="1358" y="1858"/>
                  </a:lnTo>
                  <a:lnTo>
                    <a:pt x="858" y="1263"/>
                  </a:lnTo>
                  <a:lnTo>
                    <a:pt x="1358" y="668"/>
                  </a:lnTo>
                  <a:close/>
                  <a:moveTo>
                    <a:pt x="8169" y="644"/>
                  </a:moveTo>
                  <a:lnTo>
                    <a:pt x="8169" y="1858"/>
                  </a:lnTo>
                  <a:lnTo>
                    <a:pt x="7097" y="1858"/>
                  </a:lnTo>
                  <a:lnTo>
                    <a:pt x="7097" y="644"/>
                  </a:lnTo>
                  <a:close/>
                  <a:moveTo>
                    <a:pt x="1072" y="1"/>
                  </a:moveTo>
                  <a:lnTo>
                    <a:pt x="0" y="1263"/>
                  </a:lnTo>
                  <a:lnTo>
                    <a:pt x="1072" y="2549"/>
                  </a:lnTo>
                  <a:lnTo>
                    <a:pt x="8859" y="2549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8517" name="Google Shape;8517;p54"/>
          <p:cNvGrpSpPr/>
          <p:nvPr/>
        </p:nvGrpSpPr>
        <p:grpSpPr>
          <a:xfrm>
            <a:off x="5512405" y="4129767"/>
            <a:ext cx="338418" cy="338418"/>
            <a:chOff x="5283805" y="4129767"/>
            <a:chExt cx="338418" cy="338418"/>
          </a:xfrm>
        </p:grpSpPr>
        <p:sp>
          <p:nvSpPr>
            <p:cNvPr id="8518" name="Google Shape;8518;p54"/>
            <p:cNvSpPr/>
            <p:nvPr/>
          </p:nvSpPr>
          <p:spPr>
            <a:xfrm>
              <a:off x="5283805" y="4129767"/>
              <a:ext cx="338418" cy="338418"/>
            </a:xfrm>
            <a:custGeom>
              <a:rect b="b" l="l" r="r" t="t"/>
              <a:pathLst>
                <a:path extrusionOk="0" h="11503" w="11503">
                  <a:moveTo>
                    <a:pt x="7454" y="691"/>
                  </a:moveTo>
                  <a:lnTo>
                    <a:pt x="7454" y="2000"/>
                  </a:lnTo>
                  <a:lnTo>
                    <a:pt x="5406" y="2000"/>
                  </a:lnTo>
                  <a:lnTo>
                    <a:pt x="5406" y="691"/>
                  </a:lnTo>
                  <a:close/>
                  <a:moveTo>
                    <a:pt x="10860" y="5096"/>
                  </a:moveTo>
                  <a:lnTo>
                    <a:pt x="10860" y="6406"/>
                  </a:lnTo>
                  <a:lnTo>
                    <a:pt x="8812" y="6406"/>
                  </a:lnTo>
                  <a:lnTo>
                    <a:pt x="8812" y="5096"/>
                  </a:lnTo>
                  <a:close/>
                  <a:moveTo>
                    <a:pt x="3978" y="4668"/>
                  </a:moveTo>
                  <a:lnTo>
                    <a:pt x="3978" y="6835"/>
                  </a:lnTo>
                  <a:lnTo>
                    <a:pt x="715" y="6835"/>
                  </a:lnTo>
                  <a:lnTo>
                    <a:pt x="715" y="4668"/>
                  </a:lnTo>
                  <a:close/>
                  <a:moveTo>
                    <a:pt x="7454" y="9550"/>
                  </a:moveTo>
                  <a:lnTo>
                    <a:pt x="7454" y="10859"/>
                  </a:lnTo>
                  <a:lnTo>
                    <a:pt x="5406" y="10859"/>
                  </a:lnTo>
                  <a:lnTo>
                    <a:pt x="5406" y="9550"/>
                  </a:lnTo>
                  <a:close/>
                  <a:moveTo>
                    <a:pt x="4716" y="0"/>
                  </a:moveTo>
                  <a:lnTo>
                    <a:pt x="4716" y="2643"/>
                  </a:lnTo>
                  <a:lnTo>
                    <a:pt x="6073" y="2643"/>
                  </a:lnTo>
                  <a:lnTo>
                    <a:pt x="6073" y="3334"/>
                  </a:lnTo>
                  <a:cubicBezTo>
                    <a:pt x="6073" y="3715"/>
                    <a:pt x="5764" y="4025"/>
                    <a:pt x="5383" y="4025"/>
                  </a:cubicBezTo>
                  <a:lnTo>
                    <a:pt x="1" y="4025"/>
                  </a:lnTo>
                  <a:lnTo>
                    <a:pt x="1" y="7525"/>
                  </a:lnTo>
                  <a:lnTo>
                    <a:pt x="5383" y="7525"/>
                  </a:lnTo>
                  <a:cubicBezTo>
                    <a:pt x="5764" y="7525"/>
                    <a:pt x="6073" y="7835"/>
                    <a:pt x="6073" y="8216"/>
                  </a:cubicBezTo>
                  <a:lnTo>
                    <a:pt x="6073" y="8883"/>
                  </a:lnTo>
                  <a:lnTo>
                    <a:pt x="4716" y="8883"/>
                  </a:lnTo>
                  <a:lnTo>
                    <a:pt x="4716" y="11502"/>
                  </a:lnTo>
                  <a:lnTo>
                    <a:pt x="8121" y="11502"/>
                  </a:lnTo>
                  <a:lnTo>
                    <a:pt x="8121" y="8883"/>
                  </a:lnTo>
                  <a:lnTo>
                    <a:pt x="6740" y="8883"/>
                  </a:lnTo>
                  <a:lnTo>
                    <a:pt x="6740" y="8216"/>
                  </a:lnTo>
                  <a:cubicBezTo>
                    <a:pt x="6740" y="7478"/>
                    <a:pt x="6145" y="6882"/>
                    <a:pt x="5406" y="6882"/>
                  </a:cubicBezTo>
                  <a:lnTo>
                    <a:pt x="4621" y="6882"/>
                  </a:lnTo>
                  <a:lnTo>
                    <a:pt x="4621" y="6097"/>
                  </a:lnTo>
                  <a:lnTo>
                    <a:pt x="8121" y="6097"/>
                  </a:lnTo>
                  <a:lnTo>
                    <a:pt x="8121" y="7073"/>
                  </a:lnTo>
                  <a:lnTo>
                    <a:pt x="11503" y="7073"/>
                  </a:lnTo>
                  <a:lnTo>
                    <a:pt x="11503" y="4430"/>
                  </a:lnTo>
                  <a:lnTo>
                    <a:pt x="8121" y="4430"/>
                  </a:lnTo>
                  <a:lnTo>
                    <a:pt x="8121" y="5454"/>
                  </a:lnTo>
                  <a:lnTo>
                    <a:pt x="4621" y="5454"/>
                  </a:lnTo>
                  <a:lnTo>
                    <a:pt x="4621" y="4668"/>
                  </a:lnTo>
                  <a:lnTo>
                    <a:pt x="5406" y="4668"/>
                  </a:lnTo>
                  <a:cubicBezTo>
                    <a:pt x="6145" y="4668"/>
                    <a:pt x="6740" y="4072"/>
                    <a:pt x="6740" y="3334"/>
                  </a:cubicBezTo>
                  <a:lnTo>
                    <a:pt x="6740" y="2643"/>
                  </a:lnTo>
                  <a:lnTo>
                    <a:pt x="8121" y="2643"/>
                  </a:lnTo>
                  <a:lnTo>
                    <a:pt x="8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grpSp>
          <p:nvGrpSpPr>
            <p:cNvPr id="8519" name="Google Shape;8519;p54"/>
            <p:cNvGrpSpPr/>
            <p:nvPr/>
          </p:nvGrpSpPr>
          <p:grpSpPr>
            <a:xfrm>
              <a:off x="5323051" y="4290192"/>
              <a:ext cx="59575" cy="19653"/>
              <a:chOff x="5323051" y="4290192"/>
              <a:chExt cx="59575" cy="19653"/>
            </a:xfrm>
          </p:grpSpPr>
          <p:sp>
            <p:nvSpPr>
              <p:cNvPr id="8520" name="Google Shape;8520;p54"/>
              <p:cNvSpPr/>
              <p:nvPr/>
            </p:nvSpPr>
            <p:spPr>
              <a:xfrm>
                <a:off x="5323051" y="4290192"/>
                <a:ext cx="20329" cy="19653"/>
              </a:xfrm>
              <a:custGeom>
                <a:rect b="b" l="l" r="r" t="t"/>
                <a:pathLst>
                  <a:path extrusionOk="0" h="668" w="691">
                    <a:moveTo>
                      <a:pt x="0" y="1"/>
                    </a:moveTo>
                    <a:lnTo>
                      <a:pt x="0" y="667"/>
                    </a:lnTo>
                    <a:lnTo>
                      <a:pt x="691" y="667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21" name="Google Shape;8521;p54"/>
              <p:cNvSpPr/>
              <p:nvPr/>
            </p:nvSpPr>
            <p:spPr>
              <a:xfrm>
                <a:off x="5362268" y="4290192"/>
                <a:ext cx="20359" cy="19653"/>
              </a:xfrm>
              <a:custGeom>
                <a:rect b="b" l="l" r="r" t="t"/>
                <a:pathLst>
                  <a:path extrusionOk="0" h="668" w="692">
                    <a:moveTo>
                      <a:pt x="1" y="1"/>
                    </a:moveTo>
                    <a:lnTo>
                      <a:pt x="1" y="667"/>
                    </a:lnTo>
                    <a:lnTo>
                      <a:pt x="691" y="667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8522" name="Google Shape;8522;p54"/>
          <p:cNvSpPr/>
          <p:nvPr/>
        </p:nvSpPr>
        <p:spPr>
          <a:xfrm>
            <a:off x="6252608" y="4164777"/>
            <a:ext cx="338448" cy="337742"/>
          </a:xfrm>
          <a:custGeom>
            <a:rect b="b" l="l" r="r" t="t"/>
            <a:pathLst>
              <a:path extrusionOk="0" h="11480" w="11504">
                <a:moveTo>
                  <a:pt x="5431" y="691"/>
                </a:moveTo>
                <a:lnTo>
                  <a:pt x="5431" y="2501"/>
                </a:lnTo>
                <a:cubicBezTo>
                  <a:pt x="5645" y="2382"/>
                  <a:pt x="5955" y="2216"/>
                  <a:pt x="6240" y="2216"/>
                </a:cubicBezTo>
                <a:cubicBezTo>
                  <a:pt x="6693" y="2216"/>
                  <a:pt x="7050" y="2573"/>
                  <a:pt x="7050" y="3025"/>
                </a:cubicBezTo>
                <a:cubicBezTo>
                  <a:pt x="7050" y="3478"/>
                  <a:pt x="6693" y="3835"/>
                  <a:pt x="6240" y="3835"/>
                </a:cubicBezTo>
                <a:cubicBezTo>
                  <a:pt x="6002" y="3835"/>
                  <a:pt x="5669" y="3692"/>
                  <a:pt x="5431" y="3573"/>
                </a:cubicBezTo>
                <a:lnTo>
                  <a:pt x="5431" y="5383"/>
                </a:lnTo>
                <a:lnTo>
                  <a:pt x="4573" y="5383"/>
                </a:lnTo>
                <a:cubicBezTo>
                  <a:pt x="4621" y="4525"/>
                  <a:pt x="3954" y="3763"/>
                  <a:pt x="3073" y="3763"/>
                </a:cubicBezTo>
                <a:cubicBezTo>
                  <a:pt x="2239" y="3763"/>
                  <a:pt x="1525" y="4525"/>
                  <a:pt x="1596" y="5383"/>
                </a:cubicBezTo>
                <a:lnTo>
                  <a:pt x="692" y="5383"/>
                </a:lnTo>
                <a:lnTo>
                  <a:pt x="692" y="691"/>
                </a:lnTo>
                <a:close/>
                <a:moveTo>
                  <a:pt x="10884" y="644"/>
                </a:moveTo>
                <a:lnTo>
                  <a:pt x="10884" y="5383"/>
                </a:lnTo>
                <a:lnTo>
                  <a:pt x="9027" y="5383"/>
                </a:lnTo>
                <a:lnTo>
                  <a:pt x="9027" y="5407"/>
                </a:lnTo>
                <a:cubicBezTo>
                  <a:pt x="9146" y="5621"/>
                  <a:pt x="9312" y="5954"/>
                  <a:pt x="9312" y="6192"/>
                </a:cubicBezTo>
                <a:cubicBezTo>
                  <a:pt x="9312" y="6645"/>
                  <a:pt x="8955" y="7002"/>
                  <a:pt x="8503" y="7002"/>
                </a:cubicBezTo>
                <a:cubicBezTo>
                  <a:pt x="8050" y="7002"/>
                  <a:pt x="7693" y="6645"/>
                  <a:pt x="7693" y="6192"/>
                </a:cubicBezTo>
                <a:cubicBezTo>
                  <a:pt x="7693" y="5954"/>
                  <a:pt x="7836" y="5621"/>
                  <a:pt x="7955" y="5407"/>
                </a:cubicBezTo>
                <a:lnTo>
                  <a:pt x="6145" y="5407"/>
                </a:lnTo>
                <a:lnTo>
                  <a:pt x="6145" y="4525"/>
                </a:lnTo>
                <a:cubicBezTo>
                  <a:pt x="6174" y="4527"/>
                  <a:pt x="6203" y="4528"/>
                  <a:pt x="6231" y="4528"/>
                </a:cubicBezTo>
                <a:cubicBezTo>
                  <a:pt x="7051" y="4528"/>
                  <a:pt x="7741" y="3877"/>
                  <a:pt x="7741" y="3025"/>
                </a:cubicBezTo>
                <a:cubicBezTo>
                  <a:pt x="7741" y="2209"/>
                  <a:pt x="7071" y="1544"/>
                  <a:pt x="6267" y="1544"/>
                </a:cubicBezTo>
                <a:cubicBezTo>
                  <a:pt x="6227" y="1544"/>
                  <a:pt x="6186" y="1545"/>
                  <a:pt x="6145" y="1549"/>
                </a:cubicBezTo>
                <a:lnTo>
                  <a:pt x="6145" y="644"/>
                </a:lnTo>
                <a:close/>
                <a:moveTo>
                  <a:pt x="3049" y="4525"/>
                </a:moveTo>
                <a:cubicBezTo>
                  <a:pt x="3502" y="4525"/>
                  <a:pt x="3859" y="4883"/>
                  <a:pt x="3859" y="5311"/>
                </a:cubicBezTo>
                <a:cubicBezTo>
                  <a:pt x="3859" y="5550"/>
                  <a:pt x="3716" y="5883"/>
                  <a:pt x="3597" y="6097"/>
                </a:cubicBezTo>
                <a:lnTo>
                  <a:pt x="5383" y="6097"/>
                </a:lnTo>
                <a:lnTo>
                  <a:pt x="5383" y="6978"/>
                </a:lnTo>
                <a:cubicBezTo>
                  <a:pt x="5354" y="6977"/>
                  <a:pt x="5326" y="6976"/>
                  <a:pt x="5297" y="6976"/>
                </a:cubicBezTo>
                <a:cubicBezTo>
                  <a:pt x="4454" y="6976"/>
                  <a:pt x="3764" y="7649"/>
                  <a:pt x="3764" y="8479"/>
                </a:cubicBezTo>
                <a:cubicBezTo>
                  <a:pt x="3764" y="9295"/>
                  <a:pt x="4433" y="9960"/>
                  <a:pt x="5258" y="9960"/>
                </a:cubicBezTo>
                <a:cubicBezTo>
                  <a:pt x="5299" y="9960"/>
                  <a:pt x="5341" y="9959"/>
                  <a:pt x="5383" y="9955"/>
                </a:cubicBezTo>
                <a:lnTo>
                  <a:pt x="5383" y="10836"/>
                </a:lnTo>
                <a:lnTo>
                  <a:pt x="668" y="10836"/>
                </a:lnTo>
                <a:lnTo>
                  <a:pt x="668" y="6097"/>
                </a:lnTo>
                <a:lnTo>
                  <a:pt x="2525" y="6097"/>
                </a:lnTo>
                <a:cubicBezTo>
                  <a:pt x="2406" y="5883"/>
                  <a:pt x="2239" y="5550"/>
                  <a:pt x="2239" y="5311"/>
                </a:cubicBezTo>
                <a:cubicBezTo>
                  <a:pt x="2239" y="4883"/>
                  <a:pt x="2597" y="4525"/>
                  <a:pt x="3049" y="4525"/>
                </a:cubicBezTo>
                <a:close/>
                <a:moveTo>
                  <a:pt x="10884" y="6121"/>
                </a:moveTo>
                <a:lnTo>
                  <a:pt x="10884" y="10836"/>
                </a:lnTo>
                <a:lnTo>
                  <a:pt x="6121" y="10836"/>
                </a:lnTo>
                <a:lnTo>
                  <a:pt x="6121" y="9026"/>
                </a:lnTo>
                <a:cubicBezTo>
                  <a:pt x="5907" y="9145"/>
                  <a:pt x="5573" y="9288"/>
                  <a:pt x="5335" y="9288"/>
                </a:cubicBezTo>
                <a:cubicBezTo>
                  <a:pt x="4907" y="9288"/>
                  <a:pt x="4549" y="8931"/>
                  <a:pt x="4549" y="8479"/>
                </a:cubicBezTo>
                <a:cubicBezTo>
                  <a:pt x="4549" y="8026"/>
                  <a:pt x="4907" y="7669"/>
                  <a:pt x="5335" y="7669"/>
                </a:cubicBezTo>
                <a:cubicBezTo>
                  <a:pt x="5573" y="7669"/>
                  <a:pt x="5907" y="7836"/>
                  <a:pt x="6121" y="7955"/>
                </a:cubicBezTo>
                <a:lnTo>
                  <a:pt x="6121" y="6121"/>
                </a:lnTo>
                <a:lnTo>
                  <a:pt x="7002" y="6121"/>
                </a:lnTo>
                <a:cubicBezTo>
                  <a:pt x="6955" y="7002"/>
                  <a:pt x="7645" y="7740"/>
                  <a:pt x="8503" y="7740"/>
                </a:cubicBezTo>
                <a:cubicBezTo>
                  <a:pt x="9360" y="7740"/>
                  <a:pt x="10051" y="7002"/>
                  <a:pt x="9979" y="6121"/>
                </a:cubicBezTo>
                <a:close/>
                <a:moveTo>
                  <a:pt x="1" y="1"/>
                </a:moveTo>
                <a:lnTo>
                  <a:pt x="1" y="11479"/>
                </a:lnTo>
                <a:lnTo>
                  <a:pt x="11503" y="11479"/>
                </a:lnTo>
                <a:lnTo>
                  <a:pt x="115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523" name="Google Shape;8523;p54"/>
          <p:cNvSpPr/>
          <p:nvPr/>
        </p:nvSpPr>
        <p:spPr>
          <a:xfrm>
            <a:off x="6978807" y="4133268"/>
            <a:ext cx="338448" cy="298554"/>
          </a:xfrm>
          <a:custGeom>
            <a:rect b="b" l="l" r="r" t="t"/>
            <a:pathLst>
              <a:path extrusionOk="0" h="10148" w="11504">
                <a:moveTo>
                  <a:pt x="5764" y="1334"/>
                </a:moveTo>
                <a:lnTo>
                  <a:pt x="6431" y="2524"/>
                </a:lnTo>
                <a:lnTo>
                  <a:pt x="5073" y="2524"/>
                </a:lnTo>
                <a:lnTo>
                  <a:pt x="5764" y="1334"/>
                </a:lnTo>
                <a:close/>
                <a:moveTo>
                  <a:pt x="1644" y="7430"/>
                </a:moveTo>
                <a:cubicBezTo>
                  <a:pt x="2192" y="7430"/>
                  <a:pt x="2621" y="7883"/>
                  <a:pt x="2621" y="8430"/>
                </a:cubicBezTo>
                <a:cubicBezTo>
                  <a:pt x="2621" y="8954"/>
                  <a:pt x="2192" y="9407"/>
                  <a:pt x="1644" y="9407"/>
                </a:cubicBezTo>
                <a:cubicBezTo>
                  <a:pt x="1120" y="9407"/>
                  <a:pt x="668" y="8954"/>
                  <a:pt x="668" y="8430"/>
                </a:cubicBezTo>
                <a:cubicBezTo>
                  <a:pt x="668" y="7883"/>
                  <a:pt x="1120" y="7430"/>
                  <a:pt x="1644" y="7430"/>
                </a:cubicBezTo>
                <a:close/>
                <a:moveTo>
                  <a:pt x="5716" y="7430"/>
                </a:moveTo>
                <a:cubicBezTo>
                  <a:pt x="6288" y="7478"/>
                  <a:pt x="6717" y="7883"/>
                  <a:pt x="6717" y="8430"/>
                </a:cubicBezTo>
                <a:cubicBezTo>
                  <a:pt x="6717" y="8954"/>
                  <a:pt x="6264" y="9407"/>
                  <a:pt x="5716" y="9407"/>
                </a:cubicBezTo>
                <a:cubicBezTo>
                  <a:pt x="5193" y="9407"/>
                  <a:pt x="4740" y="8954"/>
                  <a:pt x="4740" y="8430"/>
                </a:cubicBezTo>
                <a:cubicBezTo>
                  <a:pt x="4740" y="7883"/>
                  <a:pt x="5193" y="7430"/>
                  <a:pt x="5716" y="7430"/>
                </a:cubicBezTo>
                <a:close/>
                <a:moveTo>
                  <a:pt x="9836" y="7430"/>
                </a:moveTo>
                <a:cubicBezTo>
                  <a:pt x="10360" y="7430"/>
                  <a:pt x="10813" y="7883"/>
                  <a:pt x="10813" y="8430"/>
                </a:cubicBezTo>
                <a:cubicBezTo>
                  <a:pt x="10813" y="8954"/>
                  <a:pt x="10360" y="9407"/>
                  <a:pt x="9836" y="9407"/>
                </a:cubicBezTo>
                <a:cubicBezTo>
                  <a:pt x="9289" y="9407"/>
                  <a:pt x="8860" y="8954"/>
                  <a:pt x="8860" y="8430"/>
                </a:cubicBezTo>
                <a:cubicBezTo>
                  <a:pt x="8860" y="7883"/>
                  <a:pt x="9289" y="7430"/>
                  <a:pt x="9836" y="7430"/>
                </a:cubicBezTo>
                <a:close/>
                <a:moveTo>
                  <a:pt x="5764" y="0"/>
                </a:moveTo>
                <a:lnTo>
                  <a:pt x="3907" y="3215"/>
                </a:lnTo>
                <a:lnTo>
                  <a:pt x="5431" y="3215"/>
                </a:lnTo>
                <a:lnTo>
                  <a:pt x="5431" y="4739"/>
                </a:lnTo>
                <a:lnTo>
                  <a:pt x="1358" y="4739"/>
                </a:lnTo>
                <a:lnTo>
                  <a:pt x="1358" y="6811"/>
                </a:lnTo>
                <a:cubicBezTo>
                  <a:pt x="573" y="6954"/>
                  <a:pt x="1" y="7668"/>
                  <a:pt x="49" y="8502"/>
                </a:cubicBezTo>
                <a:cubicBezTo>
                  <a:pt x="72" y="9335"/>
                  <a:pt x="763" y="10026"/>
                  <a:pt x="1597" y="10097"/>
                </a:cubicBezTo>
                <a:cubicBezTo>
                  <a:pt x="1624" y="10099"/>
                  <a:pt x="1651" y="10099"/>
                  <a:pt x="1679" y="10099"/>
                </a:cubicBezTo>
                <a:cubicBezTo>
                  <a:pt x="2593" y="10099"/>
                  <a:pt x="3311" y="9333"/>
                  <a:pt x="3311" y="8454"/>
                </a:cubicBezTo>
                <a:cubicBezTo>
                  <a:pt x="3311" y="7645"/>
                  <a:pt x="2740" y="6978"/>
                  <a:pt x="2001" y="6835"/>
                </a:cubicBezTo>
                <a:lnTo>
                  <a:pt x="2001" y="5406"/>
                </a:lnTo>
                <a:lnTo>
                  <a:pt x="5431" y="5406"/>
                </a:lnTo>
                <a:lnTo>
                  <a:pt x="5431" y="6835"/>
                </a:lnTo>
                <a:cubicBezTo>
                  <a:pt x="4645" y="6978"/>
                  <a:pt x="4097" y="7716"/>
                  <a:pt x="4121" y="8549"/>
                </a:cubicBezTo>
                <a:cubicBezTo>
                  <a:pt x="4145" y="9359"/>
                  <a:pt x="4835" y="10050"/>
                  <a:pt x="5669" y="10121"/>
                </a:cubicBezTo>
                <a:cubicBezTo>
                  <a:pt x="5697" y="10123"/>
                  <a:pt x="5725" y="10123"/>
                  <a:pt x="5753" y="10123"/>
                </a:cubicBezTo>
                <a:cubicBezTo>
                  <a:pt x="6666" y="10123"/>
                  <a:pt x="7383" y="9379"/>
                  <a:pt x="7383" y="8478"/>
                </a:cubicBezTo>
                <a:cubicBezTo>
                  <a:pt x="7383" y="7668"/>
                  <a:pt x="6836" y="7025"/>
                  <a:pt x="6074" y="6859"/>
                </a:cubicBezTo>
                <a:lnTo>
                  <a:pt x="6074" y="5430"/>
                </a:lnTo>
                <a:lnTo>
                  <a:pt x="9503" y="5430"/>
                </a:lnTo>
                <a:lnTo>
                  <a:pt x="9503" y="6859"/>
                </a:lnTo>
                <a:cubicBezTo>
                  <a:pt x="8741" y="7025"/>
                  <a:pt x="8169" y="7740"/>
                  <a:pt x="8193" y="8573"/>
                </a:cubicBezTo>
                <a:cubicBezTo>
                  <a:pt x="8217" y="9407"/>
                  <a:pt x="8908" y="10074"/>
                  <a:pt x="9741" y="10145"/>
                </a:cubicBezTo>
                <a:cubicBezTo>
                  <a:pt x="9769" y="10146"/>
                  <a:pt x="9798" y="10147"/>
                  <a:pt x="9826" y="10147"/>
                </a:cubicBezTo>
                <a:cubicBezTo>
                  <a:pt x="10740" y="10147"/>
                  <a:pt x="11480" y="9403"/>
                  <a:pt x="11480" y="8502"/>
                </a:cubicBezTo>
                <a:cubicBezTo>
                  <a:pt x="11503" y="7645"/>
                  <a:pt x="10932" y="6978"/>
                  <a:pt x="10194" y="6811"/>
                </a:cubicBezTo>
                <a:lnTo>
                  <a:pt x="10194" y="4739"/>
                </a:lnTo>
                <a:lnTo>
                  <a:pt x="6074" y="4739"/>
                </a:lnTo>
                <a:lnTo>
                  <a:pt x="6074" y="3215"/>
                </a:lnTo>
                <a:lnTo>
                  <a:pt x="7598" y="3215"/>
                </a:lnTo>
                <a:lnTo>
                  <a:pt x="576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8524" name="Google Shape;8524;p54"/>
          <p:cNvGrpSpPr/>
          <p:nvPr/>
        </p:nvGrpSpPr>
        <p:grpSpPr>
          <a:xfrm>
            <a:off x="7711330" y="4129767"/>
            <a:ext cx="339122" cy="339122"/>
            <a:chOff x="7025530" y="4129767"/>
            <a:chExt cx="339122" cy="339122"/>
          </a:xfrm>
        </p:grpSpPr>
        <p:sp>
          <p:nvSpPr>
            <p:cNvPr id="8525" name="Google Shape;8525;p54"/>
            <p:cNvSpPr/>
            <p:nvPr/>
          </p:nvSpPr>
          <p:spPr>
            <a:xfrm>
              <a:off x="7128528" y="4233442"/>
              <a:ext cx="131743" cy="131743"/>
            </a:xfrm>
            <a:custGeom>
              <a:rect b="b" l="l" r="r" t="t"/>
              <a:pathLst>
                <a:path extrusionOk="0" h="4478" w="4478">
                  <a:moveTo>
                    <a:pt x="2239" y="691"/>
                  </a:moveTo>
                  <a:cubicBezTo>
                    <a:pt x="3072" y="691"/>
                    <a:pt x="3787" y="1406"/>
                    <a:pt x="3787" y="2239"/>
                  </a:cubicBezTo>
                  <a:cubicBezTo>
                    <a:pt x="3810" y="3073"/>
                    <a:pt x="3096" y="3787"/>
                    <a:pt x="2239" y="3787"/>
                  </a:cubicBezTo>
                  <a:cubicBezTo>
                    <a:pt x="1381" y="3787"/>
                    <a:pt x="691" y="3073"/>
                    <a:pt x="691" y="2239"/>
                  </a:cubicBezTo>
                  <a:cubicBezTo>
                    <a:pt x="691" y="1382"/>
                    <a:pt x="1405" y="691"/>
                    <a:pt x="2239" y="691"/>
                  </a:cubicBezTo>
                  <a:close/>
                  <a:moveTo>
                    <a:pt x="2239" y="1"/>
                  </a:moveTo>
                  <a:cubicBezTo>
                    <a:pt x="1024" y="1"/>
                    <a:pt x="0" y="1025"/>
                    <a:pt x="0" y="2239"/>
                  </a:cubicBezTo>
                  <a:cubicBezTo>
                    <a:pt x="0" y="3454"/>
                    <a:pt x="1024" y="4478"/>
                    <a:pt x="2239" y="4478"/>
                  </a:cubicBezTo>
                  <a:cubicBezTo>
                    <a:pt x="3453" y="4478"/>
                    <a:pt x="4477" y="3477"/>
                    <a:pt x="4477" y="2239"/>
                  </a:cubicBezTo>
                  <a:cubicBezTo>
                    <a:pt x="4477" y="1025"/>
                    <a:pt x="3453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26" name="Google Shape;8526;p54"/>
            <p:cNvSpPr/>
            <p:nvPr/>
          </p:nvSpPr>
          <p:spPr>
            <a:xfrm>
              <a:off x="7025530" y="4309815"/>
              <a:ext cx="157662" cy="158368"/>
            </a:xfrm>
            <a:custGeom>
              <a:rect b="b" l="l" r="r" t="t"/>
              <a:pathLst>
                <a:path extrusionOk="0" h="5383" w="5359">
                  <a:moveTo>
                    <a:pt x="2358" y="691"/>
                  </a:moveTo>
                  <a:cubicBezTo>
                    <a:pt x="2715" y="1834"/>
                    <a:pt x="3596" y="2715"/>
                    <a:pt x="4692" y="3049"/>
                  </a:cubicBezTo>
                  <a:lnTo>
                    <a:pt x="4692" y="4597"/>
                  </a:lnTo>
                  <a:cubicBezTo>
                    <a:pt x="2739" y="4168"/>
                    <a:pt x="1215" y="2620"/>
                    <a:pt x="810" y="691"/>
                  </a:cubicBezTo>
                  <a:close/>
                  <a:moveTo>
                    <a:pt x="0" y="0"/>
                  </a:moveTo>
                  <a:lnTo>
                    <a:pt x="48" y="381"/>
                  </a:lnTo>
                  <a:cubicBezTo>
                    <a:pt x="381" y="2953"/>
                    <a:pt x="2406" y="4978"/>
                    <a:pt x="4978" y="5335"/>
                  </a:cubicBezTo>
                  <a:lnTo>
                    <a:pt x="5359" y="5382"/>
                  </a:lnTo>
                  <a:lnTo>
                    <a:pt x="5359" y="2548"/>
                  </a:lnTo>
                  <a:lnTo>
                    <a:pt x="5073" y="2477"/>
                  </a:lnTo>
                  <a:cubicBezTo>
                    <a:pt x="4025" y="2215"/>
                    <a:pt x="3192" y="1358"/>
                    <a:pt x="2906" y="286"/>
                  </a:cubicBezTo>
                  <a:lnTo>
                    <a:pt x="28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27" name="Google Shape;8527;p54"/>
            <p:cNvSpPr/>
            <p:nvPr/>
          </p:nvSpPr>
          <p:spPr>
            <a:xfrm>
              <a:off x="7206991" y="4129767"/>
              <a:ext cx="157662" cy="157662"/>
            </a:xfrm>
            <a:custGeom>
              <a:rect b="b" l="l" r="r" t="t"/>
              <a:pathLst>
                <a:path extrusionOk="0" h="5359" w="5359">
                  <a:moveTo>
                    <a:pt x="643" y="762"/>
                  </a:moveTo>
                  <a:cubicBezTo>
                    <a:pt x="2572" y="1191"/>
                    <a:pt x="4120" y="2715"/>
                    <a:pt x="4549" y="4668"/>
                  </a:cubicBezTo>
                  <a:lnTo>
                    <a:pt x="3001" y="4668"/>
                  </a:lnTo>
                  <a:cubicBezTo>
                    <a:pt x="2810" y="4120"/>
                    <a:pt x="2525" y="3620"/>
                    <a:pt x="2096" y="3215"/>
                  </a:cubicBezTo>
                  <a:cubicBezTo>
                    <a:pt x="1691" y="2786"/>
                    <a:pt x="1191" y="2501"/>
                    <a:pt x="643" y="2310"/>
                  </a:cubicBezTo>
                  <a:lnTo>
                    <a:pt x="643" y="762"/>
                  </a:lnTo>
                  <a:close/>
                  <a:moveTo>
                    <a:pt x="0" y="0"/>
                  </a:moveTo>
                  <a:lnTo>
                    <a:pt x="0" y="2858"/>
                  </a:lnTo>
                  <a:lnTo>
                    <a:pt x="262" y="2905"/>
                  </a:lnTo>
                  <a:cubicBezTo>
                    <a:pt x="1334" y="3144"/>
                    <a:pt x="2167" y="4025"/>
                    <a:pt x="2429" y="5096"/>
                  </a:cubicBezTo>
                  <a:lnTo>
                    <a:pt x="2501" y="5358"/>
                  </a:lnTo>
                  <a:lnTo>
                    <a:pt x="5359" y="5358"/>
                  </a:lnTo>
                  <a:lnTo>
                    <a:pt x="5287" y="4977"/>
                  </a:lnTo>
                  <a:cubicBezTo>
                    <a:pt x="4930" y="2405"/>
                    <a:pt x="2906" y="405"/>
                    <a:pt x="381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7025530" y="4129767"/>
              <a:ext cx="157662" cy="157662"/>
            </a:xfrm>
            <a:custGeom>
              <a:rect b="b" l="l" r="r" t="t"/>
              <a:pathLst>
                <a:path extrusionOk="0" h="5359" w="5359">
                  <a:moveTo>
                    <a:pt x="4692" y="762"/>
                  </a:moveTo>
                  <a:lnTo>
                    <a:pt x="4692" y="2310"/>
                  </a:lnTo>
                  <a:cubicBezTo>
                    <a:pt x="4168" y="2501"/>
                    <a:pt x="3668" y="2786"/>
                    <a:pt x="3239" y="3215"/>
                  </a:cubicBezTo>
                  <a:cubicBezTo>
                    <a:pt x="2834" y="3620"/>
                    <a:pt x="2525" y="4144"/>
                    <a:pt x="2358" y="4668"/>
                  </a:cubicBezTo>
                  <a:lnTo>
                    <a:pt x="810" y="4668"/>
                  </a:lnTo>
                  <a:cubicBezTo>
                    <a:pt x="1215" y="2739"/>
                    <a:pt x="2763" y="1191"/>
                    <a:pt x="4692" y="762"/>
                  </a:cubicBezTo>
                  <a:close/>
                  <a:moveTo>
                    <a:pt x="5359" y="0"/>
                  </a:moveTo>
                  <a:lnTo>
                    <a:pt x="4978" y="48"/>
                  </a:lnTo>
                  <a:cubicBezTo>
                    <a:pt x="2406" y="405"/>
                    <a:pt x="381" y="2405"/>
                    <a:pt x="48" y="4977"/>
                  </a:cubicBezTo>
                  <a:lnTo>
                    <a:pt x="0" y="5358"/>
                  </a:lnTo>
                  <a:lnTo>
                    <a:pt x="2858" y="5358"/>
                  </a:lnTo>
                  <a:lnTo>
                    <a:pt x="2906" y="5096"/>
                  </a:lnTo>
                  <a:cubicBezTo>
                    <a:pt x="3144" y="4025"/>
                    <a:pt x="4025" y="3144"/>
                    <a:pt x="5073" y="2905"/>
                  </a:cubicBezTo>
                  <a:lnTo>
                    <a:pt x="5359" y="2858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205578" y="4309815"/>
              <a:ext cx="157662" cy="159074"/>
            </a:xfrm>
            <a:custGeom>
              <a:rect b="b" l="l" r="r" t="t"/>
              <a:pathLst>
                <a:path extrusionOk="0" h="5407" w="5359">
                  <a:moveTo>
                    <a:pt x="4597" y="691"/>
                  </a:moveTo>
                  <a:cubicBezTo>
                    <a:pt x="4216" y="2620"/>
                    <a:pt x="2668" y="4168"/>
                    <a:pt x="691" y="4597"/>
                  </a:cubicBezTo>
                  <a:lnTo>
                    <a:pt x="691" y="3049"/>
                  </a:lnTo>
                  <a:cubicBezTo>
                    <a:pt x="1834" y="2691"/>
                    <a:pt x="2716" y="1786"/>
                    <a:pt x="3049" y="691"/>
                  </a:cubicBezTo>
                  <a:close/>
                  <a:moveTo>
                    <a:pt x="2501" y="0"/>
                  </a:moveTo>
                  <a:lnTo>
                    <a:pt x="2454" y="286"/>
                  </a:lnTo>
                  <a:cubicBezTo>
                    <a:pt x="2215" y="1358"/>
                    <a:pt x="1334" y="2215"/>
                    <a:pt x="286" y="2477"/>
                  </a:cubicBezTo>
                  <a:lnTo>
                    <a:pt x="1" y="2548"/>
                  </a:lnTo>
                  <a:lnTo>
                    <a:pt x="1" y="5406"/>
                  </a:lnTo>
                  <a:lnTo>
                    <a:pt x="406" y="5335"/>
                  </a:lnTo>
                  <a:cubicBezTo>
                    <a:pt x="2954" y="4978"/>
                    <a:pt x="4978" y="2953"/>
                    <a:pt x="5311" y="405"/>
                  </a:cubicBezTo>
                  <a:lnTo>
                    <a:pt x="53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8533" name="Shape 8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4" name="Google Shape;8534;p55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35" name="Google Shape;8535;p55"/>
          <p:cNvGrpSpPr/>
          <p:nvPr/>
        </p:nvGrpSpPr>
        <p:grpSpPr>
          <a:xfrm>
            <a:off x="1071388" y="1943950"/>
            <a:ext cx="341804" cy="341957"/>
            <a:chOff x="1757188" y="1943950"/>
            <a:chExt cx="341804" cy="341957"/>
          </a:xfrm>
        </p:grpSpPr>
        <p:sp>
          <p:nvSpPr>
            <p:cNvPr id="8536" name="Google Shape;8536;p55"/>
            <p:cNvSpPr/>
            <p:nvPr/>
          </p:nvSpPr>
          <p:spPr>
            <a:xfrm>
              <a:off x="1757188" y="2060545"/>
              <a:ext cx="341804" cy="107372"/>
            </a:xfrm>
            <a:custGeom>
              <a:rect b="b" l="l" r="r" t="t"/>
              <a:pathLst>
                <a:path extrusionOk="0" h="3621" w="11527">
                  <a:moveTo>
                    <a:pt x="2501" y="0"/>
                  </a:moveTo>
                  <a:lnTo>
                    <a:pt x="2501" y="858"/>
                  </a:lnTo>
                  <a:cubicBezTo>
                    <a:pt x="2215" y="953"/>
                    <a:pt x="2001" y="1191"/>
                    <a:pt x="1882" y="1501"/>
                  </a:cubicBezTo>
                  <a:lnTo>
                    <a:pt x="0" y="1501"/>
                  </a:lnTo>
                  <a:lnTo>
                    <a:pt x="0" y="2167"/>
                  </a:lnTo>
                  <a:lnTo>
                    <a:pt x="1882" y="2167"/>
                  </a:lnTo>
                  <a:cubicBezTo>
                    <a:pt x="2025" y="2548"/>
                    <a:pt x="2382" y="2858"/>
                    <a:pt x="2834" y="2858"/>
                  </a:cubicBezTo>
                  <a:cubicBezTo>
                    <a:pt x="3287" y="2858"/>
                    <a:pt x="3644" y="2596"/>
                    <a:pt x="3787" y="2167"/>
                  </a:cubicBezTo>
                  <a:lnTo>
                    <a:pt x="4811" y="2167"/>
                  </a:lnTo>
                  <a:cubicBezTo>
                    <a:pt x="4882" y="2477"/>
                    <a:pt x="5121" y="2691"/>
                    <a:pt x="5430" y="2787"/>
                  </a:cubicBezTo>
                  <a:lnTo>
                    <a:pt x="5430" y="3620"/>
                  </a:lnTo>
                  <a:lnTo>
                    <a:pt x="6121" y="3620"/>
                  </a:lnTo>
                  <a:lnTo>
                    <a:pt x="6121" y="2787"/>
                  </a:lnTo>
                  <a:cubicBezTo>
                    <a:pt x="6407" y="2715"/>
                    <a:pt x="6621" y="2477"/>
                    <a:pt x="6740" y="2167"/>
                  </a:cubicBezTo>
                  <a:lnTo>
                    <a:pt x="7740" y="2167"/>
                  </a:lnTo>
                  <a:cubicBezTo>
                    <a:pt x="7907" y="2548"/>
                    <a:pt x="8264" y="2858"/>
                    <a:pt x="8693" y="2858"/>
                  </a:cubicBezTo>
                  <a:cubicBezTo>
                    <a:pt x="9145" y="2858"/>
                    <a:pt x="9502" y="2596"/>
                    <a:pt x="9645" y="2167"/>
                  </a:cubicBezTo>
                  <a:lnTo>
                    <a:pt x="11527" y="2167"/>
                  </a:lnTo>
                  <a:lnTo>
                    <a:pt x="11527" y="1501"/>
                  </a:lnTo>
                  <a:lnTo>
                    <a:pt x="9693" y="1501"/>
                  </a:lnTo>
                  <a:cubicBezTo>
                    <a:pt x="9598" y="1191"/>
                    <a:pt x="9360" y="977"/>
                    <a:pt x="9050" y="858"/>
                  </a:cubicBezTo>
                  <a:lnTo>
                    <a:pt x="9050" y="0"/>
                  </a:lnTo>
                  <a:lnTo>
                    <a:pt x="8383" y="0"/>
                  </a:lnTo>
                  <a:lnTo>
                    <a:pt x="8383" y="858"/>
                  </a:lnTo>
                  <a:cubicBezTo>
                    <a:pt x="8074" y="953"/>
                    <a:pt x="7859" y="1191"/>
                    <a:pt x="7740" y="1501"/>
                  </a:cubicBezTo>
                  <a:lnTo>
                    <a:pt x="6740" y="1501"/>
                  </a:lnTo>
                  <a:cubicBezTo>
                    <a:pt x="6597" y="1096"/>
                    <a:pt x="6240" y="810"/>
                    <a:pt x="5787" y="810"/>
                  </a:cubicBezTo>
                  <a:cubicBezTo>
                    <a:pt x="5335" y="810"/>
                    <a:pt x="4978" y="1096"/>
                    <a:pt x="4835" y="1501"/>
                  </a:cubicBezTo>
                  <a:lnTo>
                    <a:pt x="3811" y="1501"/>
                  </a:lnTo>
                  <a:cubicBezTo>
                    <a:pt x="3739" y="1191"/>
                    <a:pt x="3501" y="977"/>
                    <a:pt x="3192" y="858"/>
                  </a:cubicBezTo>
                  <a:lnTo>
                    <a:pt x="31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7" name="Google Shape;8537;p55"/>
            <p:cNvSpPr/>
            <p:nvPr/>
          </p:nvSpPr>
          <p:spPr>
            <a:xfrm>
              <a:off x="1793898" y="1943950"/>
              <a:ext cx="98891" cy="97557"/>
            </a:xfrm>
            <a:custGeom>
              <a:rect b="b" l="l" r="r" t="t"/>
              <a:pathLst>
                <a:path extrusionOk="0" h="3290" w="3335">
                  <a:moveTo>
                    <a:pt x="1655" y="1"/>
                  </a:moveTo>
                  <a:cubicBezTo>
                    <a:pt x="742" y="1"/>
                    <a:pt x="25" y="745"/>
                    <a:pt x="25" y="1646"/>
                  </a:cubicBezTo>
                  <a:cubicBezTo>
                    <a:pt x="1" y="2456"/>
                    <a:pt x="549" y="3099"/>
                    <a:pt x="1311" y="3289"/>
                  </a:cubicBezTo>
                  <a:lnTo>
                    <a:pt x="1977" y="3289"/>
                  </a:lnTo>
                  <a:cubicBezTo>
                    <a:pt x="2763" y="3123"/>
                    <a:pt x="3335" y="2408"/>
                    <a:pt x="3287" y="1575"/>
                  </a:cubicBezTo>
                  <a:cubicBezTo>
                    <a:pt x="3263" y="741"/>
                    <a:pt x="2573" y="74"/>
                    <a:pt x="1739" y="3"/>
                  </a:cubicBezTo>
                  <a:cubicBezTo>
                    <a:pt x="1711" y="2"/>
                    <a:pt x="1683" y="1"/>
                    <a:pt x="16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8" name="Google Shape;8538;p55"/>
            <p:cNvSpPr/>
            <p:nvPr/>
          </p:nvSpPr>
          <p:spPr>
            <a:xfrm>
              <a:off x="1966923" y="1943950"/>
              <a:ext cx="98891" cy="97557"/>
            </a:xfrm>
            <a:custGeom>
              <a:rect b="b" l="l" r="r" t="t"/>
              <a:pathLst>
                <a:path extrusionOk="0" h="3290" w="3335">
                  <a:moveTo>
                    <a:pt x="1654" y="1"/>
                  </a:moveTo>
                  <a:cubicBezTo>
                    <a:pt x="742" y="1"/>
                    <a:pt x="24" y="745"/>
                    <a:pt x="24" y="1646"/>
                  </a:cubicBezTo>
                  <a:cubicBezTo>
                    <a:pt x="0" y="2456"/>
                    <a:pt x="548" y="3099"/>
                    <a:pt x="1310" y="3289"/>
                  </a:cubicBezTo>
                  <a:lnTo>
                    <a:pt x="1977" y="3289"/>
                  </a:lnTo>
                  <a:cubicBezTo>
                    <a:pt x="2763" y="3123"/>
                    <a:pt x="3334" y="2408"/>
                    <a:pt x="3287" y="1575"/>
                  </a:cubicBezTo>
                  <a:cubicBezTo>
                    <a:pt x="3263" y="741"/>
                    <a:pt x="2572" y="74"/>
                    <a:pt x="1739" y="3"/>
                  </a:cubicBezTo>
                  <a:cubicBezTo>
                    <a:pt x="1711" y="2"/>
                    <a:pt x="1682" y="1"/>
                    <a:pt x="1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9" name="Google Shape;8539;p55"/>
            <p:cNvSpPr/>
            <p:nvPr/>
          </p:nvSpPr>
          <p:spPr>
            <a:xfrm>
              <a:off x="1879358" y="2188350"/>
              <a:ext cx="98891" cy="97557"/>
            </a:xfrm>
            <a:custGeom>
              <a:rect b="b" l="l" r="r" t="t"/>
              <a:pathLst>
                <a:path extrusionOk="0" h="3290" w="3335">
                  <a:moveTo>
                    <a:pt x="1334" y="1"/>
                  </a:moveTo>
                  <a:cubicBezTo>
                    <a:pt x="572" y="167"/>
                    <a:pt x="0" y="858"/>
                    <a:pt x="24" y="1715"/>
                  </a:cubicBezTo>
                  <a:cubicBezTo>
                    <a:pt x="48" y="2549"/>
                    <a:pt x="739" y="3216"/>
                    <a:pt x="1572" y="3287"/>
                  </a:cubicBezTo>
                  <a:cubicBezTo>
                    <a:pt x="1601" y="3289"/>
                    <a:pt x="1629" y="3289"/>
                    <a:pt x="1657" y="3289"/>
                  </a:cubicBezTo>
                  <a:cubicBezTo>
                    <a:pt x="2569" y="3289"/>
                    <a:pt x="3287" y="2545"/>
                    <a:pt x="3287" y="1644"/>
                  </a:cubicBezTo>
                  <a:cubicBezTo>
                    <a:pt x="3334" y="834"/>
                    <a:pt x="2763" y="167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0" name="Google Shape;8540;p55"/>
          <p:cNvGrpSpPr/>
          <p:nvPr/>
        </p:nvGrpSpPr>
        <p:grpSpPr>
          <a:xfrm>
            <a:off x="1816255" y="1932711"/>
            <a:ext cx="341836" cy="310762"/>
            <a:chOff x="2349655" y="1932711"/>
            <a:chExt cx="341836" cy="310762"/>
          </a:xfrm>
        </p:grpSpPr>
        <p:sp>
          <p:nvSpPr>
            <p:cNvPr id="8541" name="Google Shape;8541;p55"/>
            <p:cNvSpPr/>
            <p:nvPr/>
          </p:nvSpPr>
          <p:spPr>
            <a:xfrm>
              <a:off x="2349655" y="1949673"/>
              <a:ext cx="90440" cy="63634"/>
            </a:xfrm>
            <a:custGeom>
              <a:rect b="b" l="l" r="r" t="t"/>
              <a:pathLst>
                <a:path extrusionOk="0" h="2146" w="3050">
                  <a:moveTo>
                    <a:pt x="1096" y="0"/>
                  </a:moveTo>
                  <a:cubicBezTo>
                    <a:pt x="477" y="0"/>
                    <a:pt x="1" y="524"/>
                    <a:pt x="25" y="1144"/>
                  </a:cubicBezTo>
                  <a:cubicBezTo>
                    <a:pt x="72" y="1667"/>
                    <a:pt x="477" y="2072"/>
                    <a:pt x="1025" y="2144"/>
                  </a:cubicBezTo>
                  <a:cubicBezTo>
                    <a:pt x="1043" y="2145"/>
                    <a:pt x="1061" y="2145"/>
                    <a:pt x="1079" y="2145"/>
                  </a:cubicBezTo>
                  <a:cubicBezTo>
                    <a:pt x="1557" y="2145"/>
                    <a:pt x="1983" y="1843"/>
                    <a:pt x="2120" y="1429"/>
                  </a:cubicBezTo>
                  <a:lnTo>
                    <a:pt x="3049" y="1429"/>
                  </a:lnTo>
                  <a:lnTo>
                    <a:pt x="3049" y="739"/>
                  </a:lnTo>
                  <a:lnTo>
                    <a:pt x="2120" y="739"/>
                  </a:lnTo>
                  <a:cubicBezTo>
                    <a:pt x="1977" y="286"/>
                    <a:pt x="1573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2" name="Google Shape;8542;p55"/>
            <p:cNvSpPr/>
            <p:nvPr/>
          </p:nvSpPr>
          <p:spPr>
            <a:xfrm>
              <a:off x="2459134" y="1932711"/>
              <a:ext cx="129255" cy="95362"/>
            </a:xfrm>
            <a:custGeom>
              <a:rect b="b" l="l" r="r" t="t"/>
              <a:pathLst>
                <a:path extrusionOk="0" h="3216" w="4359">
                  <a:moveTo>
                    <a:pt x="2048" y="1"/>
                  </a:moveTo>
                  <a:lnTo>
                    <a:pt x="2048" y="811"/>
                  </a:lnTo>
                  <a:lnTo>
                    <a:pt x="0" y="811"/>
                  </a:lnTo>
                  <a:lnTo>
                    <a:pt x="0" y="2406"/>
                  </a:lnTo>
                  <a:lnTo>
                    <a:pt x="2048" y="2406"/>
                  </a:lnTo>
                  <a:lnTo>
                    <a:pt x="2048" y="3216"/>
                  </a:lnTo>
                  <a:lnTo>
                    <a:pt x="4358" y="1597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3" name="Google Shape;8543;p55"/>
            <p:cNvSpPr/>
            <p:nvPr/>
          </p:nvSpPr>
          <p:spPr>
            <a:xfrm>
              <a:off x="2349655" y="2057728"/>
              <a:ext cx="90440" cy="63723"/>
            </a:xfrm>
            <a:custGeom>
              <a:rect b="b" l="l" r="r" t="t"/>
              <a:pathLst>
                <a:path extrusionOk="0" h="2149" w="3050">
                  <a:moveTo>
                    <a:pt x="1096" y="0"/>
                  </a:moveTo>
                  <a:cubicBezTo>
                    <a:pt x="477" y="0"/>
                    <a:pt x="1" y="548"/>
                    <a:pt x="25" y="1167"/>
                  </a:cubicBezTo>
                  <a:cubicBezTo>
                    <a:pt x="72" y="1667"/>
                    <a:pt x="477" y="2096"/>
                    <a:pt x="1025" y="2143"/>
                  </a:cubicBezTo>
                  <a:cubicBezTo>
                    <a:pt x="1059" y="2147"/>
                    <a:pt x="1093" y="2148"/>
                    <a:pt x="1126" y="2148"/>
                  </a:cubicBezTo>
                  <a:cubicBezTo>
                    <a:pt x="1585" y="2148"/>
                    <a:pt x="1987" y="1851"/>
                    <a:pt x="2120" y="1429"/>
                  </a:cubicBezTo>
                  <a:lnTo>
                    <a:pt x="3049" y="1429"/>
                  </a:lnTo>
                  <a:lnTo>
                    <a:pt x="3049" y="762"/>
                  </a:lnTo>
                  <a:lnTo>
                    <a:pt x="2120" y="762"/>
                  </a:lnTo>
                  <a:cubicBezTo>
                    <a:pt x="1977" y="310"/>
                    <a:pt x="1573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4" name="Google Shape;8544;p55"/>
            <p:cNvSpPr/>
            <p:nvPr/>
          </p:nvSpPr>
          <p:spPr>
            <a:xfrm>
              <a:off x="2459134" y="2043584"/>
              <a:ext cx="180080" cy="91834"/>
            </a:xfrm>
            <a:custGeom>
              <a:rect b="b" l="l" r="r" t="t"/>
              <a:pathLst>
                <a:path extrusionOk="0" h="3097" w="6073">
                  <a:moveTo>
                    <a:pt x="3858" y="1"/>
                  </a:moveTo>
                  <a:lnTo>
                    <a:pt x="3858" y="787"/>
                  </a:lnTo>
                  <a:lnTo>
                    <a:pt x="0" y="787"/>
                  </a:lnTo>
                  <a:lnTo>
                    <a:pt x="0" y="2358"/>
                  </a:lnTo>
                  <a:lnTo>
                    <a:pt x="3858" y="2358"/>
                  </a:lnTo>
                  <a:lnTo>
                    <a:pt x="3858" y="3097"/>
                  </a:lnTo>
                  <a:lnTo>
                    <a:pt x="3882" y="3097"/>
                  </a:lnTo>
                  <a:lnTo>
                    <a:pt x="6073" y="1549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5" name="Google Shape;8545;p55"/>
            <p:cNvSpPr/>
            <p:nvPr/>
          </p:nvSpPr>
          <p:spPr>
            <a:xfrm>
              <a:off x="2349655" y="2165754"/>
              <a:ext cx="90440" cy="63634"/>
            </a:xfrm>
            <a:custGeom>
              <a:rect b="b" l="l" r="r" t="t"/>
              <a:pathLst>
                <a:path extrusionOk="0" h="2146" w="3050">
                  <a:moveTo>
                    <a:pt x="1096" y="1"/>
                  </a:moveTo>
                  <a:cubicBezTo>
                    <a:pt x="477" y="1"/>
                    <a:pt x="1" y="525"/>
                    <a:pt x="25" y="1144"/>
                  </a:cubicBezTo>
                  <a:cubicBezTo>
                    <a:pt x="72" y="1668"/>
                    <a:pt x="477" y="2073"/>
                    <a:pt x="1025" y="2144"/>
                  </a:cubicBezTo>
                  <a:cubicBezTo>
                    <a:pt x="1043" y="2145"/>
                    <a:pt x="1061" y="2145"/>
                    <a:pt x="1079" y="2145"/>
                  </a:cubicBezTo>
                  <a:cubicBezTo>
                    <a:pt x="1557" y="2145"/>
                    <a:pt x="1983" y="1843"/>
                    <a:pt x="2120" y="1430"/>
                  </a:cubicBezTo>
                  <a:lnTo>
                    <a:pt x="3049" y="1430"/>
                  </a:lnTo>
                  <a:lnTo>
                    <a:pt x="3049" y="739"/>
                  </a:lnTo>
                  <a:lnTo>
                    <a:pt x="2120" y="739"/>
                  </a:lnTo>
                  <a:cubicBezTo>
                    <a:pt x="1977" y="286"/>
                    <a:pt x="1573" y="1"/>
                    <a:pt x="1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6" name="Google Shape;8546;p55"/>
            <p:cNvSpPr/>
            <p:nvPr/>
          </p:nvSpPr>
          <p:spPr>
            <a:xfrm>
              <a:off x="2459134" y="2151639"/>
              <a:ext cx="232357" cy="91834"/>
            </a:xfrm>
            <a:custGeom>
              <a:rect b="b" l="l" r="r" t="t"/>
              <a:pathLst>
                <a:path extrusionOk="0" h="3097" w="7836">
                  <a:moveTo>
                    <a:pt x="5668" y="0"/>
                  </a:moveTo>
                  <a:lnTo>
                    <a:pt x="5668" y="762"/>
                  </a:lnTo>
                  <a:lnTo>
                    <a:pt x="0" y="762"/>
                  </a:lnTo>
                  <a:lnTo>
                    <a:pt x="0" y="2310"/>
                  </a:lnTo>
                  <a:lnTo>
                    <a:pt x="5668" y="2310"/>
                  </a:lnTo>
                  <a:lnTo>
                    <a:pt x="5668" y="3096"/>
                  </a:lnTo>
                  <a:lnTo>
                    <a:pt x="7835" y="1548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7" name="Google Shape;8547;p55"/>
          <p:cNvGrpSpPr/>
          <p:nvPr/>
        </p:nvGrpSpPr>
        <p:grpSpPr>
          <a:xfrm>
            <a:off x="2586565" y="1943327"/>
            <a:ext cx="307200" cy="340386"/>
            <a:chOff x="2967565" y="1943327"/>
            <a:chExt cx="307200" cy="340386"/>
          </a:xfrm>
        </p:grpSpPr>
        <p:sp>
          <p:nvSpPr>
            <p:cNvPr id="8548" name="Google Shape;8548;p55"/>
            <p:cNvSpPr/>
            <p:nvPr/>
          </p:nvSpPr>
          <p:spPr>
            <a:xfrm>
              <a:off x="3030429" y="2095862"/>
              <a:ext cx="182215" cy="49460"/>
            </a:xfrm>
            <a:custGeom>
              <a:rect b="b" l="l" r="r" t="t"/>
              <a:pathLst>
                <a:path extrusionOk="0" h="1668" w="6145">
                  <a:moveTo>
                    <a:pt x="738" y="0"/>
                  </a:moveTo>
                  <a:lnTo>
                    <a:pt x="0" y="1667"/>
                  </a:lnTo>
                  <a:lnTo>
                    <a:pt x="6144" y="166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9" name="Google Shape;8549;p55"/>
            <p:cNvSpPr/>
            <p:nvPr/>
          </p:nvSpPr>
          <p:spPr>
            <a:xfrm>
              <a:off x="3061476" y="2027364"/>
              <a:ext cx="120804" cy="49460"/>
            </a:xfrm>
            <a:custGeom>
              <a:rect b="b" l="l" r="r" t="t"/>
              <a:pathLst>
                <a:path extrusionOk="0" h="1668" w="4074">
                  <a:moveTo>
                    <a:pt x="763" y="0"/>
                  </a:moveTo>
                  <a:lnTo>
                    <a:pt x="1" y="1667"/>
                  </a:lnTo>
                  <a:lnTo>
                    <a:pt x="4073" y="1667"/>
                  </a:lnTo>
                  <a:lnTo>
                    <a:pt x="3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0" name="Google Shape;8550;p55"/>
            <p:cNvSpPr/>
            <p:nvPr/>
          </p:nvSpPr>
          <p:spPr>
            <a:xfrm>
              <a:off x="2998641" y="2165754"/>
              <a:ext cx="245048" cy="49460"/>
            </a:xfrm>
            <a:custGeom>
              <a:rect b="b" l="l" r="r" t="t"/>
              <a:pathLst>
                <a:path extrusionOk="0" h="1668" w="8264">
                  <a:moveTo>
                    <a:pt x="739" y="1"/>
                  </a:moveTo>
                  <a:lnTo>
                    <a:pt x="0" y="1668"/>
                  </a:lnTo>
                  <a:lnTo>
                    <a:pt x="8264" y="1668"/>
                  </a:lnTo>
                  <a:lnTo>
                    <a:pt x="7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1" name="Google Shape;8551;p55"/>
            <p:cNvSpPr/>
            <p:nvPr/>
          </p:nvSpPr>
          <p:spPr>
            <a:xfrm>
              <a:off x="3091841" y="1943327"/>
              <a:ext cx="58653" cy="64287"/>
            </a:xfrm>
            <a:custGeom>
              <a:rect b="b" l="l" r="r" t="t"/>
              <a:pathLst>
                <a:path extrusionOk="0" h="2168" w="1978">
                  <a:moveTo>
                    <a:pt x="1001" y="0"/>
                  </a:moveTo>
                  <a:lnTo>
                    <a:pt x="1" y="2167"/>
                  </a:lnTo>
                  <a:lnTo>
                    <a:pt x="1977" y="2167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2" name="Google Shape;8552;p55"/>
            <p:cNvSpPr/>
            <p:nvPr/>
          </p:nvSpPr>
          <p:spPr>
            <a:xfrm>
              <a:off x="2967565" y="2234253"/>
              <a:ext cx="307200" cy="49460"/>
            </a:xfrm>
            <a:custGeom>
              <a:rect b="b" l="l" r="r" t="t"/>
              <a:pathLst>
                <a:path extrusionOk="0" h="1668" w="10360">
                  <a:moveTo>
                    <a:pt x="739" y="1"/>
                  </a:moveTo>
                  <a:lnTo>
                    <a:pt x="1" y="1668"/>
                  </a:lnTo>
                  <a:lnTo>
                    <a:pt x="10360" y="1668"/>
                  </a:lnTo>
                  <a:lnTo>
                    <a:pt x="96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3" name="Google Shape;8553;p55"/>
          <p:cNvGrpSpPr/>
          <p:nvPr/>
        </p:nvGrpSpPr>
        <p:grpSpPr>
          <a:xfrm>
            <a:off x="3274232" y="1939087"/>
            <a:ext cx="340411" cy="339675"/>
            <a:chOff x="3502832" y="1939087"/>
            <a:chExt cx="340411" cy="339675"/>
          </a:xfrm>
        </p:grpSpPr>
        <p:sp>
          <p:nvSpPr>
            <p:cNvPr id="8554" name="Google Shape;8554;p55"/>
            <p:cNvSpPr/>
            <p:nvPr/>
          </p:nvSpPr>
          <p:spPr>
            <a:xfrm>
              <a:off x="3578417" y="2091622"/>
              <a:ext cx="187137" cy="31787"/>
            </a:xfrm>
            <a:custGeom>
              <a:rect b="b" l="l" r="r" t="t"/>
              <a:pathLst>
                <a:path extrusionOk="0" h="1072" w="6311">
                  <a:moveTo>
                    <a:pt x="0" y="0"/>
                  </a:moveTo>
                  <a:lnTo>
                    <a:pt x="0" y="1072"/>
                  </a:lnTo>
                  <a:lnTo>
                    <a:pt x="6311" y="1072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5" name="Google Shape;8555;p55"/>
            <p:cNvSpPr/>
            <p:nvPr/>
          </p:nvSpPr>
          <p:spPr>
            <a:xfrm>
              <a:off x="3552975" y="2142447"/>
              <a:ext cx="239414" cy="31817"/>
            </a:xfrm>
            <a:custGeom>
              <a:rect b="b" l="l" r="r" t="t"/>
              <a:pathLst>
                <a:path extrusionOk="0" h="1073" w="8074">
                  <a:moveTo>
                    <a:pt x="1" y="1"/>
                  </a:moveTo>
                  <a:lnTo>
                    <a:pt x="1" y="1072"/>
                  </a:lnTo>
                  <a:lnTo>
                    <a:pt x="8074" y="1072"/>
                  </a:lnTo>
                  <a:lnTo>
                    <a:pt x="80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6" name="Google Shape;8556;p55"/>
            <p:cNvSpPr/>
            <p:nvPr/>
          </p:nvSpPr>
          <p:spPr>
            <a:xfrm>
              <a:off x="3528986" y="2194725"/>
              <a:ext cx="286710" cy="31787"/>
            </a:xfrm>
            <a:custGeom>
              <a:rect b="b" l="l" r="r" t="t"/>
              <a:pathLst>
                <a:path extrusionOk="0" h="1072" w="9669">
                  <a:moveTo>
                    <a:pt x="0" y="0"/>
                  </a:moveTo>
                  <a:lnTo>
                    <a:pt x="0" y="1072"/>
                  </a:lnTo>
                  <a:lnTo>
                    <a:pt x="9669" y="1072"/>
                  </a:lnTo>
                  <a:lnTo>
                    <a:pt x="96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7" name="Google Shape;8557;p55"/>
            <p:cNvSpPr/>
            <p:nvPr/>
          </p:nvSpPr>
          <p:spPr>
            <a:xfrm>
              <a:off x="3606647" y="1939087"/>
              <a:ext cx="161043" cy="132072"/>
            </a:xfrm>
            <a:custGeom>
              <a:rect b="b" l="l" r="r" t="t"/>
              <a:pathLst>
                <a:path extrusionOk="0" h="4454" w="5431">
                  <a:moveTo>
                    <a:pt x="1906" y="0"/>
                  </a:moveTo>
                  <a:lnTo>
                    <a:pt x="1906" y="3382"/>
                  </a:lnTo>
                  <a:lnTo>
                    <a:pt x="1" y="3382"/>
                  </a:lnTo>
                  <a:lnTo>
                    <a:pt x="1" y="4454"/>
                  </a:lnTo>
                  <a:lnTo>
                    <a:pt x="4478" y="4454"/>
                  </a:lnTo>
                  <a:lnTo>
                    <a:pt x="4478" y="3382"/>
                  </a:lnTo>
                  <a:lnTo>
                    <a:pt x="2573" y="3382"/>
                  </a:lnTo>
                  <a:lnTo>
                    <a:pt x="2573" y="2072"/>
                  </a:lnTo>
                  <a:lnTo>
                    <a:pt x="5430" y="2072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8" name="Google Shape;8558;p55"/>
            <p:cNvSpPr/>
            <p:nvPr/>
          </p:nvSpPr>
          <p:spPr>
            <a:xfrm>
              <a:off x="3502832" y="2246974"/>
              <a:ext cx="340411" cy="31787"/>
            </a:xfrm>
            <a:custGeom>
              <a:rect b="b" l="l" r="r" t="t"/>
              <a:pathLst>
                <a:path extrusionOk="0" h="1072" w="11480">
                  <a:moveTo>
                    <a:pt x="1" y="0"/>
                  </a:moveTo>
                  <a:lnTo>
                    <a:pt x="1" y="1072"/>
                  </a:lnTo>
                  <a:lnTo>
                    <a:pt x="11479" y="1072"/>
                  </a:lnTo>
                  <a:lnTo>
                    <a:pt x="114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9" name="Google Shape;8559;p55"/>
          <p:cNvGrpSpPr/>
          <p:nvPr/>
        </p:nvGrpSpPr>
        <p:grpSpPr>
          <a:xfrm>
            <a:off x="4042436" y="1946856"/>
            <a:ext cx="341808" cy="341808"/>
            <a:chOff x="4118636" y="1946856"/>
            <a:chExt cx="341808" cy="341808"/>
          </a:xfrm>
        </p:grpSpPr>
        <p:sp>
          <p:nvSpPr>
            <p:cNvPr id="8560" name="Google Shape;8560;p55"/>
            <p:cNvSpPr/>
            <p:nvPr/>
          </p:nvSpPr>
          <p:spPr>
            <a:xfrm>
              <a:off x="4159587" y="2127621"/>
              <a:ext cx="120063" cy="120093"/>
            </a:xfrm>
            <a:custGeom>
              <a:rect b="b" l="l" r="r" t="t"/>
              <a:pathLst>
                <a:path extrusionOk="0" h="4050" w="4049">
                  <a:moveTo>
                    <a:pt x="2739" y="1"/>
                  </a:moveTo>
                  <a:cubicBezTo>
                    <a:pt x="1215" y="1"/>
                    <a:pt x="0" y="1215"/>
                    <a:pt x="0" y="2739"/>
                  </a:cubicBezTo>
                  <a:lnTo>
                    <a:pt x="0" y="4049"/>
                  </a:lnTo>
                  <a:lnTo>
                    <a:pt x="1310" y="4049"/>
                  </a:lnTo>
                  <a:cubicBezTo>
                    <a:pt x="2810" y="4049"/>
                    <a:pt x="4049" y="2835"/>
                    <a:pt x="4049" y="1310"/>
                  </a:cubicBezTo>
                  <a:lnTo>
                    <a:pt x="4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1" name="Google Shape;8561;p55"/>
            <p:cNvSpPr/>
            <p:nvPr/>
          </p:nvSpPr>
          <p:spPr>
            <a:xfrm>
              <a:off x="4299401" y="2127621"/>
              <a:ext cx="161043" cy="161043"/>
            </a:xfrm>
            <a:custGeom>
              <a:rect b="b" l="l" r="r" t="t"/>
              <a:pathLst>
                <a:path extrusionOk="0" h="5431" w="5431">
                  <a:moveTo>
                    <a:pt x="3525" y="1525"/>
                  </a:moveTo>
                  <a:lnTo>
                    <a:pt x="3525" y="2215"/>
                  </a:lnTo>
                  <a:lnTo>
                    <a:pt x="1644" y="2215"/>
                  </a:lnTo>
                  <a:lnTo>
                    <a:pt x="1644" y="1525"/>
                  </a:lnTo>
                  <a:close/>
                  <a:moveTo>
                    <a:pt x="3525" y="3073"/>
                  </a:moveTo>
                  <a:lnTo>
                    <a:pt x="3525" y="3740"/>
                  </a:lnTo>
                  <a:lnTo>
                    <a:pt x="1644" y="3740"/>
                  </a:lnTo>
                  <a:lnTo>
                    <a:pt x="1644" y="3073"/>
                  </a:lnTo>
                  <a:close/>
                  <a:moveTo>
                    <a:pt x="1" y="1"/>
                  </a:moveTo>
                  <a:lnTo>
                    <a:pt x="1" y="1882"/>
                  </a:lnTo>
                  <a:cubicBezTo>
                    <a:pt x="1" y="3811"/>
                    <a:pt x="1596" y="5430"/>
                    <a:pt x="3549" y="5430"/>
                  </a:cubicBezTo>
                  <a:lnTo>
                    <a:pt x="5430" y="5430"/>
                  </a:lnTo>
                  <a:lnTo>
                    <a:pt x="5430" y="3549"/>
                  </a:lnTo>
                  <a:cubicBezTo>
                    <a:pt x="5430" y="1572"/>
                    <a:pt x="3859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2" name="Google Shape;8562;p55"/>
            <p:cNvSpPr/>
            <p:nvPr/>
          </p:nvSpPr>
          <p:spPr>
            <a:xfrm>
              <a:off x="4118636" y="1946856"/>
              <a:ext cx="161725" cy="160331"/>
            </a:xfrm>
            <a:custGeom>
              <a:rect b="b" l="l" r="r" t="t"/>
              <a:pathLst>
                <a:path extrusionOk="0" h="5407" w="5454">
                  <a:moveTo>
                    <a:pt x="3810" y="1667"/>
                  </a:moveTo>
                  <a:lnTo>
                    <a:pt x="3810" y="2358"/>
                  </a:lnTo>
                  <a:lnTo>
                    <a:pt x="1929" y="2358"/>
                  </a:lnTo>
                  <a:lnTo>
                    <a:pt x="1929" y="1667"/>
                  </a:lnTo>
                  <a:close/>
                  <a:moveTo>
                    <a:pt x="3810" y="3191"/>
                  </a:moveTo>
                  <a:lnTo>
                    <a:pt x="3810" y="3858"/>
                  </a:lnTo>
                  <a:lnTo>
                    <a:pt x="1929" y="3858"/>
                  </a:lnTo>
                  <a:lnTo>
                    <a:pt x="1929" y="3191"/>
                  </a:lnTo>
                  <a:close/>
                  <a:moveTo>
                    <a:pt x="0" y="0"/>
                  </a:moveTo>
                  <a:lnTo>
                    <a:pt x="0" y="1882"/>
                  </a:lnTo>
                  <a:cubicBezTo>
                    <a:pt x="0" y="3834"/>
                    <a:pt x="1620" y="5406"/>
                    <a:pt x="3572" y="5406"/>
                  </a:cubicBezTo>
                  <a:lnTo>
                    <a:pt x="5454" y="5406"/>
                  </a:lnTo>
                  <a:lnTo>
                    <a:pt x="5454" y="3549"/>
                  </a:lnTo>
                  <a:cubicBezTo>
                    <a:pt x="5454" y="1572"/>
                    <a:pt x="3882" y="0"/>
                    <a:pt x="1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3" name="Google Shape;8563;p55"/>
            <p:cNvSpPr/>
            <p:nvPr/>
          </p:nvSpPr>
          <p:spPr>
            <a:xfrm>
              <a:off x="4300824" y="1987095"/>
              <a:ext cx="120063" cy="120093"/>
            </a:xfrm>
            <a:custGeom>
              <a:rect b="b" l="l" r="r" t="t"/>
              <a:pathLst>
                <a:path extrusionOk="0" h="4050" w="4049">
                  <a:moveTo>
                    <a:pt x="2739" y="1"/>
                  </a:moveTo>
                  <a:cubicBezTo>
                    <a:pt x="1215" y="1"/>
                    <a:pt x="0" y="1239"/>
                    <a:pt x="0" y="2739"/>
                  </a:cubicBezTo>
                  <a:lnTo>
                    <a:pt x="0" y="4049"/>
                  </a:lnTo>
                  <a:lnTo>
                    <a:pt x="1310" y="4049"/>
                  </a:lnTo>
                  <a:cubicBezTo>
                    <a:pt x="2787" y="4049"/>
                    <a:pt x="4049" y="2835"/>
                    <a:pt x="4049" y="1310"/>
                  </a:cubicBezTo>
                  <a:lnTo>
                    <a:pt x="4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4" name="Google Shape;8564;p55"/>
          <p:cNvGrpSpPr/>
          <p:nvPr/>
        </p:nvGrpSpPr>
        <p:grpSpPr>
          <a:xfrm>
            <a:off x="4781639" y="1935558"/>
            <a:ext cx="341839" cy="343910"/>
            <a:chOff x="4705439" y="1935558"/>
            <a:chExt cx="341839" cy="343910"/>
          </a:xfrm>
        </p:grpSpPr>
        <p:sp>
          <p:nvSpPr>
            <p:cNvPr id="8565" name="Google Shape;8565;p55"/>
            <p:cNvSpPr/>
            <p:nvPr/>
          </p:nvSpPr>
          <p:spPr>
            <a:xfrm>
              <a:off x="4788082" y="1996287"/>
              <a:ext cx="177974" cy="221741"/>
            </a:xfrm>
            <a:custGeom>
              <a:rect b="b" l="l" r="r" t="t"/>
              <a:pathLst>
                <a:path extrusionOk="0" h="7478" w="6002">
                  <a:moveTo>
                    <a:pt x="0" y="0"/>
                  </a:moveTo>
                  <a:lnTo>
                    <a:pt x="0" y="691"/>
                  </a:lnTo>
                  <a:lnTo>
                    <a:pt x="500" y="691"/>
                  </a:lnTo>
                  <a:cubicBezTo>
                    <a:pt x="858" y="691"/>
                    <a:pt x="1215" y="834"/>
                    <a:pt x="1477" y="1072"/>
                  </a:cubicBezTo>
                  <a:lnTo>
                    <a:pt x="3168" y="2667"/>
                  </a:lnTo>
                  <a:lnTo>
                    <a:pt x="2334" y="4263"/>
                  </a:lnTo>
                  <a:lnTo>
                    <a:pt x="1929" y="3858"/>
                  </a:lnTo>
                  <a:cubicBezTo>
                    <a:pt x="1548" y="3501"/>
                    <a:pt x="1024" y="3310"/>
                    <a:pt x="500" y="3310"/>
                  </a:cubicBezTo>
                  <a:lnTo>
                    <a:pt x="0" y="3310"/>
                  </a:lnTo>
                  <a:lnTo>
                    <a:pt x="0" y="3977"/>
                  </a:lnTo>
                  <a:lnTo>
                    <a:pt x="500" y="3977"/>
                  </a:lnTo>
                  <a:cubicBezTo>
                    <a:pt x="858" y="3977"/>
                    <a:pt x="1215" y="4144"/>
                    <a:pt x="1453" y="4382"/>
                  </a:cubicBezTo>
                  <a:lnTo>
                    <a:pt x="1977" y="4882"/>
                  </a:lnTo>
                  <a:lnTo>
                    <a:pt x="1310" y="6168"/>
                  </a:lnTo>
                  <a:cubicBezTo>
                    <a:pt x="1096" y="6549"/>
                    <a:pt x="715" y="6787"/>
                    <a:pt x="262" y="6787"/>
                  </a:cubicBezTo>
                  <a:lnTo>
                    <a:pt x="0" y="6787"/>
                  </a:lnTo>
                  <a:lnTo>
                    <a:pt x="0" y="7478"/>
                  </a:lnTo>
                  <a:lnTo>
                    <a:pt x="286" y="7478"/>
                  </a:lnTo>
                  <a:cubicBezTo>
                    <a:pt x="977" y="7478"/>
                    <a:pt x="1596" y="7073"/>
                    <a:pt x="1929" y="6478"/>
                  </a:cubicBezTo>
                  <a:lnTo>
                    <a:pt x="2525" y="5382"/>
                  </a:lnTo>
                  <a:lnTo>
                    <a:pt x="4073" y="6811"/>
                  </a:lnTo>
                  <a:cubicBezTo>
                    <a:pt x="4454" y="7168"/>
                    <a:pt x="4954" y="7383"/>
                    <a:pt x="5501" y="7383"/>
                  </a:cubicBezTo>
                  <a:lnTo>
                    <a:pt x="6002" y="7383"/>
                  </a:lnTo>
                  <a:lnTo>
                    <a:pt x="6002" y="6692"/>
                  </a:lnTo>
                  <a:lnTo>
                    <a:pt x="5454" y="6692"/>
                  </a:lnTo>
                  <a:cubicBezTo>
                    <a:pt x="5097" y="6692"/>
                    <a:pt x="4739" y="6549"/>
                    <a:pt x="4477" y="6311"/>
                  </a:cubicBezTo>
                  <a:lnTo>
                    <a:pt x="2810" y="4739"/>
                  </a:lnTo>
                  <a:lnTo>
                    <a:pt x="3644" y="3144"/>
                  </a:lnTo>
                  <a:lnTo>
                    <a:pt x="4025" y="3501"/>
                  </a:lnTo>
                  <a:cubicBezTo>
                    <a:pt x="4430" y="3858"/>
                    <a:pt x="4930" y="4072"/>
                    <a:pt x="5454" y="4072"/>
                  </a:cubicBezTo>
                  <a:lnTo>
                    <a:pt x="5978" y="4072"/>
                  </a:lnTo>
                  <a:lnTo>
                    <a:pt x="5978" y="3382"/>
                  </a:lnTo>
                  <a:lnTo>
                    <a:pt x="5454" y="3382"/>
                  </a:lnTo>
                  <a:cubicBezTo>
                    <a:pt x="5097" y="3382"/>
                    <a:pt x="4739" y="3239"/>
                    <a:pt x="4501" y="3001"/>
                  </a:cubicBezTo>
                  <a:lnTo>
                    <a:pt x="4001" y="2525"/>
                  </a:lnTo>
                  <a:lnTo>
                    <a:pt x="4668" y="1310"/>
                  </a:lnTo>
                  <a:cubicBezTo>
                    <a:pt x="4858" y="929"/>
                    <a:pt x="5287" y="691"/>
                    <a:pt x="5692" y="691"/>
                  </a:cubicBezTo>
                  <a:lnTo>
                    <a:pt x="5978" y="691"/>
                  </a:lnTo>
                  <a:lnTo>
                    <a:pt x="5978" y="0"/>
                  </a:lnTo>
                  <a:lnTo>
                    <a:pt x="5716" y="0"/>
                  </a:lnTo>
                  <a:cubicBezTo>
                    <a:pt x="5025" y="0"/>
                    <a:pt x="4406" y="381"/>
                    <a:pt x="4073" y="977"/>
                  </a:cubicBezTo>
                  <a:lnTo>
                    <a:pt x="3501" y="2024"/>
                  </a:lnTo>
                  <a:lnTo>
                    <a:pt x="1929" y="572"/>
                  </a:lnTo>
                  <a:cubicBezTo>
                    <a:pt x="1548" y="215"/>
                    <a:pt x="1024" y="0"/>
                    <a:pt x="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6" name="Google Shape;8566;p55"/>
            <p:cNvSpPr/>
            <p:nvPr/>
          </p:nvSpPr>
          <p:spPr>
            <a:xfrm>
              <a:off x="4705439" y="1935558"/>
              <a:ext cx="62893" cy="340381"/>
            </a:xfrm>
            <a:custGeom>
              <a:rect b="b" l="l" r="r" t="t"/>
              <a:pathLst>
                <a:path extrusionOk="0" h="11479" w="2121">
                  <a:moveTo>
                    <a:pt x="763" y="0"/>
                  </a:moveTo>
                  <a:lnTo>
                    <a:pt x="763" y="1358"/>
                  </a:lnTo>
                  <a:cubicBezTo>
                    <a:pt x="334" y="1501"/>
                    <a:pt x="1" y="1905"/>
                    <a:pt x="1" y="2382"/>
                  </a:cubicBezTo>
                  <a:cubicBezTo>
                    <a:pt x="1" y="2858"/>
                    <a:pt x="311" y="3239"/>
                    <a:pt x="763" y="3382"/>
                  </a:cubicBezTo>
                  <a:lnTo>
                    <a:pt x="763" y="4715"/>
                  </a:lnTo>
                  <a:cubicBezTo>
                    <a:pt x="334" y="4882"/>
                    <a:pt x="1" y="5263"/>
                    <a:pt x="1" y="5739"/>
                  </a:cubicBezTo>
                  <a:cubicBezTo>
                    <a:pt x="1" y="6216"/>
                    <a:pt x="311" y="6597"/>
                    <a:pt x="763" y="6740"/>
                  </a:cubicBezTo>
                  <a:lnTo>
                    <a:pt x="763" y="8097"/>
                  </a:lnTo>
                  <a:cubicBezTo>
                    <a:pt x="334" y="8240"/>
                    <a:pt x="1" y="8621"/>
                    <a:pt x="1" y="9097"/>
                  </a:cubicBezTo>
                  <a:cubicBezTo>
                    <a:pt x="1" y="9574"/>
                    <a:pt x="311" y="9955"/>
                    <a:pt x="763" y="10121"/>
                  </a:cubicBezTo>
                  <a:lnTo>
                    <a:pt x="763" y="11479"/>
                  </a:lnTo>
                  <a:lnTo>
                    <a:pt x="1430" y="11479"/>
                  </a:lnTo>
                  <a:lnTo>
                    <a:pt x="1430" y="10121"/>
                  </a:lnTo>
                  <a:cubicBezTo>
                    <a:pt x="1763" y="10002"/>
                    <a:pt x="2001" y="9764"/>
                    <a:pt x="2120" y="9431"/>
                  </a:cubicBezTo>
                  <a:lnTo>
                    <a:pt x="2120" y="8835"/>
                  </a:lnTo>
                  <a:lnTo>
                    <a:pt x="2097" y="8835"/>
                  </a:lnTo>
                  <a:cubicBezTo>
                    <a:pt x="1978" y="8502"/>
                    <a:pt x="1739" y="8264"/>
                    <a:pt x="1406" y="8145"/>
                  </a:cubicBezTo>
                  <a:lnTo>
                    <a:pt x="1406" y="6811"/>
                  </a:lnTo>
                  <a:cubicBezTo>
                    <a:pt x="1739" y="6692"/>
                    <a:pt x="1978" y="6454"/>
                    <a:pt x="2097" y="6120"/>
                  </a:cubicBezTo>
                  <a:lnTo>
                    <a:pt x="2097" y="5430"/>
                  </a:lnTo>
                  <a:cubicBezTo>
                    <a:pt x="1978" y="5120"/>
                    <a:pt x="1739" y="4882"/>
                    <a:pt x="1406" y="4763"/>
                  </a:cubicBezTo>
                  <a:lnTo>
                    <a:pt x="1406" y="3406"/>
                  </a:lnTo>
                  <a:cubicBezTo>
                    <a:pt x="1739" y="3287"/>
                    <a:pt x="1978" y="3048"/>
                    <a:pt x="2097" y="2739"/>
                  </a:cubicBezTo>
                  <a:lnTo>
                    <a:pt x="2097" y="2048"/>
                  </a:lnTo>
                  <a:cubicBezTo>
                    <a:pt x="1978" y="1715"/>
                    <a:pt x="1739" y="1477"/>
                    <a:pt x="1406" y="1358"/>
                  </a:cubicBezTo>
                  <a:lnTo>
                    <a:pt x="1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7" name="Google Shape;8567;p55"/>
            <p:cNvSpPr/>
            <p:nvPr/>
          </p:nvSpPr>
          <p:spPr>
            <a:xfrm>
              <a:off x="4984386" y="1936952"/>
              <a:ext cx="62893" cy="342516"/>
            </a:xfrm>
            <a:custGeom>
              <a:rect b="b" l="l" r="r" t="t"/>
              <a:pathLst>
                <a:path extrusionOk="0" h="11551" w="2121">
                  <a:moveTo>
                    <a:pt x="691" y="1"/>
                  </a:moveTo>
                  <a:lnTo>
                    <a:pt x="691" y="1382"/>
                  </a:lnTo>
                  <a:cubicBezTo>
                    <a:pt x="358" y="1501"/>
                    <a:pt x="120" y="1739"/>
                    <a:pt x="1" y="2049"/>
                  </a:cubicBezTo>
                  <a:lnTo>
                    <a:pt x="1" y="2739"/>
                  </a:lnTo>
                  <a:cubicBezTo>
                    <a:pt x="120" y="3073"/>
                    <a:pt x="358" y="3311"/>
                    <a:pt x="691" y="3430"/>
                  </a:cubicBezTo>
                  <a:lnTo>
                    <a:pt x="691" y="4764"/>
                  </a:lnTo>
                  <a:cubicBezTo>
                    <a:pt x="358" y="4883"/>
                    <a:pt x="120" y="5121"/>
                    <a:pt x="1" y="5454"/>
                  </a:cubicBezTo>
                  <a:lnTo>
                    <a:pt x="1" y="6145"/>
                  </a:lnTo>
                  <a:cubicBezTo>
                    <a:pt x="120" y="6455"/>
                    <a:pt x="358" y="6693"/>
                    <a:pt x="691" y="6812"/>
                  </a:cubicBezTo>
                  <a:lnTo>
                    <a:pt x="691" y="8145"/>
                  </a:lnTo>
                  <a:cubicBezTo>
                    <a:pt x="358" y="8264"/>
                    <a:pt x="120" y="8526"/>
                    <a:pt x="1" y="8836"/>
                  </a:cubicBezTo>
                  <a:lnTo>
                    <a:pt x="1" y="9503"/>
                  </a:lnTo>
                  <a:cubicBezTo>
                    <a:pt x="96" y="9836"/>
                    <a:pt x="358" y="10050"/>
                    <a:pt x="691" y="10170"/>
                  </a:cubicBezTo>
                  <a:lnTo>
                    <a:pt x="691" y="11551"/>
                  </a:lnTo>
                  <a:lnTo>
                    <a:pt x="1382" y="11551"/>
                  </a:lnTo>
                  <a:lnTo>
                    <a:pt x="1382" y="10170"/>
                  </a:lnTo>
                  <a:cubicBezTo>
                    <a:pt x="1787" y="10027"/>
                    <a:pt x="2120" y="9646"/>
                    <a:pt x="2120" y="9169"/>
                  </a:cubicBezTo>
                  <a:cubicBezTo>
                    <a:pt x="2120" y="8693"/>
                    <a:pt x="1834" y="8312"/>
                    <a:pt x="1382" y="8145"/>
                  </a:cubicBezTo>
                  <a:lnTo>
                    <a:pt x="1382" y="6812"/>
                  </a:lnTo>
                  <a:cubicBezTo>
                    <a:pt x="1787" y="6621"/>
                    <a:pt x="2120" y="6216"/>
                    <a:pt x="2120" y="5740"/>
                  </a:cubicBezTo>
                  <a:cubicBezTo>
                    <a:pt x="2120" y="5264"/>
                    <a:pt x="1834" y="4883"/>
                    <a:pt x="1382" y="4740"/>
                  </a:cubicBezTo>
                  <a:lnTo>
                    <a:pt x="1382" y="3406"/>
                  </a:lnTo>
                  <a:cubicBezTo>
                    <a:pt x="1787" y="3240"/>
                    <a:pt x="2120" y="2859"/>
                    <a:pt x="2120" y="2382"/>
                  </a:cubicBezTo>
                  <a:cubicBezTo>
                    <a:pt x="2120" y="1906"/>
                    <a:pt x="1834" y="1525"/>
                    <a:pt x="1382" y="1382"/>
                  </a:cubicBezTo>
                  <a:lnTo>
                    <a:pt x="13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8" name="Google Shape;8568;p55"/>
          <p:cNvSpPr/>
          <p:nvPr/>
        </p:nvSpPr>
        <p:spPr>
          <a:xfrm>
            <a:off x="5518768" y="1930606"/>
            <a:ext cx="340381" cy="341804"/>
          </a:xfrm>
          <a:custGeom>
            <a:rect b="b" l="l" r="r" t="t"/>
            <a:pathLst>
              <a:path extrusionOk="0" h="11527" w="11479">
                <a:moveTo>
                  <a:pt x="7049" y="0"/>
                </a:moveTo>
                <a:lnTo>
                  <a:pt x="7049" y="10836"/>
                </a:lnTo>
                <a:lnTo>
                  <a:pt x="6359" y="10836"/>
                </a:lnTo>
                <a:lnTo>
                  <a:pt x="6359" y="3430"/>
                </a:lnTo>
                <a:lnTo>
                  <a:pt x="5120" y="3430"/>
                </a:lnTo>
                <a:lnTo>
                  <a:pt x="5120" y="10836"/>
                </a:lnTo>
                <a:lnTo>
                  <a:pt x="4454" y="10836"/>
                </a:lnTo>
                <a:lnTo>
                  <a:pt x="4454" y="1882"/>
                </a:lnTo>
                <a:lnTo>
                  <a:pt x="3215" y="1882"/>
                </a:lnTo>
                <a:lnTo>
                  <a:pt x="3215" y="10836"/>
                </a:lnTo>
                <a:lnTo>
                  <a:pt x="2525" y="10836"/>
                </a:lnTo>
                <a:lnTo>
                  <a:pt x="2525" y="5002"/>
                </a:lnTo>
                <a:lnTo>
                  <a:pt x="1286" y="5002"/>
                </a:lnTo>
                <a:lnTo>
                  <a:pt x="1286" y="10836"/>
                </a:lnTo>
                <a:lnTo>
                  <a:pt x="0" y="10836"/>
                </a:lnTo>
                <a:lnTo>
                  <a:pt x="0" y="11527"/>
                </a:lnTo>
                <a:lnTo>
                  <a:pt x="11479" y="11527"/>
                </a:lnTo>
                <a:lnTo>
                  <a:pt x="11479" y="10836"/>
                </a:lnTo>
                <a:lnTo>
                  <a:pt x="10241" y="10836"/>
                </a:lnTo>
                <a:lnTo>
                  <a:pt x="10241" y="1882"/>
                </a:lnTo>
                <a:lnTo>
                  <a:pt x="8978" y="1882"/>
                </a:lnTo>
                <a:lnTo>
                  <a:pt x="8978" y="10836"/>
                </a:lnTo>
                <a:lnTo>
                  <a:pt x="8312" y="10836"/>
                </a:lnTo>
                <a:lnTo>
                  <a:pt x="831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69" name="Google Shape;8569;p55"/>
          <p:cNvGrpSpPr/>
          <p:nvPr/>
        </p:nvGrpSpPr>
        <p:grpSpPr>
          <a:xfrm>
            <a:off x="6262241" y="1992759"/>
            <a:ext cx="341809" cy="276839"/>
            <a:chOff x="5881241" y="1992759"/>
            <a:chExt cx="341809" cy="276839"/>
          </a:xfrm>
        </p:grpSpPr>
        <p:sp>
          <p:nvSpPr>
            <p:cNvPr id="8570" name="Google Shape;8570;p55"/>
            <p:cNvSpPr/>
            <p:nvPr/>
          </p:nvSpPr>
          <p:spPr>
            <a:xfrm>
              <a:off x="5881241" y="2032998"/>
              <a:ext cx="240126" cy="63575"/>
            </a:xfrm>
            <a:custGeom>
              <a:rect b="b" l="l" r="r" t="t"/>
              <a:pathLst>
                <a:path extrusionOk="0" h="2144" w="8098">
                  <a:moveTo>
                    <a:pt x="0" y="1"/>
                  </a:moveTo>
                  <a:lnTo>
                    <a:pt x="0" y="2144"/>
                  </a:lnTo>
                  <a:lnTo>
                    <a:pt x="7025" y="2144"/>
                  </a:lnTo>
                  <a:lnTo>
                    <a:pt x="8097" y="1072"/>
                  </a:lnTo>
                  <a:lnTo>
                    <a:pt x="70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1" name="Google Shape;8571;p55"/>
            <p:cNvSpPr/>
            <p:nvPr/>
          </p:nvSpPr>
          <p:spPr>
            <a:xfrm>
              <a:off x="6117784" y="2032998"/>
              <a:ext cx="105266" cy="63575"/>
            </a:xfrm>
            <a:custGeom>
              <a:rect b="b" l="l" r="r" t="t"/>
              <a:pathLst>
                <a:path extrusionOk="0" h="2144" w="3550">
                  <a:moveTo>
                    <a:pt x="1" y="1"/>
                  </a:moveTo>
                  <a:lnTo>
                    <a:pt x="1073" y="1072"/>
                  </a:lnTo>
                  <a:lnTo>
                    <a:pt x="1" y="2144"/>
                  </a:lnTo>
                  <a:lnTo>
                    <a:pt x="3549" y="2144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2" name="Google Shape;8572;p55"/>
            <p:cNvSpPr/>
            <p:nvPr/>
          </p:nvSpPr>
          <p:spPr>
            <a:xfrm>
              <a:off x="5882635" y="2119851"/>
              <a:ext cx="188590" cy="63605"/>
            </a:xfrm>
            <a:custGeom>
              <a:rect b="b" l="l" r="r" t="t"/>
              <a:pathLst>
                <a:path extrusionOk="0" h="2145" w="6360">
                  <a:moveTo>
                    <a:pt x="1" y="1"/>
                  </a:moveTo>
                  <a:lnTo>
                    <a:pt x="1" y="2144"/>
                  </a:lnTo>
                  <a:lnTo>
                    <a:pt x="5288" y="2144"/>
                  </a:lnTo>
                  <a:lnTo>
                    <a:pt x="6359" y="1072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3" name="Google Shape;8573;p55"/>
            <p:cNvSpPr/>
            <p:nvPr/>
          </p:nvSpPr>
          <p:spPr>
            <a:xfrm>
              <a:off x="6067670" y="2119851"/>
              <a:ext cx="155379" cy="63605"/>
            </a:xfrm>
            <a:custGeom>
              <a:rect b="b" l="l" r="r" t="t"/>
              <a:pathLst>
                <a:path extrusionOk="0" h="2145" w="5240">
                  <a:moveTo>
                    <a:pt x="0" y="1"/>
                  </a:moveTo>
                  <a:lnTo>
                    <a:pt x="1072" y="1072"/>
                  </a:lnTo>
                  <a:lnTo>
                    <a:pt x="0" y="2144"/>
                  </a:lnTo>
                  <a:lnTo>
                    <a:pt x="5239" y="2144"/>
                  </a:lnTo>
                  <a:lnTo>
                    <a:pt x="5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4" name="Google Shape;8574;p55"/>
            <p:cNvSpPr/>
            <p:nvPr/>
          </p:nvSpPr>
          <p:spPr>
            <a:xfrm>
              <a:off x="5881923" y="2206023"/>
              <a:ext cx="131390" cy="63575"/>
            </a:xfrm>
            <a:custGeom>
              <a:rect b="b" l="l" r="r" t="t"/>
              <a:pathLst>
                <a:path extrusionOk="0" h="2144" w="4431">
                  <a:moveTo>
                    <a:pt x="1" y="0"/>
                  </a:moveTo>
                  <a:lnTo>
                    <a:pt x="1" y="2143"/>
                  </a:lnTo>
                  <a:lnTo>
                    <a:pt x="3359" y="2143"/>
                  </a:lnTo>
                  <a:lnTo>
                    <a:pt x="4430" y="1072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5" name="Google Shape;8575;p55"/>
            <p:cNvSpPr/>
            <p:nvPr/>
          </p:nvSpPr>
          <p:spPr>
            <a:xfrm>
              <a:off x="6009046" y="2206023"/>
              <a:ext cx="214002" cy="63575"/>
            </a:xfrm>
            <a:custGeom>
              <a:rect b="b" l="l" r="r" t="t"/>
              <a:pathLst>
                <a:path extrusionOk="0" h="2144" w="7217">
                  <a:moveTo>
                    <a:pt x="1" y="0"/>
                  </a:moveTo>
                  <a:lnTo>
                    <a:pt x="1072" y="1072"/>
                  </a:lnTo>
                  <a:lnTo>
                    <a:pt x="1" y="2143"/>
                  </a:lnTo>
                  <a:lnTo>
                    <a:pt x="7216" y="2143"/>
                  </a:lnTo>
                  <a:lnTo>
                    <a:pt x="7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6" name="Google Shape;8576;p55"/>
            <p:cNvSpPr/>
            <p:nvPr/>
          </p:nvSpPr>
          <p:spPr>
            <a:xfrm>
              <a:off x="6162293" y="1992759"/>
              <a:ext cx="60758" cy="20490"/>
            </a:xfrm>
            <a:custGeom>
              <a:rect b="b" l="l" r="r" t="t"/>
              <a:pathLst>
                <a:path extrusionOk="0" h="691" w="2049">
                  <a:moveTo>
                    <a:pt x="0" y="0"/>
                  </a:moveTo>
                  <a:lnTo>
                    <a:pt x="0" y="691"/>
                  </a:lnTo>
                  <a:lnTo>
                    <a:pt x="2048" y="691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7" name="Google Shape;8577;p55"/>
            <p:cNvSpPr/>
            <p:nvPr/>
          </p:nvSpPr>
          <p:spPr>
            <a:xfrm>
              <a:off x="6121342" y="1992759"/>
              <a:ext cx="20490" cy="20490"/>
            </a:xfrm>
            <a:custGeom>
              <a:rect b="b" l="l" r="r" t="t"/>
              <a:pathLst>
                <a:path extrusionOk="0" h="691" w="691">
                  <a:moveTo>
                    <a:pt x="0" y="0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8" name="Google Shape;8578;p55"/>
          <p:cNvGrpSpPr/>
          <p:nvPr/>
        </p:nvGrpSpPr>
        <p:grpSpPr>
          <a:xfrm>
            <a:off x="6992994" y="1922125"/>
            <a:ext cx="342520" cy="340416"/>
            <a:chOff x="6459594" y="1922125"/>
            <a:chExt cx="342520" cy="340416"/>
          </a:xfrm>
        </p:grpSpPr>
        <p:sp>
          <p:nvSpPr>
            <p:cNvPr id="8579" name="Google Shape;8579;p55"/>
            <p:cNvSpPr/>
            <p:nvPr/>
          </p:nvSpPr>
          <p:spPr>
            <a:xfrm>
              <a:off x="6730059" y="2207417"/>
              <a:ext cx="71344" cy="55124"/>
            </a:xfrm>
            <a:custGeom>
              <a:rect b="b" l="l" r="r" t="t"/>
              <a:pathLst>
                <a:path extrusionOk="0" h="1859" w="2406">
                  <a:moveTo>
                    <a:pt x="0" y="1"/>
                  </a:moveTo>
                  <a:lnTo>
                    <a:pt x="0" y="1858"/>
                  </a:lnTo>
                  <a:lnTo>
                    <a:pt x="2405" y="1858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0" name="Google Shape;8580;p55"/>
            <p:cNvSpPr/>
            <p:nvPr/>
          </p:nvSpPr>
          <p:spPr>
            <a:xfrm>
              <a:off x="6640359" y="2207417"/>
              <a:ext cx="69239" cy="55124"/>
            </a:xfrm>
            <a:custGeom>
              <a:rect b="b" l="l" r="r" t="t"/>
              <a:pathLst>
                <a:path extrusionOk="0" h="1859" w="2335">
                  <a:moveTo>
                    <a:pt x="1" y="1"/>
                  </a:moveTo>
                  <a:lnTo>
                    <a:pt x="1" y="1858"/>
                  </a:lnTo>
                  <a:lnTo>
                    <a:pt x="2334" y="1858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1" name="Google Shape;8581;p55"/>
            <p:cNvSpPr/>
            <p:nvPr/>
          </p:nvSpPr>
          <p:spPr>
            <a:xfrm>
              <a:off x="6551400" y="2207417"/>
              <a:ext cx="69209" cy="55124"/>
            </a:xfrm>
            <a:custGeom>
              <a:rect b="b" l="l" r="r" t="t"/>
              <a:pathLst>
                <a:path extrusionOk="0" h="1859" w="2334">
                  <a:moveTo>
                    <a:pt x="0" y="1"/>
                  </a:moveTo>
                  <a:lnTo>
                    <a:pt x="0" y="1858"/>
                  </a:lnTo>
                  <a:lnTo>
                    <a:pt x="2334" y="1858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2" name="Google Shape;8582;p55"/>
            <p:cNvSpPr/>
            <p:nvPr/>
          </p:nvSpPr>
          <p:spPr>
            <a:xfrm>
              <a:off x="6460276" y="2207417"/>
              <a:ext cx="72085" cy="55124"/>
            </a:xfrm>
            <a:custGeom>
              <a:rect b="b" l="l" r="r" t="t"/>
              <a:pathLst>
                <a:path extrusionOk="0" h="1859" w="2431">
                  <a:moveTo>
                    <a:pt x="1" y="1"/>
                  </a:moveTo>
                  <a:lnTo>
                    <a:pt x="1" y="1858"/>
                  </a:lnTo>
                  <a:lnTo>
                    <a:pt x="2430" y="1858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3" name="Google Shape;8583;p55"/>
            <p:cNvSpPr/>
            <p:nvPr/>
          </p:nvSpPr>
          <p:spPr>
            <a:xfrm>
              <a:off x="6635407" y="2032286"/>
              <a:ext cx="78431" cy="155379"/>
            </a:xfrm>
            <a:custGeom>
              <a:rect b="b" l="l" r="r" t="t"/>
              <a:pathLst>
                <a:path extrusionOk="0" h="5240" w="2645">
                  <a:moveTo>
                    <a:pt x="1316" y="0"/>
                  </a:moveTo>
                  <a:cubicBezTo>
                    <a:pt x="596" y="0"/>
                    <a:pt x="1" y="587"/>
                    <a:pt x="1" y="1311"/>
                  </a:cubicBezTo>
                  <a:cubicBezTo>
                    <a:pt x="25" y="1906"/>
                    <a:pt x="453" y="2406"/>
                    <a:pt x="977" y="2549"/>
                  </a:cubicBezTo>
                  <a:lnTo>
                    <a:pt x="977" y="5240"/>
                  </a:lnTo>
                  <a:lnTo>
                    <a:pt x="1668" y="5240"/>
                  </a:lnTo>
                  <a:lnTo>
                    <a:pt x="1668" y="2549"/>
                  </a:lnTo>
                  <a:cubicBezTo>
                    <a:pt x="2216" y="2406"/>
                    <a:pt x="2644" y="1882"/>
                    <a:pt x="2621" y="1263"/>
                  </a:cubicBezTo>
                  <a:cubicBezTo>
                    <a:pt x="2597" y="596"/>
                    <a:pt x="2049" y="25"/>
                    <a:pt x="1358" y="1"/>
                  </a:cubicBezTo>
                  <a:cubicBezTo>
                    <a:pt x="1344" y="0"/>
                    <a:pt x="1330" y="0"/>
                    <a:pt x="13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4" name="Google Shape;8584;p55"/>
            <p:cNvSpPr/>
            <p:nvPr/>
          </p:nvSpPr>
          <p:spPr>
            <a:xfrm>
              <a:off x="6547841" y="1922125"/>
              <a:ext cx="78431" cy="265538"/>
            </a:xfrm>
            <a:custGeom>
              <a:rect b="b" l="l" r="r" t="t"/>
              <a:pathLst>
                <a:path extrusionOk="0" h="8955" w="2645">
                  <a:moveTo>
                    <a:pt x="1338" y="0"/>
                  </a:moveTo>
                  <a:cubicBezTo>
                    <a:pt x="596" y="0"/>
                    <a:pt x="1" y="587"/>
                    <a:pt x="1" y="1311"/>
                  </a:cubicBezTo>
                  <a:cubicBezTo>
                    <a:pt x="1" y="1906"/>
                    <a:pt x="430" y="2406"/>
                    <a:pt x="977" y="2549"/>
                  </a:cubicBezTo>
                  <a:lnTo>
                    <a:pt x="977" y="8955"/>
                  </a:lnTo>
                  <a:lnTo>
                    <a:pt x="1668" y="8955"/>
                  </a:lnTo>
                  <a:lnTo>
                    <a:pt x="1668" y="2549"/>
                  </a:lnTo>
                  <a:cubicBezTo>
                    <a:pt x="2240" y="2406"/>
                    <a:pt x="2644" y="1858"/>
                    <a:pt x="2621" y="1239"/>
                  </a:cubicBezTo>
                  <a:cubicBezTo>
                    <a:pt x="2597" y="596"/>
                    <a:pt x="2049" y="25"/>
                    <a:pt x="1382" y="1"/>
                  </a:cubicBezTo>
                  <a:cubicBezTo>
                    <a:pt x="1367" y="0"/>
                    <a:pt x="1353" y="0"/>
                    <a:pt x="1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5" name="Google Shape;8585;p55"/>
            <p:cNvSpPr/>
            <p:nvPr/>
          </p:nvSpPr>
          <p:spPr>
            <a:xfrm>
              <a:off x="6459594" y="2009631"/>
              <a:ext cx="78401" cy="178034"/>
            </a:xfrm>
            <a:custGeom>
              <a:rect b="b" l="l" r="r" t="t"/>
              <a:pathLst>
                <a:path extrusionOk="0" h="6004" w="2644">
                  <a:moveTo>
                    <a:pt x="1296" y="0"/>
                  </a:moveTo>
                  <a:cubicBezTo>
                    <a:pt x="574" y="0"/>
                    <a:pt x="0" y="579"/>
                    <a:pt x="0" y="1312"/>
                  </a:cubicBezTo>
                  <a:cubicBezTo>
                    <a:pt x="24" y="1908"/>
                    <a:pt x="429" y="2408"/>
                    <a:pt x="977" y="2551"/>
                  </a:cubicBezTo>
                  <a:lnTo>
                    <a:pt x="977" y="6004"/>
                  </a:lnTo>
                  <a:lnTo>
                    <a:pt x="1667" y="6004"/>
                  </a:lnTo>
                  <a:lnTo>
                    <a:pt x="1667" y="2551"/>
                  </a:lnTo>
                  <a:cubicBezTo>
                    <a:pt x="2239" y="2408"/>
                    <a:pt x="2644" y="1860"/>
                    <a:pt x="2620" y="1241"/>
                  </a:cubicBezTo>
                  <a:cubicBezTo>
                    <a:pt x="2596" y="598"/>
                    <a:pt x="2048" y="27"/>
                    <a:pt x="1381" y="3"/>
                  </a:cubicBezTo>
                  <a:cubicBezTo>
                    <a:pt x="1353" y="1"/>
                    <a:pt x="1324" y="0"/>
                    <a:pt x="1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6" name="Google Shape;8586;p55"/>
            <p:cNvSpPr/>
            <p:nvPr/>
          </p:nvSpPr>
          <p:spPr>
            <a:xfrm>
              <a:off x="6723684" y="1951066"/>
              <a:ext cx="78431" cy="236597"/>
            </a:xfrm>
            <a:custGeom>
              <a:rect b="b" l="l" r="r" t="t"/>
              <a:pathLst>
                <a:path extrusionOk="0" h="7979" w="2645">
                  <a:moveTo>
                    <a:pt x="1315" y="0"/>
                  </a:moveTo>
                  <a:cubicBezTo>
                    <a:pt x="596" y="0"/>
                    <a:pt x="1" y="587"/>
                    <a:pt x="1" y="1311"/>
                  </a:cubicBezTo>
                  <a:cubicBezTo>
                    <a:pt x="25" y="1882"/>
                    <a:pt x="406" y="2406"/>
                    <a:pt x="977" y="2573"/>
                  </a:cubicBezTo>
                  <a:lnTo>
                    <a:pt x="977" y="7979"/>
                  </a:lnTo>
                  <a:lnTo>
                    <a:pt x="1668" y="7979"/>
                  </a:lnTo>
                  <a:lnTo>
                    <a:pt x="1668" y="2573"/>
                  </a:lnTo>
                  <a:cubicBezTo>
                    <a:pt x="2216" y="2406"/>
                    <a:pt x="2644" y="1882"/>
                    <a:pt x="2620" y="1263"/>
                  </a:cubicBezTo>
                  <a:cubicBezTo>
                    <a:pt x="2597" y="596"/>
                    <a:pt x="2049" y="25"/>
                    <a:pt x="1358" y="1"/>
                  </a:cubicBezTo>
                  <a:cubicBezTo>
                    <a:pt x="1344" y="1"/>
                    <a:pt x="1330" y="0"/>
                    <a:pt x="1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7" name="Google Shape;8587;p55"/>
          <p:cNvGrpSpPr/>
          <p:nvPr/>
        </p:nvGrpSpPr>
        <p:grpSpPr>
          <a:xfrm>
            <a:off x="7731516" y="1932029"/>
            <a:ext cx="341093" cy="340384"/>
            <a:chOff x="7045716" y="1932029"/>
            <a:chExt cx="341093" cy="340384"/>
          </a:xfrm>
        </p:grpSpPr>
        <p:sp>
          <p:nvSpPr>
            <p:cNvPr id="8588" name="Google Shape;8588;p55"/>
            <p:cNvSpPr/>
            <p:nvPr/>
          </p:nvSpPr>
          <p:spPr>
            <a:xfrm>
              <a:off x="7157982" y="2043584"/>
              <a:ext cx="116564" cy="116564"/>
            </a:xfrm>
            <a:custGeom>
              <a:rect b="b" l="l" r="r" t="t"/>
              <a:pathLst>
                <a:path extrusionOk="0" h="3931" w="3931">
                  <a:moveTo>
                    <a:pt x="2787" y="882"/>
                  </a:moveTo>
                  <a:lnTo>
                    <a:pt x="2787" y="1549"/>
                  </a:lnTo>
                  <a:lnTo>
                    <a:pt x="1096" y="1549"/>
                  </a:lnTo>
                  <a:lnTo>
                    <a:pt x="1096" y="882"/>
                  </a:lnTo>
                  <a:close/>
                  <a:moveTo>
                    <a:pt x="2787" y="2358"/>
                  </a:moveTo>
                  <a:lnTo>
                    <a:pt x="2787" y="3049"/>
                  </a:lnTo>
                  <a:lnTo>
                    <a:pt x="1096" y="3049"/>
                  </a:lnTo>
                  <a:lnTo>
                    <a:pt x="1096" y="2358"/>
                  </a:lnTo>
                  <a:close/>
                  <a:moveTo>
                    <a:pt x="1953" y="1"/>
                  </a:moveTo>
                  <a:cubicBezTo>
                    <a:pt x="882" y="1"/>
                    <a:pt x="1" y="906"/>
                    <a:pt x="1" y="1977"/>
                  </a:cubicBezTo>
                  <a:cubicBezTo>
                    <a:pt x="1" y="3049"/>
                    <a:pt x="882" y="3930"/>
                    <a:pt x="1953" y="3930"/>
                  </a:cubicBezTo>
                  <a:cubicBezTo>
                    <a:pt x="3025" y="3930"/>
                    <a:pt x="3930" y="3049"/>
                    <a:pt x="3930" y="1977"/>
                  </a:cubicBezTo>
                  <a:cubicBezTo>
                    <a:pt x="3930" y="906"/>
                    <a:pt x="302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9" name="Google Shape;8589;p55"/>
            <p:cNvSpPr/>
            <p:nvPr/>
          </p:nvSpPr>
          <p:spPr>
            <a:xfrm>
              <a:off x="7045716" y="1932029"/>
              <a:ext cx="341093" cy="160301"/>
            </a:xfrm>
            <a:custGeom>
              <a:rect b="b" l="l" r="r" t="t"/>
              <a:pathLst>
                <a:path extrusionOk="0" h="5406" w="11503">
                  <a:moveTo>
                    <a:pt x="5739" y="0"/>
                  </a:moveTo>
                  <a:cubicBezTo>
                    <a:pt x="4192" y="0"/>
                    <a:pt x="2763" y="595"/>
                    <a:pt x="1667" y="1691"/>
                  </a:cubicBezTo>
                  <a:cubicBezTo>
                    <a:pt x="643" y="2691"/>
                    <a:pt x="48" y="4001"/>
                    <a:pt x="0" y="5406"/>
                  </a:cubicBezTo>
                  <a:lnTo>
                    <a:pt x="1572" y="5406"/>
                  </a:lnTo>
                  <a:cubicBezTo>
                    <a:pt x="1762" y="3263"/>
                    <a:pt x="3549" y="1572"/>
                    <a:pt x="5739" y="1572"/>
                  </a:cubicBezTo>
                  <a:cubicBezTo>
                    <a:pt x="7954" y="1572"/>
                    <a:pt x="9740" y="3263"/>
                    <a:pt x="9907" y="5406"/>
                  </a:cubicBezTo>
                  <a:lnTo>
                    <a:pt x="11503" y="5406"/>
                  </a:lnTo>
                  <a:cubicBezTo>
                    <a:pt x="11407" y="4001"/>
                    <a:pt x="10836" y="2691"/>
                    <a:pt x="9812" y="1691"/>
                  </a:cubicBezTo>
                  <a:cubicBezTo>
                    <a:pt x="8740" y="619"/>
                    <a:pt x="7287" y="0"/>
                    <a:pt x="5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0" name="Google Shape;8590;p55"/>
            <p:cNvSpPr/>
            <p:nvPr/>
          </p:nvSpPr>
          <p:spPr>
            <a:xfrm>
              <a:off x="7045716" y="2112082"/>
              <a:ext cx="341093" cy="160331"/>
            </a:xfrm>
            <a:custGeom>
              <a:rect b="b" l="l" r="r" t="t"/>
              <a:pathLst>
                <a:path extrusionOk="0" h="5407" w="11503">
                  <a:moveTo>
                    <a:pt x="0" y="1"/>
                  </a:moveTo>
                  <a:cubicBezTo>
                    <a:pt x="95" y="1382"/>
                    <a:pt x="667" y="2692"/>
                    <a:pt x="1667" y="3716"/>
                  </a:cubicBezTo>
                  <a:cubicBezTo>
                    <a:pt x="2739" y="4787"/>
                    <a:pt x="4192" y="5407"/>
                    <a:pt x="5739" y="5407"/>
                  </a:cubicBezTo>
                  <a:cubicBezTo>
                    <a:pt x="7287" y="5407"/>
                    <a:pt x="8716" y="4811"/>
                    <a:pt x="9836" y="3716"/>
                  </a:cubicBezTo>
                  <a:cubicBezTo>
                    <a:pt x="10836" y="2692"/>
                    <a:pt x="11431" y="1382"/>
                    <a:pt x="11503" y="1"/>
                  </a:cubicBezTo>
                  <a:lnTo>
                    <a:pt x="9907" y="1"/>
                  </a:lnTo>
                  <a:cubicBezTo>
                    <a:pt x="9740" y="2144"/>
                    <a:pt x="7954" y="3835"/>
                    <a:pt x="5739" y="3835"/>
                  </a:cubicBezTo>
                  <a:cubicBezTo>
                    <a:pt x="3549" y="3835"/>
                    <a:pt x="1762" y="2144"/>
                    <a:pt x="1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1" name="Google Shape;8591;p55"/>
            <p:cNvSpPr/>
            <p:nvPr/>
          </p:nvSpPr>
          <p:spPr>
            <a:xfrm>
              <a:off x="7226480" y="1999104"/>
              <a:ext cx="93939" cy="206233"/>
            </a:xfrm>
            <a:custGeom>
              <a:rect b="b" l="l" r="r" t="t"/>
              <a:pathLst>
                <a:path extrusionOk="0" h="6955" w="3168">
                  <a:moveTo>
                    <a:pt x="1" y="0"/>
                  </a:moveTo>
                  <a:lnTo>
                    <a:pt x="1" y="858"/>
                  </a:lnTo>
                  <a:cubicBezTo>
                    <a:pt x="1310" y="1025"/>
                    <a:pt x="2311" y="2144"/>
                    <a:pt x="2311" y="3477"/>
                  </a:cubicBezTo>
                  <a:cubicBezTo>
                    <a:pt x="2311" y="4811"/>
                    <a:pt x="1287" y="5906"/>
                    <a:pt x="1" y="6097"/>
                  </a:cubicBezTo>
                  <a:lnTo>
                    <a:pt x="1" y="6954"/>
                  </a:lnTo>
                  <a:cubicBezTo>
                    <a:pt x="1763" y="6788"/>
                    <a:pt x="3168" y="5287"/>
                    <a:pt x="3168" y="3477"/>
                  </a:cubicBezTo>
                  <a:cubicBezTo>
                    <a:pt x="3168" y="1667"/>
                    <a:pt x="1763" y="16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2" name="Google Shape;8592;p55"/>
            <p:cNvSpPr/>
            <p:nvPr/>
          </p:nvSpPr>
          <p:spPr>
            <a:xfrm>
              <a:off x="7112079" y="1999104"/>
              <a:ext cx="93257" cy="206233"/>
            </a:xfrm>
            <a:custGeom>
              <a:rect b="b" l="l" r="r" t="t"/>
              <a:pathLst>
                <a:path extrusionOk="0" h="6955" w="3145">
                  <a:moveTo>
                    <a:pt x="3144" y="0"/>
                  </a:moveTo>
                  <a:cubicBezTo>
                    <a:pt x="1406" y="167"/>
                    <a:pt x="1" y="1667"/>
                    <a:pt x="1" y="3477"/>
                  </a:cubicBezTo>
                  <a:cubicBezTo>
                    <a:pt x="1" y="5287"/>
                    <a:pt x="1406" y="6788"/>
                    <a:pt x="3144" y="6954"/>
                  </a:cubicBezTo>
                  <a:lnTo>
                    <a:pt x="3144" y="6097"/>
                  </a:lnTo>
                  <a:cubicBezTo>
                    <a:pt x="1834" y="5906"/>
                    <a:pt x="858" y="4811"/>
                    <a:pt x="858" y="3477"/>
                  </a:cubicBezTo>
                  <a:cubicBezTo>
                    <a:pt x="858" y="2144"/>
                    <a:pt x="1882" y="1025"/>
                    <a:pt x="3144" y="858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3" name="Google Shape;8593;p55"/>
          <p:cNvGrpSpPr/>
          <p:nvPr/>
        </p:nvGrpSpPr>
        <p:grpSpPr>
          <a:xfrm>
            <a:off x="7730804" y="2458104"/>
            <a:ext cx="340381" cy="341128"/>
            <a:chOff x="7045004" y="2458104"/>
            <a:chExt cx="340381" cy="341128"/>
          </a:xfrm>
        </p:grpSpPr>
        <p:sp>
          <p:nvSpPr>
            <p:cNvPr id="8594" name="Google Shape;8594;p55"/>
            <p:cNvSpPr/>
            <p:nvPr/>
          </p:nvSpPr>
          <p:spPr>
            <a:xfrm>
              <a:off x="7184106" y="2501901"/>
              <a:ext cx="63605" cy="129967"/>
            </a:xfrm>
            <a:custGeom>
              <a:rect b="b" l="l" r="r" t="t"/>
              <a:pathLst>
                <a:path extrusionOk="0" h="4383" w="2145">
                  <a:moveTo>
                    <a:pt x="1" y="0"/>
                  </a:moveTo>
                  <a:lnTo>
                    <a:pt x="1" y="4382"/>
                  </a:lnTo>
                  <a:lnTo>
                    <a:pt x="2144" y="4382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5" name="Google Shape;8595;p55"/>
            <p:cNvSpPr/>
            <p:nvPr/>
          </p:nvSpPr>
          <p:spPr>
            <a:xfrm>
              <a:off x="7270960" y="2458104"/>
              <a:ext cx="63605" cy="129255"/>
            </a:xfrm>
            <a:custGeom>
              <a:rect b="b" l="l" r="r" t="t"/>
              <a:pathLst>
                <a:path extrusionOk="0" h="4359" w="2145">
                  <a:moveTo>
                    <a:pt x="1" y="1"/>
                  </a:moveTo>
                  <a:lnTo>
                    <a:pt x="1" y="4359"/>
                  </a:lnTo>
                  <a:lnTo>
                    <a:pt x="2144" y="4359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6" name="Google Shape;8596;p55"/>
            <p:cNvSpPr/>
            <p:nvPr/>
          </p:nvSpPr>
          <p:spPr>
            <a:xfrm>
              <a:off x="7097964" y="2544957"/>
              <a:ext cx="63575" cy="129967"/>
            </a:xfrm>
            <a:custGeom>
              <a:rect b="b" l="l" r="r" t="t"/>
              <a:pathLst>
                <a:path extrusionOk="0" h="4383" w="2144">
                  <a:moveTo>
                    <a:pt x="0" y="1"/>
                  </a:moveTo>
                  <a:lnTo>
                    <a:pt x="0" y="4383"/>
                  </a:lnTo>
                  <a:lnTo>
                    <a:pt x="2144" y="4383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7" name="Google Shape;8597;p55"/>
            <p:cNvSpPr/>
            <p:nvPr/>
          </p:nvSpPr>
          <p:spPr>
            <a:xfrm>
              <a:off x="7045004" y="2607821"/>
              <a:ext cx="340381" cy="139130"/>
            </a:xfrm>
            <a:custGeom>
              <a:rect b="b" l="l" r="r" t="t"/>
              <a:pathLst>
                <a:path extrusionOk="0" h="4692" w="11479">
                  <a:moveTo>
                    <a:pt x="7621" y="0"/>
                  </a:moveTo>
                  <a:lnTo>
                    <a:pt x="7621" y="4025"/>
                  </a:lnTo>
                  <a:lnTo>
                    <a:pt x="6835" y="4025"/>
                  </a:lnTo>
                  <a:lnTo>
                    <a:pt x="6835" y="1453"/>
                  </a:lnTo>
                  <a:lnTo>
                    <a:pt x="4692" y="1453"/>
                  </a:lnTo>
                  <a:lnTo>
                    <a:pt x="4692" y="4025"/>
                  </a:lnTo>
                  <a:lnTo>
                    <a:pt x="3930" y="4025"/>
                  </a:lnTo>
                  <a:lnTo>
                    <a:pt x="3930" y="2906"/>
                  </a:lnTo>
                  <a:lnTo>
                    <a:pt x="1786" y="2906"/>
                  </a:lnTo>
                  <a:lnTo>
                    <a:pt x="1786" y="4025"/>
                  </a:lnTo>
                  <a:lnTo>
                    <a:pt x="0" y="4025"/>
                  </a:lnTo>
                  <a:lnTo>
                    <a:pt x="0" y="4692"/>
                  </a:lnTo>
                  <a:lnTo>
                    <a:pt x="11479" y="4692"/>
                  </a:lnTo>
                  <a:lnTo>
                    <a:pt x="11479" y="4025"/>
                  </a:lnTo>
                  <a:lnTo>
                    <a:pt x="9764" y="4025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8" name="Google Shape;8598;p55"/>
            <p:cNvSpPr/>
            <p:nvPr/>
          </p:nvSpPr>
          <p:spPr>
            <a:xfrm>
              <a:off x="7107839" y="2778712"/>
              <a:ext cx="43115" cy="20520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9" name="Google Shape;8599;p55"/>
            <p:cNvSpPr/>
            <p:nvPr/>
          </p:nvSpPr>
          <p:spPr>
            <a:xfrm>
              <a:off x="7194010" y="2778712"/>
              <a:ext cx="43085" cy="20520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0" name="Google Shape;8600;p55"/>
            <p:cNvSpPr/>
            <p:nvPr/>
          </p:nvSpPr>
          <p:spPr>
            <a:xfrm>
              <a:off x="7281576" y="2778712"/>
              <a:ext cx="43085" cy="20520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1" name="Google Shape;8601;p55"/>
          <p:cNvGrpSpPr/>
          <p:nvPr/>
        </p:nvGrpSpPr>
        <p:grpSpPr>
          <a:xfrm>
            <a:off x="6992994" y="2439037"/>
            <a:ext cx="342519" cy="341126"/>
            <a:chOff x="6459594" y="2439037"/>
            <a:chExt cx="342519" cy="341126"/>
          </a:xfrm>
        </p:grpSpPr>
        <p:sp>
          <p:nvSpPr>
            <p:cNvPr id="8602" name="Google Shape;8602;p55"/>
            <p:cNvSpPr/>
            <p:nvPr/>
          </p:nvSpPr>
          <p:spPr>
            <a:xfrm>
              <a:off x="6473709" y="2452469"/>
              <a:ext cx="146898" cy="146898"/>
            </a:xfrm>
            <a:custGeom>
              <a:rect b="b" l="l" r="r" t="t"/>
              <a:pathLst>
                <a:path extrusionOk="0" h="4954" w="4954">
                  <a:moveTo>
                    <a:pt x="4954" y="0"/>
                  </a:moveTo>
                  <a:cubicBezTo>
                    <a:pt x="2287" y="191"/>
                    <a:pt x="191" y="2286"/>
                    <a:pt x="0" y="4954"/>
                  </a:cubicBezTo>
                  <a:lnTo>
                    <a:pt x="4954" y="4954"/>
                  </a:lnTo>
                  <a:lnTo>
                    <a:pt x="49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3" name="Google Shape;8603;p55"/>
            <p:cNvSpPr/>
            <p:nvPr/>
          </p:nvSpPr>
          <p:spPr>
            <a:xfrm>
              <a:off x="6641782" y="2439037"/>
              <a:ext cx="160331" cy="161043"/>
            </a:xfrm>
            <a:custGeom>
              <a:rect b="b" l="l" r="r" t="t"/>
              <a:pathLst>
                <a:path extrusionOk="0" h="5431" w="5407">
                  <a:moveTo>
                    <a:pt x="2810" y="2120"/>
                  </a:moveTo>
                  <a:lnTo>
                    <a:pt x="2810" y="2811"/>
                  </a:lnTo>
                  <a:lnTo>
                    <a:pt x="977" y="2811"/>
                  </a:lnTo>
                  <a:lnTo>
                    <a:pt x="977" y="2120"/>
                  </a:lnTo>
                  <a:close/>
                  <a:moveTo>
                    <a:pt x="2810" y="3740"/>
                  </a:moveTo>
                  <a:lnTo>
                    <a:pt x="2810" y="4406"/>
                  </a:lnTo>
                  <a:lnTo>
                    <a:pt x="977" y="4406"/>
                  </a:lnTo>
                  <a:lnTo>
                    <a:pt x="977" y="3740"/>
                  </a:lnTo>
                  <a:close/>
                  <a:moveTo>
                    <a:pt x="0" y="1"/>
                  </a:moveTo>
                  <a:lnTo>
                    <a:pt x="0" y="5431"/>
                  </a:lnTo>
                  <a:lnTo>
                    <a:pt x="5406" y="5431"/>
                  </a:lnTo>
                  <a:cubicBezTo>
                    <a:pt x="5239" y="2501"/>
                    <a:pt x="2882" y="14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4" name="Google Shape;8604;p55"/>
            <p:cNvSpPr/>
            <p:nvPr/>
          </p:nvSpPr>
          <p:spPr>
            <a:xfrm>
              <a:off x="6641782" y="2619119"/>
              <a:ext cx="146187" cy="146898"/>
            </a:xfrm>
            <a:custGeom>
              <a:rect b="b" l="l" r="r" t="t"/>
              <a:pathLst>
                <a:path extrusionOk="0" h="4954" w="4930">
                  <a:moveTo>
                    <a:pt x="0" y="0"/>
                  </a:moveTo>
                  <a:lnTo>
                    <a:pt x="0" y="4954"/>
                  </a:lnTo>
                  <a:cubicBezTo>
                    <a:pt x="2644" y="4763"/>
                    <a:pt x="4763" y="2668"/>
                    <a:pt x="4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5" name="Google Shape;8605;p55"/>
            <p:cNvSpPr/>
            <p:nvPr/>
          </p:nvSpPr>
          <p:spPr>
            <a:xfrm>
              <a:off x="6459594" y="2619119"/>
              <a:ext cx="161013" cy="161043"/>
            </a:xfrm>
            <a:custGeom>
              <a:rect b="b" l="l" r="r" t="t"/>
              <a:pathLst>
                <a:path extrusionOk="0" h="5431" w="5430">
                  <a:moveTo>
                    <a:pt x="4430" y="1001"/>
                  </a:moveTo>
                  <a:lnTo>
                    <a:pt x="4430" y="1668"/>
                  </a:lnTo>
                  <a:lnTo>
                    <a:pt x="2596" y="1668"/>
                  </a:lnTo>
                  <a:lnTo>
                    <a:pt x="2596" y="1001"/>
                  </a:lnTo>
                  <a:close/>
                  <a:moveTo>
                    <a:pt x="4430" y="2620"/>
                  </a:moveTo>
                  <a:lnTo>
                    <a:pt x="4430" y="3311"/>
                  </a:lnTo>
                  <a:lnTo>
                    <a:pt x="2596" y="3311"/>
                  </a:lnTo>
                  <a:lnTo>
                    <a:pt x="2596" y="2620"/>
                  </a:lnTo>
                  <a:close/>
                  <a:moveTo>
                    <a:pt x="0" y="0"/>
                  </a:moveTo>
                  <a:cubicBezTo>
                    <a:pt x="191" y="2930"/>
                    <a:pt x="2501" y="5240"/>
                    <a:pt x="5430" y="5430"/>
                  </a:cubicBezTo>
                  <a:lnTo>
                    <a:pt x="5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06" name="Google Shape;8606;p55"/>
          <p:cNvSpPr/>
          <p:nvPr/>
        </p:nvSpPr>
        <p:spPr>
          <a:xfrm>
            <a:off x="6263635" y="2487786"/>
            <a:ext cx="339699" cy="297296"/>
          </a:xfrm>
          <a:custGeom>
            <a:rect b="b" l="l" r="r" t="t"/>
            <a:pathLst>
              <a:path extrusionOk="0" h="10026" w="11456">
                <a:moveTo>
                  <a:pt x="5716" y="0"/>
                </a:moveTo>
                <a:cubicBezTo>
                  <a:pt x="5073" y="0"/>
                  <a:pt x="4573" y="500"/>
                  <a:pt x="4573" y="1143"/>
                </a:cubicBezTo>
                <a:lnTo>
                  <a:pt x="4573" y="1286"/>
                </a:lnTo>
                <a:lnTo>
                  <a:pt x="2668" y="3215"/>
                </a:lnTo>
                <a:cubicBezTo>
                  <a:pt x="2567" y="3181"/>
                  <a:pt x="2466" y="3148"/>
                  <a:pt x="2348" y="3148"/>
                </a:cubicBezTo>
                <a:cubicBezTo>
                  <a:pt x="2299" y="3148"/>
                  <a:pt x="2247" y="3153"/>
                  <a:pt x="2192" y="3167"/>
                </a:cubicBezTo>
                <a:cubicBezTo>
                  <a:pt x="1620" y="3191"/>
                  <a:pt x="1191" y="3667"/>
                  <a:pt x="1144" y="4239"/>
                </a:cubicBezTo>
                <a:cubicBezTo>
                  <a:pt x="1120" y="4787"/>
                  <a:pt x="1501" y="5311"/>
                  <a:pt x="2049" y="5430"/>
                </a:cubicBezTo>
                <a:lnTo>
                  <a:pt x="1" y="9978"/>
                </a:lnTo>
                <a:lnTo>
                  <a:pt x="2739" y="9978"/>
                </a:lnTo>
                <a:lnTo>
                  <a:pt x="3454" y="7382"/>
                </a:lnTo>
                <a:lnTo>
                  <a:pt x="2549" y="5406"/>
                </a:lnTo>
                <a:cubicBezTo>
                  <a:pt x="3049" y="5287"/>
                  <a:pt x="3454" y="4858"/>
                  <a:pt x="3454" y="4310"/>
                </a:cubicBezTo>
                <a:cubicBezTo>
                  <a:pt x="3454" y="4072"/>
                  <a:pt x="3359" y="3834"/>
                  <a:pt x="3239" y="3667"/>
                </a:cubicBezTo>
                <a:lnTo>
                  <a:pt x="4907" y="1953"/>
                </a:lnTo>
                <a:cubicBezTo>
                  <a:pt x="5073" y="2143"/>
                  <a:pt x="5311" y="2262"/>
                  <a:pt x="5549" y="2310"/>
                </a:cubicBezTo>
                <a:lnTo>
                  <a:pt x="3406" y="10002"/>
                </a:lnTo>
                <a:lnTo>
                  <a:pt x="8026" y="10002"/>
                </a:lnTo>
                <a:lnTo>
                  <a:pt x="5883" y="2310"/>
                </a:lnTo>
                <a:cubicBezTo>
                  <a:pt x="6192" y="2262"/>
                  <a:pt x="6454" y="2120"/>
                  <a:pt x="6597" y="1881"/>
                </a:cubicBezTo>
                <a:lnTo>
                  <a:pt x="8050" y="2882"/>
                </a:lnTo>
                <a:cubicBezTo>
                  <a:pt x="8026" y="3001"/>
                  <a:pt x="8002" y="3120"/>
                  <a:pt x="8002" y="3239"/>
                </a:cubicBezTo>
                <a:cubicBezTo>
                  <a:pt x="8002" y="3787"/>
                  <a:pt x="8383" y="4263"/>
                  <a:pt x="8931" y="4382"/>
                </a:cubicBezTo>
                <a:lnTo>
                  <a:pt x="7907" y="7121"/>
                </a:lnTo>
                <a:lnTo>
                  <a:pt x="8717" y="10026"/>
                </a:lnTo>
                <a:lnTo>
                  <a:pt x="11455" y="10026"/>
                </a:lnTo>
                <a:lnTo>
                  <a:pt x="9407" y="4287"/>
                </a:lnTo>
                <a:cubicBezTo>
                  <a:pt x="9931" y="4168"/>
                  <a:pt x="10360" y="3691"/>
                  <a:pt x="10289" y="3096"/>
                </a:cubicBezTo>
                <a:cubicBezTo>
                  <a:pt x="10265" y="2524"/>
                  <a:pt x="9788" y="2048"/>
                  <a:pt x="9217" y="2024"/>
                </a:cubicBezTo>
                <a:cubicBezTo>
                  <a:pt x="8955" y="2024"/>
                  <a:pt x="8693" y="2096"/>
                  <a:pt x="8479" y="2262"/>
                </a:cubicBezTo>
                <a:lnTo>
                  <a:pt x="6835" y="1143"/>
                </a:lnTo>
                <a:cubicBezTo>
                  <a:pt x="6835" y="500"/>
                  <a:pt x="6335" y="0"/>
                  <a:pt x="571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07" name="Google Shape;8607;p55"/>
          <p:cNvGrpSpPr/>
          <p:nvPr/>
        </p:nvGrpSpPr>
        <p:grpSpPr>
          <a:xfrm>
            <a:off x="5518768" y="2458104"/>
            <a:ext cx="341809" cy="342550"/>
            <a:chOff x="5290168" y="2458104"/>
            <a:chExt cx="341809" cy="342550"/>
          </a:xfrm>
        </p:grpSpPr>
        <p:sp>
          <p:nvSpPr>
            <p:cNvPr id="8608" name="Google Shape;8608;p55"/>
            <p:cNvSpPr/>
            <p:nvPr/>
          </p:nvSpPr>
          <p:spPr>
            <a:xfrm>
              <a:off x="5290168" y="2625465"/>
              <a:ext cx="89699" cy="64287"/>
            </a:xfrm>
            <a:custGeom>
              <a:rect b="b" l="l" r="r" t="t"/>
              <a:pathLst>
                <a:path extrusionOk="0" h="2168" w="3025">
                  <a:moveTo>
                    <a:pt x="1191" y="1"/>
                  </a:moveTo>
                  <a:lnTo>
                    <a:pt x="1191" y="501"/>
                  </a:lnTo>
                  <a:lnTo>
                    <a:pt x="0" y="501"/>
                  </a:lnTo>
                  <a:lnTo>
                    <a:pt x="0" y="2168"/>
                  </a:lnTo>
                  <a:lnTo>
                    <a:pt x="3025" y="2168"/>
                  </a:lnTo>
                  <a:lnTo>
                    <a:pt x="3025" y="501"/>
                  </a:lnTo>
                  <a:lnTo>
                    <a:pt x="1882" y="501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9" name="Google Shape;8609;p55"/>
            <p:cNvSpPr/>
            <p:nvPr/>
          </p:nvSpPr>
          <p:spPr>
            <a:xfrm>
              <a:off x="5407386" y="2458104"/>
              <a:ext cx="105948" cy="57941"/>
            </a:xfrm>
            <a:custGeom>
              <a:rect b="b" l="l" r="r" t="t"/>
              <a:pathLst>
                <a:path extrusionOk="0" h="1954" w="3573">
                  <a:moveTo>
                    <a:pt x="1" y="1"/>
                  </a:moveTo>
                  <a:lnTo>
                    <a:pt x="1" y="1954"/>
                  </a:lnTo>
                  <a:lnTo>
                    <a:pt x="3573" y="1954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0" name="Google Shape;8610;p55"/>
            <p:cNvSpPr/>
            <p:nvPr/>
          </p:nvSpPr>
          <p:spPr>
            <a:xfrm>
              <a:off x="5290168" y="2535794"/>
              <a:ext cx="341804" cy="68527"/>
            </a:xfrm>
            <a:custGeom>
              <a:rect b="b" l="l" r="r" t="t"/>
              <a:pathLst>
                <a:path extrusionOk="0" h="2311" w="11527">
                  <a:moveTo>
                    <a:pt x="5406" y="0"/>
                  </a:moveTo>
                  <a:lnTo>
                    <a:pt x="5406" y="596"/>
                  </a:lnTo>
                  <a:lnTo>
                    <a:pt x="4216" y="596"/>
                  </a:lnTo>
                  <a:lnTo>
                    <a:pt x="4216" y="1120"/>
                  </a:lnTo>
                  <a:lnTo>
                    <a:pt x="3025" y="1120"/>
                  </a:lnTo>
                  <a:lnTo>
                    <a:pt x="3025" y="596"/>
                  </a:lnTo>
                  <a:lnTo>
                    <a:pt x="0" y="596"/>
                  </a:lnTo>
                  <a:lnTo>
                    <a:pt x="0" y="2310"/>
                  </a:lnTo>
                  <a:lnTo>
                    <a:pt x="3025" y="2310"/>
                  </a:lnTo>
                  <a:lnTo>
                    <a:pt x="3025" y="1810"/>
                  </a:lnTo>
                  <a:lnTo>
                    <a:pt x="4216" y="1810"/>
                  </a:lnTo>
                  <a:lnTo>
                    <a:pt x="4216" y="2310"/>
                  </a:lnTo>
                  <a:lnTo>
                    <a:pt x="7264" y="2310"/>
                  </a:lnTo>
                  <a:lnTo>
                    <a:pt x="7264" y="1810"/>
                  </a:lnTo>
                  <a:lnTo>
                    <a:pt x="8478" y="1810"/>
                  </a:lnTo>
                  <a:lnTo>
                    <a:pt x="8478" y="2310"/>
                  </a:lnTo>
                  <a:lnTo>
                    <a:pt x="11527" y="2310"/>
                  </a:lnTo>
                  <a:lnTo>
                    <a:pt x="11527" y="596"/>
                  </a:lnTo>
                  <a:lnTo>
                    <a:pt x="8455" y="596"/>
                  </a:lnTo>
                  <a:lnTo>
                    <a:pt x="8455" y="1120"/>
                  </a:lnTo>
                  <a:lnTo>
                    <a:pt x="7264" y="1120"/>
                  </a:lnTo>
                  <a:lnTo>
                    <a:pt x="7264" y="596"/>
                  </a:lnTo>
                  <a:lnTo>
                    <a:pt x="6097" y="596"/>
                  </a:lnTo>
                  <a:lnTo>
                    <a:pt x="60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1" name="Google Shape;8611;p55"/>
            <p:cNvSpPr/>
            <p:nvPr/>
          </p:nvSpPr>
          <p:spPr>
            <a:xfrm>
              <a:off x="5541566" y="2625465"/>
              <a:ext cx="90410" cy="64287"/>
            </a:xfrm>
            <a:custGeom>
              <a:rect b="b" l="l" r="r" t="t"/>
              <a:pathLst>
                <a:path extrusionOk="0" h="2168" w="3049">
                  <a:moveTo>
                    <a:pt x="1167" y="1"/>
                  </a:moveTo>
                  <a:lnTo>
                    <a:pt x="1167" y="501"/>
                  </a:lnTo>
                  <a:lnTo>
                    <a:pt x="0" y="501"/>
                  </a:lnTo>
                  <a:lnTo>
                    <a:pt x="0" y="2168"/>
                  </a:lnTo>
                  <a:lnTo>
                    <a:pt x="3049" y="2168"/>
                  </a:lnTo>
                  <a:lnTo>
                    <a:pt x="3049" y="501"/>
                  </a:lnTo>
                  <a:lnTo>
                    <a:pt x="1858" y="501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2" name="Google Shape;8612;p55"/>
            <p:cNvSpPr/>
            <p:nvPr/>
          </p:nvSpPr>
          <p:spPr>
            <a:xfrm>
              <a:off x="5422213" y="2710213"/>
              <a:ext cx="74191" cy="90440"/>
            </a:xfrm>
            <a:custGeom>
              <a:rect b="b" l="l" r="r" t="t"/>
              <a:pathLst>
                <a:path extrusionOk="0" h="3050" w="2502">
                  <a:moveTo>
                    <a:pt x="929" y="1"/>
                  </a:moveTo>
                  <a:lnTo>
                    <a:pt x="929" y="620"/>
                  </a:lnTo>
                  <a:cubicBezTo>
                    <a:pt x="406" y="786"/>
                    <a:pt x="1" y="1287"/>
                    <a:pt x="48" y="1882"/>
                  </a:cubicBezTo>
                  <a:cubicBezTo>
                    <a:pt x="72" y="2501"/>
                    <a:pt x="572" y="3001"/>
                    <a:pt x="1191" y="3049"/>
                  </a:cubicBezTo>
                  <a:cubicBezTo>
                    <a:pt x="1205" y="3049"/>
                    <a:pt x="1219" y="3050"/>
                    <a:pt x="1233" y="3050"/>
                  </a:cubicBezTo>
                  <a:cubicBezTo>
                    <a:pt x="1906" y="3050"/>
                    <a:pt x="2477" y="2487"/>
                    <a:pt x="2477" y="1810"/>
                  </a:cubicBezTo>
                  <a:cubicBezTo>
                    <a:pt x="2501" y="1215"/>
                    <a:pt x="2120" y="786"/>
                    <a:pt x="1620" y="620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3" name="Google Shape;8613;p55"/>
            <p:cNvSpPr/>
            <p:nvPr/>
          </p:nvSpPr>
          <p:spPr>
            <a:xfrm>
              <a:off x="5547912" y="2710213"/>
              <a:ext cx="74191" cy="90440"/>
            </a:xfrm>
            <a:custGeom>
              <a:rect b="b" l="l" r="r" t="t"/>
              <a:pathLst>
                <a:path extrusionOk="0" h="3050" w="2502">
                  <a:moveTo>
                    <a:pt x="929" y="1"/>
                  </a:moveTo>
                  <a:lnTo>
                    <a:pt x="929" y="620"/>
                  </a:lnTo>
                  <a:cubicBezTo>
                    <a:pt x="382" y="786"/>
                    <a:pt x="1" y="1287"/>
                    <a:pt x="24" y="1882"/>
                  </a:cubicBezTo>
                  <a:cubicBezTo>
                    <a:pt x="48" y="2501"/>
                    <a:pt x="548" y="3001"/>
                    <a:pt x="1191" y="3049"/>
                  </a:cubicBezTo>
                  <a:cubicBezTo>
                    <a:pt x="1205" y="3049"/>
                    <a:pt x="1218" y="3050"/>
                    <a:pt x="1232" y="3050"/>
                  </a:cubicBezTo>
                  <a:cubicBezTo>
                    <a:pt x="1882" y="3050"/>
                    <a:pt x="2454" y="2487"/>
                    <a:pt x="2454" y="1810"/>
                  </a:cubicBezTo>
                  <a:cubicBezTo>
                    <a:pt x="2501" y="1215"/>
                    <a:pt x="2120" y="786"/>
                    <a:pt x="1596" y="620"/>
                  </a:cubicBezTo>
                  <a:lnTo>
                    <a:pt x="1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4" name="Google Shape;8614;p55"/>
            <p:cNvSpPr/>
            <p:nvPr/>
          </p:nvSpPr>
          <p:spPr>
            <a:xfrm>
              <a:off x="5415155" y="2625465"/>
              <a:ext cx="90410" cy="64287"/>
            </a:xfrm>
            <a:custGeom>
              <a:rect b="b" l="l" r="r" t="t"/>
              <a:pathLst>
                <a:path extrusionOk="0" h="2168" w="3049">
                  <a:moveTo>
                    <a:pt x="1191" y="1"/>
                  </a:moveTo>
                  <a:lnTo>
                    <a:pt x="1191" y="501"/>
                  </a:lnTo>
                  <a:lnTo>
                    <a:pt x="1" y="501"/>
                  </a:lnTo>
                  <a:lnTo>
                    <a:pt x="1" y="2168"/>
                  </a:lnTo>
                  <a:lnTo>
                    <a:pt x="3049" y="2168"/>
                  </a:lnTo>
                  <a:lnTo>
                    <a:pt x="3049" y="501"/>
                  </a:lnTo>
                  <a:lnTo>
                    <a:pt x="1882" y="501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5" name="Google Shape;8615;p55"/>
            <p:cNvSpPr/>
            <p:nvPr/>
          </p:nvSpPr>
          <p:spPr>
            <a:xfrm>
              <a:off x="5297225" y="2710213"/>
              <a:ext cx="74191" cy="90440"/>
            </a:xfrm>
            <a:custGeom>
              <a:rect b="b" l="l" r="r" t="t"/>
              <a:pathLst>
                <a:path extrusionOk="0" h="3050" w="2502">
                  <a:moveTo>
                    <a:pt x="929" y="1"/>
                  </a:moveTo>
                  <a:lnTo>
                    <a:pt x="929" y="620"/>
                  </a:lnTo>
                  <a:cubicBezTo>
                    <a:pt x="382" y="786"/>
                    <a:pt x="1" y="1287"/>
                    <a:pt x="24" y="1882"/>
                  </a:cubicBezTo>
                  <a:cubicBezTo>
                    <a:pt x="48" y="2501"/>
                    <a:pt x="572" y="3001"/>
                    <a:pt x="1191" y="3049"/>
                  </a:cubicBezTo>
                  <a:cubicBezTo>
                    <a:pt x="1205" y="3049"/>
                    <a:pt x="1218" y="3050"/>
                    <a:pt x="1231" y="3050"/>
                  </a:cubicBezTo>
                  <a:cubicBezTo>
                    <a:pt x="1882" y="3050"/>
                    <a:pt x="2453" y="2487"/>
                    <a:pt x="2453" y="1810"/>
                  </a:cubicBezTo>
                  <a:cubicBezTo>
                    <a:pt x="2501" y="1215"/>
                    <a:pt x="2144" y="786"/>
                    <a:pt x="1596" y="620"/>
                  </a:cubicBezTo>
                  <a:lnTo>
                    <a:pt x="1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6" name="Google Shape;8616;p55"/>
          <p:cNvGrpSpPr/>
          <p:nvPr/>
        </p:nvGrpSpPr>
        <p:grpSpPr>
          <a:xfrm>
            <a:off x="4781639" y="2467296"/>
            <a:ext cx="341839" cy="337569"/>
            <a:chOff x="4705439" y="2467296"/>
            <a:chExt cx="341839" cy="337569"/>
          </a:xfrm>
        </p:grpSpPr>
        <p:sp>
          <p:nvSpPr>
            <p:cNvPr id="8617" name="Google Shape;8617;p55"/>
            <p:cNvSpPr/>
            <p:nvPr/>
          </p:nvSpPr>
          <p:spPr>
            <a:xfrm>
              <a:off x="4838226" y="2467296"/>
              <a:ext cx="75584" cy="76296"/>
            </a:xfrm>
            <a:custGeom>
              <a:rect b="b" l="l" r="r" t="t"/>
              <a:pathLst>
                <a:path extrusionOk="0" h="2573" w="2549">
                  <a:moveTo>
                    <a:pt x="1262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2001"/>
                    <a:pt x="572" y="2572"/>
                    <a:pt x="1262" y="2572"/>
                  </a:cubicBezTo>
                  <a:cubicBezTo>
                    <a:pt x="1977" y="2572"/>
                    <a:pt x="2548" y="2001"/>
                    <a:pt x="2548" y="1286"/>
                  </a:cubicBezTo>
                  <a:cubicBezTo>
                    <a:pt x="2548" y="572"/>
                    <a:pt x="1977" y="0"/>
                    <a:pt x="1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8" name="Google Shape;8618;p55"/>
            <p:cNvSpPr/>
            <p:nvPr/>
          </p:nvSpPr>
          <p:spPr>
            <a:xfrm>
              <a:off x="4925791" y="2499084"/>
              <a:ext cx="75584" cy="76266"/>
            </a:xfrm>
            <a:custGeom>
              <a:rect b="b" l="l" r="r" t="t"/>
              <a:pathLst>
                <a:path extrusionOk="0" h="2572" w="2549">
                  <a:moveTo>
                    <a:pt x="1262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2000"/>
                    <a:pt x="572" y="2572"/>
                    <a:pt x="1262" y="2572"/>
                  </a:cubicBezTo>
                  <a:cubicBezTo>
                    <a:pt x="1977" y="2572"/>
                    <a:pt x="2548" y="2000"/>
                    <a:pt x="2548" y="1286"/>
                  </a:cubicBezTo>
                  <a:cubicBezTo>
                    <a:pt x="2548" y="572"/>
                    <a:pt x="1977" y="0"/>
                    <a:pt x="1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9" name="Google Shape;8619;p55"/>
            <p:cNvSpPr/>
            <p:nvPr/>
          </p:nvSpPr>
          <p:spPr>
            <a:xfrm>
              <a:off x="4971694" y="2578880"/>
              <a:ext cx="75584" cy="75584"/>
            </a:xfrm>
            <a:custGeom>
              <a:rect b="b" l="l" r="r" t="t"/>
              <a:pathLst>
                <a:path extrusionOk="0" h="2549" w="2549">
                  <a:moveTo>
                    <a:pt x="1262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1977"/>
                    <a:pt x="572" y="2548"/>
                    <a:pt x="1262" y="2548"/>
                  </a:cubicBezTo>
                  <a:cubicBezTo>
                    <a:pt x="1977" y="2548"/>
                    <a:pt x="2548" y="1977"/>
                    <a:pt x="2548" y="1286"/>
                  </a:cubicBezTo>
                  <a:cubicBezTo>
                    <a:pt x="2548" y="572"/>
                    <a:pt x="1977" y="0"/>
                    <a:pt x="1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0" name="Google Shape;8620;p55"/>
            <p:cNvSpPr/>
            <p:nvPr/>
          </p:nvSpPr>
          <p:spPr>
            <a:xfrm>
              <a:off x="4955444" y="2669974"/>
              <a:ext cx="75584" cy="75584"/>
            </a:xfrm>
            <a:custGeom>
              <a:rect b="b" l="l" r="r" t="t"/>
              <a:pathLst>
                <a:path extrusionOk="0" h="2549" w="2549">
                  <a:moveTo>
                    <a:pt x="1286" y="0"/>
                  </a:moveTo>
                  <a:cubicBezTo>
                    <a:pt x="572" y="0"/>
                    <a:pt x="0" y="572"/>
                    <a:pt x="0" y="1262"/>
                  </a:cubicBezTo>
                  <a:cubicBezTo>
                    <a:pt x="0" y="1977"/>
                    <a:pt x="572" y="2548"/>
                    <a:pt x="1286" y="2548"/>
                  </a:cubicBezTo>
                  <a:cubicBezTo>
                    <a:pt x="1977" y="2548"/>
                    <a:pt x="2548" y="1977"/>
                    <a:pt x="2548" y="1262"/>
                  </a:cubicBezTo>
                  <a:cubicBezTo>
                    <a:pt x="2548" y="572"/>
                    <a:pt x="1977" y="0"/>
                    <a:pt x="1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1" name="Google Shape;8621;p55"/>
            <p:cNvSpPr/>
            <p:nvPr/>
          </p:nvSpPr>
          <p:spPr>
            <a:xfrm>
              <a:off x="4884811" y="2728569"/>
              <a:ext cx="75584" cy="76296"/>
            </a:xfrm>
            <a:custGeom>
              <a:rect b="b" l="l" r="r" t="t"/>
              <a:pathLst>
                <a:path extrusionOk="0" h="2573" w="2549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3"/>
                    <a:pt x="1287" y="2573"/>
                  </a:cubicBezTo>
                  <a:cubicBezTo>
                    <a:pt x="1977" y="2573"/>
                    <a:pt x="2549" y="2001"/>
                    <a:pt x="2549" y="1287"/>
                  </a:cubicBezTo>
                  <a:cubicBezTo>
                    <a:pt x="2549" y="572"/>
                    <a:pt x="197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2" name="Google Shape;8622;p55"/>
            <p:cNvSpPr/>
            <p:nvPr/>
          </p:nvSpPr>
          <p:spPr>
            <a:xfrm>
              <a:off x="4792323" y="2728569"/>
              <a:ext cx="75584" cy="76296"/>
            </a:xfrm>
            <a:custGeom>
              <a:rect b="b" l="l" r="r" t="t"/>
              <a:pathLst>
                <a:path extrusionOk="0" h="2573" w="2549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3"/>
                    <a:pt x="1286" y="2573"/>
                  </a:cubicBezTo>
                  <a:cubicBezTo>
                    <a:pt x="1977" y="2573"/>
                    <a:pt x="2548" y="2001"/>
                    <a:pt x="2548" y="1287"/>
                  </a:cubicBezTo>
                  <a:cubicBezTo>
                    <a:pt x="2548" y="572"/>
                    <a:pt x="1977" y="1"/>
                    <a:pt x="1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3" name="Google Shape;8623;p55"/>
            <p:cNvSpPr/>
            <p:nvPr/>
          </p:nvSpPr>
          <p:spPr>
            <a:xfrm>
              <a:off x="4721689" y="2669974"/>
              <a:ext cx="75584" cy="75584"/>
            </a:xfrm>
            <a:custGeom>
              <a:rect b="b" l="l" r="r" t="t"/>
              <a:pathLst>
                <a:path extrusionOk="0" h="2549" w="2549">
                  <a:moveTo>
                    <a:pt x="1287" y="0"/>
                  </a:moveTo>
                  <a:cubicBezTo>
                    <a:pt x="572" y="0"/>
                    <a:pt x="1" y="572"/>
                    <a:pt x="1" y="1262"/>
                  </a:cubicBezTo>
                  <a:cubicBezTo>
                    <a:pt x="1" y="1977"/>
                    <a:pt x="572" y="2548"/>
                    <a:pt x="1287" y="2548"/>
                  </a:cubicBezTo>
                  <a:cubicBezTo>
                    <a:pt x="1977" y="2548"/>
                    <a:pt x="2549" y="1977"/>
                    <a:pt x="2549" y="1262"/>
                  </a:cubicBezTo>
                  <a:cubicBezTo>
                    <a:pt x="2549" y="572"/>
                    <a:pt x="1977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4" name="Google Shape;8624;p55"/>
            <p:cNvSpPr/>
            <p:nvPr/>
          </p:nvSpPr>
          <p:spPr>
            <a:xfrm>
              <a:off x="4705439" y="2579562"/>
              <a:ext cx="76296" cy="76296"/>
            </a:xfrm>
            <a:custGeom>
              <a:rect b="b" l="l" r="r" t="t"/>
              <a:pathLst>
                <a:path extrusionOk="0" h="2573" w="2573">
                  <a:moveTo>
                    <a:pt x="1287" y="1"/>
                  </a:moveTo>
                  <a:cubicBezTo>
                    <a:pt x="573" y="1"/>
                    <a:pt x="1" y="572"/>
                    <a:pt x="1" y="1287"/>
                  </a:cubicBezTo>
                  <a:cubicBezTo>
                    <a:pt x="1" y="1977"/>
                    <a:pt x="573" y="2573"/>
                    <a:pt x="1287" y="2573"/>
                  </a:cubicBezTo>
                  <a:cubicBezTo>
                    <a:pt x="2001" y="2573"/>
                    <a:pt x="2573" y="1977"/>
                    <a:pt x="2573" y="1287"/>
                  </a:cubicBezTo>
                  <a:cubicBezTo>
                    <a:pt x="2573" y="572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5" name="Google Shape;8625;p55"/>
            <p:cNvSpPr/>
            <p:nvPr/>
          </p:nvSpPr>
          <p:spPr>
            <a:xfrm>
              <a:off x="4751343" y="2499084"/>
              <a:ext cx="76296" cy="76266"/>
            </a:xfrm>
            <a:custGeom>
              <a:rect b="b" l="l" r="r" t="t"/>
              <a:pathLst>
                <a:path extrusionOk="0" h="2572" w="2573">
                  <a:moveTo>
                    <a:pt x="1287" y="0"/>
                  </a:moveTo>
                  <a:cubicBezTo>
                    <a:pt x="572" y="0"/>
                    <a:pt x="1" y="572"/>
                    <a:pt x="1" y="1286"/>
                  </a:cubicBezTo>
                  <a:cubicBezTo>
                    <a:pt x="1" y="2000"/>
                    <a:pt x="572" y="2572"/>
                    <a:pt x="1287" y="2572"/>
                  </a:cubicBezTo>
                  <a:cubicBezTo>
                    <a:pt x="2001" y="2572"/>
                    <a:pt x="2573" y="2000"/>
                    <a:pt x="2573" y="1286"/>
                  </a:cubicBezTo>
                  <a:cubicBezTo>
                    <a:pt x="2573" y="572"/>
                    <a:pt x="2001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6" name="Google Shape;8626;p55"/>
            <p:cNvSpPr/>
            <p:nvPr/>
          </p:nvSpPr>
          <p:spPr>
            <a:xfrm>
              <a:off x="4866455" y="2645955"/>
              <a:ext cx="62181" cy="20520"/>
            </a:xfrm>
            <a:custGeom>
              <a:rect b="b" l="l" r="r" t="t"/>
              <a:pathLst>
                <a:path extrusionOk="0" h="692" w="2097">
                  <a:moveTo>
                    <a:pt x="1" y="0"/>
                  </a:moveTo>
                  <a:lnTo>
                    <a:pt x="1" y="691"/>
                  </a:lnTo>
                  <a:lnTo>
                    <a:pt x="2096" y="691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7" name="Google Shape;8627;p55"/>
            <p:cNvSpPr/>
            <p:nvPr/>
          </p:nvSpPr>
          <p:spPr>
            <a:xfrm>
              <a:off x="4866455" y="2605004"/>
              <a:ext cx="62181" cy="20490"/>
            </a:xfrm>
            <a:custGeom>
              <a:rect b="b" l="l" r="r" t="t"/>
              <a:pathLst>
                <a:path extrusionOk="0" h="691" w="2097">
                  <a:moveTo>
                    <a:pt x="1" y="0"/>
                  </a:moveTo>
                  <a:lnTo>
                    <a:pt x="1" y="691"/>
                  </a:lnTo>
                  <a:lnTo>
                    <a:pt x="2096" y="691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8" name="Google Shape;8628;p55"/>
            <p:cNvSpPr/>
            <p:nvPr/>
          </p:nvSpPr>
          <p:spPr>
            <a:xfrm>
              <a:off x="4824081" y="2645955"/>
              <a:ext cx="20520" cy="20520"/>
            </a:xfrm>
            <a:custGeom>
              <a:rect b="b" l="l" r="r" t="t"/>
              <a:pathLst>
                <a:path extrusionOk="0" h="692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9" name="Google Shape;8629;p55"/>
            <p:cNvSpPr/>
            <p:nvPr/>
          </p:nvSpPr>
          <p:spPr>
            <a:xfrm>
              <a:off x="4824081" y="2605004"/>
              <a:ext cx="20520" cy="20490"/>
            </a:xfrm>
            <a:custGeom>
              <a:rect b="b" l="l" r="r" t="t"/>
              <a:pathLst>
                <a:path extrusionOk="0" h="691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0" name="Google Shape;8630;p55"/>
          <p:cNvGrpSpPr/>
          <p:nvPr/>
        </p:nvGrpSpPr>
        <p:grpSpPr>
          <a:xfrm>
            <a:off x="4039589" y="2487074"/>
            <a:ext cx="347473" cy="320607"/>
            <a:chOff x="4115789" y="2487074"/>
            <a:chExt cx="347473" cy="320607"/>
          </a:xfrm>
        </p:grpSpPr>
        <p:sp>
          <p:nvSpPr>
            <p:cNvPr id="8631" name="Google Shape;8631;p55"/>
            <p:cNvSpPr/>
            <p:nvPr/>
          </p:nvSpPr>
          <p:spPr>
            <a:xfrm>
              <a:off x="4119318" y="2487074"/>
              <a:ext cx="97497" cy="96756"/>
            </a:xfrm>
            <a:custGeom>
              <a:rect b="b" l="l" r="r" t="t"/>
              <a:pathLst>
                <a:path extrusionOk="0" h="3263" w="3288">
                  <a:moveTo>
                    <a:pt x="1644" y="0"/>
                  </a:moveTo>
                  <a:cubicBezTo>
                    <a:pt x="739" y="0"/>
                    <a:pt x="1" y="738"/>
                    <a:pt x="1" y="1643"/>
                  </a:cubicBezTo>
                  <a:cubicBezTo>
                    <a:pt x="1" y="2525"/>
                    <a:pt x="739" y="3263"/>
                    <a:pt x="1644" y="3263"/>
                  </a:cubicBezTo>
                  <a:cubicBezTo>
                    <a:pt x="2549" y="3263"/>
                    <a:pt x="3287" y="2525"/>
                    <a:pt x="3287" y="1643"/>
                  </a:cubicBezTo>
                  <a:cubicBezTo>
                    <a:pt x="3287" y="738"/>
                    <a:pt x="2549" y="0"/>
                    <a:pt x="1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2" name="Google Shape;8632;p55"/>
            <p:cNvSpPr/>
            <p:nvPr/>
          </p:nvSpPr>
          <p:spPr>
            <a:xfrm>
              <a:off x="4230902" y="2508958"/>
              <a:ext cx="156802" cy="52989"/>
            </a:xfrm>
            <a:custGeom>
              <a:rect b="b" l="l" r="r" t="t"/>
              <a:pathLst>
                <a:path extrusionOk="0" h="1787" w="5288">
                  <a:moveTo>
                    <a:pt x="1" y="0"/>
                  </a:moveTo>
                  <a:cubicBezTo>
                    <a:pt x="120" y="262"/>
                    <a:pt x="167" y="572"/>
                    <a:pt x="167" y="905"/>
                  </a:cubicBezTo>
                  <a:cubicBezTo>
                    <a:pt x="167" y="1215"/>
                    <a:pt x="120" y="1525"/>
                    <a:pt x="1" y="1787"/>
                  </a:cubicBezTo>
                  <a:lnTo>
                    <a:pt x="5287" y="1787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3" name="Google Shape;8633;p55"/>
            <p:cNvSpPr/>
            <p:nvPr/>
          </p:nvSpPr>
          <p:spPr>
            <a:xfrm>
              <a:off x="4408168" y="2508958"/>
              <a:ext cx="55094" cy="52989"/>
            </a:xfrm>
            <a:custGeom>
              <a:rect b="b" l="l" r="r" t="t"/>
              <a:pathLst>
                <a:path extrusionOk="0" h="1787" w="1858">
                  <a:moveTo>
                    <a:pt x="0" y="0"/>
                  </a:moveTo>
                  <a:lnTo>
                    <a:pt x="0" y="1787"/>
                  </a:lnTo>
                  <a:lnTo>
                    <a:pt x="857" y="1787"/>
                  </a:lnTo>
                  <a:cubicBezTo>
                    <a:pt x="1405" y="1787"/>
                    <a:pt x="1858" y="1310"/>
                    <a:pt x="1739" y="739"/>
                  </a:cubicBezTo>
                  <a:cubicBezTo>
                    <a:pt x="1667" y="334"/>
                    <a:pt x="1262" y="0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4" name="Google Shape;8634;p55"/>
            <p:cNvSpPr/>
            <p:nvPr/>
          </p:nvSpPr>
          <p:spPr>
            <a:xfrm>
              <a:off x="4191375" y="2621225"/>
              <a:ext cx="157484" cy="53019"/>
            </a:xfrm>
            <a:custGeom>
              <a:rect b="b" l="l" r="r" t="t"/>
              <a:pathLst>
                <a:path extrusionOk="0" h="1788" w="5311">
                  <a:moveTo>
                    <a:pt x="0" y="1"/>
                  </a:moveTo>
                  <a:lnTo>
                    <a:pt x="0" y="1787"/>
                  </a:lnTo>
                  <a:lnTo>
                    <a:pt x="5311" y="1787"/>
                  </a:lnTo>
                  <a:cubicBezTo>
                    <a:pt x="5192" y="1525"/>
                    <a:pt x="5144" y="1215"/>
                    <a:pt x="5144" y="882"/>
                  </a:cubicBezTo>
                  <a:cubicBezTo>
                    <a:pt x="5144" y="549"/>
                    <a:pt x="5192" y="263"/>
                    <a:pt x="5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5" name="Google Shape;8635;p55"/>
            <p:cNvSpPr/>
            <p:nvPr/>
          </p:nvSpPr>
          <p:spPr>
            <a:xfrm>
              <a:off x="4362265" y="2597947"/>
              <a:ext cx="97468" cy="97468"/>
            </a:xfrm>
            <a:custGeom>
              <a:rect b="b" l="l" r="r" t="t"/>
              <a:pathLst>
                <a:path extrusionOk="0" h="3287" w="3287">
                  <a:moveTo>
                    <a:pt x="1643" y="0"/>
                  </a:moveTo>
                  <a:cubicBezTo>
                    <a:pt x="738" y="0"/>
                    <a:pt x="0" y="738"/>
                    <a:pt x="0" y="1643"/>
                  </a:cubicBezTo>
                  <a:cubicBezTo>
                    <a:pt x="0" y="2548"/>
                    <a:pt x="738" y="3286"/>
                    <a:pt x="1643" y="3286"/>
                  </a:cubicBezTo>
                  <a:cubicBezTo>
                    <a:pt x="2548" y="3286"/>
                    <a:pt x="3287" y="2548"/>
                    <a:pt x="3287" y="1643"/>
                  </a:cubicBezTo>
                  <a:cubicBezTo>
                    <a:pt x="3287" y="738"/>
                    <a:pt x="2548" y="0"/>
                    <a:pt x="1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6" name="Google Shape;8636;p55"/>
            <p:cNvSpPr/>
            <p:nvPr/>
          </p:nvSpPr>
          <p:spPr>
            <a:xfrm>
              <a:off x="4115789" y="2619831"/>
              <a:ext cx="55836" cy="52989"/>
            </a:xfrm>
            <a:custGeom>
              <a:rect b="b" l="l" r="r" t="t"/>
              <a:pathLst>
                <a:path extrusionOk="0" h="1787" w="1883">
                  <a:moveTo>
                    <a:pt x="1001" y="0"/>
                  </a:moveTo>
                  <a:cubicBezTo>
                    <a:pt x="453" y="0"/>
                    <a:pt x="1" y="500"/>
                    <a:pt x="120" y="1048"/>
                  </a:cubicBezTo>
                  <a:cubicBezTo>
                    <a:pt x="191" y="1477"/>
                    <a:pt x="596" y="1786"/>
                    <a:pt x="1001" y="1786"/>
                  </a:cubicBezTo>
                  <a:lnTo>
                    <a:pt x="1882" y="1786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7" name="Google Shape;8637;p55"/>
            <p:cNvSpPr/>
            <p:nvPr/>
          </p:nvSpPr>
          <p:spPr>
            <a:xfrm>
              <a:off x="4119318" y="2710213"/>
              <a:ext cx="97497" cy="97468"/>
            </a:xfrm>
            <a:custGeom>
              <a:rect b="b" l="l" r="r" t="t"/>
              <a:pathLst>
                <a:path extrusionOk="0" h="3287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8" name="Google Shape;8638;p55"/>
            <p:cNvSpPr/>
            <p:nvPr/>
          </p:nvSpPr>
          <p:spPr>
            <a:xfrm>
              <a:off x="4407456" y="2732097"/>
              <a:ext cx="55806" cy="52989"/>
            </a:xfrm>
            <a:custGeom>
              <a:rect b="b" l="l" r="r" t="t"/>
              <a:pathLst>
                <a:path extrusionOk="0" h="1787" w="1882">
                  <a:moveTo>
                    <a:pt x="0" y="1"/>
                  </a:moveTo>
                  <a:lnTo>
                    <a:pt x="0" y="1787"/>
                  </a:lnTo>
                  <a:lnTo>
                    <a:pt x="881" y="1787"/>
                  </a:lnTo>
                  <a:cubicBezTo>
                    <a:pt x="1429" y="1787"/>
                    <a:pt x="1882" y="1311"/>
                    <a:pt x="1763" y="763"/>
                  </a:cubicBezTo>
                  <a:cubicBezTo>
                    <a:pt x="1691" y="334"/>
                    <a:pt x="1310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9" name="Google Shape;8639;p55"/>
            <p:cNvSpPr/>
            <p:nvPr/>
          </p:nvSpPr>
          <p:spPr>
            <a:xfrm>
              <a:off x="4228797" y="2732097"/>
              <a:ext cx="158196" cy="52989"/>
            </a:xfrm>
            <a:custGeom>
              <a:rect b="b" l="l" r="r" t="t"/>
              <a:pathLst>
                <a:path extrusionOk="0" h="1787" w="5335">
                  <a:moveTo>
                    <a:pt x="0" y="1"/>
                  </a:moveTo>
                  <a:cubicBezTo>
                    <a:pt x="167" y="287"/>
                    <a:pt x="215" y="572"/>
                    <a:pt x="215" y="906"/>
                  </a:cubicBezTo>
                  <a:cubicBezTo>
                    <a:pt x="215" y="1192"/>
                    <a:pt x="167" y="1501"/>
                    <a:pt x="48" y="1787"/>
                  </a:cubicBezTo>
                  <a:lnTo>
                    <a:pt x="5335" y="1787"/>
                  </a:lnTo>
                  <a:lnTo>
                    <a:pt x="53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0" name="Google Shape;8640;p55"/>
          <p:cNvGrpSpPr/>
          <p:nvPr/>
        </p:nvGrpSpPr>
        <p:grpSpPr>
          <a:xfrm>
            <a:off x="3272838" y="2474353"/>
            <a:ext cx="341808" cy="306493"/>
            <a:chOff x="3501438" y="2474353"/>
            <a:chExt cx="341808" cy="306493"/>
          </a:xfrm>
        </p:grpSpPr>
        <p:sp>
          <p:nvSpPr>
            <p:cNvPr id="8641" name="Google Shape;8641;p55"/>
            <p:cNvSpPr/>
            <p:nvPr/>
          </p:nvSpPr>
          <p:spPr>
            <a:xfrm>
              <a:off x="3501438" y="2484939"/>
              <a:ext cx="104525" cy="132784"/>
            </a:xfrm>
            <a:custGeom>
              <a:rect b="b" l="l" r="r" t="t"/>
              <a:pathLst>
                <a:path extrusionOk="0" h="4478" w="3525">
                  <a:moveTo>
                    <a:pt x="2596" y="1"/>
                  </a:moveTo>
                  <a:lnTo>
                    <a:pt x="0" y="4478"/>
                  </a:lnTo>
                  <a:lnTo>
                    <a:pt x="1858" y="4478"/>
                  </a:lnTo>
                  <a:lnTo>
                    <a:pt x="3525" y="1573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2" name="Google Shape;8642;p55"/>
            <p:cNvSpPr/>
            <p:nvPr/>
          </p:nvSpPr>
          <p:spPr>
            <a:xfrm>
              <a:off x="3595349" y="2474353"/>
              <a:ext cx="154667" cy="48037"/>
            </a:xfrm>
            <a:custGeom>
              <a:rect b="b" l="l" r="r" t="t"/>
              <a:pathLst>
                <a:path extrusionOk="0" h="1620" w="5216">
                  <a:moveTo>
                    <a:pt x="1" y="1"/>
                  </a:moveTo>
                  <a:lnTo>
                    <a:pt x="929" y="1620"/>
                  </a:lnTo>
                  <a:lnTo>
                    <a:pt x="4287" y="1620"/>
                  </a:lnTo>
                  <a:lnTo>
                    <a:pt x="52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3" name="Google Shape;8643;p55"/>
            <p:cNvSpPr/>
            <p:nvPr/>
          </p:nvSpPr>
          <p:spPr>
            <a:xfrm>
              <a:off x="3574177" y="2541429"/>
              <a:ext cx="197753" cy="171629"/>
            </a:xfrm>
            <a:custGeom>
              <a:rect b="b" l="l" r="r" t="t"/>
              <a:pathLst>
                <a:path extrusionOk="0" h="5788" w="6669">
                  <a:moveTo>
                    <a:pt x="2072" y="1787"/>
                  </a:moveTo>
                  <a:lnTo>
                    <a:pt x="2072" y="2478"/>
                  </a:lnTo>
                  <a:lnTo>
                    <a:pt x="1358" y="2478"/>
                  </a:lnTo>
                  <a:lnTo>
                    <a:pt x="1358" y="1787"/>
                  </a:lnTo>
                  <a:close/>
                  <a:moveTo>
                    <a:pt x="5263" y="1787"/>
                  </a:moveTo>
                  <a:lnTo>
                    <a:pt x="5263" y="2478"/>
                  </a:lnTo>
                  <a:lnTo>
                    <a:pt x="2882" y="2478"/>
                  </a:lnTo>
                  <a:lnTo>
                    <a:pt x="2882" y="1787"/>
                  </a:lnTo>
                  <a:close/>
                  <a:moveTo>
                    <a:pt x="2072" y="3335"/>
                  </a:moveTo>
                  <a:lnTo>
                    <a:pt x="2072" y="4026"/>
                  </a:lnTo>
                  <a:lnTo>
                    <a:pt x="1358" y="4026"/>
                  </a:lnTo>
                  <a:lnTo>
                    <a:pt x="1358" y="3335"/>
                  </a:lnTo>
                  <a:close/>
                  <a:moveTo>
                    <a:pt x="5263" y="3335"/>
                  </a:moveTo>
                  <a:lnTo>
                    <a:pt x="5263" y="4026"/>
                  </a:lnTo>
                  <a:lnTo>
                    <a:pt x="2882" y="4026"/>
                  </a:lnTo>
                  <a:lnTo>
                    <a:pt x="2882" y="3335"/>
                  </a:lnTo>
                  <a:close/>
                  <a:moveTo>
                    <a:pt x="1667" y="1"/>
                  </a:moveTo>
                  <a:lnTo>
                    <a:pt x="0" y="2906"/>
                  </a:lnTo>
                  <a:lnTo>
                    <a:pt x="1667" y="5788"/>
                  </a:lnTo>
                  <a:lnTo>
                    <a:pt x="5001" y="5788"/>
                  </a:lnTo>
                  <a:lnTo>
                    <a:pt x="6668" y="2906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4" name="Google Shape;8644;p55"/>
            <p:cNvSpPr/>
            <p:nvPr/>
          </p:nvSpPr>
          <p:spPr>
            <a:xfrm>
              <a:off x="3502150" y="2636763"/>
              <a:ext cx="103813" cy="132784"/>
            </a:xfrm>
            <a:custGeom>
              <a:rect b="b" l="l" r="r" t="t"/>
              <a:pathLst>
                <a:path extrusionOk="0" h="4478" w="3501">
                  <a:moveTo>
                    <a:pt x="0" y="1"/>
                  </a:moveTo>
                  <a:lnTo>
                    <a:pt x="2596" y="4478"/>
                  </a:lnTo>
                  <a:lnTo>
                    <a:pt x="3501" y="290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5" name="Google Shape;8645;p55"/>
            <p:cNvSpPr/>
            <p:nvPr/>
          </p:nvSpPr>
          <p:spPr>
            <a:xfrm>
              <a:off x="3739403" y="2484939"/>
              <a:ext cx="103131" cy="132784"/>
            </a:xfrm>
            <a:custGeom>
              <a:rect b="b" l="l" r="r" t="t"/>
              <a:pathLst>
                <a:path extrusionOk="0" h="4478" w="3478">
                  <a:moveTo>
                    <a:pt x="882" y="1"/>
                  </a:moveTo>
                  <a:lnTo>
                    <a:pt x="1" y="1573"/>
                  </a:lnTo>
                  <a:lnTo>
                    <a:pt x="1668" y="4478"/>
                  </a:lnTo>
                  <a:lnTo>
                    <a:pt x="3478" y="447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6" name="Google Shape;8646;p55"/>
            <p:cNvSpPr/>
            <p:nvPr/>
          </p:nvSpPr>
          <p:spPr>
            <a:xfrm>
              <a:off x="3739403" y="2636763"/>
              <a:ext cx="103843" cy="132784"/>
            </a:xfrm>
            <a:custGeom>
              <a:rect b="b" l="l" r="r" t="t"/>
              <a:pathLst>
                <a:path extrusionOk="0" h="4478" w="3502">
                  <a:moveTo>
                    <a:pt x="1668" y="1"/>
                  </a:moveTo>
                  <a:lnTo>
                    <a:pt x="1" y="2906"/>
                  </a:lnTo>
                  <a:lnTo>
                    <a:pt x="906" y="4478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7" name="Google Shape;8647;p55"/>
            <p:cNvSpPr/>
            <p:nvPr/>
          </p:nvSpPr>
          <p:spPr>
            <a:xfrm>
              <a:off x="3595349" y="2733521"/>
              <a:ext cx="154667" cy="47325"/>
            </a:xfrm>
            <a:custGeom>
              <a:rect b="b" l="l" r="r" t="t"/>
              <a:pathLst>
                <a:path extrusionOk="0" h="1596" w="5216">
                  <a:moveTo>
                    <a:pt x="929" y="0"/>
                  </a:moveTo>
                  <a:lnTo>
                    <a:pt x="1" y="1596"/>
                  </a:lnTo>
                  <a:lnTo>
                    <a:pt x="5216" y="1596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8" name="Google Shape;8648;p55"/>
          <p:cNvGrpSpPr/>
          <p:nvPr/>
        </p:nvGrpSpPr>
        <p:grpSpPr>
          <a:xfrm>
            <a:off x="2569603" y="2536506"/>
            <a:ext cx="341122" cy="194906"/>
            <a:chOff x="2950603" y="2536506"/>
            <a:chExt cx="341122" cy="194906"/>
          </a:xfrm>
        </p:grpSpPr>
        <p:sp>
          <p:nvSpPr>
            <p:cNvPr id="8649" name="Google Shape;8649;p55"/>
            <p:cNvSpPr/>
            <p:nvPr/>
          </p:nvSpPr>
          <p:spPr>
            <a:xfrm>
              <a:off x="3036063" y="2657253"/>
              <a:ext cx="20520" cy="20520"/>
            </a:xfrm>
            <a:custGeom>
              <a:rect b="b" l="l" r="r" t="t"/>
              <a:pathLst>
                <a:path extrusionOk="0" h="692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0" name="Google Shape;8650;p55"/>
            <p:cNvSpPr/>
            <p:nvPr/>
          </p:nvSpPr>
          <p:spPr>
            <a:xfrm>
              <a:off x="3036063" y="2691858"/>
              <a:ext cx="20520" cy="19808"/>
            </a:xfrm>
            <a:custGeom>
              <a:rect b="b" l="l" r="r" t="t"/>
              <a:pathLst>
                <a:path extrusionOk="0" h="668" w="692">
                  <a:moveTo>
                    <a:pt x="1" y="0"/>
                  </a:moveTo>
                  <a:lnTo>
                    <a:pt x="1" y="667"/>
                  </a:lnTo>
                  <a:lnTo>
                    <a:pt x="691" y="667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1" name="Google Shape;8651;p55"/>
            <p:cNvSpPr/>
            <p:nvPr/>
          </p:nvSpPr>
          <p:spPr>
            <a:xfrm>
              <a:off x="3187175" y="2556967"/>
              <a:ext cx="20520" cy="19808"/>
            </a:xfrm>
            <a:custGeom>
              <a:rect b="b" l="l" r="r" t="t"/>
              <a:pathLst>
                <a:path extrusionOk="0" h="668" w="692">
                  <a:moveTo>
                    <a:pt x="1" y="1"/>
                  </a:moveTo>
                  <a:lnTo>
                    <a:pt x="1" y="668"/>
                  </a:lnTo>
                  <a:lnTo>
                    <a:pt x="691" y="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2" name="Google Shape;8652;p55"/>
            <p:cNvSpPr/>
            <p:nvPr/>
          </p:nvSpPr>
          <p:spPr>
            <a:xfrm>
              <a:off x="3187175" y="2590178"/>
              <a:ext cx="20520" cy="20490"/>
            </a:xfrm>
            <a:custGeom>
              <a:rect b="b" l="l" r="r" t="t"/>
              <a:pathLst>
                <a:path extrusionOk="0" h="691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3" name="Google Shape;8653;p55"/>
            <p:cNvSpPr/>
            <p:nvPr/>
          </p:nvSpPr>
          <p:spPr>
            <a:xfrm>
              <a:off x="2950603" y="2536506"/>
              <a:ext cx="341122" cy="194906"/>
            </a:xfrm>
            <a:custGeom>
              <a:rect b="b" l="l" r="r" t="t"/>
              <a:pathLst>
                <a:path extrusionOk="0" h="6573" w="11504">
                  <a:moveTo>
                    <a:pt x="2859" y="0"/>
                  </a:moveTo>
                  <a:cubicBezTo>
                    <a:pt x="2120" y="119"/>
                    <a:pt x="1501" y="572"/>
                    <a:pt x="1192" y="1286"/>
                  </a:cubicBezTo>
                  <a:lnTo>
                    <a:pt x="453" y="2953"/>
                  </a:lnTo>
                  <a:lnTo>
                    <a:pt x="1" y="2953"/>
                  </a:lnTo>
                  <a:lnTo>
                    <a:pt x="1" y="3620"/>
                  </a:lnTo>
                  <a:lnTo>
                    <a:pt x="5550" y="3620"/>
                  </a:lnTo>
                  <a:lnTo>
                    <a:pt x="6288" y="5287"/>
                  </a:lnTo>
                  <a:cubicBezTo>
                    <a:pt x="6621" y="5978"/>
                    <a:pt x="7217" y="6454"/>
                    <a:pt x="7955" y="6573"/>
                  </a:cubicBezTo>
                  <a:lnTo>
                    <a:pt x="7955" y="3620"/>
                  </a:lnTo>
                  <a:lnTo>
                    <a:pt x="8646" y="3620"/>
                  </a:lnTo>
                  <a:lnTo>
                    <a:pt x="8646" y="6573"/>
                  </a:lnTo>
                  <a:cubicBezTo>
                    <a:pt x="9384" y="6454"/>
                    <a:pt x="10003" y="6001"/>
                    <a:pt x="10313" y="5287"/>
                  </a:cubicBezTo>
                  <a:lnTo>
                    <a:pt x="11075" y="3620"/>
                  </a:lnTo>
                  <a:lnTo>
                    <a:pt x="11503" y="3620"/>
                  </a:lnTo>
                  <a:lnTo>
                    <a:pt x="11503" y="2953"/>
                  </a:lnTo>
                  <a:lnTo>
                    <a:pt x="5955" y="2953"/>
                  </a:lnTo>
                  <a:lnTo>
                    <a:pt x="5216" y="1286"/>
                  </a:lnTo>
                  <a:cubicBezTo>
                    <a:pt x="4883" y="596"/>
                    <a:pt x="4264" y="119"/>
                    <a:pt x="3549" y="0"/>
                  </a:cubicBezTo>
                  <a:lnTo>
                    <a:pt x="3549" y="2953"/>
                  </a:lnTo>
                  <a:lnTo>
                    <a:pt x="2859" y="2953"/>
                  </a:lnTo>
                  <a:lnTo>
                    <a:pt x="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4" name="Google Shape;8654;p55"/>
          <p:cNvGrpSpPr/>
          <p:nvPr/>
        </p:nvGrpSpPr>
        <p:grpSpPr>
          <a:xfrm>
            <a:off x="1816967" y="2431267"/>
            <a:ext cx="341127" cy="341835"/>
            <a:chOff x="2350367" y="2431267"/>
            <a:chExt cx="341127" cy="341835"/>
          </a:xfrm>
        </p:grpSpPr>
        <p:sp>
          <p:nvSpPr>
            <p:cNvPr id="8655" name="Google Shape;8655;p55"/>
            <p:cNvSpPr/>
            <p:nvPr/>
          </p:nvSpPr>
          <p:spPr>
            <a:xfrm>
              <a:off x="2500085" y="2431267"/>
              <a:ext cx="42403" cy="42403"/>
            </a:xfrm>
            <a:custGeom>
              <a:rect b="b" l="l" r="r" t="t"/>
              <a:pathLst>
                <a:path extrusionOk="0" h="1430" w="1430">
                  <a:moveTo>
                    <a:pt x="715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096"/>
                    <a:pt x="310" y="1430"/>
                    <a:pt x="715" y="1430"/>
                  </a:cubicBezTo>
                  <a:cubicBezTo>
                    <a:pt x="1096" y="1430"/>
                    <a:pt x="1429" y="1096"/>
                    <a:pt x="1429" y="715"/>
                  </a:cubicBezTo>
                  <a:cubicBezTo>
                    <a:pt x="1429" y="334"/>
                    <a:pt x="1096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6" name="Google Shape;8656;p55"/>
            <p:cNvSpPr/>
            <p:nvPr/>
          </p:nvSpPr>
          <p:spPr>
            <a:xfrm>
              <a:off x="2470432" y="2474353"/>
              <a:ext cx="100996" cy="298749"/>
            </a:xfrm>
            <a:custGeom>
              <a:rect b="b" l="l" r="r" t="t"/>
              <a:pathLst>
                <a:path extrusionOk="0" h="10075" w="3406">
                  <a:moveTo>
                    <a:pt x="2501" y="1525"/>
                  </a:moveTo>
                  <a:lnTo>
                    <a:pt x="2501" y="2215"/>
                  </a:lnTo>
                  <a:lnTo>
                    <a:pt x="881" y="2215"/>
                  </a:lnTo>
                  <a:lnTo>
                    <a:pt x="881" y="1525"/>
                  </a:lnTo>
                  <a:close/>
                  <a:moveTo>
                    <a:pt x="2501" y="3168"/>
                  </a:moveTo>
                  <a:lnTo>
                    <a:pt x="2501" y="3835"/>
                  </a:lnTo>
                  <a:lnTo>
                    <a:pt x="881" y="3835"/>
                  </a:lnTo>
                  <a:lnTo>
                    <a:pt x="881" y="3168"/>
                  </a:lnTo>
                  <a:close/>
                  <a:moveTo>
                    <a:pt x="2501" y="4811"/>
                  </a:moveTo>
                  <a:lnTo>
                    <a:pt x="2501" y="5478"/>
                  </a:lnTo>
                  <a:lnTo>
                    <a:pt x="881" y="5478"/>
                  </a:lnTo>
                  <a:lnTo>
                    <a:pt x="881" y="4811"/>
                  </a:lnTo>
                  <a:close/>
                  <a:moveTo>
                    <a:pt x="2501" y="6430"/>
                  </a:moveTo>
                  <a:lnTo>
                    <a:pt x="2501" y="7121"/>
                  </a:lnTo>
                  <a:lnTo>
                    <a:pt x="881" y="7121"/>
                  </a:lnTo>
                  <a:lnTo>
                    <a:pt x="881" y="6430"/>
                  </a:lnTo>
                  <a:close/>
                  <a:moveTo>
                    <a:pt x="0" y="1"/>
                  </a:moveTo>
                  <a:lnTo>
                    <a:pt x="0" y="10074"/>
                  </a:lnTo>
                  <a:lnTo>
                    <a:pt x="3406" y="10074"/>
                  </a:lnTo>
                  <a:lnTo>
                    <a:pt x="3406" y="1"/>
                  </a:lnTo>
                  <a:lnTo>
                    <a:pt x="2858" y="1"/>
                  </a:lnTo>
                  <a:cubicBezTo>
                    <a:pt x="2620" y="405"/>
                    <a:pt x="2191" y="667"/>
                    <a:pt x="1715" y="667"/>
                  </a:cubicBezTo>
                  <a:cubicBezTo>
                    <a:pt x="1191" y="667"/>
                    <a:pt x="786" y="405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7" name="Google Shape;8657;p55"/>
            <p:cNvSpPr/>
            <p:nvPr/>
          </p:nvSpPr>
          <p:spPr>
            <a:xfrm>
              <a:off x="2620120" y="2431267"/>
              <a:ext cx="42403" cy="42403"/>
            </a:xfrm>
            <a:custGeom>
              <a:rect b="b" l="l" r="r" t="t"/>
              <a:pathLst>
                <a:path extrusionOk="0" h="1430" w="1430"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25" y="1096"/>
                    <a:pt x="310" y="1430"/>
                    <a:pt x="715" y="1430"/>
                  </a:cubicBezTo>
                  <a:cubicBezTo>
                    <a:pt x="1096" y="1430"/>
                    <a:pt x="1430" y="1096"/>
                    <a:pt x="1430" y="715"/>
                  </a:cubicBezTo>
                  <a:cubicBezTo>
                    <a:pt x="1430" y="334"/>
                    <a:pt x="1096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8" name="Google Shape;8658;p55"/>
            <p:cNvSpPr/>
            <p:nvPr/>
          </p:nvSpPr>
          <p:spPr>
            <a:xfrm>
              <a:off x="2350367" y="2474353"/>
              <a:ext cx="101026" cy="298749"/>
            </a:xfrm>
            <a:custGeom>
              <a:rect b="b" l="l" r="r" t="t"/>
              <a:pathLst>
                <a:path extrusionOk="0" h="10075" w="3407">
                  <a:moveTo>
                    <a:pt x="2501" y="1525"/>
                  </a:moveTo>
                  <a:lnTo>
                    <a:pt x="2501" y="2215"/>
                  </a:lnTo>
                  <a:lnTo>
                    <a:pt x="882" y="2215"/>
                  </a:lnTo>
                  <a:lnTo>
                    <a:pt x="882" y="1525"/>
                  </a:lnTo>
                  <a:close/>
                  <a:moveTo>
                    <a:pt x="2501" y="3168"/>
                  </a:moveTo>
                  <a:lnTo>
                    <a:pt x="2501" y="3858"/>
                  </a:lnTo>
                  <a:lnTo>
                    <a:pt x="882" y="3858"/>
                  </a:lnTo>
                  <a:lnTo>
                    <a:pt x="882" y="3168"/>
                  </a:lnTo>
                  <a:close/>
                  <a:moveTo>
                    <a:pt x="2501" y="4811"/>
                  </a:moveTo>
                  <a:lnTo>
                    <a:pt x="2501" y="5478"/>
                  </a:lnTo>
                  <a:lnTo>
                    <a:pt x="882" y="5478"/>
                  </a:lnTo>
                  <a:lnTo>
                    <a:pt x="882" y="4811"/>
                  </a:lnTo>
                  <a:close/>
                  <a:moveTo>
                    <a:pt x="2501" y="6430"/>
                  </a:moveTo>
                  <a:lnTo>
                    <a:pt x="2501" y="7121"/>
                  </a:lnTo>
                  <a:lnTo>
                    <a:pt x="882" y="7121"/>
                  </a:lnTo>
                  <a:lnTo>
                    <a:pt x="882" y="6430"/>
                  </a:lnTo>
                  <a:close/>
                  <a:moveTo>
                    <a:pt x="1" y="1"/>
                  </a:moveTo>
                  <a:lnTo>
                    <a:pt x="1" y="10074"/>
                  </a:lnTo>
                  <a:lnTo>
                    <a:pt x="3406" y="10074"/>
                  </a:lnTo>
                  <a:lnTo>
                    <a:pt x="3406" y="1"/>
                  </a:lnTo>
                  <a:lnTo>
                    <a:pt x="2858" y="1"/>
                  </a:lnTo>
                  <a:cubicBezTo>
                    <a:pt x="2620" y="382"/>
                    <a:pt x="2168" y="667"/>
                    <a:pt x="1691" y="667"/>
                  </a:cubicBezTo>
                  <a:cubicBezTo>
                    <a:pt x="1239" y="667"/>
                    <a:pt x="787" y="405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9" name="Google Shape;8659;p55"/>
            <p:cNvSpPr/>
            <p:nvPr/>
          </p:nvSpPr>
          <p:spPr>
            <a:xfrm>
              <a:off x="2590467" y="2474353"/>
              <a:ext cx="101026" cy="298749"/>
            </a:xfrm>
            <a:custGeom>
              <a:rect b="b" l="l" r="r" t="t"/>
              <a:pathLst>
                <a:path extrusionOk="0" h="10075" w="3407">
                  <a:moveTo>
                    <a:pt x="2525" y="1525"/>
                  </a:moveTo>
                  <a:lnTo>
                    <a:pt x="2525" y="2215"/>
                  </a:lnTo>
                  <a:lnTo>
                    <a:pt x="906" y="2215"/>
                  </a:lnTo>
                  <a:lnTo>
                    <a:pt x="906" y="1525"/>
                  </a:lnTo>
                  <a:close/>
                  <a:moveTo>
                    <a:pt x="2525" y="3168"/>
                  </a:moveTo>
                  <a:lnTo>
                    <a:pt x="2525" y="3835"/>
                  </a:lnTo>
                  <a:lnTo>
                    <a:pt x="906" y="3835"/>
                  </a:lnTo>
                  <a:lnTo>
                    <a:pt x="906" y="3168"/>
                  </a:lnTo>
                  <a:close/>
                  <a:moveTo>
                    <a:pt x="2525" y="4811"/>
                  </a:moveTo>
                  <a:lnTo>
                    <a:pt x="2525" y="5478"/>
                  </a:lnTo>
                  <a:lnTo>
                    <a:pt x="906" y="5478"/>
                  </a:lnTo>
                  <a:lnTo>
                    <a:pt x="906" y="4811"/>
                  </a:lnTo>
                  <a:close/>
                  <a:moveTo>
                    <a:pt x="2525" y="6430"/>
                  </a:moveTo>
                  <a:lnTo>
                    <a:pt x="2525" y="7121"/>
                  </a:lnTo>
                  <a:lnTo>
                    <a:pt x="906" y="7121"/>
                  </a:lnTo>
                  <a:lnTo>
                    <a:pt x="906" y="6430"/>
                  </a:lnTo>
                  <a:close/>
                  <a:moveTo>
                    <a:pt x="1" y="1"/>
                  </a:moveTo>
                  <a:lnTo>
                    <a:pt x="1" y="10074"/>
                  </a:lnTo>
                  <a:lnTo>
                    <a:pt x="3406" y="10074"/>
                  </a:lnTo>
                  <a:lnTo>
                    <a:pt x="3406" y="1"/>
                  </a:lnTo>
                  <a:lnTo>
                    <a:pt x="2858" y="1"/>
                  </a:lnTo>
                  <a:cubicBezTo>
                    <a:pt x="2620" y="405"/>
                    <a:pt x="2192" y="667"/>
                    <a:pt x="1715" y="667"/>
                  </a:cubicBezTo>
                  <a:cubicBezTo>
                    <a:pt x="1239" y="667"/>
                    <a:pt x="786" y="405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0" name="Google Shape;8660;p55"/>
            <p:cNvSpPr/>
            <p:nvPr/>
          </p:nvSpPr>
          <p:spPr>
            <a:xfrm>
              <a:off x="2380020" y="2431267"/>
              <a:ext cx="42403" cy="42403"/>
            </a:xfrm>
            <a:custGeom>
              <a:rect b="b" l="l" r="r" t="t"/>
              <a:pathLst>
                <a:path extrusionOk="0" h="1430" w="1430"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096"/>
                    <a:pt x="310" y="1430"/>
                    <a:pt x="715" y="1430"/>
                  </a:cubicBezTo>
                  <a:cubicBezTo>
                    <a:pt x="1096" y="1430"/>
                    <a:pt x="1430" y="1096"/>
                    <a:pt x="1430" y="715"/>
                  </a:cubicBezTo>
                  <a:cubicBezTo>
                    <a:pt x="1430" y="334"/>
                    <a:pt x="1096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1" name="Google Shape;8661;p55"/>
          <p:cNvGrpSpPr/>
          <p:nvPr/>
        </p:nvGrpSpPr>
        <p:grpSpPr>
          <a:xfrm>
            <a:off x="1073493" y="2508958"/>
            <a:ext cx="340415" cy="237312"/>
            <a:chOff x="1759293" y="2508958"/>
            <a:chExt cx="340415" cy="237312"/>
          </a:xfrm>
        </p:grpSpPr>
        <p:sp>
          <p:nvSpPr>
            <p:cNvPr id="8662" name="Google Shape;8662;p55"/>
            <p:cNvSpPr/>
            <p:nvPr/>
          </p:nvSpPr>
          <p:spPr>
            <a:xfrm>
              <a:off x="1759293" y="2508958"/>
              <a:ext cx="94680" cy="74161"/>
            </a:xfrm>
            <a:custGeom>
              <a:rect b="b" l="l" r="r" t="t"/>
              <a:pathLst>
                <a:path extrusionOk="0" h="2501" w="3193">
                  <a:moveTo>
                    <a:pt x="1" y="0"/>
                  </a:moveTo>
                  <a:lnTo>
                    <a:pt x="1" y="1501"/>
                  </a:lnTo>
                  <a:lnTo>
                    <a:pt x="1597" y="2501"/>
                  </a:lnTo>
                  <a:lnTo>
                    <a:pt x="3192" y="1572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3" name="Google Shape;8663;p55"/>
            <p:cNvSpPr/>
            <p:nvPr/>
          </p:nvSpPr>
          <p:spPr>
            <a:xfrm>
              <a:off x="1759293" y="2576745"/>
              <a:ext cx="93969" cy="169523"/>
            </a:xfrm>
            <a:custGeom>
              <a:rect b="b" l="l" r="r" t="t"/>
              <a:pathLst>
                <a:path extrusionOk="0" h="5717" w="3169">
                  <a:moveTo>
                    <a:pt x="1" y="1"/>
                  </a:moveTo>
                  <a:lnTo>
                    <a:pt x="1" y="5716"/>
                  </a:lnTo>
                  <a:lnTo>
                    <a:pt x="3168" y="5716"/>
                  </a:lnTo>
                  <a:lnTo>
                    <a:pt x="3168" y="96"/>
                  </a:lnTo>
                  <a:lnTo>
                    <a:pt x="1573" y="10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4" name="Google Shape;8664;p55"/>
            <p:cNvSpPr/>
            <p:nvPr/>
          </p:nvSpPr>
          <p:spPr>
            <a:xfrm>
              <a:off x="2005769" y="2509670"/>
              <a:ext cx="93939" cy="74161"/>
            </a:xfrm>
            <a:custGeom>
              <a:rect b="b" l="l" r="r" t="t"/>
              <a:pathLst>
                <a:path extrusionOk="0" h="2501" w="3168">
                  <a:moveTo>
                    <a:pt x="0" y="0"/>
                  </a:moveTo>
                  <a:lnTo>
                    <a:pt x="0" y="1572"/>
                  </a:lnTo>
                  <a:lnTo>
                    <a:pt x="1596" y="2501"/>
                  </a:lnTo>
                  <a:lnTo>
                    <a:pt x="3168" y="1572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5" name="Google Shape;8665;p55"/>
            <p:cNvSpPr/>
            <p:nvPr/>
          </p:nvSpPr>
          <p:spPr>
            <a:xfrm>
              <a:off x="2005769" y="2579562"/>
              <a:ext cx="93939" cy="166706"/>
            </a:xfrm>
            <a:custGeom>
              <a:rect b="b" l="l" r="r" t="t"/>
              <a:pathLst>
                <a:path extrusionOk="0" h="5622" w="3168">
                  <a:moveTo>
                    <a:pt x="0" y="1"/>
                  </a:moveTo>
                  <a:lnTo>
                    <a:pt x="0" y="5621"/>
                  </a:lnTo>
                  <a:lnTo>
                    <a:pt x="3168" y="5621"/>
                  </a:lnTo>
                  <a:lnTo>
                    <a:pt x="3168" y="1"/>
                  </a:lnTo>
                  <a:lnTo>
                    <a:pt x="1596" y="9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6" name="Google Shape;8666;p55"/>
            <p:cNvSpPr/>
            <p:nvPr/>
          </p:nvSpPr>
          <p:spPr>
            <a:xfrm>
              <a:off x="1882175" y="2509670"/>
              <a:ext cx="93939" cy="167388"/>
            </a:xfrm>
            <a:custGeom>
              <a:rect b="b" l="l" r="r" t="t"/>
              <a:pathLst>
                <a:path extrusionOk="0" h="5645" w="3168">
                  <a:moveTo>
                    <a:pt x="1" y="0"/>
                  </a:moveTo>
                  <a:lnTo>
                    <a:pt x="1" y="5644"/>
                  </a:lnTo>
                  <a:lnTo>
                    <a:pt x="1596" y="4716"/>
                  </a:lnTo>
                  <a:lnTo>
                    <a:pt x="3168" y="5644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7" name="Google Shape;8667;p55"/>
            <p:cNvSpPr/>
            <p:nvPr/>
          </p:nvSpPr>
          <p:spPr>
            <a:xfrm>
              <a:off x="1882175" y="2672080"/>
              <a:ext cx="93939" cy="74191"/>
            </a:xfrm>
            <a:custGeom>
              <a:rect b="b" l="l" r="r" t="t"/>
              <a:pathLst>
                <a:path extrusionOk="0" h="2502" w="3168">
                  <a:moveTo>
                    <a:pt x="1596" y="1"/>
                  </a:moveTo>
                  <a:lnTo>
                    <a:pt x="1" y="929"/>
                  </a:lnTo>
                  <a:lnTo>
                    <a:pt x="1" y="2501"/>
                  </a:lnTo>
                  <a:lnTo>
                    <a:pt x="3168" y="2501"/>
                  </a:lnTo>
                  <a:lnTo>
                    <a:pt x="3168" y="929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8" name="Google Shape;8668;p55"/>
          <p:cNvGrpSpPr/>
          <p:nvPr/>
        </p:nvGrpSpPr>
        <p:grpSpPr>
          <a:xfrm>
            <a:off x="1072811" y="2996217"/>
            <a:ext cx="340384" cy="341097"/>
            <a:chOff x="1758611" y="2996217"/>
            <a:chExt cx="340384" cy="341097"/>
          </a:xfrm>
        </p:grpSpPr>
        <p:sp>
          <p:nvSpPr>
            <p:cNvPr id="8669" name="Google Shape;8669;p55"/>
            <p:cNvSpPr/>
            <p:nvPr/>
          </p:nvSpPr>
          <p:spPr>
            <a:xfrm>
              <a:off x="1823581" y="3060475"/>
              <a:ext cx="211867" cy="211867"/>
            </a:xfrm>
            <a:custGeom>
              <a:rect b="b" l="l" r="r" t="t"/>
              <a:pathLst>
                <a:path extrusionOk="0" h="7145" w="7145">
                  <a:moveTo>
                    <a:pt x="3572" y="0"/>
                  </a:moveTo>
                  <a:cubicBezTo>
                    <a:pt x="1596" y="0"/>
                    <a:pt x="0" y="1596"/>
                    <a:pt x="0" y="3573"/>
                  </a:cubicBezTo>
                  <a:cubicBezTo>
                    <a:pt x="0" y="5549"/>
                    <a:pt x="1596" y="7145"/>
                    <a:pt x="3572" y="7145"/>
                  </a:cubicBezTo>
                  <a:cubicBezTo>
                    <a:pt x="5549" y="7145"/>
                    <a:pt x="7144" y="5549"/>
                    <a:pt x="7144" y="3573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0" name="Google Shape;8670;p55"/>
            <p:cNvSpPr/>
            <p:nvPr/>
          </p:nvSpPr>
          <p:spPr>
            <a:xfrm>
              <a:off x="1937270" y="2996217"/>
              <a:ext cx="161725" cy="278259"/>
            </a:xfrm>
            <a:custGeom>
              <a:rect b="b" l="l" r="r" t="t"/>
              <a:pathLst>
                <a:path extrusionOk="0" h="9384" w="5454">
                  <a:moveTo>
                    <a:pt x="0" y="0"/>
                  </a:moveTo>
                  <a:lnTo>
                    <a:pt x="72" y="1524"/>
                  </a:lnTo>
                  <a:cubicBezTo>
                    <a:pt x="2239" y="1691"/>
                    <a:pt x="3977" y="3525"/>
                    <a:pt x="3977" y="5740"/>
                  </a:cubicBezTo>
                  <a:cubicBezTo>
                    <a:pt x="3977" y="6740"/>
                    <a:pt x="3644" y="7621"/>
                    <a:pt x="3072" y="8335"/>
                  </a:cubicBezTo>
                  <a:lnTo>
                    <a:pt x="4168" y="9383"/>
                  </a:lnTo>
                  <a:cubicBezTo>
                    <a:pt x="5001" y="8359"/>
                    <a:pt x="5454" y="7097"/>
                    <a:pt x="5454" y="5740"/>
                  </a:cubicBezTo>
                  <a:cubicBezTo>
                    <a:pt x="5454" y="4192"/>
                    <a:pt x="4858" y="2763"/>
                    <a:pt x="3763" y="1667"/>
                  </a:cubicBezTo>
                  <a:cubicBezTo>
                    <a:pt x="2739" y="667"/>
                    <a:pt x="1429" y="7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1" name="Google Shape;8671;p55"/>
            <p:cNvSpPr/>
            <p:nvPr/>
          </p:nvSpPr>
          <p:spPr>
            <a:xfrm>
              <a:off x="1938664" y="3258201"/>
              <a:ext cx="109507" cy="79113"/>
            </a:xfrm>
            <a:custGeom>
              <a:rect b="b" l="l" r="r" t="t"/>
              <a:pathLst>
                <a:path extrusionOk="0" h="2668" w="3693">
                  <a:moveTo>
                    <a:pt x="2573" y="0"/>
                  </a:moveTo>
                  <a:cubicBezTo>
                    <a:pt x="1882" y="667"/>
                    <a:pt x="1001" y="1072"/>
                    <a:pt x="1" y="1144"/>
                  </a:cubicBezTo>
                  <a:lnTo>
                    <a:pt x="1" y="2668"/>
                  </a:lnTo>
                  <a:cubicBezTo>
                    <a:pt x="1382" y="2572"/>
                    <a:pt x="2668" y="2001"/>
                    <a:pt x="3692" y="1048"/>
                  </a:cubicBezTo>
                  <a:lnTo>
                    <a:pt x="2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2" name="Google Shape;8672;p55"/>
            <p:cNvSpPr/>
            <p:nvPr/>
          </p:nvSpPr>
          <p:spPr>
            <a:xfrm>
              <a:off x="1758611" y="2996217"/>
              <a:ext cx="160331" cy="341093"/>
            </a:xfrm>
            <a:custGeom>
              <a:rect b="b" l="l" r="r" t="t"/>
              <a:pathLst>
                <a:path extrusionOk="0" h="11503" w="5407">
                  <a:moveTo>
                    <a:pt x="5406" y="0"/>
                  </a:moveTo>
                  <a:cubicBezTo>
                    <a:pt x="4001" y="96"/>
                    <a:pt x="2691" y="691"/>
                    <a:pt x="1691" y="1667"/>
                  </a:cubicBezTo>
                  <a:cubicBezTo>
                    <a:pt x="619" y="2739"/>
                    <a:pt x="0" y="4192"/>
                    <a:pt x="0" y="5740"/>
                  </a:cubicBezTo>
                  <a:cubicBezTo>
                    <a:pt x="0" y="7288"/>
                    <a:pt x="595" y="8716"/>
                    <a:pt x="1691" y="9836"/>
                  </a:cubicBezTo>
                  <a:cubicBezTo>
                    <a:pt x="2691" y="10836"/>
                    <a:pt x="4001" y="11407"/>
                    <a:pt x="5406" y="11503"/>
                  </a:cubicBezTo>
                  <a:lnTo>
                    <a:pt x="5406" y="9979"/>
                  </a:lnTo>
                  <a:cubicBezTo>
                    <a:pt x="3239" y="9788"/>
                    <a:pt x="1500" y="7978"/>
                    <a:pt x="1500" y="5740"/>
                  </a:cubicBezTo>
                  <a:cubicBezTo>
                    <a:pt x="1500" y="3501"/>
                    <a:pt x="3239" y="1691"/>
                    <a:pt x="5406" y="1524"/>
                  </a:cubicBez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3" name="Google Shape;8673;p55"/>
          <p:cNvGrpSpPr/>
          <p:nvPr/>
        </p:nvGrpSpPr>
        <p:grpSpPr>
          <a:xfrm>
            <a:off x="1816255" y="2979255"/>
            <a:ext cx="341836" cy="341127"/>
            <a:chOff x="2349655" y="2979255"/>
            <a:chExt cx="341836" cy="341127"/>
          </a:xfrm>
        </p:grpSpPr>
        <p:sp>
          <p:nvSpPr>
            <p:cNvPr id="8674" name="Google Shape;8674;p55"/>
            <p:cNvSpPr/>
            <p:nvPr/>
          </p:nvSpPr>
          <p:spPr>
            <a:xfrm>
              <a:off x="2349655" y="3094368"/>
              <a:ext cx="110900" cy="110900"/>
            </a:xfrm>
            <a:custGeom>
              <a:rect b="b" l="l" r="r" t="t"/>
              <a:pathLst>
                <a:path extrusionOk="0" h="3740" w="3740">
                  <a:moveTo>
                    <a:pt x="1882" y="1"/>
                  </a:moveTo>
                  <a:cubicBezTo>
                    <a:pt x="834" y="1"/>
                    <a:pt x="1" y="834"/>
                    <a:pt x="1" y="1858"/>
                  </a:cubicBezTo>
                  <a:cubicBezTo>
                    <a:pt x="1" y="2906"/>
                    <a:pt x="834" y="3739"/>
                    <a:pt x="1882" y="3739"/>
                  </a:cubicBezTo>
                  <a:cubicBezTo>
                    <a:pt x="2906" y="3739"/>
                    <a:pt x="3740" y="2906"/>
                    <a:pt x="3740" y="1858"/>
                  </a:cubicBezTo>
                  <a:cubicBezTo>
                    <a:pt x="3740" y="834"/>
                    <a:pt x="2906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5" name="Google Shape;8675;p55"/>
            <p:cNvSpPr/>
            <p:nvPr/>
          </p:nvSpPr>
          <p:spPr>
            <a:xfrm>
              <a:off x="2411808" y="2979255"/>
              <a:ext cx="247895" cy="99603"/>
            </a:xfrm>
            <a:custGeom>
              <a:rect b="b" l="l" r="r" t="t"/>
              <a:pathLst>
                <a:path extrusionOk="0" h="3359" w="8360">
                  <a:moveTo>
                    <a:pt x="3287" y="1"/>
                  </a:moveTo>
                  <a:cubicBezTo>
                    <a:pt x="2811" y="1"/>
                    <a:pt x="2430" y="310"/>
                    <a:pt x="2287" y="739"/>
                  </a:cubicBezTo>
                  <a:lnTo>
                    <a:pt x="953" y="739"/>
                  </a:lnTo>
                  <a:lnTo>
                    <a:pt x="1" y="3216"/>
                  </a:lnTo>
                  <a:cubicBezTo>
                    <a:pt x="191" y="3263"/>
                    <a:pt x="429" y="3287"/>
                    <a:pt x="644" y="3359"/>
                  </a:cubicBezTo>
                  <a:lnTo>
                    <a:pt x="1382" y="1406"/>
                  </a:lnTo>
                  <a:lnTo>
                    <a:pt x="2287" y="1406"/>
                  </a:lnTo>
                  <a:cubicBezTo>
                    <a:pt x="2430" y="1811"/>
                    <a:pt x="2811" y="2144"/>
                    <a:pt x="3287" y="2144"/>
                  </a:cubicBezTo>
                  <a:lnTo>
                    <a:pt x="8359" y="2144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6" name="Google Shape;8676;p55"/>
            <p:cNvSpPr/>
            <p:nvPr/>
          </p:nvSpPr>
          <p:spPr>
            <a:xfrm>
              <a:off x="2464768" y="3164972"/>
              <a:ext cx="226723" cy="63605"/>
            </a:xfrm>
            <a:custGeom>
              <a:rect b="b" l="l" r="r" t="t"/>
              <a:pathLst>
                <a:path extrusionOk="0" h="2145" w="7646">
                  <a:moveTo>
                    <a:pt x="2573" y="1"/>
                  </a:moveTo>
                  <a:cubicBezTo>
                    <a:pt x="2096" y="1"/>
                    <a:pt x="1715" y="287"/>
                    <a:pt x="1572" y="739"/>
                  </a:cubicBezTo>
                  <a:lnTo>
                    <a:pt x="786" y="739"/>
                  </a:lnTo>
                  <a:lnTo>
                    <a:pt x="358" y="525"/>
                  </a:lnTo>
                  <a:cubicBezTo>
                    <a:pt x="263" y="739"/>
                    <a:pt x="143" y="906"/>
                    <a:pt x="1" y="1096"/>
                  </a:cubicBezTo>
                  <a:lnTo>
                    <a:pt x="644" y="1382"/>
                  </a:lnTo>
                  <a:lnTo>
                    <a:pt x="1572" y="1382"/>
                  </a:lnTo>
                  <a:cubicBezTo>
                    <a:pt x="1715" y="1811"/>
                    <a:pt x="2096" y="2144"/>
                    <a:pt x="2573" y="2144"/>
                  </a:cubicBezTo>
                  <a:lnTo>
                    <a:pt x="7645" y="2144"/>
                  </a:lnTo>
                  <a:lnTo>
                    <a:pt x="7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7" name="Google Shape;8677;p55"/>
            <p:cNvSpPr/>
            <p:nvPr/>
          </p:nvSpPr>
          <p:spPr>
            <a:xfrm>
              <a:off x="2411808" y="3220068"/>
              <a:ext cx="247895" cy="100314"/>
            </a:xfrm>
            <a:custGeom>
              <a:rect b="b" l="l" r="r" t="t"/>
              <a:pathLst>
                <a:path extrusionOk="0" h="3383" w="8360">
                  <a:moveTo>
                    <a:pt x="644" y="1"/>
                  </a:moveTo>
                  <a:cubicBezTo>
                    <a:pt x="429" y="96"/>
                    <a:pt x="191" y="120"/>
                    <a:pt x="1" y="167"/>
                  </a:cubicBezTo>
                  <a:lnTo>
                    <a:pt x="953" y="2620"/>
                  </a:lnTo>
                  <a:lnTo>
                    <a:pt x="2287" y="2620"/>
                  </a:lnTo>
                  <a:cubicBezTo>
                    <a:pt x="2430" y="3049"/>
                    <a:pt x="2811" y="3382"/>
                    <a:pt x="3287" y="3382"/>
                  </a:cubicBezTo>
                  <a:lnTo>
                    <a:pt x="8359" y="3382"/>
                  </a:lnTo>
                  <a:lnTo>
                    <a:pt x="8359" y="1263"/>
                  </a:lnTo>
                  <a:lnTo>
                    <a:pt x="3287" y="1263"/>
                  </a:lnTo>
                  <a:cubicBezTo>
                    <a:pt x="2811" y="1263"/>
                    <a:pt x="2430" y="1572"/>
                    <a:pt x="2287" y="1977"/>
                  </a:cubicBezTo>
                  <a:lnTo>
                    <a:pt x="1382" y="1977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8" name="Google Shape;8678;p55"/>
            <p:cNvSpPr/>
            <p:nvPr/>
          </p:nvSpPr>
          <p:spPr>
            <a:xfrm>
              <a:off x="2464768" y="3072485"/>
              <a:ext cx="226723" cy="62863"/>
            </a:xfrm>
            <a:custGeom>
              <a:rect b="b" l="l" r="r" t="t"/>
              <a:pathLst>
                <a:path extrusionOk="0" h="2120" w="7646">
                  <a:moveTo>
                    <a:pt x="2573" y="0"/>
                  </a:moveTo>
                  <a:cubicBezTo>
                    <a:pt x="2096" y="0"/>
                    <a:pt x="1715" y="286"/>
                    <a:pt x="1572" y="739"/>
                  </a:cubicBezTo>
                  <a:lnTo>
                    <a:pt x="644" y="739"/>
                  </a:lnTo>
                  <a:lnTo>
                    <a:pt x="1" y="1024"/>
                  </a:lnTo>
                  <a:cubicBezTo>
                    <a:pt x="143" y="1215"/>
                    <a:pt x="263" y="1382"/>
                    <a:pt x="358" y="1596"/>
                  </a:cubicBezTo>
                  <a:lnTo>
                    <a:pt x="786" y="1382"/>
                  </a:lnTo>
                  <a:lnTo>
                    <a:pt x="1572" y="1382"/>
                  </a:lnTo>
                  <a:cubicBezTo>
                    <a:pt x="1715" y="1810"/>
                    <a:pt x="2096" y="2120"/>
                    <a:pt x="2573" y="2120"/>
                  </a:cubicBezTo>
                  <a:lnTo>
                    <a:pt x="7645" y="2120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79" name="Google Shape;8679;p55"/>
          <p:cNvSpPr/>
          <p:nvPr/>
        </p:nvSpPr>
        <p:spPr>
          <a:xfrm>
            <a:off x="2568921" y="3000457"/>
            <a:ext cx="340381" cy="341093"/>
          </a:xfrm>
          <a:custGeom>
            <a:rect b="b" l="l" r="r" t="t"/>
            <a:pathLst>
              <a:path extrusionOk="0" h="11503" w="11479">
                <a:moveTo>
                  <a:pt x="10193" y="0"/>
                </a:moveTo>
                <a:cubicBezTo>
                  <a:pt x="9788" y="429"/>
                  <a:pt x="9407" y="810"/>
                  <a:pt x="8954" y="1167"/>
                </a:cubicBezTo>
                <a:lnTo>
                  <a:pt x="8954" y="10836"/>
                </a:lnTo>
                <a:lnTo>
                  <a:pt x="8264" y="10836"/>
                </a:lnTo>
                <a:lnTo>
                  <a:pt x="8264" y="1667"/>
                </a:lnTo>
                <a:cubicBezTo>
                  <a:pt x="7883" y="1953"/>
                  <a:pt x="7478" y="2215"/>
                  <a:pt x="7049" y="2429"/>
                </a:cubicBezTo>
                <a:lnTo>
                  <a:pt x="7049" y="10836"/>
                </a:lnTo>
                <a:lnTo>
                  <a:pt x="6382" y="10836"/>
                </a:lnTo>
                <a:lnTo>
                  <a:pt x="6382" y="2763"/>
                </a:lnTo>
                <a:cubicBezTo>
                  <a:pt x="5978" y="2953"/>
                  <a:pt x="5573" y="3144"/>
                  <a:pt x="5144" y="3239"/>
                </a:cubicBezTo>
                <a:lnTo>
                  <a:pt x="5144" y="10836"/>
                </a:lnTo>
                <a:lnTo>
                  <a:pt x="4453" y="10836"/>
                </a:lnTo>
                <a:lnTo>
                  <a:pt x="4453" y="3453"/>
                </a:lnTo>
                <a:cubicBezTo>
                  <a:pt x="4072" y="3572"/>
                  <a:pt x="3668" y="3668"/>
                  <a:pt x="3239" y="3739"/>
                </a:cubicBezTo>
                <a:lnTo>
                  <a:pt x="3239" y="10812"/>
                </a:lnTo>
                <a:lnTo>
                  <a:pt x="2548" y="10812"/>
                </a:lnTo>
                <a:lnTo>
                  <a:pt x="2548" y="3811"/>
                </a:lnTo>
                <a:cubicBezTo>
                  <a:pt x="2167" y="3882"/>
                  <a:pt x="1762" y="3906"/>
                  <a:pt x="1334" y="3906"/>
                </a:cubicBezTo>
                <a:lnTo>
                  <a:pt x="1334" y="10812"/>
                </a:lnTo>
                <a:lnTo>
                  <a:pt x="0" y="10812"/>
                </a:lnTo>
                <a:lnTo>
                  <a:pt x="0" y="11503"/>
                </a:lnTo>
                <a:lnTo>
                  <a:pt x="11479" y="11503"/>
                </a:lnTo>
                <a:lnTo>
                  <a:pt x="11479" y="10812"/>
                </a:lnTo>
                <a:lnTo>
                  <a:pt x="10193" y="10812"/>
                </a:lnTo>
                <a:lnTo>
                  <a:pt x="101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80" name="Google Shape;8680;p55"/>
          <p:cNvGrpSpPr/>
          <p:nvPr/>
        </p:nvGrpSpPr>
        <p:grpSpPr>
          <a:xfrm>
            <a:off x="3264357" y="2994082"/>
            <a:ext cx="357346" cy="330540"/>
            <a:chOff x="3492957" y="2994082"/>
            <a:chExt cx="357346" cy="330540"/>
          </a:xfrm>
        </p:grpSpPr>
        <p:sp>
          <p:nvSpPr>
            <p:cNvPr id="8681" name="Google Shape;8681;p55"/>
            <p:cNvSpPr/>
            <p:nvPr/>
          </p:nvSpPr>
          <p:spPr>
            <a:xfrm>
              <a:off x="3624290" y="3120493"/>
              <a:ext cx="97497" cy="97497"/>
            </a:xfrm>
            <a:custGeom>
              <a:rect b="b" l="l" r="r" t="t"/>
              <a:pathLst>
                <a:path extrusionOk="0" h="3288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2" name="Google Shape;8682;p55"/>
            <p:cNvSpPr/>
            <p:nvPr/>
          </p:nvSpPr>
          <p:spPr>
            <a:xfrm>
              <a:off x="3684338" y="3184039"/>
              <a:ext cx="129967" cy="140405"/>
            </a:xfrm>
            <a:custGeom>
              <a:rect b="b" l="l" r="r" t="t"/>
              <a:pathLst>
                <a:path extrusionOk="0" h="4735" w="4383">
                  <a:moveTo>
                    <a:pt x="1858" y="1"/>
                  </a:moveTo>
                  <a:cubicBezTo>
                    <a:pt x="1667" y="763"/>
                    <a:pt x="1143" y="1382"/>
                    <a:pt x="453" y="1644"/>
                  </a:cubicBezTo>
                  <a:cubicBezTo>
                    <a:pt x="667" y="2454"/>
                    <a:pt x="500" y="3335"/>
                    <a:pt x="0" y="4049"/>
                  </a:cubicBezTo>
                  <a:cubicBezTo>
                    <a:pt x="449" y="4498"/>
                    <a:pt x="1052" y="4735"/>
                    <a:pt x="1658" y="4735"/>
                  </a:cubicBezTo>
                  <a:cubicBezTo>
                    <a:pt x="2145" y="4735"/>
                    <a:pt x="2635" y="4582"/>
                    <a:pt x="3048" y="4264"/>
                  </a:cubicBezTo>
                  <a:cubicBezTo>
                    <a:pt x="4144" y="3549"/>
                    <a:pt x="4382" y="2073"/>
                    <a:pt x="3596" y="1001"/>
                  </a:cubicBezTo>
                  <a:cubicBezTo>
                    <a:pt x="3191" y="406"/>
                    <a:pt x="2525" y="72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3" name="Google Shape;8683;p55"/>
            <p:cNvSpPr/>
            <p:nvPr/>
          </p:nvSpPr>
          <p:spPr>
            <a:xfrm>
              <a:off x="3603118" y="2994082"/>
              <a:ext cx="138448" cy="108795"/>
            </a:xfrm>
            <a:custGeom>
              <a:rect b="b" l="l" r="r" t="t"/>
              <a:pathLst>
                <a:path extrusionOk="0" h="3669" w="4669">
                  <a:moveTo>
                    <a:pt x="2334" y="1"/>
                  </a:moveTo>
                  <a:cubicBezTo>
                    <a:pt x="1691" y="1"/>
                    <a:pt x="1096" y="239"/>
                    <a:pt x="667" y="692"/>
                  </a:cubicBezTo>
                  <a:cubicBezTo>
                    <a:pt x="310" y="1049"/>
                    <a:pt x="96" y="1477"/>
                    <a:pt x="1" y="1954"/>
                  </a:cubicBezTo>
                  <a:cubicBezTo>
                    <a:pt x="834" y="2239"/>
                    <a:pt x="1453" y="2906"/>
                    <a:pt x="1787" y="3668"/>
                  </a:cubicBezTo>
                  <a:cubicBezTo>
                    <a:pt x="1965" y="3621"/>
                    <a:pt x="2150" y="3597"/>
                    <a:pt x="2334" y="3597"/>
                  </a:cubicBezTo>
                  <a:cubicBezTo>
                    <a:pt x="2519" y="3597"/>
                    <a:pt x="2704" y="3621"/>
                    <a:pt x="2882" y="3668"/>
                  </a:cubicBezTo>
                  <a:cubicBezTo>
                    <a:pt x="3216" y="2906"/>
                    <a:pt x="3882" y="2239"/>
                    <a:pt x="4668" y="1978"/>
                  </a:cubicBezTo>
                  <a:cubicBezTo>
                    <a:pt x="4501" y="882"/>
                    <a:pt x="3525" y="1"/>
                    <a:pt x="2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4" name="Google Shape;8684;p55"/>
            <p:cNvSpPr/>
            <p:nvPr/>
          </p:nvSpPr>
          <p:spPr>
            <a:xfrm>
              <a:off x="3492957" y="3066465"/>
              <a:ext cx="144793" cy="140760"/>
            </a:xfrm>
            <a:custGeom>
              <a:rect b="b" l="l" r="r" t="t"/>
              <a:pathLst>
                <a:path extrusionOk="0" h="4747" w="4883">
                  <a:moveTo>
                    <a:pt x="2722" y="0"/>
                  </a:moveTo>
                  <a:cubicBezTo>
                    <a:pt x="2337" y="0"/>
                    <a:pt x="1948" y="90"/>
                    <a:pt x="1596" y="251"/>
                  </a:cubicBezTo>
                  <a:cubicBezTo>
                    <a:pt x="1048" y="561"/>
                    <a:pt x="620" y="1037"/>
                    <a:pt x="405" y="1632"/>
                  </a:cubicBezTo>
                  <a:cubicBezTo>
                    <a:pt x="1" y="2871"/>
                    <a:pt x="691" y="4204"/>
                    <a:pt x="1929" y="4633"/>
                  </a:cubicBezTo>
                  <a:cubicBezTo>
                    <a:pt x="2167" y="4709"/>
                    <a:pt x="2413" y="4746"/>
                    <a:pt x="2659" y="4746"/>
                  </a:cubicBezTo>
                  <a:cubicBezTo>
                    <a:pt x="3104" y="4746"/>
                    <a:pt x="3546" y="4625"/>
                    <a:pt x="3930" y="4395"/>
                  </a:cubicBezTo>
                  <a:cubicBezTo>
                    <a:pt x="3811" y="4133"/>
                    <a:pt x="3739" y="3799"/>
                    <a:pt x="3739" y="3466"/>
                  </a:cubicBezTo>
                  <a:cubicBezTo>
                    <a:pt x="3739" y="2632"/>
                    <a:pt x="4192" y="1894"/>
                    <a:pt x="4882" y="1465"/>
                  </a:cubicBezTo>
                  <a:cubicBezTo>
                    <a:pt x="4621" y="846"/>
                    <a:pt x="4097" y="346"/>
                    <a:pt x="3430" y="108"/>
                  </a:cubicBezTo>
                  <a:cubicBezTo>
                    <a:pt x="3201" y="35"/>
                    <a:pt x="2962" y="0"/>
                    <a:pt x="2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5" name="Google Shape;8685;p55"/>
            <p:cNvSpPr/>
            <p:nvPr/>
          </p:nvSpPr>
          <p:spPr>
            <a:xfrm>
              <a:off x="3707645" y="3066821"/>
              <a:ext cx="142658" cy="133496"/>
            </a:xfrm>
            <a:custGeom>
              <a:rect b="b" l="l" r="r" t="t"/>
              <a:pathLst>
                <a:path extrusionOk="0" h="4502" w="4811">
                  <a:moveTo>
                    <a:pt x="2191" y="1"/>
                  </a:moveTo>
                  <a:cubicBezTo>
                    <a:pt x="1238" y="1"/>
                    <a:pt x="357" y="596"/>
                    <a:pt x="0" y="1501"/>
                  </a:cubicBezTo>
                  <a:cubicBezTo>
                    <a:pt x="619" y="1882"/>
                    <a:pt x="1072" y="2525"/>
                    <a:pt x="1119" y="3335"/>
                  </a:cubicBezTo>
                  <a:cubicBezTo>
                    <a:pt x="1953" y="3406"/>
                    <a:pt x="2763" y="3811"/>
                    <a:pt x="3287" y="4502"/>
                  </a:cubicBezTo>
                  <a:cubicBezTo>
                    <a:pt x="4311" y="3930"/>
                    <a:pt x="4811" y="2739"/>
                    <a:pt x="4453" y="1644"/>
                  </a:cubicBezTo>
                  <a:cubicBezTo>
                    <a:pt x="4120" y="620"/>
                    <a:pt x="3215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6" name="Google Shape;8686;p55"/>
            <p:cNvSpPr/>
            <p:nvPr/>
          </p:nvSpPr>
          <p:spPr>
            <a:xfrm>
              <a:off x="3532514" y="3212298"/>
              <a:ext cx="150427" cy="112324"/>
            </a:xfrm>
            <a:custGeom>
              <a:rect b="b" l="l" r="r" t="t"/>
              <a:pathLst>
                <a:path extrusionOk="0" h="3788" w="5073">
                  <a:moveTo>
                    <a:pt x="2929" y="1"/>
                  </a:moveTo>
                  <a:cubicBezTo>
                    <a:pt x="2456" y="300"/>
                    <a:pt x="1888" y="454"/>
                    <a:pt x="1323" y="454"/>
                  </a:cubicBezTo>
                  <a:cubicBezTo>
                    <a:pt x="1036" y="454"/>
                    <a:pt x="749" y="414"/>
                    <a:pt x="476" y="334"/>
                  </a:cubicBezTo>
                  <a:lnTo>
                    <a:pt x="476" y="334"/>
                  </a:lnTo>
                  <a:cubicBezTo>
                    <a:pt x="0" y="1406"/>
                    <a:pt x="310" y="2644"/>
                    <a:pt x="1215" y="3335"/>
                  </a:cubicBezTo>
                  <a:cubicBezTo>
                    <a:pt x="1643" y="3644"/>
                    <a:pt x="2143" y="3787"/>
                    <a:pt x="2620" y="3787"/>
                  </a:cubicBezTo>
                  <a:cubicBezTo>
                    <a:pt x="3358" y="3787"/>
                    <a:pt x="4072" y="3454"/>
                    <a:pt x="4525" y="2811"/>
                  </a:cubicBezTo>
                  <a:cubicBezTo>
                    <a:pt x="4930" y="2215"/>
                    <a:pt x="5073" y="1501"/>
                    <a:pt x="4906" y="834"/>
                  </a:cubicBezTo>
                  <a:lnTo>
                    <a:pt x="4906" y="834"/>
                  </a:lnTo>
                  <a:cubicBezTo>
                    <a:pt x="4836" y="841"/>
                    <a:pt x="4765" y="844"/>
                    <a:pt x="4695" y="844"/>
                  </a:cubicBezTo>
                  <a:cubicBezTo>
                    <a:pt x="4022" y="844"/>
                    <a:pt x="3339" y="539"/>
                    <a:pt x="2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7" name="Google Shape;8687;p55"/>
          <p:cNvGrpSpPr/>
          <p:nvPr/>
        </p:nvGrpSpPr>
        <p:grpSpPr>
          <a:xfrm>
            <a:off x="4043118" y="3014572"/>
            <a:ext cx="341126" cy="305806"/>
            <a:chOff x="4119318" y="3014572"/>
            <a:chExt cx="341126" cy="305806"/>
          </a:xfrm>
        </p:grpSpPr>
        <p:sp>
          <p:nvSpPr>
            <p:cNvPr id="8688" name="Google Shape;8688;p55"/>
            <p:cNvSpPr/>
            <p:nvPr/>
          </p:nvSpPr>
          <p:spPr>
            <a:xfrm>
              <a:off x="4119318" y="3014572"/>
              <a:ext cx="127150" cy="305806"/>
            </a:xfrm>
            <a:custGeom>
              <a:rect b="b" l="l" r="r" t="t"/>
              <a:pathLst>
                <a:path extrusionOk="0" h="10313" w="4288">
                  <a:moveTo>
                    <a:pt x="2240" y="715"/>
                  </a:moveTo>
                  <a:lnTo>
                    <a:pt x="2240" y="1406"/>
                  </a:lnTo>
                  <a:lnTo>
                    <a:pt x="715" y="1406"/>
                  </a:lnTo>
                  <a:lnTo>
                    <a:pt x="715" y="715"/>
                  </a:lnTo>
                  <a:close/>
                  <a:moveTo>
                    <a:pt x="2240" y="2430"/>
                  </a:moveTo>
                  <a:lnTo>
                    <a:pt x="2240" y="3096"/>
                  </a:lnTo>
                  <a:lnTo>
                    <a:pt x="715" y="3096"/>
                  </a:lnTo>
                  <a:lnTo>
                    <a:pt x="715" y="2430"/>
                  </a:lnTo>
                  <a:close/>
                  <a:moveTo>
                    <a:pt x="1" y="1"/>
                  </a:moveTo>
                  <a:lnTo>
                    <a:pt x="1" y="10312"/>
                  </a:lnTo>
                  <a:lnTo>
                    <a:pt x="2930" y="10312"/>
                  </a:lnTo>
                  <a:lnTo>
                    <a:pt x="2930" y="6740"/>
                  </a:lnTo>
                  <a:lnTo>
                    <a:pt x="4288" y="5168"/>
                  </a:lnTo>
                  <a:lnTo>
                    <a:pt x="2930" y="3573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9" name="Google Shape;8689;p55"/>
            <p:cNvSpPr/>
            <p:nvPr/>
          </p:nvSpPr>
          <p:spPr>
            <a:xfrm>
              <a:off x="4225268" y="3014572"/>
              <a:ext cx="127120" cy="305806"/>
            </a:xfrm>
            <a:custGeom>
              <a:rect b="b" l="l" r="r" t="t"/>
              <a:pathLst>
                <a:path extrusionOk="0" h="10313" w="4287">
                  <a:moveTo>
                    <a:pt x="2263" y="7192"/>
                  </a:moveTo>
                  <a:lnTo>
                    <a:pt x="2263" y="7859"/>
                  </a:lnTo>
                  <a:lnTo>
                    <a:pt x="762" y="7859"/>
                  </a:lnTo>
                  <a:lnTo>
                    <a:pt x="762" y="7192"/>
                  </a:lnTo>
                  <a:close/>
                  <a:moveTo>
                    <a:pt x="2263" y="8859"/>
                  </a:moveTo>
                  <a:lnTo>
                    <a:pt x="2263" y="9526"/>
                  </a:lnTo>
                  <a:lnTo>
                    <a:pt x="762" y="9526"/>
                  </a:lnTo>
                  <a:lnTo>
                    <a:pt x="762" y="8859"/>
                  </a:lnTo>
                  <a:close/>
                  <a:moveTo>
                    <a:pt x="0" y="1"/>
                  </a:moveTo>
                  <a:lnTo>
                    <a:pt x="0" y="3335"/>
                  </a:lnTo>
                  <a:lnTo>
                    <a:pt x="1596" y="5168"/>
                  </a:lnTo>
                  <a:lnTo>
                    <a:pt x="0" y="6978"/>
                  </a:lnTo>
                  <a:lnTo>
                    <a:pt x="0" y="10312"/>
                  </a:lnTo>
                  <a:lnTo>
                    <a:pt x="2929" y="10312"/>
                  </a:lnTo>
                  <a:lnTo>
                    <a:pt x="2929" y="6740"/>
                  </a:lnTo>
                  <a:lnTo>
                    <a:pt x="4287" y="5168"/>
                  </a:lnTo>
                  <a:lnTo>
                    <a:pt x="2929" y="3573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0" name="Google Shape;8690;p55"/>
            <p:cNvSpPr/>
            <p:nvPr/>
          </p:nvSpPr>
          <p:spPr>
            <a:xfrm>
              <a:off x="4333294" y="3014572"/>
              <a:ext cx="127150" cy="305806"/>
            </a:xfrm>
            <a:custGeom>
              <a:rect b="b" l="l" r="r" t="t"/>
              <a:pathLst>
                <a:path extrusionOk="0" h="10313" w="4288">
                  <a:moveTo>
                    <a:pt x="2192" y="715"/>
                  </a:moveTo>
                  <a:lnTo>
                    <a:pt x="2192" y="1406"/>
                  </a:lnTo>
                  <a:lnTo>
                    <a:pt x="691" y="1406"/>
                  </a:lnTo>
                  <a:lnTo>
                    <a:pt x="691" y="715"/>
                  </a:lnTo>
                  <a:close/>
                  <a:moveTo>
                    <a:pt x="2192" y="2430"/>
                  </a:moveTo>
                  <a:lnTo>
                    <a:pt x="2192" y="3096"/>
                  </a:lnTo>
                  <a:lnTo>
                    <a:pt x="691" y="3096"/>
                  </a:lnTo>
                  <a:lnTo>
                    <a:pt x="691" y="2430"/>
                  </a:lnTo>
                  <a:close/>
                  <a:moveTo>
                    <a:pt x="1" y="1"/>
                  </a:moveTo>
                  <a:lnTo>
                    <a:pt x="1" y="3335"/>
                  </a:lnTo>
                  <a:lnTo>
                    <a:pt x="1572" y="5168"/>
                  </a:lnTo>
                  <a:lnTo>
                    <a:pt x="1" y="6978"/>
                  </a:lnTo>
                  <a:lnTo>
                    <a:pt x="1" y="10312"/>
                  </a:lnTo>
                  <a:lnTo>
                    <a:pt x="2906" y="10312"/>
                  </a:lnTo>
                  <a:lnTo>
                    <a:pt x="2906" y="6740"/>
                  </a:lnTo>
                  <a:lnTo>
                    <a:pt x="4287" y="5168"/>
                  </a:lnTo>
                  <a:lnTo>
                    <a:pt x="2906" y="3573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1" name="Google Shape;8691;p55"/>
          <p:cNvGrpSpPr/>
          <p:nvPr/>
        </p:nvGrpSpPr>
        <p:grpSpPr>
          <a:xfrm>
            <a:off x="4801418" y="3003986"/>
            <a:ext cx="302992" cy="341093"/>
            <a:chOff x="4725218" y="3003986"/>
            <a:chExt cx="302992" cy="341093"/>
          </a:xfrm>
        </p:grpSpPr>
        <p:sp>
          <p:nvSpPr>
            <p:cNvPr id="8692" name="Google Shape;8692;p55"/>
            <p:cNvSpPr/>
            <p:nvPr/>
          </p:nvSpPr>
          <p:spPr>
            <a:xfrm>
              <a:off x="4906013" y="3112012"/>
              <a:ext cx="53701" cy="125045"/>
            </a:xfrm>
            <a:custGeom>
              <a:rect b="b" l="l" r="r" t="t"/>
              <a:pathLst>
                <a:path extrusionOk="0" h="4217" w="1811">
                  <a:moveTo>
                    <a:pt x="0" y="1"/>
                  </a:moveTo>
                  <a:lnTo>
                    <a:pt x="0" y="4216"/>
                  </a:lnTo>
                  <a:cubicBezTo>
                    <a:pt x="1048" y="4073"/>
                    <a:pt x="1810" y="3192"/>
                    <a:pt x="1810" y="2120"/>
                  </a:cubicBezTo>
                  <a:cubicBezTo>
                    <a:pt x="1810" y="1049"/>
                    <a:pt x="1048" y="14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3" name="Google Shape;8693;p55"/>
            <p:cNvSpPr/>
            <p:nvPr/>
          </p:nvSpPr>
          <p:spPr>
            <a:xfrm>
              <a:off x="4906013" y="3042831"/>
              <a:ext cx="122198" cy="261298"/>
            </a:xfrm>
            <a:custGeom>
              <a:rect b="b" l="l" r="r" t="t"/>
              <a:pathLst>
                <a:path extrusionOk="0" h="8812" w="4121">
                  <a:moveTo>
                    <a:pt x="0" y="0"/>
                  </a:moveTo>
                  <a:lnTo>
                    <a:pt x="0" y="1619"/>
                  </a:lnTo>
                  <a:cubicBezTo>
                    <a:pt x="1405" y="1786"/>
                    <a:pt x="2477" y="2977"/>
                    <a:pt x="2477" y="4406"/>
                  </a:cubicBezTo>
                  <a:cubicBezTo>
                    <a:pt x="2477" y="5835"/>
                    <a:pt x="1358" y="7025"/>
                    <a:pt x="0" y="7216"/>
                  </a:cubicBezTo>
                  <a:lnTo>
                    <a:pt x="0" y="8811"/>
                  </a:lnTo>
                  <a:cubicBezTo>
                    <a:pt x="2286" y="8645"/>
                    <a:pt x="4120" y="6740"/>
                    <a:pt x="4120" y="4382"/>
                  </a:cubicBezTo>
                  <a:cubicBezTo>
                    <a:pt x="4120" y="2096"/>
                    <a:pt x="2286" y="19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4" name="Google Shape;8694;p55"/>
            <p:cNvSpPr/>
            <p:nvPr/>
          </p:nvSpPr>
          <p:spPr>
            <a:xfrm>
              <a:off x="4725218" y="3003986"/>
              <a:ext cx="161754" cy="341093"/>
            </a:xfrm>
            <a:custGeom>
              <a:rect b="b" l="l" r="r" t="t"/>
              <a:pathLst>
                <a:path extrusionOk="0" h="11503" w="5455">
                  <a:moveTo>
                    <a:pt x="3787" y="4692"/>
                  </a:moveTo>
                  <a:lnTo>
                    <a:pt x="3787" y="5359"/>
                  </a:lnTo>
                  <a:lnTo>
                    <a:pt x="2311" y="5359"/>
                  </a:lnTo>
                  <a:lnTo>
                    <a:pt x="2311" y="5335"/>
                  </a:lnTo>
                  <a:lnTo>
                    <a:pt x="2311" y="4692"/>
                  </a:lnTo>
                  <a:close/>
                  <a:moveTo>
                    <a:pt x="3787" y="6121"/>
                  </a:moveTo>
                  <a:lnTo>
                    <a:pt x="3787" y="6787"/>
                  </a:lnTo>
                  <a:lnTo>
                    <a:pt x="2311" y="6787"/>
                  </a:lnTo>
                  <a:lnTo>
                    <a:pt x="2311" y="6121"/>
                  </a:lnTo>
                  <a:close/>
                  <a:moveTo>
                    <a:pt x="5454" y="0"/>
                  </a:moveTo>
                  <a:cubicBezTo>
                    <a:pt x="4049" y="96"/>
                    <a:pt x="2716" y="667"/>
                    <a:pt x="1692" y="1667"/>
                  </a:cubicBezTo>
                  <a:cubicBezTo>
                    <a:pt x="596" y="2787"/>
                    <a:pt x="1" y="4215"/>
                    <a:pt x="1" y="5763"/>
                  </a:cubicBezTo>
                  <a:cubicBezTo>
                    <a:pt x="1" y="7311"/>
                    <a:pt x="596" y="8740"/>
                    <a:pt x="1692" y="9836"/>
                  </a:cubicBezTo>
                  <a:cubicBezTo>
                    <a:pt x="2692" y="10836"/>
                    <a:pt x="4025" y="11431"/>
                    <a:pt x="5454" y="11503"/>
                  </a:cubicBezTo>
                  <a:lnTo>
                    <a:pt x="54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5" name="Google Shape;8695;p55"/>
          <p:cNvGrpSpPr/>
          <p:nvPr/>
        </p:nvGrpSpPr>
        <p:grpSpPr>
          <a:xfrm>
            <a:off x="5518768" y="3002563"/>
            <a:ext cx="340386" cy="341809"/>
            <a:chOff x="5290168" y="3002563"/>
            <a:chExt cx="340386" cy="341809"/>
          </a:xfrm>
        </p:grpSpPr>
        <p:sp>
          <p:nvSpPr>
            <p:cNvPr id="8696" name="Google Shape;8696;p55"/>
            <p:cNvSpPr/>
            <p:nvPr/>
          </p:nvSpPr>
          <p:spPr>
            <a:xfrm>
              <a:off x="5470250" y="3183357"/>
              <a:ext cx="139130" cy="139841"/>
            </a:xfrm>
            <a:custGeom>
              <a:rect b="b" l="l" r="r" t="t"/>
              <a:pathLst>
                <a:path extrusionOk="0" h="4716" w="4692">
                  <a:moveTo>
                    <a:pt x="2643" y="0"/>
                  </a:moveTo>
                  <a:cubicBezTo>
                    <a:pt x="1191" y="0"/>
                    <a:pt x="0" y="1191"/>
                    <a:pt x="0" y="2644"/>
                  </a:cubicBezTo>
                  <a:lnTo>
                    <a:pt x="0" y="4715"/>
                  </a:lnTo>
                  <a:lnTo>
                    <a:pt x="2429" y="4715"/>
                  </a:lnTo>
                  <a:lnTo>
                    <a:pt x="2429" y="2405"/>
                  </a:lnTo>
                  <a:lnTo>
                    <a:pt x="4692" y="2405"/>
                  </a:lnTo>
                  <a:lnTo>
                    <a:pt x="46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7" name="Google Shape;8697;p55"/>
            <p:cNvSpPr/>
            <p:nvPr/>
          </p:nvSpPr>
          <p:spPr>
            <a:xfrm>
              <a:off x="5290168" y="3002563"/>
              <a:ext cx="68527" cy="68527"/>
            </a:xfrm>
            <a:custGeom>
              <a:rect b="b" l="l" r="r" t="t"/>
              <a:pathLst>
                <a:path extrusionOk="0" h="2311" w="2311">
                  <a:moveTo>
                    <a:pt x="977" y="1"/>
                  </a:moveTo>
                  <a:cubicBezTo>
                    <a:pt x="453" y="1"/>
                    <a:pt x="0" y="453"/>
                    <a:pt x="0" y="977"/>
                  </a:cubicBezTo>
                  <a:lnTo>
                    <a:pt x="0" y="2311"/>
                  </a:lnTo>
                  <a:lnTo>
                    <a:pt x="2310" y="231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8" name="Google Shape;8698;p55"/>
            <p:cNvSpPr/>
            <p:nvPr/>
          </p:nvSpPr>
          <p:spPr>
            <a:xfrm>
              <a:off x="5311340" y="3023765"/>
              <a:ext cx="139159" cy="139130"/>
            </a:xfrm>
            <a:custGeom>
              <a:rect b="b" l="l" r="r" t="t"/>
              <a:pathLst>
                <a:path extrusionOk="0" h="4692" w="4693">
                  <a:moveTo>
                    <a:pt x="2263" y="0"/>
                  </a:moveTo>
                  <a:lnTo>
                    <a:pt x="2263" y="2286"/>
                  </a:lnTo>
                  <a:lnTo>
                    <a:pt x="1" y="2286"/>
                  </a:lnTo>
                  <a:lnTo>
                    <a:pt x="1" y="4692"/>
                  </a:lnTo>
                  <a:lnTo>
                    <a:pt x="2049" y="4692"/>
                  </a:lnTo>
                  <a:cubicBezTo>
                    <a:pt x="3502" y="4692"/>
                    <a:pt x="4692" y="3501"/>
                    <a:pt x="4692" y="2048"/>
                  </a:cubicBezTo>
                  <a:lnTo>
                    <a:pt x="46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9" name="Google Shape;8699;p55"/>
            <p:cNvSpPr/>
            <p:nvPr/>
          </p:nvSpPr>
          <p:spPr>
            <a:xfrm>
              <a:off x="5562027" y="3275163"/>
              <a:ext cx="68527" cy="69209"/>
            </a:xfrm>
            <a:custGeom>
              <a:rect b="b" l="l" r="r" t="t"/>
              <a:pathLst>
                <a:path extrusionOk="0" h="2334" w="2311">
                  <a:moveTo>
                    <a:pt x="1" y="0"/>
                  </a:moveTo>
                  <a:lnTo>
                    <a:pt x="1" y="2334"/>
                  </a:lnTo>
                  <a:lnTo>
                    <a:pt x="1335" y="2334"/>
                  </a:lnTo>
                  <a:cubicBezTo>
                    <a:pt x="1858" y="2334"/>
                    <a:pt x="2311" y="1881"/>
                    <a:pt x="2311" y="1334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0" name="Google Shape;8700;p55"/>
            <p:cNvSpPr/>
            <p:nvPr/>
          </p:nvSpPr>
          <p:spPr>
            <a:xfrm>
              <a:off x="5290168" y="3275163"/>
              <a:ext cx="68527" cy="67815"/>
            </a:xfrm>
            <a:custGeom>
              <a:rect b="b" l="l" r="r" t="t"/>
              <a:pathLst>
                <a:path extrusionOk="0" h="2287" w="2311">
                  <a:moveTo>
                    <a:pt x="0" y="0"/>
                  </a:moveTo>
                  <a:lnTo>
                    <a:pt x="0" y="1334"/>
                  </a:lnTo>
                  <a:cubicBezTo>
                    <a:pt x="0" y="1858"/>
                    <a:pt x="453" y="2286"/>
                    <a:pt x="977" y="2286"/>
                  </a:cubicBezTo>
                  <a:lnTo>
                    <a:pt x="2310" y="228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1" name="Google Shape;8701;p55"/>
            <p:cNvSpPr/>
            <p:nvPr/>
          </p:nvSpPr>
          <p:spPr>
            <a:xfrm>
              <a:off x="5311340" y="3183357"/>
              <a:ext cx="139159" cy="139841"/>
            </a:xfrm>
            <a:custGeom>
              <a:rect b="b" l="l" r="r" t="t"/>
              <a:pathLst>
                <a:path extrusionOk="0" h="4716" w="4693">
                  <a:moveTo>
                    <a:pt x="1" y="0"/>
                  </a:moveTo>
                  <a:lnTo>
                    <a:pt x="1" y="2405"/>
                  </a:lnTo>
                  <a:lnTo>
                    <a:pt x="2263" y="2405"/>
                  </a:lnTo>
                  <a:lnTo>
                    <a:pt x="2263" y="4715"/>
                  </a:lnTo>
                  <a:lnTo>
                    <a:pt x="4692" y="4715"/>
                  </a:lnTo>
                  <a:lnTo>
                    <a:pt x="4692" y="2644"/>
                  </a:lnTo>
                  <a:cubicBezTo>
                    <a:pt x="4692" y="1191"/>
                    <a:pt x="3502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2" name="Google Shape;8702;p55"/>
            <p:cNvSpPr/>
            <p:nvPr/>
          </p:nvSpPr>
          <p:spPr>
            <a:xfrm>
              <a:off x="5562027" y="3002563"/>
              <a:ext cx="68527" cy="68527"/>
            </a:xfrm>
            <a:custGeom>
              <a:rect b="b" l="l" r="r" t="t"/>
              <a:pathLst>
                <a:path extrusionOk="0" h="2311" w="2311">
                  <a:moveTo>
                    <a:pt x="1" y="1"/>
                  </a:moveTo>
                  <a:lnTo>
                    <a:pt x="1" y="2311"/>
                  </a:lnTo>
                  <a:lnTo>
                    <a:pt x="2311" y="2311"/>
                  </a:lnTo>
                  <a:lnTo>
                    <a:pt x="2311" y="977"/>
                  </a:lnTo>
                  <a:cubicBezTo>
                    <a:pt x="2311" y="453"/>
                    <a:pt x="1858" y="1"/>
                    <a:pt x="1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3" name="Google Shape;8703;p55"/>
            <p:cNvSpPr/>
            <p:nvPr/>
          </p:nvSpPr>
          <p:spPr>
            <a:xfrm>
              <a:off x="5470250" y="3023765"/>
              <a:ext cx="139130" cy="139130"/>
            </a:xfrm>
            <a:custGeom>
              <a:rect b="b" l="l" r="r" t="t"/>
              <a:pathLst>
                <a:path extrusionOk="0" h="4692" w="4692">
                  <a:moveTo>
                    <a:pt x="0" y="0"/>
                  </a:moveTo>
                  <a:lnTo>
                    <a:pt x="0" y="2048"/>
                  </a:lnTo>
                  <a:cubicBezTo>
                    <a:pt x="0" y="3501"/>
                    <a:pt x="1191" y="4692"/>
                    <a:pt x="2643" y="4692"/>
                  </a:cubicBezTo>
                  <a:lnTo>
                    <a:pt x="4692" y="4692"/>
                  </a:lnTo>
                  <a:lnTo>
                    <a:pt x="4692" y="2262"/>
                  </a:lnTo>
                  <a:lnTo>
                    <a:pt x="2429" y="2262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4" name="Google Shape;8704;p55"/>
          <p:cNvGrpSpPr/>
          <p:nvPr/>
        </p:nvGrpSpPr>
        <p:grpSpPr>
          <a:xfrm>
            <a:off x="6262241" y="3088023"/>
            <a:ext cx="342520" cy="174447"/>
            <a:chOff x="5881241" y="3088023"/>
            <a:chExt cx="342520" cy="174447"/>
          </a:xfrm>
        </p:grpSpPr>
        <p:sp>
          <p:nvSpPr>
            <p:cNvPr id="8705" name="Google Shape;8705;p55"/>
            <p:cNvSpPr/>
            <p:nvPr/>
          </p:nvSpPr>
          <p:spPr>
            <a:xfrm>
              <a:off x="5965960" y="3184751"/>
              <a:ext cx="89728" cy="77719"/>
            </a:xfrm>
            <a:custGeom>
              <a:rect b="b" l="l" r="r" t="t"/>
              <a:pathLst>
                <a:path extrusionOk="0" h="2621" w="3026">
                  <a:moveTo>
                    <a:pt x="739" y="1"/>
                  </a:moveTo>
                  <a:lnTo>
                    <a:pt x="1" y="1311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25" y="131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6" name="Google Shape;8706;p55"/>
            <p:cNvSpPr/>
            <p:nvPr/>
          </p:nvSpPr>
          <p:spPr>
            <a:xfrm>
              <a:off x="6134034" y="3184751"/>
              <a:ext cx="89017" cy="77719"/>
            </a:xfrm>
            <a:custGeom>
              <a:rect b="b" l="l" r="r" t="t"/>
              <a:pathLst>
                <a:path extrusionOk="0" h="2621" w="3002">
                  <a:moveTo>
                    <a:pt x="739" y="1"/>
                  </a:moveTo>
                  <a:lnTo>
                    <a:pt x="1" y="1311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01" y="131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7" name="Google Shape;8707;p55"/>
            <p:cNvSpPr/>
            <p:nvPr/>
          </p:nvSpPr>
          <p:spPr>
            <a:xfrm>
              <a:off x="5881241" y="3137454"/>
              <a:ext cx="88987" cy="77690"/>
            </a:xfrm>
            <a:custGeom>
              <a:rect b="b" l="l" r="r" t="t"/>
              <a:pathLst>
                <a:path extrusionOk="0" h="2620" w="3001">
                  <a:moveTo>
                    <a:pt x="738" y="0"/>
                  </a:moveTo>
                  <a:lnTo>
                    <a:pt x="0" y="1310"/>
                  </a:lnTo>
                  <a:lnTo>
                    <a:pt x="738" y="2620"/>
                  </a:lnTo>
                  <a:lnTo>
                    <a:pt x="2262" y="2620"/>
                  </a:lnTo>
                  <a:lnTo>
                    <a:pt x="3001" y="1310"/>
                  </a:lnTo>
                  <a:lnTo>
                    <a:pt x="22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8" name="Google Shape;8708;p55"/>
            <p:cNvSpPr/>
            <p:nvPr/>
          </p:nvSpPr>
          <p:spPr>
            <a:xfrm>
              <a:off x="6049997" y="3137454"/>
              <a:ext cx="89017" cy="77690"/>
            </a:xfrm>
            <a:custGeom>
              <a:rect b="b" l="l" r="r" t="t"/>
              <a:pathLst>
                <a:path extrusionOk="0" h="2620" w="3002">
                  <a:moveTo>
                    <a:pt x="739" y="0"/>
                  </a:moveTo>
                  <a:lnTo>
                    <a:pt x="1" y="1310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01" y="1310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9" name="Google Shape;8709;p55"/>
            <p:cNvSpPr/>
            <p:nvPr/>
          </p:nvSpPr>
          <p:spPr>
            <a:xfrm>
              <a:off x="5965960" y="3088023"/>
              <a:ext cx="89728" cy="77690"/>
            </a:xfrm>
            <a:custGeom>
              <a:rect b="b" l="l" r="r" t="t"/>
              <a:pathLst>
                <a:path extrusionOk="0" h="2620" w="3026">
                  <a:moveTo>
                    <a:pt x="739" y="0"/>
                  </a:moveTo>
                  <a:lnTo>
                    <a:pt x="1" y="1310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25" y="1310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0" name="Google Shape;8710;p55"/>
            <p:cNvSpPr/>
            <p:nvPr/>
          </p:nvSpPr>
          <p:spPr>
            <a:xfrm>
              <a:off x="6134745" y="3088023"/>
              <a:ext cx="89017" cy="77690"/>
            </a:xfrm>
            <a:custGeom>
              <a:rect b="b" l="l" r="r" t="t"/>
              <a:pathLst>
                <a:path extrusionOk="0" h="2620" w="3002">
                  <a:moveTo>
                    <a:pt x="739" y="0"/>
                  </a:moveTo>
                  <a:lnTo>
                    <a:pt x="0" y="1310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01" y="1310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1" name="Google Shape;8711;p55"/>
          <p:cNvSpPr/>
          <p:nvPr/>
        </p:nvSpPr>
        <p:spPr>
          <a:xfrm>
            <a:off x="6990859" y="2982784"/>
            <a:ext cx="341122" cy="341122"/>
          </a:xfrm>
          <a:custGeom>
            <a:rect b="b" l="l" r="r" t="t"/>
            <a:pathLst>
              <a:path extrusionOk="0" h="11504" w="11504">
                <a:moveTo>
                  <a:pt x="1" y="1"/>
                </a:moveTo>
                <a:lnTo>
                  <a:pt x="1" y="11503"/>
                </a:lnTo>
                <a:lnTo>
                  <a:pt x="11503" y="11503"/>
                </a:lnTo>
                <a:lnTo>
                  <a:pt x="11503" y="10241"/>
                </a:lnTo>
                <a:lnTo>
                  <a:pt x="10908" y="10241"/>
                </a:lnTo>
                <a:lnTo>
                  <a:pt x="10908" y="10789"/>
                </a:lnTo>
                <a:lnTo>
                  <a:pt x="10146" y="10789"/>
                </a:lnTo>
                <a:lnTo>
                  <a:pt x="10146" y="5026"/>
                </a:lnTo>
                <a:lnTo>
                  <a:pt x="8288" y="6383"/>
                </a:lnTo>
                <a:lnTo>
                  <a:pt x="7312" y="5931"/>
                </a:lnTo>
                <a:lnTo>
                  <a:pt x="5883" y="7574"/>
                </a:lnTo>
                <a:lnTo>
                  <a:pt x="4740" y="7002"/>
                </a:lnTo>
                <a:lnTo>
                  <a:pt x="3192" y="8907"/>
                </a:lnTo>
                <a:lnTo>
                  <a:pt x="2168" y="8526"/>
                </a:lnTo>
                <a:lnTo>
                  <a:pt x="763" y="10003"/>
                </a:lnTo>
                <a:lnTo>
                  <a:pt x="763" y="9027"/>
                </a:lnTo>
                <a:lnTo>
                  <a:pt x="1977" y="7717"/>
                </a:lnTo>
                <a:lnTo>
                  <a:pt x="3001" y="8098"/>
                </a:lnTo>
                <a:lnTo>
                  <a:pt x="4573" y="6169"/>
                </a:lnTo>
                <a:lnTo>
                  <a:pt x="5692" y="6740"/>
                </a:lnTo>
                <a:lnTo>
                  <a:pt x="7097" y="5097"/>
                </a:lnTo>
                <a:lnTo>
                  <a:pt x="8169" y="5597"/>
                </a:lnTo>
                <a:lnTo>
                  <a:pt x="10098" y="4240"/>
                </a:lnTo>
                <a:lnTo>
                  <a:pt x="10098" y="2192"/>
                </a:lnTo>
                <a:lnTo>
                  <a:pt x="8884" y="2954"/>
                </a:lnTo>
                <a:lnTo>
                  <a:pt x="7669" y="2716"/>
                </a:lnTo>
                <a:lnTo>
                  <a:pt x="5526" y="4811"/>
                </a:lnTo>
                <a:lnTo>
                  <a:pt x="4549" y="4478"/>
                </a:lnTo>
                <a:lnTo>
                  <a:pt x="2668" y="6502"/>
                </a:lnTo>
                <a:lnTo>
                  <a:pt x="1811" y="5954"/>
                </a:lnTo>
                <a:lnTo>
                  <a:pt x="739" y="7193"/>
                </a:lnTo>
                <a:lnTo>
                  <a:pt x="739" y="692"/>
                </a:lnTo>
                <a:lnTo>
                  <a:pt x="1263" y="692"/>
                </a:lnTo>
                <a:lnTo>
                  <a:pt x="12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12" name="Google Shape;8712;p55"/>
          <p:cNvGrpSpPr/>
          <p:nvPr/>
        </p:nvGrpSpPr>
        <p:grpSpPr>
          <a:xfrm>
            <a:off x="7777419" y="3002296"/>
            <a:ext cx="244340" cy="340681"/>
            <a:chOff x="7091619" y="3002296"/>
            <a:chExt cx="244340" cy="340681"/>
          </a:xfrm>
        </p:grpSpPr>
        <p:sp>
          <p:nvSpPr>
            <p:cNvPr id="8713" name="Google Shape;8713;p55"/>
            <p:cNvSpPr/>
            <p:nvPr/>
          </p:nvSpPr>
          <p:spPr>
            <a:xfrm>
              <a:off x="7268855" y="3184454"/>
              <a:ext cx="67104" cy="158522"/>
            </a:xfrm>
            <a:custGeom>
              <a:rect b="b" l="l" r="r" t="t"/>
              <a:pathLst>
                <a:path extrusionOk="0" h="5346" w="2263">
                  <a:moveTo>
                    <a:pt x="1232" y="0"/>
                  </a:moveTo>
                  <a:cubicBezTo>
                    <a:pt x="1119" y="0"/>
                    <a:pt x="1001" y="19"/>
                    <a:pt x="882" y="58"/>
                  </a:cubicBezTo>
                  <a:cubicBezTo>
                    <a:pt x="548" y="130"/>
                    <a:pt x="286" y="416"/>
                    <a:pt x="191" y="725"/>
                  </a:cubicBezTo>
                  <a:cubicBezTo>
                    <a:pt x="1" y="1297"/>
                    <a:pt x="310" y="1845"/>
                    <a:pt x="763" y="2035"/>
                  </a:cubicBezTo>
                  <a:cubicBezTo>
                    <a:pt x="477" y="2154"/>
                    <a:pt x="310" y="2392"/>
                    <a:pt x="310" y="2702"/>
                  </a:cubicBezTo>
                  <a:lnTo>
                    <a:pt x="310" y="5345"/>
                  </a:lnTo>
                  <a:lnTo>
                    <a:pt x="2096" y="5345"/>
                  </a:lnTo>
                  <a:lnTo>
                    <a:pt x="2096" y="2702"/>
                  </a:lnTo>
                  <a:cubicBezTo>
                    <a:pt x="2096" y="2392"/>
                    <a:pt x="1906" y="2130"/>
                    <a:pt x="1644" y="2035"/>
                  </a:cubicBezTo>
                  <a:cubicBezTo>
                    <a:pt x="2001" y="1868"/>
                    <a:pt x="2263" y="1511"/>
                    <a:pt x="2263" y="1059"/>
                  </a:cubicBezTo>
                  <a:cubicBezTo>
                    <a:pt x="2263" y="463"/>
                    <a:pt x="1800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4" name="Google Shape;8714;p55"/>
            <p:cNvSpPr/>
            <p:nvPr/>
          </p:nvSpPr>
          <p:spPr>
            <a:xfrm>
              <a:off x="7180577" y="3184454"/>
              <a:ext cx="67133" cy="158522"/>
            </a:xfrm>
            <a:custGeom>
              <a:rect b="b" l="l" r="r" t="t"/>
              <a:pathLst>
                <a:path extrusionOk="0" h="5346" w="2264">
                  <a:moveTo>
                    <a:pt x="1232" y="0"/>
                  </a:moveTo>
                  <a:cubicBezTo>
                    <a:pt x="1119" y="0"/>
                    <a:pt x="1001" y="19"/>
                    <a:pt x="882" y="58"/>
                  </a:cubicBezTo>
                  <a:cubicBezTo>
                    <a:pt x="548" y="130"/>
                    <a:pt x="287" y="416"/>
                    <a:pt x="191" y="725"/>
                  </a:cubicBezTo>
                  <a:cubicBezTo>
                    <a:pt x="1" y="1297"/>
                    <a:pt x="310" y="1845"/>
                    <a:pt x="763" y="2035"/>
                  </a:cubicBezTo>
                  <a:cubicBezTo>
                    <a:pt x="477" y="2154"/>
                    <a:pt x="310" y="2392"/>
                    <a:pt x="310" y="2702"/>
                  </a:cubicBezTo>
                  <a:lnTo>
                    <a:pt x="310" y="5345"/>
                  </a:lnTo>
                  <a:lnTo>
                    <a:pt x="2096" y="5345"/>
                  </a:lnTo>
                  <a:lnTo>
                    <a:pt x="2096" y="2702"/>
                  </a:lnTo>
                  <a:cubicBezTo>
                    <a:pt x="2096" y="2392"/>
                    <a:pt x="1906" y="2130"/>
                    <a:pt x="1644" y="2035"/>
                  </a:cubicBezTo>
                  <a:cubicBezTo>
                    <a:pt x="2001" y="1868"/>
                    <a:pt x="2263" y="1511"/>
                    <a:pt x="2263" y="1059"/>
                  </a:cubicBezTo>
                  <a:cubicBezTo>
                    <a:pt x="2263" y="463"/>
                    <a:pt x="1800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5" name="Google Shape;8715;p55"/>
            <p:cNvSpPr/>
            <p:nvPr/>
          </p:nvSpPr>
          <p:spPr>
            <a:xfrm>
              <a:off x="7092301" y="3184454"/>
              <a:ext cx="67133" cy="158522"/>
            </a:xfrm>
            <a:custGeom>
              <a:rect b="b" l="l" r="r" t="t"/>
              <a:pathLst>
                <a:path extrusionOk="0" h="5346" w="2264">
                  <a:moveTo>
                    <a:pt x="1232" y="0"/>
                  </a:moveTo>
                  <a:cubicBezTo>
                    <a:pt x="1119" y="0"/>
                    <a:pt x="1001" y="19"/>
                    <a:pt x="882" y="58"/>
                  </a:cubicBezTo>
                  <a:cubicBezTo>
                    <a:pt x="549" y="130"/>
                    <a:pt x="287" y="416"/>
                    <a:pt x="191" y="725"/>
                  </a:cubicBezTo>
                  <a:cubicBezTo>
                    <a:pt x="1" y="1297"/>
                    <a:pt x="311" y="1845"/>
                    <a:pt x="763" y="2035"/>
                  </a:cubicBezTo>
                  <a:cubicBezTo>
                    <a:pt x="477" y="2154"/>
                    <a:pt x="311" y="2392"/>
                    <a:pt x="311" y="2702"/>
                  </a:cubicBezTo>
                  <a:lnTo>
                    <a:pt x="311" y="5345"/>
                  </a:lnTo>
                  <a:lnTo>
                    <a:pt x="2097" y="5345"/>
                  </a:lnTo>
                  <a:lnTo>
                    <a:pt x="2097" y="2702"/>
                  </a:lnTo>
                  <a:cubicBezTo>
                    <a:pt x="2097" y="2392"/>
                    <a:pt x="1906" y="2130"/>
                    <a:pt x="1644" y="2035"/>
                  </a:cubicBezTo>
                  <a:cubicBezTo>
                    <a:pt x="2001" y="1868"/>
                    <a:pt x="2263" y="1511"/>
                    <a:pt x="2263" y="1059"/>
                  </a:cubicBezTo>
                  <a:cubicBezTo>
                    <a:pt x="2263" y="463"/>
                    <a:pt x="1800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6" name="Google Shape;8716;p55"/>
            <p:cNvSpPr/>
            <p:nvPr/>
          </p:nvSpPr>
          <p:spPr>
            <a:xfrm>
              <a:off x="7268855" y="3002296"/>
              <a:ext cx="66422" cy="159175"/>
            </a:xfrm>
            <a:custGeom>
              <a:rect b="b" l="l" r="r" t="t"/>
              <a:pathLst>
                <a:path extrusionOk="0" h="5368" w="2240">
                  <a:moveTo>
                    <a:pt x="1176" y="1"/>
                  </a:moveTo>
                  <a:cubicBezTo>
                    <a:pt x="1065" y="1"/>
                    <a:pt x="950" y="19"/>
                    <a:pt x="834" y="57"/>
                  </a:cubicBezTo>
                  <a:cubicBezTo>
                    <a:pt x="501" y="153"/>
                    <a:pt x="239" y="415"/>
                    <a:pt x="167" y="748"/>
                  </a:cubicBezTo>
                  <a:cubicBezTo>
                    <a:pt x="1" y="1319"/>
                    <a:pt x="286" y="1843"/>
                    <a:pt x="715" y="2058"/>
                  </a:cubicBezTo>
                  <a:cubicBezTo>
                    <a:pt x="453" y="2177"/>
                    <a:pt x="286" y="2415"/>
                    <a:pt x="286" y="2725"/>
                  </a:cubicBezTo>
                  <a:lnTo>
                    <a:pt x="286" y="5368"/>
                  </a:lnTo>
                  <a:lnTo>
                    <a:pt x="2072" y="5368"/>
                  </a:lnTo>
                  <a:lnTo>
                    <a:pt x="2072" y="2725"/>
                  </a:lnTo>
                  <a:cubicBezTo>
                    <a:pt x="2072" y="2415"/>
                    <a:pt x="1882" y="2153"/>
                    <a:pt x="1620" y="2058"/>
                  </a:cubicBezTo>
                  <a:cubicBezTo>
                    <a:pt x="1977" y="1891"/>
                    <a:pt x="2239" y="1534"/>
                    <a:pt x="2239" y="1081"/>
                  </a:cubicBezTo>
                  <a:cubicBezTo>
                    <a:pt x="2239" y="483"/>
                    <a:pt x="1754" y="1"/>
                    <a:pt x="1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7" name="Google Shape;8717;p55"/>
            <p:cNvSpPr/>
            <p:nvPr/>
          </p:nvSpPr>
          <p:spPr>
            <a:xfrm>
              <a:off x="7184106" y="3002563"/>
              <a:ext cx="63605" cy="158908"/>
            </a:xfrm>
            <a:custGeom>
              <a:rect b="b" l="l" r="r" t="t"/>
              <a:pathLst>
                <a:path extrusionOk="0" h="5359" w="2145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477"/>
                    <a:pt x="239" y="1882"/>
                    <a:pt x="644" y="2049"/>
                  </a:cubicBezTo>
                  <a:cubicBezTo>
                    <a:pt x="358" y="2168"/>
                    <a:pt x="191" y="2406"/>
                    <a:pt x="191" y="2716"/>
                  </a:cubicBezTo>
                  <a:lnTo>
                    <a:pt x="191" y="5359"/>
                  </a:lnTo>
                  <a:lnTo>
                    <a:pt x="1977" y="5359"/>
                  </a:lnTo>
                  <a:lnTo>
                    <a:pt x="1977" y="2716"/>
                  </a:lnTo>
                  <a:cubicBezTo>
                    <a:pt x="1977" y="2406"/>
                    <a:pt x="1787" y="2144"/>
                    <a:pt x="1525" y="2049"/>
                  </a:cubicBezTo>
                  <a:cubicBezTo>
                    <a:pt x="1882" y="1882"/>
                    <a:pt x="2144" y="1525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8" name="Google Shape;8718;p55"/>
            <p:cNvSpPr/>
            <p:nvPr/>
          </p:nvSpPr>
          <p:spPr>
            <a:xfrm>
              <a:off x="7091619" y="3002296"/>
              <a:ext cx="67104" cy="159175"/>
            </a:xfrm>
            <a:custGeom>
              <a:rect b="b" l="l" r="r" t="t"/>
              <a:pathLst>
                <a:path extrusionOk="0" h="5368" w="2263">
                  <a:moveTo>
                    <a:pt x="1200" y="1"/>
                  </a:moveTo>
                  <a:cubicBezTo>
                    <a:pt x="1088" y="1"/>
                    <a:pt x="973" y="19"/>
                    <a:pt x="857" y="57"/>
                  </a:cubicBezTo>
                  <a:cubicBezTo>
                    <a:pt x="548" y="153"/>
                    <a:pt x="310" y="415"/>
                    <a:pt x="191" y="748"/>
                  </a:cubicBezTo>
                  <a:cubicBezTo>
                    <a:pt x="0" y="1319"/>
                    <a:pt x="310" y="1843"/>
                    <a:pt x="738" y="2058"/>
                  </a:cubicBezTo>
                  <a:cubicBezTo>
                    <a:pt x="476" y="2177"/>
                    <a:pt x="310" y="2415"/>
                    <a:pt x="310" y="2725"/>
                  </a:cubicBezTo>
                  <a:lnTo>
                    <a:pt x="310" y="5368"/>
                  </a:lnTo>
                  <a:lnTo>
                    <a:pt x="2096" y="5368"/>
                  </a:lnTo>
                  <a:lnTo>
                    <a:pt x="2096" y="2725"/>
                  </a:lnTo>
                  <a:cubicBezTo>
                    <a:pt x="2096" y="2415"/>
                    <a:pt x="1905" y="2153"/>
                    <a:pt x="1643" y="2058"/>
                  </a:cubicBezTo>
                  <a:cubicBezTo>
                    <a:pt x="2001" y="1891"/>
                    <a:pt x="2262" y="1534"/>
                    <a:pt x="2262" y="1081"/>
                  </a:cubicBezTo>
                  <a:cubicBezTo>
                    <a:pt x="2262" y="483"/>
                    <a:pt x="1777" y="1"/>
                    <a:pt x="1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9" name="Google Shape;8719;p55"/>
          <p:cNvGrpSpPr/>
          <p:nvPr/>
        </p:nvGrpSpPr>
        <p:grpSpPr>
          <a:xfrm>
            <a:off x="7730804" y="3563983"/>
            <a:ext cx="341809" cy="342521"/>
            <a:chOff x="7045004" y="3563983"/>
            <a:chExt cx="341809" cy="342521"/>
          </a:xfrm>
        </p:grpSpPr>
        <p:sp>
          <p:nvSpPr>
            <p:cNvPr id="8720" name="Google Shape;8720;p55"/>
            <p:cNvSpPr/>
            <p:nvPr/>
          </p:nvSpPr>
          <p:spPr>
            <a:xfrm>
              <a:off x="7132570" y="3563983"/>
              <a:ext cx="150427" cy="86170"/>
            </a:xfrm>
            <a:custGeom>
              <a:rect b="b" l="l" r="r" t="t"/>
              <a:pathLst>
                <a:path extrusionOk="0" h="2906" w="5073">
                  <a:moveTo>
                    <a:pt x="2858" y="0"/>
                  </a:moveTo>
                  <a:cubicBezTo>
                    <a:pt x="1810" y="0"/>
                    <a:pt x="858" y="262"/>
                    <a:pt x="0" y="738"/>
                  </a:cubicBezTo>
                  <a:lnTo>
                    <a:pt x="1215" y="1524"/>
                  </a:lnTo>
                  <a:lnTo>
                    <a:pt x="1239" y="2905"/>
                  </a:lnTo>
                  <a:cubicBezTo>
                    <a:pt x="1715" y="2644"/>
                    <a:pt x="2263" y="2501"/>
                    <a:pt x="2810" y="2501"/>
                  </a:cubicBezTo>
                  <a:cubicBezTo>
                    <a:pt x="3144" y="2501"/>
                    <a:pt x="3453" y="2548"/>
                    <a:pt x="3739" y="2620"/>
                  </a:cubicBezTo>
                  <a:lnTo>
                    <a:pt x="5049" y="1834"/>
                  </a:lnTo>
                  <a:lnTo>
                    <a:pt x="5073" y="453"/>
                  </a:lnTo>
                  <a:cubicBezTo>
                    <a:pt x="4406" y="143"/>
                    <a:pt x="3644" y="0"/>
                    <a:pt x="2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1" name="Google Shape;8721;p55"/>
            <p:cNvSpPr/>
            <p:nvPr/>
          </p:nvSpPr>
          <p:spPr>
            <a:xfrm>
              <a:off x="7264614" y="3587973"/>
              <a:ext cx="119381" cy="146216"/>
            </a:xfrm>
            <a:custGeom>
              <a:rect b="b" l="l" r="r" t="t"/>
              <a:pathLst>
                <a:path extrusionOk="0" h="4931" w="4026">
                  <a:moveTo>
                    <a:pt x="1215" y="1"/>
                  </a:moveTo>
                  <a:lnTo>
                    <a:pt x="1215" y="1453"/>
                  </a:lnTo>
                  <a:lnTo>
                    <a:pt x="1" y="2168"/>
                  </a:lnTo>
                  <a:cubicBezTo>
                    <a:pt x="739" y="2620"/>
                    <a:pt x="1287" y="3311"/>
                    <a:pt x="1501" y="4192"/>
                  </a:cubicBezTo>
                  <a:lnTo>
                    <a:pt x="2811" y="4930"/>
                  </a:lnTo>
                  <a:lnTo>
                    <a:pt x="4025" y="4240"/>
                  </a:lnTo>
                  <a:cubicBezTo>
                    <a:pt x="3787" y="2430"/>
                    <a:pt x="2716" y="882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2" name="Google Shape;8722;p55"/>
            <p:cNvSpPr/>
            <p:nvPr/>
          </p:nvSpPr>
          <p:spPr>
            <a:xfrm>
              <a:off x="7045004" y="3599270"/>
              <a:ext cx="103843" cy="134919"/>
            </a:xfrm>
            <a:custGeom>
              <a:rect b="b" l="l" r="r" t="t"/>
              <a:pathLst>
                <a:path extrusionOk="0" h="4550" w="3502">
                  <a:moveTo>
                    <a:pt x="2263" y="1"/>
                  </a:moveTo>
                  <a:cubicBezTo>
                    <a:pt x="881" y="1049"/>
                    <a:pt x="0" y="2716"/>
                    <a:pt x="0" y="4549"/>
                  </a:cubicBezTo>
                  <a:lnTo>
                    <a:pt x="1286" y="3835"/>
                  </a:lnTo>
                  <a:lnTo>
                    <a:pt x="2501" y="4526"/>
                  </a:lnTo>
                  <a:cubicBezTo>
                    <a:pt x="2525" y="3621"/>
                    <a:pt x="2882" y="2787"/>
                    <a:pt x="3501" y="2239"/>
                  </a:cubicBezTo>
                  <a:lnTo>
                    <a:pt x="3477" y="715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3" name="Google Shape;8723;p55"/>
            <p:cNvSpPr/>
            <p:nvPr/>
          </p:nvSpPr>
          <p:spPr>
            <a:xfrm>
              <a:off x="7148108" y="3819593"/>
              <a:ext cx="151139" cy="86911"/>
            </a:xfrm>
            <a:custGeom>
              <a:rect b="b" l="l" r="r" t="t"/>
              <a:pathLst>
                <a:path extrusionOk="0" h="2931" w="5097">
                  <a:moveTo>
                    <a:pt x="3834" y="1"/>
                  </a:moveTo>
                  <a:cubicBezTo>
                    <a:pt x="3358" y="263"/>
                    <a:pt x="2834" y="430"/>
                    <a:pt x="2263" y="430"/>
                  </a:cubicBezTo>
                  <a:cubicBezTo>
                    <a:pt x="1929" y="430"/>
                    <a:pt x="1643" y="358"/>
                    <a:pt x="1334" y="310"/>
                  </a:cubicBezTo>
                  <a:lnTo>
                    <a:pt x="24" y="1073"/>
                  </a:lnTo>
                  <a:lnTo>
                    <a:pt x="0" y="2478"/>
                  </a:lnTo>
                  <a:cubicBezTo>
                    <a:pt x="691" y="2787"/>
                    <a:pt x="1429" y="2930"/>
                    <a:pt x="2239" y="2930"/>
                  </a:cubicBezTo>
                  <a:cubicBezTo>
                    <a:pt x="3287" y="2930"/>
                    <a:pt x="4239" y="2668"/>
                    <a:pt x="5097" y="2192"/>
                  </a:cubicBezTo>
                  <a:lnTo>
                    <a:pt x="3882" y="1406"/>
                  </a:lnTo>
                  <a:lnTo>
                    <a:pt x="3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4" name="Google Shape;8724;p55"/>
            <p:cNvSpPr/>
            <p:nvPr/>
          </p:nvSpPr>
          <p:spPr>
            <a:xfrm>
              <a:off x="7047821" y="3736268"/>
              <a:ext cx="118669" cy="146216"/>
            </a:xfrm>
            <a:custGeom>
              <a:rect b="b" l="l" r="r" t="t"/>
              <a:pathLst>
                <a:path extrusionOk="0" h="4931" w="4002">
                  <a:moveTo>
                    <a:pt x="1215" y="1"/>
                  </a:moveTo>
                  <a:lnTo>
                    <a:pt x="1" y="668"/>
                  </a:lnTo>
                  <a:cubicBezTo>
                    <a:pt x="239" y="2501"/>
                    <a:pt x="1310" y="4049"/>
                    <a:pt x="2787" y="4930"/>
                  </a:cubicBezTo>
                  <a:lnTo>
                    <a:pt x="2787" y="3478"/>
                  </a:lnTo>
                  <a:lnTo>
                    <a:pt x="4001" y="2763"/>
                  </a:lnTo>
                  <a:cubicBezTo>
                    <a:pt x="3263" y="2311"/>
                    <a:pt x="2739" y="1596"/>
                    <a:pt x="2525" y="739"/>
                  </a:cubicBezTo>
                  <a:lnTo>
                    <a:pt x="12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5" name="Google Shape;8725;p55"/>
            <p:cNvSpPr/>
            <p:nvPr/>
          </p:nvSpPr>
          <p:spPr>
            <a:xfrm>
              <a:off x="7282288" y="3736268"/>
              <a:ext cx="104525" cy="134919"/>
            </a:xfrm>
            <a:custGeom>
              <a:rect b="b" l="l" r="r" t="t"/>
              <a:pathLst>
                <a:path extrusionOk="0" h="4550" w="3525">
                  <a:moveTo>
                    <a:pt x="3525" y="1"/>
                  </a:moveTo>
                  <a:lnTo>
                    <a:pt x="2239" y="715"/>
                  </a:lnTo>
                  <a:lnTo>
                    <a:pt x="1024" y="25"/>
                  </a:lnTo>
                  <a:cubicBezTo>
                    <a:pt x="976" y="906"/>
                    <a:pt x="619" y="1739"/>
                    <a:pt x="0" y="2311"/>
                  </a:cubicBezTo>
                  <a:lnTo>
                    <a:pt x="24" y="3835"/>
                  </a:lnTo>
                  <a:lnTo>
                    <a:pt x="1262" y="4549"/>
                  </a:lnTo>
                  <a:cubicBezTo>
                    <a:pt x="2620" y="3502"/>
                    <a:pt x="3525" y="1835"/>
                    <a:pt x="3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26" name="Google Shape;8726;p55"/>
          <p:cNvSpPr/>
          <p:nvPr/>
        </p:nvSpPr>
        <p:spPr>
          <a:xfrm>
            <a:off x="6992282" y="3561137"/>
            <a:ext cx="343228" cy="344651"/>
          </a:xfrm>
          <a:custGeom>
            <a:rect b="b" l="l" r="r" t="t"/>
            <a:pathLst>
              <a:path extrusionOk="0" h="11623" w="11575">
                <a:moveTo>
                  <a:pt x="5454" y="1"/>
                </a:moveTo>
                <a:lnTo>
                  <a:pt x="5454" y="1382"/>
                </a:lnTo>
                <a:cubicBezTo>
                  <a:pt x="5120" y="1501"/>
                  <a:pt x="4882" y="1739"/>
                  <a:pt x="4763" y="2049"/>
                </a:cubicBezTo>
                <a:lnTo>
                  <a:pt x="3906" y="2049"/>
                </a:lnTo>
                <a:lnTo>
                  <a:pt x="3096" y="930"/>
                </a:lnTo>
                <a:lnTo>
                  <a:pt x="0" y="930"/>
                </a:lnTo>
                <a:lnTo>
                  <a:pt x="0" y="3906"/>
                </a:lnTo>
                <a:lnTo>
                  <a:pt x="3096" y="3906"/>
                </a:lnTo>
                <a:lnTo>
                  <a:pt x="3906" y="2763"/>
                </a:lnTo>
                <a:lnTo>
                  <a:pt x="4763" y="2763"/>
                </a:lnTo>
                <a:cubicBezTo>
                  <a:pt x="4882" y="3097"/>
                  <a:pt x="5120" y="3335"/>
                  <a:pt x="5454" y="3454"/>
                </a:cubicBezTo>
                <a:lnTo>
                  <a:pt x="5454" y="4788"/>
                </a:lnTo>
                <a:cubicBezTo>
                  <a:pt x="5025" y="4954"/>
                  <a:pt x="4692" y="5335"/>
                  <a:pt x="4692" y="5812"/>
                </a:cubicBezTo>
                <a:cubicBezTo>
                  <a:pt x="4692" y="6288"/>
                  <a:pt x="5001" y="6669"/>
                  <a:pt x="5454" y="6812"/>
                </a:cubicBezTo>
                <a:lnTo>
                  <a:pt x="5454" y="8169"/>
                </a:lnTo>
                <a:cubicBezTo>
                  <a:pt x="5120" y="8288"/>
                  <a:pt x="4882" y="8526"/>
                  <a:pt x="4763" y="8836"/>
                </a:cubicBezTo>
                <a:lnTo>
                  <a:pt x="3906" y="8836"/>
                </a:lnTo>
                <a:lnTo>
                  <a:pt x="3096" y="7717"/>
                </a:lnTo>
                <a:lnTo>
                  <a:pt x="0" y="7717"/>
                </a:lnTo>
                <a:lnTo>
                  <a:pt x="0" y="10694"/>
                </a:lnTo>
                <a:lnTo>
                  <a:pt x="3096" y="10694"/>
                </a:lnTo>
                <a:lnTo>
                  <a:pt x="3906" y="9550"/>
                </a:lnTo>
                <a:lnTo>
                  <a:pt x="4763" y="9550"/>
                </a:lnTo>
                <a:cubicBezTo>
                  <a:pt x="4882" y="9884"/>
                  <a:pt x="5120" y="10122"/>
                  <a:pt x="5454" y="10241"/>
                </a:cubicBezTo>
                <a:lnTo>
                  <a:pt x="5454" y="11622"/>
                </a:lnTo>
                <a:lnTo>
                  <a:pt x="6121" y="11622"/>
                </a:lnTo>
                <a:lnTo>
                  <a:pt x="6121" y="10241"/>
                </a:lnTo>
                <a:cubicBezTo>
                  <a:pt x="6549" y="10098"/>
                  <a:pt x="6883" y="9717"/>
                  <a:pt x="6883" y="9241"/>
                </a:cubicBezTo>
                <a:cubicBezTo>
                  <a:pt x="6883" y="8765"/>
                  <a:pt x="6573" y="8360"/>
                  <a:pt x="6121" y="8217"/>
                </a:cubicBezTo>
                <a:lnTo>
                  <a:pt x="6121" y="6883"/>
                </a:lnTo>
                <a:cubicBezTo>
                  <a:pt x="6454" y="6764"/>
                  <a:pt x="6692" y="6526"/>
                  <a:pt x="6811" y="6193"/>
                </a:cubicBezTo>
                <a:lnTo>
                  <a:pt x="7669" y="6193"/>
                </a:lnTo>
                <a:lnTo>
                  <a:pt x="8478" y="7336"/>
                </a:lnTo>
                <a:lnTo>
                  <a:pt x="11574" y="7336"/>
                </a:lnTo>
                <a:lnTo>
                  <a:pt x="11574" y="4359"/>
                </a:lnTo>
                <a:lnTo>
                  <a:pt x="8454" y="4359"/>
                </a:lnTo>
                <a:lnTo>
                  <a:pt x="8454" y="4287"/>
                </a:lnTo>
                <a:lnTo>
                  <a:pt x="7645" y="5407"/>
                </a:lnTo>
                <a:lnTo>
                  <a:pt x="6811" y="5407"/>
                </a:lnTo>
                <a:cubicBezTo>
                  <a:pt x="6692" y="5097"/>
                  <a:pt x="6454" y="4859"/>
                  <a:pt x="6121" y="4740"/>
                </a:cubicBezTo>
                <a:lnTo>
                  <a:pt x="6121" y="3406"/>
                </a:lnTo>
                <a:cubicBezTo>
                  <a:pt x="6549" y="3240"/>
                  <a:pt x="6883" y="2859"/>
                  <a:pt x="6883" y="2382"/>
                </a:cubicBezTo>
                <a:cubicBezTo>
                  <a:pt x="6883" y="1906"/>
                  <a:pt x="6573" y="1525"/>
                  <a:pt x="6121" y="1382"/>
                </a:cubicBezTo>
                <a:lnTo>
                  <a:pt x="61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7" name="Google Shape;8727;p55"/>
          <p:cNvGrpSpPr/>
          <p:nvPr/>
        </p:nvGrpSpPr>
        <p:grpSpPr>
          <a:xfrm>
            <a:off x="6262923" y="3585867"/>
            <a:ext cx="341125" cy="341098"/>
            <a:chOff x="5881923" y="3585867"/>
            <a:chExt cx="341125" cy="341098"/>
          </a:xfrm>
        </p:grpSpPr>
        <p:sp>
          <p:nvSpPr>
            <p:cNvPr id="8728" name="Google Shape;8728;p55"/>
            <p:cNvSpPr/>
            <p:nvPr/>
          </p:nvSpPr>
          <p:spPr>
            <a:xfrm>
              <a:off x="5881923" y="3585867"/>
              <a:ext cx="89728" cy="55806"/>
            </a:xfrm>
            <a:custGeom>
              <a:rect b="b" l="l" r="r" t="t"/>
              <a:pathLst>
                <a:path extrusionOk="0" h="1882" w="3026">
                  <a:moveTo>
                    <a:pt x="1" y="0"/>
                  </a:moveTo>
                  <a:lnTo>
                    <a:pt x="1" y="1882"/>
                  </a:lnTo>
                  <a:lnTo>
                    <a:pt x="3025" y="1882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9" name="Google Shape;8729;p55"/>
            <p:cNvSpPr/>
            <p:nvPr/>
          </p:nvSpPr>
          <p:spPr>
            <a:xfrm>
              <a:off x="5992084" y="3602799"/>
              <a:ext cx="29000" cy="79143"/>
            </a:xfrm>
            <a:custGeom>
              <a:rect b="b" l="l" r="r" t="t"/>
              <a:pathLst>
                <a:path extrusionOk="0" h="2669" w="978">
                  <a:moveTo>
                    <a:pt x="1" y="1"/>
                  </a:moveTo>
                  <a:lnTo>
                    <a:pt x="1" y="1525"/>
                  </a:lnTo>
                  <a:lnTo>
                    <a:pt x="977" y="2668"/>
                  </a:lnTo>
                  <a:lnTo>
                    <a:pt x="977" y="11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0" name="Google Shape;8730;p55"/>
            <p:cNvSpPr/>
            <p:nvPr/>
          </p:nvSpPr>
          <p:spPr>
            <a:xfrm>
              <a:off x="6040834" y="3643068"/>
              <a:ext cx="182215" cy="55806"/>
            </a:xfrm>
            <a:custGeom>
              <a:rect b="b" l="l" r="r" t="t"/>
              <a:pathLst>
                <a:path extrusionOk="0" h="1882" w="6145">
                  <a:moveTo>
                    <a:pt x="0" y="0"/>
                  </a:moveTo>
                  <a:lnTo>
                    <a:pt x="0" y="1882"/>
                  </a:lnTo>
                  <a:lnTo>
                    <a:pt x="5406" y="1882"/>
                  </a:lnTo>
                  <a:lnTo>
                    <a:pt x="6144" y="929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1" name="Google Shape;8731;p55"/>
            <p:cNvSpPr/>
            <p:nvPr/>
          </p:nvSpPr>
          <p:spPr>
            <a:xfrm>
              <a:off x="5992084" y="3679779"/>
              <a:ext cx="29000" cy="79113"/>
            </a:xfrm>
            <a:custGeom>
              <a:rect b="b" l="l" r="r" t="t"/>
              <a:pathLst>
                <a:path extrusionOk="0" h="2668" w="978">
                  <a:moveTo>
                    <a:pt x="1" y="1"/>
                  </a:moveTo>
                  <a:lnTo>
                    <a:pt x="1" y="1501"/>
                  </a:lnTo>
                  <a:lnTo>
                    <a:pt x="977" y="2668"/>
                  </a:lnTo>
                  <a:lnTo>
                    <a:pt x="977" y="11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2" name="Google Shape;8732;p55"/>
            <p:cNvSpPr/>
            <p:nvPr/>
          </p:nvSpPr>
          <p:spPr>
            <a:xfrm>
              <a:off x="5881923" y="3737691"/>
              <a:ext cx="89728" cy="55806"/>
            </a:xfrm>
            <a:custGeom>
              <a:rect b="b" l="l" r="r" t="t"/>
              <a:pathLst>
                <a:path extrusionOk="0" h="1882" w="3026">
                  <a:moveTo>
                    <a:pt x="1" y="0"/>
                  </a:moveTo>
                  <a:lnTo>
                    <a:pt x="1" y="1882"/>
                  </a:lnTo>
                  <a:lnTo>
                    <a:pt x="3025" y="1882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3" name="Google Shape;8733;p55"/>
            <p:cNvSpPr/>
            <p:nvPr/>
          </p:nvSpPr>
          <p:spPr>
            <a:xfrm>
              <a:off x="5992084" y="3755334"/>
              <a:ext cx="29000" cy="79825"/>
            </a:xfrm>
            <a:custGeom>
              <a:rect b="b" l="l" r="r" t="t"/>
              <a:pathLst>
                <a:path extrusionOk="0" h="2692" w="978">
                  <a:moveTo>
                    <a:pt x="1" y="1"/>
                  </a:moveTo>
                  <a:lnTo>
                    <a:pt x="1" y="1525"/>
                  </a:lnTo>
                  <a:lnTo>
                    <a:pt x="977" y="2692"/>
                  </a:lnTo>
                  <a:lnTo>
                    <a:pt x="977" y="11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4" name="Google Shape;8734;p55"/>
            <p:cNvSpPr/>
            <p:nvPr/>
          </p:nvSpPr>
          <p:spPr>
            <a:xfrm>
              <a:off x="5992084" y="3831602"/>
              <a:ext cx="29000" cy="79113"/>
            </a:xfrm>
            <a:custGeom>
              <a:rect b="b" l="l" r="r" t="t"/>
              <a:pathLst>
                <a:path extrusionOk="0" h="2668" w="978">
                  <a:moveTo>
                    <a:pt x="1" y="1"/>
                  </a:moveTo>
                  <a:lnTo>
                    <a:pt x="1" y="1501"/>
                  </a:lnTo>
                  <a:lnTo>
                    <a:pt x="977" y="2668"/>
                  </a:lnTo>
                  <a:lnTo>
                    <a:pt x="977" y="11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5" name="Google Shape;8735;p55"/>
            <p:cNvSpPr/>
            <p:nvPr/>
          </p:nvSpPr>
          <p:spPr>
            <a:xfrm>
              <a:off x="5881923" y="3662135"/>
              <a:ext cx="89728" cy="55094"/>
            </a:xfrm>
            <a:custGeom>
              <a:rect b="b" l="l" r="r" t="t"/>
              <a:pathLst>
                <a:path extrusionOk="0" h="1858" w="3026">
                  <a:moveTo>
                    <a:pt x="1" y="0"/>
                  </a:moveTo>
                  <a:lnTo>
                    <a:pt x="1" y="1858"/>
                  </a:lnTo>
                  <a:lnTo>
                    <a:pt x="3025" y="1858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6" name="Google Shape;8736;p55"/>
            <p:cNvSpPr/>
            <p:nvPr/>
          </p:nvSpPr>
          <p:spPr>
            <a:xfrm>
              <a:off x="6040834" y="3794180"/>
              <a:ext cx="182215" cy="56518"/>
            </a:xfrm>
            <a:custGeom>
              <a:rect b="b" l="l" r="r" t="t"/>
              <a:pathLst>
                <a:path extrusionOk="0" h="1906" w="6145">
                  <a:moveTo>
                    <a:pt x="5406" y="1"/>
                  </a:moveTo>
                  <a:lnTo>
                    <a:pt x="0" y="24"/>
                  </a:lnTo>
                  <a:lnTo>
                    <a:pt x="0" y="1906"/>
                  </a:lnTo>
                  <a:lnTo>
                    <a:pt x="5406" y="1906"/>
                  </a:lnTo>
                  <a:lnTo>
                    <a:pt x="6144" y="953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7" name="Google Shape;8737;p55"/>
            <p:cNvSpPr/>
            <p:nvPr/>
          </p:nvSpPr>
          <p:spPr>
            <a:xfrm>
              <a:off x="6040834" y="3717912"/>
              <a:ext cx="182215" cy="56518"/>
            </a:xfrm>
            <a:custGeom>
              <a:rect b="b" l="l" r="r" t="t"/>
              <a:pathLst>
                <a:path extrusionOk="0" h="1906" w="6145">
                  <a:moveTo>
                    <a:pt x="5406" y="1"/>
                  </a:moveTo>
                  <a:lnTo>
                    <a:pt x="0" y="48"/>
                  </a:lnTo>
                  <a:lnTo>
                    <a:pt x="0" y="1906"/>
                  </a:lnTo>
                  <a:lnTo>
                    <a:pt x="5406" y="1906"/>
                  </a:lnTo>
                  <a:lnTo>
                    <a:pt x="6144" y="953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8" name="Google Shape;8738;p55"/>
            <p:cNvSpPr/>
            <p:nvPr/>
          </p:nvSpPr>
          <p:spPr>
            <a:xfrm>
              <a:off x="6040834" y="3871159"/>
              <a:ext cx="182215" cy="55806"/>
            </a:xfrm>
            <a:custGeom>
              <a:rect b="b" l="l" r="r" t="t"/>
              <a:pathLst>
                <a:path extrusionOk="0" h="1882" w="6145">
                  <a:moveTo>
                    <a:pt x="0" y="0"/>
                  </a:moveTo>
                  <a:lnTo>
                    <a:pt x="0" y="1882"/>
                  </a:lnTo>
                  <a:lnTo>
                    <a:pt x="5406" y="1882"/>
                  </a:lnTo>
                  <a:lnTo>
                    <a:pt x="6144" y="905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9" name="Google Shape;8739;p55"/>
            <p:cNvSpPr/>
            <p:nvPr/>
          </p:nvSpPr>
          <p:spPr>
            <a:xfrm>
              <a:off x="5881923" y="3813958"/>
              <a:ext cx="89728" cy="55094"/>
            </a:xfrm>
            <a:custGeom>
              <a:rect b="b" l="l" r="r" t="t"/>
              <a:pathLst>
                <a:path extrusionOk="0" h="1858" w="3026">
                  <a:moveTo>
                    <a:pt x="1" y="0"/>
                  </a:moveTo>
                  <a:lnTo>
                    <a:pt x="1" y="1858"/>
                  </a:lnTo>
                  <a:lnTo>
                    <a:pt x="3025" y="1858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40" name="Google Shape;8740;p55"/>
          <p:cNvSpPr/>
          <p:nvPr/>
        </p:nvSpPr>
        <p:spPr>
          <a:xfrm>
            <a:off x="5547709" y="3563983"/>
            <a:ext cx="283211" cy="344621"/>
          </a:xfrm>
          <a:custGeom>
            <a:rect b="b" l="l" r="r" t="t"/>
            <a:pathLst>
              <a:path extrusionOk="0" h="11622" w="9551">
                <a:moveTo>
                  <a:pt x="1" y="0"/>
                </a:moveTo>
                <a:lnTo>
                  <a:pt x="1" y="667"/>
                </a:lnTo>
                <a:lnTo>
                  <a:pt x="858" y="667"/>
                </a:lnTo>
                <a:lnTo>
                  <a:pt x="858" y="1358"/>
                </a:lnTo>
                <a:lnTo>
                  <a:pt x="1" y="1358"/>
                </a:lnTo>
                <a:lnTo>
                  <a:pt x="1" y="2048"/>
                </a:lnTo>
                <a:lnTo>
                  <a:pt x="858" y="2048"/>
                </a:lnTo>
                <a:lnTo>
                  <a:pt x="858" y="2739"/>
                </a:lnTo>
                <a:lnTo>
                  <a:pt x="1" y="2739"/>
                </a:lnTo>
                <a:lnTo>
                  <a:pt x="1" y="3406"/>
                </a:lnTo>
                <a:lnTo>
                  <a:pt x="858" y="3406"/>
                </a:lnTo>
                <a:lnTo>
                  <a:pt x="858" y="4096"/>
                </a:lnTo>
                <a:lnTo>
                  <a:pt x="1" y="4096"/>
                </a:lnTo>
                <a:lnTo>
                  <a:pt x="1" y="4787"/>
                </a:lnTo>
                <a:lnTo>
                  <a:pt x="858" y="4787"/>
                </a:lnTo>
                <a:lnTo>
                  <a:pt x="858" y="5477"/>
                </a:lnTo>
                <a:lnTo>
                  <a:pt x="1" y="5477"/>
                </a:lnTo>
                <a:lnTo>
                  <a:pt x="1" y="6144"/>
                </a:lnTo>
                <a:lnTo>
                  <a:pt x="858" y="6144"/>
                </a:lnTo>
                <a:lnTo>
                  <a:pt x="858" y="6835"/>
                </a:lnTo>
                <a:lnTo>
                  <a:pt x="1" y="6835"/>
                </a:lnTo>
                <a:lnTo>
                  <a:pt x="1" y="7525"/>
                </a:lnTo>
                <a:lnTo>
                  <a:pt x="858" y="7525"/>
                </a:lnTo>
                <a:lnTo>
                  <a:pt x="858" y="8216"/>
                </a:lnTo>
                <a:lnTo>
                  <a:pt x="1" y="8216"/>
                </a:lnTo>
                <a:lnTo>
                  <a:pt x="1" y="8883"/>
                </a:lnTo>
                <a:lnTo>
                  <a:pt x="858" y="8883"/>
                </a:lnTo>
                <a:lnTo>
                  <a:pt x="858" y="9573"/>
                </a:lnTo>
                <a:lnTo>
                  <a:pt x="1" y="9573"/>
                </a:lnTo>
                <a:lnTo>
                  <a:pt x="1" y="10264"/>
                </a:lnTo>
                <a:lnTo>
                  <a:pt x="858" y="10264"/>
                </a:lnTo>
                <a:lnTo>
                  <a:pt x="858" y="10955"/>
                </a:lnTo>
                <a:lnTo>
                  <a:pt x="1" y="10955"/>
                </a:lnTo>
                <a:lnTo>
                  <a:pt x="1" y="11622"/>
                </a:lnTo>
                <a:lnTo>
                  <a:pt x="1525" y="11622"/>
                </a:lnTo>
                <a:lnTo>
                  <a:pt x="1525" y="10145"/>
                </a:lnTo>
                <a:lnTo>
                  <a:pt x="9550" y="10145"/>
                </a:lnTo>
                <a:lnTo>
                  <a:pt x="9550" y="7883"/>
                </a:lnTo>
                <a:lnTo>
                  <a:pt x="1525" y="7883"/>
                </a:lnTo>
                <a:lnTo>
                  <a:pt x="1525" y="6835"/>
                </a:lnTo>
                <a:lnTo>
                  <a:pt x="8907" y="6835"/>
                </a:lnTo>
                <a:lnTo>
                  <a:pt x="8907" y="4692"/>
                </a:lnTo>
                <a:lnTo>
                  <a:pt x="1525" y="4692"/>
                </a:lnTo>
                <a:lnTo>
                  <a:pt x="1525" y="3620"/>
                </a:lnTo>
                <a:lnTo>
                  <a:pt x="8217" y="3620"/>
                </a:lnTo>
                <a:lnTo>
                  <a:pt x="8217" y="1477"/>
                </a:lnTo>
                <a:lnTo>
                  <a:pt x="1525" y="1477"/>
                </a:lnTo>
                <a:lnTo>
                  <a:pt x="15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41" name="Google Shape;8741;p55"/>
          <p:cNvGrpSpPr/>
          <p:nvPr/>
        </p:nvGrpSpPr>
        <p:grpSpPr>
          <a:xfrm>
            <a:off x="4781639" y="3605646"/>
            <a:ext cx="341122" cy="282472"/>
            <a:chOff x="4705439" y="3605646"/>
            <a:chExt cx="341122" cy="282472"/>
          </a:xfrm>
        </p:grpSpPr>
        <p:sp>
          <p:nvSpPr>
            <p:cNvPr id="8742" name="Google Shape;8742;p55"/>
            <p:cNvSpPr/>
            <p:nvPr/>
          </p:nvSpPr>
          <p:spPr>
            <a:xfrm>
              <a:off x="4705439" y="3712278"/>
              <a:ext cx="341122" cy="175839"/>
            </a:xfrm>
            <a:custGeom>
              <a:rect b="b" l="l" r="r" t="t"/>
              <a:pathLst>
                <a:path extrusionOk="0" h="5930" w="11504">
                  <a:moveTo>
                    <a:pt x="8979" y="0"/>
                  </a:moveTo>
                  <a:lnTo>
                    <a:pt x="7907" y="977"/>
                  </a:lnTo>
                  <a:lnTo>
                    <a:pt x="7907" y="5239"/>
                  </a:lnTo>
                  <a:lnTo>
                    <a:pt x="6860" y="5239"/>
                  </a:lnTo>
                  <a:lnTo>
                    <a:pt x="6860" y="1667"/>
                  </a:lnTo>
                  <a:lnTo>
                    <a:pt x="5788" y="691"/>
                  </a:lnTo>
                  <a:lnTo>
                    <a:pt x="4716" y="1667"/>
                  </a:lnTo>
                  <a:lnTo>
                    <a:pt x="4716" y="5239"/>
                  </a:lnTo>
                  <a:lnTo>
                    <a:pt x="3645" y="5239"/>
                  </a:lnTo>
                  <a:lnTo>
                    <a:pt x="3645" y="2310"/>
                  </a:lnTo>
                  <a:lnTo>
                    <a:pt x="2573" y="1334"/>
                  </a:lnTo>
                  <a:lnTo>
                    <a:pt x="1501" y="2310"/>
                  </a:lnTo>
                  <a:lnTo>
                    <a:pt x="1501" y="5239"/>
                  </a:lnTo>
                  <a:lnTo>
                    <a:pt x="1" y="5239"/>
                  </a:lnTo>
                  <a:lnTo>
                    <a:pt x="1" y="5930"/>
                  </a:lnTo>
                  <a:lnTo>
                    <a:pt x="11503" y="5930"/>
                  </a:lnTo>
                  <a:lnTo>
                    <a:pt x="11503" y="5239"/>
                  </a:lnTo>
                  <a:lnTo>
                    <a:pt x="10051" y="5239"/>
                  </a:lnTo>
                  <a:lnTo>
                    <a:pt x="10051" y="977"/>
                  </a:lnTo>
                  <a:lnTo>
                    <a:pt x="89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3" name="Google Shape;8743;p55"/>
            <p:cNvSpPr/>
            <p:nvPr/>
          </p:nvSpPr>
          <p:spPr>
            <a:xfrm>
              <a:off x="4749949" y="3698845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4" name="Google Shape;8744;p55"/>
            <p:cNvSpPr/>
            <p:nvPr/>
          </p:nvSpPr>
          <p:spPr>
            <a:xfrm>
              <a:off x="4749949" y="3645885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5" name="Google Shape;8745;p55"/>
            <p:cNvSpPr/>
            <p:nvPr/>
          </p:nvSpPr>
          <p:spPr>
            <a:xfrm>
              <a:off x="4845283" y="3678385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0" y="1000"/>
                  </a:lnTo>
                  <a:lnTo>
                    <a:pt x="0" y="1905"/>
                  </a:lnTo>
                  <a:lnTo>
                    <a:pt x="1072" y="929"/>
                  </a:lnTo>
                  <a:lnTo>
                    <a:pt x="2144" y="1905"/>
                  </a:lnTo>
                  <a:lnTo>
                    <a:pt x="2144" y="100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6" name="Google Shape;8746;p55"/>
            <p:cNvSpPr/>
            <p:nvPr/>
          </p:nvSpPr>
          <p:spPr>
            <a:xfrm>
              <a:off x="4845283" y="3625395"/>
              <a:ext cx="63575" cy="56547"/>
            </a:xfrm>
            <a:custGeom>
              <a:rect b="b" l="l" r="r" t="t"/>
              <a:pathLst>
                <a:path extrusionOk="0" h="1907" w="2144">
                  <a:moveTo>
                    <a:pt x="1072" y="1"/>
                  </a:moveTo>
                  <a:lnTo>
                    <a:pt x="0" y="1001"/>
                  </a:lnTo>
                  <a:lnTo>
                    <a:pt x="0" y="1906"/>
                  </a:lnTo>
                  <a:lnTo>
                    <a:pt x="1072" y="930"/>
                  </a:lnTo>
                  <a:lnTo>
                    <a:pt x="2144" y="1906"/>
                  </a:lnTo>
                  <a:lnTo>
                    <a:pt x="2144" y="1001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7" name="Google Shape;8747;p55"/>
            <p:cNvSpPr/>
            <p:nvPr/>
          </p:nvSpPr>
          <p:spPr>
            <a:xfrm>
              <a:off x="4939906" y="3659318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0" y="976"/>
                  </a:lnTo>
                  <a:lnTo>
                    <a:pt x="0" y="1905"/>
                  </a:lnTo>
                  <a:lnTo>
                    <a:pt x="1072" y="929"/>
                  </a:lnTo>
                  <a:lnTo>
                    <a:pt x="2144" y="1905"/>
                  </a:lnTo>
                  <a:lnTo>
                    <a:pt x="2144" y="976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8" name="Google Shape;8748;p55"/>
            <p:cNvSpPr/>
            <p:nvPr/>
          </p:nvSpPr>
          <p:spPr>
            <a:xfrm>
              <a:off x="4939906" y="3605646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0" y="977"/>
                  </a:lnTo>
                  <a:lnTo>
                    <a:pt x="0" y="1905"/>
                  </a:lnTo>
                  <a:lnTo>
                    <a:pt x="1072" y="905"/>
                  </a:lnTo>
                  <a:lnTo>
                    <a:pt x="2144" y="1905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49" name="Google Shape;8749;p55"/>
          <p:cNvSpPr/>
          <p:nvPr/>
        </p:nvSpPr>
        <p:spPr>
          <a:xfrm>
            <a:off x="4042436" y="3589337"/>
            <a:ext cx="342516" cy="291010"/>
          </a:xfrm>
          <a:custGeom>
            <a:rect b="b" l="l" r="r" t="t"/>
            <a:pathLst>
              <a:path extrusionOk="0" h="9814" w="11551">
                <a:moveTo>
                  <a:pt x="3334" y="4313"/>
                </a:moveTo>
                <a:cubicBezTo>
                  <a:pt x="3406" y="4384"/>
                  <a:pt x="3477" y="4408"/>
                  <a:pt x="3572" y="4432"/>
                </a:cubicBezTo>
                <a:lnTo>
                  <a:pt x="3572" y="9147"/>
                </a:lnTo>
                <a:lnTo>
                  <a:pt x="1429" y="9147"/>
                </a:lnTo>
                <a:lnTo>
                  <a:pt x="1429" y="8457"/>
                </a:lnTo>
                <a:cubicBezTo>
                  <a:pt x="1858" y="8314"/>
                  <a:pt x="2143" y="7933"/>
                  <a:pt x="2143" y="7456"/>
                </a:cubicBezTo>
                <a:cubicBezTo>
                  <a:pt x="2143" y="7147"/>
                  <a:pt x="2024" y="6885"/>
                  <a:pt x="1810" y="6670"/>
                </a:cubicBezTo>
                <a:lnTo>
                  <a:pt x="3334" y="4313"/>
                </a:lnTo>
                <a:close/>
                <a:moveTo>
                  <a:pt x="4501" y="4289"/>
                </a:moveTo>
                <a:lnTo>
                  <a:pt x="5859" y="5861"/>
                </a:lnTo>
                <a:cubicBezTo>
                  <a:pt x="5787" y="6027"/>
                  <a:pt x="5739" y="6170"/>
                  <a:pt x="5739" y="6337"/>
                </a:cubicBezTo>
                <a:cubicBezTo>
                  <a:pt x="5739" y="6813"/>
                  <a:pt x="6049" y="7218"/>
                  <a:pt x="6501" y="7361"/>
                </a:cubicBezTo>
                <a:lnTo>
                  <a:pt x="6501" y="9147"/>
                </a:lnTo>
                <a:lnTo>
                  <a:pt x="4263" y="9147"/>
                </a:lnTo>
                <a:lnTo>
                  <a:pt x="4263" y="4432"/>
                </a:lnTo>
                <a:lnTo>
                  <a:pt x="4239" y="4432"/>
                </a:lnTo>
                <a:cubicBezTo>
                  <a:pt x="4311" y="4408"/>
                  <a:pt x="4430" y="4360"/>
                  <a:pt x="4501" y="4289"/>
                </a:cubicBezTo>
                <a:close/>
                <a:moveTo>
                  <a:pt x="9288" y="3217"/>
                </a:moveTo>
                <a:cubicBezTo>
                  <a:pt x="9383" y="3241"/>
                  <a:pt x="9478" y="3241"/>
                  <a:pt x="9526" y="3289"/>
                </a:cubicBezTo>
                <a:lnTo>
                  <a:pt x="9526" y="9147"/>
                </a:lnTo>
                <a:lnTo>
                  <a:pt x="7144" y="9147"/>
                </a:lnTo>
                <a:lnTo>
                  <a:pt x="7144" y="7361"/>
                </a:lnTo>
                <a:cubicBezTo>
                  <a:pt x="7573" y="7218"/>
                  <a:pt x="7883" y="6813"/>
                  <a:pt x="7883" y="6337"/>
                </a:cubicBezTo>
                <a:cubicBezTo>
                  <a:pt x="7883" y="6099"/>
                  <a:pt x="7811" y="5861"/>
                  <a:pt x="7645" y="5694"/>
                </a:cubicBezTo>
                <a:lnTo>
                  <a:pt x="9288" y="3217"/>
                </a:lnTo>
                <a:close/>
                <a:moveTo>
                  <a:pt x="9894" y="0"/>
                </a:moveTo>
                <a:cubicBezTo>
                  <a:pt x="8980" y="0"/>
                  <a:pt x="8240" y="745"/>
                  <a:pt x="8240" y="1646"/>
                </a:cubicBezTo>
                <a:cubicBezTo>
                  <a:pt x="8240" y="2122"/>
                  <a:pt x="8454" y="2527"/>
                  <a:pt x="8764" y="2836"/>
                </a:cubicBezTo>
                <a:lnTo>
                  <a:pt x="7121" y="5313"/>
                </a:lnTo>
                <a:cubicBezTo>
                  <a:pt x="7025" y="5265"/>
                  <a:pt x="6930" y="5265"/>
                  <a:pt x="6859" y="5265"/>
                </a:cubicBezTo>
                <a:cubicBezTo>
                  <a:pt x="6668" y="5265"/>
                  <a:pt x="6525" y="5313"/>
                  <a:pt x="6382" y="5384"/>
                </a:cubicBezTo>
                <a:lnTo>
                  <a:pt x="4954" y="3717"/>
                </a:lnTo>
                <a:cubicBezTo>
                  <a:pt x="4977" y="3598"/>
                  <a:pt x="5001" y="3456"/>
                  <a:pt x="4977" y="3313"/>
                </a:cubicBezTo>
                <a:cubicBezTo>
                  <a:pt x="4906" y="2789"/>
                  <a:pt x="4501" y="2384"/>
                  <a:pt x="4001" y="2360"/>
                </a:cubicBezTo>
                <a:cubicBezTo>
                  <a:pt x="3971" y="2358"/>
                  <a:pt x="3942" y="2357"/>
                  <a:pt x="3913" y="2357"/>
                </a:cubicBezTo>
                <a:cubicBezTo>
                  <a:pt x="3313" y="2357"/>
                  <a:pt x="2858" y="2818"/>
                  <a:pt x="2858" y="3432"/>
                </a:cubicBezTo>
                <a:cubicBezTo>
                  <a:pt x="2858" y="3551"/>
                  <a:pt x="2882" y="3670"/>
                  <a:pt x="2906" y="3765"/>
                </a:cubicBezTo>
                <a:lnTo>
                  <a:pt x="1191" y="6385"/>
                </a:lnTo>
                <a:lnTo>
                  <a:pt x="1072" y="6385"/>
                </a:lnTo>
                <a:cubicBezTo>
                  <a:pt x="476" y="6385"/>
                  <a:pt x="0" y="6861"/>
                  <a:pt x="0" y="7456"/>
                </a:cubicBezTo>
                <a:cubicBezTo>
                  <a:pt x="0" y="7933"/>
                  <a:pt x="310" y="8314"/>
                  <a:pt x="738" y="8457"/>
                </a:cubicBezTo>
                <a:lnTo>
                  <a:pt x="738" y="9147"/>
                </a:lnTo>
                <a:lnTo>
                  <a:pt x="0" y="9147"/>
                </a:lnTo>
                <a:lnTo>
                  <a:pt x="0" y="9814"/>
                </a:lnTo>
                <a:lnTo>
                  <a:pt x="11503" y="9814"/>
                </a:lnTo>
                <a:lnTo>
                  <a:pt x="11503" y="9147"/>
                </a:lnTo>
                <a:lnTo>
                  <a:pt x="10193" y="9147"/>
                </a:lnTo>
                <a:lnTo>
                  <a:pt x="10193" y="3289"/>
                </a:lnTo>
                <a:lnTo>
                  <a:pt x="10217" y="3289"/>
                </a:lnTo>
                <a:cubicBezTo>
                  <a:pt x="10979" y="3122"/>
                  <a:pt x="11550" y="2408"/>
                  <a:pt x="11526" y="1574"/>
                </a:cubicBezTo>
                <a:cubicBezTo>
                  <a:pt x="11503" y="741"/>
                  <a:pt x="10812" y="74"/>
                  <a:pt x="9978" y="2"/>
                </a:cubicBezTo>
                <a:cubicBezTo>
                  <a:pt x="9950" y="1"/>
                  <a:pt x="9922" y="0"/>
                  <a:pt x="98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50" name="Google Shape;8750;p55"/>
          <p:cNvGrpSpPr/>
          <p:nvPr/>
        </p:nvGrpSpPr>
        <p:grpSpPr>
          <a:xfrm>
            <a:off x="3346970" y="3574570"/>
            <a:ext cx="194224" cy="340385"/>
            <a:chOff x="3575570" y="3574570"/>
            <a:chExt cx="194224" cy="340385"/>
          </a:xfrm>
        </p:grpSpPr>
        <p:sp>
          <p:nvSpPr>
            <p:cNvPr id="8751" name="Google Shape;8751;p55"/>
            <p:cNvSpPr/>
            <p:nvPr/>
          </p:nvSpPr>
          <p:spPr>
            <a:xfrm>
              <a:off x="3575570" y="3677673"/>
              <a:ext cx="194224" cy="80536"/>
            </a:xfrm>
            <a:custGeom>
              <a:rect b="b" l="l" r="r" t="t"/>
              <a:pathLst>
                <a:path extrusionOk="0" h="2716" w="6550">
                  <a:moveTo>
                    <a:pt x="1739" y="0"/>
                  </a:moveTo>
                  <a:lnTo>
                    <a:pt x="1" y="929"/>
                  </a:lnTo>
                  <a:lnTo>
                    <a:pt x="3287" y="2715"/>
                  </a:lnTo>
                  <a:lnTo>
                    <a:pt x="6550" y="929"/>
                  </a:lnTo>
                  <a:lnTo>
                    <a:pt x="4835" y="0"/>
                  </a:lnTo>
                  <a:lnTo>
                    <a:pt x="3287" y="85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2" name="Google Shape;8752;p55"/>
            <p:cNvSpPr/>
            <p:nvPr/>
          </p:nvSpPr>
          <p:spPr>
            <a:xfrm>
              <a:off x="3575570" y="3574570"/>
              <a:ext cx="194224" cy="105948"/>
            </a:xfrm>
            <a:custGeom>
              <a:rect b="b" l="l" r="r" t="t"/>
              <a:pathLst>
                <a:path extrusionOk="0" h="3573" w="6550">
                  <a:moveTo>
                    <a:pt x="3287" y="0"/>
                  </a:moveTo>
                  <a:lnTo>
                    <a:pt x="1" y="1786"/>
                  </a:lnTo>
                  <a:lnTo>
                    <a:pt x="3287" y="3572"/>
                  </a:lnTo>
                  <a:lnTo>
                    <a:pt x="6550" y="1786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3" name="Google Shape;8753;p55"/>
            <p:cNvSpPr/>
            <p:nvPr/>
          </p:nvSpPr>
          <p:spPr>
            <a:xfrm>
              <a:off x="3575570" y="3835130"/>
              <a:ext cx="194224" cy="79825"/>
            </a:xfrm>
            <a:custGeom>
              <a:rect b="b" l="l" r="r" t="t"/>
              <a:pathLst>
                <a:path extrusionOk="0" h="2692" w="6550">
                  <a:moveTo>
                    <a:pt x="1739" y="1"/>
                  </a:moveTo>
                  <a:lnTo>
                    <a:pt x="1" y="906"/>
                  </a:lnTo>
                  <a:lnTo>
                    <a:pt x="3287" y="2692"/>
                  </a:lnTo>
                  <a:lnTo>
                    <a:pt x="6550" y="906"/>
                  </a:lnTo>
                  <a:lnTo>
                    <a:pt x="4835" y="1"/>
                  </a:lnTo>
                  <a:lnTo>
                    <a:pt x="3287" y="858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4" name="Google Shape;8754;p55"/>
            <p:cNvSpPr/>
            <p:nvPr/>
          </p:nvSpPr>
          <p:spPr>
            <a:xfrm>
              <a:off x="3575570" y="3756046"/>
              <a:ext cx="194224" cy="80536"/>
            </a:xfrm>
            <a:custGeom>
              <a:rect b="b" l="l" r="r" t="t"/>
              <a:pathLst>
                <a:path extrusionOk="0" h="2716" w="6550">
                  <a:moveTo>
                    <a:pt x="1739" y="1"/>
                  </a:moveTo>
                  <a:lnTo>
                    <a:pt x="1" y="929"/>
                  </a:lnTo>
                  <a:lnTo>
                    <a:pt x="3287" y="2715"/>
                  </a:lnTo>
                  <a:lnTo>
                    <a:pt x="6550" y="929"/>
                  </a:lnTo>
                  <a:lnTo>
                    <a:pt x="4835" y="1"/>
                  </a:lnTo>
                  <a:lnTo>
                    <a:pt x="3287" y="882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5" name="Google Shape;8755;p55"/>
          <p:cNvGrpSpPr/>
          <p:nvPr/>
        </p:nvGrpSpPr>
        <p:grpSpPr>
          <a:xfrm>
            <a:off x="2569603" y="3575963"/>
            <a:ext cx="341127" cy="341838"/>
            <a:chOff x="2950603" y="3575963"/>
            <a:chExt cx="341127" cy="341838"/>
          </a:xfrm>
        </p:grpSpPr>
        <p:sp>
          <p:nvSpPr>
            <p:cNvPr id="8756" name="Google Shape;8756;p55"/>
            <p:cNvSpPr/>
            <p:nvPr/>
          </p:nvSpPr>
          <p:spPr>
            <a:xfrm>
              <a:off x="2976757" y="3719988"/>
              <a:ext cx="44508" cy="84094"/>
            </a:xfrm>
            <a:custGeom>
              <a:rect b="b" l="l" r="r" t="t"/>
              <a:pathLst>
                <a:path extrusionOk="0" h="2836" w="1501">
                  <a:moveTo>
                    <a:pt x="755" y="1"/>
                  </a:moveTo>
                  <a:cubicBezTo>
                    <a:pt x="742" y="1"/>
                    <a:pt x="728" y="1"/>
                    <a:pt x="715" y="2"/>
                  </a:cubicBezTo>
                  <a:cubicBezTo>
                    <a:pt x="310" y="26"/>
                    <a:pt x="0" y="359"/>
                    <a:pt x="0" y="740"/>
                  </a:cubicBezTo>
                  <a:lnTo>
                    <a:pt x="0" y="2812"/>
                  </a:lnTo>
                  <a:cubicBezTo>
                    <a:pt x="238" y="2717"/>
                    <a:pt x="476" y="2693"/>
                    <a:pt x="738" y="2693"/>
                  </a:cubicBezTo>
                  <a:cubicBezTo>
                    <a:pt x="1024" y="2717"/>
                    <a:pt x="1262" y="2741"/>
                    <a:pt x="1500" y="2836"/>
                  </a:cubicBezTo>
                  <a:lnTo>
                    <a:pt x="1500" y="788"/>
                  </a:lnTo>
                  <a:cubicBezTo>
                    <a:pt x="1500" y="350"/>
                    <a:pt x="1165" y="1"/>
                    <a:pt x="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7" name="Google Shape;8757;p55"/>
            <p:cNvSpPr/>
            <p:nvPr/>
          </p:nvSpPr>
          <p:spPr>
            <a:xfrm>
              <a:off x="2976046" y="3575963"/>
              <a:ext cx="45220" cy="129967"/>
            </a:xfrm>
            <a:custGeom>
              <a:rect b="b" l="l" r="r" t="t"/>
              <a:pathLst>
                <a:path extrusionOk="0" h="4383" w="1525">
                  <a:moveTo>
                    <a:pt x="0" y="1"/>
                  </a:moveTo>
                  <a:lnTo>
                    <a:pt x="0" y="4383"/>
                  </a:lnTo>
                  <a:cubicBezTo>
                    <a:pt x="215" y="4240"/>
                    <a:pt x="500" y="4168"/>
                    <a:pt x="762" y="4168"/>
                  </a:cubicBezTo>
                  <a:cubicBezTo>
                    <a:pt x="1048" y="4168"/>
                    <a:pt x="1334" y="4264"/>
                    <a:pt x="1524" y="4383"/>
                  </a:cubicBezTo>
                  <a:lnTo>
                    <a:pt x="1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8" name="Google Shape;8758;p55"/>
            <p:cNvSpPr/>
            <p:nvPr/>
          </p:nvSpPr>
          <p:spPr>
            <a:xfrm>
              <a:off x="2950603" y="3820304"/>
              <a:ext cx="97497" cy="97497"/>
            </a:xfrm>
            <a:custGeom>
              <a:rect b="b" l="l" r="r" t="t"/>
              <a:pathLst>
                <a:path extrusionOk="0" h="3288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9" name="Google Shape;8759;p55"/>
            <p:cNvSpPr/>
            <p:nvPr/>
          </p:nvSpPr>
          <p:spPr>
            <a:xfrm>
              <a:off x="3072774" y="3820304"/>
              <a:ext cx="96786" cy="97497"/>
            </a:xfrm>
            <a:custGeom>
              <a:rect b="b" l="l" r="r" t="t"/>
              <a:pathLst>
                <a:path extrusionOk="0" h="3288" w="3264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25" y="3287"/>
                    <a:pt x="3263" y="2549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0" name="Google Shape;8760;p55"/>
            <p:cNvSpPr/>
            <p:nvPr/>
          </p:nvSpPr>
          <p:spPr>
            <a:xfrm>
              <a:off x="3098928" y="3575963"/>
              <a:ext cx="45220" cy="41009"/>
            </a:xfrm>
            <a:custGeom>
              <a:rect b="b" l="l" r="r" t="t"/>
              <a:pathLst>
                <a:path extrusionOk="0" h="1383" w="1525">
                  <a:moveTo>
                    <a:pt x="0" y="1"/>
                  </a:moveTo>
                  <a:lnTo>
                    <a:pt x="0" y="1382"/>
                  </a:lnTo>
                  <a:cubicBezTo>
                    <a:pt x="214" y="1239"/>
                    <a:pt x="476" y="1168"/>
                    <a:pt x="762" y="1168"/>
                  </a:cubicBezTo>
                  <a:cubicBezTo>
                    <a:pt x="1048" y="1168"/>
                    <a:pt x="1286" y="1263"/>
                    <a:pt x="1524" y="1382"/>
                  </a:cubicBezTo>
                  <a:lnTo>
                    <a:pt x="1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1" name="Google Shape;8761;p55"/>
            <p:cNvSpPr/>
            <p:nvPr/>
          </p:nvSpPr>
          <p:spPr>
            <a:xfrm>
              <a:off x="3098928" y="3631029"/>
              <a:ext cx="45220" cy="173052"/>
            </a:xfrm>
            <a:custGeom>
              <a:rect b="b" l="l" r="r" t="t"/>
              <a:pathLst>
                <a:path extrusionOk="0" h="5836" w="1525">
                  <a:moveTo>
                    <a:pt x="757" y="0"/>
                  </a:moveTo>
                  <a:cubicBezTo>
                    <a:pt x="743" y="0"/>
                    <a:pt x="729" y="1"/>
                    <a:pt x="714" y="1"/>
                  </a:cubicBezTo>
                  <a:cubicBezTo>
                    <a:pt x="333" y="25"/>
                    <a:pt x="0" y="359"/>
                    <a:pt x="0" y="740"/>
                  </a:cubicBezTo>
                  <a:lnTo>
                    <a:pt x="0" y="5812"/>
                  </a:lnTo>
                  <a:cubicBezTo>
                    <a:pt x="238" y="5717"/>
                    <a:pt x="476" y="5693"/>
                    <a:pt x="762" y="5693"/>
                  </a:cubicBezTo>
                  <a:cubicBezTo>
                    <a:pt x="1024" y="5693"/>
                    <a:pt x="1286" y="5741"/>
                    <a:pt x="1524" y="5836"/>
                  </a:cubicBezTo>
                  <a:lnTo>
                    <a:pt x="1524" y="764"/>
                  </a:lnTo>
                  <a:cubicBezTo>
                    <a:pt x="1524" y="348"/>
                    <a:pt x="1189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2" name="Google Shape;8762;p55"/>
            <p:cNvSpPr/>
            <p:nvPr/>
          </p:nvSpPr>
          <p:spPr>
            <a:xfrm>
              <a:off x="3194232" y="3820304"/>
              <a:ext cx="97497" cy="97497"/>
            </a:xfrm>
            <a:custGeom>
              <a:rect b="b" l="l" r="r" t="t"/>
              <a:pathLst>
                <a:path extrusionOk="0" h="3288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3" name="Google Shape;8763;p55"/>
            <p:cNvSpPr/>
            <p:nvPr/>
          </p:nvSpPr>
          <p:spPr>
            <a:xfrm>
              <a:off x="3220386" y="3575963"/>
              <a:ext cx="44508" cy="86200"/>
            </a:xfrm>
            <a:custGeom>
              <a:rect b="b" l="l" r="r" t="t"/>
              <a:pathLst>
                <a:path extrusionOk="0" h="2907" w="1501">
                  <a:moveTo>
                    <a:pt x="0" y="1"/>
                  </a:moveTo>
                  <a:lnTo>
                    <a:pt x="0" y="2906"/>
                  </a:lnTo>
                  <a:cubicBezTo>
                    <a:pt x="191" y="2740"/>
                    <a:pt x="476" y="2692"/>
                    <a:pt x="738" y="2692"/>
                  </a:cubicBezTo>
                  <a:cubicBezTo>
                    <a:pt x="1000" y="2692"/>
                    <a:pt x="1310" y="2740"/>
                    <a:pt x="1500" y="2906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4" name="Google Shape;8764;p55"/>
            <p:cNvSpPr/>
            <p:nvPr/>
          </p:nvSpPr>
          <p:spPr>
            <a:xfrm>
              <a:off x="3220386" y="3676131"/>
              <a:ext cx="44508" cy="127951"/>
            </a:xfrm>
            <a:custGeom>
              <a:rect b="b" l="l" r="r" t="t"/>
              <a:pathLst>
                <a:path extrusionOk="0" h="4315" w="1501">
                  <a:moveTo>
                    <a:pt x="791" y="0"/>
                  </a:moveTo>
                  <a:cubicBezTo>
                    <a:pt x="766" y="0"/>
                    <a:pt x="740" y="2"/>
                    <a:pt x="715" y="5"/>
                  </a:cubicBezTo>
                  <a:cubicBezTo>
                    <a:pt x="310" y="28"/>
                    <a:pt x="0" y="362"/>
                    <a:pt x="0" y="743"/>
                  </a:cubicBezTo>
                  <a:lnTo>
                    <a:pt x="0" y="4315"/>
                  </a:lnTo>
                  <a:cubicBezTo>
                    <a:pt x="238" y="4220"/>
                    <a:pt x="500" y="4196"/>
                    <a:pt x="762" y="4196"/>
                  </a:cubicBezTo>
                  <a:cubicBezTo>
                    <a:pt x="1024" y="4196"/>
                    <a:pt x="1262" y="4220"/>
                    <a:pt x="1500" y="4315"/>
                  </a:cubicBezTo>
                  <a:lnTo>
                    <a:pt x="1500" y="767"/>
                  </a:lnTo>
                  <a:cubicBezTo>
                    <a:pt x="1500" y="341"/>
                    <a:pt x="1185" y="0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65" name="Google Shape;8765;p55"/>
          <p:cNvSpPr/>
          <p:nvPr/>
        </p:nvSpPr>
        <p:spPr>
          <a:xfrm>
            <a:off x="1816967" y="3553368"/>
            <a:ext cx="341122" cy="341834"/>
          </a:xfrm>
          <a:custGeom>
            <a:rect b="b" l="l" r="r" t="t"/>
            <a:pathLst>
              <a:path extrusionOk="0" h="11528" w="11504">
                <a:moveTo>
                  <a:pt x="1" y="1"/>
                </a:moveTo>
                <a:lnTo>
                  <a:pt x="1" y="6097"/>
                </a:lnTo>
                <a:lnTo>
                  <a:pt x="5287" y="6097"/>
                </a:lnTo>
                <a:lnTo>
                  <a:pt x="5287" y="8907"/>
                </a:lnTo>
                <a:lnTo>
                  <a:pt x="6312" y="8907"/>
                </a:lnTo>
                <a:lnTo>
                  <a:pt x="6312" y="6097"/>
                </a:lnTo>
                <a:lnTo>
                  <a:pt x="7002" y="6097"/>
                </a:lnTo>
                <a:lnTo>
                  <a:pt x="7002" y="10527"/>
                </a:lnTo>
                <a:lnTo>
                  <a:pt x="8050" y="10527"/>
                </a:lnTo>
                <a:lnTo>
                  <a:pt x="8050" y="6097"/>
                </a:lnTo>
                <a:lnTo>
                  <a:pt x="8741" y="6097"/>
                </a:lnTo>
                <a:lnTo>
                  <a:pt x="8741" y="9693"/>
                </a:lnTo>
                <a:lnTo>
                  <a:pt x="9765" y="9693"/>
                </a:lnTo>
                <a:lnTo>
                  <a:pt x="9765" y="6097"/>
                </a:lnTo>
                <a:lnTo>
                  <a:pt x="10455" y="6097"/>
                </a:lnTo>
                <a:lnTo>
                  <a:pt x="10455" y="11527"/>
                </a:lnTo>
                <a:lnTo>
                  <a:pt x="11503" y="11527"/>
                </a:lnTo>
                <a:lnTo>
                  <a:pt x="11503" y="5407"/>
                </a:lnTo>
                <a:lnTo>
                  <a:pt x="6312" y="5407"/>
                </a:lnTo>
                <a:lnTo>
                  <a:pt x="6312" y="2620"/>
                </a:lnTo>
                <a:lnTo>
                  <a:pt x="5240" y="2620"/>
                </a:lnTo>
                <a:lnTo>
                  <a:pt x="5240" y="5407"/>
                </a:lnTo>
                <a:lnTo>
                  <a:pt x="4573" y="5407"/>
                </a:lnTo>
                <a:lnTo>
                  <a:pt x="4573" y="977"/>
                </a:lnTo>
                <a:lnTo>
                  <a:pt x="3501" y="977"/>
                </a:lnTo>
                <a:lnTo>
                  <a:pt x="3501" y="5407"/>
                </a:lnTo>
                <a:lnTo>
                  <a:pt x="2835" y="5407"/>
                </a:lnTo>
                <a:lnTo>
                  <a:pt x="2835" y="1811"/>
                </a:lnTo>
                <a:lnTo>
                  <a:pt x="1763" y="1811"/>
                </a:lnTo>
                <a:lnTo>
                  <a:pt x="1763" y="5407"/>
                </a:lnTo>
                <a:lnTo>
                  <a:pt x="1072" y="5407"/>
                </a:lnTo>
                <a:lnTo>
                  <a:pt x="10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66" name="Google Shape;8766;p55"/>
          <p:cNvGrpSpPr/>
          <p:nvPr/>
        </p:nvGrpSpPr>
        <p:grpSpPr>
          <a:xfrm>
            <a:off x="1073493" y="3649414"/>
            <a:ext cx="340415" cy="187169"/>
            <a:chOff x="1759293" y="3649414"/>
            <a:chExt cx="340415" cy="187169"/>
          </a:xfrm>
        </p:grpSpPr>
        <p:sp>
          <p:nvSpPr>
            <p:cNvPr id="8767" name="Google Shape;8767;p55"/>
            <p:cNvSpPr/>
            <p:nvPr/>
          </p:nvSpPr>
          <p:spPr>
            <a:xfrm>
              <a:off x="2002922" y="3649414"/>
              <a:ext cx="96786" cy="105237"/>
            </a:xfrm>
            <a:custGeom>
              <a:rect b="b" l="l" r="r" t="t"/>
              <a:pathLst>
                <a:path extrusionOk="0" h="3549" w="3264">
                  <a:moveTo>
                    <a:pt x="1" y="1"/>
                  </a:moveTo>
                  <a:lnTo>
                    <a:pt x="1" y="2811"/>
                  </a:lnTo>
                  <a:lnTo>
                    <a:pt x="930" y="2811"/>
                  </a:lnTo>
                  <a:lnTo>
                    <a:pt x="1668" y="3549"/>
                  </a:lnTo>
                  <a:lnTo>
                    <a:pt x="2406" y="2811"/>
                  </a:lnTo>
                  <a:lnTo>
                    <a:pt x="3264" y="2811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8" name="Google Shape;8768;p55"/>
            <p:cNvSpPr/>
            <p:nvPr/>
          </p:nvSpPr>
          <p:spPr>
            <a:xfrm>
              <a:off x="1880781" y="3649414"/>
              <a:ext cx="97468" cy="105237"/>
            </a:xfrm>
            <a:custGeom>
              <a:rect b="b" l="l" r="r" t="t"/>
              <a:pathLst>
                <a:path extrusionOk="0" h="3549" w="3287">
                  <a:moveTo>
                    <a:pt x="0" y="1"/>
                  </a:moveTo>
                  <a:lnTo>
                    <a:pt x="0" y="2811"/>
                  </a:lnTo>
                  <a:lnTo>
                    <a:pt x="929" y="2811"/>
                  </a:lnTo>
                  <a:lnTo>
                    <a:pt x="1667" y="3549"/>
                  </a:lnTo>
                  <a:lnTo>
                    <a:pt x="2429" y="2811"/>
                  </a:lnTo>
                  <a:lnTo>
                    <a:pt x="3286" y="2811"/>
                  </a:lnTo>
                  <a:lnTo>
                    <a:pt x="32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9" name="Google Shape;8769;p55"/>
            <p:cNvSpPr/>
            <p:nvPr/>
          </p:nvSpPr>
          <p:spPr>
            <a:xfrm>
              <a:off x="1759293" y="3649414"/>
              <a:ext cx="96786" cy="105237"/>
            </a:xfrm>
            <a:custGeom>
              <a:rect b="b" l="l" r="r" t="t"/>
              <a:pathLst>
                <a:path extrusionOk="0" h="3549" w="3264">
                  <a:moveTo>
                    <a:pt x="1" y="1"/>
                  </a:moveTo>
                  <a:lnTo>
                    <a:pt x="1" y="2811"/>
                  </a:lnTo>
                  <a:lnTo>
                    <a:pt x="930" y="2811"/>
                  </a:lnTo>
                  <a:lnTo>
                    <a:pt x="1668" y="3549"/>
                  </a:lnTo>
                  <a:lnTo>
                    <a:pt x="2406" y="2811"/>
                  </a:lnTo>
                  <a:lnTo>
                    <a:pt x="3264" y="2811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0" name="Google Shape;8770;p55"/>
            <p:cNvSpPr/>
            <p:nvPr/>
          </p:nvSpPr>
          <p:spPr>
            <a:xfrm>
              <a:off x="1879358" y="3773007"/>
              <a:ext cx="99603" cy="63575"/>
            </a:xfrm>
            <a:custGeom>
              <a:rect b="b" l="l" r="r" t="t"/>
              <a:pathLst>
                <a:path extrusionOk="0" h="2144" w="3359">
                  <a:moveTo>
                    <a:pt x="0" y="0"/>
                  </a:moveTo>
                  <a:lnTo>
                    <a:pt x="0" y="2143"/>
                  </a:lnTo>
                  <a:lnTo>
                    <a:pt x="3358" y="2143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1" name="Google Shape;8771;p55"/>
            <p:cNvSpPr/>
            <p:nvPr/>
          </p:nvSpPr>
          <p:spPr>
            <a:xfrm>
              <a:off x="1999393" y="3773007"/>
              <a:ext cx="100314" cy="63575"/>
            </a:xfrm>
            <a:custGeom>
              <a:rect b="b" l="l" r="r" t="t"/>
              <a:pathLst>
                <a:path extrusionOk="0" h="2144" w="3383">
                  <a:moveTo>
                    <a:pt x="1" y="0"/>
                  </a:moveTo>
                  <a:lnTo>
                    <a:pt x="1" y="2143"/>
                  </a:lnTo>
                  <a:lnTo>
                    <a:pt x="3383" y="2143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2" name="Google Shape;8772;p55"/>
            <p:cNvSpPr/>
            <p:nvPr/>
          </p:nvSpPr>
          <p:spPr>
            <a:xfrm>
              <a:off x="1759293" y="3773007"/>
              <a:ext cx="100314" cy="63575"/>
            </a:xfrm>
            <a:custGeom>
              <a:rect b="b" l="l" r="r" t="t"/>
              <a:pathLst>
                <a:path extrusionOk="0" h="2144" w="3383">
                  <a:moveTo>
                    <a:pt x="1" y="0"/>
                  </a:moveTo>
                  <a:lnTo>
                    <a:pt x="1" y="2143"/>
                  </a:lnTo>
                  <a:lnTo>
                    <a:pt x="3383" y="2143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3" name="Google Shape;8773;p55"/>
          <p:cNvGrpSpPr/>
          <p:nvPr/>
        </p:nvGrpSpPr>
        <p:grpSpPr>
          <a:xfrm>
            <a:off x="1072811" y="4157845"/>
            <a:ext cx="340384" cy="341125"/>
            <a:chOff x="1758611" y="4157845"/>
            <a:chExt cx="340384" cy="341125"/>
          </a:xfrm>
        </p:grpSpPr>
        <p:sp>
          <p:nvSpPr>
            <p:cNvPr id="8774" name="Google Shape;8774;p55"/>
            <p:cNvSpPr/>
            <p:nvPr/>
          </p:nvSpPr>
          <p:spPr>
            <a:xfrm>
              <a:off x="1759293" y="4157845"/>
              <a:ext cx="186455" cy="163178"/>
            </a:xfrm>
            <a:custGeom>
              <a:rect b="b" l="l" r="r" t="t"/>
              <a:pathLst>
                <a:path extrusionOk="0" h="5503" w="6288">
                  <a:moveTo>
                    <a:pt x="5407" y="1"/>
                  </a:moveTo>
                  <a:cubicBezTo>
                    <a:pt x="2478" y="192"/>
                    <a:pt x="120" y="2573"/>
                    <a:pt x="1" y="5502"/>
                  </a:cubicBezTo>
                  <a:lnTo>
                    <a:pt x="1692" y="5502"/>
                  </a:lnTo>
                  <a:lnTo>
                    <a:pt x="2835" y="4383"/>
                  </a:lnTo>
                  <a:lnTo>
                    <a:pt x="3954" y="5502"/>
                  </a:lnTo>
                  <a:lnTo>
                    <a:pt x="5407" y="5502"/>
                  </a:lnTo>
                  <a:lnTo>
                    <a:pt x="5407" y="3764"/>
                  </a:lnTo>
                  <a:lnTo>
                    <a:pt x="6288" y="2883"/>
                  </a:lnTo>
                  <a:lnTo>
                    <a:pt x="5407" y="2025"/>
                  </a:lnTo>
                  <a:lnTo>
                    <a:pt x="5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5" name="Google Shape;8775;p55"/>
            <p:cNvSpPr/>
            <p:nvPr/>
          </p:nvSpPr>
          <p:spPr>
            <a:xfrm>
              <a:off x="1913251" y="4340745"/>
              <a:ext cx="185032" cy="156802"/>
            </a:xfrm>
            <a:custGeom>
              <a:rect b="b" l="l" r="r" t="t"/>
              <a:pathLst>
                <a:path extrusionOk="0" h="5288" w="6240">
                  <a:moveTo>
                    <a:pt x="834" y="1"/>
                  </a:moveTo>
                  <a:lnTo>
                    <a:pt x="834" y="1763"/>
                  </a:lnTo>
                  <a:lnTo>
                    <a:pt x="0" y="2597"/>
                  </a:lnTo>
                  <a:lnTo>
                    <a:pt x="834" y="3430"/>
                  </a:lnTo>
                  <a:lnTo>
                    <a:pt x="834" y="5288"/>
                  </a:lnTo>
                  <a:cubicBezTo>
                    <a:pt x="3692" y="5121"/>
                    <a:pt x="6026" y="2835"/>
                    <a:pt x="6240" y="1"/>
                  </a:cubicBezTo>
                  <a:lnTo>
                    <a:pt x="4597" y="1"/>
                  </a:lnTo>
                  <a:lnTo>
                    <a:pt x="3477" y="1120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6" name="Google Shape;8776;p55"/>
            <p:cNvSpPr/>
            <p:nvPr/>
          </p:nvSpPr>
          <p:spPr>
            <a:xfrm>
              <a:off x="1758611" y="4313909"/>
              <a:ext cx="161013" cy="185061"/>
            </a:xfrm>
            <a:custGeom>
              <a:rect b="b" l="l" r="r" t="t"/>
              <a:pathLst>
                <a:path extrusionOk="0" h="6241" w="5430">
                  <a:moveTo>
                    <a:pt x="2810" y="1"/>
                  </a:moveTo>
                  <a:lnTo>
                    <a:pt x="1953" y="882"/>
                  </a:lnTo>
                  <a:lnTo>
                    <a:pt x="0" y="882"/>
                  </a:lnTo>
                  <a:cubicBezTo>
                    <a:pt x="262" y="3764"/>
                    <a:pt x="2572" y="6050"/>
                    <a:pt x="5430" y="6240"/>
                  </a:cubicBezTo>
                  <a:lnTo>
                    <a:pt x="5430" y="4621"/>
                  </a:lnTo>
                  <a:lnTo>
                    <a:pt x="4311" y="3502"/>
                  </a:lnTo>
                  <a:lnTo>
                    <a:pt x="5430" y="2359"/>
                  </a:lnTo>
                  <a:lnTo>
                    <a:pt x="5430" y="882"/>
                  </a:lnTo>
                  <a:lnTo>
                    <a:pt x="3691" y="882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7" name="Google Shape;8777;p55"/>
            <p:cNvSpPr/>
            <p:nvPr/>
          </p:nvSpPr>
          <p:spPr>
            <a:xfrm>
              <a:off x="1939376" y="4157845"/>
              <a:ext cx="159619" cy="187878"/>
            </a:xfrm>
            <a:custGeom>
              <a:rect b="b" l="l" r="r" t="t"/>
              <a:pathLst>
                <a:path extrusionOk="0" h="6336" w="5383">
                  <a:moveTo>
                    <a:pt x="1" y="1"/>
                  </a:moveTo>
                  <a:lnTo>
                    <a:pt x="1" y="1787"/>
                  </a:lnTo>
                  <a:lnTo>
                    <a:pt x="1120" y="2930"/>
                  </a:lnTo>
                  <a:lnTo>
                    <a:pt x="1" y="4049"/>
                  </a:lnTo>
                  <a:lnTo>
                    <a:pt x="1" y="5502"/>
                  </a:lnTo>
                  <a:lnTo>
                    <a:pt x="1763" y="5502"/>
                  </a:lnTo>
                  <a:lnTo>
                    <a:pt x="2596" y="6336"/>
                  </a:lnTo>
                  <a:lnTo>
                    <a:pt x="3430" y="5502"/>
                  </a:lnTo>
                  <a:lnTo>
                    <a:pt x="5383" y="5502"/>
                  </a:lnTo>
                  <a:cubicBezTo>
                    <a:pt x="5287" y="2573"/>
                    <a:pt x="2954" y="14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78" name="Google Shape;8778;p55"/>
          <p:cNvSpPr/>
          <p:nvPr/>
        </p:nvSpPr>
        <p:spPr>
          <a:xfrm>
            <a:off x="1850919" y="4125730"/>
            <a:ext cx="272536" cy="343584"/>
          </a:xfrm>
          <a:custGeom>
            <a:rect b="b" l="l" r="r" t="t"/>
            <a:pathLst>
              <a:path extrusionOk="0" h="11587" w="9191">
                <a:moveTo>
                  <a:pt x="1680" y="1"/>
                </a:moveTo>
                <a:cubicBezTo>
                  <a:pt x="747" y="1"/>
                  <a:pt x="0" y="767"/>
                  <a:pt x="23" y="1679"/>
                </a:cubicBezTo>
                <a:cubicBezTo>
                  <a:pt x="46" y="2537"/>
                  <a:pt x="808" y="3251"/>
                  <a:pt x="1666" y="3251"/>
                </a:cubicBezTo>
                <a:lnTo>
                  <a:pt x="4262" y="3251"/>
                </a:lnTo>
                <a:lnTo>
                  <a:pt x="4262" y="6704"/>
                </a:lnTo>
                <a:lnTo>
                  <a:pt x="3309" y="6704"/>
                </a:lnTo>
                <a:lnTo>
                  <a:pt x="3309" y="5847"/>
                </a:lnTo>
                <a:cubicBezTo>
                  <a:pt x="3309" y="5013"/>
                  <a:pt x="2714" y="4323"/>
                  <a:pt x="1880" y="4204"/>
                </a:cubicBezTo>
                <a:cubicBezTo>
                  <a:pt x="1813" y="4196"/>
                  <a:pt x="1746" y="4192"/>
                  <a:pt x="1680" y="4192"/>
                </a:cubicBezTo>
                <a:cubicBezTo>
                  <a:pt x="747" y="4192"/>
                  <a:pt x="0" y="4959"/>
                  <a:pt x="23" y="5871"/>
                </a:cubicBezTo>
                <a:cubicBezTo>
                  <a:pt x="46" y="6752"/>
                  <a:pt x="808" y="7466"/>
                  <a:pt x="1666" y="7466"/>
                </a:cubicBezTo>
                <a:lnTo>
                  <a:pt x="4262" y="7466"/>
                </a:lnTo>
                <a:lnTo>
                  <a:pt x="4262" y="10919"/>
                </a:lnTo>
                <a:lnTo>
                  <a:pt x="3309" y="10919"/>
                </a:lnTo>
                <a:lnTo>
                  <a:pt x="3309" y="9991"/>
                </a:lnTo>
                <a:cubicBezTo>
                  <a:pt x="3309" y="9157"/>
                  <a:pt x="2714" y="8466"/>
                  <a:pt x="1880" y="8347"/>
                </a:cubicBezTo>
                <a:cubicBezTo>
                  <a:pt x="1813" y="8340"/>
                  <a:pt x="1746" y="8336"/>
                  <a:pt x="1680" y="8336"/>
                </a:cubicBezTo>
                <a:cubicBezTo>
                  <a:pt x="747" y="8336"/>
                  <a:pt x="0" y="9102"/>
                  <a:pt x="23" y="10014"/>
                </a:cubicBezTo>
                <a:cubicBezTo>
                  <a:pt x="46" y="10872"/>
                  <a:pt x="808" y="11586"/>
                  <a:pt x="1666" y="11586"/>
                </a:cubicBezTo>
                <a:lnTo>
                  <a:pt x="4928" y="11586"/>
                </a:lnTo>
                <a:lnTo>
                  <a:pt x="4928" y="9419"/>
                </a:lnTo>
                <a:lnTo>
                  <a:pt x="7500" y="9419"/>
                </a:lnTo>
                <a:cubicBezTo>
                  <a:pt x="8381" y="9419"/>
                  <a:pt x="9144" y="8705"/>
                  <a:pt x="9144" y="7823"/>
                </a:cubicBezTo>
                <a:cubicBezTo>
                  <a:pt x="9166" y="6924"/>
                  <a:pt x="8445" y="6172"/>
                  <a:pt x="7582" y="6172"/>
                </a:cubicBezTo>
                <a:cubicBezTo>
                  <a:pt x="7531" y="6172"/>
                  <a:pt x="7480" y="6175"/>
                  <a:pt x="7429" y="6180"/>
                </a:cubicBezTo>
                <a:cubicBezTo>
                  <a:pt x="6572" y="6228"/>
                  <a:pt x="5929" y="6942"/>
                  <a:pt x="5929" y="7823"/>
                </a:cubicBezTo>
                <a:lnTo>
                  <a:pt x="5929" y="8705"/>
                </a:lnTo>
                <a:lnTo>
                  <a:pt x="4976" y="8705"/>
                </a:lnTo>
                <a:lnTo>
                  <a:pt x="4976" y="5252"/>
                </a:lnTo>
                <a:lnTo>
                  <a:pt x="7524" y="5252"/>
                </a:lnTo>
                <a:cubicBezTo>
                  <a:pt x="8381" y="5252"/>
                  <a:pt x="9144" y="4561"/>
                  <a:pt x="9167" y="3680"/>
                </a:cubicBezTo>
                <a:cubicBezTo>
                  <a:pt x="9190" y="2755"/>
                  <a:pt x="8472" y="1987"/>
                  <a:pt x="7559" y="1987"/>
                </a:cubicBezTo>
                <a:cubicBezTo>
                  <a:pt x="7531" y="1987"/>
                  <a:pt x="7504" y="1988"/>
                  <a:pt x="7477" y="1989"/>
                </a:cubicBezTo>
                <a:cubicBezTo>
                  <a:pt x="6595" y="2013"/>
                  <a:pt x="5881" y="2751"/>
                  <a:pt x="5881" y="3608"/>
                </a:cubicBezTo>
                <a:lnTo>
                  <a:pt x="5881" y="4537"/>
                </a:lnTo>
                <a:lnTo>
                  <a:pt x="4928" y="4537"/>
                </a:lnTo>
                <a:lnTo>
                  <a:pt x="4928" y="12"/>
                </a:lnTo>
                <a:lnTo>
                  <a:pt x="4262" y="12"/>
                </a:lnTo>
                <a:lnTo>
                  <a:pt x="4262" y="2584"/>
                </a:lnTo>
                <a:lnTo>
                  <a:pt x="3309" y="2584"/>
                </a:lnTo>
                <a:lnTo>
                  <a:pt x="3309" y="1656"/>
                </a:lnTo>
                <a:cubicBezTo>
                  <a:pt x="3309" y="822"/>
                  <a:pt x="2714" y="131"/>
                  <a:pt x="1880" y="12"/>
                </a:cubicBezTo>
                <a:cubicBezTo>
                  <a:pt x="1813" y="4"/>
                  <a:pt x="1746" y="1"/>
                  <a:pt x="16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9" name="Google Shape;8779;p55"/>
          <p:cNvGrpSpPr/>
          <p:nvPr/>
        </p:nvGrpSpPr>
        <p:grpSpPr>
          <a:xfrm>
            <a:off x="2578796" y="4133855"/>
            <a:ext cx="322742" cy="298724"/>
            <a:chOff x="2959796" y="4133855"/>
            <a:chExt cx="322742" cy="298724"/>
          </a:xfrm>
        </p:grpSpPr>
        <p:sp>
          <p:nvSpPr>
            <p:cNvPr id="8780" name="Google Shape;8780;p55"/>
            <p:cNvSpPr/>
            <p:nvPr/>
          </p:nvSpPr>
          <p:spPr>
            <a:xfrm>
              <a:off x="2959796" y="4369004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1" name="Google Shape;8781;p55"/>
            <p:cNvSpPr/>
            <p:nvPr/>
          </p:nvSpPr>
          <p:spPr>
            <a:xfrm>
              <a:off x="2959796" y="4289919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500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2" name="Google Shape;8782;p55"/>
            <p:cNvSpPr/>
            <p:nvPr/>
          </p:nvSpPr>
          <p:spPr>
            <a:xfrm>
              <a:off x="2959796" y="4212228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1" y="501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501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3" name="Google Shape;8783;p55"/>
            <p:cNvSpPr/>
            <p:nvPr/>
          </p:nvSpPr>
          <p:spPr>
            <a:xfrm>
              <a:off x="3045938" y="4369004"/>
              <a:ext cx="63605" cy="63575"/>
            </a:xfrm>
            <a:custGeom>
              <a:rect b="b" l="l" r="r" t="t"/>
              <a:pathLst>
                <a:path extrusionOk="0" h="2144" w="2145">
                  <a:moveTo>
                    <a:pt x="1073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4" name="Google Shape;8784;p55"/>
            <p:cNvSpPr/>
            <p:nvPr/>
          </p:nvSpPr>
          <p:spPr>
            <a:xfrm>
              <a:off x="3045938" y="4289919"/>
              <a:ext cx="63605" cy="63575"/>
            </a:xfrm>
            <a:custGeom>
              <a:rect b="b" l="l" r="r" t="t"/>
              <a:pathLst>
                <a:path extrusionOk="0" h="2144" w="2145">
                  <a:moveTo>
                    <a:pt x="1073" y="0"/>
                  </a:moveTo>
                  <a:cubicBezTo>
                    <a:pt x="477" y="0"/>
                    <a:pt x="1" y="500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5" name="Google Shape;8785;p55"/>
            <p:cNvSpPr/>
            <p:nvPr/>
          </p:nvSpPr>
          <p:spPr>
            <a:xfrm>
              <a:off x="3132821" y="4369004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477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6" name="Google Shape;8786;p55"/>
            <p:cNvSpPr/>
            <p:nvPr/>
          </p:nvSpPr>
          <p:spPr>
            <a:xfrm>
              <a:off x="3132821" y="4289919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500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500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7" name="Google Shape;8787;p55"/>
            <p:cNvSpPr/>
            <p:nvPr/>
          </p:nvSpPr>
          <p:spPr>
            <a:xfrm>
              <a:off x="3132821" y="4212228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6" y="1"/>
                    <a:pt x="0" y="501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501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8" name="Google Shape;8788;p55"/>
            <p:cNvSpPr/>
            <p:nvPr/>
          </p:nvSpPr>
          <p:spPr>
            <a:xfrm>
              <a:off x="3218963" y="4369004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9" name="Google Shape;8789;p55"/>
            <p:cNvSpPr/>
            <p:nvPr/>
          </p:nvSpPr>
          <p:spPr>
            <a:xfrm>
              <a:off x="3218963" y="4289919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500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500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0" name="Google Shape;8790;p55"/>
            <p:cNvSpPr/>
            <p:nvPr/>
          </p:nvSpPr>
          <p:spPr>
            <a:xfrm>
              <a:off x="3218963" y="4212228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501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501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1" name="Google Shape;8791;p55"/>
            <p:cNvSpPr/>
            <p:nvPr/>
          </p:nvSpPr>
          <p:spPr>
            <a:xfrm>
              <a:off x="3218963" y="4133855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92" name="Google Shape;8792;p55"/>
          <p:cNvSpPr/>
          <p:nvPr/>
        </p:nvSpPr>
        <p:spPr>
          <a:xfrm>
            <a:off x="3272838" y="4144441"/>
            <a:ext cx="341093" cy="341093"/>
          </a:xfrm>
          <a:custGeom>
            <a:rect b="b" l="l" r="r" t="t"/>
            <a:pathLst>
              <a:path extrusionOk="0" h="11503" w="11503">
                <a:moveTo>
                  <a:pt x="0" y="1"/>
                </a:moveTo>
                <a:lnTo>
                  <a:pt x="0" y="11503"/>
                </a:lnTo>
                <a:lnTo>
                  <a:pt x="11503" y="11503"/>
                </a:lnTo>
                <a:lnTo>
                  <a:pt x="11503" y="10265"/>
                </a:lnTo>
                <a:lnTo>
                  <a:pt x="10836" y="10265"/>
                </a:lnTo>
                <a:lnTo>
                  <a:pt x="10836" y="10360"/>
                </a:lnTo>
                <a:lnTo>
                  <a:pt x="10836" y="10908"/>
                </a:lnTo>
                <a:lnTo>
                  <a:pt x="691" y="10908"/>
                </a:lnTo>
                <a:lnTo>
                  <a:pt x="691" y="9955"/>
                </a:lnTo>
                <a:lnTo>
                  <a:pt x="2072" y="9026"/>
                </a:lnTo>
                <a:cubicBezTo>
                  <a:pt x="2243" y="9154"/>
                  <a:pt x="2490" y="9244"/>
                  <a:pt x="2746" y="9244"/>
                </a:cubicBezTo>
                <a:cubicBezTo>
                  <a:pt x="2775" y="9244"/>
                  <a:pt x="2805" y="9243"/>
                  <a:pt x="2834" y="9240"/>
                </a:cubicBezTo>
                <a:cubicBezTo>
                  <a:pt x="3334" y="9169"/>
                  <a:pt x="3739" y="8788"/>
                  <a:pt x="3787" y="8288"/>
                </a:cubicBezTo>
                <a:cubicBezTo>
                  <a:pt x="3811" y="8002"/>
                  <a:pt x="3739" y="7740"/>
                  <a:pt x="3620" y="7526"/>
                </a:cubicBezTo>
                <a:lnTo>
                  <a:pt x="4049" y="6788"/>
                </a:lnTo>
                <a:cubicBezTo>
                  <a:pt x="4144" y="6811"/>
                  <a:pt x="4239" y="6811"/>
                  <a:pt x="4335" y="6811"/>
                </a:cubicBezTo>
                <a:cubicBezTo>
                  <a:pt x="4596" y="6811"/>
                  <a:pt x="4835" y="6740"/>
                  <a:pt x="5001" y="6549"/>
                </a:cubicBezTo>
                <a:lnTo>
                  <a:pt x="5644" y="7002"/>
                </a:lnTo>
                <a:cubicBezTo>
                  <a:pt x="5597" y="7145"/>
                  <a:pt x="5597" y="7288"/>
                  <a:pt x="5644" y="7454"/>
                </a:cubicBezTo>
                <a:cubicBezTo>
                  <a:pt x="5716" y="7859"/>
                  <a:pt x="6049" y="8193"/>
                  <a:pt x="6478" y="8264"/>
                </a:cubicBezTo>
                <a:cubicBezTo>
                  <a:pt x="6531" y="8272"/>
                  <a:pt x="6584" y="8276"/>
                  <a:pt x="6636" y="8276"/>
                </a:cubicBezTo>
                <a:cubicBezTo>
                  <a:pt x="7215" y="8276"/>
                  <a:pt x="7716" y="7806"/>
                  <a:pt x="7716" y="7216"/>
                </a:cubicBezTo>
                <a:cubicBezTo>
                  <a:pt x="7716" y="7026"/>
                  <a:pt x="7692" y="6883"/>
                  <a:pt x="7597" y="6764"/>
                </a:cubicBezTo>
                <a:lnTo>
                  <a:pt x="8169" y="6145"/>
                </a:lnTo>
                <a:cubicBezTo>
                  <a:pt x="8289" y="6196"/>
                  <a:pt x="8434" y="6235"/>
                  <a:pt x="8585" y="6235"/>
                </a:cubicBezTo>
                <a:cubicBezTo>
                  <a:pt x="8644" y="6235"/>
                  <a:pt x="8704" y="6229"/>
                  <a:pt x="8764" y="6216"/>
                </a:cubicBezTo>
                <a:cubicBezTo>
                  <a:pt x="9240" y="6168"/>
                  <a:pt x="9621" y="5787"/>
                  <a:pt x="9693" y="5311"/>
                </a:cubicBezTo>
                <a:cubicBezTo>
                  <a:pt x="9717" y="4978"/>
                  <a:pt x="9621" y="4668"/>
                  <a:pt x="9407" y="4478"/>
                </a:cubicBezTo>
                <a:lnTo>
                  <a:pt x="9836" y="3882"/>
                </a:lnTo>
                <a:cubicBezTo>
                  <a:pt x="9907" y="3894"/>
                  <a:pt x="9979" y="3900"/>
                  <a:pt x="10056" y="3900"/>
                </a:cubicBezTo>
                <a:cubicBezTo>
                  <a:pt x="10133" y="3900"/>
                  <a:pt x="10217" y="3894"/>
                  <a:pt x="10312" y="3882"/>
                </a:cubicBezTo>
                <a:cubicBezTo>
                  <a:pt x="10717" y="3787"/>
                  <a:pt x="11050" y="3454"/>
                  <a:pt x="11145" y="3049"/>
                </a:cubicBezTo>
                <a:cubicBezTo>
                  <a:pt x="11277" y="2391"/>
                  <a:pt x="10762" y="1773"/>
                  <a:pt x="10121" y="1773"/>
                </a:cubicBezTo>
                <a:cubicBezTo>
                  <a:pt x="10067" y="1773"/>
                  <a:pt x="10011" y="1777"/>
                  <a:pt x="9955" y="1787"/>
                </a:cubicBezTo>
                <a:cubicBezTo>
                  <a:pt x="9478" y="1858"/>
                  <a:pt x="9097" y="2239"/>
                  <a:pt x="9026" y="2739"/>
                </a:cubicBezTo>
                <a:cubicBezTo>
                  <a:pt x="9002" y="3049"/>
                  <a:pt x="9097" y="3311"/>
                  <a:pt x="9264" y="3525"/>
                </a:cubicBezTo>
                <a:lnTo>
                  <a:pt x="8859" y="4144"/>
                </a:lnTo>
                <a:cubicBezTo>
                  <a:pt x="8788" y="4120"/>
                  <a:pt x="8693" y="4120"/>
                  <a:pt x="8645" y="4120"/>
                </a:cubicBezTo>
                <a:cubicBezTo>
                  <a:pt x="8050" y="4120"/>
                  <a:pt x="7573" y="4597"/>
                  <a:pt x="7573" y="5192"/>
                </a:cubicBezTo>
                <a:cubicBezTo>
                  <a:pt x="7573" y="5359"/>
                  <a:pt x="7621" y="5549"/>
                  <a:pt x="7692" y="5692"/>
                </a:cubicBezTo>
                <a:lnTo>
                  <a:pt x="7145" y="6288"/>
                </a:lnTo>
                <a:cubicBezTo>
                  <a:pt x="7002" y="6192"/>
                  <a:pt x="6835" y="6168"/>
                  <a:pt x="6668" y="6168"/>
                </a:cubicBezTo>
                <a:cubicBezTo>
                  <a:pt x="6406" y="6168"/>
                  <a:pt x="6168" y="6264"/>
                  <a:pt x="5954" y="6430"/>
                </a:cubicBezTo>
                <a:lnTo>
                  <a:pt x="5335" y="6002"/>
                </a:lnTo>
                <a:cubicBezTo>
                  <a:pt x="5359" y="5883"/>
                  <a:pt x="5359" y="5764"/>
                  <a:pt x="5335" y="5645"/>
                </a:cubicBezTo>
                <a:cubicBezTo>
                  <a:pt x="5287" y="5168"/>
                  <a:pt x="4882" y="4763"/>
                  <a:pt x="4382" y="4716"/>
                </a:cubicBezTo>
                <a:cubicBezTo>
                  <a:pt x="4344" y="4711"/>
                  <a:pt x="4306" y="4709"/>
                  <a:pt x="4269" y="4709"/>
                </a:cubicBezTo>
                <a:cubicBezTo>
                  <a:pt x="3698" y="4709"/>
                  <a:pt x="3215" y="5206"/>
                  <a:pt x="3215" y="5787"/>
                </a:cubicBezTo>
                <a:cubicBezTo>
                  <a:pt x="3215" y="6049"/>
                  <a:pt x="3310" y="6264"/>
                  <a:pt x="3453" y="6478"/>
                </a:cubicBezTo>
                <a:lnTo>
                  <a:pt x="3049" y="7145"/>
                </a:lnTo>
                <a:cubicBezTo>
                  <a:pt x="2953" y="7121"/>
                  <a:pt x="2834" y="7097"/>
                  <a:pt x="2715" y="7097"/>
                </a:cubicBezTo>
                <a:cubicBezTo>
                  <a:pt x="2120" y="7097"/>
                  <a:pt x="1643" y="7573"/>
                  <a:pt x="1643" y="8169"/>
                </a:cubicBezTo>
                <a:cubicBezTo>
                  <a:pt x="1643" y="8240"/>
                  <a:pt x="1643" y="8336"/>
                  <a:pt x="1667" y="8431"/>
                </a:cubicBezTo>
                <a:lnTo>
                  <a:pt x="691" y="9074"/>
                </a:lnTo>
                <a:lnTo>
                  <a:pt x="691" y="691"/>
                </a:lnTo>
                <a:lnTo>
                  <a:pt x="1239" y="691"/>
                </a:lnTo>
                <a:lnTo>
                  <a:pt x="123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93" name="Google Shape;8793;p55"/>
          <p:cNvGrpSpPr/>
          <p:nvPr/>
        </p:nvGrpSpPr>
        <p:grpSpPr>
          <a:xfrm>
            <a:off x="4042436" y="4140201"/>
            <a:ext cx="341096" cy="341809"/>
            <a:chOff x="4118636" y="4140201"/>
            <a:chExt cx="341096" cy="341809"/>
          </a:xfrm>
        </p:grpSpPr>
        <p:sp>
          <p:nvSpPr>
            <p:cNvPr id="8794" name="Google Shape;8794;p55"/>
            <p:cNvSpPr/>
            <p:nvPr/>
          </p:nvSpPr>
          <p:spPr>
            <a:xfrm>
              <a:off x="4181471" y="4203065"/>
              <a:ext cx="98891" cy="211867"/>
            </a:xfrm>
            <a:custGeom>
              <a:rect b="b" l="l" r="r" t="t"/>
              <a:pathLst>
                <a:path extrusionOk="0" h="7145" w="3335">
                  <a:moveTo>
                    <a:pt x="3335" y="0"/>
                  </a:moveTo>
                  <a:cubicBezTo>
                    <a:pt x="1453" y="167"/>
                    <a:pt x="1" y="1715"/>
                    <a:pt x="1" y="3620"/>
                  </a:cubicBezTo>
                  <a:cubicBezTo>
                    <a:pt x="1" y="5287"/>
                    <a:pt x="1096" y="6692"/>
                    <a:pt x="2620" y="7144"/>
                  </a:cubicBezTo>
                  <a:lnTo>
                    <a:pt x="3335" y="3596"/>
                  </a:lnTo>
                  <a:lnTo>
                    <a:pt x="33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5" name="Google Shape;8795;p55"/>
            <p:cNvSpPr/>
            <p:nvPr/>
          </p:nvSpPr>
          <p:spPr>
            <a:xfrm>
              <a:off x="4277517" y="4327341"/>
              <a:ext cx="95362" cy="91834"/>
            </a:xfrm>
            <a:custGeom>
              <a:rect b="b" l="l" r="r" t="t"/>
              <a:pathLst>
                <a:path extrusionOk="0" h="3097" w="3216">
                  <a:moveTo>
                    <a:pt x="620" y="0"/>
                  </a:moveTo>
                  <a:lnTo>
                    <a:pt x="0" y="3072"/>
                  </a:lnTo>
                  <a:cubicBezTo>
                    <a:pt x="119" y="3072"/>
                    <a:pt x="262" y="3096"/>
                    <a:pt x="381" y="3096"/>
                  </a:cubicBezTo>
                  <a:cubicBezTo>
                    <a:pt x="1548" y="3096"/>
                    <a:pt x="2572" y="2596"/>
                    <a:pt x="3215" y="1787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6" name="Google Shape;8796;p55"/>
            <p:cNvSpPr/>
            <p:nvPr/>
          </p:nvSpPr>
          <p:spPr>
            <a:xfrm>
              <a:off x="4298689" y="4140201"/>
              <a:ext cx="161043" cy="258481"/>
            </a:xfrm>
            <a:custGeom>
              <a:rect b="b" l="l" r="r" t="t"/>
              <a:pathLst>
                <a:path extrusionOk="0" h="8717" w="5431">
                  <a:moveTo>
                    <a:pt x="1" y="1"/>
                  </a:moveTo>
                  <a:lnTo>
                    <a:pt x="1" y="1429"/>
                  </a:lnTo>
                  <a:lnTo>
                    <a:pt x="25" y="1429"/>
                  </a:lnTo>
                  <a:cubicBezTo>
                    <a:pt x="2263" y="1620"/>
                    <a:pt x="4025" y="3478"/>
                    <a:pt x="4025" y="5740"/>
                  </a:cubicBezTo>
                  <a:cubicBezTo>
                    <a:pt x="4025" y="6550"/>
                    <a:pt x="3811" y="7264"/>
                    <a:pt x="3430" y="7907"/>
                  </a:cubicBezTo>
                  <a:lnTo>
                    <a:pt x="4573" y="8717"/>
                  </a:lnTo>
                  <a:cubicBezTo>
                    <a:pt x="5121" y="7836"/>
                    <a:pt x="5431" y="6812"/>
                    <a:pt x="5431" y="5740"/>
                  </a:cubicBezTo>
                  <a:cubicBezTo>
                    <a:pt x="5431" y="4192"/>
                    <a:pt x="4835" y="2763"/>
                    <a:pt x="3716" y="1668"/>
                  </a:cubicBezTo>
                  <a:cubicBezTo>
                    <a:pt x="2716" y="667"/>
                    <a:pt x="1406" y="7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7" name="Google Shape;8797;p55"/>
            <p:cNvSpPr/>
            <p:nvPr/>
          </p:nvSpPr>
          <p:spPr>
            <a:xfrm>
              <a:off x="4266219" y="4391599"/>
              <a:ext cx="158908" cy="90410"/>
            </a:xfrm>
            <a:custGeom>
              <a:rect b="b" l="l" r="r" t="t"/>
              <a:pathLst>
                <a:path extrusionOk="0" h="3049" w="5359">
                  <a:moveTo>
                    <a:pt x="4168" y="1"/>
                  </a:moveTo>
                  <a:cubicBezTo>
                    <a:pt x="3358" y="1001"/>
                    <a:pt x="2144" y="1620"/>
                    <a:pt x="810" y="1620"/>
                  </a:cubicBezTo>
                  <a:cubicBezTo>
                    <a:pt x="620" y="1620"/>
                    <a:pt x="453" y="1620"/>
                    <a:pt x="262" y="1596"/>
                  </a:cubicBezTo>
                  <a:lnTo>
                    <a:pt x="0" y="2977"/>
                  </a:lnTo>
                  <a:cubicBezTo>
                    <a:pt x="262" y="3025"/>
                    <a:pt x="524" y="3049"/>
                    <a:pt x="810" y="3049"/>
                  </a:cubicBezTo>
                  <a:cubicBezTo>
                    <a:pt x="2358" y="3049"/>
                    <a:pt x="3787" y="2453"/>
                    <a:pt x="4882" y="1358"/>
                  </a:cubicBezTo>
                  <a:cubicBezTo>
                    <a:pt x="5049" y="1167"/>
                    <a:pt x="5216" y="1001"/>
                    <a:pt x="5359" y="810"/>
                  </a:cubicBezTo>
                  <a:lnTo>
                    <a:pt x="4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8" name="Google Shape;8798;p55"/>
            <p:cNvSpPr/>
            <p:nvPr/>
          </p:nvSpPr>
          <p:spPr>
            <a:xfrm>
              <a:off x="4118636" y="4140913"/>
              <a:ext cx="160331" cy="335459"/>
            </a:xfrm>
            <a:custGeom>
              <a:rect b="b" l="l" r="r" t="t"/>
              <a:pathLst>
                <a:path extrusionOk="0" h="11313" w="5407">
                  <a:moveTo>
                    <a:pt x="5406" y="0"/>
                  </a:moveTo>
                  <a:cubicBezTo>
                    <a:pt x="4025" y="96"/>
                    <a:pt x="2715" y="667"/>
                    <a:pt x="1691" y="1667"/>
                  </a:cubicBezTo>
                  <a:cubicBezTo>
                    <a:pt x="619" y="2739"/>
                    <a:pt x="0" y="4216"/>
                    <a:pt x="0" y="5764"/>
                  </a:cubicBezTo>
                  <a:cubicBezTo>
                    <a:pt x="0" y="7311"/>
                    <a:pt x="596" y="8740"/>
                    <a:pt x="1691" y="9836"/>
                  </a:cubicBezTo>
                  <a:cubicBezTo>
                    <a:pt x="2429" y="10574"/>
                    <a:pt x="3334" y="11074"/>
                    <a:pt x="4287" y="11312"/>
                  </a:cubicBezTo>
                  <a:lnTo>
                    <a:pt x="4596" y="9931"/>
                  </a:lnTo>
                  <a:cubicBezTo>
                    <a:pt x="2763" y="9407"/>
                    <a:pt x="1429" y="7716"/>
                    <a:pt x="1429" y="5764"/>
                  </a:cubicBezTo>
                  <a:cubicBezTo>
                    <a:pt x="1429" y="3454"/>
                    <a:pt x="3191" y="1620"/>
                    <a:pt x="5406" y="1429"/>
                  </a:cubicBez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9" name="Google Shape;8799;p55"/>
            <p:cNvSpPr/>
            <p:nvPr/>
          </p:nvSpPr>
          <p:spPr>
            <a:xfrm>
              <a:off x="4299401" y="4203065"/>
              <a:ext cx="98891" cy="161725"/>
            </a:xfrm>
            <a:custGeom>
              <a:rect b="b" l="l" r="r" t="t"/>
              <a:pathLst>
                <a:path extrusionOk="0" h="5454" w="3335">
                  <a:moveTo>
                    <a:pt x="1" y="0"/>
                  </a:moveTo>
                  <a:lnTo>
                    <a:pt x="1" y="3477"/>
                  </a:lnTo>
                  <a:lnTo>
                    <a:pt x="2858" y="5454"/>
                  </a:lnTo>
                  <a:cubicBezTo>
                    <a:pt x="3168" y="4906"/>
                    <a:pt x="3335" y="4311"/>
                    <a:pt x="3335" y="3668"/>
                  </a:cubicBezTo>
                  <a:cubicBezTo>
                    <a:pt x="3335" y="1715"/>
                    <a:pt x="1858" y="16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0" name="Google Shape;8800;p55"/>
          <p:cNvGrpSpPr/>
          <p:nvPr/>
        </p:nvGrpSpPr>
        <p:grpSpPr>
          <a:xfrm>
            <a:off x="4781639" y="4139489"/>
            <a:ext cx="341839" cy="340411"/>
            <a:chOff x="4705439" y="4139489"/>
            <a:chExt cx="341839" cy="340411"/>
          </a:xfrm>
        </p:grpSpPr>
        <p:sp>
          <p:nvSpPr>
            <p:cNvPr id="8801" name="Google Shape;8801;p55"/>
            <p:cNvSpPr/>
            <p:nvPr/>
          </p:nvSpPr>
          <p:spPr>
            <a:xfrm>
              <a:off x="4705439" y="4139489"/>
              <a:ext cx="64998" cy="340411"/>
            </a:xfrm>
            <a:custGeom>
              <a:rect b="b" l="l" r="r" t="t"/>
              <a:pathLst>
                <a:path extrusionOk="0" h="11480" w="2192">
                  <a:moveTo>
                    <a:pt x="763" y="1"/>
                  </a:moveTo>
                  <a:lnTo>
                    <a:pt x="763" y="1358"/>
                  </a:lnTo>
                  <a:cubicBezTo>
                    <a:pt x="334" y="1525"/>
                    <a:pt x="1" y="1906"/>
                    <a:pt x="1" y="2382"/>
                  </a:cubicBezTo>
                  <a:cubicBezTo>
                    <a:pt x="1" y="2859"/>
                    <a:pt x="311" y="3240"/>
                    <a:pt x="763" y="3382"/>
                  </a:cubicBezTo>
                  <a:lnTo>
                    <a:pt x="763" y="4740"/>
                  </a:lnTo>
                  <a:cubicBezTo>
                    <a:pt x="334" y="4883"/>
                    <a:pt x="1" y="5264"/>
                    <a:pt x="1" y="5740"/>
                  </a:cubicBezTo>
                  <a:cubicBezTo>
                    <a:pt x="1" y="6216"/>
                    <a:pt x="311" y="6597"/>
                    <a:pt x="763" y="6740"/>
                  </a:cubicBezTo>
                  <a:lnTo>
                    <a:pt x="763" y="8098"/>
                  </a:lnTo>
                  <a:cubicBezTo>
                    <a:pt x="334" y="8241"/>
                    <a:pt x="1" y="8622"/>
                    <a:pt x="1" y="9098"/>
                  </a:cubicBezTo>
                  <a:cubicBezTo>
                    <a:pt x="1" y="9574"/>
                    <a:pt x="311" y="9955"/>
                    <a:pt x="763" y="10122"/>
                  </a:cubicBezTo>
                  <a:lnTo>
                    <a:pt x="763" y="11479"/>
                  </a:lnTo>
                  <a:lnTo>
                    <a:pt x="1430" y="11479"/>
                  </a:lnTo>
                  <a:lnTo>
                    <a:pt x="1430" y="10122"/>
                  </a:lnTo>
                  <a:cubicBezTo>
                    <a:pt x="1859" y="9955"/>
                    <a:pt x="2192" y="9574"/>
                    <a:pt x="2192" y="9098"/>
                  </a:cubicBezTo>
                  <a:cubicBezTo>
                    <a:pt x="2192" y="8622"/>
                    <a:pt x="1882" y="8241"/>
                    <a:pt x="1430" y="8098"/>
                  </a:cubicBezTo>
                  <a:lnTo>
                    <a:pt x="1430" y="6740"/>
                  </a:lnTo>
                  <a:cubicBezTo>
                    <a:pt x="1859" y="6597"/>
                    <a:pt x="2192" y="6216"/>
                    <a:pt x="2192" y="5740"/>
                  </a:cubicBezTo>
                  <a:cubicBezTo>
                    <a:pt x="2192" y="5264"/>
                    <a:pt x="1882" y="4883"/>
                    <a:pt x="1430" y="4740"/>
                  </a:cubicBezTo>
                  <a:lnTo>
                    <a:pt x="1430" y="3382"/>
                  </a:lnTo>
                  <a:cubicBezTo>
                    <a:pt x="1859" y="3240"/>
                    <a:pt x="2144" y="2859"/>
                    <a:pt x="2144" y="2382"/>
                  </a:cubicBezTo>
                  <a:cubicBezTo>
                    <a:pt x="2144" y="1906"/>
                    <a:pt x="1859" y="1525"/>
                    <a:pt x="1406" y="1358"/>
                  </a:cubicBezTo>
                  <a:lnTo>
                    <a:pt x="1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2" name="Google Shape;8802;p55"/>
            <p:cNvSpPr/>
            <p:nvPr/>
          </p:nvSpPr>
          <p:spPr>
            <a:xfrm>
              <a:off x="4784554" y="4174095"/>
              <a:ext cx="190695" cy="75584"/>
            </a:xfrm>
            <a:custGeom>
              <a:rect b="b" l="l" r="r" t="t"/>
              <a:pathLst>
                <a:path extrusionOk="0" h="2549" w="6431">
                  <a:moveTo>
                    <a:pt x="1096" y="1"/>
                  </a:moveTo>
                  <a:lnTo>
                    <a:pt x="0" y="1263"/>
                  </a:lnTo>
                  <a:lnTo>
                    <a:pt x="1072" y="2549"/>
                  </a:lnTo>
                  <a:lnTo>
                    <a:pt x="6430" y="2549"/>
                  </a:lnTo>
                  <a:lnTo>
                    <a:pt x="6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3" name="Google Shape;8803;p55"/>
            <p:cNvSpPr/>
            <p:nvPr/>
          </p:nvSpPr>
          <p:spPr>
            <a:xfrm>
              <a:off x="4994290" y="4174095"/>
              <a:ext cx="52989" cy="75584"/>
            </a:xfrm>
            <a:custGeom>
              <a:rect b="b" l="l" r="r" t="t"/>
              <a:pathLst>
                <a:path extrusionOk="0" h="2549" w="1787">
                  <a:moveTo>
                    <a:pt x="0" y="1"/>
                  </a:moveTo>
                  <a:lnTo>
                    <a:pt x="0" y="2549"/>
                  </a:lnTo>
                  <a:lnTo>
                    <a:pt x="1786" y="2549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4" name="Google Shape;8804;p55"/>
            <p:cNvSpPr/>
            <p:nvPr/>
          </p:nvSpPr>
          <p:spPr>
            <a:xfrm>
              <a:off x="4784554" y="4271564"/>
              <a:ext cx="190695" cy="76296"/>
            </a:xfrm>
            <a:custGeom>
              <a:rect b="b" l="l" r="r" t="t"/>
              <a:pathLst>
                <a:path extrusionOk="0" h="2573" w="6431">
                  <a:moveTo>
                    <a:pt x="1096" y="0"/>
                  </a:moveTo>
                  <a:lnTo>
                    <a:pt x="0" y="1286"/>
                  </a:lnTo>
                  <a:lnTo>
                    <a:pt x="1072" y="2572"/>
                  </a:lnTo>
                  <a:lnTo>
                    <a:pt x="6430" y="2572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5" name="Google Shape;8805;p55"/>
            <p:cNvSpPr/>
            <p:nvPr/>
          </p:nvSpPr>
          <p:spPr>
            <a:xfrm>
              <a:off x="4994972" y="4271564"/>
              <a:ext cx="52307" cy="76296"/>
            </a:xfrm>
            <a:custGeom>
              <a:rect b="b" l="l" r="r" t="t"/>
              <a:pathLst>
                <a:path extrusionOk="0" h="2573" w="1764">
                  <a:moveTo>
                    <a:pt x="1" y="0"/>
                  </a:moveTo>
                  <a:lnTo>
                    <a:pt x="1" y="2572"/>
                  </a:lnTo>
                  <a:lnTo>
                    <a:pt x="1763" y="2572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6" name="Google Shape;8806;p55"/>
            <p:cNvSpPr/>
            <p:nvPr/>
          </p:nvSpPr>
          <p:spPr>
            <a:xfrm>
              <a:off x="4784554" y="4371821"/>
              <a:ext cx="190695" cy="75584"/>
            </a:xfrm>
            <a:custGeom>
              <a:rect b="b" l="l" r="r" t="t"/>
              <a:pathLst>
                <a:path extrusionOk="0" h="2549" w="6431">
                  <a:moveTo>
                    <a:pt x="1096" y="1"/>
                  </a:moveTo>
                  <a:lnTo>
                    <a:pt x="0" y="1263"/>
                  </a:lnTo>
                  <a:lnTo>
                    <a:pt x="1072" y="2549"/>
                  </a:lnTo>
                  <a:lnTo>
                    <a:pt x="6430" y="2549"/>
                  </a:lnTo>
                  <a:lnTo>
                    <a:pt x="6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7" name="Google Shape;8807;p55"/>
            <p:cNvSpPr/>
            <p:nvPr/>
          </p:nvSpPr>
          <p:spPr>
            <a:xfrm>
              <a:off x="4994972" y="4371821"/>
              <a:ext cx="52307" cy="75584"/>
            </a:xfrm>
            <a:custGeom>
              <a:rect b="b" l="l" r="r" t="t"/>
              <a:pathLst>
                <a:path extrusionOk="0" h="2549" w="1764">
                  <a:moveTo>
                    <a:pt x="1" y="1"/>
                  </a:moveTo>
                  <a:lnTo>
                    <a:pt x="1" y="2549"/>
                  </a:lnTo>
                  <a:lnTo>
                    <a:pt x="1763" y="254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8" name="Google Shape;8808;p55"/>
          <p:cNvGrpSpPr/>
          <p:nvPr/>
        </p:nvGrpSpPr>
        <p:grpSpPr>
          <a:xfrm>
            <a:off x="5518768" y="4143730"/>
            <a:ext cx="340384" cy="342520"/>
            <a:chOff x="5290168" y="4143730"/>
            <a:chExt cx="340384" cy="342520"/>
          </a:xfrm>
        </p:grpSpPr>
        <p:sp>
          <p:nvSpPr>
            <p:cNvPr id="8809" name="Google Shape;8809;p55"/>
            <p:cNvSpPr/>
            <p:nvPr/>
          </p:nvSpPr>
          <p:spPr>
            <a:xfrm>
              <a:off x="5428588" y="4143730"/>
              <a:ext cx="100996" cy="138448"/>
            </a:xfrm>
            <a:custGeom>
              <a:rect b="b" l="l" r="r" t="t"/>
              <a:pathLst>
                <a:path extrusionOk="0" h="4669" w="3406">
                  <a:moveTo>
                    <a:pt x="0" y="1"/>
                  </a:moveTo>
                  <a:lnTo>
                    <a:pt x="0" y="2644"/>
                  </a:lnTo>
                  <a:lnTo>
                    <a:pt x="1381" y="2644"/>
                  </a:lnTo>
                  <a:lnTo>
                    <a:pt x="1381" y="3311"/>
                  </a:lnTo>
                  <a:lnTo>
                    <a:pt x="1405" y="3311"/>
                  </a:lnTo>
                  <a:cubicBezTo>
                    <a:pt x="1405" y="3692"/>
                    <a:pt x="1095" y="4002"/>
                    <a:pt x="714" y="4002"/>
                  </a:cubicBezTo>
                  <a:lnTo>
                    <a:pt x="500" y="4002"/>
                  </a:lnTo>
                  <a:lnTo>
                    <a:pt x="500" y="4668"/>
                  </a:lnTo>
                  <a:lnTo>
                    <a:pt x="714" y="4668"/>
                  </a:lnTo>
                  <a:cubicBezTo>
                    <a:pt x="1453" y="4668"/>
                    <a:pt x="2048" y="4073"/>
                    <a:pt x="2048" y="3335"/>
                  </a:cubicBezTo>
                  <a:lnTo>
                    <a:pt x="2048" y="2644"/>
                  </a:lnTo>
                  <a:lnTo>
                    <a:pt x="3405" y="2644"/>
                  </a:lnTo>
                  <a:lnTo>
                    <a:pt x="3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0" name="Google Shape;8810;p55"/>
            <p:cNvSpPr/>
            <p:nvPr/>
          </p:nvSpPr>
          <p:spPr>
            <a:xfrm>
              <a:off x="5290168" y="4262371"/>
              <a:ext cx="134207" cy="103843"/>
            </a:xfrm>
            <a:custGeom>
              <a:rect b="b" l="l" r="r" t="t"/>
              <a:pathLst>
                <a:path extrusionOk="0" h="3502" w="4526">
                  <a:moveTo>
                    <a:pt x="1929" y="1429"/>
                  </a:moveTo>
                  <a:lnTo>
                    <a:pt x="1929" y="2096"/>
                  </a:lnTo>
                  <a:lnTo>
                    <a:pt x="1239" y="2096"/>
                  </a:lnTo>
                  <a:lnTo>
                    <a:pt x="1239" y="1429"/>
                  </a:lnTo>
                  <a:close/>
                  <a:moveTo>
                    <a:pt x="3239" y="1429"/>
                  </a:moveTo>
                  <a:lnTo>
                    <a:pt x="3239" y="2096"/>
                  </a:lnTo>
                  <a:lnTo>
                    <a:pt x="2549" y="2096"/>
                  </a:lnTo>
                  <a:lnTo>
                    <a:pt x="2549" y="1429"/>
                  </a:lnTo>
                  <a:close/>
                  <a:moveTo>
                    <a:pt x="0" y="1"/>
                  </a:moveTo>
                  <a:lnTo>
                    <a:pt x="0" y="3501"/>
                  </a:lnTo>
                  <a:lnTo>
                    <a:pt x="4525" y="3501"/>
                  </a:lnTo>
                  <a:lnTo>
                    <a:pt x="45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1" name="Google Shape;8811;p55"/>
            <p:cNvSpPr/>
            <p:nvPr/>
          </p:nvSpPr>
          <p:spPr>
            <a:xfrm>
              <a:off x="5429270" y="4347120"/>
              <a:ext cx="101026" cy="139130"/>
            </a:xfrm>
            <a:custGeom>
              <a:rect b="b" l="l" r="r" t="t"/>
              <a:pathLst>
                <a:path extrusionOk="0" h="4692" w="3407">
                  <a:moveTo>
                    <a:pt x="477" y="0"/>
                  </a:moveTo>
                  <a:lnTo>
                    <a:pt x="477" y="667"/>
                  </a:lnTo>
                  <a:lnTo>
                    <a:pt x="691" y="667"/>
                  </a:lnTo>
                  <a:cubicBezTo>
                    <a:pt x="1072" y="667"/>
                    <a:pt x="1382" y="977"/>
                    <a:pt x="1382" y="1358"/>
                  </a:cubicBezTo>
                  <a:lnTo>
                    <a:pt x="1382" y="2048"/>
                  </a:lnTo>
                  <a:lnTo>
                    <a:pt x="1" y="2048"/>
                  </a:lnTo>
                  <a:lnTo>
                    <a:pt x="1" y="4692"/>
                  </a:lnTo>
                  <a:lnTo>
                    <a:pt x="3406" y="4692"/>
                  </a:lnTo>
                  <a:lnTo>
                    <a:pt x="3406" y="2048"/>
                  </a:lnTo>
                  <a:lnTo>
                    <a:pt x="2049" y="2048"/>
                  </a:lnTo>
                  <a:lnTo>
                    <a:pt x="2049" y="1334"/>
                  </a:lnTo>
                  <a:lnTo>
                    <a:pt x="2025" y="1334"/>
                  </a:lnTo>
                  <a:cubicBezTo>
                    <a:pt x="2025" y="596"/>
                    <a:pt x="1430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2" name="Google Shape;8812;p55"/>
            <p:cNvSpPr/>
            <p:nvPr/>
          </p:nvSpPr>
          <p:spPr>
            <a:xfrm>
              <a:off x="5443414" y="4275093"/>
              <a:ext cx="187137" cy="78401"/>
            </a:xfrm>
            <a:custGeom>
              <a:rect b="b" l="l" r="r" t="t"/>
              <a:pathLst>
                <a:path extrusionOk="0" h="2644" w="6311">
                  <a:moveTo>
                    <a:pt x="2929" y="0"/>
                  </a:moveTo>
                  <a:lnTo>
                    <a:pt x="2929" y="977"/>
                  </a:lnTo>
                  <a:lnTo>
                    <a:pt x="0" y="977"/>
                  </a:lnTo>
                  <a:lnTo>
                    <a:pt x="0" y="1667"/>
                  </a:lnTo>
                  <a:lnTo>
                    <a:pt x="2929" y="1667"/>
                  </a:lnTo>
                  <a:lnTo>
                    <a:pt x="2929" y="2644"/>
                  </a:lnTo>
                  <a:lnTo>
                    <a:pt x="6311" y="2644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3" name="Google Shape;8813;p55"/>
          <p:cNvGrpSpPr/>
          <p:nvPr/>
        </p:nvGrpSpPr>
        <p:grpSpPr>
          <a:xfrm>
            <a:off x="6262923" y="4162085"/>
            <a:ext cx="341126" cy="341837"/>
            <a:chOff x="5881923" y="4162085"/>
            <a:chExt cx="341126" cy="341837"/>
          </a:xfrm>
        </p:grpSpPr>
        <p:sp>
          <p:nvSpPr>
            <p:cNvPr id="8814" name="Google Shape;8814;p55"/>
            <p:cNvSpPr/>
            <p:nvPr/>
          </p:nvSpPr>
          <p:spPr>
            <a:xfrm>
              <a:off x="6062718" y="4163508"/>
              <a:ext cx="160331" cy="213290"/>
            </a:xfrm>
            <a:custGeom>
              <a:rect b="b" l="l" r="r" t="t"/>
              <a:pathLst>
                <a:path extrusionOk="0" h="7193" w="5407">
                  <a:moveTo>
                    <a:pt x="0" y="1"/>
                  </a:moveTo>
                  <a:lnTo>
                    <a:pt x="0" y="1072"/>
                  </a:lnTo>
                  <a:cubicBezTo>
                    <a:pt x="56" y="1067"/>
                    <a:pt x="111" y="1064"/>
                    <a:pt x="166" y="1064"/>
                  </a:cubicBezTo>
                  <a:cubicBezTo>
                    <a:pt x="1050" y="1064"/>
                    <a:pt x="1810" y="1772"/>
                    <a:pt x="1810" y="2692"/>
                  </a:cubicBezTo>
                  <a:cubicBezTo>
                    <a:pt x="1810" y="3591"/>
                    <a:pt x="1045" y="4343"/>
                    <a:pt x="157" y="4343"/>
                  </a:cubicBezTo>
                  <a:cubicBezTo>
                    <a:pt x="105" y="4343"/>
                    <a:pt x="53" y="4340"/>
                    <a:pt x="0" y="4335"/>
                  </a:cubicBezTo>
                  <a:lnTo>
                    <a:pt x="0" y="5406"/>
                  </a:lnTo>
                  <a:lnTo>
                    <a:pt x="2025" y="5406"/>
                  </a:lnTo>
                  <a:cubicBezTo>
                    <a:pt x="1906" y="5645"/>
                    <a:pt x="1739" y="5978"/>
                    <a:pt x="1739" y="6240"/>
                  </a:cubicBezTo>
                  <a:cubicBezTo>
                    <a:pt x="1739" y="6788"/>
                    <a:pt x="2168" y="7192"/>
                    <a:pt x="2691" y="7192"/>
                  </a:cubicBezTo>
                  <a:cubicBezTo>
                    <a:pt x="3239" y="7192"/>
                    <a:pt x="3644" y="6788"/>
                    <a:pt x="3644" y="6240"/>
                  </a:cubicBezTo>
                  <a:cubicBezTo>
                    <a:pt x="3644" y="5978"/>
                    <a:pt x="3501" y="5645"/>
                    <a:pt x="3382" y="5406"/>
                  </a:cubicBezTo>
                  <a:lnTo>
                    <a:pt x="5406" y="5406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5" name="Google Shape;8815;p55"/>
            <p:cNvSpPr/>
            <p:nvPr/>
          </p:nvSpPr>
          <p:spPr>
            <a:xfrm>
              <a:off x="6009046" y="4343591"/>
              <a:ext cx="214002" cy="160331"/>
            </a:xfrm>
            <a:custGeom>
              <a:rect b="b" l="l" r="r" t="t"/>
              <a:pathLst>
                <a:path extrusionOk="0" h="5407" w="7217">
                  <a:moveTo>
                    <a:pt x="1787" y="0"/>
                  </a:moveTo>
                  <a:lnTo>
                    <a:pt x="1787" y="2024"/>
                  </a:lnTo>
                  <a:cubicBezTo>
                    <a:pt x="1572" y="1905"/>
                    <a:pt x="1239" y="1739"/>
                    <a:pt x="977" y="1739"/>
                  </a:cubicBezTo>
                  <a:cubicBezTo>
                    <a:pt x="429" y="1739"/>
                    <a:pt x="1" y="2167"/>
                    <a:pt x="1" y="2691"/>
                  </a:cubicBezTo>
                  <a:cubicBezTo>
                    <a:pt x="1" y="3239"/>
                    <a:pt x="429" y="3644"/>
                    <a:pt x="977" y="3644"/>
                  </a:cubicBezTo>
                  <a:cubicBezTo>
                    <a:pt x="1239" y="3644"/>
                    <a:pt x="1572" y="3501"/>
                    <a:pt x="1787" y="3382"/>
                  </a:cubicBezTo>
                  <a:lnTo>
                    <a:pt x="1787" y="5406"/>
                  </a:lnTo>
                  <a:lnTo>
                    <a:pt x="7216" y="5406"/>
                  </a:lnTo>
                  <a:lnTo>
                    <a:pt x="7216" y="0"/>
                  </a:lnTo>
                  <a:lnTo>
                    <a:pt x="6145" y="0"/>
                  </a:lnTo>
                  <a:cubicBezTo>
                    <a:pt x="6240" y="953"/>
                    <a:pt x="5478" y="1810"/>
                    <a:pt x="4501" y="1810"/>
                  </a:cubicBezTo>
                  <a:cubicBezTo>
                    <a:pt x="3525" y="1810"/>
                    <a:pt x="2787" y="953"/>
                    <a:pt x="2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6" name="Google Shape;8816;p55"/>
            <p:cNvSpPr/>
            <p:nvPr/>
          </p:nvSpPr>
          <p:spPr>
            <a:xfrm>
              <a:off x="5881923" y="4162085"/>
              <a:ext cx="216137" cy="161043"/>
            </a:xfrm>
            <a:custGeom>
              <a:rect b="b" l="l" r="r" t="t"/>
              <a:pathLst>
                <a:path extrusionOk="0" h="5431" w="7289">
                  <a:moveTo>
                    <a:pt x="1" y="1"/>
                  </a:moveTo>
                  <a:lnTo>
                    <a:pt x="1" y="5431"/>
                  </a:lnTo>
                  <a:lnTo>
                    <a:pt x="1120" y="5431"/>
                  </a:lnTo>
                  <a:cubicBezTo>
                    <a:pt x="1025" y="4478"/>
                    <a:pt x="1787" y="3621"/>
                    <a:pt x="2763" y="3621"/>
                  </a:cubicBezTo>
                  <a:cubicBezTo>
                    <a:pt x="3716" y="3621"/>
                    <a:pt x="4478" y="4478"/>
                    <a:pt x="4383" y="5431"/>
                  </a:cubicBezTo>
                  <a:lnTo>
                    <a:pt x="5454" y="5431"/>
                  </a:lnTo>
                  <a:lnTo>
                    <a:pt x="5454" y="3406"/>
                  </a:lnTo>
                  <a:cubicBezTo>
                    <a:pt x="5693" y="3525"/>
                    <a:pt x="6050" y="3668"/>
                    <a:pt x="6336" y="3668"/>
                  </a:cubicBezTo>
                  <a:cubicBezTo>
                    <a:pt x="6859" y="3668"/>
                    <a:pt x="7288" y="3263"/>
                    <a:pt x="7288" y="2716"/>
                  </a:cubicBezTo>
                  <a:cubicBezTo>
                    <a:pt x="7288" y="2192"/>
                    <a:pt x="6859" y="1763"/>
                    <a:pt x="6336" y="1763"/>
                  </a:cubicBezTo>
                  <a:cubicBezTo>
                    <a:pt x="6050" y="1763"/>
                    <a:pt x="5693" y="1906"/>
                    <a:pt x="5454" y="2025"/>
                  </a:cubicBezTo>
                  <a:lnTo>
                    <a:pt x="5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7" name="Google Shape;8817;p55"/>
            <p:cNvSpPr/>
            <p:nvPr/>
          </p:nvSpPr>
          <p:spPr>
            <a:xfrm>
              <a:off x="5881923" y="4290631"/>
              <a:ext cx="161043" cy="213290"/>
            </a:xfrm>
            <a:custGeom>
              <a:rect b="b" l="l" r="r" t="t"/>
              <a:pathLst>
                <a:path extrusionOk="0" h="7193" w="5431">
                  <a:moveTo>
                    <a:pt x="2740" y="0"/>
                  </a:moveTo>
                  <a:cubicBezTo>
                    <a:pt x="2216" y="0"/>
                    <a:pt x="1787" y="405"/>
                    <a:pt x="1787" y="953"/>
                  </a:cubicBezTo>
                  <a:cubicBezTo>
                    <a:pt x="1787" y="1215"/>
                    <a:pt x="1954" y="1548"/>
                    <a:pt x="2073" y="1786"/>
                  </a:cubicBezTo>
                  <a:lnTo>
                    <a:pt x="1" y="1786"/>
                  </a:lnTo>
                  <a:lnTo>
                    <a:pt x="1" y="7192"/>
                  </a:lnTo>
                  <a:lnTo>
                    <a:pt x="5431" y="7192"/>
                  </a:lnTo>
                  <a:lnTo>
                    <a:pt x="5431" y="6097"/>
                  </a:lnTo>
                  <a:cubicBezTo>
                    <a:pt x="5377" y="6102"/>
                    <a:pt x="5323" y="6105"/>
                    <a:pt x="5269" y="6105"/>
                  </a:cubicBezTo>
                  <a:cubicBezTo>
                    <a:pt x="4383" y="6105"/>
                    <a:pt x="3621" y="5374"/>
                    <a:pt x="3621" y="4453"/>
                  </a:cubicBezTo>
                  <a:cubicBezTo>
                    <a:pt x="3621" y="3521"/>
                    <a:pt x="4403" y="2805"/>
                    <a:pt x="5303" y="2805"/>
                  </a:cubicBezTo>
                  <a:cubicBezTo>
                    <a:pt x="5345" y="2805"/>
                    <a:pt x="5388" y="2807"/>
                    <a:pt x="5431" y="2810"/>
                  </a:cubicBezTo>
                  <a:lnTo>
                    <a:pt x="5431" y="1786"/>
                  </a:lnTo>
                  <a:lnTo>
                    <a:pt x="3430" y="1786"/>
                  </a:lnTo>
                  <a:cubicBezTo>
                    <a:pt x="3549" y="1548"/>
                    <a:pt x="3692" y="1191"/>
                    <a:pt x="3692" y="953"/>
                  </a:cubicBezTo>
                  <a:cubicBezTo>
                    <a:pt x="3692" y="405"/>
                    <a:pt x="3287" y="0"/>
                    <a:pt x="27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8" name="Google Shape;8818;p55"/>
          <p:cNvGrpSpPr/>
          <p:nvPr/>
        </p:nvGrpSpPr>
        <p:grpSpPr>
          <a:xfrm>
            <a:off x="6992282" y="4149393"/>
            <a:ext cx="342520" cy="298159"/>
            <a:chOff x="6458882" y="4149393"/>
            <a:chExt cx="342520" cy="298159"/>
          </a:xfrm>
        </p:grpSpPr>
        <p:sp>
          <p:nvSpPr>
            <p:cNvPr id="8819" name="Google Shape;8819;p55"/>
            <p:cNvSpPr/>
            <p:nvPr/>
          </p:nvSpPr>
          <p:spPr>
            <a:xfrm>
              <a:off x="6575389" y="4149393"/>
              <a:ext cx="109477" cy="93939"/>
            </a:xfrm>
            <a:custGeom>
              <a:rect b="b" l="l" r="r" t="t"/>
              <a:pathLst>
                <a:path extrusionOk="0" h="3168" w="3692">
                  <a:moveTo>
                    <a:pt x="1834" y="0"/>
                  </a:moveTo>
                  <a:lnTo>
                    <a:pt x="1" y="3168"/>
                  </a:lnTo>
                  <a:lnTo>
                    <a:pt x="3692" y="3168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0" name="Google Shape;8820;p55"/>
            <p:cNvSpPr/>
            <p:nvPr/>
          </p:nvSpPr>
          <p:spPr>
            <a:xfrm>
              <a:off x="6499121" y="4263083"/>
              <a:ext cx="263433" cy="67815"/>
            </a:xfrm>
            <a:custGeom>
              <a:rect b="b" l="l" r="r" t="t"/>
              <a:pathLst>
                <a:path extrusionOk="0" h="2287" w="8884">
                  <a:moveTo>
                    <a:pt x="4097" y="0"/>
                  </a:moveTo>
                  <a:lnTo>
                    <a:pt x="4097" y="858"/>
                  </a:lnTo>
                  <a:lnTo>
                    <a:pt x="1" y="858"/>
                  </a:lnTo>
                  <a:lnTo>
                    <a:pt x="1" y="2287"/>
                  </a:lnTo>
                  <a:lnTo>
                    <a:pt x="668" y="2287"/>
                  </a:lnTo>
                  <a:lnTo>
                    <a:pt x="668" y="1548"/>
                  </a:lnTo>
                  <a:lnTo>
                    <a:pt x="4097" y="1548"/>
                  </a:lnTo>
                  <a:lnTo>
                    <a:pt x="4097" y="2287"/>
                  </a:lnTo>
                  <a:lnTo>
                    <a:pt x="4764" y="2287"/>
                  </a:lnTo>
                  <a:lnTo>
                    <a:pt x="4764" y="1548"/>
                  </a:lnTo>
                  <a:lnTo>
                    <a:pt x="8193" y="1548"/>
                  </a:lnTo>
                  <a:lnTo>
                    <a:pt x="8193" y="2287"/>
                  </a:lnTo>
                  <a:lnTo>
                    <a:pt x="8884" y="2287"/>
                  </a:lnTo>
                  <a:lnTo>
                    <a:pt x="8884" y="858"/>
                  </a:lnTo>
                  <a:lnTo>
                    <a:pt x="4764" y="858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1" name="Google Shape;8821;p55"/>
            <p:cNvSpPr/>
            <p:nvPr/>
          </p:nvSpPr>
          <p:spPr>
            <a:xfrm>
              <a:off x="6702512" y="4350648"/>
              <a:ext cx="98891" cy="96904"/>
            </a:xfrm>
            <a:custGeom>
              <a:rect b="b" l="l" r="r" t="t"/>
              <a:pathLst>
                <a:path extrusionOk="0" h="3268" w="3335">
                  <a:moveTo>
                    <a:pt x="1334" y="0"/>
                  </a:moveTo>
                  <a:cubicBezTo>
                    <a:pt x="572" y="143"/>
                    <a:pt x="0" y="858"/>
                    <a:pt x="24" y="1691"/>
                  </a:cubicBezTo>
                  <a:cubicBezTo>
                    <a:pt x="48" y="2525"/>
                    <a:pt x="739" y="3215"/>
                    <a:pt x="1572" y="3263"/>
                  </a:cubicBezTo>
                  <a:cubicBezTo>
                    <a:pt x="1612" y="3266"/>
                    <a:pt x="1653" y="3267"/>
                    <a:pt x="1692" y="3267"/>
                  </a:cubicBezTo>
                  <a:cubicBezTo>
                    <a:pt x="2590" y="3267"/>
                    <a:pt x="3311" y="2509"/>
                    <a:pt x="3311" y="1620"/>
                  </a:cubicBezTo>
                  <a:cubicBezTo>
                    <a:pt x="3334" y="834"/>
                    <a:pt x="2763" y="143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2" name="Google Shape;8822;p55"/>
            <p:cNvSpPr/>
            <p:nvPr/>
          </p:nvSpPr>
          <p:spPr>
            <a:xfrm>
              <a:off x="6458882" y="4350648"/>
              <a:ext cx="99603" cy="96904"/>
            </a:xfrm>
            <a:custGeom>
              <a:rect b="b" l="l" r="r" t="t"/>
              <a:pathLst>
                <a:path extrusionOk="0" h="3268" w="3359">
                  <a:moveTo>
                    <a:pt x="1334" y="0"/>
                  </a:moveTo>
                  <a:cubicBezTo>
                    <a:pt x="572" y="143"/>
                    <a:pt x="0" y="858"/>
                    <a:pt x="24" y="1691"/>
                  </a:cubicBezTo>
                  <a:cubicBezTo>
                    <a:pt x="48" y="2525"/>
                    <a:pt x="739" y="3215"/>
                    <a:pt x="1572" y="3263"/>
                  </a:cubicBezTo>
                  <a:cubicBezTo>
                    <a:pt x="1613" y="3266"/>
                    <a:pt x="1653" y="3267"/>
                    <a:pt x="1692" y="3267"/>
                  </a:cubicBezTo>
                  <a:cubicBezTo>
                    <a:pt x="2590" y="3267"/>
                    <a:pt x="3311" y="2509"/>
                    <a:pt x="3311" y="1620"/>
                  </a:cubicBezTo>
                  <a:cubicBezTo>
                    <a:pt x="3358" y="834"/>
                    <a:pt x="2787" y="143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3" name="Google Shape;8823;p55"/>
            <p:cNvSpPr/>
            <p:nvPr/>
          </p:nvSpPr>
          <p:spPr>
            <a:xfrm>
              <a:off x="6580341" y="4350648"/>
              <a:ext cx="98891" cy="96904"/>
            </a:xfrm>
            <a:custGeom>
              <a:rect b="b" l="l" r="r" t="t"/>
              <a:pathLst>
                <a:path extrusionOk="0" h="3268" w="3335">
                  <a:moveTo>
                    <a:pt x="1358" y="0"/>
                  </a:moveTo>
                  <a:cubicBezTo>
                    <a:pt x="572" y="143"/>
                    <a:pt x="0" y="858"/>
                    <a:pt x="48" y="1691"/>
                  </a:cubicBezTo>
                  <a:cubicBezTo>
                    <a:pt x="72" y="2525"/>
                    <a:pt x="762" y="3215"/>
                    <a:pt x="1596" y="3263"/>
                  </a:cubicBezTo>
                  <a:cubicBezTo>
                    <a:pt x="1636" y="3266"/>
                    <a:pt x="1676" y="3267"/>
                    <a:pt x="1716" y="3267"/>
                  </a:cubicBezTo>
                  <a:cubicBezTo>
                    <a:pt x="2612" y="3267"/>
                    <a:pt x="3311" y="2509"/>
                    <a:pt x="3311" y="1620"/>
                  </a:cubicBezTo>
                  <a:cubicBezTo>
                    <a:pt x="3334" y="834"/>
                    <a:pt x="2787" y="143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4" name="Google Shape;8824;p55"/>
          <p:cNvGrpSpPr/>
          <p:nvPr/>
        </p:nvGrpSpPr>
        <p:grpSpPr>
          <a:xfrm>
            <a:off x="7730804" y="4143730"/>
            <a:ext cx="341808" cy="341808"/>
            <a:chOff x="7045004" y="4143730"/>
            <a:chExt cx="341808" cy="341808"/>
          </a:xfrm>
        </p:grpSpPr>
        <p:sp>
          <p:nvSpPr>
            <p:cNvPr id="8825" name="Google Shape;8825;p55"/>
            <p:cNvSpPr/>
            <p:nvPr/>
          </p:nvSpPr>
          <p:spPr>
            <a:xfrm>
              <a:off x="7148820" y="4248257"/>
              <a:ext cx="132784" cy="132072"/>
            </a:xfrm>
            <a:custGeom>
              <a:rect b="b" l="l" r="r" t="t"/>
              <a:pathLst>
                <a:path extrusionOk="0" h="4454" w="4478">
                  <a:moveTo>
                    <a:pt x="2239" y="0"/>
                  </a:moveTo>
                  <a:cubicBezTo>
                    <a:pt x="1000" y="0"/>
                    <a:pt x="0" y="977"/>
                    <a:pt x="0" y="2215"/>
                  </a:cubicBezTo>
                  <a:cubicBezTo>
                    <a:pt x="0" y="3453"/>
                    <a:pt x="1000" y="4454"/>
                    <a:pt x="2239" y="4454"/>
                  </a:cubicBezTo>
                  <a:cubicBezTo>
                    <a:pt x="3477" y="4454"/>
                    <a:pt x="4477" y="3453"/>
                    <a:pt x="4477" y="2215"/>
                  </a:cubicBezTo>
                  <a:cubicBezTo>
                    <a:pt x="4477" y="977"/>
                    <a:pt x="3477" y="0"/>
                    <a:pt x="2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6" name="Google Shape;8826;p55"/>
            <p:cNvSpPr/>
            <p:nvPr/>
          </p:nvSpPr>
          <p:spPr>
            <a:xfrm>
              <a:off x="7045004" y="4325918"/>
              <a:ext cx="158908" cy="159619"/>
            </a:xfrm>
            <a:custGeom>
              <a:rect b="b" l="l" r="r" t="t"/>
              <a:pathLst>
                <a:path extrusionOk="0" h="5383" w="5359">
                  <a:moveTo>
                    <a:pt x="0" y="1"/>
                  </a:moveTo>
                  <a:lnTo>
                    <a:pt x="48" y="382"/>
                  </a:lnTo>
                  <a:cubicBezTo>
                    <a:pt x="381" y="2930"/>
                    <a:pt x="2406" y="4954"/>
                    <a:pt x="4978" y="5311"/>
                  </a:cubicBezTo>
                  <a:lnTo>
                    <a:pt x="5359" y="5383"/>
                  </a:lnTo>
                  <a:lnTo>
                    <a:pt x="5359" y="2525"/>
                  </a:lnTo>
                  <a:lnTo>
                    <a:pt x="5073" y="2454"/>
                  </a:lnTo>
                  <a:cubicBezTo>
                    <a:pt x="4025" y="2192"/>
                    <a:pt x="3144" y="1334"/>
                    <a:pt x="2906" y="263"/>
                  </a:cubicBezTo>
                  <a:lnTo>
                    <a:pt x="28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7" name="Google Shape;8827;p55"/>
            <p:cNvSpPr/>
            <p:nvPr/>
          </p:nvSpPr>
          <p:spPr>
            <a:xfrm>
              <a:off x="7227904" y="4143730"/>
              <a:ext cx="158908" cy="158908"/>
            </a:xfrm>
            <a:custGeom>
              <a:rect b="b" l="l" r="r" t="t"/>
              <a:pathLst>
                <a:path extrusionOk="0" h="5359" w="5359">
                  <a:moveTo>
                    <a:pt x="0" y="1"/>
                  </a:moveTo>
                  <a:lnTo>
                    <a:pt x="0" y="2858"/>
                  </a:lnTo>
                  <a:lnTo>
                    <a:pt x="262" y="2930"/>
                  </a:lnTo>
                  <a:cubicBezTo>
                    <a:pt x="1334" y="3168"/>
                    <a:pt x="2167" y="4025"/>
                    <a:pt x="2429" y="5097"/>
                  </a:cubicBezTo>
                  <a:lnTo>
                    <a:pt x="2501" y="5359"/>
                  </a:lnTo>
                  <a:lnTo>
                    <a:pt x="5359" y="5359"/>
                  </a:lnTo>
                  <a:lnTo>
                    <a:pt x="5287" y="4978"/>
                  </a:lnTo>
                  <a:cubicBezTo>
                    <a:pt x="4930" y="2406"/>
                    <a:pt x="2906" y="429"/>
                    <a:pt x="381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8" name="Google Shape;8828;p55"/>
            <p:cNvSpPr/>
            <p:nvPr/>
          </p:nvSpPr>
          <p:spPr>
            <a:xfrm>
              <a:off x="7045004" y="4143730"/>
              <a:ext cx="158908" cy="158908"/>
            </a:xfrm>
            <a:custGeom>
              <a:rect b="b" l="l" r="r" t="t"/>
              <a:pathLst>
                <a:path extrusionOk="0" h="5359" w="5359">
                  <a:moveTo>
                    <a:pt x="5359" y="1"/>
                  </a:moveTo>
                  <a:lnTo>
                    <a:pt x="4978" y="72"/>
                  </a:lnTo>
                  <a:cubicBezTo>
                    <a:pt x="2406" y="429"/>
                    <a:pt x="381" y="2406"/>
                    <a:pt x="48" y="4978"/>
                  </a:cubicBezTo>
                  <a:lnTo>
                    <a:pt x="0" y="5359"/>
                  </a:lnTo>
                  <a:lnTo>
                    <a:pt x="2858" y="5359"/>
                  </a:lnTo>
                  <a:lnTo>
                    <a:pt x="2906" y="5097"/>
                  </a:lnTo>
                  <a:cubicBezTo>
                    <a:pt x="3144" y="4025"/>
                    <a:pt x="4025" y="3168"/>
                    <a:pt x="5073" y="2930"/>
                  </a:cubicBezTo>
                  <a:lnTo>
                    <a:pt x="5359" y="2858"/>
                  </a:lnTo>
                  <a:lnTo>
                    <a:pt x="5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9" name="Google Shape;8829;p55"/>
            <p:cNvSpPr/>
            <p:nvPr/>
          </p:nvSpPr>
          <p:spPr>
            <a:xfrm>
              <a:off x="7227904" y="4325918"/>
              <a:ext cx="158908" cy="159619"/>
            </a:xfrm>
            <a:custGeom>
              <a:rect b="b" l="l" r="r" t="t"/>
              <a:pathLst>
                <a:path extrusionOk="0" h="5383" w="5359">
                  <a:moveTo>
                    <a:pt x="2501" y="1"/>
                  </a:moveTo>
                  <a:lnTo>
                    <a:pt x="2429" y="263"/>
                  </a:lnTo>
                  <a:cubicBezTo>
                    <a:pt x="2191" y="1334"/>
                    <a:pt x="1334" y="2192"/>
                    <a:pt x="262" y="2454"/>
                  </a:cubicBezTo>
                  <a:lnTo>
                    <a:pt x="0" y="2525"/>
                  </a:lnTo>
                  <a:lnTo>
                    <a:pt x="0" y="5383"/>
                  </a:lnTo>
                  <a:lnTo>
                    <a:pt x="381" y="5311"/>
                  </a:lnTo>
                  <a:cubicBezTo>
                    <a:pt x="2929" y="4954"/>
                    <a:pt x="4954" y="2930"/>
                    <a:pt x="5287" y="382"/>
                  </a:cubicBezTo>
                  <a:lnTo>
                    <a:pt x="5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" name="Google Shape;956;p20"/>
          <p:cNvGrpSpPr/>
          <p:nvPr/>
        </p:nvGrpSpPr>
        <p:grpSpPr>
          <a:xfrm>
            <a:off x="5943488" y="1068525"/>
            <a:ext cx="2743224" cy="3668100"/>
            <a:chOff x="5943488" y="1068525"/>
            <a:chExt cx="2743224" cy="3668100"/>
          </a:xfrm>
        </p:grpSpPr>
        <p:sp>
          <p:nvSpPr>
            <p:cNvPr id="957" name="Google Shape;957;p20"/>
            <p:cNvSpPr/>
            <p:nvPr/>
          </p:nvSpPr>
          <p:spPr>
            <a:xfrm>
              <a:off x="5943500" y="1068525"/>
              <a:ext cx="2743200" cy="3668100"/>
            </a:xfrm>
            <a:prstGeom prst="rect">
              <a:avLst/>
            </a:prstGeom>
            <a:solidFill>
              <a:srgbClr val="A45F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58" name="Google Shape;958;p20"/>
            <p:cNvGrpSpPr/>
            <p:nvPr/>
          </p:nvGrpSpPr>
          <p:grpSpPr>
            <a:xfrm>
              <a:off x="6239975" y="2745638"/>
              <a:ext cx="901175" cy="949200"/>
              <a:chOff x="6251850" y="2717000"/>
              <a:chExt cx="901175" cy="949200"/>
            </a:xfrm>
          </p:grpSpPr>
          <p:sp>
            <p:nvSpPr>
              <p:cNvPr id="959" name="Google Shape;959;p20"/>
              <p:cNvSpPr/>
              <p:nvPr/>
            </p:nvSpPr>
            <p:spPr>
              <a:xfrm>
                <a:off x="6251850" y="2717000"/>
                <a:ext cx="900925" cy="949200"/>
              </a:xfrm>
              <a:custGeom>
                <a:rect b="b" l="l" r="r" t="t"/>
                <a:pathLst>
                  <a:path extrusionOk="0" h="37968" w="36037">
                    <a:moveTo>
                      <a:pt x="16146" y="0"/>
                    </a:moveTo>
                    <a:lnTo>
                      <a:pt x="16146" y="0"/>
                    </a:lnTo>
                    <a:cubicBezTo>
                      <a:pt x="9921" y="1343"/>
                      <a:pt x="4764" y="5686"/>
                      <a:pt x="2382" y="11587"/>
                    </a:cubicBezTo>
                    <a:cubicBezTo>
                      <a:pt x="0" y="17489"/>
                      <a:pt x="696" y="24194"/>
                      <a:pt x="4255" y="29478"/>
                    </a:cubicBezTo>
                    <a:cubicBezTo>
                      <a:pt x="7803" y="34771"/>
                      <a:pt x="13744" y="37948"/>
                      <a:pt x="20116" y="37967"/>
                    </a:cubicBezTo>
                    <a:cubicBezTo>
                      <a:pt x="20136" y="37967"/>
                      <a:pt x="20156" y="37967"/>
                      <a:pt x="20175" y="37967"/>
                    </a:cubicBezTo>
                    <a:cubicBezTo>
                      <a:pt x="26525" y="37967"/>
                      <a:pt x="32460" y="34833"/>
                      <a:pt x="36036" y="29595"/>
                    </a:cubicBezTo>
                    <a:lnTo>
                      <a:pt x="36036" y="29595"/>
                    </a:lnTo>
                    <a:cubicBezTo>
                      <a:pt x="33173" y="31304"/>
                      <a:pt x="30016" y="32122"/>
                      <a:pt x="26894" y="32122"/>
                    </a:cubicBezTo>
                    <a:cubicBezTo>
                      <a:pt x="21136" y="32122"/>
                      <a:pt x="15501" y="29338"/>
                      <a:pt x="12068" y="24233"/>
                    </a:cubicBezTo>
                    <a:cubicBezTo>
                      <a:pt x="6774" y="16352"/>
                      <a:pt x="8568" y="5715"/>
                      <a:pt x="16146" y="0"/>
                    </a:cubicBezTo>
                    <a:close/>
                  </a:path>
                </a:pathLst>
              </a:custGeom>
              <a:solidFill>
                <a:srgbClr val="FFE8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20"/>
              <p:cNvSpPr/>
              <p:nvPr/>
            </p:nvSpPr>
            <p:spPr>
              <a:xfrm>
                <a:off x="6345950" y="2720175"/>
                <a:ext cx="807075" cy="844075"/>
              </a:xfrm>
              <a:custGeom>
                <a:rect b="b" l="l" r="r" t="t"/>
                <a:pathLst>
                  <a:path extrusionOk="0" h="33763" w="32283">
                    <a:moveTo>
                      <a:pt x="12225" y="1"/>
                    </a:moveTo>
                    <a:cubicBezTo>
                      <a:pt x="3167" y="4824"/>
                      <a:pt x="1" y="16254"/>
                      <a:pt x="5275" y="25057"/>
                    </a:cubicBezTo>
                    <a:cubicBezTo>
                      <a:pt x="8652" y="30677"/>
                      <a:pt x="14600" y="33763"/>
                      <a:pt x="20677" y="33763"/>
                    </a:cubicBezTo>
                    <a:cubicBezTo>
                      <a:pt x="24109" y="33763"/>
                      <a:pt x="27581" y="32779"/>
                      <a:pt x="30655" y="30713"/>
                    </a:cubicBezTo>
                    <a:cubicBezTo>
                      <a:pt x="31204" y="30341"/>
                      <a:pt x="31743" y="29939"/>
                      <a:pt x="32253" y="29498"/>
                    </a:cubicBezTo>
                    <a:cubicBezTo>
                      <a:pt x="32262" y="29488"/>
                      <a:pt x="32272" y="29478"/>
                      <a:pt x="32282" y="29468"/>
                    </a:cubicBezTo>
                    <a:lnTo>
                      <a:pt x="32282" y="29468"/>
                    </a:lnTo>
                    <a:cubicBezTo>
                      <a:pt x="29419" y="31181"/>
                      <a:pt x="26261" y="31999"/>
                      <a:pt x="23138" y="31999"/>
                    </a:cubicBezTo>
                    <a:cubicBezTo>
                      <a:pt x="17376" y="31999"/>
                      <a:pt x="11737" y="29211"/>
                      <a:pt x="8304" y="24106"/>
                    </a:cubicBezTo>
                    <a:cubicBezTo>
                      <a:pt x="3049" y="16293"/>
                      <a:pt x="4765" y="5745"/>
                      <a:pt x="12225" y="1"/>
                    </a:cubicBezTo>
                    <a:close/>
                  </a:path>
                </a:pathLst>
              </a:custGeom>
              <a:solidFill>
                <a:srgbClr val="FFFFFF">
                  <a:alpha val="276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61" name="Google Shape;961;p20"/>
            <p:cNvSpPr/>
            <p:nvPr/>
          </p:nvSpPr>
          <p:spPr>
            <a:xfrm flipH="1">
              <a:off x="5943488" y="3820550"/>
              <a:ext cx="2743224" cy="916031"/>
            </a:xfrm>
            <a:custGeom>
              <a:rect b="b" l="l" r="r" t="t"/>
              <a:pathLst>
                <a:path extrusionOk="0" h="5110" w="20274">
                  <a:moveTo>
                    <a:pt x="6121" y="1"/>
                  </a:moveTo>
                  <a:cubicBezTo>
                    <a:pt x="3972" y="1"/>
                    <a:pt x="1863" y="575"/>
                    <a:pt x="1" y="1676"/>
                  </a:cubicBezTo>
                  <a:lnTo>
                    <a:pt x="1" y="5110"/>
                  </a:lnTo>
                  <a:lnTo>
                    <a:pt x="20273" y="5110"/>
                  </a:lnTo>
                  <a:lnTo>
                    <a:pt x="20273" y="3436"/>
                  </a:lnTo>
                  <a:lnTo>
                    <a:pt x="19977" y="3297"/>
                  </a:lnTo>
                  <a:cubicBezTo>
                    <a:pt x="18356" y="2582"/>
                    <a:pt x="16700" y="2756"/>
                    <a:pt x="14974" y="2704"/>
                  </a:cubicBezTo>
                  <a:cubicBezTo>
                    <a:pt x="13562" y="2669"/>
                    <a:pt x="13266" y="839"/>
                    <a:pt x="11958" y="839"/>
                  </a:cubicBezTo>
                  <a:cubicBezTo>
                    <a:pt x="11174" y="839"/>
                    <a:pt x="10546" y="1711"/>
                    <a:pt x="9727" y="1711"/>
                  </a:cubicBezTo>
                  <a:cubicBezTo>
                    <a:pt x="8612" y="1711"/>
                    <a:pt x="8176" y="89"/>
                    <a:pt x="7304" y="37"/>
                  </a:cubicBezTo>
                  <a:cubicBezTo>
                    <a:pt x="6973" y="2"/>
                    <a:pt x="6642" y="2"/>
                    <a:pt x="6311" y="2"/>
                  </a:cubicBezTo>
                  <a:cubicBezTo>
                    <a:pt x="6247" y="1"/>
                    <a:pt x="6184" y="1"/>
                    <a:pt x="6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6804074" y="2958378"/>
              <a:ext cx="525493" cy="211724"/>
            </a:xfrm>
            <a:custGeom>
              <a:rect b="b" l="l" r="r" t="t"/>
              <a:pathLst>
                <a:path extrusionOk="0" h="8820" w="21891">
                  <a:moveTo>
                    <a:pt x="6293" y="1"/>
                  </a:moveTo>
                  <a:cubicBezTo>
                    <a:pt x="4990" y="1"/>
                    <a:pt x="3693" y="751"/>
                    <a:pt x="3176" y="2191"/>
                  </a:cubicBezTo>
                  <a:cubicBezTo>
                    <a:pt x="2402" y="2200"/>
                    <a:pt x="1774" y="2838"/>
                    <a:pt x="1774" y="3622"/>
                  </a:cubicBezTo>
                  <a:cubicBezTo>
                    <a:pt x="1774" y="3690"/>
                    <a:pt x="1784" y="3769"/>
                    <a:pt x="1794" y="3837"/>
                  </a:cubicBezTo>
                  <a:lnTo>
                    <a:pt x="1804" y="3847"/>
                  </a:lnTo>
                  <a:cubicBezTo>
                    <a:pt x="745" y="4014"/>
                    <a:pt x="0" y="4965"/>
                    <a:pt x="79" y="6033"/>
                  </a:cubicBezTo>
                  <a:cubicBezTo>
                    <a:pt x="167" y="7102"/>
                    <a:pt x="1059" y="7915"/>
                    <a:pt x="2127" y="7915"/>
                  </a:cubicBezTo>
                  <a:lnTo>
                    <a:pt x="2274" y="7915"/>
                  </a:lnTo>
                  <a:cubicBezTo>
                    <a:pt x="2689" y="8676"/>
                    <a:pt x="4246" y="8816"/>
                    <a:pt x="6318" y="8816"/>
                  </a:cubicBezTo>
                  <a:cubicBezTo>
                    <a:pt x="7532" y="8816"/>
                    <a:pt x="8921" y="8768"/>
                    <a:pt x="10362" y="8768"/>
                  </a:cubicBezTo>
                  <a:cubicBezTo>
                    <a:pt x="11817" y="8768"/>
                    <a:pt x="13421" y="8820"/>
                    <a:pt x="14915" y="8820"/>
                  </a:cubicBezTo>
                  <a:cubicBezTo>
                    <a:pt x="15778" y="8820"/>
                    <a:pt x="16603" y="8803"/>
                    <a:pt x="17342" y="8749"/>
                  </a:cubicBezTo>
                  <a:cubicBezTo>
                    <a:pt x="17528" y="8759"/>
                    <a:pt x="17724" y="8768"/>
                    <a:pt x="17930" y="8768"/>
                  </a:cubicBezTo>
                  <a:cubicBezTo>
                    <a:pt x="20116" y="8768"/>
                    <a:pt x="21890" y="7945"/>
                    <a:pt x="21890" y="6935"/>
                  </a:cubicBezTo>
                  <a:cubicBezTo>
                    <a:pt x="21890" y="5916"/>
                    <a:pt x="20116" y="5092"/>
                    <a:pt x="17930" y="5092"/>
                  </a:cubicBezTo>
                  <a:cubicBezTo>
                    <a:pt x="17567" y="5092"/>
                    <a:pt x="17214" y="5112"/>
                    <a:pt x="16861" y="5161"/>
                  </a:cubicBezTo>
                  <a:lnTo>
                    <a:pt x="16861" y="5092"/>
                  </a:lnTo>
                  <a:cubicBezTo>
                    <a:pt x="16861" y="3406"/>
                    <a:pt x="15475" y="2188"/>
                    <a:pt x="13956" y="2188"/>
                  </a:cubicBezTo>
                  <a:cubicBezTo>
                    <a:pt x="13497" y="2188"/>
                    <a:pt x="13026" y="2300"/>
                    <a:pt x="12577" y="2543"/>
                  </a:cubicBezTo>
                  <a:cubicBezTo>
                    <a:pt x="12347" y="1581"/>
                    <a:pt x="11508" y="1026"/>
                    <a:pt x="10651" y="1026"/>
                  </a:cubicBezTo>
                  <a:cubicBezTo>
                    <a:pt x="10119" y="1026"/>
                    <a:pt x="9581" y="1239"/>
                    <a:pt x="9176" y="1700"/>
                  </a:cubicBezTo>
                  <a:cubicBezTo>
                    <a:pt x="8537" y="554"/>
                    <a:pt x="7413" y="1"/>
                    <a:pt x="62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7903700" y="3170088"/>
              <a:ext cx="560875" cy="269650"/>
            </a:xfrm>
            <a:custGeom>
              <a:rect b="b" l="l" r="r" t="t"/>
              <a:pathLst>
                <a:path extrusionOk="0" h="10786" w="22435">
                  <a:moveTo>
                    <a:pt x="11655" y="1"/>
                  </a:moveTo>
                  <a:cubicBezTo>
                    <a:pt x="10470" y="1"/>
                    <a:pt x="9276" y="572"/>
                    <a:pt x="8559" y="1823"/>
                  </a:cubicBezTo>
                  <a:cubicBezTo>
                    <a:pt x="8156" y="1644"/>
                    <a:pt x="7663" y="1554"/>
                    <a:pt x="7215" y="1554"/>
                  </a:cubicBezTo>
                  <a:cubicBezTo>
                    <a:pt x="7193" y="1554"/>
                    <a:pt x="7172" y="1553"/>
                    <a:pt x="7151" y="1553"/>
                  </a:cubicBezTo>
                  <a:cubicBezTo>
                    <a:pt x="4631" y="1553"/>
                    <a:pt x="2876" y="4173"/>
                    <a:pt x="3854" y="6528"/>
                  </a:cubicBezTo>
                  <a:lnTo>
                    <a:pt x="2868" y="6528"/>
                  </a:lnTo>
                  <a:cubicBezTo>
                    <a:pt x="0" y="6528"/>
                    <a:pt x="0" y="10785"/>
                    <a:pt x="2868" y="10785"/>
                  </a:cubicBezTo>
                  <a:lnTo>
                    <a:pt x="19493" y="10785"/>
                  </a:lnTo>
                  <a:cubicBezTo>
                    <a:pt x="19508" y="10785"/>
                    <a:pt x="19523" y="10785"/>
                    <a:pt x="19539" y="10785"/>
                  </a:cubicBezTo>
                  <a:cubicBezTo>
                    <a:pt x="21963" y="10785"/>
                    <a:pt x="22435" y="7285"/>
                    <a:pt x="20075" y="6617"/>
                  </a:cubicBezTo>
                  <a:cubicBezTo>
                    <a:pt x="20075" y="4601"/>
                    <a:pt x="18462" y="2988"/>
                    <a:pt x="16490" y="2988"/>
                  </a:cubicBezTo>
                  <a:cubicBezTo>
                    <a:pt x="16042" y="2988"/>
                    <a:pt x="15639" y="3077"/>
                    <a:pt x="15280" y="3212"/>
                  </a:cubicBezTo>
                  <a:cubicBezTo>
                    <a:pt x="15043" y="1178"/>
                    <a:pt x="13357" y="1"/>
                    <a:pt x="116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0"/>
            <p:cNvSpPr/>
            <p:nvPr/>
          </p:nvSpPr>
          <p:spPr>
            <a:xfrm flipH="1">
              <a:off x="7599630" y="2481298"/>
              <a:ext cx="901198" cy="363075"/>
            </a:xfrm>
            <a:custGeom>
              <a:rect b="b" l="l" r="r" t="t"/>
              <a:pathLst>
                <a:path extrusionOk="0" h="8820" w="21891">
                  <a:moveTo>
                    <a:pt x="6293" y="1"/>
                  </a:moveTo>
                  <a:cubicBezTo>
                    <a:pt x="4990" y="1"/>
                    <a:pt x="3693" y="751"/>
                    <a:pt x="3176" y="2191"/>
                  </a:cubicBezTo>
                  <a:cubicBezTo>
                    <a:pt x="2402" y="2200"/>
                    <a:pt x="1774" y="2838"/>
                    <a:pt x="1774" y="3622"/>
                  </a:cubicBezTo>
                  <a:cubicBezTo>
                    <a:pt x="1774" y="3690"/>
                    <a:pt x="1784" y="3769"/>
                    <a:pt x="1794" y="3837"/>
                  </a:cubicBezTo>
                  <a:lnTo>
                    <a:pt x="1804" y="3847"/>
                  </a:lnTo>
                  <a:cubicBezTo>
                    <a:pt x="745" y="4014"/>
                    <a:pt x="0" y="4965"/>
                    <a:pt x="79" y="6033"/>
                  </a:cubicBezTo>
                  <a:cubicBezTo>
                    <a:pt x="167" y="7102"/>
                    <a:pt x="1059" y="7915"/>
                    <a:pt x="2127" y="7915"/>
                  </a:cubicBezTo>
                  <a:lnTo>
                    <a:pt x="2274" y="7915"/>
                  </a:lnTo>
                  <a:cubicBezTo>
                    <a:pt x="2689" y="8676"/>
                    <a:pt x="4246" y="8816"/>
                    <a:pt x="6318" y="8816"/>
                  </a:cubicBezTo>
                  <a:cubicBezTo>
                    <a:pt x="7532" y="8816"/>
                    <a:pt x="8921" y="8768"/>
                    <a:pt x="10362" y="8768"/>
                  </a:cubicBezTo>
                  <a:cubicBezTo>
                    <a:pt x="11817" y="8768"/>
                    <a:pt x="13421" y="8820"/>
                    <a:pt x="14915" y="8820"/>
                  </a:cubicBezTo>
                  <a:cubicBezTo>
                    <a:pt x="15778" y="8820"/>
                    <a:pt x="16603" y="8803"/>
                    <a:pt x="17342" y="8749"/>
                  </a:cubicBezTo>
                  <a:cubicBezTo>
                    <a:pt x="17528" y="8759"/>
                    <a:pt x="17724" y="8768"/>
                    <a:pt x="17930" y="8768"/>
                  </a:cubicBezTo>
                  <a:cubicBezTo>
                    <a:pt x="20116" y="8768"/>
                    <a:pt x="21890" y="7945"/>
                    <a:pt x="21890" y="6935"/>
                  </a:cubicBezTo>
                  <a:cubicBezTo>
                    <a:pt x="21890" y="5916"/>
                    <a:pt x="20116" y="5092"/>
                    <a:pt x="17930" y="5092"/>
                  </a:cubicBezTo>
                  <a:cubicBezTo>
                    <a:pt x="17567" y="5092"/>
                    <a:pt x="17214" y="5112"/>
                    <a:pt x="16861" y="5161"/>
                  </a:cubicBezTo>
                  <a:lnTo>
                    <a:pt x="16861" y="5092"/>
                  </a:lnTo>
                  <a:cubicBezTo>
                    <a:pt x="16861" y="3406"/>
                    <a:pt x="15475" y="2188"/>
                    <a:pt x="13956" y="2188"/>
                  </a:cubicBezTo>
                  <a:cubicBezTo>
                    <a:pt x="13497" y="2188"/>
                    <a:pt x="13026" y="2300"/>
                    <a:pt x="12577" y="2543"/>
                  </a:cubicBezTo>
                  <a:cubicBezTo>
                    <a:pt x="12347" y="1581"/>
                    <a:pt x="11508" y="1026"/>
                    <a:pt x="10651" y="1026"/>
                  </a:cubicBezTo>
                  <a:cubicBezTo>
                    <a:pt x="10119" y="1026"/>
                    <a:pt x="9581" y="1239"/>
                    <a:pt x="9176" y="1700"/>
                  </a:cubicBezTo>
                  <a:cubicBezTo>
                    <a:pt x="8537" y="554"/>
                    <a:pt x="7413" y="1"/>
                    <a:pt x="62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20"/>
          <p:cNvGrpSpPr/>
          <p:nvPr/>
        </p:nvGrpSpPr>
        <p:grpSpPr>
          <a:xfrm>
            <a:off x="457176" y="1068525"/>
            <a:ext cx="2743224" cy="3668100"/>
            <a:chOff x="457176" y="1068525"/>
            <a:chExt cx="2743224" cy="3668100"/>
          </a:xfrm>
        </p:grpSpPr>
        <p:sp>
          <p:nvSpPr>
            <p:cNvPr id="966" name="Google Shape;966;p20"/>
            <p:cNvSpPr/>
            <p:nvPr/>
          </p:nvSpPr>
          <p:spPr>
            <a:xfrm>
              <a:off x="457200" y="1068525"/>
              <a:ext cx="2743200" cy="3668100"/>
            </a:xfrm>
            <a:prstGeom prst="rect">
              <a:avLst/>
            </a:prstGeom>
            <a:solidFill>
              <a:srgbClr val="FFF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0"/>
            <p:cNvSpPr/>
            <p:nvPr/>
          </p:nvSpPr>
          <p:spPr>
            <a:xfrm flipH="1">
              <a:off x="457176" y="3820550"/>
              <a:ext cx="2743224" cy="916031"/>
            </a:xfrm>
            <a:custGeom>
              <a:rect b="b" l="l" r="r" t="t"/>
              <a:pathLst>
                <a:path extrusionOk="0" h="5110" w="20274">
                  <a:moveTo>
                    <a:pt x="6121" y="1"/>
                  </a:moveTo>
                  <a:cubicBezTo>
                    <a:pt x="3972" y="1"/>
                    <a:pt x="1863" y="575"/>
                    <a:pt x="1" y="1676"/>
                  </a:cubicBezTo>
                  <a:lnTo>
                    <a:pt x="1" y="5110"/>
                  </a:lnTo>
                  <a:lnTo>
                    <a:pt x="20273" y="5110"/>
                  </a:lnTo>
                  <a:lnTo>
                    <a:pt x="20273" y="3436"/>
                  </a:lnTo>
                  <a:lnTo>
                    <a:pt x="19977" y="3297"/>
                  </a:lnTo>
                  <a:cubicBezTo>
                    <a:pt x="18356" y="2582"/>
                    <a:pt x="16700" y="2756"/>
                    <a:pt x="14974" y="2704"/>
                  </a:cubicBezTo>
                  <a:cubicBezTo>
                    <a:pt x="13562" y="2669"/>
                    <a:pt x="13266" y="839"/>
                    <a:pt x="11958" y="839"/>
                  </a:cubicBezTo>
                  <a:cubicBezTo>
                    <a:pt x="11174" y="839"/>
                    <a:pt x="10546" y="1711"/>
                    <a:pt x="9727" y="1711"/>
                  </a:cubicBezTo>
                  <a:cubicBezTo>
                    <a:pt x="8612" y="1711"/>
                    <a:pt x="8176" y="89"/>
                    <a:pt x="7304" y="37"/>
                  </a:cubicBezTo>
                  <a:cubicBezTo>
                    <a:pt x="6973" y="2"/>
                    <a:pt x="6642" y="2"/>
                    <a:pt x="6311" y="2"/>
                  </a:cubicBezTo>
                  <a:cubicBezTo>
                    <a:pt x="6247" y="1"/>
                    <a:pt x="6184" y="1"/>
                    <a:pt x="6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227177" y="2571746"/>
              <a:ext cx="676741" cy="272631"/>
            </a:xfrm>
            <a:custGeom>
              <a:rect b="b" l="l" r="r" t="t"/>
              <a:pathLst>
                <a:path extrusionOk="0" h="8823" w="21901">
                  <a:moveTo>
                    <a:pt x="6307" y="1"/>
                  </a:moveTo>
                  <a:cubicBezTo>
                    <a:pt x="5002" y="1"/>
                    <a:pt x="3703" y="751"/>
                    <a:pt x="3186" y="2187"/>
                  </a:cubicBezTo>
                  <a:cubicBezTo>
                    <a:pt x="2412" y="2207"/>
                    <a:pt x="1784" y="2844"/>
                    <a:pt x="1784" y="3618"/>
                  </a:cubicBezTo>
                  <a:cubicBezTo>
                    <a:pt x="1784" y="3697"/>
                    <a:pt x="1794" y="3765"/>
                    <a:pt x="1804" y="3844"/>
                  </a:cubicBezTo>
                  <a:cubicBezTo>
                    <a:pt x="755" y="4010"/>
                    <a:pt x="0" y="4961"/>
                    <a:pt x="88" y="6030"/>
                  </a:cubicBezTo>
                  <a:cubicBezTo>
                    <a:pt x="177" y="7098"/>
                    <a:pt x="1069" y="7912"/>
                    <a:pt x="2137" y="7912"/>
                  </a:cubicBezTo>
                  <a:lnTo>
                    <a:pt x="2284" y="7912"/>
                  </a:lnTo>
                  <a:cubicBezTo>
                    <a:pt x="2700" y="8681"/>
                    <a:pt x="4261" y="8822"/>
                    <a:pt x="6342" y="8822"/>
                  </a:cubicBezTo>
                  <a:cubicBezTo>
                    <a:pt x="7551" y="8822"/>
                    <a:pt x="8935" y="8775"/>
                    <a:pt x="10372" y="8775"/>
                  </a:cubicBezTo>
                  <a:cubicBezTo>
                    <a:pt x="11821" y="8775"/>
                    <a:pt x="13418" y="8822"/>
                    <a:pt x="14907" y="8822"/>
                  </a:cubicBezTo>
                  <a:cubicBezTo>
                    <a:pt x="15776" y="8822"/>
                    <a:pt x="16608" y="8806"/>
                    <a:pt x="17352" y="8755"/>
                  </a:cubicBezTo>
                  <a:cubicBezTo>
                    <a:pt x="17538" y="8765"/>
                    <a:pt x="17734" y="8775"/>
                    <a:pt x="17930" y="8775"/>
                  </a:cubicBezTo>
                  <a:cubicBezTo>
                    <a:pt x="20126" y="8775"/>
                    <a:pt x="21900" y="7951"/>
                    <a:pt x="21900" y="6932"/>
                  </a:cubicBezTo>
                  <a:cubicBezTo>
                    <a:pt x="21900" y="5912"/>
                    <a:pt x="20126" y="5099"/>
                    <a:pt x="17930" y="5099"/>
                  </a:cubicBezTo>
                  <a:cubicBezTo>
                    <a:pt x="17577" y="5099"/>
                    <a:pt x="17224" y="5118"/>
                    <a:pt x="16871" y="5157"/>
                  </a:cubicBezTo>
                  <a:lnTo>
                    <a:pt x="16871" y="5099"/>
                  </a:lnTo>
                  <a:cubicBezTo>
                    <a:pt x="16871" y="3404"/>
                    <a:pt x="15482" y="2189"/>
                    <a:pt x="13962" y="2189"/>
                  </a:cubicBezTo>
                  <a:cubicBezTo>
                    <a:pt x="13504" y="2189"/>
                    <a:pt x="13034" y="2299"/>
                    <a:pt x="12587" y="2540"/>
                  </a:cubicBezTo>
                  <a:cubicBezTo>
                    <a:pt x="12357" y="1578"/>
                    <a:pt x="11518" y="1023"/>
                    <a:pt x="10660" y="1023"/>
                  </a:cubicBezTo>
                  <a:cubicBezTo>
                    <a:pt x="10129" y="1023"/>
                    <a:pt x="9591" y="1236"/>
                    <a:pt x="9186" y="1697"/>
                  </a:cubicBezTo>
                  <a:cubicBezTo>
                    <a:pt x="8548" y="552"/>
                    <a:pt x="7425" y="1"/>
                    <a:pt x="6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69" name="Google Shape;969;p20"/>
            <p:cNvGrpSpPr/>
            <p:nvPr/>
          </p:nvGrpSpPr>
          <p:grpSpPr>
            <a:xfrm>
              <a:off x="770050" y="2742050"/>
              <a:ext cx="901183" cy="900773"/>
              <a:chOff x="770050" y="2742050"/>
              <a:chExt cx="901183" cy="900773"/>
            </a:xfrm>
          </p:grpSpPr>
          <p:sp>
            <p:nvSpPr>
              <p:cNvPr id="970" name="Google Shape;970;p20"/>
              <p:cNvSpPr/>
              <p:nvPr/>
            </p:nvSpPr>
            <p:spPr>
              <a:xfrm>
                <a:off x="770050" y="2742050"/>
                <a:ext cx="901183" cy="900773"/>
              </a:xfrm>
              <a:custGeom>
                <a:rect b="b" l="l" r="r" t="t"/>
                <a:pathLst>
                  <a:path extrusionOk="0" h="11820" w="11825">
                    <a:moveTo>
                      <a:pt x="5912" y="1"/>
                    </a:moveTo>
                    <a:cubicBezTo>
                      <a:pt x="5596" y="940"/>
                      <a:pt x="5288" y="1400"/>
                      <a:pt x="4882" y="1400"/>
                    </a:cubicBezTo>
                    <a:cubicBezTo>
                      <a:pt x="4546" y="1400"/>
                      <a:pt x="4142" y="1085"/>
                      <a:pt x="3611" y="464"/>
                    </a:cubicBezTo>
                    <a:lnTo>
                      <a:pt x="3611" y="464"/>
                    </a:lnTo>
                    <a:cubicBezTo>
                      <a:pt x="3721" y="1635"/>
                      <a:pt x="3567" y="2172"/>
                      <a:pt x="3004" y="2172"/>
                    </a:cubicBezTo>
                    <a:cubicBezTo>
                      <a:pt x="2704" y="2172"/>
                      <a:pt x="2288" y="2020"/>
                      <a:pt x="1735" y="1730"/>
                    </a:cubicBezTo>
                    <a:lnTo>
                      <a:pt x="1735" y="1730"/>
                    </a:lnTo>
                    <a:cubicBezTo>
                      <a:pt x="2464" y="3121"/>
                      <a:pt x="2318" y="3643"/>
                      <a:pt x="1072" y="3643"/>
                    </a:cubicBezTo>
                    <a:cubicBezTo>
                      <a:pt x="892" y="3643"/>
                      <a:pt x="690" y="3632"/>
                      <a:pt x="464" y="3611"/>
                    </a:cubicBezTo>
                    <a:lnTo>
                      <a:pt x="464" y="3611"/>
                    </a:lnTo>
                    <a:cubicBezTo>
                      <a:pt x="1838" y="4778"/>
                      <a:pt x="1718" y="5329"/>
                      <a:pt x="0" y="5913"/>
                    </a:cubicBezTo>
                    <a:cubicBezTo>
                      <a:pt x="1718" y="6491"/>
                      <a:pt x="1838" y="7042"/>
                      <a:pt x="464" y="8209"/>
                    </a:cubicBezTo>
                    <a:cubicBezTo>
                      <a:pt x="690" y="8188"/>
                      <a:pt x="892" y="8177"/>
                      <a:pt x="1072" y="8177"/>
                    </a:cubicBezTo>
                    <a:cubicBezTo>
                      <a:pt x="2318" y="8177"/>
                      <a:pt x="2464" y="8698"/>
                      <a:pt x="1735" y="10090"/>
                    </a:cubicBezTo>
                    <a:cubicBezTo>
                      <a:pt x="2288" y="9800"/>
                      <a:pt x="2704" y="9648"/>
                      <a:pt x="3004" y="9648"/>
                    </a:cubicBezTo>
                    <a:cubicBezTo>
                      <a:pt x="3567" y="9648"/>
                      <a:pt x="3721" y="10185"/>
                      <a:pt x="3611" y="11356"/>
                    </a:cubicBezTo>
                    <a:cubicBezTo>
                      <a:pt x="4142" y="10735"/>
                      <a:pt x="4546" y="10420"/>
                      <a:pt x="4882" y="10420"/>
                    </a:cubicBezTo>
                    <a:cubicBezTo>
                      <a:pt x="5288" y="10420"/>
                      <a:pt x="5596" y="10880"/>
                      <a:pt x="5912" y="11819"/>
                    </a:cubicBezTo>
                    <a:cubicBezTo>
                      <a:pt x="6228" y="10880"/>
                      <a:pt x="6536" y="10420"/>
                      <a:pt x="6942" y="10420"/>
                    </a:cubicBezTo>
                    <a:cubicBezTo>
                      <a:pt x="7279" y="10420"/>
                      <a:pt x="7683" y="10735"/>
                      <a:pt x="8214" y="11356"/>
                    </a:cubicBezTo>
                    <a:cubicBezTo>
                      <a:pt x="8103" y="10185"/>
                      <a:pt x="8258" y="9648"/>
                      <a:pt x="8821" y="9648"/>
                    </a:cubicBezTo>
                    <a:cubicBezTo>
                      <a:pt x="9121" y="9648"/>
                      <a:pt x="9536" y="9800"/>
                      <a:pt x="10090" y="10090"/>
                    </a:cubicBezTo>
                    <a:cubicBezTo>
                      <a:pt x="9361" y="8698"/>
                      <a:pt x="9502" y="8177"/>
                      <a:pt x="10747" y="8177"/>
                    </a:cubicBezTo>
                    <a:cubicBezTo>
                      <a:pt x="10927" y="8177"/>
                      <a:pt x="11129" y="8188"/>
                      <a:pt x="11355" y="8209"/>
                    </a:cubicBezTo>
                    <a:cubicBezTo>
                      <a:pt x="9986" y="7042"/>
                      <a:pt x="10106" y="6491"/>
                      <a:pt x="11824" y="5913"/>
                    </a:cubicBezTo>
                    <a:cubicBezTo>
                      <a:pt x="10106" y="5329"/>
                      <a:pt x="9986" y="4778"/>
                      <a:pt x="11355" y="3611"/>
                    </a:cubicBezTo>
                    <a:lnTo>
                      <a:pt x="11355" y="3611"/>
                    </a:lnTo>
                    <a:cubicBezTo>
                      <a:pt x="11129" y="3632"/>
                      <a:pt x="10927" y="3643"/>
                      <a:pt x="10747" y="3643"/>
                    </a:cubicBezTo>
                    <a:cubicBezTo>
                      <a:pt x="9502" y="3643"/>
                      <a:pt x="9361" y="3121"/>
                      <a:pt x="10090" y="1730"/>
                    </a:cubicBezTo>
                    <a:lnTo>
                      <a:pt x="10090" y="1730"/>
                    </a:lnTo>
                    <a:cubicBezTo>
                      <a:pt x="9536" y="2020"/>
                      <a:pt x="9121" y="2172"/>
                      <a:pt x="8821" y="2172"/>
                    </a:cubicBezTo>
                    <a:cubicBezTo>
                      <a:pt x="8258" y="2172"/>
                      <a:pt x="8103" y="1635"/>
                      <a:pt x="8214" y="464"/>
                    </a:cubicBezTo>
                    <a:lnTo>
                      <a:pt x="8214" y="464"/>
                    </a:lnTo>
                    <a:cubicBezTo>
                      <a:pt x="7683" y="1085"/>
                      <a:pt x="7279" y="1400"/>
                      <a:pt x="6942" y="1400"/>
                    </a:cubicBezTo>
                    <a:cubicBezTo>
                      <a:pt x="6536" y="1400"/>
                      <a:pt x="6228" y="940"/>
                      <a:pt x="5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20"/>
              <p:cNvSpPr/>
              <p:nvPr/>
            </p:nvSpPr>
            <p:spPr>
              <a:xfrm>
                <a:off x="867294" y="2865050"/>
                <a:ext cx="680479" cy="654699"/>
              </a:xfrm>
              <a:custGeom>
                <a:rect b="b" l="l" r="r" t="t"/>
                <a:pathLst>
                  <a:path extrusionOk="0" h="8591" w="8929">
                    <a:moveTo>
                      <a:pt x="4636" y="416"/>
                    </a:moveTo>
                    <a:lnTo>
                      <a:pt x="4636" y="421"/>
                    </a:lnTo>
                    <a:cubicBezTo>
                      <a:pt x="6774" y="421"/>
                      <a:pt x="8509" y="2155"/>
                      <a:pt x="8514" y="4293"/>
                    </a:cubicBezTo>
                    <a:cubicBezTo>
                      <a:pt x="8514" y="5864"/>
                      <a:pt x="7570" y="7276"/>
                      <a:pt x="6120" y="7876"/>
                    </a:cubicBezTo>
                    <a:cubicBezTo>
                      <a:pt x="5638" y="8076"/>
                      <a:pt x="5133" y="8173"/>
                      <a:pt x="4631" y="8173"/>
                    </a:cubicBezTo>
                    <a:cubicBezTo>
                      <a:pt x="3623" y="8173"/>
                      <a:pt x="2633" y="7780"/>
                      <a:pt x="1893" y="7037"/>
                    </a:cubicBezTo>
                    <a:cubicBezTo>
                      <a:pt x="780" y="5929"/>
                      <a:pt x="453" y="4261"/>
                      <a:pt x="1053" y="2810"/>
                    </a:cubicBezTo>
                    <a:cubicBezTo>
                      <a:pt x="1653" y="1359"/>
                      <a:pt x="3066" y="416"/>
                      <a:pt x="4636" y="416"/>
                    </a:cubicBezTo>
                    <a:close/>
                    <a:moveTo>
                      <a:pt x="4634" y="0"/>
                    </a:moveTo>
                    <a:cubicBezTo>
                      <a:pt x="3517" y="0"/>
                      <a:pt x="2419" y="437"/>
                      <a:pt x="1598" y="1261"/>
                    </a:cubicBezTo>
                    <a:cubicBezTo>
                      <a:pt x="371" y="2488"/>
                      <a:pt x="0" y="4337"/>
                      <a:pt x="666" y="5940"/>
                    </a:cubicBezTo>
                    <a:cubicBezTo>
                      <a:pt x="1331" y="7544"/>
                      <a:pt x="2896" y="8591"/>
                      <a:pt x="4636" y="8591"/>
                    </a:cubicBezTo>
                    <a:cubicBezTo>
                      <a:pt x="7009" y="8585"/>
                      <a:pt x="8928" y="6666"/>
                      <a:pt x="8928" y="4299"/>
                    </a:cubicBezTo>
                    <a:cubicBezTo>
                      <a:pt x="8928" y="2559"/>
                      <a:pt x="7887" y="994"/>
                      <a:pt x="6278" y="328"/>
                    </a:cubicBezTo>
                    <a:cubicBezTo>
                      <a:pt x="5746" y="108"/>
                      <a:pt x="5188" y="0"/>
                      <a:pt x="4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72" name="Google Shape;972;p20"/>
          <p:cNvGrpSpPr/>
          <p:nvPr/>
        </p:nvGrpSpPr>
        <p:grpSpPr>
          <a:xfrm>
            <a:off x="3200350" y="1068525"/>
            <a:ext cx="2743263" cy="3668100"/>
            <a:chOff x="3200350" y="1068525"/>
            <a:chExt cx="2743263" cy="3668100"/>
          </a:xfrm>
        </p:grpSpPr>
        <p:sp>
          <p:nvSpPr>
            <p:cNvPr id="973" name="Google Shape;973;p20"/>
            <p:cNvSpPr/>
            <p:nvPr/>
          </p:nvSpPr>
          <p:spPr>
            <a:xfrm>
              <a:off x="3200350" y="1068525"/>
              <a:ext cx="2743200" cy="3668100"/>
            </a:xfrm>
            <a:prstGeom prst="rect">
              <a:avLst/>
            </a:prstGeom>
            <a:solidFill>
              <a:srgbClr val="FFD0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4936502" y="2571746"/>
              <a:ext cx="676741" cy="272631"/>
            </a:xfrm>
            <a:custGeom>
              <a:rect b="b" l="l" r="r" t="t"/>
              <a:pathLst>
                <a:path extrusionOk="0" h="8823" w="21901">
                  <a:moveTo>
                    <a:pt x="6307" y="1"/>
                  </a:moveTo>
                  <a:cubicBezTo>
                    <a:pt x="5002" y="1"/>
                    <a:pt x="3703" y="751"/>
                    <a:pt x="3186" y="2187"/>
                  </a:cubicBezTo>
                  <a:cubicBezTo>
                    <a:pt x="2412" y="2207"/>
                    <a:pt x="1784" y="2844"/>
                    <a:pt x="1784" y="3618"/>
                  </a:cubicBezTo>
                  <a:cubicBezTo>
                    <a:pt x="1784" y="3697"/>
                    <a:pt x="1794" y="3765"/>
                    <a:pt x="1804" y="3844"/>
                  </a:cubicBezTo>
                  <a:cubicBezTo>
                    <a:pt x="755" y="4010"/>
                    <a:pt x="0" y="4961"/>
                    <a:pt x="88" y="6030"/>
                  </a:cubicBezTo>
                  <a:cubicBezTo>
                    <a:pt x="177" y="7098"/>
                    <a:pt x="1069" y="7912"/>
                    <a:pt x="2137" y="7912"/>
                  </a:cubicBezTo>
                  <a:lnTo>
                    <a:pt x="2284" y="7912"/>
                  </a:lnTo>
                  <a:cubicBezTo>
                    <a:pt x="2700" y="8681"/>
                    <a:pt x="4261" y="8822"/>
                    <a:pt x="6342" y="8822"/>
                  </a:cubicBezTo>
                  <a:cubicBezTo>
                    <a:pt x="7551" y="8822"/>
                    <a:pt x="8935" y="8775"/>
                    <a:pt x="10372" y="8775"/>
                  </a:cubicBezTo>
                  <a:cubicBezTo>
                    <a:pt x="11821" y="8775"/>
                    <a:pt x="13418" y="8822"/>
                    <a:pt x="14907" y="8822"/>
                  </a:cubicBezTo>
                  <a:cubicBezTo>
                    <a:pt x="15776" y="8822"/>
                    <a:pt x="16608" y="8806"/>
                    <a:pt x="17352" y="8755"/>
                  </a:cubicBezTo>
                  <a:cubicBezTo>
                    <a:pt x="17538" y="8765"/>
                    <a:pt x="17734" y="8775"/>
                    <a:pt x="17930" y="8775"/>
                  </a:cubicBezTo>
                  <a:cubicBezTo>
                    <a:pt x="20126" y="8775"/>
                    <a:pt x="21900" y="7951"/>
                    <a:pt x="21900" y="6932"/>
                  </a:cubicBezTo>
                  <a:cubicBezTo>
                    <a:pt x="21900" y="5912"/>
                    <a:pt x="20126" y="5099"/>
                    <a:pt x="17930" y="5099"/>
                  </a:cubicBezTo>
                  <a:cubicBezTo>
                    <a:pt x="17577" y="5099"/>
                    <a:pt x="17224" y="5118"/>
                    <a:pt x="16871" y="5157"/>
                  </a:cubicBezTo>
                  <a:lnTo>
                    <a:pt x="16871" y="5099"/>
                  </a:lnTo>
                  <a:cubicBezTo>
                    <a:pt x="16871" y="3404"/>
                    <a:pt x="15482" y="2189"/>
                    <a:pt x="13962" y="2189"/>
                  </a:cubicBezTo>
                  <a:cubicBezTo>
                    <a:pt x="13504" y="2189"/>
                    <a:pt x="13034" y="2299"/>
                    <a:pt x="12587" y="2540"/>
                  </a:cubicBezTo>
                  <a:cubicBezTo>
                    <a:pt x="12357" y="1578"/>
                    <a:pt x="11518" y="1023"/>
                    <a:pt x="10660" y="1023"/>
                  </a:cubicBezTo>
                  <a:cubicBezTo>
                    <a:pt x="10129" y="1023"/>
                    <a:pt x="9591" y="1236"/>
                    <a:pt x="9186" y="1697"/>
                  </a:cubicBezTo>
                  <a:cubicBezTo>
                    <a:pt x="8548" y="552"/>
                    <a:pt x="7425" y="1"/>
                    <a:pt x="6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4712075" y="3392575"/>
              <a:ext cx="901183" cy="900773"/>
            </a:xfrm>
            <a:custGeom>
              <a:rect b="b" l="l" r="r" t="t"/>
              <a:pathLst>
                <a:path extrusionOk="0" h="11820" w="11825">
                  <a:moveTo>
                    <a:pt x="5912" y="1"/>
                  </a:moveTo>
                  <a:cubicBezTo>
                    <a:pt x="5596" y="940"/>
                    <a:pt x="5288" y="1400"/>
                    <a:pt x="4882" y="1400"/>
                  </a:cubicBezTo>
                  <a:cubicBezTo>
                    <a:pt x="4546" y="1400"/>
                    <a:pt x="4142" y="1085"/>
                    <a:pt x="3611" y="464"/>
                  </a:cubicBezTo>
                  <a:lnTo>
                    <a:pt x="3611" y="464"/>
                  </a:lnTo>
                  <a:cubicBezTo>
                    <a:pt x="3721" y="1635"/>
                    <a:pt x="3567" y="2172"/>
                    <a:pt x="3004" y="2172"/>
                  </a:cubicBezTo>
                  <a:cubicBezTo>
                    <a:pt x="2704" y="2172"/>
                    <a:pt x="2288" y="2020"/>
                    <a:pt x="1735" y="1730"/>
                  </a:cubicBezTo>
                  <a:lnTo>
                    <a:pt x="1735" y="1730"/>
                  </a:lnTo>
                  <a:cubicBezTo>
                    <a:pt x="2464" y="3121"/>
                    <a:pt x="2318" y="3643"/>
                    <a:pt x="1072" y="3643"/>
                  </a:cubicBezTo>
                  <a:cubicBezTo>
                    <a:pt x="892" y="3643"/>
                    <a:pt x="690" y="3632"/>
                    <a:pt x="464" y="3611"/>
                  </a:cubicBezTo>
                  <a:lnTo>
                    <a:pt x="464" y="3611"/>
                  </a:lnTo>
                  <a:cubicBezTo>
                    <a:pt x="1838" y="4778"/>
                    <a:pt x="1718" y="5329"/>
                    <a:pt x="0" y="5913"/>
                  </a:cubicBezTo>
                  <a:cubicBezTo>
                    <a:pt x="1718" y="6491"/>
                    <a:pt x="1838" y="7042"/>
                    <a:pt x="464" y="8209"/>
                  </a:cubicBezTo>
                  <a:cubicBezTo>
                    <a:pt x="690" y="8188"/>
                    <a:pt x="892" y="8177"/>
                    <a:pt x="1072" y="8177"/>
                  </a:cubicBezTo>
                  <a:cubicBezTo>
                    <a:pt x="2318" y="8177"/>
                    <a:pt x="2464" y="8698"/>
                    <a:pt x="1735" y="10090"/>
                  </a:cubicBezTo>
                  <a:cubicBezTo>
                    <a:pt x="2288" y="9800"/>
                    <a:pt x="2704" y="9648"/>
                    <a:pt x="3004" y="9648"/>
                  </a:cubicBezTo>
                  <a:cubicBezTo>
                    <a:pt x="3567" y="9648"/>
                    <a:pt x="3721" y="10185"/>
                    <a:pt x="3611" y="11356"/>
                  </a:cubicBezTo>
                  <a:cubicBezTo>
                    <a:pt x="4142" y="10735"/>
                    <a:pt x="4546" y="10420"/>
                    <a:pt x="4882" y="10420"/>
                  </a:cubicBezTo>
                  <a:cubicBezTo>
                    <a:pt x="5288" y="10420"/>
                    <a:pt x="5596" y="10880"/>
                    <a:pt x="5912" y="11819"/>
                  </a:cubicBezTo>
                  <a:cubicBezTo>
                    <a:pt x="6228" y="10880"/>
                    <a:pt x="6536" y="10420"/>
                    <a:pt x="6942" y="10420"/>
                  </a:cubicBezTo>
                  <a:cubicBezTo>
                    <a:pt x="7279" y="10420"/>
                    <a:pt x="7683" y="10735"/>
                    <a:pt x="8214" y="11356"/>
                  </a:cubicBezTo>
                  <a:cubicBezTo>
                    <a:pt x="8103" y="10185"/>
                    <a:pt x="8258" y="9648"/>
                    <a:pt x="8821" y="9648"/>
                  </a:cubicBezTo>
                  <a:cubicBezTo>
                    <a:pt x="9121" y="9648"/>
                    <a:pt x="9536" y="9800"/>
                    <a:pt x="10090" y="10090"/>
                  </a:cubicBezTo>
                  <a:cubicBezTo>
                    <a:pt x="9361" y="8698"/>
                    <a:pt x="9502" y="8177"/>
                    <a:pt x="10747" y="8177"/>
                  </a:cubicBezTo>
                  <a:cubicBezTo>
                    <a:pt x="10927" y="8177"/>
                    <a:pt x="11129" y="8188"/>
                    <a:pt x="11355" y="8209"/>
                  </a:cubicBezTo>
                  <a:cubicBezTo>
                    <a:pt x="9986" y="7042"/>
                    <a:pt x="10106" y="6491"/>
                    <a:pt x="11824" y="5913"/>
                  </a:cubicBezTo>
                  <a:cubicBezTo>
                    <a:pt x="10106" y="5329"/>
                    <a:pt x="9986" y="4778"/>
                    <a:pt x="11355" y="3611"/>
                  </a:cubicBezTo>
                  <a:lnTo>
                    <a:pt x="11355" y="3611"/>
                  </a:lnTo>
                  <a:cubicBezTo>
                    <a:pt x="11129" y="3632"/>
                    <a:pt x="10927" y="3643"/>
                    <a:pt x="10747" y="3643"/>
                  </a:cubicBezTo>
                  <a:cubicBezTo>
                    <a:pt x="9502" y="3643"/>
                    <a:pt x="9361" y="3121"/>
                    <a:pt x="10090" y="1730"/>
                  </a:cubicBezTo>
                  <a:lnTo>
                    <a:pt x="10090" y="1730"/>
                  </a:lnTo>
                  <a:cubicBezTo>
                    <a:pt x="9536" y="2020"/>
                    <a:pt x="9121" y="2172"/>
                    <a:pt x="8821" y="2172"/>
                  </a:cubicBezTo>
                  <a:cubicBezTo>
                    <a:pt x="8258" y="2172"/>
                    <a:pt x="8103" y="1635"/>
                    <a:pt x="8214" y="464"/>
                  </a:cubicBezTo>
                  <a:lnTo>
                    <a:pt x="8214" y="464"/>
                  </a:lnTo>
                  <a:cubicBezTo>
                    <a:pt x="7683" y="1085"/>
                    <a:pt x="7279" y="1400"/>
                    <a:pt x="6942" y="1400"/>
                  </a:cubicBezTo>
                  <a:cubicBezTo>
                    <a:pt x="6536" y="1400"/>
                    <a:pt x="6228" y="940"/>
                    <a:pt x="5912" y="1"/>
                  </a:cubicBezTo>
                  <a:close/>
                </a:path>
              </a:pathLst>
            </a:custGeom>
            <a:solidFill>
              <a:srgbClr val="E17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4809319" y="3515575"/>
              <a:ext cx="680479" cy="654699"/>
            </a:xfrm>
            <a:custGeom>
              <a:rect b="b" l="l" r="r" t="t"/>
              <a:pathLst>
                <a:path extrusionOk="0" h="8591" w="8929">
                  <a:moveTo>
                    <a:pt x="4636" y="416"/>
                  </a:moveTo>
                  <a:lnTo>
                    <a:pt x="4636" y="421"/>
                  </a:lnTo>
                  <a:cubicBezTo>
                    <a:pt x="6774" y="421"/>
                    <a:pt x="8509" y="2155"/>
                    <a:pt x="8514" y="4293"/>
                  </a:cubicBezTo>
                  <a:cubicBezTo>
                    <a:pt x="8514" y="5864"/>
                    <a:pt x="7570" y="7276"/>
                    <a:pt x="6120" y="7876"/>
                  </a:cubicBezTo>
                  <a:cubicBezTo>
                    <a:pt x="5638" y="8076"/>
                    <a:pt x="5133" y="8173"/>
                    <a:pt x="4631" y="8173"/>
                  </a:cubicBezTo>
                  <a:cubicBezTo>
                    <a:pt x="3623" y="8173"/>
                    <a:pt x="2633" y="7780"/>
                    <a:pt x="1893" y="7037"/>
                  </a:cubicBezTo>
                  <a:cubicBezTo>
                    <a:pt x="780" y="5929"/>
                    <a:pt x="453" y="4261"/>
                    <a:pt x="1053" y="2810"/>
                  </a:cubicBezTo>
                  <a:cubicBezTo>
                    <a:pt x="1653" y="1359"/>
                    <a:pt x="3066" y="416"/>
                    <a:pt x="4636" y="416"/>
                  </a:cubicBezTo>
                  <a:close/>
                  <a:moveTo>
                    <a:pt x="4634" y="0"/>
                  </a:moveTo>
                  <a:cubicBezTo>
                    <a:pt x="3517" y="0"/>
                    <a:pt x="2419" y="437"/>
                    <a:pt x="1598" y="1261"/>
                  </a:cubicBezTo>
                  <a:cubicBezTo>
                    <a:pt x="371" y="2488"/>
                    <a:pt x="0" y="4337"/>
                    <a:pt x="666" y="5940"/>
                  </a:cubicBezTo>
                  <a:cubicBezTo>
                    <a:pt x="1331" y="7544"/>
                    <a:pt x="2896" y="8591"/>
                    <a:pt x="4636" y="8591"/>
                  </a:cubicBezTo>
                  <a:cubicBezTo>
                    <a:pt x="7009" y="8585"/>
                    <a:pt x="8928" y="6666"/>
                    <a:pt x="8928" y="4299"/>
                  </a:cubicBezTo>
                  <a:cubicBezTo>
                    <a:pt x="8928" y="2559"/>
                    <a:pt x="7887" y="994"/>
                    <a:pt x="6278" y="328"/>
                  </a:cubicBezTo>
                  <a:cubicBezTo>
                    <a:pt x="5746" y="108"/>
                    <a:pt x="5188" y="0"/>
                    <a:pt x="4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0"/>
            <p:cNvSpPr/>
            <p:nvPr/>
          </p:nvSpPr>
          <p:spPr>
            <a:xfrm flipH="1">
              <a:off x="3200388" y="3820550"/>
              <a:ext cx="2743224" cy="916031"/>
            </a:xfrm>
            <a:custGeom>
              <a:rect b="b" l="l" r="r" t="t"/>
              <a:pathLst>
                <a:path extrusionOk="0" h="5110" w="20274">
                  <a:moveTo>
                    <a:pt x="6121" y="1"/>
                  </a:moveTo>
                  <a:cubicBezTo>
                    <a:pt x="3972" y="1"/>
                    <a:pt x="1863" y="575"/>
                    <a:pt x="1" y="1676"/>
                  </a:cubicBezTo>
                  <a:lnTo>
                    <a:pt x="1" y="5110"/>
                  </a:lnTo>
                  <a:lnTo>
                    <a:pt x="20273" y="5110"/>
                  </a:lnTo>
                  <a:lnTo>
                    <a:pt x="20273" y="3436"/>
                  </a:lnTo>
                  <a:lnTo>
                    <a:pt x="19977" y="3297"/>
                  </a:lnTo>
                  <a:cubicBezTo>
                    <a:pt x="18356" y="2582"/>
                    <a:pt x="16700" y="2756"/>
                    <a:pt x="14974" y="2704"/>
                  </a:cubicBezTo>
                  <a:cubicBezTo>
                    <a:pt x="13562" y="2669"/>
                    <a:pt x="13266" y="839"/>
                    <a:pt x="11958" y="839"/>
                  </a:cubicBezTo>
                  <a:cubicBezTo>
                    <a:pt x="11174" y="839"/>
                    <a:pt x="10546" y="1711"/>
                    <a:pt x="9727" y="1711"/>
                  </a:cubicBezTo>
                  <a:cubicBezTo>
                    <a:pt x="8612" y="1711"/>
                    <a:pt x="8176" y="89"/>
                    <a:pt x="7304" y="37"/>
                  </a:cubicBezTo>
                  <a:cubicBezTo>
                    <a:pt x="6973" y="2"/>
                    <a:pt x="6642" y="2"/>
                    <a:pt x="6311" y="2"/>
                  </a:cubicBezTo>
                  <a:cubicBezTo>
                    <a:pt x="6247" y="1"/>
                    <a:pt x="6184" y="1"/>
                    <a:pt x="6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8" name="Google Shape;978;p20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Daylight Infographics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653777" y="1234425"/>
            <a:ext cx="1894123" cy="3270984"/>
            <a:chOff x="653777" y="1234425"/>
            <a:chExt cx="1894123" cy="3270984"/>
          </a:xfrm>
        </p:grpSpPr>
        <p:grpSp>
          <p:nvGrpSpPr>
            <p:cNvPr id="980" name="Google Shape;980;p20"/>
            <p:cNvGrpSpPr/>
            <p:nvPr/>
          </p:nvGrpSpPr>
          <p:grpSpPr>
            <a:xfrm>
              <a:off x="669600" y="1234425"/>
              <a:ext cx="1878300" cy="1187954"/>
              <a:chOff x="594875" y="1107888"/>
              <a:chExt cx="1878300" cy="1187954"/>
            </a:xfrm>
          </p:grpSpPr>
          <p:sp>
            <p:nvSpPr>
              <p:cNvPr id="981" name="Google Shape;981;p20"/>
              <p:cNvSpPr txBox="1"/>
              <p:nvPr/>
            </p:nvSpPr>
            <p:spPr>
              <a:xfrm>
                <a:off x="594875" y="1443842"/>
                <a:ext cx="1878300" cy="85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Venus has a beautiful name and is the second planet from the Sun in the Solar System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82" name="Google Shape;982;p20"/>
              <p:cNvSpPr txBox="1"/>
              <p:nvPr/>
            </p:nvSpPr>
            <p:spPr>
              <a:xfrm>
                <a:off x="594875" y="1107888"/>
                <a:ext cx="18783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dk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</a:t>
                </a:r>
                <a:r>
                  <a:rPr lang="en" sz="1700">
                    <a:solidFill>
                      <a:schemeClr val="dk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orning</a:t>
                </a:r>
                <a:endParaRPr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983" name="Google Shape;983;p20"/>
            <p:cNvSpPr txBox="1"/>
            <p:nvPr/>
          </p:nvSpPr>
          <p:spPr>
            <a:xfrm flipH="1">
              <a:off x="653777" y="4206609"/>
              <a:ext cx="742800" cy="29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08 a.m.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4" name="Google Shape;984;p20"/>
          <p:cNvGrpSpPr/>
          <p:nvPr/>
        </p:nvGrpSpPr>
        <p:grpSpPr>
          <a:xfrm>
            <a:off x="3398727" y="1234425"/>
            <a:ext cx="1892323" cy="3270984"/>
            <a:chOff x="3398727" y="1234425"/>
            <a:chExt cx="1892323" cy="3270984"/>
          </a:xfrm>
        </p:grpSpPr>
        <p:grpSp>
          <p:nvGrpSpPr>
            <p:cNvPr id="985" name="Google Shape;985;p20"/>
            <p:cNvGrpSpPr/>
            <p:nvPr/>
          </p:nvGrpSpPr>
          <p:grpSpPr>
            <a:xfrm>
              <a:off x="3412750" y="1234425"/>
              <a:ext cx="1878300" cy="1187954"/>
              <a:chOff x="594875" y="1107888"/>
              <a:chExt cx="1878300" cy="1187954"/>
            </a:xfrm>
          </p:grpSpPr>
          <p:sp>
            <p:nvSpPr>
              <p:cNvPr id="986" name="Google Shape;986;p20"/>
              <p:cNvSpPr txBox="1"/>
              <p:nvPr/>
            </p:nvSpPr>
            <p:spPr>
              <a:xfrm>
                <a:off x="594875" y="1443842"/>
                <a:ext cx="1878300" cy="85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Despite being red, planet Mars is a cold place full of iron oxide dust. It was named after a god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87" name="Google Shape;987;p20"/>
              <p:cNvSpPr txBox="1"/>
              <p:nvPr/>
            </p:nvSpPr>
            <p:spPr>
              <a:xfrm>
                <a:off x="594875" y="1107888"/>
                <a:ext cx="18783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dk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</a:t>
                </a:r>
                <a:r>
                  <a:rPr lang="en" sz="1700">
                    <a:solidFill>
                      <a:schemeClr val="dk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fternoon</a:t>
                </a:r>
                <a:endParaRPr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988" name="Google Shape;988;p20"/>
            <p:cNvSpPr txBox="1"/>
            <p:nvPr/>
          </p:nvSpPr>
          <p:spPr>
            <a:xfrm flipH="1">
              <a:off x="3398727" y="4206609"/>
              <a:ext cx="742800" cy="29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07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p.m.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9" name="Google Shape;989;p20"/>
          <p:cNvGrpSpPr/>
          <p:nvPr/>
        </p:nvGrpSpPr>
        <p:grpSpPr>
          <a:xfrm>
            <a:off x="6143677" y="1234425"/>
            <a:ext cx="1890523" cy="3270984"/>
            <a:chOff x="6143677" y="1234425"/>
            <a:chExt cx="1890523" cy="3270984"/>
          </a:xfrm>
        </p:grpSpPr>
        <p:grpSp>
          <p:nvGrpSpPr>
            <p:cNvPr id="990" name="Google Shape;990;p20"/>
            <p:cNvGrpSpPr/>
            <p:nvPr/>
          </p:nvGrpSpPr>
          <p:grpSpPr>
            <a:xfrm>
              <a:off x="6155900" y="1234425"/>
              <a:ext cx="1878300" cy="1187950"/>
              <a:chOff x="594875" y="1107888"/>
              <a:chExt cx="1878300" cy="1187950"/>
            </a:xfrm>
          </p:grpSpPr>
          <p:sp>
            <p:nvSpPr>
              <p:cNvPr id="991" name="Google Shape;991;p20"/>
              <p:cNvSpPr txBox="1"/>
              <p:nvPr/>
            </p:nvSpPr>
            <p:spPr>
              <a:xfrm>
                <a:off x="594875" y="1443837"/>
                <a:ext cx="1878300" cy="85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It‘s the ringed one. It’s made of hydrogen and helium. It has several rings. It’s a gas giant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92" name="Google Shape;992;p20"/>
              <p:cNvSpPr txBox="1"/>
              <p:nvPr/>
            </p:nvSpPr>
            <p:spPr>
              <a:xfrm>
                <a:off x="594875" y="1107888"/>
                <a:ext cx="1878300" cy="28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</a:t>
                </a:r>
                <a:r>
                  <a:rPr lang="en" sz="17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ight</a:t>
                </a:r>
                <a:endParaRPr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993" name="Google Shape;993;p20"/>
            <p:cNvSpPr txBox="1"/>
            <p:nvPr/>
          </p:nvSpPr>
          <p:spPr>
            <a:xfrm flipH="1">
              <a:off x="6143677" y="4206609"/>
              <a:ext cx="742800" cy="29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11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p.m.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8833" name="Shape 8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4" name="Google Shape;8834;p56"/>
          <p:cNvSpPr txBox="1"/>
          <p:nvPr>
            <p:ph idx="4294967295" type="title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5" name="Google Shape;8835;p56"/>
          <p:cNvSpPr txBox="1"/>
          <p:nvPr>
            <p:ph idx="4294967295" type="body"/>
          </p:nvPr>
        </p:nvSpPr>
        <p:spPr>
          <a:xfrm>
            <a:off x="715075" y="1275800"/>
            <a:ext cx="7079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6" name="Google Shape;8836;p56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8837" name="Google Shape;8837;p56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8838" name="Google Shape;8838;p56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8839" name="Google Shape;8839;p56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8840" name="Google Shape;8840;p56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41" name="Google Shape;8841;p56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842" name="Google Shape;8842;p56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43" name="Google Shape;8843;p56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8844" name="Google Shape;8844;p56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8845" name="Google Shape;8845;p56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46" name="Google Shape;8846;p56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847" name="Google Shape;8847;p56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8848" name="Google Shape;8848;p56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49" name="Google Shape;8849;p56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50" name="Google Shape;8850;p56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51" name="Google Shape;8851;p56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852" name="Google Shape;8852;p56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8853" name="Google Shape;8853;p56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8854" name="Google Shape;8854;p56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55" name="Google Shape;8855;p56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856" name="Google Shape;8856;p56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8857" name="Google Shape;8857;p56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58" name="Google Shape;8858;p56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59" name="Google Shape;8859;p56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60" name="Google Shape;8860;p56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861" name="Google Shape;8861;p56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8862" name="Google Shape;8862;p56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8863" name="Google Shape;8863;p56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64" name="Google Shape;8864;p56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865" name="Google Shape;8865;p56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8866" name="Google Shape;8866;p56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67" name="Google Shape;8867;p56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868" name="Google Shape;8868;p56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8869" name="Google Shape;8869;p56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8870" name="Google Shape;8870;p56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71" name="Google Shape;8871;p56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872" name="Google Shape;8872;p56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8873" name="Google Shape;8873;p56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74" name="Google Shape;8874;p56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75" name="Google Shape;8875;p56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76" name="Google Shape;8876;p56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77" name="Google Shape;8877;p56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1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Daylight Infographics</a:t>
            </a:r>
            <a:endParaRPr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999" name="Google Shape;999;p21"/>
          <p:cNvGrpSpPr/>
          <p:nvPr/>
        </p:nvGrpSpPr>
        <p:grpSpPr>
          <a:xfrm>
            <a:off x="1716346" y="968587"/>
            <a:ext cx="1766165" cy="951839"/>
            <a:chOff x="747275" y="1107888"/>
            <a:chExt cx="1878300" cy="951839"/>
          </a:xfrm>
        </p:grpSpPr>
        <p:sp>
          <p:nvSpPr>
            <p:cNvPr id="1000" name="Google Shape;1000;p21"/>
            <p:cNvSpPr txBox="1"/>
            <p:nvPr/>
          </p:nvSpPr>
          <p:spPr>
            <a:xfrm>
              <a:off x="747275" y="1443826"/>
              <a:ext cx="1878300" cy="6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Mars i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 actually a very cold place full of iron oxide dust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1" name="Google Shape;1001;p21"/>
            <p:cNvSpPr txBox="1"/>
            <p:nvPr/>
          </p:nvSpPr>
          <p:spPr>
            <a:xfrm>
              <a:off x="747275" y="1107888"/>
              <a:ext cx="18783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</a:t>
              </a: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ight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002" name="Google Shape;1002;p21"/>
          <p:cNvSpPr/>
          <p:nvPr/>
        </p:nvSpPr>
        <p:spPr>
          <a:xfrm rot="8099895">
            <a:off x="803546" y="1201479"/>
            <a:ext cx="670444" cy="772186"/>
          </a:xfrm>
          <a:custGeom>
            <a:rect b="b" l="l" r="r" t="t"/>
            <a:pathLst>
              <a:path extrusionOk="0" h="13335" w="11578">
                <a:moveTo>
                  <a:pt x="4500" y="0"/>
                </a:moveTo>
                <a:lnTo>
                  <a:pt x="4500" y="0"/>
                </a:lnTo>
                <a:cubicBezTo>
                  <a:pt x="6627" y="1549"/>
                  <a:pt x="7755" y="4206"/>
                  <a:pt x="7147" y="6862"/>
                </a:cubicBezTo>
                <a:cubicBezTo>
                  <a:pt x="6442" y="9940"/>
                  <a:pt x="3651" y="12010"/>
                  <a:pt x="539" y="12010"/>
                </a:cubicBezTo>
                <a:cubicBezTo>
                  <a:pt x="360" y="12010"/>
                  <a:pt x="181" y="12003"/>
                  <a:pt x="0" y="11989"/>
                </a:cubicBezTo>
                <a:lnTo>
                  <a:pt x="0" y="11989"/>
                </a:lnTo>
                <a:cubicBezTo>
                  <a:pt x="765" y="12548"/>
                  <a:pt x="1647" y="12940"/>
                  <a:pt x="2569" y="13156"/>
                </a:cubicBezTo>
                <a:cubicBezTo>
                  <a:pt x="3101" y="13277"/>
                  <a:pt x="3631" y="13335"/>
                  <a:pt x="4153" y="13335"/>
                </a:cubicBezTo>
                <a:cubicBezTo>
                  <a:pt x="7268" y="13335"/>
                  <a:pt x="10059" y="11269"/>
                  <a:pt x="10764" y="8196"/>
                </a:cubicBezTo>
                <a:cubicBezTo>
                  <a:pt x="11578" y="4608"/>
                  <a:pt x="9245" y="1010"/>
                  <a:pt x="5549" y="167"/>
                </a:cubicBezTo>
                <a:cubicBezTo>
                  <a:pt x="5206" y="89"/>
                  <a:pt x="4853" y="30"/>
                  <a:pt x="4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3" name="Google Shape;1003;p21"/>
          <p:cNvGrpSpPr/>
          <p:nvPr/>
        </p:nvGrpSpPr>
        <p:grpSpPr>
          <a:xfrm flipH="1">
            <a:off x="5711712" y="968587"/>
            <a:ext cx="1766165" cy="951839"/>
            <a:chOff x="-360138" y="955488"/>
            <a:chExt cx="1878300" cy="951839"/>
          </a:xfrm>
        </p:grpSpPr>
        <p:sp>
          <p:nvSpPr>
            <p:cNvPr id="1004" name="Google Shape;1004;p21"/>
            <p:cNvSpPr txBox="1"/>
            <p:nvPr/>
          </p:nvSpPr>
          <p:spPr>
            <a:xfrm>
              <a:off x="-360138" y="1291426"/>
              <a:ext cx="1878300" cy="61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5" name="Google Shape;1005;p21"/>
            <p:cNvSpPr txBox="1"/>
            <p:nvPr/>
          </p:nvSpPr>
          <p:spPr>
            <a:xfrm>
              <a:off x="-360138" y="955488"/>
              <a:ext cx="18783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06" name="Google Shape;1006;p21"/>
          <p:cNvGrpSpPr/>
          <p:nvPr/>
        </p:nvGrpSpPr>
        <p:grpSpPr>
          <a:xfrm>
            <a:off x="7589604" y="1123900"/>
            <a:ext cx="786697" cy="788926"/>
            <a:chOff x="7491154" y="1352500"/>
            <a:chExt cx="786697" cy="788926"/>
          </a:xfrm>
        </p:grpSpPr>
        <p:sp>
          <p:nvSpPr>
            <p:cNvPr id="1007" name="Google Shape;1007;p21"/>
            <p:cNvSpPr/>
            <p:nvPr/>
          </p:nvSpPr>
          <p:spPr>
            <a:xfrm>
              <a:off x="7813736" y="1352500"/>
              <a:ext cx="141533" cy="82253"/>
            </a:xfrm>
            <a:custGeom>
              <a:rect b="b" l="l" r="r" t="t"/>
              <a:pathLst>
                <a:path extrusionOk="0" h="2177" w="3746">
                  <a:moveTo>
                    <a:pt x="1873" y="0"/>
                  </a:moveTo>
                  <a:lnTo>
                    <a:pt x="1824" y="49"/>
                  </a:lnTo>
                  <a:lnTo>
                    <a:pt x="1" y="2177"/>
                  </a:lnTo>
                  <a:lnTo>
                    <a:pt x="3746" y="2177"/>
                  </a:lnTo>
                  <a:lnTo>
                    <a:pt x="1912" y="49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285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7666349" y="1405470"/>
              <a:ext cx="122982" cy="106698"/>
            </a:xfrm>
            <a:custGeom>
              <a:rect b="b" l="l" r="r" t="t"/>
              <a:pathLst>
                <a:path extrusionOk="0" h="2824" w="3255">
                  <a:moveTo>
                    <a:pt x="539" y="0"/>
                  </a:moveTo>
                  <a:lnTo>
                    <a:pt x="520" y="69"/>
                  </a:lnTo>
                  <a:lnTo>
                    <a:pt x="0" y="2823"/>
                  </a:lnTo>
                  <a:lnTo>
                    <a:pt x="1588" y="1912"/>
                  </a:lnTo>
                  <a:lnTo>
                    <a:pt x="1667" y="1863"/>
                  </a:lnTo>
                  <a:lnTo>
                    <a:pt x="3255" y="951"/>
                  </a:lnTo>
                  <a:lnTo>
                    <a:pt x="598" y="20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285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7666349" y="1405470"/>
              <a:ext cx="122982" cy="106698"/>
            </a:xfrm>
            <a:custGeom>
              <a:rect b="b" l="l" r="r" t="t"/>
              <a:pathLst>
                <a:path extrusionOk="0" h="2824" w="3255">
                  <a:moveTo>
                    <a:pt x="539" y="0"/>
                  </a:moveTo>
                  <a:lnTo>
                    <a:pt x="520" y="69"/>
                  </a:lnTo>
                  <a:lnTo>
                    <a:pt x="0" y="2823"/>
                  </a:lnTo>
                  <a:lnTo>
                    <a:pt x="1588" y="1912"/>
                  </a:lnTo>
                  <a:lnTo>
                    <a:pt x="1667" y="1863"/>
                  </a:lnTo>
                  <a:lnTo>
                    <a:pt x="3255" y="951"/>
                  </a:lnTo>
                  <a:lnTo>
                    <a:pt x="598" y="20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7545598" y="1528413"/>
              <a:ext cx="107076" cy="122642"/>
            </a:xfrm>
            <a:custGeom>
              <a:rect b="b" l="l" r="r" t="t"/>
              <a:pathLst>
                <a:path extrusionOk="0" h="3246" w="2834">
                  <a:moveTo>
                    <a:pt x="2833" y="1"/>
                  </a:moveTo>
                  <a:lnTo>
                    <a:pt x="69" y="511"/>
                  </a:lnTo>
                  <a:lnTo>
                    <a:pt x="0" y="530"/>
                  </a:lnTo>
                  <a:lnTo>
                    <a:pt x="30" y="589"/>
                  </a:lnTo>
                  <a:lnTo>
                    <a:pt x="961" y="3246"/>
                  </a:lnTo>
                  <a:lnTo>
                    <a:pt x="1873" y="1658"/>
                  </a:lnTo>
                  <a:lnTo>
                    <a:pt x="1912" y="1579"/>
                  </a:lnTo>
                  <a:lnTo>
                    <a:pt x="28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7491154" y="1673609"/>
              <a:ext cx="82630" cy="141911"/>
            </a:xfrm>
            <a:custGeom>
              <a:rect b="b" l="l" r="r" t="t"/>
              <a:pathLst>
                <a:path extrusionOk="0" h="3756" w="2187">
                  <a:moveTo>
                    <a:pt x="2186" y="1"/>
                  </a:moveTo>
                  <a:lnTo>
                    <a:pt x="49" y="1834"/>
                  </a:lnTo>
                  <a:lnTo>
                    <a:pt x="0" y="1873"/>
                  </a:lnTo>
                  <a:lnTo>
                    <a:pt x="49" y="1922"/>
                  </a:lnTo>
                  <a:lnTo>
                    <a:pt x="2186" y="3755"/>
                  </a:lnTo>
                  <a:lnTo>
                    <a:pt x="2186" y="1922"/>
                  </a:lnTo>
                  <a:lnTo>
                    <a:pt x="2186" y="1834"/>
                  </a:lnTo>
                  <a:lnTo>
                    <a:pt x="21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7541895" y="1839169"/>
              <a:ext cx="107076" cy="122642"/>
            </a:xfrm>
            <a:custGeom>
              <a:rect b="b" l="l" r="r" t="t"/>
              <a:pathLst>
                <a:path extrusionOk="0" h="3246" w="2834">
                  <a:moveTo>
                    <a:pt x="961" y="1"/>
                  </a:moveTo>
                  <a:lnTo>
                    <a:pt x="30" y="2647"/>
                  </a:lnTo>
                  <a:lnTo>
                    <a:pt x="0" y="2716"/>
                  </a:lnTo>
                  <a:lnTo>
                    <a:pt x="69" y="2726"/>
                  </a:lnTo>
                  <a:lnTo>
                    <a:pt x="2833" y="3245"/>
                  </a:lnTo>
                  <a:lnTo>
                    <a:pt x="2833" y="3245"/>
                  </a:lnTo>
                  <a:lnTo>
                    <a:pt x="1922" y="1657"/>
                  </a:lnTo>
                  <a:lnTo>
                    <a:pt x="1873" y="157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285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7664498" y="1979907"/>
              <a:ext cx="122604" cy="107076"/>
            </a:xfrm>
            <a:custGeom>
              <a:rect b="b" l="l" r="r" t="t"/>
              <a:pathLst>
                <a:path extrusionOk="0" h="2834" w="3245">
                  <a:moveTo>
                    <a:pt x="0" y="1"/>
                  </a:moveTo>
                  <a:lnTo>
                    <a:pt x="520" y="2765"/>
                  </a:lnTo>
                  <a:lnTo>
                    <a:pt x="529" y="2834"/>
                  </a:lnTo>
                  <a:lnTo>
                    <a:pt x="598" y="2814"/>
                  </a:lnTo>
                  <a:lnTo>
                    <a:pt x="3245" y="1883"/>
                  </a:lnTo>
                  <a:lnTo>
                    <a:pt x="1667" y="961"/>
                  </a:lnTo>
                  <a:lnTo>
                    <a:pt x="1588" y="9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7810034" y="2058796"/>
              <a:ext cx="141533" cy="82630"/>
            </a:xfrm>
            <a:custGeom>
              <a:rect b="b" l="l" r="r" t="t"/>
              <a:pathLst>
                <a:path extrusionOk="0" h="2187" w="3746">
                  <a:moveTo>
                    <a:pt x="1" y="1"/>
                  </a:moveTo>
                  <a:lnTo>
                    <a:pt x="1824" y="2138"/>
                  </a:lnTo>
                  <a:lnTo>
                    <a:pt x="1873" y="2187"/>
                  </a:lnTo>
                  <a:lnTo>
                    <a:pt x="1922" y="2138"/>
                  </a:lnTo>
                  <a:lnTo>
                    <a:pt x="3745" y="1"/>
                  </a:lnTo>
                  <a:close/>
                </a:path>
              </a:pathLst>
            </a:custGeom>
            <a:solidFill>
              <a:srgbClr val="F285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7975217" y="1983610"/>
              <a:ext cx="123020" cy="107076"/>
            </a:xfrm>
            <a:custGeom>
              <a:rect b="b" l="l" r="r" t="t"/>
              <a:pathLst>
                <a:path extrusionOk="0" h="2834" w="3256">
                  <a:moveTo>
                    <a:pt x="3255" y="1"/>
                  </a:moveTo>
                  <a:lnTo>
                    <a:pt x="1667" y="922"/>
                  </a:lnTo>
                  <a:lnTo>
                    <a:pt x="1589" y="961"/>
                  </a:lnTo>
                  <a:lnTo>
                    <a:pt x="1" y="1873"/>
                  </a:lnTo>
                  <a:lnTo>
                    <a:pt x="2658" y="2804"/>
                  </a:lnTo>
                  <a:lnTo>
                    <a:pt x="2716" y="2834"/>
                  </a:lnTo>
                  <a:lnTo>
                    <a:pt x="2736" y="2765"/>
                  </a:lnTo>
                  <a:lnTo>
                    <a:pt x="32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8116332" y="1845479"/>
              <a:ext cx="107076" cy="122604"/>
            </a:xfrm>
            <a:custGeom>
              <a:rect b="b" l="l" r="r" t="t"/>
              <a:pathLst>
                <a:path extrusionOk="0" h="3245" w="2834">
                  <a:moveTo>
                    <a:pt x="1873" y="0"/>
                  </a:moveTo>
                  <a:lnTo>
                    <a:pt x="962" y="1578"/>
                  </a:lnTo>
                  <a:lnTo>
                    <a:pt x="913" y="1657"/>
                  </a:lnTo>
                  <a:lnTo>
                    <a:pt x="1" y="3245"/>
                  </a:lnTo>
                  <a:lnTo>
                    <a:pt x="2765" y="2725"/>
                  </a:lnTo>
                  <a:lnTo>
                    <a:pt x="2834" y="2716"/>
                  </a:lnTo>
                  <a:lnTo>
                    <a:pt x="2805" y="2647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285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1"/>
            <p:cNvSpPr/>
            <p:nvPr/>
          </p:nvSpPr>
          <p:spPr>
            <a:xfrm>
              <a:off x="8195221" y="1654814"/>
              <a:ext cx="82630" cy="141533"/>
            </a:xfrm>
            <a:custGeom>
              <a:rect b="b" l="l" r="r" t="t"/>
              <a:pathLst>
                <a:path extrusionOk="0" h="3746" w="2187">
                  <a:moveTo>
                    <a:pt x="1" y="1"/>
                  </a:moveTo>
                  <a:lnTo>
                    <a:pt x="1" y="1824"/>
                  </a:lnTo>
                  <a:lnTo>
                    <a:pt x="1" y="1922"/>
                  </a:lnTo>
                  <a:lnTo>
                    <a:pt x="1" y="3745"/>
                  </a:lnTo>
                  <a:lnTo>
                    <a:pt x="2128" y="1922"/>
                  </a:lnTo>
                  <a:lnTo>
                    <a:pt x="2187" y="1873"/>
                  </a:lnTo>
                  <a:lnTo>
                    <a:pt x="2128" y="18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8120035" y="1534722"/>
              <a:ext cx="106736" cy="122642"/>
            </a:xfrm>
            <a:custGeom>
              <a:rect b="b" l="l" r="r" t="t"/>
              <a:pathLst>
                <a:path extrusionOk="0" h="3246" w="2825">
                  <a:moveTo>
                    <a:pt x="1" y="0"/>
                  </a:moveTo>
                  <a:lnTo>
                    <a:pt x="913" y="1579"/>
                  </a:lnTo>
                  <a:lnTo>
                    <a:pt x="962" y="1657"/>
                  </a:lnTo>
                  <a:lnTo>
                    <a:pt x="1873" y="3245"/>
                  </a:lnTo>
                  <a:lnTo>
                    <a:pt x="2805" y="589"/>
                  </a:lnTo>
                  <a:lnTo>
                    <a:pt x="2824" y="530"/>
                  </a:lnTo>
                  <a:lnTo>
                    <a:pt x="2765" y="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85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7981526" y="1409551"/>
              <a:ext cx="122642" cy="106698"/>
            </a:xfrm>
            <a:custGeom>
              <a:rect b="b" l="l" r="r" t="t"/>
              <a:pathLst>
                <a:path extrusionOk="0" h="2824" w="3246">
                  <a:moveTo>
                    <a:pt x="2716" y="0"/>
                  </a:moveTo>
                  <a:lnTo>
                    <a:pt x="2657" y="20"/>
                  </a:lnTo>
                  <a:lnTo>
                    <a:pt x="1" y="951"/>
                  </a:lnTo>
                  <a:lnTo>
                    <a:pt x="1589" y="1863"/>
                  </a:lnTo>
                  <a:lnTo>
                    <a:pt x="1667" y="1912"/>
                  </a:lnTo>
                  <a:lnTo>
                    <a:pt x="3245" y="2823"/>
                  </a:lnTo>
                  <a:lnTo>
                    <a:pt x="2736" y="59"/>
                  </a:lnTo>
                  <a:lnTo>
                    <a:pt x="27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7553381" y="1456136"/>
              <a:ext cx="662289" cy="583513"/>
            </a:xfrm>
            <a:custGeom>
              <a:rect b="b" l="l" r="r" t="t"/>
              <a:pathLst>
                <a:path extrusionOk="0" h="15444" w="17529">
                  <a:moveTo>
                    <a:pt x="8759" y="1"/>
                  </a:moveTo>
                  <a:cubicBezTo>
                    <a:pt x="7783" y="1"/>
                    <a:pt x="6791" y="187"/>
                    <a:pt x="5833" y="581"/>
                  </a:cubicBezTo>
                  <a:cubicBezTo>
                    <a:pt x="1882" y="2198"/>
                    <a:pt x="0" y="6717"/>
                    <a:pt x="1618" y="10658"/>
                  </a:cubicBezTo>
                  <a:cubicBezTo>
                    <a:pt x="2849" y="13640"/>
                    <a:pt x="5731" y="15443"/>
                    <a:pt x="8768" y="15443"/>
                  </a:cubicBezTo>
                  <a:cubicBezTo>
                    <a:pt x="9744" y="15443"/>
                    <a:pt x="10737" y="15257"/>
                    <a:pt x="11695" y="14864"/>
                  </a:cubicBezTo>
                  <a:cubicBezTo>
                    <a:pt x="15636" y="13246"/>
                    <a:pt x="17528" y="8737"/>
                    <a:pt x="15901" y="4796"/>
                  </a:cubicBezTo>
                  <a:cubicBezTo>
                    <a:pt x="14677" y="1806"/>
                    <a:pt x="11796" y="1"/>
                    <a:pt x="8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" name="Google Shape;1021;p21"/>
          <p:cNvGrpSpPr/>
          <p:nvPr/>
        </p:nvGrpSpPr>
        <p:grpSpPr>
          <a:xfrm>
            <a:off x="4870969" y="3076862"/>
            <a:ext cx="3572481" cy="1421767"/>
            <a:chOff x="5213982" y="2924462"/>
            <a:chExt cx="3572481" cy="1421767"/>
          </a:xfrm>
        </p:grpSpPr>
        <p:sp>
          <p:nvSpPr>
            <p:cNvPr id="1022" name="Google Shape;1022;p21"/>
            <p:cNvSpPr txBox="1"/>
            <p:nvPr/>
          </p:nvSpPr>
          <p:spPr>
            <a:xfrm flipH="1">
              <a:off x="7020354" y="2924462"/>
              <a:ext cx="1766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er hour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23" name="Google Shape;1023;p21"/>
            <p:cNvSpPr/>
            <p:nvPr/>
          </p:nvSpPr>
          <p:spPr>
            <a:xfrm flipH="1" rot="-5400000">
              <a:off x="7095538" y="2138525"/>
              <a:ext cx="245400" cy="2925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1"/>
            <p:cNvSpPr txBox="1"/>
            <p:nvPr/>
          </p:nvSpPr>
          <p:spPr>
            <a:xfrm flipH="1">
              <a:off x="8252262" y="3459775"/>
              <a:ext cx="429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35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5" name="Google Shape;1025;p21"/>
            <p:cNvSpPr txBox="1"/>
            <p:nvPr/>
          </p:nvSpPr>
          <p:spPr>
            <a:xfrm flipH="1">
              <a:off x="6754862" y="3170338"/>
              <a:ext cx="20316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12 p.m - 02 p.m</a:t>
              </a: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6" name="Google Shape;1026;p21"/>
            <p:cNvSpPr/>
            <p:nvPr/>
          </p:nvSpPr>
          <p:spPr>
            <a:xfrm flipH="1" rot="-5400000">
              <a:off x="7717051" y="3335100"/>
              <a:ext cx="245400" cy="1683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21"/>
            <p:cNvSpPr txBox="1"/>
            <p:nvPr/>
          </p:nvSpPr>
          <p:spPr>
            <a:xfrm flipH="1">
              <a:off x="6754862" y="3751400"/>
              <a:ext cx="20316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 p.m - 06 p.m</a:t>
              </a: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8" name="Google Shape;1028;p21"/>
            <p:cNvSpPr txBox="1"/>
            <p:nvPr/>
          </p:nvSpPr>
          <p:spPr>
            <a:xfrm flipH="1">
              <a:off x="8252262" y="4034850"/>
              <a:ext cx="429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25</a:t>
              </a: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29" name="Google Shape;1029;p21"/>
            <p:cNvGrpSpPr/>
            <p:nvPr/>
          </p:nvGrpSpPr>
          <p:grpSpPr>
            <a:xfrm>
              <a:off x="5213982" y="3416395"/>
              <a:ext cx="340204" cy="339271"/>
              <a:chOff x="3378673" y="3213625"/>
              <a:chExt cx="483175" cy="481850"/>
            </a:xfrm>
          </p:grpSpPr>
          <p:sp>
            <p:nvSpPr>
              <p:cNvPr id="1030" name="Google Shape;1030;p21"/>
              <p:cNvSpPr/>
              <p:nvPr/>
            </p:nvSpPr>
            <p:spPr>
              <a:xfrm>
                <a:off x="3500773" y="3335025"/>
                <a:ext cx="239050" cy="239050"/>
              </a:xfrm>
              <a:custGeom>
                <a:rect b="b" l="l" r="r" t="t"/>
                <a:pathLst>
                  <a:path extrusionOk="0" h="9562" w="9562">
                    <a:moveTo>
                      <a:pt x="4782" y="1"/>
                    </a:moveTo>
                    <a:cubicBezTo>
                      <a:pt x="2142" y="1"/>
                      <a:pt x="1" y="2139"/>
                      <a:pt x="1" y="4780"/>
                    </a:cubicBezTo>
                    <a:cubicBezTo>
                      <a:pt x="1" y="7421"/>
                      <a:pt x="2142" y="9562"/>
                      <a:pt x="4782" y="9562"/>
                    </a:cubicBezTo>
                    <a:cubicBezTo>
                      <a:pt x="7420" y="9562"/>
                      <a:pt x="9561" y="7421"/>
                      <a:pt x="9561" y="4780"/>
                    </a:cubicBezTo>
                    <a:cubicBezTo>
                      <a:pt x="9561" y="2139"/>
                      <a:pt x="7420" y="1"/>
                      <a:pt x="4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31" name="Google Shape;1031;p21"/>
              <p:cNvSpPr/>
              <p:nvPr/>
            </p:nvSpPr>
            <p:spPr>
              <a:xfrm>
                <a:off x="3378673" y="3213625"/>
                <a:ext cx="483175" cy="481850"/>
              </a:xfrm>
              <a:custGeom>
                <a:rect b="b" l="l" r="r" t="t"/>
                <a:pathLst>
                  <a:path extrusionOk="0" h="19274" w="19327">
                    <a:moveTo>
                      <a:pt x="9666" y="3728"/>
                    </a:moveTo>
                    <a:cubicBezTo>
                      <a:pt x="12925" y="3728"/>
                      <a:pt x="15575" y="6378"/>
                      <a:pt x="15575" y="9636"/>
                    </a:cubicBezTo>
                    <a:cubicBezTo>
                      <a:pt x="15575" y="12894"/>
                      <a:pt x="12925" y="15547"/>
                      <a:pt x="9666" y="15547"/>
                    </a:cubicBezTo>
                    <a:cubicBezTo>
                      <a:pt x="6405" y="15547"/>
                      <a:pt x="3755" y="12894"/>
                      <a:pt x="3755" y="9636"/>
                    </a:cubicBezTo>
                    <a:cubicBezTo>
                      <a:pt x="3755" y="6378"/>
                      <a:pt x="6405" y="3728"/>
                      <a:pt x="9666" y="3728"/>
                    </a:cubicBezTo>
                    <a:close/>
                    <a:moveTo>
                      <a:pt x="9665" y="0"/>
                    </a:moveTo>
                    <a:cubicBezTo>
                      <a:pt x="9575" y="0"/>
                      <a:pt x="9484" y="22"/>
                      <a:pt x="9402" y="66"/>
                    </a:cubicBezTo>
                    <a:lnTo>
                      <a:pt x="7532" y="1054"/>
                    </a:lnTo>
                    <a:lnTo>
                      <a:pt x="5418" y="1054"/>
                    </a:lnTo>
                    <a:cubicBezTo>
                      <a:pt x="5231" y="1054"/>
                      <a:pt x="5056" y="1144"/>
                      <a:pt x="4954" y="1301"/>
                    </a:cubicBezTo>
                    <a:lnTo>
                      <a:pt x="3752" y="3053"/>
                    </a:lnTo>
                    <a:lnTo>
                      <a:pt x="1879" y="4041"/>
                    </a:lnTo>
                    <a:cubicBezTo>
                      <a:pt x="1717" y="4128"/>
                      <a:pt x="1605" y="4288"/>
                      <a:pt x="1584" y="4474"/>
                    </a:cubicBezTo>
                    <a:lnTo>
                      <a:pt x="1328" y="6588"/>
                    </a:lnTo>
                    <a:lnTo>
                      <a:pt x="127" y="8341"/>
                    </a:lnTo>
                    <a:cubicBezTo>
                      <a:pt x="24" y="8491"/>
                      <a:pt x="0" y="8687"/>
                      <a:pt x="67" y="8859"/>
                    </a:cubicBezTo>
                    <a:lnTo>
                      <a:pt x="816" y="10852"/>
                    </a:lnTo>
                    <a:lnTo>
                      <a:pt x="560" y="12966"/>
                    </a:lnTo>
                    <a:cubicBezTo>
                      <a:pt x="536" y="13150"/>
                      <a:pt x="606" y="13334"/>
                      <a:pt x="744" y="13457"/>
                    </a:cubicBezTo>
                    <a:lnTo>
                      <a:pt x="2325" y="14869"/>
                    </a:lnTo>
                    <a:lnTo>
                      <a:pt x="3075" y="16860"/>
                    </a:lnTo>
                    <a:cubicBezTo>
                      <a:pt x="3141" y="17034"/>
                      <a:pt x="3289" y="17164"/>
                      <a:pt x="3466" y="17209"/>
                    </a:cubicBezTo>
                    <a:lnTo>
                      <a:pt x="5520" y="17718"/>
                    </a:lnTo>
                    <a:lnTo>
                      <a:pt x="7101" y="19130"/>
                    </a:lnTo>
                    <a:cubicBezTo>
                      <a:pt x="7205" y="19223"/>
                      <a:pt x="7340" y="19273"/>
                      <a:pt x="7477" y="19273"/>
                    </a:cubicBezTo>
                    <a:cubicBezTo>
                      <a:pt x="7523" y="19273"/>
                      <a:pt x="7568" y="19268"/>
                      <a:pt x="7613" y="19257"/>
                    </a:cubicBezTo>
                    <a:lnTo>
                      <a:pt x="9666" y="18745"/>
                    </a:lnTo>
                    <a:lnTo>
                      <a:pt x="11717" y="19254"/>
                    </a:lnTo>
                    <a:cubicBezTo>
                      <a:pt x="11759" y="19266"/>
                      <a:pt x="11807" y="19272"/>
                      <a:pt x="11853" y="19272"/>
                    </a:cubicBezTo>
                    <a:cubicBezTo>
                      <a:pt x="11991" y="19272"/>
                      <a:pt x="12124" y="19221"/>
                      <a:pt x="12229" y="19127"/>
                    </a:cubicBezTo>
                    <a:lnTo>
                      <a:pt x="13810" y="17715"/>
                    </a:lnTo>
                    <a:lnTo>
                      <a:pt x="15861" y="17206"/>
                    </a:lnTo>
                    <a:cubicBezTo>
                      <a:pt x="16041" y="17161"/>
                      <a:pt x="16186" y="17031"/>
                      <a:pt x="16252" y="16857"/>
                    </a:cubicBezTo>
                    <a:lnTo>
                      <a:pt x="17002" y="14866"/>
                    </a:lnTo>
                    <a:lnTo>
                      <a:pt x="18583" y="13454"/>
                    </a:lnTo>
                    <a:cubicBezTo>
                      <a:pt x="18721" y="13331"/>
                      <a:pt x="18791" y="13147"/>
                      <a:pt x="18766" y="12963"/>
                    </a:cubicBezTo>
                    <a:lnTo>
                      <a:pt x="18514" y="10849"/>
                    </a:lnTo>
                    <a:lnTo>
                      <a:pt x="19263" y="8856"/>
                    </a:lnTo>
                    <a:cubicBezTo>
                      <a:pt x="19327" y="8684"/>
                      <a:pt x="19306" y="8491"/>
                      <a:pt x="19200" y="8338"/>
                    </a:cubicBezTo>
                    <a:lnTo>
                      <a:pt x="18002" y="6588"/>
                    </a:lnTo>
                    <a:lnTo>
                      <a:pt x="17746" y="4471"/>
                    </a:lnTo>
                    <a:cubicBezTo>
                      <a:pt x="17725" y="4288"/>
                      <a:pt x="17613" y="4128"/>
                      <a:pt x="17451" y="4041"/>
                    </a:cubicBezTo>
                    <a:lnTo>
                      <a:pt x="15578" y="3050"/>
                    </a:lnTo>
                    <a:lnTo>
                      <a:pt x="14379" y="1298"/>
                    </a:lnTo>
                    <a:cubicBezTo>
                      <a:pt x="14274" y="1144"/>
                      <a:pt x="14099" y="1054"/>
                      <a:pt x="13912" y="1054"/>
                    </a:cubicBezTo>
                    <a:lnTo>
                      <a:pt x="11798" y="1054"/>
                    </a:lnTo>
                    <a:lnTo>
                      <a:pt x="9928" y="66"/>
                    </a:lnTo>
                    <a:cubicBezTo>
                      <a:pt x="9846" y="22"/>
                      <a:pt x="9755" y="0"/>
                      <a:pt x="96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1032" name="Google Shape;1032;p21"/>
            <p:cNvGrpSpPr/>
            <p:nvPr/>
          </p:nvGrpSpPr>
          <p:grpSpPr>
            <a:xfrm>
              <a:off x="6478207" y="4006958"/>
              <a:ext cx="340204" cy="339271"/>
              <a:chOff x="2729334" y="3213625"/>
              <a:chExt cx="483175" cy="481850"/>
            </a:xfrm>
          </p:grpSpPr>
          <p:sp>
            <p:nvSpPr>
              <p:cNvPr id="1033" name="Google Shape;1033;p21"/>
              <p:cNvSpPr/>
              <p:nvPr/>
            </p:nvSpPr>
            <p:spPr>
              <a:xfrm>
                <a:off x="2851434" y="3335025"/>
                <a:ext cx="239050" cy="239050"/>
              </a:xfrm>
              <a:custGeom>
                <a:rect b="b" l="l" r="r" t="t"/>
                <a:pathLst>
                  <a:path extrusionOk="0" h="9562" w="9562">
                    <a:moveTo>
                      <a:pt x="4782" y="1"/>
                    </a:moveTo>
                    <a:cubicBezTo>
                      <a:pt x="2142" y="1"/>
                      <a:pt x="1" y="2139"/>
                      <a:pt x="1" y="4780"/>
                    </a:cubicBezTo>
                    <a:cubicBezTo>
                      <a:pt x="1" y="7421"/>
                      <a:pt x="2142" y="9562"/>
                      <a:pt x="4782" y="9562"/>
                    </a:cubicBezTo>
                    <a:cubicBezTo>
                      <a:pt x="7420" y="9562"/>
                      <a:pt x="9561" y="7421"/>
                      <a:pt x="9561" y="4780"/>
                    </a:cubicBezTo>
                    <a:cubicBezTo>
                      <a:pt x="9561" y="2139"/>
                      <a:pt x="7420" y="1"/>
                      <a:pt x="4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034" name="Google Shape;1034;p21"/>
              <p:cNvSpPr/>
              <p:nvPr/>
            </p:nvSpPr>
            <p:spPr>
              <a:xfrm>
                <a:off x="2729334" y="3213625"/>
                <a:ext cx="483175" cy="481850"/>
              </a:xfrm>
              <a:custGeom>
                <a:rect b="b" l="l" r="r" t="t"/>
                <a:pathLst>
                  <a:path extrusionOk="0" h="19274" w="19327">
                    <a:moveTo>
                      <a:pt x="9666" y="3728"/>
                    </a:moveTo>
                    <a:cubicBezTo>
                      <a:pt x="12925" y="3728"/>
                      <a:pt x="15575" y="6378"/>
                      <a:pt x="15575" y="9636"/>
                    </a:cubicBezTo>
                    <a:cubicBezTo>
                      <a:pt x="15575" y="12894"/>
                      <a:pt x="12925" y="15547"/>
                      <a:pt x="9666" y="15547"/>
                    </a:cubicBezTo>
                    <a:cubicBezTo>
                      <a:pt x="6405" y="15547"/>
                      <a:pt x="3755" y="12894"/>
                      <a:pt x="3755" y="9636"/>
                    </a:cubicBezTo>
                    <a:cubicBezTo>
                      <a:pt x="3755" y="6378"/>
                      <a:pt x="6405" y="3728"/>
                      <a:pt x="9666" y="3728"/>
                    </a:cubicBezTo>
                    <a:close/>
                    <a:moveTo>
                      <a:pt x="9665" y="0"/>
                    </a:moveTo>
                    <a:cubicBezTo>
                      <a:pt x="9575" y="0"/>
                      <a:pt x="9484" y="22"/>
                      <a:pt x="9402" y="66"/>
                    </a:cubicBezTo>
                    <a:lnTo>
                      <a:pt x="7532" y="1054"/>
                    </a:lnTo>
                    <a:lnTo>
                      <a:pt x="5418" y="1054"/>
                    </a:lnTo>
                    <a:cubicBezTo>
                      <a:pt x="5231" y="1054"/>
                      <a:pt x="5056" y="1144"/>
                      <a:pt x="4954" y="1301"/>
                    </a:cubicBezTo>
                    <a:lnTo>
                      <a:pt x="3752" y="3053"/>
                    </a:lnTo>
                    <a:lnTo>
                      <a:pt x="1879" y="4041"/>
                    </a:lnTo>
                    <a:cubicBezTo>
                      <a:pt x="1717" y="4128"/>
                      <a:pt x="1605" y="4288"/>
                      <a:pt x="1584" y="4474"/>
                    </a:cubicBezTo>
                    <a:lnTo>
                      <a:pt x="1328" y="6588"/>
                    </a:lnTo>
                    <a:lnTo>
                      <a:pt x="127" y="8341"/>
                    </a:lnTo>
                    <a:cubicBezTo>
                      <a:pt x="24" y="8491"/>
                      <a:pt x="0" y="8687"/>
                      <a:pt x="67" y="8859"/>
                    </a:cubicBezTo>
                    <a:lnTo>
                      <a:pt x="816" y="10852"/>
                    </a:lnTo>
                    <a:lnTo>
                      <a:pt x="560" y="12966"/>
                    </a:lnTo>
                    <a:cubicBezTo>
                      <a:pt x="536" y="13150"/>
                      <a:pt x="606" y="13334"/>
                      <a:pt x="744" y="13457"/>
                    </a:cubicBezTo>
                    <a:lnTo>
                      <a:pt x="2325" y="14869"/>
                    </a:lnTo>
                    <a:lnTo>
                      <a:pt x="3075" y="16860"/>
                    </a:lnTo>
                    <a:cubicBezTo>
                      <a:pt x="3141" y="17034"/>
                      <a:pt x="3289" y="17164"/>
                      <a:pt x="3466" y="17209"/>
                    </a:cubicBezTo>
                    <a:lnTo>
                      <a:pt x="5520" y="17718"/>
                    </a:lnTo>
                    <a:lnTo>
                      <a:pt x="7101" y="19130"/>
                    </a:lnTo>
                    <a:cubicBezTo>
                      <a:pt x="7205" y="19223"/>
                      <a:pt x="7340" y="19273"/>
                      <a:pt x="7477" y="19273"/>
                    </a:cubicBezTo>
                    <a:cubicBezTo>
                      <a:pt x="7523" y="19273"/>
                      <a:pt x="7568" y="19268"/>
                      <a:pt x="7613" y="19257"/>
                    </a:cubicBezTo>
                    <a:lnTo>
                      <a:pt x="9666" y="18745"/>
                    </a:lnTo>
                    <a:lnTo>
                      <a:pt x="11717" y="19254"/>
                    </a:lnTo>
                    <a:cubicBezTo>
                      <a:pt x="11759" y="19266"/>
                      <a:pt x="11807" y="19272"/>
                      <a:pt x="11853" y="19272"/>
                    </a:cubicBezTo>
                    <a:cubicBezTo>
                      <a:pt x="11991" y="19272"/>
                      <a:pt x="12124" y="19221"/>
                      <a:pt x="12229" y="19127"/>
                    </a:cubicBezTo>
                    <a:lnTo>
                      <a:pt x="13810" y="17715"/>
                    </a:lnTo>
                    <a:lnTo>
                      <a:pt x="15861" y="17206"/>
                    </a:lnTo>
                    <a:cubicBezTo>
                      <a:pt x="16041" y="17161"/>
                      <a:pt x="16186" y="17031"/>
                      <a:pt x="16252" y="16857"/>
                    </a:cubicBezTo>
                    <a:lnTo>
                      <a:pt x="17002" y="14866"/>
                    </a:lnTo>
                    <a:lnTo>
                      <a:pt x="18583" y="13454"/>
                    </a:lnTo>
                    <a:cubicBezTo>
                      <a:pt x="18721" y="13331"/>
                      <a:pt x="18791" y="13147"/>
                      <a:pt x="18766" y="12963"/>
                    </a:cubicBezTo>
                    <a:lnTo>
                      <a:pt x="18514" y="10849"/>
                    </a:lnTo>
                    <a:lnTo>
                      <a:pt x="19263" y="8856"/>
                    </a:lnTo>
                    <a:cubicBezTo>
                      <a:pt x="19327" y="8684"/>
                      <a:pt x="19306" y="8491"/>
                      <a:pt x="19200" y="8338"/>
                    </a:cubicBezTo>
                    <a:lnTo>
                      <a:pt x="18002" y="6588"/>
                    </a:lnTo>
                    <a:lnTo>
                      <a:pt x="17746" y="4471"/>
                    </a:lnTo>
                    <a:cubicBezTo>
                      <a:pt x="17725" y="4288"/>
                      <a:pt x="17613" y="4128"/>
                      <a:pt x="17451" y="4041"/>
                    </a:cubicBezTo>
                    <a:lnTo>
                      <a:pt x="15578" y="3050"/>
                    </a:lnTo>
                    <a:lnTo>
                      <a:pt x="14379" y="1298"/>
                    </a:lnTo>
                    <a:cubicBezTo>
                      <a:pt x="14274" y="1144"/>
                      <a:pt x="14099" y="1054"/>
                      <a:pt x="13912" y="1054"/>
                    </a:cubicBezTo>
                    <a:lnTo>
                      <a:pt x="11798" y="1054"/>
                    </a:lnTo>
                    <a:lnTo>
                      <a:pt x="9928" y="66"/>
                    </a:lnTo>
                    <a:cubicBezTo>
                      <a:pt x="9846" y="22"/>
                      <a:pt x="9755" y="0"/>
                      <a:pt x="96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035" name="Google Shape;1035;p21"/>
          <p:cNvGrpSpPr/>
          <p:nvPr/>
        </p:nvGrpSpPr>
        <p:grpSpPr>
          <a:xfrm>
            <a:off x="698084" y="3076862"/>
            <a:ext cx="3751123" cy="1419633"/>
            <a:chOff x="736196" y="3153062"/>
            <a:chExt cx="3751123" cy="1419633"/>
          </a:xfrm>
        </p:grpSpPr>
        <p:sp>
          <p:nvSpPr>
            <p:cNvPr id="1036" name="Google Shape;1036;p21"/>
            <p:cNvSpPr txBox="1"/>
            <p:nvPr/>
          </p:nvSpPr>
          <p:spPr>
            <a:xfrm>
              <a:off x="736200" y="3980000"/>
              <a:ext cx="20316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 a.m - 06 a.m</a:t>
              </a: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7" name="Google Shape;1037;p21"/>
            <p:cNvSpPr txBox="1"/>
            <p:nvPr/>
          </p:nvSpPr>
          <p:spPr>
            <a:xfrm>
              <a:off x="736196" y="3153062"/>
              <a:ext cx="1766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</a:t>
              </a: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er hour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8" name="Google Shape;1038;p21"/>
            <p:cNvSpPr/>
            <p:nvPr/>
          </p:nvSpPr>
          <p:spPr>
            <a:xfrm rot="5400000">
              <a:off x="1591675" y="2953350"/>
              <a:ext cx="245400" cy="1746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21"/>
            <p:cNvSpPr txBox="1"/>
            <p:nvPr/>
          </p:nvSpPr>
          <p:spPr>
            <a:xfrm>
              <a:off x="841400" y="3684788"/>
              <a:ext cx="429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5º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0" name="Google Shape;1040;p21"/>
            <p:cNvSpPr txBox="1"/>
            <p:nvPr/>
          </p:nvSpPr>
          <p:spPr>
            <a:xfrm>
              <a:off x="736200" y="3398938"/>
              <a:ext cx="20316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01 a.m - 03 a.m</a:t>
              </a: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1" name="Google Shape;1041;p21"/>
            <p:cNvSpPr/>
            <p:nvPr/>
          </p:nvSpPr>
          <p:spPr>
            <a:xfrm rot="5400000">
              <a:off x="2257850" y="2865900"/>
              <a:ext cx="245400" cy="3078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1"/>
            <p:cNvSpPr txBox="1"/>
            <p:nvPr/>
          </p:nvSpPr>
          <p:spPr>
            <a:xfrm>
              <a:off x="841400" y="4263450"/>
              <a:ext cx="4290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15º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43" name="Google Shape;1043;p21"/>
            <p:cNvGrpSpPr/>
            <p:nvPr/>
          </p:nvGrpSpPr>
          <p:grpSpPr>
            <a:xfrm>
              <a:off x="2821811" y="3647135"/>
              <a:ext cx="340208" cy="335002"/>
              <a:chOff x="-17170750" y="4058800"/>
              <a:chExt cx="308775" cy="304050"/>
            </a:xfrm>
          </p:grpSpPr>
          <p:sp>
            <p:nvSpPr>
              <p:cNvPr id="1044" name="Google Shape;1044;p21"/>
              <p:cNvSpPr/>
              <p:nvPr/>
            </p:nvSpPr>
            <p:spPr>
              <a:xfrm>
                <a:off x="-17041575" y="4058800"/>
                <a:ext cx="49650" cy="49850"/>
              </a:xfrm>
              <a:custGeom>
                <a:rect b="b" l="l" r="r" t="t"/>
                <a:pathLst>
                  <a:path extrusionOk="0" h="1994" w="1986">
                    <a:moveTo>
                      <a:pt x="989" y="1"/>
                    </a:moveTo>
                    <a:cubicBezTo>
                      <a:pt x="859" y="1"/>
                      <a:pt x="725" y="56"/>
                      <a:pt x="662" y="166"/>
                    </a:cubicBezTo>
                    <a:lnTo>
                      <a:pt x="1" y="1521"/>
                    </a:lnTo>
                    <a:lnTo>
                      <a:pt x="32" y="1521"/>
                    </a:lnTo>
                    <a:lnTo>
                      <a:pt x="977" y="1993"/>
                    </a:lnTo>
                    <a:lnTo>
                      <a:pt x="1954" y="1521"/>
                    </a:lnTo>
                    <a:lnTo>
                      <a:pt x="1985" y="1521"/>
                    </a:lnTo>
                    <a:lnTo>
                      <a:pt x="1292" y="166"/>
                    </a:lnTo>
                    <a:cubicBezTo>
                      <a:pt x="1245" y="56"/>
                      <a:pt x="1119" y="1"/>
                      <a:pt x="9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21"/>
              <p:cNvSpPr/>
              <p:nvPr/>
            </p:nvSpPr>
            <p:spPr>
              <a:xfrm>
                <a:off x="-17041575" y="4312625"/>
                <a:ext cx="49650" cy="50225"/>
              </a:xfrm>
              <a:custGeom>
                <a:rect b="b" l="l" r="r" t="t"/>
                <a:pathLst>
                  <a:path extrusionOk="0" h="2009" w="1986">
                    <a:moveTo>
                      <a:pt x="977" y="0"/>
                    </a:moveTo>
                    <a:lnTo>
                      <a:pt x="32" y="473"/>
                    </a:lnTo>
                    <a:lnTo>
                      <a:pt x="1" y="473"/>
                    </a:lnTo>
                    <a:lnTo>
                      <a:pt x="662" y="1796"/>
                    </a:lnTo>
                    <a:cubicBezTo>
                      <a:pt x="757" y="1938"/>
                      <a:pt x="891" y="2009"/>
                      <a:pt x="1013" y="2009"/>
                    </a:cubicBezTo>
                    <a:cubicBezTo>
                      <a:pt x="1135" y="2009"/>
                      <a:pt x="1245" y="1938"/>
                      <a:pt x="1292" y="1796"/>
                    </a:cubicBezTo>
                    <a:lnTo>
                      <a:pt x="1985" y="473"/>
                    </a:lnTo>
                    <a:lnTo>
                      <a:pt x="1954" y="473"/>
                    </a:lnTo>
                    <a:lnTo>
                      <a:pt x="9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21"/>
              <p:cNvSpPr/>
              <p:nvPr/>
            </p:nvSpPr>
            <p:spPr>
              <a:xfrm>
                <a:off x="-17170750" y="4186600"/>
                <a:ext cx="52800" cy="48075"/>
              </a:xfrm>
              <a:custGeom>
                <a:rect b="b" l="l" r="r" t="t"/>
                <a:pathLst>
                  <a:path extrusionOk="0" h="1923" w="2112">
                    <a:moveTo>
                      <a:pt x="1639" y="0"/>
                    </a:moveTo>
                    <a:lnTo>
                      <a:pt x="284" y="630"/>
                    </a:lnTo>
                    <a:cubicBezTo>
                      <a:pt x="1" y="788"/>
                      <a:pt x="1" y="1135"/>
                      <a:pt x="284" y="1261"/>
                    </a:cubicBezTo>
                    <a:lnTo>
                      <a:pt x="1639" y="1922"/>
                    </a:lnTo>
                    <a:lnTo>
                      <a:pt x="1639" y="1891"/>
                    </a:lnTo>
                    <a:lnTo>
                      <a:pt x="2112" y="946"/>
                    </a:lnTo>
                    <a:lnTo>
                      <a:pt x="16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21"/>
              <p:cNvSpPr/>
              <p:nvPr/>
            </p:nvSpPr>
            <p:spPr>
              <a:xfrm>
                <a:off x="-16914775" y="4185025"/>
                <a:ext cx="52800" cy="49650"/>
              </a:xfrm>
              <a:custGeom>
                <a:rect b="b" l="l" r="r" t="t"/>
                <a:pathLst>
                  <a:path extrusionOk="0" h="1986" w="2112">
                    <a:moveTo>
                      <a:pt x="474" y="0"/>
                    </a:moveTo>
                    <a:lnTo>
                      <a:pt x="474" y="63"/>
                    </a:lnTo>
                    <a:lnTo>
                      <a:pt x="1" y="1009"/>
                    </a:lnTo>
                    <a:lnTo>
                      <a:pt x="474" y="1954"/>
                    </a:lnTo>
                    <a:lnTo>
                      <a:pt x="474" y="1985"/>
                    </a:lnTo>
                    <a:lnTo>
                      <a:pt x="1828" y="1324"/>
                    </a:lnTo>
                    <a:cubicBezTo>
                      <a:pt x="2112" y="1198"/>
                      <a:pt x="2112" y="851"/>
                      <a:pt x="1828" y="693"/>
                    </a:cubicBezTo>
                    <a:lnTo>
                      <a:pt x="47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21"/>
              <p:cNvSpPr/>
              <p:nvPr/>
            </p:nvSpPr>
            <p:spPr>
              <a:xfrm>
                <a:off x="-17127800" y="4273225"/>
                <a:ext cx="47650" cy="46500"/>
              </a:xfrm>
              <a:custGeom>
                <a:rect b="b" l="l" r="r" t="t"/>
                <a:pathLst>
                  <a:path extrusionOk="0" h="1860" w="1906">
                    <a:moveTo>
                      <a:pt x="551" y="1"/>
                    </a:moveTo>
                    <a:lnTo>
                      <a:pt x="79" y="1419"/>
                    </a:lnTo>
                    <a:cubicBezTo>
                      <a:pt x="0" y="1628"/>
                      <a:pt x="183" y="1859"/>
                      <a:pt x="373" y="1859"/>
                    </a:cubicBezTo>
                    <a:cubicBezTo>
                      <a:pt x="412" y="1859"/>
                      <a:pt x="451" y="1850"/>
                      <a:pt x="488" y="1828"/>
                    </a:cubicBezTo>
                    <a:lnTo>
                      <a:pt x="1906" y="1356"/>
                    </a:lnTo>
                    <a:lnTo>
                      <a:pt x="1906" y="1324"/>
                    </a:lnTo>
                    <a:lnTo>
                      <a:pt x="1591" y="347"/>
                    </a:lnTo>
                    <a:lnTo>
                      <a:pt x="5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21"/>
              <p:cNvSpPr/>
              <p:nvPr/>
            </p:nvSpPr>
            <p:spPr>
              <a:xfrm>
                <a:off x="-16952575" y="4100775"/>
                <a:ext cx="47675" cy="47250"/>
              </a:xfrm>
              <a:custGeom>
                <a:rect b="b" l="l" r="r" t="t"/>
                <a:pathLst>
                  <a:path extrusionOk="0" h="1890" w="1907">
                    <a:moveTo>
                      <a:pt x="1544" y="0"/>
                    </a:moveTo>
                    <a:cubicBezTo>
                      <a:pt x="1503" y="0"/>
                      <a:pt x="1461" y="10"/>
                      <a:pt x="1418" y="31"/>
                    </a:cubicBezTo>
                    <a:lnTo>
                      <a:pt x="1" y="503"/>
                    </a:lnTo>
                    <a:lnTo>
                      <a:pt x="1" y="535"/>
                    </a:lnTo>
                    <a:lnTo>
                      <a:pt x="316" y="1543"/>
                    </a:lnTo>
                    <a:lnTo>
                      <a:pt x="1324" y="1890"/>
                    </a:lnTo>
                    <a:lnTo>
                      <a:pt x="1355" y="1890"/>
                    </a:lnTo>
                    <a:lnTo>
                      <a:pt x="1828" y="472"/>
                    </a:lnTo>
                    <a:cubicBezTo>
                      <a:pt x="1907" y="236"/>
                      <a:pt x="1745" y="0"/>
                      <a:pt x="15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21"/>
              <p:cNvSpPr/>
              <p:nvPr/>
            </p:nvSpPr>
            <p:spPr>
              <a:xfrm>
                <a:off x="-16954150" y="4273225"/>
                <a:ext cx="49200" cy="47800"/>
              </a:xfrm>
              <a:custGeom>
                <a:rect b="b" l="l" r="r" t="t"/>
                <a:pathLst>
                  <a:path extrusionOk="0" h="1912" w="1968">
                    <a:moveTo>
                      <a:pt x="1387" y="1"/>
                    </a:moveTo>
                    <a:lnTo>
                      <a:pt x="379" y="347"/>
                    </a:lnTo>
                    <a:lnTo>
                      <a:pt x="1" y="1356"/>
                    </a:lnTo>
                    <a:lnTo>
                      <a:pt x="1" y="1419"/>
                    </a:lnTo>
                    <a:lnTo>
                      <a:pt x="1418" y="1891"/>
                    </a:lnTo>
                    <a:cubicBezTo>
                      <a:pt x="1460" y="1905"/>
                      <a:pt x="1501" y="1911"/>
                      <a:pt x="1541" y="1911"/>
                    </a:cubicBezTo>
                    <a:cubicBezTo>
                      <a:pt x="1776" y="1911"/>
                      <a:pt x="1967" y="1692"/>
                      <a:pt x="1860" y="1450"/>
                    </a:cubicBezTo>
                    <a:lnTo>
                      <a:pt x="13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21"/>
              <p:cNvSpPr/>
              <p:nvPr/>
            </p:nvSpPr>
            <p:spPr>
              <a:xfrm>
                <a:off x="-17128625" y="4101275"/>
                <a:ext cx="48475" cy="46750"/>
              </a:xfrm>
              <a:custGeom>
                <a:rect b="b" l="l" r="r" t="t"/>
                <a:pathLst>
                  <a:path extrusionOk="0" h="1870" w="1939">
                    <a:moveTo>
                      <a:pt x="433" y="0"/>
                    </a:moveTo>
                    <a:cubicBezTo>
                      <a:pt x="209" y="0"/>
                      <a:pt x="0" y="201"/>
                      <a:pt x="112" y="452"/>
                    </a:cubicBezTo>
                    <a:lnTo>
                      <a:pt x="584" y="1870"/>
                    </a:lnTo>
                    <a:lnTo>
                      <a:pt x="1592" y="1523"/>
                    </a:lnTo>
                    <a:lnTo>
                      <a:pt x="1939" y="483"/>
                    </a:lnTo>
                    <a:lnTo>
                      <a:pt x="521" y="11"/>
                    </a:lnTo>
                    <a:cubicBezTo>
                      <a:pt x="492" y="4"/>
                      <a:pt x="462" y="0"/>
                      <a:pt x="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21"/>
              <p:cNvSpPr/>
              <p:nvPr/>
            </p:nvSpPr>
            <p:spPr>
              <a:xfrm>
                <a:off x="-17043150" y="4183450"/>
                <a:ext cx="52800" cy="52800"/>
              </a:xfrm>
              <a:custGeom>
                <a:rect b="b" l="l" r="r" t="t"/>
                <a:pathLst>
                  <a:path extrusionOk="0" h="2112" w="2112">
                    <a:moveTo>
                      <a:pt x="1040" y="0"/>
                    </a:moveTo>
                    <a:cubicBezTo>
                      <a:pt x="473" y="0"/>
                      <a:pt x="1" y="473"/>
                      <a:pt x="1" y="1072"/>
                    </a:cubicBezTo>
                    <a:cubicBezTo>
                      <a:pt x="1" y="1639"/>
                      <a:pt x="473" y="2111"/>
                      <a:pt x="1040" y="2111"/>
                    </a:cubicBezTo>
                    <a:cubicBezTo>
                      <a:pt x="1639" y="2111"/>
                      <a:pt x="2112" y="1639"/>
                      <a:pt x="2112" y="1072"/>
                    </a:cubicBezTo>
                    <a:cubicBezTo>
                      <a:pt x="2112" y="504"/>
                      <a:pt x="1639" y="0"/>
                      <a:pt x="10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21"/>
              <p:cNvSpPr/>
              <p:nvPr/>
            </p:nvSpPr>
            <p:spPr>
              <a:xfrm>
                <a:off x="-17070725" y="4111975"/>
                <a:ext cx="44925" cy="60475"/>
              </a:xfrm>
              <a:custGeom>
                <a:rect b="b" l="l" r="r" t="t"/>
                <a:pathLst>
                  <a:path extrusionOk="0" h="2419" w="1797">
                    <a:moveTo>
                      <a:pt x="722" y="0"/>
                    </a:moveTo>
                    <a:cubicBezTo>
                      <a:pt x="663" y="0"/>
                      <a:pt x="600" y="8"/>
                      <a:pt x="537" y="24"/>
                    </a:cubicBezTo>
                    <a:cubicBezTo>
                      <a:pt x="411" y="55"/>
                      <a:pt x="348" y="150"/>
                      <a:pt x="316" y="244"/>
                    </a:cubicBezTo>
                    <a:lnTo>
                      <a:pt x="1" y="1253"/>
                    </a:lnTo>
                    <a:lnTo>
                      <a:pt x="1167" y="2418"/>
                    </a:lnTo>
                    <a:cubicBezTo>
                      <a:pt x="1356" y="2355"/>
                      <a:pt x="1576" y="2229"/>
                      <a:pt x="1797" y="2198"/>
                    </a:cubicBezTo>
                    <a:lnTo>
                      <a:pt x="1797" y="496"/>
                    </a:lnTo>
                    <a:lnTo>
                      <a:pt x="883" y="24"/>
                    </a:lnTo>
                    <a:cubicBezTo>
                      <a:pt x="836" y="8"/>
                      <a:pt x="781" y="0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21"/>
              <p:cNvSpPr/>
              <p:nvPr/>
            </p:nvSpPr>
            <p:spPr>
              <a:xfrm>
                <a:off x="-16979350" y="4156675"/>
                <a:ext cx="60675" cy="45700"/>
              </a:xfrm>
              <a:custGeom>
                <a:rect b="b" l="l" r="r" t="t"/>
                <a:pathLst>
                  <a:path extrusionOk="0" h="1828" w="2427">
                    <a:moveTo>
                      <a:pt x="1166" y="0"/>
                    </a:moveTo>
                    <a:lnTo>
                      <a:pt x="1" y="1166"/>
                    </a:lnTo>
                    <a:cubicBezTo>
                      <a:pt x="127" y="1386"/>
                      <a:pt x="190" y="1575"/>
                      <a:pt x="284" y="1827"/>
                    </a:cubicBezTo>
                    <a:lnTo>
                      <a:pt x="1954" y="1827"/>
                    </a:lnTo>
                    <a:lnTo>
                      <a:pt x="2426" y="914"/>
                    </a:lnTo>
                    <a:cubicBezTo>
                      <a:pt x="2426" y="756"/>
                      <a:pt x="2426" y="630"/>
                      <a:pt x="2395" y="567"/>
                    </a:cubicBezTo>
                    <a:cubicBezTo>
                      <a:pt x="2363" y="441"/>
                      <a:pt x="2269" y="347"/>
                      <a:pt x="2174" y="315"/>
                    </a:cubicBezTo>
                    <a:lnTo>
                      <a:pt x="11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21"/>
              <p:cNvSpPr/>
              <p:nvPr/>
            </p:nvSpPr>
            <p:spPr>
              <a:xfrm>
                <a:off x="-17116400" y="4155875"/>
                <a:ext cx="63050" cy="44125"/>
              </a:xfrm>
              <a:custGeom>
                <a:rect b="b" l="l" r="r" t="t"/>
                <a:pathLst>
                  <a:path extrusionOk="0" h="1765" w="2522">
                    <a:moveTo>
                      <a:pt x="1292" y="1"/>
                    </a:moveTo>
                    <a:lnTo>
                      <a:pt x="316" y="316"/>
                    </a:lnTo>
                    <a:cubicBezTo>
                      <a:pt x="190" y="347"/>
                      <a:pt x="127" y="442"/>
                      <a:pt x="95" y="536"/>
                    </a:cubicBezTo>
                    <a:cubicBezTo>
                      <a:pt x="32" y="662"/>
                      <a:pt x="1" y="788"/>
                      <a:pt x="95" y="851"/>
                    </a:cubicBezTo>
                    <a:lnTo>
                      <a:pt x="568" y="1765"/>
                    </a:lnTo>
                    <a:lnTo>
                      <a:pt x="2238" y="1765"/>
                    </a:lnTo>
                    <a:cubicBezTo>
                      <a:pt x="2301" y="1544"/>
                      <a:pt x="2364" y="1324"/>
                      <a:pt x="2521" y="1135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21"/>
              <p:cNvSpPr/>
              <p:nvPr/>
            </p:nvSpPr>
            <p:spPr>
              <a:xfrm>
                <a:off x="-17007700" y="4112450"/>
                <a:ext cx="44925" cy="60775"/>
              </a:xfrm>
              <a:custGeom>
                <a:rect b="b" l="l" r="r" t="t"/>
                <a:pathLst>
                  <a:path extrusionOk="0" h="2431" w="1797">
                    <a:moveTo>
                      <a:pt x="1042" y="0"/>
                    </a:moveTo>
                    <a:cubicBezTo>
                      <a:pt x="989" y="0"/>
                      <a:pt x="936" y="10"/>
                      <a:pt x="883" y="36"/>
                    </a:cubicBezTo>
                    <a:lnTo>
                      <a:pt x="0" y="509"/>
                    </a:lnTo>
                    <a:lnTo>
                      <a:pt x="0" y="2179"/>
                    </a:lnTo>
                    <a:cubicBezTo>
                      <a:pt x="221" y="2210"/>
                      <a:pt x="410" y="2273"/>
                      <a:pt x="630" y="2431"/>
                    </a:cubicBezTo>
                    <a:lnTo>
                      <a:pt x="1796" y="1265"/>
                    </a:lnTo>
                    <a:lnTo>
                      <a:pt x="1481" y="288"/>
                    </a:lnTo>
                    <a:cubicBezTo>
                      <a:pt x="1450" y="162"/>
                      <a:pt x="1355" y="68"/>
                      <a:pt x="1261" y="36"/>
                    </a:cubicBezTo>
                    <a:cubicBezTo>
                      <a:pt x="1188" y="18"/>
                      <a:pt x="1115" y="0"/>
                      <a:pt x="10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21"/>
              <p:cNvSpPr/>
              <p:nvPr/>
            </p:nvSpPr>
            <p:spPr>
              <a:xfrm>
                <a:off x="-17007700" y="4248025"/>
                <a:ext cx="44925" cy="61475"/>
              </a:xfrm>
              <a:custGeom>
                <a:rect b="b" l="l" r="r" t="t"/>
                <a:pathLst>
                  <a:path extrusionOk="0" h="2459" w="1797">
                    <a:moveTo>
                      <a:pt x="630" y="1"/>
                    </a:moveTo>
                    <a:cubicBezTo>
                      <a:pt x="473" y="95"/>
                      <a:pt x="221" y="221"/>
                      <a:pt x="0" y="253"/>
                    </a:cubicBezTo>
                    <a:lnTo>
                      <a:pt x="0" y="1954"/>
                    </a:lnTo>
                    <a:lnTo>
                      <a:pt x="883" y="2427"/>
                    </a:lnTo>
                    <a:cubicBezTo>
                      <a:pt x="946" y="2458"/>
                      <a:pt x="1009" y="2458"/>
                      <a:pt x="1040" y="2458"/>
                    </a:cubicBezTo>
                    <a:cubicBezTo>
                      <a:pt x="1135" y="2458"/>
                      <a:pt x="1198" y="2427"/>
                      <a:pt x="1261" y="2364"/>
                    </a:cubicBezTo>
                    <a:cubicBezTo>
                      <a:pt x="1324" y="2332"/>
                      <a:pt x="1450" y="2269"/>
                      <a:pt x="1481" y="2175"/>
                    </a:cubicBezTo>
                    <a:lnTo>
                      <a:pt x="1796" y="119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21"/>
              <p:cNvSpPr/>
              <p:nvPr/>
            </p:nvSpPr>
            <p:spPr>
              <a:xfrm>
                <a:off x="-16980125" y="4219675"/>
                <a:ext cx="61450" cy="45700"/>
              </a:xfrm>
              <a:custGeom>
                <a:rect b="b" l="l" r="r" t="t"/>
                <a:pathLst>
                  <a:path extrusionOk="0" h="1828" w="2458">
                    <a:moveTo>
                      <a:pt x="252" y="1"/>
                    </a:moveTo>
                    <a:cubicBezTo>
                      <a:pt x="221" y="253"/>
                      <a:pt x="158" y="442"/>
                      <a:pt x="0" y="631"/>
                    </a:cubicBezTo>
                    <a:lnTo>
                      <a:pt x="1166" y="1828"/>
                    </a:lnTo>
                    <a:lnTo>
                      <a:pt x="2142" y="1513"/>
                    </a:lnTo>
                    <a:cubicBezTo>
                      <a:pt x="2268" y="1450"/>
                      <a:pt x="2363" y="1387"/>
                      <a:pt x="2394" y="1261"/>
                    </a:cubicBezTo>
                    <a:cubicBezTo>
                      <a:pt x="2426" y="1135"/>
                      <a:pt x="2457" y="1009"/>
                      <a:pt x="2394" y="946"/>
                    </a:cubicBezTo>
                    <a:lnTo>
                      <a:pt x="195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21"/>
              <p:cNvSpPr/>
              <p:nvPr/>
            </p:nvSpPr>
            <p:spPr>
              <a:xfrm>
                <a:off x="-17070725" y="4247250"/>
                <a:ext cx="44925" cy="61300"/>
              </a:xfrm>
              <a:custGeom>
                <a:rect b="b" l="l" r="r" t="t"/>
                <a:pathLst>
                  <a:path extrusionOk="0" h="2452" w="1797">
                    <a:moveTo>
                      <a:pt x="1167" y="0"/>
                    </a:moveTo>
                    <a:lnTo>
                      <a:pt x="1" y="1197"/>
                    </a:lnTo>
                    <a:lnTo>
                      <a:pt x="316" y="2174"/>
                    </a:lnTo>
                    <a:cubicBezTo>
                      <a:pt x="348" y="2300"/>
                      <a:pt x="411" y="2332"/>
                      <a:pt x="505" y="2363"/>
                    </a:cubicBezTo>
                    <a:cubicBezTo>
                      <a:pt x="578" y="2418"/>
                      <a:pt x="641" y="2452"/>
                      <a:pt x="711" y="2452"/>
                    </a:cubicBezTo>
                    <a:cubicBezTo>
                      <a:pt x="762" y="2452"/>
                      <a:pt x="817" y="2434"/>
                      <a:pt x="883" y="2395"/>
                    </a:cubicBezTo>
                    <a:lnTo>
                      <a:pt x="1797" y="1922"/>
                    </a:lnTo>
                    <a:lnTo>
                      <a:pt x="1797" y="284"/>
                    </a:lnTo>
                    <a:cubicBezTo>
                      <a:pt x="1576" y="221"/>
                      <a:pt x="1356" y="158"/>
                      <a:pt x="11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21"/>
              <p:cNvSpPr/>
              <p:nvPr/>
            </p:nvSpPr>
            <p:spPr>
              <a:xfrm>
                <a:off x="-17115600" y="4218900"/>
                <a:ext cx="61450" cy="44900"/>
              </a:xfrm>
              <a:custGeom>
                <a:rect b="b" l="l" r="r" t="t"/>
                <a:pathLst>
                  <a:path extrusionOk="0" h="1796" w="2458">
                    <a:moveTo>
                      <a:pt x="536" y="0"/>
                    </a:moveTo>
                    <a:lnTo>
                      <a:pt x="536" y="32"/>
                    </a:lnTo>
                    <a:lnTo>
                      <a:pt x="63" y="945"/>
                    </a:lnTo>
                    <a:cubicBezTo>
                      <a:pt x="0" y="1071"/>
                      <a:pt x="0" y="1166"/>
                      <a:pt x="63" y="1260"/>
                    </a:cubicBezTo>
                    <a:cubicBezTo>
                      <a:pt x="95" y="1386"/>
                      <a:pt x="158" y="1449"/>
                      <a:pt x="284" y="1481"/>
                    </a:cubicBezTo>
                    <a:lnTo>
                      <a:pt x="1260" y="1796"/>
                    </a:lnTo>
                    <a:lnTo>
                      <a:pt x="2458" y="630"/>
                    </a:lnTo>
                    <a:cubicBezTo>
                      <a:pt x="2332" y="441"/>
                      <a:pt x="2269" y="221"/>
                      <a:pt x="2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1" name="Google Shape;1061;p21"/>
            <p:cNvGrpSpPr/>
            <p:nvPr/>
          </p:nvGrpSpPr>
          <p:grpSpPr>
            <a:xfrm>
              <a:off x="4147111" y="4237692"/>
              <a:ext cx="340208" cy="335002"/>
              <a:chOff x="4147111" y="4237698"/>
              <a:chExt cx="340208" cy="335002"/>
            </a:xfrm>
          </p:grpSpPr>
          <p:sp>
            <p:nvSpPr>
              <p:cNvPr id="1062" name="Google Shape;1062;p21"/>
              <p:cNvSpPr/>
              <p:nvPr/>
            </p:nvSpPr>
            <p:spPr>
              <a:xfrm>
                <a:off x="4289436" y="4237698"/>
                <a:ext cx="54704" cy="54925"/>
              </a:xfrm>
              <a:custGeom>
                <a:rect b="b" l="l" r="r" t="t"/>
                <a:pathLst>
                  <a:path extrusionOk="0" h="1994" w="1986">
                    <a:moveTo>
                      <a:pt x="989" y="1"/>
                    </a:moveTo>
                    <a:cubicBezTo>
                      <a:pt x="859" y="1"/>
                      <a:pt x="725" y="56"/>
                      <a:pt x="662" y="166"/>
                    </a:cubicBezTo>
                    <a:lnTo>
                      <a:pt x="1" y="1521"/>
                    </a:lnTo>
                    <a:lnTo>
                      <a:pt x="32" y="1521"/>
                    </a:lnTo>
                    <a:lnTo>
                      <a:pt x="977" y="1993"/>
                    </a:lnTo>
                    <a:lnTo>
                      <a:pt x="1954" y="1521"/>
                    </a:lnTo>
                    <a:lnTo>
                      <a:pt x="1985" y="1521"/>
                    </a:lnTo>
                    <a:lnTo>
                      <a:pt x="1292" y="166"/>
                    </a:lnTo>
                    <a:cubicBezTo>
                      <a:pt x="1245" y="56"/>
                      <a:pt x="1119" y="1"/>
                      <a:pt x="9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21"/>
              <p:cNvSpPr/>
              <p:nvPr/>
            </p:nvSpPr>
            <p:spPr>
              <a:xfrm>
                <a:off x="4289436" y="4517362"/>
                <a:ext cx="54704" cy="55338"/>
              </a:xfrm>
              <a:custGeom>
                <a:rect b="b" l="l" r="r" t="t"/>
                <a:pathLst>
                  <a:path extrusionOk="0" h="2009" w="1986">
                    <a:moveTo>
                      <a:pt x="977" y="0"/>
                    </a:moveTo>
                    <a:lnTo>
                      <a:pt x="32" y="473"/>
                    </a:lnTo>
                    <a:lnTo>
                      <a:pt x="1" y="473"/>
                    </a:lnTo>
                    <a:lnTo>
                      <a:pt x="662" y="1796"/>
                    </a:lnTo>
                    <a:cubicBezTo>
                      <a:pt x="757" y="1938"/>
                      <a:pt x="891" y="2009"/>
                      <a:pt x="1013" y="2009"/>
                    </a:cubicBezTo>
                    <a:cubicBezTo>
                      <a:pt x="1135" y="2009"/>
                      <a:pt x="1245" y="1938"/>
                      <a:pt x="1292" y="1796"/>
                    </a:cubicBezTo>
                    <a:lnTo>
                      <a:pt x="1985" y="473"/>
                    </a:lnTo>
                    <a:lnTo>
                      <a:pt x="1954" y="473"/>
                    </a:lnTo>
                    <a:lnTo>
                      <a:pt x="9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21"/>
              <p:cNvSpPr/>
              <p:nvPr/>
            </p:nvSpPr>
            <p:spPr>
              <a:xfrm>
                <a:off x="4147111" y="4378508"/>
                <a:ext cx="58175" cy="52969"/>
              </a:xfrm>
              <a:custGeom>
                <a:rect b="b" l="l" r="r" t="t"/>
                <a:pathLst>
                  <a:path extrusionOk="0" h="1923" w="2112">
                    <a:moveTo>
                      <a:pt x="1639" y="0"/>
                    </a:moveTo>
                    <a:lnTo>
                      <a:pt x="284" y="630"/>
                    </a:lnTo>
                    <a:cubicBezTo>
                      <a:pt x="1" y="788"/>
                      <a:pt x="1" y="1135"/>
                      <a:pt x="284" y="1261"/>
                    </a:cubicBezTo>
                    <a:lnTo>
                      <a:pt x="1639" y="1922"/>
                    </a:lnTo>
                    <a:lnTo>
                      <a:pt x="1639" y="1891"/>
                    </a:lnTo>
                    <a:lnTo>
                      <a:pt x="2112" y="946"/>
                    </a:lnTo>
                    <a:lnTo>
                      <a:pt x="16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21"/>
              <p:cNvSpPr/>
              <p:nvPr/>
            </p:nvSpPr>
            <p:spPr>
              <a:xfrm>
                <a:off x="4429145" y="4376773"/>
                <a:ext cx="58175" cy="54704"/>
              </a:xfrm>
              <a:custGeom>
                <a:rect b="b" l="l" r="r" t="t"/>
                <a:pathLst>
                  <a:path extrusionOk="0" h="1986" w="2112">
                    <a:moveTo>
                      <a:pt x="474" y="0"/>
                    </a:moveTo>
                    <a:lnTo>
                      <a:pt x="474" y="63"/>
                    </a:lnTo>
                    <a:lnTo>
                      <a:pt x="1" y="1009"/>
                    </a:lnTo>
                    <a:lnTo>
                      <a:pt x="474" y="1954"/>
                    </a:lnTo>
                    <a:lnTo>
                      <a:pt x="474" y="1985"/>
                    </a:lnTo>
                    <a:lnTo>
                      <a:pt x="1828" y="1324"/>
                    </a:lnTo>
                    <a:cubicBezTo>
                      <a:pt x="2112" y="1198"/>
                      <a:pt x="2112" y="851"/>
                      <a:pt x="1828" y="693"/>
                    </a:cubicBezTo>
                    <a:lnTo>
                      <a:pt x="47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21"/>
              <p:cNvSpPr/>
              <p:nvPr/>
            </p:nvSpPr>
            <p:spPr>
              <a:xfrm>
                <a:off x="4194434" y="4473951"/>
                <a:ext cx="52501" cy="51234"/>
              </a:xfrm>
              <a:custGeom>
                <a:rect b="b" l="l" r="r" t="t"/>
                <a:pathLst>
                  <a:path extrusionOk="0" h="1860" w="1906">
                    <a:moveTo>
                      <a:pt x="551" y="1"/>
                    </a:moveTo>
                    <a:lnTo>
                      <a:pt x="79" y="1419"/>
                    </a:lnTo>
                    <a:cubicBezTo>
                      <a:pt x="0" y="1628"/>
                      <a:pt x="183" y="1859"/>
                      <a:pt x="373" y="1859"/>
                    </a:cubicBezTo>
                    <a:cubicBezTo>
                      <a:pt x="412" y="1859"/>
                      <a:pt x="451" y="1850"/>
                      <a:pt x="488" y="1828"/>
                    </a:cubicBezTo>
                    <a:lnTo>
                      <a:pt x="1906" y="1356"/>
                    </a:lnTo>
                    <a:lnTo>
                      <a:pt x="1906" y="1324"/>
                    </a:lnTo>
                    <a:lnTo>
                      <a:pt x="1591" y="347"/>
                    </a:lnTo>
                    <a:lnTo>
                      <a:pt x="5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21"/>
              <p:cNvSpPr/>
              <p:nvPr/>
            </p:nvSpPr>
            <p:spPr>
              <a:xfrm>
                <a:off x="4387497" y="4283946"/>
                <a:ext cx="52528" cy="52060"/>
              </a:xfrm>
              <a:custGeom>
                <a:rect b="b" l="l" r="r" t="t"/>
                <a:pathLst>
                  <a:path extrusionOk="0" h="1890" w="1907">
                    <a:moveTo>
                      <a:pt x="1544" y="0"/>
                    </a:moveTo>
                    <a:cubicBezTo>
                      <a:pt x="1503" y="0"/>
                      <a:pt x="1461" y="10"/>
                      <a:pt x="1418" y="31"/>
                    </a:cubicBezTo>
                    <a:lnTo>
                      <a:pt x="1" y="503"/>
                    </a:lnTo>
                    <a:lnTo>
                      <a:pt x="1" y="535"/>
                    </a:lnTo>
                    <a:lnTo>
                      <a:pt x="316" y="1543"/>
                    </a:lnTo>
                    <a:lnTo>
                      <a:pt x="1324" y="1890"/>
                    </a:lnTo>
                    <a:lnTo>
                      <a:pt x="1355" y="1890"/>
                    </a:lnTo>
                    <a:lnTo>
                      <a:pt x="1828" y="472"/>
                    </a:lnTo>
                    <a:cubicBezTo>
                      <a:pt x="1907" y="236"/>
                      <a:pt x="1745" y="0"/>
                      <a:pt x="15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21"/>
              <p:cNvSpPr/>
              <p:nvPr/>
            </p:nvSpPr>
            <p:spPr>
              <a:xfrm>
                <a:off x="4385761" y="4473951"/>
                <a:ext cx="54209" cy="52666"/>
              </a:xfrm>
              <a:custGeom>
                <a:rect b="b" l="l" r="r" t="t"/>
                <a:pathLst>
                  <a:path extrusionOk="0" h="1912" w="1968">
                    <a:moveTo>
                      <a:pt x="1387" y="1"/>
                    </a:moveTo>
                    <a:lnTo>
                      <a:pt x="379" y="347"/>
                    </a:lnTo>
                    <a:lnTo>
                      <a:pt x="1" y="1356"/>
                    </a:lnTo>
                    <a:lnTo>
                      <a:pt x="1" y="1419"/>
                    </a:lnTo>
                    <a:lnTo>
                      <a:pt x="1418" y="1891"/>
                    </a:lnTo>
                    <a:cubicBezTo>
                      <a:pt x="1460" y="1905"/>
                      <a:pt x="1501" y="1911"/>
                      <a:pt x="1541" y="1911"/>
                    </a:cubicBezTo>
                    <a:cubicBezTo>
                      <a:pt x="1776" y="1911"/>
                      <a:pt x="1967" y="1692"/>
                      <a:pt x="1860" y="1450"/>
                    </a:cubicBezTo>
                    <a:lnTo>
                      <a:pt x="13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21"/>
              <p:cNvSpPr/>
              <p:nvPr/>
            </p:nvSpPr>
            <p:spPr>
              <a:xfrm>
                <a:off x="4193525" y="4284497"/>
                <a:ext cx="53410" cy="51509"/>
              </a:xfrm>
              <a:custGeom>
                <a:rect b="b" l="l" r="r" t="t"/>
                <a:pathLst>
                  <a:path extrusionOk="0" h="1870" w="1939">
                    <a:moveTo>
                      <a:pt x="433" y="0"/>
                    </a:moveTo>
                    <a:cubicBezTo>
                      <a:pt x="209" y="0"/>
                      <a:pt x="0" y="201"/>
                      <a:pt x="112" y="452"/>
                    </a:cubicBezTo>
                    <a:lnTo>
                      <a:pt x="584" y="1870"/>
                    </a:lnTo>
                    <a:lnTo>
                      <a:pt x="1592" y="1523"/>
                    </a:lnTo>
                    <a:lnTo>
                      <a:pt x="1939" y="483"/>
                    </a:lnTo>
                    <a:lnTo>
                      <a:pt x="521" y="11"/>
                    </a:lnTo>
                    <a:cubicBezTo>
                      <a:pt x="492" y="4"/>
                      <a:pt x="462" y="0"/>
                      <a:pt x="4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21"/>
              <p:cNvSpPr/>
              <p:nvPr/>
            </p:nvSpPr>
            <p:spPr>
              <a:xfrm>
                <a:off x="4287701" y="4375037"/>
                <a:ext cx="58175" cy="58175"/>
              </a:xfrm>
              <a:custGeom>
                <a:rect b="b" l="l" r="r" t="t"/>
                <a:pathLst>
                  <a:path extrusionOk="0" h="2112" w="2112">
                    <a:moveTo>
                      <a:pt x="1040" y="0"/>
                    </a:moveTo>
                    <a:cubicBezTo>
                      <a:pt x="473" y="0"/>
                      <a:pt x="1" y="473"/>
                      <a:pt x="1" y="1072"/>
                    </a:cubicBezTo>
                    <a:cubicBezTo>
                      <a:pt x="1" y="1639"/>
                      <a:pt x="473" y="2111"/>
                      <a:pt x="1040" y="2111"/>
                    </a:cubicBezTo>
                    <a:cubicBezTo>
                      <a:pt x="1639" y="2111"/>
                      <a:pt x="2112" y="1639"/>
                      <a:pt x="2112" y="1072"/>
                    </a:cubicBezTo>
                    <a:cubicBezTo>
                      <a:pt x="2112" y="504"/>
                      <a:pt x="1639" y="0"/>
                      <a:pt x="10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21"/>
              <p:cNvSpPr/>
              <p:nvPr/>
            </p:nvSpPr>
            <p:spPr>
              <a:xfrm>
                <a:off x="4257319" y="4296286"/>
                <a:ext cx="49498" cy="66631"/>
              </a:xfrm>
              <a:custGeom>
                <a:rect b="b" l="l" r="r" t="t"/>
                <a:pathLst>
                  <a:path extrusionOk="0" h="2419" w="1797">
                    <a:moveTo>
                      <a:pt x="722" y="0"/>
                    </a:moveTo>
                    <a:cubicBezTo>
                      <a:pt x="663" y="0"/>
                      <a:pt x="600" y="8"/>
                      <a:pt x="537" y="24"/>
                    </a:cubicBezTo>
                    <a:cubicBezTo>
                      <a:pt x="411" y="55"/>
                      <a:pt x="348" y="150"/>
                      <a:pt x="316" y="244"/>
                    </a:cubicBezTo>
                    <a:lnTo>
                      <a:pt x="1" y="1253"/>
                    </a:lnTo>
                    <a:lnTo>
                      <a:pt x="1167" y="2418"/>
                    </a:lnTo>
                    <a:cubicBezTo>
                      <a:pt x="1356" y="2355"/>
                      <a:pt x="1576" y="2229"/>
                      <a:pt x="1797" y="2198"/>
                    </a:cubicBezTo>
                    <a:lnTo>
                      <a:pt x="1797" y="496"/>
                    </a:lnTo>
                    <a:lnTo>
                      <a:pt x="883" y="24"/>
                    </a:lnTo>
                    <a:cubicBezTo>
                      <a:pt x="836" y="8"/>
                      <a:pt x="781" y="0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21"/>
              <p:cNvSpPr/>
              <p:nvPr/>
            </p:nvSpPr>
            <p:spPr>
              <a:xfrm>
                <a:off x="4357996" y="4345537"/>
                <a:ext cx="66852" cy="50352"/>
              </a:xfrm>
              <a:custGeom>
                <a:rect b="b" l="l" r="r" t="t"/>
                <a:pathLst>
                  <a:path extrusionOk="0" h="1828" w="2427">
                    <a:moveTo>
                      <a:pt x="1166" y="0"/>
                    </a:moveTo>
                    <a:lnTo>
                      <a:pt x="1" y="1166"/>
                    </a:lnTo>
                    <a:cubicBezTo>
                      <a:pt x="127" y="1386"/>
                      <a:pt x="190" y="1575"/>
                      <a:pt x="284" y="1827"/>
                    </a:cubicBezTo>
                    <a:lnTo>
                      <a:pt x="1954" y="1827"/>
                    </a:lnTo>
                    <a:lnTo>
                      <a:pt x="2426" y="914"/>
                    </a:lnTo>
                    <a:cubicBezTo>
                      <a:pt x="2426" y="756"/>
                      <a:pt x="2426" y="630"/>
                      <a:pt x="2395" y="567"/>
                    </a:cubicBezTo>
                    <a:cubicBezTo>
                      <a:pt x="2363" y="441"/>
                      <a:pt x="2269" y="347"/>
                      <a:pt x="2174" y="315"/>
                    </a:cubicBezTo>
                    <a:lnTo>
                      <a:pt x="11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21"/>
              <p:cNvSpPr/>
              <p:nvPr/>
            </p:nvSpPr>
            <p:spPr>
              <a:xfrm>
                <a:off x="4206994" y="4344655"/>
                <a:ext cx="69468" cy="48617"/>
              </a:xfrm>
              <a:custGeom>
                <a:rect b="b" l="l" r="r" t="t"/>
                <a:pathLst>
                  <a:path extrusionOk="0" h="1765" w="2522">
                    <a:moveTo>
                      <a:pt x="1292" y="1"/>
                    </a:moveTo>
                    <a:lnTo>
                      <a:pt x="316" y="316"/>
                    </a:lnTo>
                    <a:cubicBezTo>
                      <a:pt x="190" y="347"/>
                      <a:pt x="127" y="442"/>
                      <a:pt x="95" y="536"/>
                    </a:cubicBezTo>
                    <a:cubicBezTo>
                      <a:pt x="32" y="662"/>
                      <a:pt x="1" y="788"/>
                      <a:pt x="95" y="851"/>
                    </a:cubicBezTo>
                    <a:lnTo>
                      <a:pt x="568" y="1765"/>
                    </a:lnTo>
                    <a:lnTo>
                      <a:pt x="2238" y="1765"/>
                    </a:lnTo>
                    <a:cubicBezTo>
                      <a:pt x="2301" y="1544"/>
                      <a:pt x="2364" y="1324"/>
                      <a:pt x="2521" y="1135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21"/>
              <p:cNvSpPr/>
              <p:nvPr/>
            </p:nvSpPr>
            <p:spPr>
              <a:xfrm>
                <a:off x="4326760" y="4296809"/>
                <a:ext cx="49498" cy="66962"/>
              </a:xfrm>
              <a:custGeom>
                <a:rect b="b" l="l" r="r" t="t"/>
                <a:pathLst>
                  <a:path extrusionOk="0" h="2431" w="1797">
                    <a:moveTo>
                      <a:pt x="1042" y="0"/>
                    </a:moveTo>
                    <a:cubicBezTo>
                      <a:pt x="989" y="0"/>
                      <a:pt x="936" y="10"/>
                      <a:pt x="883" y="36"/>
                    </a:cubicBezTo>
                    <a:lnTo>
                      <a:pt x="0" y="509"/>
                    </a:lnTo>
                    <a:lnTo>
                      <a:pt x="0" y="2179"/>
                    </a:lnTo>
                    <a:cubicBezTo>
                      <a:pt x="221" y="2210"/>
                      <a:pt x="410" y="2273"/>
                      <a:pt x="630" y="2431"/>
                    </a:cubicBezTo>
                    <a:lnTo>
                      <a:pt x="1796" y="1265"/>
                    </a:lnTo>
                    <a:lnTo>
                      <a:pt x="1481" y="288"/>
                    </a:lnTo>
                    <a:cubicBezTo>
                      <a:pt x="1450" y="162"/>
                      <a:pt x="1355" y="68"/>
                      <a:pt x="1261" y="36"/>
                    </a:cubicBezTo>
                    <a:cubicBezTo>
                      <a:pt x="1188" y="18"/>
                      <a:pt x="1115" y="0"/>
                      <a:pt x="10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21"/>
              <p:cNvSpPr/>
              <p:nvPr/>
            </p:nvSpPr>
            <p:spPr>
              <a:xfrm>
                <a:off x="4326760" y="4446186"/>
                <a:ext cx="49498" cy="67733"/>
              </a:xfrm>
              <a:custGeom>
                <a:rect b="b" l="l" r="r" t="t"/>
                <a:pathLst>
                  <a:path extrusionOk="0" h="2459" w="1797">
                    <a:moveTo>
                      <a:pt x="630" y="1"/>
                    </a:moveTo>
                    <a:cubicBezTo>
                      <a:pt x="473" y="95"/>
                      <a:pt x="221" y="221"/>
                      <a:pt x="0" y="253"/>
                    </a:cubicBezTo>
                    <a:lnTo>
                      <a:pt x="0" y="1954"/>
                    </a:lnTo>
                    <a:lnTo>
                      <a:pt x="883" y="2427"/>
                    </a:lnTo>
                    <a:cubicBezTo>
                      <a:pt x="946" y="2458"/>
                      <a:pt x="1009" y="2458"/>
                      <a:pt x="1040" y="2458"/>
                    </a:cubicBezTo>
                    <a:cubicBezTo>
                      <a:pt x="1135" y="2458"/>
                      <a:pt x="1198" y="2427"/>
                      <a:pt x="1261" y="2364"/>
                    </a:cubicBezTo>
                    <a:cubicBezTo>
                      <a:pt x="1324" y="2332"/>
                      <a:pt x="1450" y="2269"/>
                      <a:pt x="1481" y="2175"/>
                    </a:cubicBezTo>
                    <a:lnTo>
                      <a:pt x="1796" y="119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21"/>
              <p:cNvSpPr/>
              <p:nvPr/>
            </p:nvSpPr>
            <p:spPr>
              <a:xfrm>
                <a:off x="4357142" y="4414950"/>
                <a:ext cx="67706" cy="50352"/>
              </a:xfrm>
              <a:custGeom>
                <a:rect b="b" l="l" r="r" t="t"/>
                <a:pathLst>
                  <a:path extrusionOk="0" h="1828" w="2458">
                    <a:moveTo>
                      <a:pt x="252" y="1"/>
                    </a:moveTo>
                    <a:cubicBezTo>
                      <a:pt x="221" y="253"/>
                      <a:pt x="158" y="442"/>
                      <a:pt x="0" y="631"/>
                    </a:cubicBezTo>
                    <a:lnTo>
                      <a:pt x="1166" y="1828"/>
                    </a:lnTo>
                    <a:lnTo>
                      <a:pt x="2142" y="1513"/>
                    </a:lnTo>
                    <a:cubicBezTo>
                      <a:pt x="2268" y="1450"/>
                      <a:pt x="2363" y="1387"/>
                      <a:pt x="2394" y="1261"/>
                    </a:cubicBezTo>
                    <a:cubicBezTo>
                      <a:pt x="2426" y="1135"/>
                      <a:pt x="2457" y="1009"/>
                      <a:pt x="2394" y="946"/>
                    </a:cubicBezTo>
                    <a:lnTo>
                      <a:pt x="195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21"/>
              <p:cNvSpPr/>
              <p:nvPr/>
            </p:nvSpPr>
            <p:spPr>
              <a:xfrm>
                <a:off x="4257319" y="4445332"/>
                <a:ext cx="49498" cy="67540"/>
              </a:xfrm>
              <a:custGeom>
                <a:rect b="b" l="l" r="r" t="t"/>
                <a:pathLst>
                  <a:path extrusionOk="0" h="2452" w="1797">
                    <a:moveTo>
                      <a:pt x="1167" y="0"/>
                    </a:moveTo>
                    <a:lnTo>
                      <a:pt x="1" y="1197"/>
                    </a:lnTo>
                    <a:lnTo>
                      <a:pt x="316" y="2174"/>
                    </a:lnTo>
                    <a:cubicBezTo>
                      <a:pt x="348" y="2300"/>
                      <a:pt x="411" y="2332"/>
                      <a:pt x="505" y="2363"/>
                    </a:cubicBezTo>
                    <a:cubicBezTo>
                      <a:pt x="578" y="2418"/>
                      <a:pt x="641" y="2452"/>
                      <a:pt x="711" y="2452"/>
                    </a:cubicBezTo>
                    <a:cubicBezTo>
                      <a:pt x="762" y="2452"/>
                      <a:pt x="817" y="2434"/>
                      <a:pt x="883" y="2395"/>
                    </a:cubicBezTo>
                    <a:lnTo>
                      <a:pt x="1797" y="1922"/>
                    </a:lnTo>
                    <a:lnTo>
                      <a:pt x="1797" y="284"/>
                    </a:lnTo>
                    <a:cubicBezTo>
                      <a:pt x="1576" y="221"/>
                      <a:pt x="1356" y="158"/>
                      <a:pt x="11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21"/>
              <p:cNvSpPr/>
              <p:nvPr/>
            </p:nvSpPr>
            <p:spPr>
              <a:xfrm>
                <a:off x="4207876" y="4414096"/>
                <a:ext cx="67706" cy="49471"/>
              </a:xfrm>
              <a:custGeom>
                <a:rect b="b" l="l" r="r" t="t"/>
                <a:pathLst>
                  <a:path extrusionOk="0" h="1796" w="2458">
                    <a:moveTo>
                      <a:pt x="536" y="0"/>
                    </a:moveTo>
                    <a:lnTo>
                      <a:pt x="536" y="32"/>
                    </a:lnTo>
                    <a:lnTo>
                      <a:pt x="63" y="945"/>
                    </a:lnTo>
                    <a:cubicBezTo>
                      <a:pt x="0" y="1071"/>
                      <a:pt x="0" y="1166"/>
                      <a:pt x="63" y="1260"/>
                    </a:cubicBezTo>
                    <a:cubicBezTo>
                      <a:pt x="95" y="1386"/>
                      <a:pt x="158" y="1449"/>
                      <a:pt x="284" y="1481"/>
                    </a:cubicBezTo>
                    <a:lnTo>
                      <a:pt x="1260" y="1796"/>
                    </a:lnTo>
                    <a:lnTo>
                      <a:pt x="2458" y="630"/>
                    </a:lnTo>
                    <a:cubicBezTo>
                      <a:pt x="2332" y="441"/>
                      <a:pt x="2269" y="221"/>
                      <a:pt x="2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79" name="Google Shape;1079;p21"/>
          <p:cNvGrpSpPr/>
          <p:nvPr/>
        </p:nvGrpSpPr>
        <p:grpSpPr>
          <a:xfrm>
            <a:off x="753712" y="2127625"/>
            <a:ext cx="3714003" cy="815850"/>
            <a:chOff x="528447" y="2051425"/>
            <a:chExt cx="3714003" cy="815850"/>
          </a:xfrm>
        </p:grpSpPr>
        <p:sp>
          <p:nvSpPr>
            <p:cNvPr id="1080" name="Google Shape;1080;p21"/>
            <p:cNvSpPr/>
            <p:nvPr/>
          </p:nvSpPr>
          <p:spPr>
            <a:xfrm>
              <a:off x="528450" y="2323375"/>
              <a:ext cx="3714000" cy="260400"/>
            </a:xfrm>
            <a:prstGeom prst="roundRect">
              <a:avLst>
                <a:gd fmla="val 50000" name="adj"/>
              </a:avLst>
            </a:prstGeom>
            <a:solidFill>
              <a:srgbClr val="E6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81" name="Google Shape;1081;p21"/>
            <p:cNvCxnSpPr/>
            <p:nvPr/>
          </p:nvCxnSpPr>
          <p:spPr>
            <a:xfrm rot="-5400000">
              <a:off x="3584491" y="2538403"/>
              <a:ext cx="70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2" name="Google Shape;1082;p21"/>
            <p:cNvCxnSpPr/>
            <p:nvPr/>
          </p:nvCxnSpPr>
          <p:spPr>
            <a:xfrm rot="-5400000">
              <a:off x="2239814" y="2538403"/>
              <a:ext cx="70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3" name="Google Shape;1083;p21"/>
            <p:cNvCxnSpPr/>
            <p:nvPr/>
          </p:nvCxnSpPr>
          <p:spPr>
            <a:xfrm rot="-5400000">
              <a:off x="2912152" y="2538403"/>
              <a:ext cx="70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084" name="Google Shape;1084;p21"/>
            <p:cNvGrpSpPr/>
            <p:nvPr/>
          </p:nvGrpSpPr>
          <p:grpSpPr>
            <a:xfrm>
              <a:off x="528447" y="2051425"/>
              <a:ext cx="3089864" cy="804300"/>
              <a:chOff x="833150" y="2280025"/>
              <a:chExt cx="3091100" cy="804300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833150" y="2280025"/>
                <a:ext cx="804300" cy="804300"/>
              </a:xfrm>
              <a:prstGeom prst="ellipse">
                <a:avLst/>
              </a:prstGeom>
              <a:solidFill>
                <a:srgbClr val="E6CB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1455850" y="2608025"/>
                <a:ext cx="2468400" cy="148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979000" y="2425875"/>
                <a:ext cx="512400" cy="5124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88" name="Google Shape;1088;p21"/>
            <p:cNvSpPr txBox="1"/>
            <p:nvPr/>
          </p:nvSpPr>
          <p:spPr>
            <a:xfrm>
              <a:off x="1922550" y="2583775"/>
              <a:ext cx="7047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5º</a:t>
              </a: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9" name="Google Shape;1089;p21"/>
            <p:cNvSpPr txBox="1"/>
            <p:nvPr/>
          </p:nvSpPr>
          <p:spPr>
            <a:xfrm>
              <a:off x="2594900" y="2583775"/>
              <a:ext cx="7047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10º</a:t>
              </a: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0" name="Google Shape;1090;p21"/>
            <p:cNvSpPr txBox="1"/>
            <p:nvPr/>
          </p:nvSpPr>
          <p:spPr>
            <a:xfrm>
              <a:off x="3267250" y="2583775"/>
              <a:ext cx="7047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15º</a:t>
              </a: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91" name="Google Shape;1091;p21"/>
            <p:cNvCxnSpPr/>
            <p:nvPr/>
          </p:nvCxnSpPr>
          <p:spPr>
            <a:xfrm rot="-5400000">
              <a:off x="1500064" y="2538403"/>
              <a:ext cx="70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92" name="Google Shape;1092;p21"/>
            <p:cNvSpPr txBox="1"/>
            <p:nvPr/>
          </p:nvSpPr>
          <p:spPr>
            <a:xfrm>
              <a:off x="1182800" y="2583775"/>
              <a:ext cx="7047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3" name="Google Shape;1093;p21"/>
          <p:cNvGrpSpPr/>
          <p:nvPr/>
        </p:nvGrpSpPr>
        <p:grpSpPr>
          <a:xfrm>
            <a:off x="4679207" y="2127625"/>
            <a:ext cx="3714000" cy="815850"/>
            <a:chOff x="4964325" y="2051425"/>
            <a:chExt cx="3714000" cy="815850"/>
          </a:xfrm>
        </p:grpSpPr>
        <p:cxnSp>
          <p:nvCxnSpPr>
            <p:cNvPr id="1094" name="Google Shape;1094;p21"/>
            <p:cNvCxnSpPr/>
            <p:nvPr/>
          </p:nvCxnSpPr>
          <p:spPr>
            <a:xfrm rot="-5400000">
              <a:off x="7499518" y="2538403"/>
              <a:ext cx="70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5" name="Google Shape;1095;p21"/>
            <p:cNvCxnSpPr/>
            <p:nvPr/>
          </p:nvCxnSpPr>
          <p:spPr>
            <a:xfrm rot="-5400000">
              <a:off x="8087681" y="2538403"/>
              <a:ext cx="70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6" name="Google Shape;1096;p21"/>
            <p:cNvCxnSpPr/>
            <p:nvPr/>
          </p:nvCxnSpPr>
          <p:spPr>
            <a:xfrm rot="-5400000">
              <a:off x="6827179" y="2538403"/>
              <a:ext cx="70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7" name="Google Shape;1097;p21"/>
            <p:cNvCxnSpPr/>
            <p:nvPr/>
          </p:nvCxnSpPr>
          <p:spPr>
            <a:xfrm rot="-5400000">
              <a:off x="6154840" y="2538403"/>
              <a:ext cx="70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98" name="Google Shape;1098;p21"/>
            <p:cNvSpPr/>
            <p:nvPr/>
          </p:nvSpPr>
          <p:spPr>
            <a:xfrm flipH="1">
              <a:off x="4964325" y="2323375"/>
              <a:ext cx="3714000" cy="2604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99" name="Google Shape;1099;p21"/>
            <p:cNvGrpSpPr/>
            <p:nvPr/>
          </p:nvGrpSpPr>
          <p:grpSpPr>
            <a:xfrm flipH="1">
              <a:off x="5588125" y="2051425"/>
              <a:ext cx="3090200" cy="804300"/>
              <a:chOff x="833150" y="2280025"/>
              <a:chExt cx="3090200" cy="804300"/>
            </a:xfrm>
          </p:grpSpPr>
          <p:sp>
            <p:nvSpPr>
              <p:cNvPr id="1100" name="Google Shape;1100;p21"/>
              <p:cNvSpPr/>
              <p:nvPr/>
            </p:nvSpPr>
            <p:spPr>
              <a:xfrm>
                <a:off x="833150" y="2280025"/>
                <a:ext cx="804300" cy="804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1455850" y="2608025"/>
                <a:ext cx="2467500" cy="148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979000" y="2425875"/>
                <a:ext cx="512400" cy="51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103" name="Google Shape;1103;p21"/>
            <p:cNvCxnSpPr/>
            <p:nvPr/>
          </p:nvCxnSpPr>
          <p:spPr>
            <a:xfrm rot="-5400000">
              <a:off x="7637466" y="2538403"/>
              <a:ext cx="70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4" name="Google Shape;1104;p21"/>
            <p:cNvCxnSpPr/>
            <p:nvPr/>
          </p:nvCxnSpPr>
          <p:spPr>
            <a:xfrm rot="-5400000">
              <a:off x="6292789" y="2538403"/>
              <a:ext cx="70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5" name="Google Shape;1105;p21"/>
            <p:cNvCxnSpPr/>
            <p:nvPr/>
          </p:nvCxnSpPr>
          <p:spPr>
            <a:xfrm rot="-5400000">
              <a:off x="6965127" y="2538403"/>
              <a:ext cx="70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06" name="Google Shape;1106;p21"/>
            <p:cNvSpPr txBox="1"/>
            <p:nvPr/>
          </p:nvSpPr>
          <p:spPr>
            <a:xfrm>
              <a:off x="5975525" y="2583775"/>
              <a:ext cx="7047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30</a:t>
              </a: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7" name="Google Shape;1107;p21"/>
            <p:cNvSpPr txBox="1"/>
            <p:nvPr/>
          </p:nvSpPr>
          <p:spPr>
            <a:xfrm>
              <a:off x="6647875" y="2583775"/>
              <a:ext cx="7047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25</a:t>
              </a: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8" name="Google Shape;1108;p21"/>
            <p:cNvSpPr txBox="1"/>
            <p:nvPr/>
          </p:nvSpPr>
          <p:spPr>
            <a:xfrm>
              <a:off x="7320225" y="2583775"/>
              <a:ext cx="7047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109" name="Google Shape;1109;p21"/>
            <p:cNvCxnSpPr/>
            <p:nvPr/>
          </p:nvCxnSpPr>
          <p:spPr>
            <a:xfrm rot="-5400000">
              <a:off x="5553039" y="2538403"/>
              <a:ext cx="70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10" name="Google Shape;1110;p21"/>
            <p:cNvSpPr txBox="1"/>
            <p:nvPr/>
          </p:nvSpPr>
          <p:spPr>
            <a:xfrm>
              <a:off x="5235775" y="2583775"/>
              <a:ext cx="7047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35</a:t>
              </a:r>
              <a:r>
                <a:rPr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22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Daylight Infographics</a:t>
            </a:r>
            <a:endParaRPr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116" name="Google Shape;1116;p22"/>
          <p:cNvGrpSpPr/>
          <p:nvPr/>
        </p:nvGrpSpPr>
        <p:grpSpPr>
          <a:xfrm>
            <a:off x="2991279" y="1220727"/>
            <a:ext cx="3112065" cy="2854500"/>
            <a:chOff x="2982288" y="1220727"/>
            <a:chExt cx="3112065" cy="2854500"/>
          </a:xfrm>
        </p:grpSpPr>
        <p:sp>
          <p:nvSpPr>
            <p:cNvPr id="1117" name="Google Shape;1117;p22"/>
            <p:cNvSpPr/>
            <p:nvPr/>
          </p:nvSpPr>
          <p:spPr>
            <a:xfrm>
              <a:off x="3093398" y="1220727"/>
              <a:ext cx="2854500" cy="28545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28000">
                  <a:schemeClr val="accent5"/>
                </a:gs>
                <a:gs pos="60000">
                  <a:schemeClr val="lt2"/>
                </a:gs>
                <a:gs pos="100000">
                  <a:srgbClr val="FFF1B4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 rot="10800000">
              <a:off x="4518676" y="2618922"/>
              <a:ext cx="27014" cy="18442"/>
            </a:xfrm>
            <a:custGeom>
              <a:rect b="b" l="l" r="r" t="t"/>
              <a:pathLst>
                <a:path extrusionOk="0" h="284" w="416">
                  <a:moveTo>
                    <a:pt x="208" y="0"/>
                  </a:moveTo>
                  <a:cubicBezTo>
                    <a:pt x="121" y="0"/>
                    <a:pt x="110" y="126"/>
                    <a:pt x="192" y="142"/>
                  </a:cubicBezTo>
                  <a:lnTo>
                    <a:pt x="203" y="175"/>
                  </a:lnTo>
                  <a:cubicBezTo>
                    <a:pt x="132" y="186"/>
                    <a:pt x="66" y="208"/>
                    <a:pt x="1" y="235"/>
                  </a:cubicBezTo>
                  <a:lnTo>
                    <a:pt x="17" y="284"/>
                  </a:lnTo>
                  <a:cubicBezTo>
                    <a:pt x="77" y="262"/>
                    <a:pt x="137" y="246"/>
                    <a:pt x="197" y="240"/>
                  </a:cubicBezTo>
                  <a:cubicBezTo>
                    <a:pt x="235" y="235"/>
                    <a:pt x="279" y="235"/>
                    <a:pt x="317" y="235"/>
                  </a:cubicBezTo>
                  <a:cubicBezTo>
                    <a:pt x="327" y="233"/>
                    <a:pt x="336" y="233"/>
                    <a:pt x="345" y="233"/>
                  </a:cubicBezTo>
                  <a:cubicBezTo>
                    <a:pt x="366" y="233"/>
                    <a:pt x="387" y="236"/>
                    <a:pt x="410" y="240"/>
                  </a:cubicBezTo>
                  <a:lnTo>
                    <a:pt x="415" y="186"/>
                  </a:lnTo>
                  <a:cubicBezTo>
                    <a:pt x="370" y="174"/>
                    <a:pt x="322" y="167"/>
                    <a:pt x="276" y="167"/>
                  </a:cubicBezTo>
                  <a:cubicBezTo>
                    <a:pt x="260" y="167"/>
                    <a:pt x="245" y="168"/>
                    <a:pt x="230" y="169"/>
                  </a:cubicBezTo>
                  <a:lnTo>
                    <a:pt x="225" y="142"/>
                  </a:lnTo>
                  <a:cubicBezTo>
                    <a:pt x="306" y="126"/>
                    <a:pt x="295" y="0"/>
                    <a:pt x="208" y="0"/>
                  </a:cubicBezTo>
                  <a:close/>
                </a:path>
              </a:pathLst>
            </a:custGeom>
            <a:solidFill>
              <a:srgbClr val="A5C8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5056111" y="2560046"/>
              <a:ext cx="36275" cy="65871"/>
            </a:xfrm>
            <a:custGeom>
              <a:rect b="b" l="l" r="r" t="t"/>
              <a:pathLst>
                <a:path extrusionOk="0" h="2150" w="1184">
                  <a:moveTo>
                    <a:pt x="638" y="1"/>
                  </a:moveTo>
                  <a:lnTo>
                    <a:pt x="513" y="824"/>
                  </a:lnTo>
                  <a:lnTo>
                    <a:pt x="0" y="622"/>
                  </a:lnTo>
                  <a:lnTo>
                    <a:pt x="496" y="1031"/>
                  </a:lnTo>
                  <a:lnTo>
                    <a:pt x="469" y="2150"/>
                  </a:lnTo>
                  <a:lnTo>
                    <a:pt x="715" y="2150"/>
                  </a:lnTo>
                  <a:lnTo>
                    <a:pt x="715" y="1021"/>
                  </a:lnTo>
                  <a:lnTo>
                    <a:pt x="1184" y="639"/>
                  </a:lnTo>
                  <a:lnTo>
                    <a:pt x="715" y="819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20" name="Google Shape;1120;p22"/>
            <p:cNvGrpSpPr/>
            <p:nvPr/>
          </p:nvGrpSpPr>
          <p:grpSpPr>
            <a:xfrm>
              <a:off x="3269912" y="1496920"/>
              <a:ext cx="2372318" cy="1104636"/>
              <a:chOff x="3363228" y="1514683"/>
              <a:chExt cx="2335648" cy="1087562"/>
            </a:xfrm>
          </p:grpSpPr>
          <p:sp>
            <p:nvSpPr>
              <p:cNvPr id="1121" name="Google Shape;1121;p22"/>
              <p:cNvSpPr/>
              <p:nvPr/>
            </p:nvSpPr>
            <p:spPr>
              <a:xfrm>
                <a:off x="4738478" y="1514683"/>
                <a:ext cx="269118" cy="98548"/>
              </a:xfrm>
              <a:custGeom>
                <a:rect b="b" l="l" r="r" t="t"/>
                <a:pathLst>
                  <a:path extrusionOk="0" h="1512" w="4129">
                    <a:moveTo>
                      <a:pt x="1974" y="1"/>
                    </a:moveTo>
                    <a:cubicBezTo>
                      <a:pt x="1865" y="1"/>
                      <a:pt x="1762" y="28"/>
                      <a:pt x="1669" y="82"/>
                    </a:cubicBezTo>
                    <a:cubicBezTo>
                      <a:pt x="1576" y="137"/>
                      <a:pt x="1505" y="208"/>
                      <a:pt x="1451" y="301"/>
                    </a:cubicBezTo>
                    <a:cubicBezTo>
                      <a:pt x="1440" y="322"/>
                      <a:pt x="1424" y="344"/>
                      <a:pt x="1418" y="366"/>
                    </a:cubicBezTo>
                    <a:cubicBezTo>
                      <a:pt x="1396" y="404"/>
                      <a:pt x="1380" y="448"/>
                      <a:pt x="1364" y="491"/>
                    </a:cubicBezTo>
                    <a:cubicBezTo>
                      <a:pt x="1342" y="568"/>
                      <a:pt x="1336" y="650"/>
                      <a:pt x="1347" y="726"/>
                    </a:cubicBezTo>
                    <a:cubicBezTo>
                      <a:pt x="1282" y="704"/>
                      <a:pt x="1211" y="693"/>
                      <a:pt x="1145" y="693"/>
                    </a:cubicBezTo>
                    <a:cubicBezTo>
                      <a:pt x="960" y="699"/>
                      <a:pt x="785" y="797"/>
                      <a:pt x="693" y="955"/>
                    </a:cubicBezTo>
                    <a:cubicBezTo>
                      <a:pt x="616" y="960"/>
                      <a:pt x="545" y="966"/>
                      <a:pt x="469" y="977"/>
                    </a:cubicBezTo>
                    <a:cubicBezTo>
                      <a:pt x="256" y="1015"/>
                      <a:pt x="71" y="1233"/>
                      <a:pt x="16" y="1429"/>
                    </a:cubicBezTo>
                    <a:cubicBezTo>
                      <a:pt x="11" y="1457"/>
                      <a:pt x="6" y="1484"/>
                      <a:pt x="0" y="1511"/>
                    </a:cubicBezTo>
                    <a:lnTo>
                      <a:pt x="4129" y="1511"/>
                    </a:lnTo>
                    <a:cubicBezTo>
                      <a:pt x="4030" y="1282"/>
                      <a:pt x="3807" y="1140"/>
                      <a:pt x="3561" y="1135"/>
                    </a:cubicBezTo>
                    <a:cubicBezTo>
                      <a:pt x="3485" y="1135"/>
                      <a:pt x="3414" y="1151"/>
                      <a:pt x="3343" y="1173"/>
                    </a:cubicBezTo>
                    <a:cubicBezTo>
                      <a:pt x="3338" y="1075"/>
                      <a:pt x="3305" y="982"/>
                      <a:pt x="3256" y="895"/>
                    </a:cubicBezTo>
                    <a:cubicBezTo>
                      <a:pt x="3136" y="693"/>
                      <a:pt x="2923" y="573"/>
                      <a:pt x="2694" y="573"/>
                    </a:cubicBezTo>
                    <a:lnTo>
                      <a:pt x="2672" y="573"/>
                    </a:lnTo>
                    <a:cubicBezTo>
                      <a:pt x="2629" y="311"/>
                      <a:pt x="2443" y="99"/>
                      <a:pt x="2187" y="28"/>
                    </a:cubicBezTo>
                    <a:cubicBezTo>
                      <a:pt x="2143" y="17"/>
                      <a:pt x="2100" y="6"/>
                      <a:pt x="2051" y="6"/>
                    </a:cubicBezTo>
                    <a:cubicBezTo>
                      <a:pt x="2023" y="1"/>
                      <a:pt x="2002" y="1"/>
                      <a:pt x="19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22"/>
              <p:cNvSpPr/>
              <p:nvPr/>
            </p:nvSpPr>
            <p:spPr>
              <a:xfrm>
                <a:off x="3409572" y="2052284"/>
                <a:ext cx="196504" cy="88369"/>
              </a:xfrm>
              <a:custGeom>
                <a:rect b="b" l="l" r="r" t="t"/>
                <a:pathLst>
                  <a:path extrusionOk="0" h="1310" w="2913">
                    <a:moveTo>
                      <a:pt x="1293" y="1"/>
                    </a:moveTo>
                    <a:cubicBezTo>
                      <a:pt x="906" y="1"/>
                      <a:pt x="747" y="344"/>
                      <a:pt x="813" y="633"/>
                    </a:cubicBezTo>
                    <a:cubicBezTo>
                      <a:pt x="747" y="633"/>
                      <a:pt x="682" y="644"/>
                      <a:pt x="617" y="666"/>
                    </a:cubicBezTo>
                    <a:cubicBezTo>
                      <a:pt x="469" y="704"/>
                      <a:pt x="338" y="781"/>
                      <a:pt x="235" y="884"/>
                    </a:cubicBezTo>
                    <a:cubicBezTo>
                      <a:pt x="131" y="988"/>
                      <a:pt x="55" y="1113"/>
                      <a:pt x="11" y="1255"/>
                    </a:cubicBezTo>
                    <a:cubicBezTo>
                      <a:pt x="6" y="1271"/>
                      <a:pt x="0" y="1293"/>
                      <a:pt x="0" y="1310"/>
                    </a:cubicBezTo>
                    <a:lnTo>
                      <a:pt x="2913" y="1310"/>
                    </a:lnTo>
                    <a:cubicBezTo>
                      <a:pt x="2880" y="1102"/>
                      <a:pt x="2782" y="917"/>
                      <a:pt x="2634" y="770"/>
                    </a:cubicBezTo>
                    <a:cubicBezTo>
                      <a:pt x="2449" y="584"/>
                      <a:pt x="2193" y="475"/>
                      <a:pt x="1925" y="475"/>
                    </a:cubicBezTo>
                    <a:cubicBezTo>
                      <a:pt x="1882" y="475"/>
                      <a:pt x="1833" y="481"/>
                      <a:pt x="1784" y="486"/>
                    </a:cubicBezTo>
                    <a:cubicBezTo>
                      <a:pt x="1778" y="241"/>
                      <a:pt x="1615" y="1"/>
                      <a:pt x="12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22"/>
              <p:cNvSpPr/>
              <p:nvPr/>
            </p:nvSpPr>
            <p:spPr>
              <a:xfrm>
                <a:off x="5136973" y="2397062"/>
                <a:ext cx="64855" cy="29320"/>
              </a:xfrm>
              <a:custGeom>
                <a:rect b="b" l="l" r="r" t="t"/>
                <a:pathLst>
                  <a:path extrusionOk="0" h="972" w="2150">
                    <a:moveTo>
                      <a:pt x="965" y="0"/>
                    </a:moveTo>
                    <a:cubicBezTo>
                      <a:pt x="962" y="0"/>
                      <a:pt x="959" y="0"/>
                      <a:pt x="955" y="0"/>
                    </a:cubicBezTo>
                    <a:cubicBezTo>
                      <a:pt x="672" y="0"/>
                      <a:pt x="552" y="257"/>
                      <a:pt x="601" y="469"/>
                    </a:cubicBezTo>
                    <a:cubicBezTo>
                      <a:pt x="552" y="469"/>
                      <a:pt x="503" y="475"/>
                      <a:pt x="453" y="491"/>
                    </a:cubicBezTo>
                    <a:cubicBezTo>
                      <a:pt x="350" y="518"/>
                      <a:pt x="252" y="578"/>
                      <a:pt x="175" y="655"/>
                    </a:cubicBezTo>
                    <a:cubicBezTo>
                      <a:pt x="94" y="731"/>
                      <a:pt x="39" y="824"/>
                      <a:pt x="12" y="927"/>
                    </a:cubicBezTo>
                    <a:cubicBezTo>
                      <a:pt x="6" y="938"/>
                      <a:pt x="1" y="955"/>
                      <a:pt x="1" y="971"/>
                    </a:cubicBezTo>
                    <a:lnTo>
                      <a:pt x="2150" y="966"/>
                    </a:lnTo>
                    <a:cubicBezTo>
                      <a:pt x="2122" y="818"/>
                      <a:pt x="2051" y="677"/>
                      <a:pt x="1942" y="568"/>
                    </a:cubicBezTo>
                    <a:cubicBezTo>
                      <a:pt x="1806" y="431"/>
                      <a:pt x="1621" y="355"/>
                      <a:pt x="1424" y="355"/>
                    </a:cubicBezTo>
                    <a:cubicBezTo>
                      <a:pt x="1386" y="355"/>
                      <a:pt x="1353" y="355"/>
                      <a:pt x="1321" y="360"/>
                    </a:cubicBezTo>
                    <a:cubicBezTo>
                      <a:pt x="1321" y="162"/>
                      <a:pt x="1162" y="0"/>
                      <a:pt x="9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22"/>
              <p:cNvSpPr/>
              <p:nvPr/>
            </p:nvSpPr>
            <p:spPr>
              <a:xfrm>
                <a:off x="3684011" y="1910450"/>
                <a:ext cx="147242" cy="61761"/>
              </a:xfrm>
              <a:custGeom>
                <a:rect b="b" l="l" r="r" t="t"/>
                <a:pathLst>
                  <a:path extrusionOk="0" h="966" w="2303">
                    <a:moveTo>
                      <a:pt x="984" y="0"/>
                    </a:moveTo>
                    <a:cubicBezTo>
                      <a:pt x="734" y="0"/>
                      <a:pt x="504" y="167"/>
                      <a:pt x="432" y="420"/>
                    </a:cubicBezTo>
                    <a:cubicBezTo>
                      <a:pt x="410" y="497"/>
                      <a:pt x="404" y="573"/>
                      <a:pt x="415" y="655"/>
                    </a:cubicBezTo>
                    <a:lnTo>
                      <a:pt x="404" y="655"/>
                    </a:lnTo>
                    <a:cubicBezTo>
                      <a:pt x="397" y="655"/>
                      <a:pt x="389" y="654"/>
                      <a:pt x="382" y="654"/>
                    </a:cubicBezTo>
                    <a:cubicBezTo>
                      <a:pt x="195" y="654"/>
                      <a:pt x="37" y="782"/>
                      <a:pt x="1" y="966"/>
                    </a:cubicBezTo>
                    <a:lnTo>
                      <a:pt x="2302" y="960"/>
                    </a:lnTo>
                    <a:cubicBezTo>
                      <a:pt x="2249" y="706"/>
                      <a:pt x="2026" y="524"/>
                      <a:pt x="1773" y="524"/>
                    </a:cubicBezTo>
                    <a:cubicBezTo>
                      <a:pt x="1766" y="524"/>
                      <a:pt x="1759" y="524"/>
                      <a:pt x="1751" y="524"/>
                    </a:cubicBezTo>
                    <a:cubicBezTo>
                      <a:pt x="1691" y="524"/>
                      <a:pt x="1631" y="535"/>
                      <a:pt x="1571" y="546"/>
                    </a:cubicBezTo>
                    <a:cubicBezTo>
                      <a:pt x="1566" y="502"/>
                      <a:pt x="1561" y="459"/>
                      <a:pt x="1550" y="420"/>
                    </a:cubicBezTo>
                    <a:cubicBezTo>
                      <a:pt x="1528" y="371"/>
                      <a:pt x="1506" y="328"/>
                      <a:pt x="1490" y="284"/>
                    </a:cubicBezTo>
                    <a:cubicBezTo>
                      <a:pt x="1435" y="197"/>
                      <a:pt x="1364" y="126"/>
                      <a:pt x="1282" y="77"/>
                    </a:cubicBezTo>
                    <a:lnTo>
                      <a:pt x="1277" y="77"/>
                    </a:lnTo>
                    <a:lnTo>
                      <a:pt x="1141" y="22"/>
                    </a:lnTo>
                    <a:cubicBezTo>
                      <a:pt x="1088" y="7"/>
                      <a:pt x="1036" y="0"/>
                      <a:pt x="9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22"/>
              <p:cNvSpPr/>
              <p:nvPr/>
            </p:nvSpPr>
            <p:spPr>
              <a:xfrm>
                <a:off x="5100440" y="1632587"/>
                <a:ext cx="216931" cy="185859"/>
              </a:xfrm>
              <a:custGeom>
                <a:rect b="b" l="l" r="r" t="t"/>
                <a:pathLst>
                  <a:path extrusionOk="0" h="2907" w="3393">
                    <a:moveTo>
                      <a:pt x="1465" y="0"/>
                    </a:moveTo>
                    <a:cubicBezTo>
                      <a:pt x="719" y="0"/>
                      <a:pt x="0" y="580"/>
                      <a:pt x="0" y="1456"/>
                    </a:cubicBezTo>
                    <a:cubicBezTo>
                      <a:pt x="0" y="2258"/>
                      <a:pt x="649" y="2907"/>
                      <a:pt x="1451" y="2907"/>
                    </a:cubicBezTo>
                    <a:cubicBezTo>
                      <a:pt x="2744" y="2907"/>
                      <a:pt x="3393" y="1341"/>
                      <a:pt x="2476" y="425"/>
                    </a:cubicBezTo>
                    <a:cubicBezTo>
                      <a:pt x="2183" y="132"/>
                      <a:pt x="1821" y="0"/>
                      <a:pt x="1465" y="0"/>
                    </a:cubicBezTo>
                    <a:close/>
                  </a:path>
                </a:pathLst>
              </a:custGeom>
              <a:solidFill>
                <a:srgbClr val="FFBE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22"/>
              <p:cNvSpPr/>
              <p:nvPr/>
            </p:nvSpPr>
            <p:spPr>
              <a:xfrm>
                <a:off x="5138098" y="1670309"/>
                <a:ext cx="129085" cy="110480"/>
              </a:xfrm>
              <a:custGeom>
                <a:rect b="b" l="l" r="r" t="t"/>
                <a:pathLst>
                  <a:path extrusionOk="0" h="1728" w="2019">
                    <a:moveTo>
                      <a:pt x="869" y="0"/>
                    </a:moveTo>
                    <a:cubicBezTo>
                      <a:pt x="425" y="0"/>
                      <a:pt x="0" y="346"/>
                      <a:pt x="0" y="866"/>
                    </a:cubicBezTo>
                    <a:cubicBezTo>
                      <a:pt x="0" y="1340"/>
                      <a:pt x="388" y="1728"/>
                      <a:pt x="862" y="1728"/>
                    </a:cubicBezTo>
                    <a:cubicBezTo>
                      <a:pt x="1631" y="1728"/>
                      <a:pt x="2018" y="801"/>
                      <a:pt x="1473" y="255"/>
                    </a:cubicBezTo>
                    <a:cubicBezTo>
                      <a:pt x="1297" y="79"/>
                      <a:pt x="1080" y="0"/>
                      <a:pt x="869" y="0"/>
                    </a:cubicBezTo>
                    <a:close/>
                  </a:path>
                </a:pathLst>
              </a:custGeom>
              <a:solidFill>
                <a:srgbClr val="FFF6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22"/>
              <p:cNvSpPr/>
              <p:nvPr/>
            </p:nvSpPr>
            <p:spPr>
              <a:xfrm>
                <a:off x="5464489" y="1845684"/>
                <a:ext cx="123139" cy="75315"/>
              </a:xfrm>
              <a:custGeom>
                <a:rect b="b" l="l" r="r" t="t"/>
                <a:pathLst>
                  <a:path extrusionOk="0" h="1178" w="1926">
                    <a:moveTo>
                      <a:pt x="797" y="1"/>
                    </a:moveTo>
                    <a:cubicBezTo>
                      <a:pt x="748" y="1"/>
                      <a:pt x="699" y="7"/>
                      <a:pt x="649" y="21"/>
                    </a:cubicBezTo>
                    <a:cubicBezTo>
                      <a:pt x="289" y="119"/>
                      <a:pt x="126" y="534"/>
                      <a:pt x="317" y="850"/>
                    </a:cubicBezTo>
                    <a:cubicBezTo>
                      <a:pt x="147" y="877"/>
                      <a:pt x="17" y="1008"/>
                      <a:pt x="0" y="1177"/>
                    </a:cubicBezTo>
                    <a:lnTo>
                      <a:pt x="1925" y="1177"/>
                    </a:lnTo>
                    <a:lnTo>
                      <a:pt x="1925" y="1155"/>
                    </a:lnTo>
                    <a:cubicBezTo>
                      <a:pt x="1925" y="839"/>
                      <a:pt x="1669" y="588"/>
                      <a:pt x="1358" y="583"/>
                    </a:cubicBezTo>
                    <a:lnTo>
                      <a:pt x="1358" y="566"/>
                    </a:lnTo>
                    <a:cubicBezTo>
                      <a:pt x="1358" y="247"/>
                      <a:pt x="1096" y="1"/>
                      <a:pt x="7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22"/>
              <p:cNvSpPr/>
              <p:nvPr/>
            </p:nvSpPr>
            <p:spPr>
              <a:xfrm>
                <a:off x="5403431" y="2042605"/>
                <a:ext cx="107858" cy="49550"/>
              </a:xfrm>
              <a:custGeom>
                <a:rect b="b" l="l" r="r" t="t"/>
                <a:pathLst>
                  <a:path extrusionOk="0" h="775" w="1687">
                    <a:moveTo>
                      <a:pt x="782" y="0"/>
                    </a:moveTo>
                    <a:cubicBezTo>
                      <a:pt x="530" y="0"/>
                      <a:pt x="322" y="211"/>
                      <a:pt x="317" y="470"/>
                    </a:cubicBezTo>
                    <a:lnTo>
                      <a:pt x="306" y="470"/>
                    </a:lnTo>
                    <a:cubicBezTo>
                      <a:pt x="137" y="470"/>
                      <a:pt x="6" y="606"/>
                      <a:pt x="1" y="775"/>
                    </a:cubicBezTo>
                    <a:lnTo>
                      <a:pt x="1686" y="775"/>
                    </a:lnTo>
                    <a:cubicBezTo>
                      <a:pt x="1642" y="579"/>
                      <a:pt x="1468" y="431"/>
                      <a:pt x="1266" y="421"/>
                    </a:cubicBezTo>
                    <a:cubicBezTo>
                      <a:pt x="1239" y="181"/>
                      <a:pt x="1037" y="1"/>
                      <a:pt x="792" y="1"/>
                    </a:cubicBezTo>
                    <a:cubicBezTo>
                      <a:pt x="788" y="0"/>
                      <a:pt x="785" y="0"/>
                      <a:pt x="7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22"/>
              <p:cNvSpPr/>
              <p:nvPr/>
            </p:nvSpPr>
            <p:spPr>
              <a:xfrm>
                <a:off x="4253421" y="1678493"/>
                <a:ext cx="167446" cy="75827"/>
              </a:xfrm>
              <a:custGeom>
                <a:rect b="b" l="l" r="r" t="t"/>
                <a:pathLst>
                  <a:path extrusionOk="0" h="1186" w="2619">
                    <a:moveTo>
                      <a:pt x="897" y="1"/>
                    </a:moveTo>
                    <a:cubicBezTo>
                      <a:pt x="888" y="1"/>
                      <a:pt x="878" y="1"/>
                      <a:pt x="868" y="2"/>
                    </a:cubicBezTo>
                    <a:cubicBezTo>
                      <a:pt x="377" y="2"/>
                      <a:pt x="219" y="504"/>
                      <a:pt x="377" y="836"/>
                    </a:cubicBezTo>
                    <a:cubicBezTo>
                      <a:pt x="323" y="847"/>
                      <a:pt x="268" y="863"/>
                      <a:pt x="219" y="896"/>
                    </a:cubicBezTo>
                    <a:cubicBezTo>
                      <a:pt x="110" y="956"/>
                      <a:pt x="34" y="1060"/>
                      <a:pt x="1" y="1185"/>
                    </a:cubicBezTo>
                    <a:lnTo>
                      <a:pt x="2619" y="1185"/>
                    </a:lnTo>
                    <a:cubicBezTo>
                      <a:pt x="2608" y="1136"/>
                      <a:pt x="2586" y="1093"/>
                      <a:pt x="2559" y="1049"/>
                    </a:cubicBezTo>
                    <a:cubicBezTo>
                      <a:pt x="2499" y="956"/>
                      <a:pt x="2422" y="880"/>
                      <a:pt x="2330" y="820"/>
                    </a:cubicBezTo>
                    <a:cubicBezTo>
                      <a:pt x="2248" y="776"/>
                      <a:pt x="2155" y="749"/>
                      <a:pt x="2062" y="743"/>
                    </a:cubicBezTo>
                    <a:cubicBezTo>
                      <a:pt x="2062" y="645"/>
                      <a:pt x="2035" y="547"/>
                      <a:pt x="1986" y="465"/>
                    </a:cubicBezTo>
                    <a:cubicBezTo>
                      <a:pt x="1888" y="291"/>
                      <a:pt x="1708" y="187"/>
                      <a:pt x="1512" y="187"/>
                    </a:cubicBezTo>
                    <a:cubicBezTo>
                      <a:pt x="1441" y="187"/>
                      <a:pt x="1375" y="198"/>
                      <a:pt x="1310" y="225"/>
                    </a:cubicBezTo>
                    <a:cubicBezTo>
                      <a:pt x="1217" y="86"/>
                      <a:pt x="1061" y="1"/>
                      <a:pt x="8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22"/>
              <p:cNvSpPr/>
              <p:nvPr/>
            </p:nvSpPr>
            <p:spPr>
              <a:xfrm>
                <a:off x="5113293" y="2508612"/>
                <a:ext cx="54991" cy="93632"/>
              </a:xfrm>
              <a:custGeom>
                <a:rect b="b" l="l" r="r" t="t"/>
                <a:pathLst>
                  <a:path extrusionOk="0" h="3104" w="1823">
                    <a:moveTo>
                      <a:pt x="911" y="0"/>
                    </a:moveTo>
                    <a:cubicBezTo>
                      <a:pt x="911" y="0"/>
                      <a:pt x="0" y="1713"/>
                      <a:pt x="0" y="2214"/>
                    </a:cubicBezTo>
                    <a:cubicBezTo>
                      <a:pt x="11" y="2711"/>
                      <a:pt x="415" y="3103"/>
                      <a:pt x="911" y="3103"/>
                    </a:cubicBezTo>
                    <a:cubicBezTo>
                      <a:pt x="1402" y="3103"/>
                      <a:pt x="1811" y="2711"/>
                      <a:pt x="1822" y="2214"/>
                    </a:cubicBezTo>
                    <a:cubicBezTo>
                      <a:pt x="1822" y="1713"/>
                      <a:pt x="911" y="0"/>
                      <a:pt x="911" y="0"/>
                    </a:cubicBezTo>
                    <a:close/>
                  </a:path>
                </a:pathLst>
              </a:custGeom>
              <a:solidFill>
                <a:srgbClr val="FFF0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22"/>
              <p:cNvSpPr/>
              <p:nvPr/>
            </p:nvSpPr>
            <p:spPr>
              <a:xfrm>
                <a:off x="5568065" y="2321939"/>
                <a:ext cx="130811" cy="224604"/>
              </a:xfrm>
              <a:custGeom>
                <a:rect b="b" l="l" r="r" t="t"/>
                <a:pathLst>
                  <a:path extrusionOk="0" h="3513" w="2046">
                    <a:moveTo>
                      <a:pt x="1025" y="0"/>
                    </a:moveTo>
                    <a:cubicBezTo>
                      <a:pt x="1025" y="0"/>
                      <a:pt x="0" y="1925"/>
                      <a:pt x="0" y="2487"/>
                    </a:cubicBezTo>
                    <a:cubicBezTo>
                      <a:pt x="0" y="3054"/>
                      <a:pt x="458" y="3512"/>
                      <a:pt x="1025" y="3512"/>
                    </a:cubicBezTo>
                    <a:cubicBezTo>
                      <a:pt x="1587" y="3512"/>
                      <a:pt x="2045" y="3054"/>
                      <a:pt x="2045" y="2487"/>
                    </a:cubicBezTo>
                    <a:cubicBezTo>
                      <a:pt x="2045" y="1925"/>
                      <a:pt x="1025" y="0"/>
                      <a:pt x="1025" y="0"/>
                    </a:cubicBezTo>
                    <a:close/>
                  </a:path>
                </a:pathLst>
              </a:custGeom>
              <a:solidFill>
                <a:srgbClr val="FFF6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>
                <a:off x="5588588" y="2447444"/>
                <a:ext cx="84458" cy="154531"/>
              </a:xfrm>
              <a:custGeom>
                <a:rect b="b" l="l" r="r" t="t"/>
                <a:pathLst>
                  <a:path extrusionOk="0" h="2417" w="1321">
                    <a:moveTo>
                      <a:pt x="715" y="0"/>
                    </a:moveTo>
                    <a:lnTo>
                      <a:pt x="568" y="928"/>
                    </a:lnTo>
                    <a:lnTo>
                      <a:pt x="1" y="704"/>
                    </a:lnTo>
                    <a:lnTo>
                      <a:pt x="1" y="704"/>
                    </a:lnTo>
                    <a:lnTo>
                      <a:pt x="552" y="1162"/>
                    </a:lnTo>
                    <a:lnTo>
                      <a:pt x="524" y="2417"/>
                    </a:lnTo>
                    <a:lnTo>
                      <a:pt x="797" y="2417"/>
                    </a:lnTo>
                    <a:lnTo>
                      <a:pt x="797" y="1146"/>
                    </a:lnTo>
                    <a:lnTo>
                      <a:pt x="1321" y="720"/>
                    </a:lnTo>
                    <a:lnTo>
                      <a:pt x="803" y="928"/>
                    </a:lnTo>
                    <a:lnTo>
                      <a:pt x="715" y="0"/>
                    </a:lnTo>
                    <a:close/>
                  </a:path>
                </a:pathLst>
              </a:custGeom>
              <a:solidFill>
                <a:srgbClr val="FFE8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22"/>
              <p:cNvSpPr/>
              <p:nvPr/>
            </p:nvSpPr>
            <p:spPr>
              <a:xfrm>
                <a:off x="3363228" y="2336354"/>
                <a:ext cx="122908" cy="209388"/>
              </a:xfrm>
              <a:custGeom>
                <a:rect b="b" l="l" r="r" t="t"/>
                <a:pathLst>
                  <a:path extrusionOk="0" h="3104" w="1822">
                    <a:moveTo>
                      <a:pt x="911" y="0"/>
                    </a:moveTo>
                    <a:cubicBezTo>
                      <a:pt x="911" y="0"/>
                      <a:pt x="0" y="1713"/>
                      <a:pt x="0" y="2214"/>
                    </a:cubicBezTo>
                    <a:cubicBezTo>
                      <a:pt x="16" y="2711"/>
                      <a:pt x="420" y="3103"/>
                      <a:pt x="911" y="3103"/>
                    </a:cubicBezTo>
                    <a:cubicBezTo>
                      <a:pt x="1407" y="3103"/>
                      <a:pt x="1811" y="2711"/>
                      <a:pt x="1822" y="2214"/>
                    </a:cubicBezTo>
                    <a:cubicBezTo>
                      <a:pt x="1822" y="1713"/>
                      <a:pt x="911" y="0"/>
                      <a:pt x="911" y="0"/>
                    </a:cubicBezTo>
                    <a:close/>
                  </a:path>
                </a:pathLst>
              </a:custGeom>
              <a:solidFill>
                <a:srgbClr val="FFF0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3392235" y="2454408"/>
                <a:ext cx="79532" cy="145034"/>
              </a:xfrm>
              <a:custGeom>
                <a:rect b="b" l="l" r="r" t="t"/>
                <a:pathLst>
                  <a:path extrusionOk="0" h="2150" w="1179">
                    <a:moveTo>
                      <a:pt x="541" y="1"/>
                    </a:moveTo>
                    <a:lnTo>
                      <a:pt x="465" y="819"/>
                    </a:lnTo>
                    <a:lnTo>
                      <a:pt x="1" y="639"/>
                    </a:lnTo>
                    <a:lnTo>
                      <a:pt x="470" y="1021"/>
                    </a:lnTo>
                    <a:lnTo>
                      <a:pt x="470" y="2150"/>
                    </a:lnTo>
                    <a:lnTo>
                      <a:pt x="710" y="2150"/>
                    </a:lnTo>
                    <a:lnTo>
                      <a:pt x="683" y="1031"/>
                    </a:lnTo>
                    <a:lnTo>
                      <a:pt x="1179" y="622"/>
                    </a:lnTo>
                    <a:lnTo>
                      <a:pt x="672" y="824"/>
                    </a:lnTo>
                    <a:lnTo>
                      <a:pt x="541" y="1"/>
                    </a:lnTo>
                    <a:close/>
                  </a:path>
                </a:pathLst>
              </a:custGeom>
              <a:solidFill>
                <a:srgbClr val="FFE8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3460707" y="2303974"/>
                <a:ext cx="138018" cy="236978"/>
              </a:xfrm>
              <a:custGeom>
                <a:rect b="b" l="l" r="r" t="t"/>
                <a:pathLst>
                  <a:path extrusionOk="0" h="3513" w="2046">
                    <a:moveTo>
                      <a:pt x="1020" y="0"/>
                    </a:moveTo>
                    <a:cubicBezTo>
                      <a:pt x="1020" y="0"/>
                      <a:pt x="0" y="1925"/>
                      <a:pt x="0" y="2487"/>
                    </a:cubicBezTo>
                    <a:cubicBezTo>
                      <a:pt x="0" y="3054"/>
                      <a:pt x="453" y="3512"/>
                      <a:pt x="1020" y="3512"/>
                    </a:cubicBezTo>
                    <a:cubicBezTo>
                      <a:pt x="1587" y="3512"/>
                      <a:pt x="2046" y="3054"/>
                      <a:pt x="2046" y="2487"/>
                    </a:cubicBezTo>
                    <a:cubicBezTo>
                      <a:pt x="2046" y="1925"/>
                      <a:pt x="1020" y="0"/>
                      <a:pt x="1020" y="0"/>
                    </a:cubicBezTo>
                    <a:close/>
                  </a:path>
                </a:pathLst>
              </a:custGeom>
              <a:solidFill>
                <a:srgbClr val="FFF6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22"/>
              <p:cNvSpPr/>
              <p:nvPr/>
            </p:nvSpPr>
            <p:spPr>
              <a:xfrm>
                <a:off x="3492345" y="2436396"/>
                <a:ext cx="89449" cy="163045"/>
              </a:xfrm>
              <a:custGeom>
                <a:rect b="b" l="l" r="r" t="t"/>
                <a:pathLst>
                  <a:path extrusionOk="0" h="2417" w="1326">
                    <a:moveTo>
                      <a:pt x="611" y="0"/>
                    </a:moveTo>
                    <a:lnTo>
                      <a:pt x="524" y="928"/>
                    </a:lnTo>
                    <a:lnTo>
                      <a:pt x="0" y="720"/>
                    </a:lnTo>
                    <a:lnTo>
                      <a:pt x="529" y="1146"/>
                    </a:lnTo>
                    <a:lnTo>
                      <a:pt x="529" y="2417"/>
                    </a:lnTo>
                    <a:lnTo>
                      <a:pt x="797" y="2417"/>
                    </a:lnTo>
                    <a:lnTo>
                      <a:pt x="769" y="1162"/>
                    </a:lnTo>
                    <a:lnTo>
                      <a:pt x="1326" y="704"/>
                    </a:lnTo>
                    <a:lnTo>
                      <a:pt x="753" y="928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FFE8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22"/>
              <p:cNvSpPr/>
              <p:nvPr/>
            </p:nvSpPr>
            <p:spPr>
              <a:xfrm>
                <a:off x="4191404" y="1978797"/>
                <a:ext cx="305162" cy="619019"/>
              </a:xfrm>
              <a:custGeom>
                <a:rect b="b" l="l" r="r" t="t"/>
                <a:pathLst>
                  <a:path extrusionOk="0" h="9682" w="4773">
                    <a:moveTo>
                      <a:pt x="0" y="1"/>
                    </a:moveTo>
                    <a:lnTo>
                      <a:pt x="0" y="9681"/>
                    </a:lnTo>
                    <a:lnTo>
                      <a:pt x="4772" y="9681"/>
                    </a:lnTo>
                    <a:lnTo>
                      <a:pt x="4772" y="1"/>
                    </a:lnTo>
                    <a:close/>
                  </a:path>
                </a:pathLst>
              </a:custGeom>
              <a:solidFill>
                <a:srgbClr val="FEA5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>
                <a:off x="4269853" y="1978797"/>
                <a:ext cx="148265" cy="619019"/>
              </a:xfrm>
              <a:custGeom>
                <a:rect b="b" l="l" r="r" t="t"/>
                <a:pathLst>
                  <a:path extrusionOk="0" h="9682" w="2319">
                    <a:moveTo>
                      <a:pt x="0" y="1"/>
                    </a:moveTo>
                    <a:lnTo>
                      <a:pt x="0" y="9681"/>
                    </a:lnTo>
                    <a:lnTo>
                      <a:pt x="2318" y="9681"/>
                    </a:lnTo>
                    <a:lnTo>
                      <a:pt x="2318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>
                <a:off x="4360130" y="2051684"/>
                <a:ext cx="114827" cy="17518"/>
              </a:xfrm>
              <a:custGeom>
                <a:rect b="b" l="l" r="r" t="t"/>
                <a:pathLst>
                  <a:path extrusionOk="0" h="274" w="1796">
                    <a:moveTo>
                      <a:pt x="1" y="0"/>
                    </a:moveTo>
                    <a:lnTo>
                      <a:pt x="1" y="273"/>
                    </a:lnTo>
                    <a:lnTo>
                      <a:pt x="1795" y="273"/>
                    </a:ln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>
                <a:off x="4217553" y="2051684"/>
                <a:ext cx="119622" cy="17518"/>
              </a:xfrm>
              <a:custGeom>
                <a:rect b="b" l="l" r="r" t="t"/>
                <a:pathLst>
                  <a:path extrusionOk="0" h="274" w="1871">
                    <a:moveTo>
                      <a:pt x="0" y="0"/>
                    </a:moveTo>
                    <a:lnTo>
                      <a:pt x="0" y="273"/>
                    </a:lnTo>
                    <a:lnTo>
                      <a:pt x="1871" y="273"/>
                    </a:lnTo>
                    <a:lnTo>
                      <a:pt x="187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4360130" y="2090748"/>
                <a:ext cx="114827" cy="17454"/>
              </a:xfrm>
              <a:custGeom>
                <a:rect b="b" l="l" r="r" t="t"/>
                <a:pathLst>
                  <a:path extrusionOk="0" h="273" w="1796">
                    <a:moveTo>
                      <a:pt x="1" y="0"/>
                    </a:moveTo>
                    <a:lnTo>
                      <a:pt x="1" y="273"/>
                    </a:lnTo>
                    <a:lnTo>
                      <a:pt x="1795" y="273"/>
                    </a:ln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4217553" y="2090748"/>
                <a:ext cx="119622" cy="17454"/>
              </a:xfrm>
              <a:custGeom>
                <a:rect b="b" l="l" r="r" t="t"/>
                <a:pathLst>
                  <a:path extrusionOk="0" h="273" w="1871">
                    <a:moveTo>
                      <a:pt x="0" y="0"/>
                    </a:moveTo>
                    <a:lnTo>
                      <a:pt x="0" y="273"/>
                    </a:lnTo>
                    <a:lnTo>
                      <a:pt x="1871" y="273"/>
                    </a:lnTo>
                    <a:lnTo>
                      <a:pt x="1871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4360130" y="2129813"/>
                <a:ext cx="114827" cy="17454"/>
              </a:xfrm>
              <a:custGeom>
                <a:rect b="b" l="l" r="r" t="t"/>
                <a:pathLst>
                  <a:path extrusionOk="0" h="273" w="1796">
                    <a:moveTo>
                      <a:pt x="1" y="0"/>
                    </a:moveTo>
                    <a:lnTo>
                      <a:pt x="1" y="273"/>
                    </a:lnTo>
                    <a:lnTo>
                      <a:pt x="1795" y="273"/>
                    </a:ln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4217553" y="2129813"/>
                <a:ext cx="119622" cy="17454"/>
              </a:xfrm>
              <a:custGeom>
                <a:rect b="b" l="l" r="r" t="t"/>
                <a:pathLst>
                  <a:path extrusionOk="0" h="273" w="1871">
                    <a:moveTo>
                      <a:pt x="0" y="0"/>
                    </a:moveTo>
                    <a:lnTo>
                      <a:pt x="0" y="273"/>
                    </a:lnTo>
                    <a:lnTo>
                      <a:pt x="1871" y="273"/>
                    </a:lnTo>
                    <a:lnTo>
                      <a:pt x="187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4360130" y="2168814"/>
                <a:ext cx="114827" cy="17518"/>
              </a:xfrm>
              <a:custGeom>
                <a:rect b="b" l="l" r="r" t="t"/>
                <a:pathLst>
                  <a:path extrusionOk="0" h="274" w="1796">
                    <a:moveTo>
                      <a:pt x="1" y="1"/>
                    </a:moveTo>
                    <a:lnTo>
                      <a:pt x="1" y="274"/>
                    </a:lnTo>
                    <a:lnTo>
                      <a:pt x="1795" y="274"/>
                    </a:lnTo>
                    <a:lnTo>
                      <a:pt x="1795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4217553" y="2168814"/>
                <a:ext cx="119622" cy="17518"/>
              </a:xfrm>
              <a:custGeom>
                <a:rect b="b" l="l" r="r" t="t"/>
                <a:pathLst>
                  <a:path extrusionOk="0" h="274" w="1871">
                    <a:moveTo>
                      <a:pt x="0" y="1"/>
                    </a:moveTo>
                    <a:lnTo>
                      <a:pt x="0" y="274"/>
                    </a:lnTo>
                    <a:lnTo>
                      <a:pt x="1871" y="274"/>
                    </a:lnTo>
                    <a:lnTo>
                      <a:pt x="1871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360130" y="2207878"/>
                <a:ext cx="114827" cy="17518"/>
              </a:xfrm>
              <a:custGeom>
                <a:rect b="b" l="l" r="r" t="t"/>
                <a:pathLst>
                  <a:path extrusionOk="0" h="274" w="1796">
                    <a:moveTo>
                      <a:pt x="1" y="1"/>
                    </a:moveTo>
                    <a:lnTo>
                      <a:pt x="1" y="273"/>
                    </a:lnTo>
                    <a:lnTo>
                      <a:pt x="1795" y="273"/>
                    </a:lnTo>
                    <a:lnTo>
                      <a:pt x="1795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4217553" y="2207878"/>
                <a:ext cx="119622" cy="17518"/>
              </a:xfrm>
              <a:custGeom>
                <a:rect b="b" l="l" r="r" t="t"/>
                <a:pathLst>
                  <a:path extrusionOk="0" h="274" w="1871">
                    <a:moveTo>
                      <a:pt x="0" y="1"/>
                    </a:moveTo>
                    <a:lnTo>
                      <a:pt x="0" y="273"/>
                    </a:lnTo>
                    <a:lnTo>
                      <a:pt x="1871" y="273"/>
                    </a:lnTo>
                    <a:lnTo>
                      <a:pt x="1871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22"/>
              <p:cNvSpPr/>
              <p:nvPr/>
            </p:nvSpPr>
            <p:spPr>
              <a:xfrm>
                <a:off x="4360130" y="2246943"/>
                <a:ext cx="114827" cy="17518"/>
              </a:xfrm>
              <a:custGeom>
                <a:rect b="b" l="l" r="r" t="t"/>
                <a:pathLst>
                  <a:path extrusionOk="0" h="274" w="1796">
                    <a:moveTo>
                      <a:pt x="1" y="1"/>
                    </a:moveTo>
                    <a:lnTo>
                      <a:pt x="1" y="273"/>
                    </a:lnTo>
                    <a:lnTo>
                      <a:pt x="1795" y="273"/>
                    </a:lnTo>
                    <a:lnTo>
                      <a:pt x="1795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22"/>
              <p:cNvSpPr/>
              <p:nvPr/>
            </p:nvSpPr>
            <p:spPr>
              <a:xfrm>
                <a:off x="4217553" y="2246943"/>
                <a:ext cx="119622" cy="17518"/>
              </a:xfrm>
              <a:custGeom>
                <a:rect b="b" l="l" r="r" t="t"/>
                <a:pathLst>
                  <a:path extrusionOk="0" h="274" w="1871">
                    <a:moveTo>
                      <a:pt x="0" y="1"/>
                    </a:moveTo>
                    <a:lnTo>
                      <a:pt x="0" y="273"/>
                    </a:lnTo>
                    <a:lnTo>
                      <a:pt x="1871" y="273"/>
                    </a:lnTo>
                    <a:lnTo>
                      <a:pt x="1871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22"/>
              <p:cNvSpPr/>
              <p:nvPr/>
            </p:nvSpPr>
            <p:spPr>
              <a:xfrm>
                <a:off x="4360130" y="2286007"/>
                <a:ext cx="114827" cy="17518"/>
              </a:xfrm>
              <a:custGeom>
                <a:rect b="b" l="l" r="r" t="t"/>
                <a:pathLst>
                  <a:path extrusionOk="0" h="274" w="1796">
                    <a:moveTo>
                      <a:pt x="1" y="0"/>
                    </a:moveTo>
                    <a:lnTo>
                      <a:pt x="1" y="273"/>
                    </a:lnTo>
                    <a:lnTo>
                      <a:pt x="1795" y="273"/>
                    </a:ln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22"/>
              <p:cNvSpPr/>
              <p:nvPr/>
            </p:nvSpPr>
            <p:spPr>
              <a:xfrm>
                <a:off x="4217553" y="2286007"/>
                <a:ext cx="119622" cy="17518"/>
              </a:xfrm>
              <a:custGeom>
                <a:rect b="b" l="l" r="r" t="t"/>
                <a:pathLst>
                  <a:path extrusionOk="0" h="274" w="1871">
                    <a:moveTo>
                      <a:pt x="0" y="0"/>
                    </a:moveTo>
                    <a:lnTo>
                      <a:pt x="0" y="273"/>
                    </a:lnTo>
                    <a:lnTo>
                      <a:pt x="1871" y="273"/>
                    </a:lnTo>
                    <a:lnTo>
                      <a:pt x="187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22"/>
              <p:cNvSpPr/>
              <p:nvPr/>
            </p:nvSpPr>
            <p:spPr>
              <a:xfrm>
                <a:off x="4360130" y="2325072"/>
                <a:ext cx="114827" cy="17454"/>
              </a:xfrm>
              <a:custGeom>
                <a:rect b="b" l="l" r="r" t="t"/>
                <a:pathLst>
                  <a:path extrusionOk="0" h="273" w="1796">
                    <a:moveTo>
                      <a:pt x="1" y="0"/>
                    </a:moveTo>
                    <a:lnTo>
                      <a:pt x="1" y="273"/>
                    </a:lnTo>
                    <a:lnTo>
                      <a:pt x="1795" y="273"/>
                    </a:ln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4217553" y="2325072"/>
                <a:ext cx="119622" cy="17454"/>
              </a:xfrm>
              <a:custGeom>
                <a:rect b="b" l="l" r="r" t="t"/>
                <a:pathLst>
                  <a:path extrusionOk="0" h="273" w="1871">
                    <a:moveTo>
                      <a:pt x="0" y="0"/>
                    </a:moveTo>
                    <a:lnTo>
                      <a:pt x="0" y="273"/>
                    </a:lnTo>
                    <a:lnTo>
                      <a:pt x="1871" y="273"/>
                    </a:lnTo>
                    <a:lnTo>
                      <a:pt x="1871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22"/>
              <p:cNvSpPr/>
              <p:nvPr/>
            </p:nvSpPr>
            <p:spPr>
              <a:xfrm>
                <a:off x="4360130" y="2364072"/>
                <a:ext cx="114827" cy="17518"/>
              </a:xfrm>
              <a:custGeom>
                <a:rect b="b" l="l" r="r" t="t"/>
                <a:pathLst>
                  <a:path extrusionOk="0" h="274" w="1796">
                    <a:moveTo>
                      <a:pt x="1" y="1"/>
                    </a:moveTo>
                    <a:lnTo>
                      <a:pt x="1" y="274"/>
                    </a:lnTo>
                    <a:lnTo>
                      <a:pt x="1795" y="274"/>
                    </a:lnTo>
                    <a:lnTo>
                      <a:pt x="1795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4217553" y="2364072"/>
                <a:ext cx="119622" cy="17518"/>
              </a:xfrm>
              <a:custGeom>
                <a:rect b="b" l="l" r="r" t="t"/>
                <a:pathLst>
                  <a:path extrusionOk="0" h="274" w="1871">
                    <a:moveTo>
                      <a:pt x="0" y="1"/>
                    </a:moveTo>
                    <a:lnTo>
                      <a:pt x="0" y="274"/>
                    </a:lnTo>
                    <a:lnTo>
                      <a:pt x="1871" y="274"/>
                    </a:lnTo>
                    <a:lnTo>
                      <a:pt x="1871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22"/>
              <p:cNvSpPr/>
              <p:nvPr/>
            </p:nvSpPr>
            <p:spPr>
              <a:xfrm>
                <a:off x="4360130" y="2403137"/>
                <a:ext cx="114827" cy="17518"/>
              </a:xfrm>
              <a:custGeom>
                <a:rect b="b" l="l" r="r" t="t"/>
                <a:pathLst>
                  <a:path extrusionOk="0" h="274" w="1796">
                    <a:moveTo>
                      <a:pt x="1" y="1"/>
                    </a:moveTo>
                    <a:lnTo>
                      <a:pt x="1" y="274"/>
                    </a:lnTo>
                    <a:lnTo>
                      <a:pt x="1795" y="274"/>
                    </a:lnTo>
                    <a:lnTo>
                      <a:pt x="1795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22"/>
              <p:cNvSpPr/>
              <p:nvPr/>
            </p:nvSpPr>
            <p:spPr>
              <a:xfrm>
                <a:off x="4217553" y="2403137"/>
                <a:ext cx="119622" cy="17518"/>
              </a:xfrm>
              <a:custGeom>
                <a:rect b="b" l="l" r="r" t="t"/>
                <a:pathLst>
                  <a:path extrusionOk="0" h="274" w="1871">
                    <a:moveTo>
                      <a:pt x="0" y="1"/>
                    </a:moveTo>
                    <a:lnTo>
                      <a:pt x="0" y="274"/>
                    </a:lnTo>
                    <a:lnTo>
                      <a:pt x="1871" y="274"/>
                    </a:lnTo>
                    <a:lnTo>
                      <a:pt x="1871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22"/>
              <p:cNvSpPr/>
              <p:nvPr/>
            </p:nvSpPr>
            <p:spPr>
              <a:xfrm>
                <a:off x="4360130" y="2442201"/>
                <a:ext cx="114827" cy="17518"/>
              </a:xfrm>
              <a:custGeom>
                <a:rect b="b" l="l" r="r" t="t"/>
                <a:pathLst>
                  <a:path extrusionOk="0" h="274" w="1796">
                    <a:moveTo>
                      <a:pt x="1" y="1"/>
                    </a:moveTo>
                    <a:lnTo>
                      <a:pt x="1" y="273"/>
                    </a:lnTo>
                    <a:lnTo>
                      <a:pt x="1795" y="273"/>
                    </a:lnTo>
                    <a:lnTo>
                      <a:pt x="1795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22"/>
              <p:cNvSpPr/>
              <p:nvPr/>
            </p:nvSpPr>
            <p:spPr>
              <a:xfrm>
                <a:off x="4217553" y="2442201"/>
                <a:ext cx="119622" cy="17518"/>
              </a:xfrm>
              <a:custGeom>
                <a:rect b="b" l="l" r="r" t="t"/>
                <a:pathLst>
                  <a:path extrusionOk="0" h="274" w="1871">
                    <a:moveTo>
                      <a:pt x="0" y="1"/>
                    </a:moveTo>
                    <a:lnTo>
                      <a:pt x="0" y="273"/>
                    </a:lnTo>
                    <a:lnTo>
                      <a:pt x="1871" y="273"/>
                    </a:lnTo>
                    <a:lnTo>
                      <a:pt x="1871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22"/>
              <p:cNvSpPr/>
              <p:nvPr/>
            </p:nvSpPr>
            <p:spPr>
              <a:xfrm>
                <a:off x="4360130" y="2481266"/>
                <a:ext cx="114827" cy="17135"/>
              </a:xfrm>
              <a:custGeom>
                <a:rect b="b" l="l" r="r" t="t"/>
                <a:pathLst>
                  <a:path extrusionOk="0" h="268" w="1796">
                    <a:moveTo>
                      <a:pt x="1" y="0"/>
                    </a:moveTo>
                    <a:lnTo>
                      <a:pt x="1" y="268"/>
                    </a:lnTo>
                    <a:lnTo>
                      <a:pt x="1795" y="268"/>
                    </a:ln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22"/>
              <p:cNvSpPr/>
              <p:nvPr/>
            </p:nvSpPr>
            <p:spPr>
              <a:xfrm>
                <a:off x="4217553" y="2481266"/>
                <a:ext cx="119622" cy="17135"/>
              </a:xfrm>
              <a:custGeom>
                <a:rect b="b" l="l" r="r" t="t"/>
                <a:pathLst>
                  <a:path extrusionOk="0" h="268" w="1871">
                    <a:moveTo>
                      <a:pt x="0" y="0"/>
                    </a:moveTo>
                    <a:lnTo>
                      <a:pt x="0" y="268"/>
                    </a:lnTo>
                    <a:lnTo>
                      <a:pt x="1871" y="268"/>
                    </a:lnTo>
                    <a:lnTo>
                      <a:pt x="187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22"/>
              <p:cNvSpPr/>
              <p:nvPr/>
            </p:nvSpPr>
            <p:spPr>
              <a:xfrm>
                <a:off x="4360130" y="2520331"/>
                <a:ext cx="114827" cy="17454"/>
              </a:xfrm>
              <a:custGeom>
                <a:rect b="b" l="l" r="r" t="t"/>
                <a:pathLst>
                  <a:path extrusionOk="0" h="273" w="1796">
                    <a:moveTo>
                      <a:pt x="1" y="0"/>
                    </a:moveTo>
                    <a:lnTo>
                      <a:pt x="1" y="273"/>
                    </a:lnTo>
                    <a:lnTo>
                      <a:pt x="1795" y="273"/>
                    </a:ln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22"/>
              <p:cNvSpPr/>
              <p:nvPr/>
            </p:nvSpPr>
            <p:spPr>
              <a:xfrm>
                <a:off x="4217553" y="2520331"/>
                <a:ext cx="119622" cy="17454"/>
              </a:xfrm>
              <a:custGeom>
                <a:rect b="b" l="l" r="r" t="t"/>
                <a:pathLst>
                  <a:path extrusionOk="0" h="273" w="1871">
                    <a:moveTo>
                      <a:pt x="0" y="0"/>
                    </a:moveTo>
                    <a:lnTo>
                      <a:pt x="0" y="273"/>
                    </a:lnTo>
                    <a:lnTo>
                      <a:pt x="1871" y="273"/>
                    </a:lnTo>
                    <a:lnTo>
                      <a:pt x="1871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22"/>
              <p:cNvSpPr/>
              <p:nvPr/>
            </p:nvSpPr>
            <p:spPr>
              <a:xfrm>
                <a:off x="4017051" y="1747990"/>
                <a:ext cx="108817" cy="849824"/>
              </a:xfrm>
              <a:custGeom>
                <a:rect b="b" l="l" r="r" t="t"/>
                <a:pathLst>
                  <a:path extrusionOk="0" h="13292" w="1702">
                    <a:moveTo>
                      <a:pt x="0" y="0"/>
                    </a:moveTo>
                    <a:lnTo>
                      <a:pt x="0" y="13291"/>
                    </a:lnTo>
                    <a:lnTo>
                      <a:pt x="1702" y="13291"/>
                    </a:lnTo>
                    <a:lnTo>
                      <a:pt x="1702" y="0"/>
                    </a:lnTo>
                    <a:close/>
                  </a:path>
                </a:pathLst>
              </a:custGeom>
              <a:solidFill>
                <a:srgbClr val="FFF4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22"/>
              <p:cNvSpPr/>
              <p:nvPr/>
            </p:nvSpPr>
            <p:spPr>
              <a:xfrm>
                <a:off x="3990902" y="1800290"/>
                <a:ext cx="165656" cy="797525"/>
              </a:xfrm>
              <a:custGeom>
                <a:rect b="b" l="l" r="r" t="t"/>
                <a:pathLst>
                  <a:path extrusionOk="0" h="12474" w="2591">
                    <a:moveTo>
                      <a:pt x="0" y="0"/>
                    </a:moveTo>
                    <a:lnTo>
                      <a:pt x="0" y="12473"/>
                    </a:lnTo>
                    <a:lnTo>
                      <a:pt x="2591" y="12473"/>
                    </a:lnTo>
                    <a:lnTo>
                      <a:pt x="2591" y="0"/>
                    </a:lnTo>
                    <a:close/>
                  </a:path>
                </a:pathLst>
              </a:custGeom>
              <a:solidFill>
                <a:srgbClr val="B25E7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22"/>
              <p:cNvSpPr/>
              <p:nvPr/>
            </p:nvSpPr>
            <p:spPr>
              <a:xfrm>
                <a:off x="3947297" y="1865504"/>
                <a:ext cx="248324" cy="732311"/>
              </a:xfrm>
              <a:custGeom>
                <a:rect b="b" l="l" r="r" t="t"/>
                <a:pathLst>
                  <a:path extrusionOk="0" h="11454" w="3884">
                    <a:moveTo>
                      <a:pt x="0" y="0"/>
                    </a:moveTo>
                    <a:lnTo>
                      <a:pt x="0" y="11453"/>
                    </a:lnTo>
                    <a:lnTo>
                      <a:pt x="3884" y="11453"/>
                    </a:lnTo>
                    <a:lnTo>
                      <a:pt x="3884" y="0"/>
                    </a:lnTo>
                    <a:close/>
                  </a:path>
                </a:pathLst>
              </a:custGeom>
              <a:solidFill>
                <a:srgbClr val="FFF4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22"/>
              <p:cNvSpPr/>
              <p:nvPr/>
            </p:nvSpPr>
            <p:spPr>
              <a:xfrm>
                <a:off x="3990902" y="195264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22"/>
              <p:cNvSpPr/>
              <p:nvPr/>
            </p:nvSpPr>
            <p:spPr>
              <a:xfrm>
                <a:off x="4034442" y="1952648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0"/>
                    </a:moveTo>
                    <a:lnTo>
                      <a:pt x="1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22"/>
              <p:cNvSpPr/>
              <p:nvPr/>
            </p:nvSpPr>
            <p:spPr>
              <a:xfrm>
                <a:off x="4082265" y="195264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22"/>
              <p:cNvSpPr/>
              <p:nvPr/>
            </p:nvSpPr>
            <p:spPr>
              <a:xfrm>
                <a:off x="4125806" y="1952648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22"/>
              <p:cNvSpPr/>
              <p:nvPr/>
            </p:nvSpPr>
            <p:spPr>
              <a:xfrm>
                <a:off x="3990902" y="200079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5"/>
                    </a:lnTo>
                    <a:lnTo>
                      <a:pt x="409" y="54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22"/>
              <p:cNvSpPr/>
              <p:nvPr/>
            </p:nvSpPr>
            <p:spPr>
              <a:xfrm>
                <a:off x="4034442" y="2000791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0"/>
                    </a:moveTo>
                    <a:lnTo>
                      <a:pt x="1" y="545"/>
                    </a:lnTo>
                    <a:lnTo>
                      <a:pt x="475" y="545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22"/>
              <p:cNvSpPr/>
              <p:nvPr/>
            </p:nvSpPr>
            <p:spPr>
              <a:xfrm>
                <a:off x="4082265" y="200079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5"/>
                    </a:lnTo>
                    <a:lnTo>
                      <a:pt x="409" y="54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22"/>
              <p:cNvSpPr/>
              <p:nvPr/>
            </p:nvSpPr>
            <p:spPr>
              <a:xfrm>
                <a:off x="4125806" y="2000791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5"/>
                    </a:lnTo>
                    <a:lnTo>
                      <a:pt x="481" y="54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22"/>
              <p:cNvSpPr/>
              <p:nvPr/>
            </p:nvSpPr>
            <p:spPr>
              <a:xfrm>
                <a:off x="3990902" y="2053090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22"/>
              <p:cNvSpPr/>
              <p:nvPr/>
            </p:nvSpPr>
            <p:spPr>
              <a:xfrm>
                <a:off x="4034442" y="2053090"/>
                <a:ext cx="30433" cy="30369"/>
              </a:xfrm>
              <a:custGeom>
                <a:rect b="b" l="l" r="r" t="t"/>
                <a:pathLst>
                  <a:path extrusionOk="0" h="475" w="476">
                    <a:moveTo>
                      <a:pt x="1" y="0"/>
                    </a:moveTo>
                    <a:lnTo>
                      <a:pt x="1" y="475"/>
                    </a:lnTo>
                    <a:lnTo>
                      <a:pt x="475" y="475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22"/>
              <p:cNvSpPr/>
              <p:nvPr/>
            </p:nvSpPr>
            <p:spPr>
              <a:xfrm>
                <a:off x="4082265" y="2053090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22"/>
              <p:cNvSpPr/>
              <p:nvPr/>
            </p:nvSpPr>
            <p:spPr>
              <a:xfrm>
                <a:off x="4125806" y="2053090"/>
                <a:ext cx="30753" cy="30369"/>
              </a:xfrm>
              <a:custGeom>
                <a:rect b="b" l="l" r="r" t="t"/>
                <a:pathLst>
                  <a:path extrusionOk="0" h="475" w="481">
                    <a:moveTo>
                      <a:pt x="1" y="0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22"/>
              <p:cNvSpPr/>
              <p:nvPr/>
            </p:nvSpPr>
            <p:spPr>
              <a:xfrm>
                <a:off x="3990902" y="210085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22"/>
              <p:cNvSpPr/>
              <p:nvPr/>
            </p:nvSpPr>
            <p:spPr>
              <a:xfrm>
                <a:off x="4034442" y="2100850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0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22"/>
              <p:cNvSpPr/>
              <p:nvPr/>
            </p:nvSpPr>
            <p:spPr>
              <a:xfrm>
                <a:off x="4082265" y="210085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22"/>
              <p:cNvSpPr/>
              <p:nvPr/>
            </p:nvSpPr>
            <p:spPr>
              <a:xfrm>
                <a:off x="4125806" y="2100850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22"/>
              <p:cNvSpPr/>
              <p:nvPr/>
            </p:nvSpPr>
            <p:spPr>
              <a:xfrm>
                <a:off x="3990902" y="21531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22"/>
              <p:cNvSpPr/>
              <p:nvPr/>
            </p:nvSpPr>
            <p:spPr>
              <a:xfrm>
                <a:off x="4034442" y="2153149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0"/>
                    </a:moveTo>
                    <a:lnTo>
                      <a:pt x="1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22"/>
              <p:cNvSpPr/>
              <p:nvPr/>
            </p:nvSpPr>
            <p:spPr>
              <a:xfrm>
                <a:off x="4082265" y="21531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22"/>
              <p:cNvSpPr/>
              <p:nvPr/>
            </p:nvSpPr>
            <p:spPr>
              <a:xfrm>
                <a:off x="4125806" y="2153149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22"/>
              <p:cNvSpPr/>
              <p:nvPr/>
            </p:nvSpPr>
            <p:spPr>
              <a:xfrm>
                <a:off x="3990902" y="22054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22"/>
              <p:cNvSpPr/>
              <p:nvPr/>
            </p:nvSpPr>
            <p:spPr>
              <a:xfrm>
                <a:off x="4034442" y="2205449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0"/>
                    </a:moveTo>
                    <a:lnTo>
                      <a:pt x="1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22"/>
              <p:cNvSpPr/>
              <p:nvPr/>
            </p:nvSpPr>
            <p:spPr>
              <a:xfrm>
                <a:off x="4082265" y="22054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22"/>
              <p:cNvSpPr/>
              <p:nvPr/>
            </p:nvSpPr>
            <p:spPr>
              <a:xfrm>
                <a:off x="4125806" y="2205449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22"/>
              <p:cNvSpPr/>
              <p:nvPr/>
            </p:nvSpPr>
            <p:spPr>
              <a:xfrm>
                <a:off x="3990902" y="2253592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22"/>
              <p:cNvSpPr/>
              <p:nvPr/>
            </p:nvSpPr>
            <p:spPr>
              <a:xfrm>
                <a:off x="4034442" y="2253592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0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22"/>
              <p:cNvSpPr/>
              <p:nvPr/>
            </p:nvSpPr>
            <p:spPr>
              <a:xfrm>
                <a:off x="4082265" y="2253592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22"/>
              <p:cNvSpPr/>
              <p:nvPr/>
            </p:nvSpPr>
            <p:spPr>
              <a:xfrm>
                <a:off x="4125806" y="2253592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22"/>
              <p:cNvSpPr/>
              <p:nvPr/>
            </p:nvSpPr>
            <p:spPr>
              <a:xfrm>
                <a:off x="3990902" y="2305891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22"/>
              <p:cNvSpPr/>
              <p:nvPr/>
            </p:nvSpPr>
            <p:spPr>
              <a:xfrm>
                <a:off x="4034442" y="2305891"/>
                <a:ext cx="30433" cy="30369"/>
              </a:xfrm>
              <a:custGeom>
                <a:rect b="b" l="l" r="r" t="t"/>
                <a:pathLst>
                  <a:path extrusionOk="0" h="475" w="476">
                    <a:moveTo>
                      <a:pt x="1" y="0"/>
                    </a:moveTo>
                    <a:lnTo>
                      <a:pt x="1" y="475"/>
                    </a:lnTo>
                    <a:lnTo>
                      <a:pt x="475" y="475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22"/>
              <p:cNvSpPr/>
              <p:nvPr/>
            </p:nvSpPr>
            <p:spPr>
              <a:xfrm>
                <a:off x="4082265" y="2305891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22"/>
              <p:cNvSpPr/>
              <p:nvPr/>
            </p:nvSpPr>
            <p:spPr>
              <a:xfrm>
                <a:off x="4125806" y="2305891"/>
                <a:ext cx="30753" cy="30369"/>
              </a:xfrm>
              <a:custGeom>
                <a:rect b="b" l="l" r="r" t="t"/>
                <a:pathLst>
                  <a:path extrusionOk="0" h="475" w="481">
                    <a:moveTo>
                      <a:pt x="1" y="0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22"/>
              <p:cNvSpPr/>
              <p:nvPr/>
            </p:nvSpPr>
            <p:spPr>
              <a:xfrm>
                <a:off x="3990902" y="235365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4034442" y="2353651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0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22"/>
              <p:cNvSpPr/>
              <p:nvPr/>
            </p:nvSpPr>
            <p:spPr>
              <a:xfrm>
                <a:off x="4082265" y="235365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22"/>
              <p:cNvSpPr/>
              <p:nvPr/>
            </p:nvSpPr>
            <p:spPr>
              <a:xfrm>
                <a:off x="4125806" y="2353651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22"/>
              <p:cNvSpPr/>
              <p:nvPr/>
            </p:nvSpPr>
            <p:spPr>
              <a:xfrm>
                <a:off x="3990902" y="240595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4034442" y="2405950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0"/>
                    </a:moveTo>
                    <a:lnTo>
                      <a:pt x="1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22"/>
              <p:cNvSpPr/>
              <p:nvPr/>
            </p:nvSpPr>
            <p:spPr>
              <a:xfrm>
                <a:off x="4082265" y="240595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22"/>
              <p:cNvSpPr/>
              <p:nvPr/>
            </p:nvSpPr>
            <p:spPr>
              <a:xfrm>
                <a:off x="4125806" y="2405950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3990902" y="24582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22"/>
              <p:cNvSpPr/>
              <p:nvPr/>
            </p:nvSpPr>
            <p:spPr>
              <a:xfrm>
                <a:off x="4034442" y="2458249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1"/>
                    </a:moveTo>
                    <a:lnTo>
                      <a:pt x="1" y="480"/>
                    </a:lnTo>
                    <a:lnTo>
                      <a:pt x="475" y="480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22"/>
              <p:cNvSpPr/>
              <p:nvPr/>
            </p:nvSpPr>
            <p:spPr>
              <a:xfrm>
                <a:off x="4082265" y="24582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4125806" y="2458249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22"/>
              <p:cNvSpPr/>
              <p:nvPr/>
            </p:nvSpPr>
            <p:spPr>
              <a:xfrm>
                <a:off x="3990902" y="2506393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22"/>
              <p:cNvSpPr/>
              <p:nvPr/>
            </p:nvSpPr>
            <p:spPr>
              <a:xfrm>
                <a:off x="4034442" y="2506393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0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4082265" y="2506393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22"/>
              <p:cNvSpPr/>
              <p:nvPr/>
            </p:nvSpPr>
            <p:spPr>
              <a:xfrm>
                <a:off x="4125806" y="2506393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22"/>
              <p:cNvSpPr/>
              <p:nvPr/>
            </p:nvSpPr>
            <p:spPr>
              <a:xfrm>
                <a:off x="5028257" y="1957187"/>
                <a:ext cx="230869" cy="640629"/>
              </a:xfrm>
              <a:custGeom>
                <a:rect b="b" l="l" r="r" t="t"/>
                <a:pathLst>
                  <a:path extrusionOk="0" h="10020" w="3611">
                    <a:moveTo>
                      <a:pt x="0" y="0"/>
                    </a:moveTo>
                    <a:lnTo>
                      <a:pt x="0" y="10019"/>
                    </a:lnTo>
                    <a:lnTo>
                      <a:pt x="3611" y="10019"/>
                    </a:lnTo>
                    <a:lnTo>
                      <a:pt x="3611" y="0"/>
                    </a:lnTo>
                    <a:close/>
                  </a:path>
                </a:pathLst>
              </a:custGeom>
              <a:solidFill>
                <a:srgbClr val="FEA5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5045711" y="2501853"/>
                <a:ext cx="191805" cy="21994"/>
              </a:xfrm>
              <a:custGeom>
                <a:rect b="b" l="l" r="r" t="t"/>
                <a:pathLst>
                  <a:path extrusionOk="0" h="344" w="3000">
                    <a:moveTo>
                      <a:pt x="0" y="0"/>
                    </a:moveTo>
                    <a:lnTo>
                      <a:pt x="0" y="344"/>
                    </a:lnTo>
                    <a:lnTo>
                      <a:pt x="3000" y="344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22"/>
              <p:cNvSpPr/>
              <p:nvPr/>
            </p:nvSpPr>
            <p:spPr>
              <a:xfrm>
                <a:off x="5045711" y="2445334"/>
                <a:ext cx="191805" cy="21674"/>
              </a:xfrm>
              <a:custGeom>
                <a:rect b="b" l="l" r="r" t="t"/>
                <a:pathLst>
                  <a:path extrusionOk="0" h="339" w="3000">
                    <a:moveTo>
                      <a:pt x="0" y="1"/>
                    </a:moveTo>
                    <a:lnTo>
                      <a:pt x="0" y="339"/>
                    </a:lnTo>
                    <a:lnTo>
                      <a:pt x="3000" y="339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22"/>
              <p:cNvSpPr/>
              <p:nvPr/>
            </p:nvSpPr>
            <p:spPr>
              <a:xfrm>
                <a:off x="5045711" y="2384340"/>
                <a:ext cx="191805" cy="21674"/>
              </a:xfrm>
              <a:custGeom>
                <a:rect b="b" l="l" r="r" t="t"/>
                <a:pathLst>
                  <a:path extrusionOk="0" h="339" w="3000">
                    <a:moveTo>
                      <a:pt x="0" y="0"/>
                    </a:moveTo>
                    <a:lnTo>
                      <a:pt x="0" y="338"/>
                    </a:lnTo>
                    <a:lnTo>
                      <a:pt x="3000" y="338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22"/>
              <p:cNvSpPr/>
              <p:nvPr/>
            </p:nvSpPr>
            <p:spPr>
              <a:xfrm>
                <a:off x="5045711" y="2318742"/>
                <a:ext cx="191805" cy="22058"/>
              </a:xfrm>
              <a:custGeom>
                <a:rect b="b" l="l" r="r" t="t"/>
                <a:pathLst>
                  <a:path extrusionOk="0" h="345" w="3000">
                    <a:moveTo>
                      <a:pt x="0" y="1"/>
                    </a:moveTo>
                    <a:lnTo>
                      <a:pt x="0" y="345"/>
                    </a:lnTo>
                    <a:lnTo>
                      <a:pt x="3000" y="345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22"/>
              <p:cNvSpPr/>
              <p:nvPr/>
            </p:nvSpPr>
            <p:spPr>
              <a:xfrm>
                <a:off x="5045711" y="2262287"/>
                <a:ext cx="191805" cy="17518"/>
              </a:xfrm>
              <a:custGeom>
                <a:rect b="b" l="l" r="r" t="t"/>
                <a:pathLst>
                  <a:path extrusionOk="0" h="274" w="3000">
                    <a:moveTo>
                      <a:pt x="0" y="0"/>
                    </a:moveTo>
                    <a:lnTo>
                      <a:pt x="0" y="273"/>
                    </a:lnTo>
                    <a:lnTo>
                      <a:pt x="3000" y="273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22"/>
              <p:cNvSpPr/>
              <p:nvPr/>
            </p:nvSpPr>
            <p:spPr>
              <a:xfrm>
                <a:off x="5045711" y="2201293"/>
                <a:ext cx="191805" cy="21674"/>
              </a:xfrm>
              <a:custGeom>
                <a:rect b="b" l="l" r="r" t="t"/>
                <a:pathLst>
                  <a:path extrusionOk="0" h="339" w="3000">
                    <a:moveTo>
                      <a:pt x="0" y="0"/>
                    </a:moveTo>
                    <a:lnTo>
                      <a:pt x="0" y="338"/>
                    </a:lnTo>
                    <a:lnTo>
                      <a:pt x="3000" y="338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22"/>
              <p:cNvSpPr/>
              <p:nvPr/>
            </p:nvSpPr>
            <p:spPr>
              <a:xfrm>
                <a:off x="5045711" y="2135695"/>
                <a:ext cx="191805" cy="22058"/>
              </a:xfrm>
              <a:custGeom>
                <a:rect b="b" l="l" r="r" t="t"/>
                <a:pathLst>
                  <a:path extrusionOk="0" h="345" w="3000">
                    <a:moveTo>
                      <a:pt x="0" y="1"/>
                    </a:moveTo>
                    <a:lnTo>
                      <a:pt x="0" y="344"/>
                    </a:lnTo>
                    <a:lnTo>
                      <a:pt x="3000" y="344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22"/>
              <p:cNvSpPr/>
              <p:nvPr/>
            </p:nvSpPr>
            <p:spPr>
              <a:xfrm>
                <a:off x="5045711" y="2079240"/>
                <a:ext cx="191805" cy="17454"/>
              </a:xfrm>
              <a:custGeom>
                <a:rect b="b" l="l" r="r" t="t"/>
                <a:pathLst>
                  <a:path extrusionOk="0" h="273" w="3000">
                    <a:moveTo>
                      <a:pt x="0" y="0"/>
                    </a:moveTo>
                    <a:lnTo>
                      <a:pt x="0" y="273"/>
                    </a:lnTo>
                    <a:lnTo>
                      <a:pt x="3000" y="273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22"/>
              <p:cNvSpPr/>
              <p:nvPr/>
            </p:nvSpPr>
            <p:spPr>
              <a:xfrm>
                <a:off x="5045711" y="2013642"/>
                <a:ext cx="191805" cy="26213"/>
              </a:xfrm>
              <a:custGeom>
                <a:rect b="b" l="l" r="r" t="t"/>
                <a:pathLst>
                  <a:path extrusionOk="0" h="410" w="3000">
                    <a:moveTo>
                      <a:pt x="0" y="1"/>
                    </a:moveTo>
                    <a:lnTo>
                      <a:pt x="0" y="410"/>
                    </a:lnTo>
                    <a:lnTo>
                      <a:pt x="3000" y="410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22"/>
              <p:cNvSpPr/>
              <p:nvPr/>
            </p:nvSpPr>
            <p:spPr>
              <a:xfrm>
                <a:off x="5045711" y="1983337"/>
                <a:ext cx="191805" cy="21674"/>
              </a:xfrm>
              <a:custGeom>
                <a:rect b="b" l="l" r="r" t="t"/>
                <a:pathLst>
                  <a:path extrusionOk="0" h="339" w="3000">
                    <a:moveTo>
                      <a:pt x="0" y="0"/>
                    </a:moveTo>
                    <a:lnTo>
                      <a:pt x="0" y="339"/>
                    </a:lnTo>
                    <a:lnTo>
                      <a:pt x="3000" y="339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22"/>
              <p:cNvSpPr/>
              <p:nvPr/>
            </p:nvSpPr>
            <p:spPr>
              <a:xfrm>
                <a:off x="5045711" y="2048551"/>
                <a:ext cx="191805" cy="17454"/>
              </a:xfrm>
              <a:custGeom>
                <a:rect b="b" l="l" r="r" t="t"/>
                <a:pathLst>
                  <a:path extrusionOk="0" h="273" w="3000">
                    <a:moveTo>
                      <a:pt x="0" y="0"/>
                    </a:moveTo>
                    <a:lnTo>
                      <a:pt x="0" y="273"/>
                    </a:lnTo>
                    <a:lnTo>
                      <a:pt x="3000" y="273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22"/>
              <p:cNvSpPr/>
              <p:nvPr/>
            </p:nvSpPr>
            <p:spPr>
              <a:xfrm>
                <a:off x="5045711" y="2105390"/>
                <a:ext cx="191805" cy="26213"/>
              </a:xfrm>
              <a:custGeom>
                <a:rect b="b" l="l" r="r" t="t"/>
                <a:pathLst>
                  <a:path extrusionOk="0" h="410" w="3000">
                    <a:moveTo>
                      <a:pt x="0" y="0"/>
                    </a:moveTo>
                    <a:lnTo>
                      <a:pt x="0" y="409"/>
                    </a:lnTo>
                    <a:lnTo>
                      <a:pt x="3000" y="409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22"/>
              <p:cNvSpPr/>
              <p:nvPr/>
            </p:nvSpPr>
            <p:spPr>
              <a:xfrm>
                <a:off x="5045711" y="2166384"/>
                <a:ext cx="191805" cy="21674"/>
              </a:xfrm>
              <a:custGeom>
                <a:rect b="b" l="l" r="r" t="t"/>
                <a:pathLst>
                  <a:path extrusionOk="0" h="339" w="3000">
                    <a:moveTo>
                      <a:pt x="0" y="1"/>
                    </a:moveTo>
                    <a:lnTo>
                      <a:pt x="0" y="339"/>
                    </a:lnTo>
                    <a:lnTo>
                      <a:pt x="3000" y="339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22"/>
              <p:cNvSpPr/>
              <p:nvPr/>
            </p:nvSpPr>
            <p:spPr>
              <a:xfrm>
                <a:off x="5045711" y="2231598"/>
                <a:ext cx="191805" cy="17518"/>
              </a:xfrm>
              <a:custGeom>
                <a:rect b="b" l="l" r="r" t="t"/>
                <a:pathLst>
                  <a:path extrusionOk="0" h="274" w="3000">
                    <a:moveTo>
                      <a:pt x="0" y="1"/>
                    </a:moveTo>
                    <a:lnTo>
                      <a:pt x="0" y="273"/>
                    </a:lnTo>
                    <a:lnTo>
                      <a:pt x="3000" y="273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22"/>
              <p:cNvSpPr/>
              <p:nvPr/>
            </p:nvSpPr>
            <p:spPr>
              <a:xfrm>
                <a:off x="5045711" y="2292593"/>
                <a:ext cx="191805" cy="22058"/>
              </a:xfrm>
              <a:custGeom>
                <a:rect b="b" l="l" r="r" t="t"/>
                <a:pathLst>
                  <a:path extrusionOk="0" h="345" w="3000">
                    <a:moveTo>
                      <a:pt x="0" y="1"/>
                    </a:moveTo>
                    <a:lnTo>
                      <a:pt x="0" y="345"/>
                    </a:lnTo>
                    <a:lnTo>
                      <a:pt x="3000" y="345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22"/>
              <p:cNvSpPr/>
              <p:nvPr/>
            </p:nvSpPr>
            <p:spPr>
              <a:xfrm>
                <a:off x="5045711" y="2349431"/>
                <a:ext cx="191805" cy="26213"/>
              </a:xfrm>
              <a:custGeom>
                <a:rect b="b" l="l" r="r" t="t"/>
                <a:pathLst>
                  <a:path extrusionOk="0" h="410" w="3000">
                    <a:moveTo>
                      <a:pt x="0" y="1"/>
                    </a:moveTo>
                    <a:lnTo>
                      <a:pt x="0" y="410"/>
                    </a:lnTo>
                    <a:lnTo>
                      <a:pt x="3000" y="410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22"/>
              <p:cNvSpPr/>
              <p:nvPr/>
            </p:nvSpPr>
            <p:spPr>
              <a:xfrm>
                <a:off x="5045711" y="2414645"/>
                <a:ext cx="191805" cy="17518"/>
              </a:xfrm>
              <a:custGeom>
                <a:rect b="b" l="l" r="r" t="t"/>
                <a:pathLst>
                  <a:path extrusionOk="0" h="274" w="3000">
                    <a:moveTo>
                      <a:pt x="0" y="1"/>
                    </a:moveTo>
                    <a:lnTo>
                      <a:pt x="0" y="273"/>
                    </a:lnTo>
                    <a:lnTo>
                      <a:pt x="3000" y="273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22"/>
              <p:cNvSpPr/>
              <p:nvPr/>
            </p:nvSpPr>
            <p:spPr>
              <a:xfrm>
                <a:off x="5045711" y="2475704"/>
                <a:ext cx="191805" cy="21994"/>
              </a:xfrm>
              <a:custGeom>
                <a:rect b="b" l="l" r="r" t="t"/>
                <a:pathLst>
                  <a:path extrusionOk="0" h="344" w="3000">
                    <a:moveTo>
                      <a:pt x="0" y="0"/>
                    </a:moveTo>
                    <a:lnTo>
                      <a:pt x="0" y="344"/>
                    </a:lnTo>
                    <a:lnTo>
                      <a:pt x="3000" y="344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22"/>
              <p:cNvSpPr/>
              <p:nvPr/>
            </p:nvSpPr>
            <p:spPr>
              <a:xfrm>
                <a:off x="5045711" y="2532542"/>
                <a:ext cx="191805" cy="26213"/>
              </a:xfrm>
              <a:custGeom>
                <a:rect b="b" l="l" r="r" t="t"/>
                <a:pathLst>
                  <a:path extrusionOk="0" h="410" w="3000">
                    <a:moveTo>
                      <a:pt x="0" y="0"/>
                    </a:moveTo>
                    <a:lnTo>
                      <a:pt x="0" y="409"/>
                    </a:lnTo>
                    <a:lnTo>
                      <a:pt x="3000" y="409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22"/>
              <p:cNvSpPr/>
              <p:nvPr/>
            </p:nvSpPr>
            <p:spPr>
              <a:xfrm>
                <a:off x="4622713" y="1743451"/>
                <a:ext cx="305162" cy="854363"/>
              </a:xfrm>
              <a:custGeom>
                <a:rect b="b" l="l" r="r" t="t"/>
                <a:pathLst>
                  <a:path extrusionOk="0" h="13363" w="4773">
                    <a:moveTo>
                      <a:pt x="1" y="0"/>
                    </a:moveTo>
                    <a:lnTo>
                      <a:pt x="1" y="13362"/>
                    </a:lnTo>
                    <a:lnTo>
                      <a:pt x="4773" y="13362"/>
                    </a:lnTo>
                    <a:lnTo>
                      <a:pt x="4773" y="0"/>
                    </a:lnTo>
                    <a:close/>
                  </a:path>
                </a:pathLst>
              </a:custGeom>
              <a:solidFill>
                <a:srgbClr val="FFC69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22"/>
              <p:cNvSpPr/>
              <p:nvPr/>
            </p:nvSpPr>
            <p:spPr>
              <a:xfrm>
                <a:off x="4644707" y="1800290"/>
                <a:ext cx="257019" cy="26213"/>
              </a:xfrm>
              <a:custGeom>
                <a:rect b="b" l="l" r="r" t="t"/>
                <a:pathLst>
                  <a:path extrusionOk="0" h="410" w="4020">
                    <a:moveTo>
                      <a:pt x="0" y="0"/>
                    </a:moveTo>
                    <a:lnTo>
                      <a:pt x="0" y="409"/>
                    </a:lnTo>
                    <a:lnTo>
                      <a:pt x="4020" y="409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22"/>
              <p:cNvSpPr/>
              <p:nvPr/>
            </p:nvSpPr>
            <p:spPr>
              <a:xfrm>
                <a:off x="4644707" y="1878738"/>
                <a:ext cx="257019" cy="26213"/>
              </a:xfrm>
              <a:custGeom>
                <a:rect b="b" l="l" r="r" t="t"/>
                <a:pathLst>
                  <a:path extrusionOk="0" h="410" w="4020">
                    <a:moveTo>
                      <a:pt x="0" y="0"/>
                    </a:moveTo>
                    <a:lnTo>
                      <a:pt x="0" y="409"/>
                    </a:lnTo>
                    <a:lnTo>
                      <a:pt x="4020" y="409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FFF4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22"/>
              <p:cNvSpPr/>
              <p:nvPr/>
            </p:nvSpPr>
            <p:spPr>
              <a:xfrm>
                <a:off x="4644707" y="1961343"/>
                <a:ext cx="257019" cy="26213"/>
              </a:xfrm>
              <a:custGeom>
                <a:rect b="b" l="l" r="r" t="t"/>
                <a:pathLst>
                  <a:path extrusionOk="0" h="410" w="4020">
                    <a:moveTo>
                      <a:pt x="0" y="1"/>
                    </a:moveTo>
                    <a:lnTo>
                      <a:pt x="0" y="410"/>
                    </a:lnTo>
                    <a:lnTo>
                      <a:pt x="4020" y="410"/>
                    </a:lnTo>
                    <a:lnTo>
                      <a:pt x="4020" y="1"/>
                    </a:lnTo>
                    <a:close/>
                  </a:path>
                </a:pathLst>
              </a:custGeom>
              <a:solidFill>
                <a:srgbClr val="FFF4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22"/>
              <p:cNvSpPr/>
              <p:nvPr/>
            </p:nvSpPr>
            <p:spPr>
              <a:xfrm>
                <a:off x="4644707" y="2039792"/>
                <a:ext cx="257019" cy="26213"/>
              </a:xfrm>
              <a:custGeom>
                <a:rect b="b" l="l" r="r" t="t"/>
                <a:pathLst>
                  <a:path extrusionOk="0" h="410" w="4020">
                    <a:moveTo>
                      <a:pt x="0" y="1"/>
                    </a:moveTo>
                    <a:lnTo>
                      <a:pt x="0" y="410"/>
                    </a:lnTo>
                    <a:lnTo>
                      <a:pt x="4020" y="410"/>
                    </a:lnTo>
                    <a:lnTo>
                      <a:pt x="4020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22"/>
              <p:cNvSpPr/>
              <p:nvPr/>
            </p:nvSpPr>
            <p:spPr>
              <a:xfrm>
                <a:off x="4644707" y="2118305"/>
                <a:ext cx="257019" cy="26213"/>
              </a:xfrm>
              <a:custGeom>
                <a:rect b="b" l="l" r="r" t="t"/>
                <a:pathLst>
                  <a:path extrusionOk="0" h="410" w="4020">
                    <a:moveTo>
                      <a:pt x="0" y="0"/>
                    </a:moveTo>
                    <a:lnTo>
                      <a:pt x="0" y="409"/>
                    </a:lnTo>
                    <a:lnTo>
                      <a:pt x="4020" y="409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FFF4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22"/>
              <p:cNvSpPr/>
              <p:nvPr/>
            </p:nvSpPr>
            <p:spPr>
              <a:xfrm>
                <a:off x="4644707" y="2192534"/>
                <a:ext cx="257019" cy="30433"/>
              </a:xfrm>
              <a:custGeom>
                <a:rect b="b" l="l" r="r" t="t"/>
                <a:pathLst>
                  <a:path extrusionOk="0" h="476" w="4020">
                    <a:moveTo>
                      <a:pt x="0" y="1"/>
                    </a:moveTo>
                    <a:lnTo>
                      <a:pt x="0" y="475"/>
                    </a:lnTo>
                    <a:lnTo>
                      <a:pt x="4020" y="475"/>
                    </a:lnTo>
                    <a:lnTo>
                      <a:pt x="4020" y="1"/>
                    </a:lnTo>
                    <a:close/>
                  </a:path>
                </a:pathLst>
              </a:custGeom>
              <a:solidFill>
                <a:srgbClr val="FFF4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22"/>
              <p:cNvSpPr/>
              <p:nvPr/>
            </p:nvSpPr>
            <p:spPr>
              <a:xfrm>
                <a:off x="4644707" y="2270982"/>
                <a:ext cx="257019" cy="30433"/>
              </a:xfrm>
              <a:custGeom>
                <a:rect b="b" l="l" r="r" t="t"/>
                <a:pathLst>
                  <a:path extrusionOk="0" h="476" w="4020">
                    <a:moveTo>
                      <a:pt x="0" y="1"/>
                    </a:moveTo>
                    <a:lnTo>
                      <a:pt x="0" y="475"/>
                    </a:lnTo>
                    <a:lnTo>
                      <a:pt x="4020" y="475"/>
                    </a:lnTo>
                    <a:lnTo>
                      <a:pt x="4020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22"/>
              <p:cNvSpPr/>
              <p:nvPr/>
            </p:nvSpPr>
            <p:spPr>
              <a:xfrm>
                <a:off x="4644707" y="2344956"/>
                <a:ext cx="257019" cy="30689"/>
              </a:xfrm>
              <a:custGeom>
                <a:rect b="b" l="l" r="r" t="t"/>
                <a:pathLst>
                  <a:path extrusionOk="0" h="480" w="4020">
                    <a:moveTo>
                      <a:pt x="0" y="0"/>
                    </a:moveTo>
                    <a:lnTo>
                      <a:pt x="0" y="480"/>
                    </a:lnTo>
                    <a:lnTo>
                      <a:pt x="4020" y="480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FFF4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22"/>
              <p:cNvSpPr/>
              <p:nvPr/>
            </p:nvSpPr>
            <p:spPr>
              <a:xfrm>
                <a:off x="4644707" y="2427944"/>
                <a:ext cx="257019" cy="30369"/>
              </a:xfrm>
              <a:custGeom>
                <a:rect b="b" l="l" r="r" t="t"/>
                <a:pathLst>
                  <a:path extrusionOk="0" h="475" w="4020">
                    <a:moveTo>
                      <a:pt x="0" y="0"/>
                    </a:moveTo>
                    <a:lnTo>
                      <a:pt x="0" y="475"/>
                    </a:lnTo>
                    <a:lnTo>
                      <a:pt x="4020" y="475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22"/>
              <p:cNvSpPr/>
              <p:nvPr/>
            </p:nvSpPr>
            <p:spPr>
              <a:xfrm>
                <a:off x="4644707" y="2506393"/>
                <a:ext cx="257019" cy="26213"/>
              </a:xfrm>
              <a:custGeom>
                <a:rect b="b" l="l" r="r" t="t"/>
                <a:pathLst>
                  <a:path extrusionOk="0" h="410" w="4020">
                    <a:moveTo>
                      <a:pt x="0" y="0"/>
                    </a:moveTo>
                    <a:lnTo>
                      <a:pt x="0" y="409"/>
                    </a:lnTo>
                    <a:lnTo>
                      <a:pt x="4020" y="409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FFF4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22"/>
              <p:cNvSpPr/>
              <p:nvPr/>
            </p:nvSpPr>
            <p:spPr>
              <a:xfrm>
                <a:off x="4505200" y="1556184"/>
                <a:ext cx="108881" cy="1041629"/>
              </a:xfrm>
              <a:custGeom>
                <a:rect b="b" l="l" r="r" t="t"/>
                <a:pathLst>
                  <a:path extrusionOk="0" h="16292" w="1703">
                    <a:moveTo>
                      <a:pt x="1" y="0"/>
                    </a:moveTo>
                    <a:lnTo>
                      <a:pt x="1" y="16291"/>
                    </a:lnTo>
                    <a:lnTo>
                      <a:pt x="1702" y="16291"/>
                    </a:lnTo>
                    <a:lnTo>
                      <a:pt x="1702" y="0"/>
                    </a:lnTo>
                    <a:close/>
                  </a:path>
                </a:pathLst>
              </a:custGeom>
              <a:solidFill>
                <a:srgbClr val="B25E7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22"/>
              <p:cNvSpPr/>
              <p:nvPr/>
            </p:nvSpPr>
            <p:spPr>
              <a:xfrm>
                <a:off x="4474510" y="1617179"/>
                <a:ext cx="165720" cy="980635"/>
              </a:xfrm>
              <a:custGeom>
                <a:rect b="b" l="l" r="r" t="t"/>
                <a:pathLst>
                  <a:path extrusionOk="0" h="15338" w="2592">
                    <a:moveTo>
                      <a:pt x="1" y="1"/>
                    </a:moveTo>
                    <a:lnTo>
                      <a:pt x="1" y="15337"/>
                    </a:lnTo>
                    <a:lnTo>
                      <a:pt x="2591" y="15337"/>
                    </a:lnTo>
                    <a:lnTo>
                      <a:pt x="2591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22"/>
              <p:cNvSpPr/>
              <p:nvPr/>
            </p:nvSpPr>
            <p:spPr>
              <a:xfrm>
                <a:off x="4457056" y="1643328"/>
                <a:ext cx="205103" cy="954486"/>
              </a:xfrm>
              <a:custGeom>
                <a:rect b="b" l="l" r="r" t="t"/>
                <a:pathLst>
                  <a:path extrusionOk="0" h="14929" w="3208">
                    <a:moveTo>
                      <a:pt x="1" y="1"/>
                    </a:moveTo>
                    <a:lnTo>
                      <a:pt x="1" y="14928"/>
                    </a:lnTo>
                    <a:lnTo>
                      <a:pt x="3208" y="14928"/>
                    </a:lnTo>
                    <a:lnTo>
                      <a:pt x="3208" y="1"/>
                    </a:lnTo>
                    <a:close/>
                  </a:path>
                </a:pathLst>
              </a:custGeom>
              <a:solidFill>
                <a:srgbClr val="B25E7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22"/>
              <p:cNvSpPr/>
              <p:nvPr/>
            </p:nvSpPr>
            <p:spPr>
              <a:xfrm>
                <a:off x="4474510" y="1821900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22"/>
              <p:cNvSpPr/>
              <p:nvPr/>
            </p:nvSpPr>
            <p:spPr>
              <a:xfrm>
                <a:off x="4522654" y="182190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22"/>
              <p:cNvSpPr/>
              <p:nvPr/>
            </p:nvSpPr>
            <p:spPr>
              <a:xfrm>
                <a:off x="4566258" y="1821900"/>
                <a:ext cx="30369" cy="30753"/>
              </a:xfrm>
              <a:custGeom>
                <a:rect b="b" l="l" r="r" t="t"/>
                <a:pathLst>
                  <a:path extrusionOk="0" h="481" w="475">
                    <a:moveTo>
                      <a:pt x="0" y="0"/>
                    </a:moveTo>
                    <a:lnTo>
                      <a:pt x="0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22"/>
              <p:cNvSpPr/>
              <p:nvPr/>
            </p:nvSpPr>
            <p:spPr>
              <a:xfrm>
                <a:off x="4614018" y="182190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22"/>
              <p:cNvSpPr/>
              <p:nvPr/>
            </p:nvSpPr>
            <p:spPr>
              <a:xfrm>
                <a:off x="4474510" y="1673697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22"/>
              <p:cNvSpPr/>
              <p:nvPr/>
            </p:nvSpPr>
            <p:spPr>
              <a:xfrm>
                <a:off x="4522654" y="1673697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22"/>
              <p:cNvSpPr/>
              <p:nvPr/>
            </p:nvSpPr>
            <p:spPr>
              <a:xfrm>
                <a:off x="4566258" y="1673697"/>
                <a:ext cx="30369" cy="34909"/>
              </a:xfrm>
              <a:custGeom>
                <a:rect b="b" l="l" r="r" t="t"/>
                <a:pathLst>
                  <a:path extrusionOk="0" h="546" w="475">
                    <a:moveTo>
                      <a:pt x="0" y="0"/>
                    </a:moveTo>
                    <a:lnTo>
                      <a:pt x="0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22"/>
              <p:cNvSpPr/>
              <p:nvPr/>
            </p:nvSpPr>
            <p:spPr>
              <a:xfrm>
                <a:off x="4614018" y="1673697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22"/>
              <p:cNvSpPr/>
              <p:nvPr/>
            </p:nvSpPr>
            <p:spPr>
              <a:xfrm>
                <a:off x="4474510" y="1725997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22"/>
              <p:cNvSpPr/>
              <p:nvPr/>
            </p:nvSpPr>
            <p:spPr>
              <a:xfrm>
                <a:off x="4522654" y="1725997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22"/>
              <p:cNvSpPr/>
              <p:nvPr/>
            </p:nvSpPr>
            <p:spPr>
              <a:xfrm>
                <a:off x="4566258" y="1725997"/>
                <a:ext cx="30369" cy="30753"/>
              </a:xfrm>
              <a:custGeom>
                <a:rect b="b" l="l" r="r" t="t"/>
                <a:pathLst>
                  <a:path extrusionOk="0" h="481" w="475">
                    <a:moveTo>
                      <a:pt x="0" y="0"/>
                    </a:moveTo>
                    <a:lnTo>
                      <a:pt x="0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22"/>
              <p:cNvSpPr/>
              <p:nvPr/>
            </p:nvSpPr>
            <p:spPr>
              <a:xfrm>
                <a:off x="4614018" y="1725997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22"/>
              <p:cNvSpPr/>
              <p:nvPr/>
            </p:nvSpPr>
            <p:spPr>
              <a:xfrm>
                <a:off x="4474510" y="1778296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22"/>
              <p:cNvSpPr/>
              <p:nvPr/>
            </p:nvSpPr>
            <p:spPr>
              <a:xfrm>
                <a:off x="4522654" y="1778296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22"/>
              <p:cNvSpPr/>
              <p:nvPr/>
            </p:nvSpPr>
            <p:spPr>
              <a:xfrm>
                <a:off x="4566258" y="1778296"/>
                <a:ext cx="30369" cy="30753"/>
              </a:xfrm>
              <a:custGeom>
                <a:rect b="b" l="l" r="r" t="t"/>
                <a:pathLst>
                  <a:path extrusionOk="0" h="481" w="475">
                    <a:moveTo>
                      <a:pt x="0" y="1"/>
                    </a:moveTo>
                    <a:lnTo>
                      <a:pt x="0" y="480"/>
                    </a:lnTo>
                    <a:lnTo>
                      <a:pt x="475" y="480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22"/>
              <p:cNvSpPr/>
              <p:nvPr/>
            </p:nvSpPr>
            <p:spPr>
              <a:xfrm>
                <a:off x="4614018" y="1778296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22"/>
              <p:cNvSpPr/>
              <p:nvPr/>
            </p:nvSpPr>
            <p:spPr>
              <a:xfrm>
                <a:off x="4474510" y="1874199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22"/>
              <p:cNvSpPr/>
              <p:nvPr/>
            </p:nvSpPr>
            <p:spPr>
              <a:xfrm>
                <a:off x="4522654" y="187419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22"/>
              <p:cNvSpPr/>
              <p:nvPr/>
            </p:nvSpPr>
            <p:spPr>
              <a:xfrm>
                <a:off x="4566258" y="1874199"/>
                <a:ext cx="30369" cy="30753"/>
              </a:xfrm>
              <a:custGeom>
                <a:rect b="b" l="l" r="r" t="t"/>
                <a:pathLst>
                  <a:path extrusionOk="0" h="481" w="475">
                    <a:moveTo>
                      <a:pt x="0" y="0"/>
                    </a:moveTo>
                    <a:lnTo>
                      <a:pt x="0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22"/>
              <p:cNvSpPr/>
              <p:nvPr/>
            </p:nvSpPr>
            <p:spPr>
              <a:xfrm>
                <a:off x="4614018" y="187419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22"/>
              <p:cNvSpPr/>
              <p:nvPr/>
            </p:nvSpPr>
            <p:spPr>
              <a:xfrm>
                <a:off x="4474510" y="1922278"/>
                <a:ext cx="30753" cy="34972"/>
              </a:xfrm>
              <a:custGeom>
                <a:rect b="b" l="l" r="r" t="t"/>
                <a:pathLst>
                  <a:path extrusionOk="0" h="547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22"/>
              <p:cNvSpPr/>
              <p:nvPr/>
            </p:nvSpPr>
            <p:spPr>
              <a:xfrm>
                <a:off x="4522654" y="1922278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22"/>
              <p:cNvSpPr/>
              <p:nvPr/>
            </p:nvSpPr>
            <p:spPr>
              <a:xfrm>
                <a:off x="4566258" y="1922278"/>
                <a:ext cx="30369" cy="34972"/>
              </a:xfrm>
              <a:custGeom>
                <a:rect b="b" l="l" r="r" t="t"/>
                <a:pathLst>
                  <a:path extrusionOk="0" h="547" w="475">
                    <a:moveTo>
                      <a:pt x="0" y="1"/>
                    </a:moveTo>
                    <a:lnTo>
                      <a:pt x="0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22"/>
              <p:cNvSpPr/>
              <p:nvPr/>
            </p:nvSpPr>
            <p:spPr>
              <a:xfrm>
                <a:off x="4614018" y="1922278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22"/>
              <p:cNvSpPr/>
              <p:nvPr/>
            </p:nvSpPr>
            <p:spPr>
              <a:xfrm>
                <a:off x="4474510" y="1974642"/>
                <a:ext cx="30753" cy="30369"/>
              </a:xfrm>
              <a:custGeom>
                <a:rect b="b" l="l" r="r" t="t"/>
                <a:pathLst>
                  <a:path extrusionOk="0" h="475" w="481">
                    <a:moveTo>
                      <a:pt x="1" y="0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22"/>
              <p:cNvSpPr/>
              <p:nvPr/>
            </p:nvSpPr>
            <p:spPr>
              <a:xfrm>
                <a:off x="4522654" y="1974642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22"/>
              <p:cNvSpPr/>
              <p:nvPr/>
            </p:nvSpPr>
            <p:spPr>
              <a:xfrm>
                <a:off x="4566258" y="1974642"/>
                <a:ext cx="30369" cy="30369"/>
              </a:xfrm>
              <a:custGeom>
                <a:rect b="b" l="l" r="r" t="t"/>
                <a:pathLst>
                  <a:path extrusionOk="0" h="475" w="475">
                    <a:moveTo>
                      <a:pt x="0" y="0"/>
                    </a:moveTo>
                    <a:lnTo>
                      <a:pt x="0" y="475"/>
                    </a:lnTo>
                    <a:lnTo>
                      <a:pt x="475" y="475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22"/>
              <p:cNvSpPr/>
              <p:nvPr/>
            </p:nvSpPr>
            <p:spPr>
              <a:xfrm>
                <a:off x="4614018" y="1974642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22"/>
              <p:cNvSpPr/>
              <p:nvPr/>
            </p:nvSpPr>
            <p:spPr>
              <a:xfrm>
                <a:off x="4474510" y="2022401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22"/>
              <p:cNvSpPr/>
              <p:nvPr/>
            </p:nvSpPr>
            <p:spPr>
              <a:xfrm>
                <a:off x="4522654" y="202240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22"/>
              <p:cNvSpPr/>
              <p:nvPr/>
            </p:nvSpPr>
            <p:spPr>
              <a:xfrm>
                <a:off x="4566258" y="2022401"/>
                <a:ext cx="30369" cy="34909"/>
              </a:xfrm>
              <a:custGeom>
                <a:rect b="b" l="l" r="r" t="t"/>
                <a:pathLst>
                  <a:path extrusionOk="0" h="546" w="475">
                    <a:moveTo>
                      <a:pt x="0" y="0"/>
                    </a:moveTo>
                    <a:lnTo>
                      <a:pt x="0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22"/>
              <p:cNvSpPr/>
              <p:nvPr/>
            </p:nvSpPr>
            <p:spPr>
              <a:xfrm>
                <a:off x="4614018" y="202240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22"/>
              <p:cNvSpPr/>
              <p:nvPr/>
            </p:nvSpPr>
            <p:spPr>
              <a:xfrm>
                <a:off x="4474510" y="2074701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22"/>
              <p:cNvSpPr/>
              <p:nvPr/>
            </p:nvSpPr>
            <p:spPr>
              <a:xfrm>
                <a:off x="4522654" y="2074701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22"/>
              <p:cNvSpPr/>
              <p:nvPr/>
            </p:nvSpPr>
            <p:spPr>
              <a:xfrm>
                <a:off x="4566258" y="2074701"/>
                <a:ext cx="30369" cy="30753"/>
              </a:xfrm>
              <a:custGeom>
                <a:rect b="b" l="l" r="r" t="t"/>
                <a:pathLst>
                  <a:path extrusionOk="0" h="481" w="475">
                    <a:moveTo>
                      <a:pt x="0" y="0"/>
                    </a:moveTo>
                    <a:lnTo>
                      <a:pt x="0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22"/>
              <p:cNvSpPr/>
              <p:nvPr/>
            </p:nvSpPr>
            <p:spPr>
              <a:xfrm>
                <a:off x="4614018" y="2074701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22"/>
              <p:cNvSpPr/>
              <p:nvPr/>
            </p:nvSpPr>
            <p:spPr>
              <a:xfrm>
                <a:off x="4474510" y="2127000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22"/>
              <p:cNvSpPr/>
              <p:nvPr/>
            </p:nvSpPr>
            <p:spPr>
              <a:xfrm>
                <a:off x="4522654" y="212700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22"/>
              <p:cNvSpPr/>
              <p:nvPr/>
            </p:nvSpPr>
            <p:spPr>
              <a:xfrm>
                <a:off x="4566258" y="2127000"/>
                <a:ext cx="30369" cy="30753"/>
              </a:xfrm>
              <a:custGeom>
                <a:rect b="b" l="l" r="r" t="t"/>
                <a:pathLst>
                  <a:path extrusionOk="0" h="481" w="475">
                    <a:moveTo>
                      <a:pt x="0" y="0"/>
                    </a:moveTo>
                    <a:lnTo>
                      <a:pt x="0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22"/>
              <p:cNvSpPr/>
              <p:nvPr/>
            </p:nvSpPr>
            <p:spPr>
              <a:xfrm>
                <a:off x="4614018" y="212700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>
                <a:off x="4474510" y="2175143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5"/>
                    </a:lnTo>
                    <a:lnTo>
                      <a:pt x="481" y="54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>
                <a:off x="4522654" y="2175143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5"/>
                    </a:lnTo>
                    <a:lnTo>
                      <a:pt x="409" y="54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22"/>
              <p:cNvSpPr/>
              <p:nvPr/>
            </p:nvSpPr>
            <p:spPr>
              <a:xfrm>
                <a:off x="4566258" y="2175143"/>
                <a:ext cx="30369" cy="34909"/>
              </a:xfrm>
              <a:custGeom>
                <a:rect b="b" l="l" r="r" t="t"/>
                <a:pathLst>
                  <a:path extrusionOk="0" h="546" w="475">
                    <a:moveTo>
                      <a:pt x="0" y="0"/>
                    </a:moveTo>
                    <a:lnTo>
                      <a:pt x="0" y="545"/>
                    </a:lnTo>
                    <a:lnTo>
                      <a:pt x="475" y="545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>
                <a:off x="4614018" y="2175143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5"/>
                    </a:lnTo>
                    <a:lnTo>
                      <a:pt x="409" y="54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>
                <a:off x="4474510" y="2227442"/>
                <a:ext cx="30753" cy="30369"/>
              </a:xfrm>
              <a:custGeom>
                <a:rect b="b" l="l" r="r" t="t"/>
                <a:pathLst>
                  <a:path extrusionOk="0" h="475" w="481">
                    <a:moveTo>
                      <a:pt x="1" y="0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22"/>
              <p:cNvSpPr/>
              <p:nvPr/>
            </p:nvSpPr>
            <p:spPr>
              <a:xfrm>
                <a:off x="4522654" y="2227442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>
                <a:off x="4566258" y="2227442"/>
                <a:ext cx="30369" cy="30369"/>
              </a:xfrm>
              <a:custGeom>
                <a:rect b="b" l="l" r="r" t="t"/>
                <a:pathLst>
                  <a:path extrusionOk="0" h="475" w="475">
                    <a:moveTo>
                      <a:pt x="0" y="0"/>
                    </a:moveTo>
                    <a:lnTo>
                      <a:pt x="0" y="475"/>
                    </a:lnTo>
                    <a:lnTo>
                      <a:pt x="475" y="475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>
                <a:off x="4614018" y="2227442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22"/>
              <p:cNvSpPr/>
              <p:nvPr/>
            </p:nvSpPr>
            <p:spPr>
              <a:xfrm>
                <a:off x="4474510" y="2275202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22"/>
              <p:cNvSpPr/>
              <p:nvPr/>
            </p:nvSpPr>
            <p:spPr>
              <a:xfrm>
                <a:off x="4522654" y="2275202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22"/>
              <p:cNvSpPr/>
              <p:nvPr/>
            </p:nvSpPr>
            <p:spPr>
              <a:xfrm>
                <a:off x="4566258" y="2275202"/>
                <a:ext cx="30369" cy="34909"/>
              </a:xfrm>
              <a:custGeom>
                <a:rect b="b" l="l" r="r" t="t"/>
                <a:pathLst>
                  <a:path extrusionOk="0" h="546" w="475">
                    <a:moveTo>
                      <a:pt x="0" y="0"/>
                    </a:moveTo>
                    <a:lnTo>
                      <a:pt x="0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22"/>
              <p:cNvSpPr/>
              <p:nvPr/>
            </p:nvSpPr>
            <p:spPr>
              <a:xfrm>
                <a:off x="4614018" y="2275202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22"/>
              <p:cNvSpPr/>
              <p:nvPr/>
            </p:nvSpPr>
            <p:spPr>
              <a:xfrm>
                <a:off x="4474510" y="2327501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22"/>
              <p:cNvSpPr/>
              <p:nvPr/>
            </p:nvSpPr>
            <p:spPr>
              <a:xfrm>
                <a:off x="4522654" y="2327501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22"/>
              <p:cNvSpPr/>
              <p:nvPr/>
            </p:nvSpPr>
            <p:spPr>
              <a:xfrm>
                <a:off x="4566258" y="2327501"/>
                <a:ext cx="30369" cy="30753"/>
              </a:xfrm>
              <a:custGeom>
                <a:rect b="b" l="l" r="r" t="t"/>
                <a:pathLst>
                  <a:path extrusionOk="0" h="481" w="475">
                    <a:moveTo>
                      <a:pt x="0" y="0"/>
                    </a:moveTo>
                    <a:lnTo>
                      <a:pt x="0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4614018" y="2327501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>
                <a:off x="4474510" y="2379800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22"/>
              <p:cNvSpPr/>
              <p:nvPr/>
            </p:nvSpPr>
            <p:spPr>
              <a:xfrm>
                <a:off x="4522654" y="237980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>
                <a:off x="4566258" y="2379800"/>
                <a:ext cx="30369" cy="30753"/>
              </a:xfrm>
              <a:custGeom>
                <a:rect b="b" l="l" r="r" t="t"/>
                <a:pathLst>
                  <a:path extrusionOk="0" h="481" w="475">
                    <a:moveTo>
                      <a:pt x="0" y="0"/>
                    </a:moveTo>
                    <a:lnTo>
                      <a:pt x="0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>
                <a:off x="4614018" y="237980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22"/>
              <p:cNvSpPr/>
              <p:nvPr/>
            </p:nvSpPr>
            <p:spPr>
              <a:xfrm>
                <a:off x="4474510" y="2427944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5"/>
                    </a:lnTo>
                    <a:lnTo>
                      <a:pt x="481" y="54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4522654" y="2427944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5"/>
                    </a:lnTo>
                    <a:lnTo>
                      <a:pt x="409" y="54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4566258" y="2427944"/>
                <a:ext cx="30369" cy="34909"/>
              </a:xfrm>
              <a:custGeom>
                <a:rect b="b" l="l" r="r" t="t"/>
                <a:pathLst>
                  <a:path extrusionOk="0" h="546" w="475">
                    <a:moveTo>
                      <a:pt x="0" y="0"/>
                    </a:moveTo>
                    <a:lnTo>
                      <a:pt x="0" y="545"/>
                    </a:lnTo>
                    <a:lnTo>
                      <a:pt x="475" y="545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4614018" y="2427944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5"/>
                    </a:lnTo>
                    <a:lnTo>
                      <a:pt x="409" y="54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4474510" y="2480243"/>
                <a:ext cx="30753" cy="30369"/>
              </a:xfrm>
              <a:custGeom>
                <a:rect b="b" l="l" r="r" t="t"/>
                <a:pathLst>
                  <a:path extrusionOk="0" h="475" w="481">
                    <a:moveTo>
                      <a:pt x="1" y="0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4522654" y="2480243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4566258" y="2480243"/>
                <a:ext cx="30369" cy="30369"/>
              </a:xfrm>
              <a:custGeom>
                <a:rect b="b" l="l" r="r" t="t"/>
                <a:pathLst>
                  <a:path extrusionOk="0" h="475" w="475">
                    <a:moveTo>
                      <a:pt x="0" y="0"/>
                    </a:moveTo>
                    <a:lnTo>
                      <a:pt x="0" y="475"/>
                    </a:lnTo>
                    <a:lnTo>
                      <a:pt x="475" y="475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4614018" y="2480243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5429964" y="2257428"/>
                <a:ext cx="83755" cy="342819"/>
              </a:xfrm>
              <a:custGeom>
                <a:rect b="b" l="l" r="r" t="t"/>
                <a:pathLst>
                  <a:path extrusionOk="0" h="5362" w="1310">
                    <a:moveTo>
                      <a:pt x="0" y="0"/>
                    </a:moveTo>
                    <a:lnTo>
                      <a:pt x="0" y="5361"/>
                    </a:lnTo>
                    <a:lnTo>
                      <a:pt x="1309" y="5361"/>
                    </a:ln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B25E7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5379391" y="2303462"/>
                <a:ext cx="184836" cy="296786"/>
              </a:xfrm>
              <a:custGeom>
                <a:rect b="b" l="l" r="r" t="t"/>
                <a:pathLst>
                  <a:path extrusionOk="0" h="4642" w="2891">
                    <a:moveTo>
                      <a:pt x="0" y="0"/>
                    </a:moveTo>
                    <a:lnTo>
                      <a:pt x="0" y="4641"/>
                    </a:lnTo>
                    <a:lnTo>
                      <a:pt x="2891" y="4641"/>
                    </a:lnTo>
                    <a:lnTo>
                      <a:pt x="2891" y="0"/>
                    </a:lnTo>
                    <a:close/>
                  </a:path>
                </a:pathLst>
              </a:custGeom>
              <a:solidFill>
                <a:srgbClr val="FFF4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5186881" y="2375261"/>
                <a:ext cx="402854" cy="224987"/>
              </a:xfrm>
              <a:custGeom>
                <a:rect b="b" l="l" r="r" t="t"/>
                <a:pathLst>
                  <a:path extrusionOk="0" h="3519" w="6301">
                    <a:moveTo>
                      <a:pt x="1" y="1"/>
                    </a:moveTo>
                    <a:lnTo>
                      <a:pt x="1" y="3518"/>
                    </a:lnTo>
                    <a:lnTo>
                      <a:pt x="6300" y="3518"/>
                    </a:lnTo>
                    <a:lnTo>
                      <a:pt x="6300" y="1"/>
                    </a:lnTo>
                    <a:close/>
                  </a:path>
                </a:pathLst>
              </a:custGeom>
              <a:solidFill>
                <a:srgbClr val="B25E7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5533859" y="2501853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0"/>
                    </a:moveTo>
                    <a:lnTo>
                      <a:pt x="1" y="480"/>
                    </a:lnTo>
                    <a:lnTo>
                      <a:pt x="410" y="480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22"/>
              <p:cNvSpPr/>
              <p:nvPr/>
            </p:nvSpPr>
            <p:spPr>
              <a:xfrm>
                <a:off x="5485716" y="2501853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5442176" y="2501853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5394352" y="2501853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0"/>
                    </a:moveTo>
                    <a:lnTo>
                      <a:pt x="1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5533859" y="2449554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1" y="0"/>
                    </a:moveTo>
                    <a:lnTo>
                      <a:pt x="1" y="546"/>
                    </a:lnTo>
                    <a:lnTo>
                      <a:pt x="410" y="54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5485716" y="2449554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5442176" y="2449554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5394352" y="2449554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0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5533859" y="2401794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1" y="0"/>
                    </a:moveTo>
                    <a:lnTo>
                      <a:pt x="1" y="474"/>
                    </a:lnTo>
                    <a:lnTo>
                      <a:pt x="410" y="474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5485716" y="2401794"/>
                <a:ext cx="30753" cy="30369"/>
              </a:xfrm>
              <a:custGeom>
                <a:rect b="b" l="l" r="r" t="t"/>
                <a:pathLst>
                  <a:path extrusionOk="0" h="475" w="481">
                    <a:moveTo>
                      <a:pt x="1" y="0"/>
                    </a:moveTo>
                    <a:lnTo>
                      <a:pt x="1" y="474"/>
                    </a:lnTo>
                    <a:lnTo>
                      <a:pt x="481" y="474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5442176" y="2401794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4"/>
                    </a:lnTo>
                    <a:lnTo>
                      <a:pt x="409" y="474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5394352" y="2401794"/>
                <a:ext cx="30433" cy="30369"/>
              </a:xfrm>
              <a:custGeom>
                <a:rect b="b" l="l" r="r" t="t"/>
                <a:pathLst>
                  <a:path extrusionOk="0" h="475" w="476">
                    <a:moveTo>
                      <a:pt x="1" y="0"/>
                    </a:moveTo>
                    <a:lnTo>
                      <a:pt x="1" y="474"/>
                    </a:lnTo>
                    <a:lnTo>
                      <a:pt x="475" y="474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5350812" y="2501853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5302668" y="2501853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0"/>
                    </a:moveTo>
                    <a:lnTo>
                      <a:pt x="1" y="480"/>
                    </a:lnTo>
                    <a:lnTo>
                      <a:pt x="410" y="480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5259064" y="2501853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0"/>
                    </a:moveTo>
                    <a:lnTo>
                      <a:pt x="1" y="480"/>
                    </a:lnTo>
                    <a:lnTo>
                      <a:pt x="410" y="480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5211304" y="2501853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0"/>
                    </a:moveTo>
                    <a:lnTo>
                      <a:pt x="1" y="480"/>
                    </a:lnTo>
                    <a:lnTo>
                      <a:pt x="410" y="480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5350812" y="2449554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5302668" y="2449554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1" y="0"/>
                    </a:moveTo>
                    <a:lnTo>
                      <a:pt x="1" y="546"/>
                    </a:lnTo>
                    <a:lnTo>
                      <a:pt x="410" y="54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5259064" y="2449554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1" y="0"/>
                    </a:moveTo>
                    <a:lnTo>
                      <a:pt x="1" y="546"/>
                    </a:lnTo>
                    <a:lnTo>
                      <a:pt x="410" y="54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22"/>
              <p:cNvSpPr/>
              <p:nvPr/>
            </p:nvSpPr>
            <p:spPr>
              <a:xfrm>
                <a:off x="5211304" y="2449554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1" y="0"/>
                    </a:moveTo>
                    <a:lnTo>
                      <a:pt x="1" y="546"/>
                    </a:lnTo>
                    <a:lnTo>
                      <a:pt x="410" y="54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22"/>
              <p:cNvSpPr/>
              <p:nvPr/>
            </p:nvSpPr>
            <p:spPr>
              <a:xfrm>
                <a:off x="5350812" y="2401794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4"/>
                    </a:lnTo>
                    <a:lnTo>
                      <a:pt x="409" y="474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22"/>
              <p:cNvSpPr/>
              <p:nvPr/>
            </p:nvSpPr>
            <p:spPr>
              <a:xfrm>
                <a:off x="5302668" y="2401794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1" y="0"/>
                    </a:moveTo>
                    <a:lnTo>
                      <a:pt x="1" y="474"/>
                    </a:lnTo>
                    <a:lnTo>
                      <a:pt x="410" y="474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22"/>
              <p:cNvSpPr/>
              <p:nvPr/>
            </p:nvSpPr>
            <p:spPr>
              <a:xfrm>
                <a:off x="5259064" y="2401794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1" y="0"/>
                    </a:moveTo>
                    <a:lnTo>
                      <a:pt x="1" y="474"/>
                    </a:lnTo>
                    <a:lnTo>
                      <a:pt x="410" y="474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22"/>
              <p:cNvSpPr/>
              <p:nvPr/>
            </p:nvSpPr>
            <p:spPr>
              <a:xfrm>
                <a:off x="5211304" y="2401794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1" y="0"/>
                    </a:moveTo>
                    <a:lnTo>
                      <a:pt x="1" y="474"/>
                    </a:lnTo>
                    <a:lnTo>
                      <a:pt x="410" y="474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22"/>
              <p:cNvSpPr/>
              <p:nvPr/>
            </p:nvSpPr>
            <p:spPr>
              <a:xfrm>
                <a:off x="3643220" y="2273412"/>
                <a:ext cx="402790" cy="326836"/>
              </a:xfrm>
              <a:custGeom>
                <a:rect b="b" l="l" r="r" t="t"/>
                <a:pathLst>
                  <a:path extrusionOk="0" h="5112" w="6300">
                    <a:moveTo>
                      <a:pt x="1" y="1"/>
                    </a:moveTo>
                    <a:lnTo>
                      <a:pt x="1" y="5111"/>
                    </a:lnTo>
                    <a:lnTo>
                      <a:pt x="6300" y="5111"/>
                    </a:lnTo>
                    <a:lnTo>
                      <a:pt x="6300" y="1"/>
                    </a:lnTo>
                    <a:close/>
                  </a:path>
                </a:pathLst>
              </a:custGeom>
              <a:solidFill>
                <a:srgbClr val="B25E7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22"/>
              <p:cNvSpPr/>
              <p:nvPr/>
            </p:nvSpPr>
            <p:spPr>
              <a:xfrm>
                <a:off x="3816549" y="24582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22"/>
              <p:cNvSpPr/>
              <p:nvPr/>
            </p:nvSpPr>
            <p:spPr>
              <a:xfrm>
                <a:off x="3768406" y="24582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0"/>
                    </a:lnTo>
                    <a:lnTo>
                      <a:pt x="410" y="480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22"/>
              <p:cNvSpPr/>
              <p:nvPr/>
            </p:nvSpPr>
            <p:spPr>
              <a:xfrm>
                <a:off x="3724802" y="24582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0"/>
                    </a:lnTo>
                    <a:lnTo>
                      <a:pt x="410" y="480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22"/>
              <p:cNvSpPr/>
              <p:nvPr/>
            </p:nvSpPr>
            <p:spPr>
              <a:xfrm>
                <a:off x="3677042" y="24582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0"/>
                    </a:lnTo>
                    <a:lnTo>
                      <a:pt x="410" y="480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22"/>
              <p:cNvSpPr/>
              <p:nvPr/>
            </p:nvSpPr>
            <p:spPr>
              <a:xfrm>
                <a:off x="3816549" y="240595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22"/>
              <p:cNvSpPr/>
              <p:nvPr/>
            </p:nvSpPr>
            <p:spPr>
              <a:xfrm>
                <a:off x="3768406" y="240595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0"/>
                    </a:moveTo>
                    <a:lnTo>
                      <a:pt x="1" y="480"/>
                    </a:lnTo>
                    <a:lnTo>
                      <a:pt x="410" y="480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22"/>
              <p:cNvSpPr/>
              <p:nvPr/>
            </p:nvSpPr>
            <p:spPr>
              <a:xfrm>
                <a:off x="3724802" y="240595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0"/>
                    </a:moveTo>
                    <a:lnTo>
                      <a:pt x="1" y="480"/>
                    </a:lnTo>
                    <a:lnTo>
                      <a:pt x="410" y="480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22"/>
              <p:cNvSpPr/>
              <p:nvPr/>
            </p:nvSpPr>
            <p:spPr>
              <a:xfrm>
                <a:off x="3677042" y="240595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0"/>
                    </a:moveTo>
                    <a:lnTo>
                      <a:pt x="1" y="480"/>
                    </a:lnTo>
                    <a:lnTo>
                      <a:pt x="410" y="480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22"/>
              <p:cNvSpPr/>
              <p:nvPr/>
            </p:nvSpPr>
            <p:spPr>
              <a:xfrm>
                <a:off x="3816549" y="235365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22"/>
              <p:cNvSpPr/>
              <p:nvPr/>
            </p:nvSpPr>
            <p:spPr>
              <a:xfrm>
                <a:off x="3768406" y="235365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1" y="0"/>
                    </a:moveTo>
                    <a:lnTo>
                      <a:pt x="1" y="546"/>
                    </a:lnTo>
                    <a:lnTo>
                      <a:pt x="410" y="54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22"/>
              <p:cNvSpPr/>
              <p:nvPr/>
            </p:nvSpPr>
            <p:spPr>
              <a:xfrm>
                <a:off x="3724802" y="235365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1" y="0"/>
                    </a:moveTo>
                    <a:lnTo>
                      <a:pt x="1" y="546"/>
                    </a:lnTo>
                    <a:lnTo>
                      <a:pt x="410" y="54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22"/>
              <p:cNvSpPr/>
              <p:nvPr/>
            </p:nvSpPr>
            <p:spPr>
              <a:xfrm>
                <a:off x="3677042" y="235365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1" y="0"/>
                    </a:moveTo>
                    <a:lnTo>
                      <a:pt x="1" y="546"/>
                    </a:lnTo>
                    <a:lnTo>
                      <a:pt x="410" y="54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22"/>
              <p:cNvSpPr/>
              <p:nvPr/>
            </p:nvSpPr>
            <p:spPr>
              <a:xfrm>
                <a:off x="3816549" y="2305891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22"/>
              <p:cNvSpPr/>
              <p:nvPr/>
            </p:nvSpPr>
            <p:spPr>
              <a:xfrm>
                <a:off x="3768406" y="2305891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1" y="0"/>
                    </a:moveTo>
                    <a:lnTo>
                      <a:pt x="1" y="475"/>
                    </a:lnTo>
                    <a:lnTo>
                      <a:pt x="410" y="475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22"/>
              <p:cNvSpPr/>
              <p:nvPr/>
            </p:nvSpPr>
            <p:spPr>
              <a:xfrm>
                <a:off x="3724802" y="2305891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1" y="0"/>
                    </a:moveTo>
                    <a:lnTo>
                      <a:pt x="1" y="475"/>
                    </a:lnTo>
                    <a:lnTo>
                      <a:pt x="410" y="475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22"/>
              <p:cNvSpPr/>
              <p:nvPr/>
            </p:nvSpPr>
            <p:spPr>
              <a:xfrm>
                <a:off x="3677042" y="2305891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1" y="0"/>
                    </a:moveTo>
                    <a:lnTo>
                      <a:pt x="1" y="475"/>
                    </a:lnTo>
                    <a:lnTo>
                      <a:pt x="410" y="475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22"/>
              <p:cNvSpPr/>
              <p:nvPr/>
            </p:nvSpPr>
            <p:spPr>
              <a:xfrm>
                <a:off x="4801605" y="1795750"/>
                <a:ext cx="248324" cy="802065"/>
              </a:xfrm>
              <a:custGeom>
                <a:rect b="b" l="l" r="r" t="t"/>
                <a:pathLst>
                  <a:path extrusionOk="0" h="12545" w="3884">
                    <a:moveTo>
                      <a:pt x="0" y="0"/>
                    </a:moveTo>
                    <a:lnTo>
                      <a:pt x="0" y="12544"/>
                    </a:lnTo>
                    <a:lnTo>
                      <a:pt x="3884" y="12544"/>
                    </a:lnTo>
                    <a:lnTo>
                      <a:pt x="3884" y="0"/>
                    </a:lnTo>
                    <a:close/>
                  </a:path>
                </a:pathLst>
              </a:custGeom>
              <a:solidFill>
                <a:srgbClr val="FFF4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22"/>
              <p:cNvSpPr/>
              <p:nvPr/>
            </p:nvSpPr>
            <p:spPr>
              <a:xfrm>
                <a:off x="4980113" y="2506393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22"/>
              <p:cNvSpPr/>
              <p:nvPr/>
            </p:nvSpPr>
            <p:spPr>
              <a:xfrm>
                <a:off x="4936573" y="2506393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22"/>
              <p:cNvSpPr/>
              <p:nvPr/>
            </p:nvSpPr>
            <p:spPr>
              <a:xfrm>
                <a:off x="4888749" y="2506393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0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22"/>
              <p:cNvSpPr/>
              <p:nvPr/>
            </p:nvSpPr>
            <p:spPr>
              <a:xfrm>
                <a:off x="4845209" y="2506393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22"/>
              <p:cNvSpPr/>
              <p:nvPr/>
            </p:nvSpPr>
            <p:spPr>
              <a:xfrm>
                <a:off x="4980113" y="2458249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22"/>
              <p:cNvSpPr/>
              <p:nvPr/>
            </p:nvSpPr>
            <p:spPr>
              <a:xfrm>
                <a:off x="4936573" y="24582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22"/>
              <p:cNvSpPr/>
              <p:nvPr/>
            </p:nvSpPr>
            <p:spPr>
              <a:xfrm>
                <a:off x="4888749" y="2458249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1"/>
                    </a:moveTo>
                    <a:lnTo>
                      <a:pt x="1" y="480"/>
                    </a:lnTo>
                    <a:lnTo>
                      <a:pt x="475" y="480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22"/>
              <p:cNvSpPr/>
              <p:nvPr/>
            </p:nvSpPr>
            <p:spPr>
              <a:xfrm>
                <a:off x="4845209" y="24582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22"/>
              <p:cNvSpPr/>
              <p:nvPr/>
            </p:nvSpPr>
            <p:spPr>
              <a:xfrm>
                <a:off x="4980113" y="2405950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22"/>
              <p:cNvSpPr/>
              <p:nvPr/>
            </p:nvSpPr>
            <p:spPr>
              <a:xfrm>
                <a:off x="4936573" y="240595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22"/>
              <p:cNvSpPr/>
              <p:nvPr/>
            </p:nvSpPr>
            <p:spPr>
              <a:xfrm>
                <a:off x="4888749" y="2405950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0"/>
                    </a:moveTo>
                    <a:lnTo>
                      <a:pt x="1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22"/>
              <p:cNvSpPr/>
              <p:nvPr/>
            </p:nvSpPr>
            <p:spPr>
              <a:xfrm>
                <a:off x="4845209" y="240595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22"/>
              <p:cNvSpPr/>
              <p:nvPr/>
            </p:nvSpPr>
            <p:spPr>
              <a:xfrm>
                <a:off x="4980113" y="2353651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22"/>
              <p:cNvSpPr/>
              <p:nvPr/>
            </p:nvSpPr>
            <p:spPr>
              <a:xfrm>
                <a:off x="4936573" y="235365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4888749" y="2353651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0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4845209" y="235365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980113" y="2305891"/>
                <a:ext cx="30753" cy="30369"/>
              </a:xfrm>
              <a:custGeom>
                <a:rect b="b" l="l" r="r" t="t"/>
                <a:pathLst>
                  <a:path extrusionOk="0" h="475" w="481">
                    <a:moveTo>
                      <a:pt x="1" y="0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4936573" y="2305891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4888749" y="2305891"/>
                <a:ext cx="30433" cy="30369"/>
              </a:xfrm>
              <a:custGeom>
                <a:rect b="b" l="l" r="r" t="t"/>
                <a:pathLst>
                  <a:path extrusionOk="0" h="475" w="476">
                    <a:moveTo>
                      <a:pt x="1" y="0"/>
                    </a:moveTo>
                    <a:lnTo>
                      <a:pt x="1" y="475"/>
                    </a:lnTo>
                    <a:lnTo>
                      <a:pt x="475" y="475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22"/>
              <p:cNvSpPr/>
              <p:nvPr/>
            </p:nvSpPr>
            <p:spPr>
              <a:xfrm>
                <a:off x="4845209" y="2305891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22"/>
              <p:cNvSpPr/>
              <p:nvPr/>
            </p:nvSpPr>
            <p:spPr>
              <a:xfrm>
                <a:off x="4980113" y="2253592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22"/>
              <p:cNvSpPr/>
              <p:nvPr/>
            </p:nvSpPr>
            <p:spPr>
              <a:xfrm>
                <a:off x="4936573" y="2253592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22"/>
              <p:cNvSpPr/>
              <p:nvPr/>
            </p:nvSpPr>
            <p:spPr>
              <a:xfrm>
                <a:off x="4888749" y="2253592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0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22"/>
              <p:cNvSpPr/>
              <p:nvPr/>
            </p:nvSpPr>
            <p:spPr>
              <a:xfrm>
                <a:off x="4845209" y="2253592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22"/>
              <p:cNvSpPr/>
              <p:nvPr/>
            </p:nvSpPr>
            <p:spPr>
              <a:xfrm>
                <a:off x="4980113" y="2205449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22"/>
              <p:cNvSpPr/>
              <p:nvPr/>
            </p:nvSpPr>
            <p:spPr>
              <a:xfrm>
                <a:off x="4936573" y="22054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22"/>
              <p:cNvSpPr/>
              <p:nvPr/>
            </p:nvSpPr>
            <p:spPr>
              <a:xfrm>
                <a:off x="4888749" y="2205449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0"/>
                    </a:moveTo>
                    <a:lnTo>
                      <a:pt x="1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22"/>
              <p:cNvSpPr/>
              <p:nvPr/>
            </p:nvSpPr>
            <p:spPr>
              <a:xfrm>
                <a:off x="4845209" y="22054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22"/>
              <p:cNvSpPr/>
              <p:nvPr/>
            </p:nvSpPr>
            <p:spPr>
              <a:xfrm>
                <a:off x="4980113" y="2153149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22"/>
              <p:cNvSpPr/>
              <p:nvPr/>
            </p:nvSpPr>
            <p:spPr>
              <a:xfrm>
                <a:off x="4936573" y="21531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22"/>
              <p:cNvSpPr/>
              <p:nvPr/>
            </p:nvSpPr>
            <p:spPr>
              <a:xfrm>
                <a:off x="4888749" y="2153149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0"/>
                    </a:moveTo>
                    <a:lnTo>
                      <a:pt x="1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22"/>
              <p:cNvSpPr/>
              <p:nvPr/>
            </p:nvSpPr>
            <p:spPr>
              <a:xfrm>
                <a:off x="4845209" y="21531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22"/>
              <p:cNvSpPr/>
              <p:nvPr/>
            </p:nvSpPr>
            <p:spPr>
              <a:xfrm>
                <a:off x="4980113" y="2100850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22"/>
              <p:cNvSpPr/>
              <p:nvPr/>
            </p:nvSpPr>
            <p:spPr>
              <a:xfrm>
                <a:off x="4936573" y="210085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22"/>
              <p:cNvSpPr/>
              <p:nvPr/>
            </p:nvSpPr>
            <p:spPr>
              <a:xfrm>
                <a:off x="4888749" y="2100850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0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22"/>
              <p:cNvSpPr/>
              <p:nvPr/>
            </p:nvSpPr>
            <p:spPr>
              <a:xfrm>
                <a:off x="4845209" y="210085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22"/>
              <p:cNvSpPr/>
              <p:nvPr/>
            </p:nvSpPr>
            <p:spPr>
              <a:xfrm>
                <a:off x="4980113" y="2053090"/>
                <a:ext cx="30753" cy="30369"/>
              </a:xfrm>
              <a:custGeom>
                <a:rect b="b" l="l" r="r" t="t"/>
                <a:pathLst>
                  <a:path extrusionOk="0" h="475" w="481">
                    <a:moveTo>
                      <a:pt x="1" y="0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22"/>
              <p:cNvSpPr/>
              <p:nvPr/>
            </p:nvSpPr>
            <p:spPr>
              <a:xfrm>
                <a:off x="4936573" y="2053090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22"/>
              <p:cNvSpPr/>
              <p:nvPr/>
            </p:nvSpPr>
            <p:spPr>
              <a:xfrm>
                <a:off x="4888749" y="2053090"/>
                <a:ext cx="30433" cy="30369"/>
              </a:xfrm>
              <a:custGeom>
                <a:rect b="b" l="l" r="r" t="t"/>
                <a:pathLst>
                  <a:path extrusionOk="0" h="475" w="476">
                    <a:moveTo>
                      <a:pt x="1" y="0"/>
                    </a:moveTo>
                    <a:lnTo>
                      <a:pt x="1" y="475"/>
                    </a:lnTo>
                    <a:lnTo>
                      <a:pt x="475" y="475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22"/>
              <p:cNvSpPr/>
              <p:nvPr/>
            </p:nvSpPr>
            <p:spPr>
              <a:xfrm>
                <a:off x="4845209" y="2053090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22"/>
              <p:cNvSpPr/>
              <p:nvPr/>
            </p:nvSpPr>
            <p:spPr>
              <a:xfrm>
                <a:off x="4980113" y="2000791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5"/>
                    </a:lnTo>
                    <a:lnTo>
                      <a:pt x="481" y="54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22"/>
              <p:cNvSpPr/>
              <p:nvPr/>
            </p:nvSpPr>
            <p:spPr>
              <a:xfrm>
                <a:off x="4936573" y="200079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5"/>
                    </a:lnTo>
                    <a:lnTo>
                      <a:pt x="409" y="54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22"/>
              <p:cNvSpPr/>
              <p:nvPr/>
            </p:nvSpPr>
            <p:spPr>
              <a:xfrm>
                <a:off x="4888749" y="2000791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0"/>
                    </a:moveTo>
                    <a:lnTo>
                      <a:pt x="1" y="545"/>
                    </a:lnTo>
                    <a:lnTo>
                      <a:pt x="475" y="545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22"/>
              <p:cNvSpPr/>
              <p:nvPr/>
            </p:nvSpPr>
            <p:spPr>
              <a:xfrm>
                <a:off x="4845209" y="200079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5"/>
                    </a:lnTo>
                    <a:lnTo>
                      <a:pt x="409" y="54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22"/>
              <p:cNvSpPr/>
              <p:nvPr/>
            </p:nvSpPr>
            <p:spPr>
              <a:xfrm>
                <a:off x="4980113" y="1952648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22"/>
              <p:cNvSpPr/>
              <p:nvPr/>
            </p:nvSpPr>
            <p:spPr>
              <a:xfrm>
                <a:off x="4936573" y="195264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22"/>
              <p:cNvSpPr/>
              <p:nvPr/>
            </p:nvSpPr>
            <p:spPr>
              <a:xfrm>
                <a:off x="4888749" y="1952648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0"/>
                    </a:moveTo>
                    <a:lnTo>
                      <a:pt x="1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22"/>
              <p:cNvSpPr/>
              <p:nvPr/>
            </p:nvSpPr>
            <p:spPr>
              <a:xfrm>
                <a:off x="4845209" y="195264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22"/>
              <p:cNvSpPr/>
              <p:nvPr/>
            </p:nvSpPr>
            <p:spPr>
              <a:xfrm>
                <a:off x="4980113" y="1900349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0"/>
                    </a:moveTo>
                    <a:lnTo>
                      <a:pt x="1" y="480"/>
                    </a:lnTo>
                    <a:lnTo>
                      <a:pt x="481" y="480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22"/>
              <p:cNvSpPr/>
              <p:nvPr/>
            </p:nvSpPr>
            <p:spPr>
              <a:xfrm>
                <a:off x="4936573" y="19003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22"/>
              <p:cNvSpPr/>
              <p:nvPr/>
            </p:nvSpPr>
            <p:spPr>
              <a:xfrm>
                <a:off x="4888749" y="1900349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0"/>
                    </a:moveTo>
                    <a:lnTo>
                      <a:pt x="1" y="480"/>
                    </a:lnTo>
                    <a:lnTo>
                      <a:pt x="475" y="480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22"/>
              <p:cNvSpPr/>
              <p:nvPr/>
            </p:nvSpPr>
            <p:spPr>
              <a:xfrm>
                <a:off x="4845209" y="190034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0"/>
                    </a:moveTo>
                    <a:lnTo>
                      <a:pt x="0" y="480"/>
                    </a:lnTo>
                    <a:lnTo>
                      <a:pt x="409" y="48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22"/>
              <p:cNvSpPr/>
              <p:nvPr/>
            </p:nvSpPr>
            <p:spPr>
              <a:xfrm>
                <a:off x="4980113" y="1848049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22"/>
              <p:cNvSpPr/>
              <p:nvPr/>
            </p:nvSpPr>
            <p:spPr>
              <a:xfrm>
                <a:off x="4936573" y="1848049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22"/>
              <p:cNvSpPr/>
              <p:nvPr/>
            </p:nvSpPr>
            <p:spPr>
              <a:xfrm>
                <a:off x="4888749" y="1848049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0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22"/>
              <p:cNvSpPr/>
              <p:nvPr/>
            </p:nvSpPr>
            <p:spPr>
              <a:xfrm>
                <a:off x="4845209" y="1848049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E5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19" name="Google Shape;1419;p22"/>
            <p:cNvSpPr/>
            <p:nvPr/>
          </p:nvSpPr>
          <p:spPr>
            <a:xfrm rot="10800000">
              <a:off x="5056112" y="2671019"/>
              <a:ext cx="36122" cy="66024"/>
            </a:xfrm>
            <a:custGeom>
              <a:rect b="b" l="l" r="r" t="t"/>
              <a:pathLst>
                <a:path extrusionOk="0" h="2155" w="1179">
                  <a:moveTo>
                    <a:pt x="541" y="0"/>
                  </a:moveTo>
                  <a:lnTo>
                    <a:pt x="465" y="824"/>
                  </a:lnTo>
                  <a:lnTo>
                    <a:pt x="1" y="644"/>
                  </a:lnTo>
                  <a:lnTo>
                    <a:pt x="470" y="1026"/>
                  </a:lnTo>
                  <a:lnTo>
                    <a:pt x="470" y="2155"/>
                  </a:lnTo>
                  <a:lnTo>
                    <a:pt x="710" y="2155"/>
                  </a:lnTo>
                  <a:lnTo>
                    <a:pt x="683" y="1037"/>
                  </a:lnTo>
                  <a:lnTo>
                    <a:pt x="1179" y="627"/>
                  </a:lnTo>
                  <a:lnTo>
                    <a:pt x="672" y="824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20" name="Google Shape;1420;p22"/>
            <p:cNvGrpSpPr/>
            <p:nvPr/>
          </p:nvGrpSpPr>
          <p:grpSpPr>
            <a:xfrm>
              <a:off x="3273616" y="2693931"/>
              <a:ext cx="2422450" cy="1093338"/>
              <a:chOff x="3366874" y="2693191"/>
              <a:chExt cx="2385006" cy="1076438"/>
            </a:xfrm>
          </p:grpSpPr>
          <p:sp>
            <p:nvSpPr>
              <p:cNvPr id="1421" name="Google Shape;1421;p22"/>
              <p:cNvSpPr/>
              <p:nvPr/>
            </p:nvSpPr>
            <p:spPr>
              <a:xfrm rot="10800000">
                <a:off x="5487828" y="3094983"/>
                <a:ext cx="264052" cy="96670"/>
              </a:xfrm>
              <a:custGeom>
                <a:rect b="b" l="l" r="r" t="t"/>
                <a:pathLst>
                  <a:path extrusionOk="0" h="1512" w="4130">
                    <a:moveTo>
                      <a:pt x="1975" y="1"/>
                    </a:moveTo>
                    <a:cubicBezTo>
                      <a:pt x="1866" y="1"/>
                      <a:pt x="1762" y="28"/>
                      <a:pt x="1670" y="82"/>
                    </a:cubicBezTo>
                    <a:cubicBezTo>
                      <a:pt x="1577" y="137"/>
                      <a:pt x="1506" y="208"/>
                      <a:pt x="1452" y="301"/>
                    </a:cubicBezTo>
                    <a:cubicBezTo>
                      <a:pt x="1441" y="317"/>
                      <a:pt x="1424" y="339"/>
                      <a:pt x="1419" y="366"/>
                    </a:cubicBezTo>
                    <a:cubicBezTo>
                      <a:pt x="1397" y="404"/>
                      <a:pt x="1381" y="448"/>
                      <a:pt x="1364" y="492"/>
                    </a:cubicBezTo>
                    <a:cubicBezTo>
                      <a:pt x="1342" y="568"/>
                      <a:pt x="1337" y="650"/>
                      <a:pt x="1348" y="726"/>
                    </a:cubicBezTo>
                    <a:cubicBezTo>
                      <a:pt x="1282" y="704"/>
                      <a:pt x="1212" y="693"/>
                      <a:pt x="1146" y="693"/>
                    </a:cubicBezTo>
                    <a:cubicBezTo>
                      <a:pt x="961" y="699"/>
                      <a:pt x="786" y="797"/>
                      <a:pt x="693" y="955"/>
                    </a:cubicBezTo>
                    <a:cubicBezTo>
                      <a:pt x="617" y="961"/>
                      <a:pt x="546" y="966"/>
                      <a:pt x="470" y="977"/>
                    </a:cubicBezTo>
                    <a:cubicBezTo>
                      <a:pt x="257" y="1015"/>
                      <a:pt x="72" y="1233"/>
                      <a:pt x="17" y="1430"/>
                    </a:cubicBezTo>
                    <a:cubicBezTo>
                      <a:pt x="12" y="1457"/>
                      <a:pt x="6" y="1484"/>
                      <a:pt x="1" y="1511"/>
                    </a:cubicBezTo>
                    <a:lnTo>
                      <a:pt x="4129" y="1506"/>
                    </a:lnTo>
                    <a:cubicBezTo>
                      <a:pt x="4026" y="1282"/>
                      <a:pt x="3802" y="1135"/>
                      <a:pt x="3557" y="1135"/>
                    </a:cubicBezTo>
                    <a:cubicBezTo>
                      <a:pt x="3486" y="1135"/>
                      <a:pt x="3415" y="1146"/>
                      <a:pt x="3344" y="1173"/>
                    </a:cubicBezTo>
                    <a:cubicBezTo>
                      <a:pt x="3333" y="1075"/>
                      <a:pt x="3306" y="977"/>
                      <a:pt x="3251" y="890"/>
                    </a:cubicBezTo>
                    <a:cubicBezTo>
                      <a:pt x="3137" y="693"/>
                      <a:pt x="2924" y="568"/>
                      <a:pt x="2695" y="568"/>
                    </a:cubicBezTo>
                    <a:lnTo>
                      <a:pt x="2673" y="568"/>
                    </a:lnTo>
                    <a:cubicBezTo>
                      <a:pt x="2657" y="486"/>
                      <a:pt x="2630" y="404"/>
                      <a:pt x="2586" y="333"/>
                    </a:cubicBezTo>
                    <a:cubicBezTo>
                      <a:pt x="2499" y="181"/>
                      <a:pt x="2357" y="72"/>
                      <a:pt x="2188" y="28"/>
                    </a:cubicBezTo>
                    <a:cubicBezTo>
                      <a:pt x="2144" y="17"/>
                      <a:pt x="2101" y="6"/>
                      <a:pt x="2051" y="6"/>
                    </a:cubicBezTo>
                    <a:cubicBezTo>
                      <a:pt x="2024" y="1"/>
                      <a:pt x="2002" y="1"/>
                      <a:pt x="1975" y="1"/>
                    </a:cubicBezTo>
                    <a:close/>
                  </a:path>
                </a:pathLst>
              </a:custGeom>
              <a:solidFill>
                <a:srgbClr val="D5A8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22"/>
              <p:cNvSpPr/>
              <p:nvPr/>
            </p:nvSpPr>
            <p:spPr>
              <a:xfrm rot="10800000">
                <a:off x="3976261" y="3459543"/>
                <a:ext cx="110224" cy="108881"/>
              </a:xfrm>
              <a:custGeom>
                <a:rect b="b" l="l" r="r" t="t"/>
                <a:pathLst>
                  <a:path extrusionOk="0" h="1703" w="1724">
                    <a:moveTo>
                      <a:pt x="750" y="0"/>
                    </a:moveTo>
                    <a:cubicBezTo>
                      <a:pt x="629" y="0"/>
                      <a:pt x="509" y="26"/>
                      <a:pt x="399" y="80"/>
                    </a:cubicBezTo>
                    <a:cubicBezTo>
                      <a:pt x="442" y="85"/>
                      <a:pt x="486" y="96"/>
                      <a:pt x="524" y="113"/>
                    </a:cubicBezTo>
                    <a:cubicBezTo>
                      <a:pt x="1198" y="361"/>
                      <a:pt x="919" y="1322"/>
                      <a:pt x="314" y="1322"/>
                    </a:cubicBezTo>
                    <a:cubicBezTo>
                      <a:pt x="243" y="1322"/>
                      <a:pt x="167" y="1309"/>
                      <a:pt x="88" y="1280"/>
                    </a:cubicBezTo>
                    <a:cubicBezTo>
                      <a:pt x="60" y="1263"/>
                      <a:pt x="28" y="1252"/>
                      <a:pt x="0" y="1236"/>
                    </a:cubicBezTo>
                    <a:lnTo>
                      <a:pt x="0" y="1236"/>
                    </a:lnTo>
                    <a:cubicBezTo>
                      <a:pt x="93" y="1422"/>
                      <a:pt x="257" y="1569"/>
                      <a:pt x="453" y="1645"/>
                    </a:cubicBezTo>
                    <a:cubicBezTo>
                      <a:pt x="554" y="1684"/>
                      <a:pt x="658" y="1702"/>
                      <a:pt x="761" y="1702"/>
                    </a:cubicBezTo>
                    <a:cubicBezTo>
                      <a:pt x="1105" y="1702"/>
                      <a:pt x="1429" y="1494"/>
                      <a:pt x="1555" y="1149"/>
                    </a:cubicBezTo>
                    <a:cubicBezTo>
                      <a:pt x="1724" y="707"/>
                      <a:pt x="1489" y="211"/>
                      <a:pt x="1048" y="53"/>
                    </a:cubicBezTo>
                    <a:cubicBezTo>
                      <a:pt x="951" y="18"/>
                      <a:pt x="850" y="0"/>
                      <a:pt x="7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22"/>
              <p:cNvSpPr/>
              <p:nvPr/>
            </p:nvSpPr>
            <p:spPr>
              <a:xfrm rot="10800000">
                <a:off x="3628963" y="3209044"/>
                <a:ext cx="137396" cy="61761"/>
              </a:xfrm>
              <a:custGeom>
                <a:rect b="b" l="l" r="r" t="t"/>
                <a:pathLst>
                  <a:path extrusionOk="0" h="966" w="2149">
                    <a:moveTo>
                      <a:pt x="964" y="1"/>
                    </a:moveTo>
                    <a:cubicBezTo>
                      <a:pt x="961" y="1"/>
                      <a:pt x="958" y="1"/>
                      <a:pt x="955" y="1"/>
                    </a:cubicBezTo>
                    <a:cubicBezTo>
                      <a:pt x="671" y="1"/>
                      <a:pt x="551" y="257"/>
                      <a:pt x="600" y="464"/>
                    </a:cubicBezTo>
                    <a:cubicBezTo>
                      <a:pt x="551" y="464"/>
                      <a:pt x="502" y="475"/>
                      <a:pt x="453" y="491"/>
                    </a:cubicBezTo>
                    <a:cubicBezTo>
                      <a:pt x="349" y="519"/>
                      <a:pt x="251" y="573"/>
                      <a:pt x="175" y="655"/>
                    </a:cubicBezTo>
                    <a:cubicBezTo>
                      <a:pt x="93" y="726"/>
                      <a:pt x="38" y="824"/>
                      <a:pt x="11" y="928"/>
                    </a:cubicBezTo>
                    <a:cubicBezTo>
                      <a:pt x="6" y="939"/>
                      <a:pt x="0" y="955"/>
                      <a:pt x="0" y="966"/>
                    </a:cubicBezTo>
                    <a:lnTo>
                      <a:pt x="2149" y="966"/>
                    </a:lnTo>
                    <a:cubicBezTo>
                      <a:pt x="2127" y="813"/>
                      <a:pt x="2051" y="677"/>
                      <a:pt x="1947" y="568"/>
                    </a:cubicBezTo>
                    <a:cubicBezTo>
                      <a:pt x="1805" y="431"/>
                      <a:pt x="1620" y="350"/>
                      <a:pt x="1424" y="350"/>
                    </a:cubicBezTo>
                    <a:cubicBezTo>
                      <a:pt x="1385" y="350"/>
                      <a:pt x="1353" y="355"/>
                      <a:pt x="1320" y="361"/>
                    </a:cubicBezTo>
                    <a:cubicBezTo>
                      <a:pt x="1320" y="162"/>
                      <a:pt x="1162" y="1"/>
                      <a:pt x="964" y="1"/>
                    </a:cubicBezTo>
                    <a:close/>
                  </a:path>
                </a:pathLst>
              </a:custGeom>
              <a:solidFill>
                <a:srgbClr val="D5A8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22"/>
              <p:cNvSpPr/>
              <p:nvPr/>
            </p:nvSpPr>
            <p:spPr>
              <a:xfrm rot="10800000">
                <a:off x="4349006" y="3707996"/>
                <a:ext cx="147178" cy="61633"/>
              </a:xfrm>
              <a:custGeom>
                <a:rect b="b" l="l" r="r" t="t"/>
                <a:pathLst>
                  <a:path extrusionOk="0" h="964" w="2302">
                    <a:moveTo>
                      <a:pt x="991" y="0"/>
                    </a:moveTo>
                    <a:cubicBezTo>
                      <a:pt x="737" y="0"/>
                      <a:pt x="504" y="168"/>
                      <a:pt x="431" y="424"/>
                    </a:cubicBezTo>
                    <a:cubicBezTo>
                      <a:pt x="409" y="494"/>
                      <a:pt x="404" y="576"/>
                      <a:pt x="415" y="653"/>
                    </a:cubicBezTo>
                    <a:lnTo>
                      <a:pt x="404" y="653"/>
                    </a:lnTo>
                    <a:cubicBezTo>
                      <a:pt x="396" y="652"/>
                      <a:pt x="389" y="652"/>
                      <a:pt x="382" y="652"/>
                    </a:cubicBezTo>
                    <a:cubicBezTo>
                      <a:pt x="195" y="652"/>
                      <a:pt x="37" y="785"/>
                      <a:pt x="0" y="964"/>
                    </a:cubicBezTo>
                    <a:lnTo>
                      <a:pt x="2302" y="958"/>
                    </a:lnTo>
                    <a:cubicBezTo>
                      <a:pt x="2248" y="700"/>
                      <a:pt x="2020" y="522"/>
                      <a:pt x="1762" y="522"/>
                    </a:cubicBezTo>
                    <a:cubicBezTo>
                      <a:pt x="1759" y="522"/>
                      <a:pt x="1755" y="522"/>
                      <a:pt x="1751" y="522"/>
                    </a:cubicBezTo>
                    <a:cubicBezTo>
                      <a:pt x="1691" y="522"/>
                      <a:pt x="1631" y="533"/>
                      <a:pt x="1571" y="549"/>
                    </a:cubicBezTo>
                    <a:cubicBezTo>
                      <a:pt x="1565" y="505"/>
                      <a:pt x="1560" y="462"/>
                      <a:pt x="1549" y="418"/>
                    </a:cubicBezTo>
                    <a:cubicBezTo>
                      <a:pt x="1527" y="375"/>
                      <a:pt x="1505" y="325"/>
                      <a:pt x="1489" y="282"/>
                    </a:cubicBezTo>
                    <a:cubicBezTo>
                      <a:pt x="1435" y="200"/>
                      <a:pt x="1364" y="129"/>
                      <a:pt x="1282" y="80"/>
                    </a:cubicBezTo>
                    <a:lnTo>
                      <a:pt x="1276" y="80"/>
                    </a:lnTo>
                    <a:lnTo>
                      <a:pt x="1140" y="20"/>
                    </a:lnTo>
                    <a:cubicBezTo>
                      <a:pt x="1090" y="7"/>
                      <a:pt x="1040" y="0"/>
                      <a:pt x="991" y="0"/>
                    </a:cubicBezTo>
                    <a:close/>
                  </a:path>
                </a:pathLst>
              </a:custGeom>
              <a:solidFill>
                <a:srgbClr val="D5A8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22"/>
              <p:cNvSpPr/>
              <p:nvPr/>
            </p:nvSpPr>
            <p:spPr>
              <a:xfrm rot="10800000">
                <a:off x="5320827" y="3375020"/>
                <a:ext cx="123458" cy="76402"/>
              </a:xfrm>
              <a:custGeom>
                <a:rect b="b" l="l" r="r" t="t"/>
                <a:pathLst>
                  <a:path extrusionOk="0" h="1195" w="1931">
                    <a:moveTo>
                      <a:pt x="802" y="1"/>
                    </a:moveTo>
                    <a:cubicBezTo>
                      <a:pt x="486" y="1"/>
                      <a:pt x="235" y="268"/>
                      <a:pt x="246" y="584"/>
                    </a:cubicBezTo>
                    <a:cubicBezTo>
                      <a:pt x="246" y="682"/>
                      <a:pt x="273" y="780"/>
                      <a:pt x="322" y="868"/>
                    </a:cubicBezTo>
                    <a:cubicBezTo>
                      <a:pt x="273" y="873"/>
                      <a:pt x="229" y="890"/>
                      <a:pt x="186" y="911"/>
                    </a:cubicBezTo>
                    <a:cubicBezTo>
                      <a:pt x="87" y="977"/>
                      <a:pt x="16" y="1080"/>
                      <a:pt x="0" y="1195"/>
                    </a:cubicBezTo>
                    <a:lnTo>
                      <a:pt x="1931" y="1195"/>
                    </a:lnTo>
                    <a:lnTo>
                      <a:pt x="1931" y="1173"/>
                    </a:lnTo>
                    <a:cubicBezTo>
                      <a:pt x="1931" y="857"/>
                      <a:pt x="1674" y="600"/>
                      <a:pt x="1364" y="600"/>
                    </a:cubicBezTo>
                    <a:lnTo>
                      <a:pt x="1364" y="584"/>
                    </a:lnTo>
                    <a:cubicBezTo>
                      <a:pt x="1374" y="268"/>
                      <a:pt x="1118" y="1"/>
                      <a:pt x="802" y="1"/>
                    </a:cubicBezTo>
                    <a:close/>
                  </a:path>
                </a:pathLst>
              </a:custGeom>
              <a:solidFill>
                <a:srgbClr val="D5A8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22"/>
              <p:cNvSpPr/>
              <p:nvPr/>
            </p:nvSpPr>
            <p:spPr>
              <a:xfrm rot="10800000">
                <a:off x="3411060" y="3078811"/>
                <a:ext cx="113329" cy="52819"/>
              </a:xfrm>
              <a:custGeom>
                <a:rect b="b" l="l" r="r" t="t"/>
                <a:pathLst>
                  <a:path extrusionOk="0" h="783" w="1680">
                    <a:moveTo>
                      <a:pt x="789" y="1"/>
                    </a:moveTo>
                    <a:cubicBezTo>
                      <a:pt x="671" y="1"/>
                      <a:pt x="550" y="44"/>
                      <a:pt x="453" y="139"/>
                    </a:cubicBezTo>
                    <a:cubicBezTo>
                      <a:pt x="366" y="226"/>
                      <a:pt x="316" y="346"/>
                      <a:pt x="316" y="472"/>
                    </a:cubicBezTo>
                    <a:lnTo>
                      <a:pt x="306" y="472"/>
                    </a:lnTo>
                    <a:cubicBezTo>
                      <a:pt x="136" y="472"/>
                      <a:pt x="0" y="608"/>
                      <a:pt x="0" y="777"/>
                    </a:cubicBezTo>
                    <a:lnTo>
                      <a:pt x="1680" y="783"/>
                    </a:lnTo>
                    <a:cubicBezTo>
                      <a:pt x="1636" y="581"/>
                      <a:pt x="1467" y="434"/>
                      <a:pt x="1265" y="423"/>
                    </a:cubicBezTo>
                    <a:cubicBezTo>
                      <a:pt x="1237" y="161"/>
                      <a:pt x="1017" y="1"/>
                      <a:pt x="789" y="1"/>
                    </a:cubicBezTo>
                    <a:close/>
                  </a:path>
                </a:pathLst>
              </a:custGeom>
              <a:solidFill>
                <a:srgbClr val="D5A8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22"/>
              <p:cNvSpPr/>
              <p:nvPr/>
            </p:nvSpPr>
            <p:spPr>
              <a:xfrm rot="10800000">
                <a:off x="4892267" y="3639649"/>
                <a:ext cx="167765" cy="76083"/>
              </a:xfrm>
              <a:custGeom>
                <a:rect b="b" l="l" r="r" t="t"/>
                <a:pathLst>
                  <a:path extrusionOk="0" h="1190" w="2624">
                    <a:moveTo>
                      <a:pt x="879" y="0"/>
                    </a:moveTo>
                    <a:cubicBezTo>
                      <a:pt x="873" y="0"/>
                      <a:pt x="868" y="0"/>
                      <a:pt x="862" y="1"/>
                    </a:cubicBezTo>
                    <a:cubicBezTo>
                      <a:pt x="377" y="1"/>
                      <a:pt x="213" y="502"/>
                      <a:pt x="377" y="840"/>
                    </a:cubicBezTo>
                    <a:cubicBezTo>
                      <a:pt x="317" y="851"/>
                      <a:pt x="268" y="868"/>
                      <a:pt x="218" y="895"/>
                    </a:cubicBezTo>
                    <a:cubicBezTo>
                      <a:pt x="109" y="960"/>
                      <a:pt x="33" y="1064"/>
                      <a:pt x="0" y="1184"/>
                    </a:cubicBezTo>
                    <a:lnTo>
                      <a:pt x="2624" y="1189"/>
                    </a:lnTo>
                    <a:cubicBezTo>
                      <a:pt x="2607" y="1140"/>
                      <a:pt x="2591" y="1091"/>
                      <a:pt x="2558" y="1053"/>
                    </a:cubicBezTo>
                    <a:cubicBezTo>
                      <a:pt x="2504" y="960"/>
                      <a:pt x="2422" y="879"/>
                      <a:pt x="2329" y="824"/>
                    </a:cubicBezTo>
                    <a:cubicBezTo>
                      <a:pt x="2247" y="775"/>
                      <a:pt x="2155" y="748"/>
                      <a:pt x="2062" y="748"/>
                    </a:cubicBezTo>
                    <a:cubicBezTo>
                      <a:pt x="2062" y="644"/>
                      <a:pt x="2035" y="551"/>
                      <a:pt x="1985" y="464"/>
                    </a:cubicBezTo>
                    <a:cubicBezTo>
                      <a:pt x="1887" y="295"/>
                      <a:pt x="1702" y="191"/>
                      <a:pt x="1506" y="186"/>
                    </a:cubicBezTo>
                    <a:cubicBezTo>
                      <a:pt x="1440" y="186"/>
                      <a:pt x="1375" y="202"/>
                      <a:pt x="1309" y="224"/>
                    </a:cubicBezTo>
                    <a:cubicBezTo>
                      <a:pt x="1214" y="82"/>
                      <a:pt x="1053" y="0"/>
                      <a:pt x="879" y="0"/>
                    </a:cubicBezTo>
                    <a:close/>
                  </a:path>
                </a:pathLst>
              </a:custGeom>
              <a:solidFill>
                <a:srgbClr val="D5A8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22"/>
              <p:cNvSpPr/>
              <p:nvPr/>
            </p:nvSpPr>
            <p:spPr>
              <a:xfrm rot="10800000">
                <a:off x="3366874" y="2749142"/>
                <a:ext cx="125134" cy="212693"/>
              </a:xfrm>
              <a:custGeom>
                <a:rect b="b" l="l" r="r" t="t"/>
                <a:pathLst>
                  <a:path extrusionOk="0" h="3153" w="1855">
                    <a:moveTo>
                      <a:pt x="927" y="0"/>
                    </a:moveTo>
                    <a:cubicBezTo>
                      <a:pt x="927" y="0"/>
                      <a:pt x="16" y="1713"/>
                      <a:pt x="16" y="2220"/>
                    </a:cubicBezTo>
                    <a:cubicBezTo>
                      <a:pt x="0" y="2732"/>
                      <a:pt x="415" y="3152"/>
                      <a:pt x="927" y="3152"/>
                    </a:cubicBezTo>
                    <a:cubicBezTo>
                      <a:pt x="1440" y="3152"/>
                      <a:pt x="1854" y="2732"/>
                      <a:pt x="1838" y="2220"/>
                    </a:cubicBezTo>
                    <a:cubicBezTo>
                      <a:pt x="1838" y="1713"/>
                      <a:pt x="927" y="0"/>
                      <a:pt x="927" y="0"/>
                    </a:cubicBezTo>
                    <a:close/>
                  </a:path>
                </a:pathLst>
              </a:custGeom>
              <a:solidFill>
                <a:srgbClr val="D5A8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22"/>
              <p:cNvSpPr/>
              <p:nvPr/>
            </p:nvSpPr>
            <p:spPr>
              <a:xfrm rot="10800000">
                <a:off x="3391900" y="2698748"/>
                <a:ext cx="79870" cy="145371"/>
              </a:xfrm>
              <a:custGeom>
                <a:rect b="b" l="l" r="r" t="t"/>
                <a:pathLst>
                  <a:path extrusionOk="0" h="2155" w="1184">
                    <a:moveTo>
                      <a:pt x="638" y="0"/>
                    </a:moveTo>
                    <a:lnTo>
                      <a:pt x="513" y="824"/>
                    </a:lnTo>
                    <a:lnTo>
                      <a:pt x="0" y="627"/>
                    </a:lnTo>
                    <a:lnTo>
                      <a:pt x="496" y="1037"/>
                    </a:lnTo>
                    <a:lnTo>
                      <a:pt x="469" y="2155"/>
                    </a:lnTo>
                    <a:lnTo>
                      <a:pt x="715" y="2155"/>
                    </a:lnTo>
                    <a:lnTo>
                      <a:pt x="715" y="1026"/>
                    </a:lnTo>
                    <a:lnTo>
                      <a:pt x="1184" y="644"/>
                    </a:lnTo>
                    <a:lnTo>
                      <a:pt x="715" y="824"/>
                    </a:ln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FFE8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22"/>
              <p:cNvSpPr/>
              <p:nvPr/>
            </p:nvSpPr>
            <p:spPr>
              <a:xfrm rot="10800000">
                <a:off x="3465095" y="2757238"/>
                <a:ext cx="138018" cy="236978"/>
              </a:xfrm>
              <a:custGeom>
                <a:rect b="b" l="l" r="r" t="t"/>
                <a:pathLst>
                  <a:path extrusionOk="0" h="3513" w="2046">
                    <a:moveTo>
                      <a:pt x="1025" y="0"/>
                    </a:moveTo>
                    <a:cubicBezTo>
                      <a:pt x="1025" y="0"/>
                      <a:pt x="0" y="1925"/>
                      <a:pt x="0" y="2487"/>
                    </a:cubicBezTo>
                    <a:cubicBezTo>
                      <a:pt x="0" y="3054"/>
                      <a:pt x="458" y="3512"/>
                      <a:pt x="1025" y="3512"/>
                    </a:cubicBezTo>
                    <a:cubicBezTo>
                      <a:pt x="1587" y="3512"/>
                      <a:pt x="2045" y="3054"/>
                      <a:pt x="2045" y="2487"/>
                    </a:cubicBezTo>
                    <a:cubicBezTo>
                      <a:pt x="2045" y="1925"/>
                      <a:pt x="1025" y="0"/>
                      <a:pt x="1025" y="0"/>
                    </a:cubicBezTo>
                    <a:close/>
                  </a:path>
                </a:pathLst>
              </a:custGeom>
              <a:solidFill>
                <a:srgbClr val="FFF9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22"/>
              <p:cNvSpPr/>
              <p:nvPr/>
            </p:nvSpPr>
            <p:spPr>
              <a:xfrm rot="10800000">
                <a:off x="3492348" y="2698749"/>
                <a:ext cx="89111" cy="163045"/>
              </a:xfrm>
              <a:custGeom>
                <a:rect b="b" l="l" r="r" t="t"/>
                <a:pathLst>
                  <a:path extrusionOk="0" h="2417" w="1321">
                    <a:moveTo>
                      <a:pt x="715" y="1"/>
                    </a:moveTo>
                    <a:lnTo>
                      <a:pt x="568" y="922"/>
                    </a:lnTo>
                    <a:lnTo>
                      <a:pt x="1" y="704"/>
                    </a:lnTo>
                    <a:lnTo>
                      <a:pt x="552" y="1162"/>
                    </a:lnTo>
                    <a:lnTo>
                      <a:pt x="524" y="2417"/>
                    </a:lnTo>
                    <a:lnTo>
                      <a:pt x="797" y="2417"/>
                    </a:lnTo>
                    <a:lnTo>
                      <a:pt x="797" y="1146"/>
                    </a:lnTo>
                    <a:lnTo>
                      <a:pt x="1321" y="720"/>
                    </a:lnTo>
                    <a:lnTo>
                      <a:pt x="803" y="922"/>
                    </a:lnTo>
                    <a:lnTo>
                      <a:pt x="715" y="1"/>
                    </a:lnTo>
                    <a:close/>
                  </a:path>
                </a:pathLst>
              </a:custGeom>
              <a:solidFill>
                <a:srgbClr val="FFE8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22"/>
              <p:cNvSpPr/>
              <p:nvPr/>
            </p:nvSpPr>
            <p:spPr>
              <a:xfrm rot="10800000">
                <a:off x="5114922" y="2693191"/>
                <a:ext cx="55805" cy="95110"/>
              </a:xfrm>
              <a:custGeom>
                <a:rect b="b" l="l" r="r" t="t"/>
                <a:pathLst>
                  <a:path extrusionOk="0" h="3153" w="1850">
                    <a:moveTo>
                      <a:pt x="922" y="0"/>
                    </a:moveTo>
                    <a:cubicBezTo>
                      <a:pt x="922" y="0"/>
                      <a:pt x="11" y="1713"/>
                      <a:pt x="11" y="2220"/>
                    </a:cubicBezTo>
                    <a:cubicBezTo>
                      <a:pt x="0" y="2732"/>
                      <a:pt x="409" y="3152"/>
                      <a:pt x="922" y="3152"/>
                    </a:cubicBezTo>
                    <a:cubicBezTo>
                      <a:pt x="1435" y="3152"/>
                      <a:pt x="1849" y="2732"/>
                      <a:pt x="1833" y="2220"/>
                    </a:cubicBezTo>
                    <a:cubicBezTo>
                      <a:pt x="1833" y="1713"/>
                      <a:pt x="922" y="0"/>
                      <a:pt x="922" y="0"/>
                    </a:cubicBezTo>
                    <a:close/>
                  </a:path>
                </a:pathLst>
              </a:custGeom>
              <a:solidFill>
                <a:srgbClr val="D5A8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22"/>
              <p:cNvSpPr/>
              <p:nvPr/>
            </p:nvSpPr>
            <p:spPr>
              <a:xfrm rot="10800000">
                <a:off x="5572222" y="2751523"/>
                <a:ext cx="130811" cy="224604"/>
              </a:xfrm>
              <a:custGeom>
                <a:rect b="b" l="l" r="r" t="t"/>
                <a:pathLst>
                  <a:path extrusionOk="0" h="3513" w="2046">
                    <a:moveTo>
                      <a:pt x="1020" y="0"/>
                    </a:moveTo>
                    <a:cubicBezTo>
                      <a:pt x="1020" y="0"/>
                      <a:pt x="0" y="1925"/>
                      <a:pt x="0" y="2487"/>
                    </a:cubicBezTo>
                    <a:cubicBezTo>
                      <a:pt x="0" y="3054"/>
                      <a:pt x="453" y="3512"/>
                      <a:pt x="1020" y="3512"/>
                    </a:cubicBezTo>
                    <a:cubicBezTo>
                      <a:pt x="1587" y="3512"/>
                      <a:pt x="2046" y="3054"/>
                      <a:pt x="2046" y="2487"/>
                    </a:cubicBezTo>
                    <a:cubicBezTo>
                      <a:pt x="2046" y="1925"/>
                      <a:pt x="1020" y="0"/>
                      <a:pt x="1020" y="0"/>
                    </a:cubicBezTo>
                    <a:close/>
                  </a:path>
                </a:pathLst>
              </a:custGeom>
              <a:solidFill>
                <a:srgbClr val="FFF9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22"/>
              <p:cNvSpPr/>
              <p:nvPr/>
            </p:nvSpPr>
            <p:spPr>
              <a:xfrm rot="10800000">
                <a:off x="5588269" y="2696090"/>
                <a:ext cx="84778" cy="154531"/>
              </a:xfrm>
              <a:custGeom>
                <a:rect b="b" l="l" r="r" t="t"/>
                <a:pathLst>
                  <a:path extrusionOk="0" h="2417" w="1326">
                    <a:moveTo>
                      <a:pt x="611" y="1"/>
                    </a:moveTo>
                    <a:lnTo>
                      <a:pt x="524" y="922"/>
                    </a:lnTo>
                    <a:lnTo>
                      <a:pt x="0" y="720"/>
                    </a:lnTo>
                    <a:lnTo>
                      <a:pt x="529" y="1146"/>
                    </a:lnTo>
                    <a:lnTo>
                      <a:pt x="529" y="2417"/>
                    </a:lnTo>
                    <a:lnTo>
                      <a:pt x="797" y="2417"/>
                    </a:lnTo>
                    <a:lnTo>
                      <a:pt x="769" y="1162"/>
                    </a:lnTo>
                    <a:lnTo>
                      <a:pt x="1326" y="704"/>
                    </a:lnTo>
                    <a:lnTo>
                      <a:pt x="753" y="922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FFE8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22"/>
              <p:cNvSpPr/>
              <p:nvPr/>
            </p:nvSpPr>
            <p:spPr>
              <a:xfrm rot="10800000">
                <a:off x="4848662" y="3469836"/>
                <a:ext cx="65661" cy="63551"/>
              </a:xfrm>
              <a:custGeom>
                <a:rect b="b" l="l" r="r" t="t"/>
                <a:pathLst>
                  <a:path extrusionOk="0" h="994" w="1027">
                    <a:moveTo>
                      <a:pt x="541" y="1"/>
                    </a:moveTo>
                    <a:lnTo>
                      <a:pt x="361" y="312"/>
                    </a:lnTo>
                    <a:lnTo>
                      <a:pt x="1" y="339"/>
                    </a:lnTo>
                    <a:lnTo>
                      <a:pt x="241" y="606"/>
                    </a:lnTo>
                    <a:lnTo>
                      <a:pt x="159" y="950"/>
                    </a:lnTo>
                    <a:lnTo>
                      <a:pt x="159" y="950"/>
                    </a:lnTo>
                    <a:lnTo>
                      <a:pt x="486" y="808"/>
                    </a:lnTo>
                    <a:lnTo>
                      <a:pt x="792" y="993"/>
                    </a:lnTo>
                    <a:lnTo>
                      <a:pt x="754" y="639"/>
                    </a:lnTo>
                    <a:lnTo>
                      <a:pt x="1026" y="404"/>
                    </a:lnTo>
                    <a:lnTo>
                      <a:pt x="677" y="328"/>
                    </a:lnTo>
                    <a:lnTo>
                      <a:pt x="541" y="1"/>
                    </a:lnTo>
                    <a:close/>
                  </a:path>
                </a:pathLst>
              </a:custGeom>
              <a:solidFill>
                <a:srgbClr val="FFF8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22"/>
              <p:cNvSpPr/>
              <p:nvPr/>
            </p:nvSpPr>
            <p:spPr>
              <a:xfrm rot="10800000">
                <a:off x="3835027" y="3377769"/>
                <a:ext cx="65597" cy="63551"/>
              </a:xfrm>
              <a:custGeom>
                <a:rect b="b" l="l" r="r" t="t"/>
                <a:pathLst>
                  <a:path extrusionOk="0" h="994" w="1026">
                    <a:moveTo>
                      <a:pt x="797" y="1"/>
                    </a:moveTo>
                    <a:lnTo>
                      <a:pt x="491" y="186"/>
                    </a:lnTo>
                    <a:lnTo>
                      <a:pt x="164" y="39"/>
                    </a:lnTo>
                    <a:lnTo>
                      <a:pt x="164" y="39"/>
                    </a:lnTo>
                    <a:lnTo>
                      <a:pt x="240" y="388"/>
                    </a:lnTo>
                    <a:lnTo>
                      <a:pt x="0" y="650"/>
                    </a:lnTo>
                    <a:lnTo>
                      <a:pt x="355" y="682"/>
                    </a:lnTo>
                    <a:lnTo>
                      <a:pt x="535" y="993"/>
                    </a:lnTo>
                    <a:lnTo>
                      <a:pt x="677" y="666"/>
                    </a:lnTo>
                    <a:lnTo>
                      <a:pt x="1026" y="595"/>
                    </a:lnTo>
                    <a:lnTo>
                      <a:pt x="753" y="355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rgbClr val="FFF8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22"/>
              <p:cNvSpPr/>
              <p:nvPr/>
            </p:nvSpPr>
            <p:spPr>
              <a:xfrm rot="10800000">
                <a:off x="4301949" y="3589460"/>
                <a:ext cx="65597" cy="63487"/>
              </a:xfrm>
              <a:custGeom>
                <a:rect b="b" l="l" r="r" t="t"/>
                <a:pathLst>
                  <a:path extrusionOk="0" h="993" w="1026">
                    <a:moveTo>
                      <a:pt x="530" y="0"/>
                    </a:moveTo>
                    <a:lnTo>
                      <a:pt x="355" y="317"/>
                    </a:lnTo>
                    <a:lnTo>
                      <a:pt x="1" y="349"/>
                    </a:lnTo>
                    <a:lnTo>
                      <a:pt x="241" y="611"/>
                    </a:lnTo>
                    <a:lnTo>
                      <a:pt x="164" y="960"/>
                    </a:lnTo>
                    <a:lnTo>
                      <a:pt x="492" y="807"/>
                    </a:lnTo>
                    <a:lnTo>
                      <a:pt x="797" y="993"/>
                    </a:lnTo>
                    <a:lnTo>
                      <a:pt x="797" y="993"/>
                    </a:lnTo>
                    <a:lnTo>
                      <a:pt x="753" y="638"/>
                    </a:lnTo>
                    <a:lnTo>
                      <a:pt x="1026" y="398"/>
                    </a:lnTo>
                    <a:lnTo>
                      <a:pt x="671" y="327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FFF8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22"/>
              <p:cNvSpPr/>
              <p:nvPr/>
            </p:nvSpPr>
            <p:spPr>
              <a:xfrm rot="10800000">
                <a:off x="5390900" y="3125672"/>
                <a:ext cx="65597" cy="63168"/>
              </a:xfrm>
              <a:custGeom>
                <a:rect b="b" l="l" r="r" t="t"/>
                <a:pathLst>
                  <a:path extrusionOk="0" h="988" w="1026">
                    <a:moveTo>
                      <a:pt x="535" y="0"/>
                    </a:moveTo>
                    <a:lnTo>
                      <a:pt x="360" y="311"/>
                    </a:lnTo>
                    <a:lnTo>
                      <a:pt x="0" y="344"/>
                    </a:lnTo>
                    <a:lnTo>
                      <a:pt x="246" y="611"/>
                    </a:lnTo>
                    <a:lnTo>
                      <a:pt x="169" y="960"/>
                    </a:lnTo>
                    <a:lnTo>
                      <a:pt x="169" y="960"/>
                    </a:lnTo>
                    <a:lnTo>
                      <a:pt x="491" y="807"/>
                    </a:lnTo>
                    <a:lnTo>
                      <a:pt x="802" y="987"/>
                    </a:lnTo>
                    <a:lnTo>
                      <a:pt x="758" y="633"/>
                    </a:lnTo>
                    <a:lnTo>
                      <a:pt x="1026" y="398"/>
                    </a:lnTo>
                    <a:lnTo>
                      <a:pt x="677" y="328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FFF8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22"/>
              <p:cNvSpPr/>
              <p:nvPr/>
            </p:nvSpPr>
            <p:spPr>
              <a:xfrm rot="10800000">
                <a:off x="3824925" y="3092553"/>
                <a:ext cx="64191" cy="65278"/>
              </a:xfrm>
              <a:custGeom>
                <a:rect b="b" l="l" r="r" t="t"/>
                <a:pathLst>
                  <a:path extrusionOk="0" h="1021" w="1004">
                    <a:moveTo>
                      <a:pt x="578" y="1"/>
                    </a:moveTo>
                    <a:lnTo>
                      <a:pt x="360" y="284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202" y="557"/>
                    </a:lnTo>
                    <a:lnTo>
                      <a:pt x="66" y="890"/>
                    </a:lnTo>
                    <a:lnTo>
                      <a:pt x="409" y="791"/>
                    </a:lnTo>
                    <a:lnTo>
                      <a:pt x="688" y="1021"/>
                    </a:lnTo>
                    <a:lnTo>
                      <a:pt x="698" y="666"/>
                    </a:lnTo>
                    <a:lnTo>
                      <a:pt x="1004" y="475"/>
                    </a:lnTo>
                    <a:lnTo>
                      <a:pt x="671" y="350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rgbClr val="FFF8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22"/>
              <p:cNvSpPr/>
              <p:nvPr/>
            </p:nvSpPr>
            <p:spPr>
              <a:xfrm rot="10800000">
                <a:off x="4727315" y="2700953"/>
                <a:ext cx="305162" cy="619019"/>
              </a:xfrm>
              <a:custGeom>
                <a:rect b="b" l="l" r="r" t="t"/>
                <a:pathLst>
                  <a:path extrusionOk="0" h="9682" w="4773">
                    <a:moveTo>
                      <a:pt x="0" y="1"/>
                    </a:moveTo>
                    <a:lnTo>
                      <a:pt x="0" y="9681"/>
                    </a:lnTo>
                    <a:lnTo>
                      <a:pt x="4772" y="9681"/>
                    </a:lnTo>
                    <a:lnTo>
                      <a:pt x="4772" y="1"/>
                    </a:lnTo>
                    <a:close/>
                  </a:path>
                </a:pathLst>
              </a:custGeom>
              <a:solidFill>
                <a:srgbClr val="D5A8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22"/>
              <p:cNvSpPr/>
              <p:nvPr/>
            </p:nvSpPr>
            <p:spPr>
              <a:xfrm rot="10800000">
                <a:off x="4805762" y="2700953"/>
                <a:ext cx="148265" cy="619019"/>
              </a:xfrm>
              <a:custGeom>
                <a:rect b="b" l="l" r="r" t="t"/>
                <a:pathLst>
                  <a:path extrusionOk="0" h="9682" w="2319">
                    <a:moveTo>
                      <a:pt x="0" y="1"/>
                    </a:moveTo>
                    <a:lnTo>
                      <a:pt x="0" y="9681"/>
                    </a:lnTo>
                    <a:lnTo>
                      <a:pt x="2318" y="9681"/>
                    </a:lnTo>
                    <a:lnTo>
                      <a:pt x="2318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22"/>
              <p:cNvSpPr/>
              <p:nvPr/>
            </p:nvSpPr>
            <p:spPr>
              <a:xfrm rot="10800000">
                <a:off x="4748923" y="3228863"/>
                <a:ext cx="114827" cy="17518"/>
              </a:xfrm>
              <a:custGeom>
                <a:rect b="b" l="l" r="r" t="t"/>
                <a:pathLst>
                  <a:path extrusionOk="0" h="274" w="1796">
                    <a:moveTo>
                      <a:pt x="1" y="0"/>
                    </a:moveTo>
                    <a:lnTo>
                      <a:pt x="1" y="273"/>
                    </a:lnTo>
                    <a:lnTo>
                      <a:pt x="1795" y="273"/>
                    </a:ln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22"/>
              <p:cNvSpPr/>
              <p:nvPr/>
            </p:nvSpPr>
            <p:spPr>
              <a:xfrm rot="10800000">
                <a:off x="4886704" y="3228863"/>
                <a:ext cx="119622" cy="17518"/>
              </a:xfrm>
              <a:custGeom>
                <a:rect b="b" l="l" r="r" t="t"/>
                <a:pathLst>
                  <a:path extrusionOk="0" h="274" w="1871">
                    <a:moveTo>
                      <a:pt x="0" y="0"/>
                    </a:moveTo>
                    <a:lnTo>
                      <a:pt x="0" y="273"/>
                    </a:lnTo>
                    <a:lnTo>
                      <a:pt x="1871" y="273"/>
                    </a:lnTo>
                    <a:lnTo>
                      <a:pt x="1871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22"/>
              <p:cNvSpPr/>
              <p:nvPr/>
            </p:nvSpPr>
            <p:spPr>
              <a:xfrm rot="10800000">
                <a:off x="4748923" y="3190182"/>
                <a:ext cx="114827" cy="17135"/>
              </a:xfrm>
              <a:custGeom>
                <a:rect b="b" l="l" r="r" t="t"/>
                <a:pathLst>
                  <a:path extrusionOk="0" h="268" w="1796">
                    <a:moveTo>
                      <a:pt x="1" y="0"/>
                    </a:moveTo>
                    <a:lnTo>
                      <a:pt x="1" y="267"/>
                    </a:lnTo>
                    <a:lnTo>
                      <a:pt x="1795" y="267"/>
                    </a:ln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22"/>
              <p:cNvSpPr/>
              <p:nvPr/>
            </p:nvSpPr>
            <p:spPr>
              <a:xfrm rot="10800000">
                <a:off x="4886704" y="3190182"/>
                <a:ext cx="119622" cy="17135"/>
              </a:xfrm>
              <a:custGeom>
                <a:rect b="b" l="l" r="r" t="t"/>
                <a:pathLst>
                  <a:path extrusionOk="0" h="268" w="1871">
                    <a:moveTo>
                      <a:pt x="0" y="0"/>
                    </a:moveTo>
                    <a:lnTo>
                      <a:pt x="0" y="267"/>
                    </a:lnTo>
                    <a:lnTo>
                      <a:pt x="1871" y="267"/>
                    </a:lnTo>
                    <a:lnTo>
                      <a:pt x="1871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22"/>
              <p:cNvSpPr/>
              <p:nvPr/>
            </p:nvSpPr>
            <p:spPr>
              <a:xfrm rot="10800000">
                <a:off x="4748923" y="3151118"/>
                <a:ext cx="114827" cy="17135"/>
              </a:xfrm>
              <a:custGeom>
                <a:rect b="b" l="l" r="r" t="t"/>
                <a:pathLst>
                  <a:path extrusionOk="0" h="268" w="1796">
                    <a:moveTo>
                      <a:pt x="1" y="0"/>
                    </a:moveTo>
                    <a:lnTo>
                      <a:pt x="1" y="267"/>
                    </a:lnTo>
                    <a:lnTo>
                      <a:pt x="1795" y="267"/>
                    </a:ln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22"/>
              <p:cNvSpPr/>
              <p:nvPr/>
            </p:nvSpPr>
            <p:spPr>
              <a:xfrm rot="10800000">
                <a:off x="4886704" y="3151118"/>
                <a:ext cx="119622" cy="17135"/>
              </a:xfrm>
              <a:custGeom>
                <a:rect b="b" l="l" r="r" t="t"/>
                <a:pathLst>
                  <a:path extrusionOk="0" h="268" w="1871">
                    <a:moveTo>
                      <a:pt x="0" y="0"/>
                    </a:moveTo>
                    <a:lnTo>
                      <a:pt x="0" y="267"/>
                    </a:lnTo>
                    <a:lnTo>
                      <a:pt x="1871" y="267"/>
                    </a:lnTo>
                    <a:lnTo>
                      <a:pt x="1871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22"/>
              <p:cNvSpPr/>
              <p:nvPr/>
            </p:nvSpPr>
            <p:spPr>
              <a:xfrm rot="10800000">
                <a:off x="4748923" y="3111734"/>
                <a:ext cx="114827" cy="17518"/>
              </a:xfrm>
              <a:custGeom>
                <a:rect b="b" l="l" r="r" t="t"/>
                <a:pathLst>
                  <a:path extrusionOk="0" h="274" w="1796">
                    <a:moveTo>
                      <a:pt x="1" y="1"/>
                    </a:moveTo>
                    <a:lnTo>
                      <a:pt x="1" y="274"/>
                    </a:lnTo>
                    <a:lnTo>
                      <a:pt x="1795" y="274"/>
                    </a:lnTo>
                    <a:lnTo>
                      <a:pt x="179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22"/>
              <p:cNvSpPr/>
              <p:nvPr/>
            </p:nvSpPr>
            <p:spPr>
              <a:xfrm rot="10800000">
                <a:off x="4886704" y="3111734"/>
                <a:ext cx="119622" cy="17518"/>
              </a:xfrm>
              <a:custGeom>
                <a:rect b="b" l="l" r="r" t="t"/>
                <a:pathLst>
                  <a:path extrusionOk="0" h="274" w="1871">
                    <a:moveTo>
                      <a:pt x="0" y="1"/>
                    </a:moveTo>
                    <a:lnTo>
                      <a:pt x="0" y="274"/>
                    </a:lnTo>
                    <a:lnTo>
                      <a:pt x="1871" y="274"/>
                    </a:lnTo>
                    <a:lnTo>
                      <a:pt x="187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22"/>
              <p:cNvSpPr/>
              <p:nvPr/>
            </p:nvSpPr>
            <p:spPr>
              <a:xfrm rot="10800000">
                <a:off x="4748923" y="3073053"/>
                <a:ext cx="114827" cy="17135"/>
              </a:xfrm>
              <a:custGeom>
                <a:rect b="b" l="l" r="r" t="t"/>
                <a:pathLst>
                  <a:path extrusionOk="0" h="268" w="1796">
                    <a:moveTo>
                      <a:pt x="1" y="1"/>
                    </a:moveTo>
                    <a:lnTo>
                      <a:pt x="1" y="268"/>
                    </a:lnTo>
                    <a:lnTo>
                      <a:pt x="1795" y="268"/>
                    </a:lnTo>
                    <a:lnTo>
                      <a:pt x="1795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22"/>
              <p:cNvSpPr/>
              <p:nvPr/>
            </p:nvSpPr>
            <p:spPr>
              <a:xfrm rot="10800000">
                <a:off x="4886704" y="3073053"/>
                <a:ext cx="119622" cy="17135"/>
              </a:xfrm>
              <a:custGeom>
                <a:rect b="b" l="l" r="r" t="t"/>
                <a:pathLst>
                  <a:path extrusionOk="0" h="268" w="1871">
                    <a:moveTo>
                      <a:pt x="0" y="1"/>
                    </a:moveTo>
                    <a:lnTo>
                      <a:pt x="0" y="268"/>
                    </a:lnTo>
                    <a:lnTo>
                      <a:pt x="1871" y="268"/>
                    </a:lnTo>
                    <a:lnTo>
                      <a:pt x="1871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22"/>
              <p:cNvSpPr/>
              <p:nvPr/>
            </p:nvSpPr>
            <p:spPr>
              <a:xfrm rot="10800000">
                <a:off x="4748923" y="3033604"/>
                <a:ext cx="114827" cy="17518"/>
              </a:xfrm>
              <a:custGeom>
                <a:rect b="b" l="l" r="r" t="t"/>
                <a:pathLst>
                  <a:path extrusionOk="0" h="274" w="1796">
                    <a:moveTo>
                      <a:pt x="1" y="1"/>
                    </a:moveTo>
                    <a:lnTo>
                      <a:pt x="1" y="273"/>
                    </a:lnTo>
                    <a:lnTo>
                      <a:pt x="1795" y="273"/>
                    </a:lnTo>
                    <a:lnTo>
                      <a:pt x="179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22"/>
              <p:cNvSpPr/>
              <p:nvPr/>
            </p:nvSpPr>
            <p:spPr>
              <a:xfrm rot="10800000">
                <a:off x="4886704" y="3033604"/>
                <a:ext cx="119622" cy="17518"/>
              </a:xfrm>
              <a:custGeom>
                <a:rect b="b" l="l" r="r" t="t"/>
                <a:pathLst>
                  <a:path extrusionOk="0" h="274" w="1871">
                    <a:moveTo>
                      <a:pt x="0" y="1"/>
                    </a:moveTo>
                    <a:lnTo>
                      <a:pt x="0" y="273"/>
                    </a:lnTo>
                    <a:lnTo>
                      <a:pt x="1871" y="273"/>
                    </a:lnTo>
                    <a:lnTo>
                      <a:pt x="187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22"/>
              <p:cNvSpPr/>
              <p:nvPr/>
            </p:nvSpPr>
            <p:spPr>
              <a:xfrm rot="10800000">
                <a:off x="4748923" y="2994540"/>
                <a:ext cx="114827" cy="17518"/>
              </a:xfrm>
              <a:custGeom>
                <a:rect b="b" l="l" r="r" t="t"/>
                <a:pathLst>
                  <a:path extrusionOk="0" h="274" w="1796">
                    <a:moveTo>
                      <a:pt x="1" y="0"/>
                    </a:moveTo>
                    <a:lnTo>
                      <a:pt x="1" y="273"/>
                    </a:lnTo>
                    <a:lnTo>
                      <a:pt x="1795" y="273"/>
                    </a:ln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22"/>
              <p:cNvSpPr/>
              <p:nvPr/>
            </p:nvSpPr>
            <p:spPr>
              <a:xfrm rot="10800000">
                <a:off x="4886704" y="2994540"/>
                <a:ext cx="119622" cy="17518"/>
              </a:xfrm>
              <a:custGeom>
                <a:rect b="b" l="l" r="r" t="t"/>
                <a:pathLst>
                  <a:path extrusionOk="0" h="274" w="1871">
                    <a:moveTo>
                      <a:pt x="0" y="0"/>
                    </a:moveTo>
                    <a:lnTo>
                      <a:pt x="0" y="273"/>
                    </a:lnTo>
                    <a:lnTo>
                      <a:pt x="1871" y="273"/>
                    </a:lnTo>
                    <a:lnTo>
                      <a:pt x="1871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22"/>
              <p:cNvSpPr/>
              <p:nvPr/>
            </p:nvSpPr>
            <p:spPr>
              <a:xfrm rot="10800000">
                <a:off x="4748923" y="2955859"/>
                <a:ext cx="114827" cy="17135"/>
              </a:xfrm>
              <a:custGeom>
                <a:rect b="b" l="l" r="r" t="t"/>
                <a:pathLst>
                  <a:path extrusionOk="0" h="268" w="1796">
                    <a:moveTo>
                      <a:pt x="1" y="0"/>
                    </a:moveTo>
                    <a:lnTo>
                      <a:pt x="1" y="267"/>
                    </a:lnTo>
                    <a:lnTo>
                      <a:pt x="1795" y="267"/>
                    </a:ln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22"/>
              <p:cNvSpPr/>
              <p:nvPr/>
            </p:nvSpPr>
            <p:spPr>
              <a:xfrm rot="10800000">
                <a:off x="4886704" y="2955859"/>
                <a:ext cx="119622" cy="17135"/>
              </a:xfrm>
              <a:custGeom>
                <a:rect b="b" l="l" r="r" t="t"/>
                <a:pathLst>
                  <a:path extrusionOk="0" h="268" w="1871">
                    <a:moveTo>
                      <a:pt x="0" y="0"/>
                    </a:moveTo>
                    <a:lnTo>
                      <a:pt x="0" y="267"/>
                    </a:lnTo>
                    <a:lnTo>
                      <a:pt x="1871" y="267"/>
                    </a:lnTo>
                    <a:lnTo>
                      <a:pt x="1871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22"/>
              <p:cNvSpPr/>
              <p:nvPr/>
            </p:nvSpPr>
            <p:spPr>
              <a:xfrm rot="10800000">
                <a:off x="4748923" y="2916475"/>
                <a:ext cx="114827" cy="17454"/>
              </a:xfrm>
              <a:custGeom>
                <a:rect b="b" l="l" r="r" t="t"/>
                <a:pathLst>
                  <a:path extrusionOk="0" h="273" w="1796">
                    <a:moveTo>
                      <a:pt x="1" y="0"/>
                    </a:moveTo>
                    <a:lnTo>
                      <a:pt x="1" y="273"/>
                    </a:lnTo>
                    <a:lnTo>
                      <a:pt x="1795" y="273"/>
                    </a:ln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22"/>
              <p:cNvSpPr/>
              <p:nvPr/>
            </p:nvSpPr>
            <p:spPr>
              <a:xfrm rot="10800000">
                <a:off x="4886704" y="2916475"/>
                <a:ext cx="119622" cy="17454"/>
              </a:xfrm>
              <a:custGeom>
                <a:rect b="b" l="l" r="r" t="t"/>
                <a:pathLst>
                  <a:path extrusionOk="0" h="273" w="1871">
                    <a:moveTo>
                      <a:pt x="0" y="0"/>
                    </a:moveTo>
                    <a:lnTo>
                      <a:pt x="0" y="273"/>
                    </a:lnTo>
                    <a:lnTo>
                      <a:pt x="1871" y="273"/>
                    </a:lnTo>
                    <a:lnTo>
                      <a:pt x="1871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0" name="Google Shape;1460;p22"/>
              <p:cNvSpPr/>
              <p:nvPr/>
            </p:nvSpPr>
            <p:spPr>
              <a:xfrm rot="10800000">
                <a:off x="4748923" y="2877730"/>
                <a:ext cx="114827" cy="17199"/>
              </a:xfrm>
              <a:custGeom>
                <a:rect b="b" l="l" r="r" t="t"/>
                <a:pathLst>
                  <a:path extrusionOk="0" h="269" w="1796">
                    <a:moveTo>
                      <a:pt x="1" y="1"/>
                    </a:moveTo>
                    <a:lnTo>
                      <a:pt x="1" y="268"/>
                    </a:lnTo>
                    <a:lnTo>
                      <a:pt x="1795" y="268"/>
                    </a:lnTo>
                    <a:lnTo>
                      <a:pt x="179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22"/>
              <p:cNvSpPr/>
              <p:nvPr/>
            </p:nvSpPr>
            <p:spPr>
              <a:xfrm rot="10800000">
                <a:off x="4886704" y="2877730"/>
                <a:ext cx="119622" cy="17199"/>
              </a:xfrm>
              <a:custGeom>
                <a:rect b="b" l="l" r="r" t="t"/>
                <a:pathLst>
                  <a:path extrusionOk="0" h="269" w="1871">
                    <a:moveTo>
                      <a:pt x="0" y="1"/>
                    </a:moveTo>
                    <a:lnTo>
                      <a:pt x="0" y="268"/>
                    </a:lnTo>
                    <a:lnTo>
                      <a:pt x="1871" y="268"/>
                    </a:lnTo>
                    <a:lnTo>
                      <a:pt x="187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22"/>
              <p:cNvSpPr/>
              <p:nvPr/>
            </p:nvSpPr>
            <p:spPr>
              <a:xfrm rot="10800000">
                <a:off x="4748923" y="2838729"/>
                <a:ext cx="114827" cy="17135"/>
              </a:xfrm>
              <a:custGeom>
                <a:rect b="b" l="l" r="r" t="t"/>
                <a:pathLst>
                  <a:path extrusionOk="0" h="268" w="1796">
                    <a:moveTo>
                      <a:pt x="1" y="1"/>
                    </a:moveTo>
                    <a:lnTo>
                      <a:pt x="1" y="268"/>
                    </a:lnTo>
                    <a:lnTo>
                      <a:pt x="1795" y="268"/>
                    </a:lnTo>
                    <a:lnTo>
                      <a:pt x="179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22"/>
              <p:cNvSpPr/>
              <p:nvPr/>
            </p:nvSpPr>
            <p:spPr>
              <a:xfrm rot="10800000">
                <a:off x="4886704" y="2838729"/>
                <a:ext cx="119622" cy="17135"/>
              </a:xfrm>
              <a:custGeom>
                <a:rect b="b" l="l" r="r" t="t"/>
                <a:pathLst>
                  <a:path extrusionOk="0" h="268" w="1871">
                    <a:moveTo>
                      <a:pt x="0" y="1"/>
                    </a:moveTo>
                    <a:lnTo>
                      <a:pt x="0" y="268"/>
                    </a:lnTo>
                    <a:lnTo>
                      <a:pt x="1871" y="268"/>
                    </a:lnTo>
                    <a:lnTo>
                      <a:pt x="1871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22"/>
              <p:cNvSpPr/>
              <p:nvPr/>
            </p:nvSpPr>
            <p:spPr>
              <a:xfrm rot="10800000">
                <a:off x="4748923" y="2799665"/>
                <a:ext cx="114827" cy="17135"/>
              </a:xfrm>
              <a:custGeom>
                <a:rect b="b" l="l" r="r" t="t"/>
                <a:pathLst>
                  <a:path extrusionOk="0" h="268" w="1796">
                    <a:moveTo>
                      <a:pt x="1" y="1"/>
                    </a:moveTo>
                    <a:lnTo>
                      <a:pt x="1" y="268"/>
                    </a:lnTo>
                    <a:lnTo>
                      <a:pt x="1795" y="268"/>
                    </a:lnTo>
                    <a:lnTo>
                      <a:pt x="1795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22"/>
              <p:cNvSpPr/>
              <p:nvPr/>
            </p:nvSpPr>
            <p:spPr>
              <a:xfrm rot="10800000">
                <a:off x="4886704" y="2799665"/>
                <a:ext cx="119622" cy="17135"/>
              </a:xfrm>
              <a:custGeom>
                <a:rect b="b" l="l" r="r" t="t"/>
                <a:pathLst>
                  <a:path extrusionOk="0" h="268" w="1871">
                    <a:moveTo>
                      <a:pt x="0" y="1"/>
                    </a:moveTo>
                    <a:lnTo>
                      <a:pt x="0" y="268"/>
                    </a:lnTo>
                    <a:lnTo>
                      <a:pt x="1871" y="268"/>
                    </a:lnTo>
                    <a:lnTo>
                      <a:pt x="187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22"/>
              <p:cNvSpPr/>
              <p:nvPr/>
            </p:nvSpPr>
            <p:spPr>
              <a:xfrm rot="10800000">
                <a:off x="4748923" y="2760600"/>
                <a:ext cx="114827" cy="17135"/>
              </a:xfrm>
              <a:custGeom>
                <a:rect b="b" l="l" r="r" t="t"/>
                <a:pathLst>
                  <a:path extrusionOk="0" h="268" w="1796">
                    <a:moveTo>
                      <a:pt x="1" y="0"/>
                    </a:moveTo>
                    <a:lnTo>
                      <a:pt x="1" y="268"/>
                    </a:lnTo>
                    <a:lnTo>
                      <a:pt x="1795" y="268"/>
                    </a:ln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22"/>
              <p:cNvSpPr/>
              <p:nvPr/>
            </p:nvSpPr>
            <p:spPr>
              <a:xfrm rot="10800000">
                <a:off x="4886704" y="2760600"/>
                <a:ext cx="119622" cy="17135"/>
              </a:xfrm>
              <a:custGeom>
                <a:rect b="b" l="l" r="r" t="t"/>
                <a:pathLst>
                  <a:path extrusionOk="0" h="268" w="1871">
                    <a:moveTo>
                      <a:pt x="0" y="0"/>
                    </a:moveTo>
                    <a:lnTo>
                      <a:pt x="0" y="268"/>
                    </a:lnTo>
                    <a:lnTo>
                      <a:pt x="1871" y="268"/>
                    </a:lnTo>
                    <a:lnTo>
                      <a:pt x="1871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22"/>
              <p:cNvSpPr/>
              <p:nvPr/>
            </p:nvSpPr>
            <p:spPr>
              <a:xfrm rot="10800000">
                <a:off x="5098011" y="2700954"/>
                <a:ext cx="108817" cy="850208"/>
              </a:xfrm>
              <a:custGeom>
                <a:rect b="b" l="l" r="r" t="t"/>
                <a:pathLst>
                  <a:path extrusionOk="0" h="13298" w="1702">
                    <a:moveTo>
                      <a:pt x="0" y="1"/>
                    </a:moveTo>
                    <a:lnTo>
                      <a:pt x="0" y="13297"/>
                    </a:lnTo>
                    <a:lnTo>
                      <a:pt x="1702" y="13297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22"/>
              <p:cNvSpPr/>
              <p:nvPr/>
            </p:nvSpPr>
            <p:spPr>
              <a:xfrm rot="10800000">
                <a:off x="5067323" y="2700954"/>
                <a:ext cx="165656" cy="797909"/>
              </a:xfrm>
              <a:custGeom>
                <a:rect b="b" l="l" r="r" t="t"/>
                <a:pathLst>
                  <a:path extrusionOk="0" h="12480" w="2591">
                    <a:moveTo>
                      <a:pt x="0" y="1"/>
                    </a:moveTo>
                    <a:lnTo>
                      <a:pt x="0" y="12479"/>
                    </a:lnTo>
                    <a:lnTo>
                      <a:pt x="2591" y="12479"/>
                    </a:lnTo>
                    <a:lnTo>
                      <a:pt x="2591" y="1"/>
                    </a:ln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22"/>
              <p:cNvSpPr/>
              <p:nvPr/>
            </p:nvSpPr>
            <p:spPr>
              <a:xfrm rot="10800000">
                <a:off x="5028259" y="2700953"/>
                <a:ext cx="248324" cy="732311"/>
              </a:xfrm>
              <a:custGeom>
                <a:rect b="b" l="l" r="r" t="t"/>
                <a:pathLst>
                  <a:path extrusionOk="0" h="11454" w="3884">
                    <a:moveTo>
                      <a:pt x="0" y="0"/>
                    </a:moveTo>
                    <a:lnTo>
                      <a:pt x="0" y="11453"/>
                    </a:lnTo>
                    <a:lnTo>
                      <a:pt x="3884" y="11453"/>
                    </a:lnTo>
                    <a:lnTo>
                      <a:pt x="3884" y="0"/>
                    </a:lnTo>
                    <a:close/>
                  </a:path>
                </a:pathLst>
              </a:custGeom>
              <a:solidFill>
                <a:srgbClr val="B25E7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22"/>
              <p:cNvSpPr/>
              <p:nvPr/>
            </p:nvSpPr>
            <p:spPr>
              <a:xfrm rot="10800000">
                <a:off x="5206765" y="3315688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22"/>
              <p:cNvSpPr/>
              <p:nvPr/>
            </p:nvSpPr>
            <p:spPr>
              <a:xfrm rot="10800000">
                <a:off x="5159005" y="3315688"/>
                <a:ext cx="30433" cy="30433"/>
              </a:xfrm>
              <a:custGeom>
                <a:rect b="b" l="l" r="r" t="t"/>
                <a:pathLst>
                  <a:path extrusionOk="0" h="476" w="476">
                    <a:moveTo>
                      <a:pt x="1" y="1"/>
                    </a:moveTo>
                    <a:lnTo>
                      <a:pt x="1" y="475"/>
                    </a:lnTo>
                    <a:lnTo>
                      <a:pt x="475" y="475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22"/>
              <p:cNvSpPr/>
              <p:nvPr/>
            </p:nvSpPr>
            <p:spPr>
              <a:xfrm rot="10800000">
                <a:off x="5115401" y="3315688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22"/>
              <p:cNvSpPr/>
              <p:nvPr/>
            </p:nvSpPr>
            <p:spPr>
              <a:xfrm rot="10800000">
                <a:off x="5067322" y="3315688"/>
                <a:ext cx="30753" cy="30433"/>
              </a:xfrm>
              <a:custGeom>
                <a:rect b="b" l="l" r="r" t="t"/>
                <a:pathLst>
                  <a:path extrusionOk="0" h="476" w="481">
                    <a:moveTo>
                      <a:pt x="1" y="1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22"/>
              <p:cNvSpPr/>
              <p:nvPr/>
            </p:nvSpPr>
            <p:spPr>
              <a:xfrm rot="10800000">
                <a:off x="5206765" y="3263389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22"/>
              <p:cNvSpPr/>
              <p:nvPr/>
            </p:nvSpPr>
            <p:spPr>
              <a:xfrm rot="10800000">
                <a:off x="5159005" y="3263389"/>
                <a:ext cx="30433" cy="34972"/>
              </a:xfrm>
              <a:custGeom>
                <a:rect b="b" l="l" r="r" t="t"/>
                <a:pathLst>
                  <a:path extrusionOk="0" h="547" w="476">
                    <a:moveTo>
                      <a:pt x="1" y="1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22"/>
              <p:cNvSpPr/>
              <p:nvPr/>
            </p:nvSpPr>
            <p:spPr>
              <a:xfrm rot="10800000">
                <a:off x="5115401" y="3263389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22"/>
              <p:cNvSpPr/>
              <p:nvPr/>
            </p:nvSpPr>
            <p:spPr>
              <a:xfrm rot="10800000">
                <a:off x="5067322" y="3263389"/>
                <a:ext cx="30753" cy="34972"/>
              </a:xfrm>
              <a:custGeom>
                <a:rect b="b" l="l" r="r" t="t"/>
                <a:pathLst>
                  <a:path extrusionOk="0" h="547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22"/>
              <p:cNvSpPr/>
              <p:nvPr/>
            </p:nvSpPr>
            <p:spPr>
              <a:xfrm rot="10800000">
                <a:off x="5206765" y="321530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22"/>
              <p:cNvSpPr/>
              <p:nvPr/>
            </p:nvSpPr>
            <p:spPr>
              <a:xfrm rot="10800000">
                <a:off x="5159005" y="3215309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1"/>
                    </a:moveTo>
                    <a:lnTo>
                      <a:pt x="1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22"/>
              <p:cNvSpPr/>
              <p:nvPr/>
            </p:nvSpPr>
            <p:spPr>
              <a:xfrm rot="10800000">
                <a:off x="5115401" y="321530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22"/>
              <p:cNvSpPr/>
              <p:nvPr/>
            </p:nvSpPr>
            <p:spPr>
              <a:xfrm rot="10800000">
                <a:off x="5067322" y="3215309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22"/>
              <p:cNvSpPr/>
              <p:nvPr/>
            </p:nvSpPr>
            <p:spPr>
              <a:xfrm rot="10800000">
                <a:off x="5206765" y="316301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22"/>
              <p:cNvSpPr/>
              <p:nvPr/>
            </p:nvSpPr>
            <p:spPr>
              <a:xfrm rot="10800000">
                <a:off x="5159005" y="3163010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1"/>
                    </a:moveTo>
                    <a:lnTo>
                      <a:pt x="1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22"/>
              <p:cNvSpPr/>
              <p:nvPr/>
            </p:nvSpPr>
            <p:spPr>
              <a:xfrm rot="10800000">
                <a:off x="5115401" y="316301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 rot="10800000">
                <a:off x="5067322" y="3163010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 rot="10800000">
                <a:off x="5206765" y="311071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22"/>
              <p:cNvSpPr/>
              <p:nvPr/>
            </p:nvSpPr>
            <p:spPr>
              <a:xfrm rot="10800000">
                <a:off x="5159005" y="3110711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1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22"/>
              <p:cNvSpPr/>
              <p:nvPr/>
            </p:nvSpPr>
            <p:spPr>
              <a:xfrm rot="10800000">
                <a:off x="5115401" y="311071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 rot="10800000">
                <a:off x="5067322" y="3110711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22"/>
              <p:cNvSpPr/>
              <p:nvPr/>
            </p:nvSpPr>
            <p:spPr>
              <a:xfrm rot="10800000">
                <a:off x="5206765" y="3062887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2" name="Google Shape;1492;p22"/>
              <p:cNvSpPr/>
              <p:nvPr/>
            </p:nvSpPr>
            <p:spPr>
              <a:xfrm rot="10800000">
                <a:off x="5159005" y="3062887"/>
                <a:ext cx="30433" cy="30433"/>
              </a:xfrm>
              <a:custGeom>
                <a:rect b="b" l="l" r="r" t="t"/>
                <a:pathLst>
                  <a:path extrusionOk="0" h="476" w="476">
                    <a:moveTo>
                      <a:pt x="1" y="1"/>
                    </a:moveTo>
                    <a:lnTo>
                      <a:pt x="1" y="475"/>
                    </a:lnTo>
                    <a:lnTo>
                      <a:pt x="475" y="475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22"/>
              <p:cNvSpPr/>
              <p:nvPr/>
            </p:nvSpPr>
            <p:spPr>
              <a:xfrm rot="10800000">
                <a:off x="5115401" y="3062887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22"/>
              <p:cNvSpPr/>
              <p:nvPr/>
            </p:nvSpPr>
            <p:spPr>
              <a:xfrm rot="10800000">
                <a:off x="5067322" y="3062887"/>
                <a:ext cx="30753" cy="30433"/>
              </a:xfrm>
              <a:custGeom>
                <a:rect b="b" l="l" r="r" t="t"/>
                <a:pathLst>
                  <a:path extrusionOk="0" h="476" w="481">
                    <a:moveTo>
                      <a:pt x="1" y="1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5" name="Google Shape;1495;p22"/>
              <p:cNvSpPr/>
              <p:nvPr/>
            </p:nvSpPr>
            <p:spPr>
              <a:xfrm rot="10800000">
                <a:off x="5206765" y="3010588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6" name="Google Shape;1496;p22"/>
              <p:cNvSpPr/>
              <p:nvPr/>
            </p:nvSpPr>
            <p:spPr>
              <a:xfrm rot="10800000">
                <a:off x="5159005" y="3010588"/>
                <a:ext cx="30433" cy="34972"/>
              </a:xfrm>
              <a:custGeom>
                <a:rect b="b" l="l" r="r" t="t"/>
                <a:pathLst>
                  <a:path extrusionOk="0" h="547" w="476">
                    <a:moveTo>
                      <a:pt x="1" y="1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22"/>
              <p:cNvSpPr/>
              <p:nvPr/>
            </p:nvSpPr>
            <p:spPr>
              <a:xfrm rot="10800000">
                <a:off x="5115401" y="3010588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22"/>
              <p:cNvSpPr/>
              <p:nvPr/>
            </p:nvSpPr>
            <p:spPr>
              <a:xfrm rot="10800000">
                <a:off x="5067322" y="3010588"/>
                <a:ext cx="30753" cy="34972"/>
              </a:xfrm>
              <a:custGeom>
                <a:rect b="b" l="l" r="r" t="t"/>
                <a:pathLst>
                  <a:path extrusionOk="0" h="547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22"/>
              <p:cNvSpPr/>
              <p:nvPr/>
            </p:nvSpPr>
            <p:spPr>
              <a:xfrm rot="10800000">
                <a:off x="5206765" y="296250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22"/>
              <p:cNvSpPr/>
              <p:nvPr/>
            </p:nvSpPr>
            <p:spPr>
              <a:xfrm rot="10800000">
                <a:off x="5159005" y="2962508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1"/>
                    </a:moveTo>
                    <a:lnTo>
                      <a:pt x="1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1" name="Google Shape;1501;p22"/>
              <p:cNvSpPr/>
              <p:nvPr/>
            </p:nvSpPr>
            <p:spPr>
              <a:xfrm rot="10800000">
                <a:off x="5115401" y="296250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22"/>
              <p:cNvSpPr/>
              <p:nvPr/>
            </p:nvSpPr>
            <p:spPr>
              <a:xfrm rot="10800000">
                <a:off x="5067322" y="2962508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22"/>
              <p:cNvSpPr/>
              <p:nvPr/>
            </p:nvSpPr>
            <p:spPr>
              <a:xfrm rot="10800000">
                <a:off x="5206765" y="291020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22"/>
              <p:cNvSpPr/>
              <p:nvPr/>
            </p:nvSpPr>
            <p:spPr>
              <a:xfrm rot="10800000">
                <a:off x="5159005" y="2910209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1"/>
                    </a:moveTo>
                    <a:lnTo>
                      <a:pt x="1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22"/>
              <p:cNvSpPr/>
              <p:nvPr/>
            </p:nvSpPr>
            <p:spPr>
              <a:xfrm rot="10800000">
                <a:off x="5115401" y="291020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22"/>
              <p:cNvSpPr/>
              <p:nvPr/>
            </p:nvSpPr>
            <p:spPr>
              <a:xfrm rot="10800000">
                <a:off x="5067322" y="2910209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22"/>
              <p:cNvSpPr/>
              <p:nvPr/>
            </p:nvSpPr>
            <p:spPr>
              <a:xfrm rot="10800000">
                <a:off x="5206765" y="285791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22"/>
              <p:cNvSpPr/>
              <p:nvPr/>
            </p:nvSpPr>
            <p:spPr>
              <a:xfrm rot="10800000">
                <a:off x="5159005" y="2857910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1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22"/>
              <p:cNvSpPr/>
              <p:nvPr/>
            </p:nvSpPr>
            <p:spPr>
              <a:xfrm rot="10800000">
                <a:off x="5115401" y="285791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22"/>
              <p:cNvSpPr/>
              <p:nvPr/>
            </p:nvSpPr>
            <p:spPr>
              <a:xfrm rot="10800000">
                <a:off x="5067322" y="2857910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22"/>
              <p:cNvSpPr/>
              <p:nvPr/>
            </p:nvSpPr>
            <p:spPr>
              <a:xfrm rot="10800000">
                <a:off x="5206765" y="2810086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22"/>
              <p:cNvSpPr/>
              <p:nvPr/>
            </p:nvSpPr>
            <p:spPr>
              <a:xfrm rot="10800000">
                <a:off x="5159005" y="2810086"/>
                <a:ext cx="30433" cy="30433"/>
              </a:xfrm>
              <a:custGeom>
                <a:rect b="b" l="l" r="r" t="t"/>
                <a:pathLst>
                  <a:path extrusionOk="0" h="476" w="476">
                    <a:moveTo>
                      <a:pt x="1" y="1"/>
                    </a:moveTo>
                    <a:lnTo>
                      <a:pt x="1" y="475"/>
                    </a:lnTo>
                    <a:lnTo>
                      <a:pt x="475" y="475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22"/>
              <p:cNvSpPr/>
              <p:nvPr/>
            </p:nvSpPr>
            <p:spPr>
              <a:xfrm rot="10800000">
                <a:off x="5115401" y="2810086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22"/>
              <p:cNvSpPr/>
              <p:nvPr/>
            </p:nvSpPr>
            <p:spPr>
              <a:xfrm rot="10800000">
                <a:off x="5067322" y="2810086"/>
                <a:ext cx="30753" cy="30433"/>
              </a:xfrm>
              <a:custGeom>
                <a:rect b="b" l="l" r="r" t="t"/>
                <a:pathLst>
                  <a:path extrusionOk="0" h="476" w="481">
                    <a:moveTo>
                      <a:pt x="1" y="1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22"/>
              <p:cNvSpPr/>
              <p:nvPr/>
            </p:nvSpPr>
            <p:spPr>
              <a:xfrm rot="10800000">
                <a:off x="5206765" y="2757787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22"/>
              <p:cNvSpPr/>
              <p:nvPr/>
            </p:nvSpPr>
            <p:spPr>
              <a:xfrm rot="10800000">
                <a:off x="5159005" y="2757787"/>
                <a:ext cx="30433" cy="34972"/>
              </a:xfrm>
              <a:custGeom>
                <a:rect b="b" l="l" r="r" t="t"/>
                <a:pathLst>
                  <a:path extrusionOk="0" h="547" w="476">
                    <a:moveTo>
                      <a:pt x="1" y="1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22"/>
              <p:cNvSpPr/>
              <p:nvPr/>
            </p:nvSpPr>
            <p:spPr>
              <a:xfrm rot="10800000">
                <a:off x="5115401" y="2757787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22"/>
              <p:cNvSpPr/>
              <p:nvPr/>
            </p:nvSpPr>
            <p:spPr>
              <a:xfrm rot="10800000">
                <a:off x="5067322" y="2757787"/>
                <a:ext cx="30753" cy="34972"/>
              </a:xfrm>
              <a:custGeom>
                <a:rect b="b" l="l" r="r" t="t"/>
                <a:pathLst>
                  <a:path extrusionOk="0" h="547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22"/>
              <p:cNvSpPr/>
              <p:nvPr/>
            </p:nvSpPr>
            <p:spPr>
              <a:xfrm rot="10800000">
                <a:off x="3964754" y="2700953"/>
                <a:ext cx="230869" cy="640948"/>
              </a:xfrm>
              <a:custGeom>
                <a:rect b="b" l="l" r="r" t="t"/>
                <a:pathLst>
                  <a:path extrusionOk="0" h="10025" w="3611">
                    <a:moveTo>
                      <a:pt x="0" y="0"/>
                    </a:moveTo>
                    <a:lnTo>
                      <a:pt x="0" y="10024"/>
                    </a:lnTo>
                    <a:lnTo>
                      <a:pt x="3611" y="10024"/>
                    </a:lnTo>
                    <a:lnTo>
                      <a:pt x="3611" y="0"/>
                    </a:lnTo>
                    <a:close/>
                  </a:path>
                </a:pathLst>
              </a:custGeom>
              <a:solidFill>
                <a:srgbClr val="B25E7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22"/>
              <p:cNvSpPr/>
              <p:nvPr/>
            </p:nvSpPr>
            <p:spPr>
              <a:xfrm rot="10800000">
                <a:off x="3986364" y="2770702"/>
                <a:ext cx="191805" cy="26213"/>
              </a:xfrm>
              <a:custGeom>
                <a:rect b="b" l="l" r="r" t="t"/>
                <a:pathLst>
                  <a:path extrusionOk="0" h="410" w="3000">
                    <a:moveTo>
                      <a:pt x="0" y="0"/>
                    </a:moveTo>
                    <a:lnTo>
                      <a:pt x="0" y="409"/>
                    </a:lnTo>
                    <a:lnTo>
                      <a:pt x="3000" y="409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22"/>
              <p:cNvSpPr/>
              <p:nvPr/>
            </p:nvSpPr>
            <p:spPr>
              <a:xfrm rot="10800000">
                <a:off x="3986364" y="2831696"/>
                <a:ext cx="191805" cy="17518"/>
              </a:xfrm>
              <a:custGeom>
                <a:rect b="b" l="l" r="r" t="t"/>
                <a:pathLst>
                  <a:path extrusionOk="0" h="274" w="3000">
                    <a:moveTo>
                      <a:pt x="0" y="0"/>
                    </a:moveTo>
                    <a:lnTo>
                      <a:pt x="0" y="273"/>
                    </a:lnTo>
                    <a:lnTo>
                      <a:pt x="3000" y="273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22"/>
              <p:cNvSpPr/>
              <p:nvPr/>
            </p:nvSpPr>
            <p:spPr>
              <a:xfrm rot="10800000">
                <a:off x="3986364" y="2892755"/>
                <a:ext cx="191805" cy="21994"/>
              </a:xfrm>
              <a:custGeom>
                <a:rect b="b" l="l" r="r" t="t"/>
                <a:pathLst>
                  <a:path extrusionOk="0" h="344" w="3000">
                    <a:moveTo>
                      <a:pt x="0" y="0"/>
                    </a:moveTo>
                    <a:lnTo>
                      <a:pt x="0" y="344"/>
                    </a:lnTo>
                    <a:lnTo>
                      <a:pt x="3000" y="344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22"/>
              <p:cNvSpPr/>
              <p:nvPr/>
            </p:nvSpPr>
            <p:spPr>
              <a:xfrm rot="10800000">
                <a:off x="3986364" y="2958289"/>
                <a:ext cx="191805" cy="21674"/>
              </a:xfrm>
              <a:custGeom>
                <a:rect b="b" l="l" r="r" t="t"/>
                <a:pathLst>
                  <a:path extrusionOk="0" h="339" w="3000">
                    <a:moveTo>
                      <a:pt x="0" y="0"/>
                    </a:moveTo>
                    <a:lnTo>
                      <a:pt x="0" y="338"/>
                    </a:lnTo>
                    <a:lnTo>
                      <a:pt x="3000" y="338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22"/>
              <p:cNvSpPr/>
              <p:nvPr/>
            </p:nvSpPr>
            <p:spPr>
              <a:xfrm rot="10800000">
                <a:off x="3986364" y="3014807"/>
                <a:ext cx="191805" cy="21994"/>
              </a:xfrm>
              <a:custGeom>
                <a:rect b="b" l="l" r="r" t="t"/>
                <a:pathLst>
                  <a:path extrusionOk="0" h="344" w="3000">
                    <a:moveTo>
                      <a:pt x="0" y="0"/>
                    </a:moveTo>
                    <a:lnTo>
                      <a:pt x="0" y="344"/>
                    </a:lnTo>
                    <a:lnTo>
                      <a:pt x="3000" y="344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22"/>
              <p:cNvSpPr/>
              <p:nvPr/>
            </p:nvSpPr>
            <p:spPr>
              <a:xfrm rot="10800000">
                <a:off x="3986364" y="3075802"/>
                <a:ext cx="191805" cy="22058"/>
              </a:xfrm>
              <a:custGeom>
                <a:rect b="b" l="l" r="r" t="t"/>
                <a:pathLst>
                  <a:path extrusionOk="0" h="345" w="3000">
                    <a:moveTo>
                      <a:pt x="0" y="1"/>
                    </a:moveTo>
                    <a:lnTo>
                      <a:pt x="0" y="344"/>
                    </a:lnTo>
                    <a:lnTo>
                      <a:pt x="3000" y="344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22"/>
              <p:cNvSpPr/>
              <p:nvPr/>
            </p:nvSpPr>
            <p:spPr>
              <a:xfrm rot="10800000">
                <a:off x="3986364" y="3141336"/>
                <a:ext cx="191805" cy="21738"/>
              </a:xfrm>
              <a:custGeom>
                <a:rect b="b" l="l" r="r" t="t"/>
                <a:pathLst>
                  <a:path extrusionOk="0" h="340" w="3000">
                    <a:moveTo>
                      <a:pt x="0" y="1"/>
                    </a:moveTo>
                    <a:lnTo>
                      <a:pt x="0" y="339"/>
                    </a:lnTo>
                    <a:lnTo>
                      <a:pt x="3000" y="339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22"/>
              <p:cNvSpPr/>
              <p:nvPr/>
            </p:nvSpPr>
            <p:spPr>
              <a:xfrm rot="10800000">
                <a:off x="3986364" y="3197855"/>
                <a:ext cx="191805" cy="22058"/>
              </a:xfrm>
              <a:custGeom>
                <a:rect b="b" l="l" r="r" t="t"/>
                <a:pathLst>
                  <a:path extrusionOk="0" h="345" w="3000">
                    <a:moveTo>
                      <a:pt x="0" y="1"/>
                    </a:moveTo>
                    <a:lnTo>
                      <a:pt x="0" y="344"/>
                    </a:lnTo>
                    <a:lnTo>
                      <a:pt x="3000" y="344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22"/>
              <p:cNvSpPr/>
              <p:nvPr/>
            </p:nvSpPr>
            <p:spPr>
              <a:xfrm rot="10800000">
                <a:off x="3986364" y="3258849"/>
                <a:ext cx="191805" cy="22058"/>
              </a:xfrm>
              <a:custGeom>
                <a:rect b="b" l="l" r="r" t="t"/>
                <a:pathLst>
                  <a:path extrusionOk="0" h="345" w="3000">
                    <a:moveTo>
                      <a:pt x="0" y="0"/>
                    </a:moveTo>
                    <a:lnTo>
                      <a:pt x="0" y="344"/>
                    </a:lnTo>
                    <a:lnTo>
                      <a:pt x="3000" y="344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22"/>
              <p:cNvSpPr/>
              <p:nvPr/>
            </p:nvSpPr>
            <p:spPr>
              <a:xfrm rot="10800000">
                <a:off x="3986364" y="3293758"/>
                <a:ext cx="191805" cy="21994"/>
              </a:xfrm>
              <a:custGeom>
                <a:rect b="b" l="l" r="r" t="t"/>
                <a:pathLst>
                  <a:path extrusionOk="0" h="344" w="3000">
                    <a:moveTo>
                      <a:pt x="0" y="0"/>
                    </a:moveTo>
                    <a:lnTo>
                      <a:pt x="0" y="344"/>
                    </a:lnTo>
                    <a:lnTo>
                      <a:pt x="3000" y="344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22"/>
              <p:cNvSpPr/>
              <p:nvPr/>
            </p:nvSpPr>
            <p:spPr>
              <a:xfrm rot="10800000">
                <a:off x="3986364" y="3232699"/>
                <a:ext cx="191805" cy="17518"/>
              </a:xfrm>
              <a:custGeom>
                <a:rect b="b" l="l" r="r" t="t"/>
                <a:pathLst>
                  <a:path extrusionOk="0" h="274" w="3000">
                    <a:moveTo>
                      <a:pt x="0" y="0"/>
                    </a:moveTo>
                    <a:lnTo>
                      <a:pt x="0" y="273"/>
                    </a:lnTo>
                    <a:lnTo>
                      <a:pt x="3000" y="273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22"/>
              <p:cNvSpPr/>
              <p:nvPr/>
            </p:nvSpPr>
            <p:spPr>
              <a:xfrm rot="10800000">
                <a:off x="3986364" y="3167549"/>
                <a:ext cx="191805" cy="21674"/>
              </a:xfrm>
              <a:custGeom>
                <a:rect b="b" l="l" r="r" t="t"/>
                <a:pathLst>
                  <a:path extrusionOk="0" h="339" w="3000">
                    <a:moveTo>
                      <a:pt x="0" y="1"/>
                    </a:moveTo>
                    <a:lnTo>
                      <a:pt x="0" y="339"/>
                    </a:lnTo>
                    <a:lnTo>
                      <a:pt x="3000" y="339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22"/>
              <p:cNvSpPr/>
              <p:nvPr/>
            </p:nvSpPr>
            <p:spPr>
              <a:xfrm rot="10800000">
                <a:off x="3986364" y="3106491"/>
                <a:ext cx="191805" cy="26213"/>
              </a:xfrm>
              <a:custGeom>
                <a:rect b="b" l="l" r="r" t="t"/>
                <a:pathLst>
                  <a:path extrusionOk="0" h="410" w="3000">
                    <a:moveTo>
                      <a:pt x="0" y="0"/>
                    </a:moveTo>
                    <a:lnTo>
                      <a:pt x="0" y="409"/>
                    </a:lnTo>
                    <a:lnTo>
                      <a:pt x="3000" y="409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22"/>
              <p:cNvSpPr/>
              <p:nvPr/>
            </p:nvSpPr>
            <p:spPr>
              <a:xfrm rot="10800000">
                <a:off x="3986364" y="3049652"/>
                <a:ext cx="191805" cy="17518"/>
              </a:xfrm>
              <a:custGeom>
                <a:rect b="b" l="l" r="r" t="t"/>
                <a:pathLst>
                  <a:path extrusionOk="0" h="274" w="3000">
                    <a:moveTo>
                      <a:pt x="0" y="1"/>
                    </a:moveTo>
                    <a:lnTo>
                      <a:pt x="0" y="273"/>
                    </a:lnTo>
                    <a:lnTo>
                      <a:pt x="3000" y="273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22"/>
              <p:cNvSpPr/>
              <p:nvPr/>
            </p:nvSpPr>
            <p:spPr>
              <a:xfrm rot="10800000">
                <a:off x="3986364" y="2984438"/>
                <a:ext cx="191805" cy="21674"/>
              </a:xfrm>
              <a:custGeom>
                <a:rect b="b" l="l" r="r" t="t"/>
                <a:pathLst>
                  <a:path extrusionOk="0" h="339" w="3000">
                    <a:moveTo>
                      <a:pt x="0" y="0"/>
                    </a:moveTo>
                    <a:lnTo>
                      <a:pt x="0" y="338"/>
                    </a:lnTo>
                    <a:lnTo>
                      <a:pt x="3000" y="338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22"/>
              <p:cNvSpPr/>
              <p:nvPr/>
            </p:nvSpPr>
            <p:spPr>
              <a:xfrm rot="10800000">
                <a:off x="3986364" y="2923444"/>
                <a:ext cx="191805" cy="26213"/>
              </a:xfrm>
              <a:custGeom>
                <a:rect b="b" l="l" r="r" t="t"/>
                <a:pathLst>
                  <a:path extrusionOk="0" h="410" w="3000">
                    <a:moveTo>
                      <a:pt x="0" y="1"/>
                    </a:moveTo>
                    <a:lnTo>
                      <a:pt x="0" y="410"/>
                    </a:lnTo>
                    <a:lnTo>
                      <a:pt x="3000" y="410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6" name="Google Shape;1536;p22"/>
              <p:cNvSpPr/>
              <p:nvPr/>
            </p:nvSpPr>
            <p:spPr>
              <a:xfrm rot="10800000">
                <a:off x="3986364" y="2866605"/>
                <a:ext cx="191805" cy="17518"/>
              </a:xfrm>
              <a:custGeom>
                <a:rect b="b" l="l" r="r" t="t"/>
                <a:pathLst>
                  <a:path extrusionOk="0" h="274" w="3000">
                    <a:moveTo>
                      <a:pt x="0" y="1"/>
                    </a:moveTo>
                    <a:lnTo>
                      <a:pt x="0" y="274"/>
                    </a:lnTo>
                    <a:lnTo>
                      <a:pt x="3000" y="274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22"/>
              <p:cNvSpPr/>
              <p:nvPr/>
            </p:nvSpPr>
            <p:spPr>
              <a:xfrm rot="10800000">
                <a:off x="3986364" y="2801391"/>
                <a:ext cx="191805" cy="21674"/>
              </a:xfrm>
              <a:custGeom>
                <a:rect b="b" l="l" r="r" t="t"/>
                <a:pathLst>
                  <a:path extrusionOk="0" h="339" w="3000">
                    <a:moveTo>
                      <a:pt x="0" y="0"/>
                    </a:moveTo>
                    <a:lnTo>
                      <a:pt x="0" y="339"/>
                    </a:lnTo>
                    <a:lnTo>
                      <a:pt x="3000" y="339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22"/>
              <p:cNvSpPr/>
              <p:nvPr/>
            </p:nvSpPr>
            <p:spPr>
              <a:xfrm rot="10800000">
                <a:off x="3986364" y="2740397"/>
                <a:ext cx="191805" cy="21674"/>
              </a:xfrm>
              <a:custGeom>
                <a:rect b="b" l="l" r="r" t="t"/>
                <a:pathLst>
                  <a:path extrusionOk="0" h="339" w="3000">
                    <a:moveTo>
                      <a:pt x="0" y="1"/>
                    </a:moveTo>
                    <a:lnTo>
                      <a:pt x="0" y="339"/>
                    </a:lnTo>
                    <a:lnTo>
                      <a:pt x="3000" y="339"/>
                    </a:lnTo>
                    <a:lnTo>
                      <a:pt x="300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22"/>
              <p:cNvSpPr/>
              <p:nvPr/>
            </p:nvSpPr>
            <p:spPr>
              <a:xfrm rot="10800000">
                <a:off x="4296005" y="2700954"/>
                <a:ext cx="305162" cy="858903"/>
              </a:xfrm>
              <a:custGeom>
                <a:rect b="b" l="l" r="r" t="t"/>
                <a:pathLst>
                  <a:path extrusionOk="0" h="13434" w="4773">
                    <a:moveTo>
                      <a:pt x="1" y="0"/>
                    </a:moveTo>
                    <a:lnTo>
                      <a:pt x="1" y="13433"/>
                    </a:lnTo>
                    <a:lnTo>
                      <a:pt x="4773" y="13433"/>
                    </a:lnTo>
                    <a:lnTo>
                      <a:pt x="4773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22"/>
              <p:cNvSpPr/>
              <p:nvPr/>
            </p:nvSpPr>
            <p:spPr>
              <a:xfrm rot="10800000">
                <a:off x="4322154" y="3476805"/>
                <a:ext cx="257019" cy="26213"/>
              </a:xfrm>
              <a:custGeom>
                <a:rect b="b" l="l" r="r" t="t"/>
                <a:pathLst>
                  <a:path extrusionOk="0" h="410" w="4020">
                    <a:moveTo>
                      <a:pt x="0" y="0"/>
                    </a:moveTo>
                    <a:lnTo>
                      <a:pt x="0" y="409"/>
                    </a:lnTo>
                    <a:lnTo>
                      <a:pt x="4020" y="409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22"/>
              <p:cNvSpPr/>
              <p:nvPr/>
            </p:nvSpPr>
            <p:spPr>
              <a:xfrm rot="10800000">
                <a:off x="4322154" y="3398356"/>
                <a:ext cx="257019" cy="26213"/>
              </a:xfrm>
              <a:custGeom>
                <a:rect b="b" l="l" r="r" t="t"/>
                <a:pathLst>
                  <a:path extrusionOk="0" h="410" w="4020">
                    <a:moveTo>
                      <a:pt x="0" y="0"/>
                    </a:moveTo>
                    <a:lnTo>
                      <a:pt x="0" y="410"/>
                    </a:lnTo>
                    <a:lnTo>
                      <a:pt x="4020" y="410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22"/>
              <p:cNvSpPr/>
              <p:nvPr/>
            </p:nvSpPr>
            <p:spPr>
              <a:xfrm rot="10800000">
                <a:off x="4322154" y="3315688"/>
                <a:ext cx="257019" cy="26213"/>
              </a:xfrm>
              <a:custGeom>
                <a:rect b="b" l="l" r="r" t="t"/>
                <a:pathLst>
                  <a:path extrusionOk="0" h="410" w="4020">
                    <a:moveTo>
                      <a:pt x="0" y="0"/>
                    </a:moveTo>
                    <a:lnTo>
                      <a:pt x="0" y="409"/>
                    </a:lnTo>
                    <a:lnTo>
                      <a:pt x="4020" y="409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22"/>
              <p:cNvSpPr/>
              <p:nvPr/>
            </p:nvSpPr>
            <p:spPr>
              <a:xfrm rot="10800000">
                <a:off x="4322154" y="3237239"/>
                <a:ext cx="257019" cy="26213"/>
              </a:xfrm>
              <a:custGeom>
                <a:rect b="b" l="l" r="r" t="t"/>
                <a:pathLst>
                  <a:path extrusionOk="0" h="410" w="4020">
                    <a:moveTo>
                      <a:pt x="0" y="0"/>
                    </a:moveTo>
                    <a:lnTo>
                      <a:pt x="0" y="409"/>
                    </a:lnTo>
                    <a:lnTo>
                      <a:pt x="4020" y="409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22"/>
              <p:cNvSpPr/>
              <p:nvPr/>
            </p:nvSpPr>
            <p:spPr>
              <a:xfrm rot="10800000">
                <a:off x="4322154" y="3158790"/>
                <a:ext cx="257019" cy="26213"/>
              </a:xfrm>
              <a:custGeom>
                <a:rect b="b" l="l" r="r" t="t"/>
                <a:pathLst>
                  <a:path extrusionOk="0" h="410" w="4020">
                    <a:moveTo>
                      <a:pt x="0" y="0"/>
                    </a:moveTo>
                    <a:lnTo>
                      <a:pt x="0" y="409"/>
                    </a:lnTo>
                    <a:lnTo>
                      <a:pt x="4020" y="409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22"/>
              <p:cNvSpPr/>
              <p:nvPr/>
            </p:nvSpPr>
            <p:spPr>
              <a:xfrm rot="10800000">
                <a:off x="4322154" y="3080341"/>
                <a:ext cx="257019" cy="26213"/>
              </a:xfrm>
              <a:custGeom>
                <a:rect b="b" l="l" r="r" t="t"/>
                <a:pathLst>
                  <a:path extrusionOk="0" h="410" w="4020">
                    <a:moveTo>
                      <a:pt x="0" y="0"/>
                    </a:moveTo>
                    <a:lnTo>
                      <a:pt x="0" y="409"/>
                    </a:lnTo>
                    <a:lnTo>
                      <a:pt x="4020" y="409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22"/>
              <p:cNvSpPr/>
              <p:nvPr/>
            </p:nvSpPr>
            <p:spPr>
              <a:xfrm rot="10800000">
                <a:off x="4322154" y="3001893"/>
                <a:ext cx="257019" cy="26213"/>
              </a:xfrm>
              <a:custGeom>
                <a:rect b="b" l="l" r="r" t="t"/>
                <a:pathLst>
                  <a:path extrusionOk="0" h="410" w="4020">
                    <a:moveTo>
                      <a:pt x="0" y="1"/>
                    </a:moveTo>
                    <a:lnTo>
                      <a:pt x="0" y="410"/>
                    </a:lnTo>
                    <a:lnTo>
                      <a:pt x="4020" y="410"/>
                    </a:lnTo>
                    <a:lnTo>
                      <a:pt x="4020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22"/>
              <p:cNvSpPr/>
              <p:nvPr/>
            </p:nvSpPr>
            <p:spPr>
              <a:xfrm rot="10800000">
                <a:off x="4322154" y="2923444"/>
                <a:ext cx="257019" cy="30369"/>
              </a:xfrm>
              <a:custGeom>
                <a:rect b="b" l="l" r="r" t="t"/>
                <a:pathLst>
                  <a:path extrusionOk="0" h="475" w="4020">
                    <a:moveTo>
                      <a:pt x="0" y="0"/>
                    </a:moveTo>
                    <a:lnTo>
                      <a:pt x="0" y="475"/>
                    </a:lnTo>
                    <a:lnTo>
                      <a:pt x="4020" y="475"/>
                    </a:lnTo>
                    <a:lnTo>
                      <a:pt x="4020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22"/>
              <p:cNvSpPr/>
              <p:nvPr/>
            </p:nvSpPr>
            <p:spPr>
              <a:xfrm rot="10800000">
                <a:off x="4322154" y="2840456"/>
                <a:ext cx="257019" cy="30753"/>
              </a:xfrm>
              <a:custGeom>
                <a:rect b="b" l="l" r="r" t="t"/>
                <a:pathLst>
                  <a:path extrusionOk="0" h="481" w="4020">
                    <a:moveTo>
                      <a:pt x="0" y="1"/>
                    </a:moveTo>
                    <a:lnTo>
                      <a:pt x="0" y="481"/>
                    </a:lnTo>
                    <a:lnTo>
                      <a:pt x="4020" y="481"/>
                    </a:lnTo>
                    <a:lnTo>
                      <a:pt x="4020" y="1"/>
                    </a:lnTo>
                    <a:close/>
                  </a:path>
                </a:pathLst>
              </a:custGeom>
              <a:solidFill>
                <a:srgbClr val="A646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22"/>
              <p:cNvSpPr/>
              <p:nvPr/>
            </p:nvSpPr>
            <p:spPr>
              <a:xfrm rot="10800000">
                <a:off x="4322154" y="2762007"/>
                <a:ext cx="257019" cy="30753"/>
              </a:xfrm>
              <a:custGeom>
                <a:rect b="b" l="l" r="r" t="t"/>
                <a:pathLst>
                  <a:path extrusionOk="0" h="481" w="4020">
                    <a:moveTo>
                      <a:pt x="0" y="1"/>
                    </a:moveTo>
                    <a:lnTo>
                      <a:pt x="0" y="481"/>
                    </a:lnTo>
                    <a:lnTo>
                      <a:pt x="4020" y="481"/>
                    </a:lnTo>
                    <a:lnTo>
                      <a:pt x="402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22"/>
              <p:cNvSpPr/>
              <p:nvPr/>
            </p:nvSpPr>
            <p:spPr>
              <a:xfrm rot="10800000">
                <a:off x="4609799" y="2700955"/>
                <a:ext cx="108881" cy="993870"/>
              </a:xfrm>
              <a:custGeom>
                <a:rect b="b" l="l" r="r" t="t"/>
                <a:pathLst>
                  <a:path extrusionOk="0" h="15545" w="1703">
                    <a:moveTo>
                      <a:pt x="1" y="1"/>
                    </a:moveTo>
                    <a:lnTo>
                      <a:pt x="1" y="15544"/>
                    </a:lnTo>
                    <a:lnTo>
                      <a:pt x="1702" y="15544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22"/>
              <p:cNvSpPr/>
              <p:nvPr/>
            </p:nvSpPr>
            <p:spPr>
              <a:xfrm rot="10800000">
                <a:off x="4583650" y="2700955"/>
                <a:ext cx="165720" cy="980955"/>
              </a:xfrm>
              <a:custGeom>
                <a:rect b="b" l="l" r="r" t="t"/>
                <a:pathLst>
                  <a:path extrusionOk="0" h="15343" w="2592">
                    <a:moveTo>
                      <a:pt x="1" y="1"/>
                    </a:moveTo>
                    <a:lnTo>
                      <a:pt x="1" y="15342"/>
                    </a:lnTo>
                    <a:lnTo>
                      <a:pt x="2591" y="15342"/>
                    </a:lnTo>
                    <a:lnTo>
                      <a:pt x="2591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2" name="Google Shape;1552;p22"/>
              <p:cNvSpPr/>
              <p:nvPr/>
            </p:nvSpPr>
            <p:spPr>
              <a:xfrm rot="10800000">
                <a:off x="4561721" y="2700955"/>
                <a:ext cx="205103" cy="954805"/>
              </a:xfrm>
              <a:custGeom>
                <a:rect b="b" l="l" r="r" t="t"/>
                <a:pathLst>
                  <a:path extrusionOk="0" h="14934" w="3208">
                    <a:moveTo>
                      <a:pt x="1" y="1"/>
                    </a:moveTo>
                    <a:lnTo>
                      <a:pt x="1" y="14933"/>
                    </a:lnTo>
                    <a:lnTo>
                      <a:pt x="3208" y="14933"/>
                    </a:lnTo>
                    <a:lnTo>
                      <a:pt x="3208" y="1"/>
                    </a:ln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22"/>
              <p:cNvSpPr/>
              <p:nvPr/>
            </p:nvSpPr>
            <p:spPr>
              <a:xfrm rot="10800000">
                <a:off x="4718617" y="3441960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22"/>
              <p:cNvSpPr/>
              <p:nvPr/>
            </p:nvSpPr>
            <p:spPr>
              <a:xfrm rot="10800000">
                <a:off x="4675013" y="344196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22"/>
              <p:cNvSpPr/>
              <p:nvPr/>
            </p:nvSpPr>
            <p:spPr>
              <a:xfrm rot="10800000">
                <a:off x="4627253" y="3441960"/>
                <a:ext cx="30369" cy="34909"/>
              </a:xfrm>
              <a:custGeom>
                <a:rect b="b" l="l" r="r" t="t"/>
                <a:pathLst>
                  <a:path extrusionOk="0" h="546" w="475">
                    <a:moveTo>
                      <a:pt x="0" y="0"/>
                    </a:moveTo>
                    <a:lnTo>
                      <a:pt x="0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22"/>
              <p:cNvSpPr/>
              <p:nvPr/>
            </p:nvSpPr>
            <p:spPr>
              <a:xfrm rot="10800000">
                <a:off x="4583649" y="344196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22"/>
              <p:cNvSpPr/>
              <p:nvPr/>
            </p:nvSpPr>
            <p:spPr>
              <a:xfrm rot="10800000">
                <a:off x="4718617" y="3590163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22"/>
              <p:cNvSpPr/>
              <p:nvPr/>
            </p:nvSpPr>
            <p:spPr>
              <a:xfrm rot="10800000">
                <a:off x="4675013" y="3590163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22"/>
              <p:cNvSpPr/>
              <p:nvPr/>
            </p:nvSpPr>
            <p:spPr>
              <a:xfrm rot="10800000">
                <a:off x="4627253" y="3590163"/>
                <a:ext cx="30369" cy="30753"/>
              </a:xfrm>
              <a:custGeom>
                <a:rect b="b" l="l" r="r" t="t"/>
                <a:pathLst>
                  <a:path extrusionOk="0" h="481" w="475">
                    <a:moveTo>
                      <a:pt x="0" y="1"/>
                    </a:moveTo>
                    <a:lnTo>
                      <a:pt x="0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22"/>
              <p:cNvSpPr/>
              <p:nvPr/>
            </p:nvSpPr>
            <p:spPr>
              <a:xfrm rot="10800000">
                <a:off x="4583649" y="3590163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22"/>
              <p:cNvSpPr/>
              <p:nvPr/>
            </p:nvSpPr>
            <p:spPr>
              <a:xfrm rot="10800000">
                <a:off x="4718617" y="3537863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22"/>
              <p:cNvSpPr/>
              <p:nvPr/>
            </p:nvSpPr>
            <p:spPr>
              <a:xfrm rot="10800000">
                <a:off x="4675013" y="3537863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3" name="Google Shape;1563;p22"/>
              <p:cNvSpPr/>
              <p:nvPr/>
            </p:nvSpPr>
            <p:spPr>
              <a:xfrm rot="10800000">
                <a:off x="4627253" y="3537863"/>
                <a:ext cx="30369" cy="34909"/>
              </a:xfrm>
              <a:custGeom>
                <a:rect b="b" l="l" r="r" t="t"/>
                <a:pathLst>
                  <a:path extrusionOk="0" h="546" w="475">
                    <a:moveTo>
                      <a:pt x="0" y="1"/>
                    </a:moveTo>
                    <a:lnTo>
                      <a:pt x="0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22"/>
              <p:cNvSpPr/>
              <p:nvPr/>
            </p:nvSpPr>
            <p:spPr>
              <a:xfrm rot="10800000">
                <a:off x="4583649" y="3537863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22"/>
              <p:cNvSpPr/>
              <p:nvPr/>
            </p:nvSpPr>
            <p:spPr>
              <a:xfrm rot="10800000">
                <a:off x="4718617" y="3490040"/>
                <a:ext cx="30753" cy="30433"/>
              </a:xfrm>
              <a:custGeom>
                <a:rect b="b" l="l" r="r" t="t"/>
                <a:pathLst>
                  <a:path extrusionOk="0" h="476" w="481">
                    <a:moveTo>
                      <a:pt x="1" y="1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22"/>
              <p:cNvSpPr/>
              <p:nvPr/>
            </p:nvSpPr>
            <p:spPr>
              <a:xfrm rot="10800000">
                <a:off x="4675013" y="3490040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7" name="Google Shape;1567;p22"/>
              <p:cNvSpPr/>
              <p:nvPr/>
            </p:nvSpPr>
            <p:spPr>
              <a:xfrm rot="10800000">
                <a:off x="4627253" y="3490040"/>
                <a:ext cx="30369" cy="30433"/>
              </a:xfrm>
              <a:custGeom>
                <a:rect b="b" l="l" r="r" t="t"/>
                <a:pathLst>
                  <a:path extrusionOk="0" h="476" w="475">
                    <a:moveTo>
                      <a:pt x="0" y="1"/>
                    </a:moveTo>
                    <a:lnTo>
                      <a:pt x="0" y="475"/>
                    </a:lnTo>
                    <a:lnTo>
                      <a:pt x="475" y="475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22"/>
              <p:cNvSpPr/>
              <p:nvPr/>
            </p:nvSpPr>
            <p:spPr>
              <a:xfrm rot="10800000">
                <a:off x="4583649" y="3490040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22"/>
              <p:cNvSpPr/>
              <p:nvPr/>
            </p:nvSpPr>
            <p:spPr>
              <a:xfrm rot="10800000">
                <a:off x="4718617" y="3394200"/>
                <a:ext cx="30753" cy="30369"/>
              </a:xfrm>
              <a:custGeom>
                <a:rect b="b" l="l" r="r" t="t"/>
                <a:pathLst>
                  <a:path extrusionOk="0" h="475" w="481">
                    <a:moveTo>
                      <a:pt x="1" y="0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22"/>
              <p:cNvSpPr/>
              <p:nvPr/>
            </p:nvSpPr>
            <p:spPr>
              <a:xfrm rot="10800000">
                <a:off x="4675013" y="3394200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22"/>
              <p:cNvSpPr/>
              <p:nvPr/>
            </p:nvSpPr>
            <p:spPr>
              <a:xfrm rot="10800000">
                <a:off x="4627253" y="3394200"/>
                <a:ext cx="30369" cy="30369"/>
              </a:xfrm>
              <a:custGeom>
                <a:rect b="b" l="l" r="r" t="t"/>
                <a:pathLst>
                  <a:path extrusionOk="0" h="475" w="475">
                    <a:moveTo>
                      <a:pt x="0" y="0"/>
                    </a:moveTo>
                    <a:lnTo>
                      <a:pt x="0" y="475"/>
                    </a:lnTo>
                    <a:lnTo>
                      <a:pt x="475" y="475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22"/>
              <p:cNvSpPr/>
              <p:nvPr/>
            </p:nvSpPr>
            <p:spPr>
              <a:xfrm rot="10800000">
                <a:off x="4583649" y="3394200"/>
                <a:ext cx="26213" cy="30369"/>
              </a:xfrm>
              <a:custGeom>
                <a:rect b="b" l="l" r="r" t="t"/>
                <a:pathLst>
                  <a:path extrusionOk="0" h="475" w="410">
                    <a:moveTo>
                      <a:pt x="0" y="0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22"/>
              <p:cNvSpPr/>
              <p:nvPr/>
            </p:nvSpPr>
            <p:spPr>
              <a:xfrm rot="10800000">
                <a:off x="4718617" y="3341837"/>
                <a:ext cx="30753" cy="34972"/>
              </a:xfrm>
              <a:custGeom>
                <a:rect b="b" l="l" r="r" t="t"/>
                <a:pathLst>
                  <a:path extrusionOk="0" h="547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22"/>
              <p:cNvSpPr/>
              <p:nvPr/>
            </p:nvSpPr>
            <p:spPr>
              <a:xfrm rot="10800000">
                <a:off x="4675013" y="3341837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22"/>
              <p:cNvSpPr/>
              <p:nvPr/>
            </p:nvSpPr>
            <p:spPr>
              <a:xfrm rot="10800000">
                <a:off x="4627253" y="3341837"/>
                <a:ext cx="30369" cy="34972"/>
              </a:xfrm>
              <a:custGeom>
                <a:rect b="b" l="l" r="r" t="t"/>
                <a:pathLst>
                  <a:path extrusionOk="0" h="547" w="475">
                    <a:moveTo>
                      <a:pt x="0" y="1"/>
                    </a:moveTo>
                    <a:lnTo>
                      <a:pt x="0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22"/>
              <p:cNvSpPr/>
              <p:nvPr/>
            </p:nvSpPr>
            <p:spPr>
              <a:xfrm rot="10800000">
                <a:off x="4583649" y="3341837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22"/>
              <p:cNvSpPr/>
              <p:nvPr/>
            </p:nvSpPr>
            <p:spPr>
              <a:xfrm rot="10800000">
                <a:off x="4718617" y="3293758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22"/>
              <p:cNvSpPr/>
              <p:nvPr/>
            </p:nvSpPr>
            <p:spPr>
              <a:xfrm rot="10800000">
                <a:off x="4675013" y="329375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22"/>
              <p:cNvSpPr/>
              <p:nvPr/>
            </p:nvSpPr>
            <p:spPr>
              <a:xfrm rot="10800000">
                <a:off x="4627253" y="3293758"/>
                <a:ext cx="30369" cy="30753"/>
              </a:xfrm>
              <a:custGeom>
                <a:rect b="b" l="l" r="r" t="t"/>
                <a:pathLst>
                  <a:path extrusionOk="0" h="481" w="475">
                    <a:moveTo>
                      <a:pt x="0" y="1"/>
                    </a:moveTo>
                    <a:lnTo>
                      <a:pt x="0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22"/>
              <p:cNvSpPr/>
              <p:nvPr/>
            </p:nvSpPr>
            <p:spPr>
              <a:xfrm rot="10800000">
                <a:off x="4583649" y="329375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22"/>
              <p:cNvSpPr/>
              <p:nvPr/>
            </p:nvSpPr>
            <p:spPr>
              <a:xfrm rot="10800000">
                <a:off x="4718617" y="3241459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22"/>
              <p:cNvSpPr/>
              <p:nvPr/>
            </p:nvSpPr>
            <p:spPr>
              <a:xfrm rot="10800000">
                <a:off x="4675013" y="324145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22"/>
              <p:cNvSpPr/>
              <p:nvPr/>
            </p:nvSpPr>
            <p:spPr>
              <a:xfrm rot="10800000">
                <a:off x="4627253" y="3241459"/>
                <a:ext cx="30369" cy="30753"/>
              </a:xfrm>
              <a:custGeom>
                <a:rect b="b" l="l" r="r" t="t"/>
                <a:pathLst>
                  <a:path extrusionOk="0" h="481" w="475">
                    <a:moveTo>
                      <a:pt x="0" y="1"/>
                    </a:moveTo>
                    <a:lnTo>
                      <a:pt x="0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22"/>
              <p:cNvSpPr/>
              <p:nvPr/>
            </p:nvSpPr>
            <p:spPr>
              <a:xfrm rot="10800000">
                <a:off x="4583649" y="324145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22"/>
              <p:cNvSpPr/>
              <p:nvPr/>
            </p:nvSpPr>
            <p:spPr>
              <a:xfrm rot="10800000">
                <a:off x="4718617" y="3189160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22"/>
              <p:cNvSpPr/>
              <p:nvPr/>
            </p:nvSpPr>
            <p:spPr>
              <a:xfrm rot="10800000">
                <a:off x="4675013" y="318916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22"/>
              <p:cNvSpPr/>
              <p:nvPr/>
            </p:nvSpPr>
            <p:spPr>
              <a:xfrm rot="10800000">
                <a:off x="4627253" y="3189160"/>
                <a:ext cx="30369" cy="34909"/>
              </a:xfrm>
              <a:custGeom>
                <a:rect b="b" l="l" r="r" t="t"/>
                <a:pathLst>
                  <a:path extrusionOk="0" h="546" w="475">
                    <a:moveTo>
                      <a:pt x="0" y="0"/>
                    </a:moveTo>
                    <a:lnTo>
                      <a:pt x="0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22"/>
              <p:cNvSpPr/>
              <p:nvPr/>
            </p:nvSpPr>
            <p:spPr>
              <a:xfrm rot="10800000">
                <a:off x="4583649" y="318916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22"/>
              <p:cNvSpPr/>
              <p:nvPr/>
            </p:nvSpPr>
            <p:spPr>
              <a:xfrm rot="10800000">
                <a:off x="4718617" y="3141336"/>
                <a:ext cx="30753" cy="30433"/>
              </a:xfrm>
              <a:custGeom>
                <a:rect b="b" l="l" r="r" t="t"/>
                <a:pathLst>
                  <a:path extrusionOk="0" h="476" w="481">
                    <a:moveTo>
                      <a:pt x="1" y="1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22"/>
              <p:cNvSpPr/>
              <p:nvPr/>
            </p:nvSpPr>
            <p:spPr>
              <a:xfrm rot="10800000">
                <a:off x="4675013" y="3141336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22"/>
              <p:cNvSpPr/>
              <p:nvPr/>
            </p:nvSpPr>
            <p:spPr>
              <a:xfrm rot="10800000">
                <a:off x="4627253" y="3141336"/>
                <a:ext cx="30369" cy="30433"/>
              </a:xfrm>
              <a:custGeom>
                <a:rect b="b" l="l" r="r" t="t"/>
                <a:pathLst>
                  <a:path extrusionOk="0" h="476" w="475">
                    <a:moveTo>
                      <a:pt x="0" y="1"/>
                    </a:moveTo>
                    <a:lnTo>
                      <a:pt x="0" y="475"/>
                    </a:lnTo>
                    <a:lnTo>
                      <a:pt x="475" y="475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22"/>
              <p:cNvSpPr/>
              <p:nvPr/>
            </p:nvSpPr>
            <p:spPr>
              <a:xfrm rot="10800000">
                <a:off x="4583649" y="3141336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22"/>
              <p:cNvSpPr/>
              <p:nvPr/>
            </p:nvSpPr>
            <p:spPr>
              <a:xfrm rot="10800000">
                <a:off x="4718617" y="3089037"/>
                <a:ext cx="30753" cy="34972"/>
              </a:xfrm>
              <a:custGeom>
                <a:rect b="b" l="l" r="r" t="t"/>
                <a:pathLst>
                  <a:path extrusionOk="0" h="547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22"/>
              <p:cNvSpPr/>
              <p:nvPr/>
            </p:nvSpPr>
            <p:spPr>
              <a:xfrm rot="10800000">
                <a:off x="4675013" y="3089037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22"/>
              <p:cNvSpPr/>
              <p:nvPr/>
            </p:nvSpPr>
            <p:spPr>
              <a:xfrm rot="10800000">
                <a:off x="4627253" y="3089037"/>
                <a:ext cx="30369" cy="34972"/>
              </a:xfrm>
              <a:custGeom>
                <a:rect b="b" l="l" r="r" t="t"/>
                <a:pathLst>
                  <a:path extrusionOk="0" h="547" w="475">
                    <a:moveTo>
                      <a:pt x="0" y="1"/>
                    </a:moveTo>
                    <a:lnTo>
                      <a:pt x="0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22"/>
              <p:cNvSpPr/>
              <p:nvPr/>
            </p:nvSpPr>
            <p:spPr>
              <a:xfrm rot="10800000">
                <a:off x="4583649" y="3089037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22"/>
              <p:cNvSpPr/>
              <p:nvPr/>
            </p:nvSpPr>
            <p:spPr>
              <a:xfrm rot="10800000">
                <a:off x="4718617" y="3040957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22"/>
              <p:cNvSpPr/>
              <p:nvPr/>
            </p:nvSpPr>
            <p:spPr>
              <a:xfrm rot="10800000">
                <a:off x="4675013" y="3040957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22"/>
              <p:cNvSpPr/>
              <p:nvPr/>
            </p:nvSpPr>
            <p:spPr>
              <a:xfrm rot="10800000">
                <a:off x="4627253" y="3040957"/>
                <a:ext cx="30369" cy="30753"/>
              </a:xfrm>
              <a:custGeom>
                <a:rect b="b" l="l" r="r" t="t"/>
                <a:pathLst>
                  <a:path extrusionOk="0" h="481" w="475">
                    <a:moveTo>
                      <a:pt x="0" y="1"/>
                    </a:moveTo>
                    <a:lnTo>
                      <a:pt x="0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22"/>
              <p:cNvSpPr/>
              <p:nvPr/>
            </p:nvSpPr>
            <p:spPr>
              <a:xfrm rot="10800000">
                <a:off x="4583649" y="3040957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22"/>
              <p:cNvSpPr/>
              <p:nvPr/>
            </p:nvSpPr>
            <p:spPr>
              <a:xfrm rot="10800000">
                <a:off x="4718617" y="2988658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22"/>
              <p:cNvSpPr/>
              <p:nvPr/>
            </p:nvSpPr>
            <p:spPr>
              <a:xfrm rot="10800000">
                <a:off x="4675013" y="298865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22"/>
              <p:cNvSpPr/>
              <p:nvPr/>
            </p:nvSpPr>
            <p:spPr>
              <a:xfrm rot="10800000">
                <a:off x="4627253" y="2988658"/>
                <a:ext cx="30369" cy="30753"/>
              </a:xfrm>
              <a:custGeom>
                <a:rect b="b" l="l" r="r" t="t"/>
                <a:pathLst>
                  <a:path extrusionOk="0" h="481" w="475">
                    <a:moveTo>
                      <a:pt x="0" y="1"/>
                    </a:moveTo>
                    <a:lnTo>
                      <a:pt x="0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22"/>
              <p:cNvSpPr/>
              <p:nvPr/>
            </p:nvSpPr>
            <p:spPr>
              <a:xfrm rot="10800000">
                <a:off x="4583649" y="298865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22"/>
              <p:cNvSpPr/>
              <p:nvPr/>
            </p:nvSpPr>
            <p:spPr>
              <a:xfrm rot="10800000">
                <a:off x="4718617" y="2936359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22"/>
              <p:cNvSpPr/>
              <p:nvPr/>
            </p:nvSpPr>
            <p:spPr>
              <a:xfrm rot="10800000">
                <a:off x="4675013" y="2936359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22"/>
              <p:cNvSpPr/>
              <p:nvPr/>
            </p:nvSpPr>
            <p:spPr>
              <a:xfrm rot="10800000">
                <a:off x="4627253" y="2936359"/>
                <a:ext cx="30369" cy="34909"/>
              </a:xfrm>
              <a:custGeom>
                <a:rect b="b" l="l" r="r" t="t"/>
                <a:pathLst>
                  <a:path extrusionOk="0" h="546" w="475">
                    <a:moveTo>
                      <a:pt x="0" y="0"/>
                    </a:moveTo>
                    <a:lnTo>
                      <a:pt x="0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22"/>
              <p:cNvSpPr/>
              <p:nvPr/>
            </p:nvSpPr>
            <p:spPr>
              <a:xfrm rot="10800000">
                <a:off x="4583649" y="2936359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22"/>
              <p:cNvSpPr/>
              <p:nvPr/>
            </p:nvSpPr>
            <p:spPr>
              <a:xfrm rot="10800000">
                <a:off x="4718617" y="2888535"/>
                <a:ext cx="30753" cy="30433"/>
              </a:xfrm>
              <a:custGeom>
                <a:rect b="b" l="l" r="r" t="t"/>
                <a:pathLst>
                  <a:path extrusionOk="0" h="476" w="481">
                    <a:moveTo>
                      <a:pt x="1" y="1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22"/>
              <p:cNvSpPr/>
              <p:nvPr/>
            </p:nvSpPr>
            <p:spPr>
              <a:xfrm rot="10800000">
                <a:off x="4675013" y="2888535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22"/>
              <p:cNvSpPr/>
              <p:nvPr/>
            </p:nvSpPr>
            <p:spPr>
              <a:xfrm rot="10800000">
                <a:off x="4627253" y="2888535"/>
                <a:ext cx="30369" cy="30433"/>
              </a:xfrm>
              <a:custGeom>
                <a:rect b="b" l="l" r="r" t="t"/>
                <a:pathLst>
                  <a:path extrusionOk="0" h="476" w="475">
                    <a:moveTo>
                      <a:pt x="0" y="1"/>
                    </a:moveTo>
                    <a:lnTo>
                      <a:pt x="0" y="475"/>
                    </a:lnTo>
                    <a:lnTo>
                      <a:pt x="475" y="475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22"/>
              <p:cNvSpPr/>
              <p:nvPr/>
            </p:nvSpPr>
            <p:spPr>
              <a:xfrm rot="10800000">
                <a:off x="4583649" y="2888535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22"/>
              <p:cNvSpPr/>
              <p:nvPr/>
            </p:nvSpPr>
            <p:spPr>
              <a:xfrm rot="10800000">
                <a:off x="4718617" y="2836236"/>
                <a:ext cx="30753" cy="34972"/>
              </a:xfrm>
              <a:custGeom>
                <a:rect b="b" l="l" r="r" t="t"/>
                <a:pathLst>
                  <a:path extrusionOk="0" h="547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22"/>
              <p:cNvSpPr/>
              <p:nvPr/>
            </p:nvSpPr>
            <p:spPr>
              <a:xfrm rot="10800000">
                <a:off x="4675013" y="2836236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22"/>
              <p:cNvSpPr/>
              <p:nvPr/>
            </p:nvSpPr>
            <p:spPr>
              <a:xfrm rot="10800000">
                <a:off x="4627253" y="2836236"/>
                <a:ext cx="30369" cy="34972"/>
              </a:xfrm>
              <a:custGeom>
                <a:rect b="b" l="l" r="r" t="t"/>
                <a:pathLst>
                  <a:path extrusionOk="0" h="547" w="475">
                    <a:moveTo>
                      <a:pt x="0" y="1"/>
                    </a:moveTo>
                    <a:lnTo>
                      <a:pt x="0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22"/>
              <p:cNvSpPr/>
              <p:nvPr/>
            </p:nvSpPr>
            <p:spPr>
              <a:xfrm rot="10800000">
                <a:off x="4583649" y="2836236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22"/>
              <p:cNvSpPr/>
              <p:nvPr/>
            </p:nvSpPr>
            <p:spPr>
              <a:xfrm rot="10800000">
                <a:off x="4718617" y="2788156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22"/>
              <p:cNvSpPr/>
              <p:nvPr/>
            </p:nvSpPr>
            <p:spPr>
              <a:xfrm rot="10800000">
                <a:off x="4675013" y="2788156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22"/>
              <p:cNvSpPr/>
              <p:nvPr/>
            </p:nvSpPr>
            <p:spPr>
              <a:xfrm rot="10800000">
                <a:off x="4627253" y="2788156"/>
                <a:ext cx="30369" cy="30753"/>
              </a:xfrm>
              <a:custGeom>
                <a:rect b="b" l="l" r="r" t="t"/>
                <a:pathLst>
                  <a:path extrusionOk="0" h="481" w="475">
                    <a:moveTo>
                      <a:pt x="0" y="1"/>
                    </a:moveTo>
                    <a:lnTo>
                      <a:pt x="0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22"/>
              <p:cNvSpPr/>
              <p:nvPr/>
            </p:nvSpPr>
            <p:spPr>
              <a:xfrm rot="10800000">
                <a:off x="4583649" y="2788156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22"/>
              <p:cNvSpPr/>
              <p:nvPr/>
            </p:nvSpPr>
            <p:spPr>
              <a:xfrm rot="10800000">
                <a:off x="3710161" y="2697818"/>
                <a:ext cx="83755" cy="342819"/>
              </a:xfrm>
              <a:custGeom>
                <a:rect b="b" l="l" r="r" t="t"/>
                <a:pathLst>
                  <a:path extrusionOk="0" h="5362" w="1310">
                    <a:moveTo>
                      <a:pt x="0" y="0"/>
                    </a:moveTo>
                    <a:lnTo>
                      <a:pt x="0" y="5361"/>
                    </a:lnTo>
                    <a:lnTo>
                      <a:pt x="1309" y="5361"/>
                    </a:lnTo>
                    <a:lnTo>
                      <a:pt x="1309" y="0"/>
                    </a:ln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22"/>
              <p:cNvSpPr/>
              <p:nvPr/>
            </p:nvSpPr>
            <p:spPr>
              <a:xfrm rot="10800000">
                <a:off x="3659653" y="2697817"/>
                <a:ext cx="184836" cy="297170"/>
              </a:xfrm>
              <a:custGeom>
                <a:rect b="b" l="l" r="r" t="t"/>
                <a:pathLst>
                  <a:path extrusionOk="0" h="4648" w="2891">
                    <a:moveTo>
                      <a:pt x="0" y="1"/>
                    </a:moveTo>
                    <a:lnTo>
                      <a:pt x="0" y="4647"/>
                    </a:lnTo>
                    <a:lnTo>
                      <a:pt x="2891" y="4647"/>
                    </a:lnTo>
                    <a:lnTo>
                      <a:pt x="2891" y="1"/>
                    </a:lnTo>
                    <a:close/>
                  </a:path>
                </a:pathLst>
              </a:custGeom>
              <a:solidFill>
                <a:srgbClr val="B25E7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22"/>
              <p:cNvSpPr/>
              <p:nvPr/>
            </p:nvSpPr>
            <p:spPr>
              <a:xfrm rot="10800000">
                <a:off x="3634145" y="2697817"/>
                <a:ext cx="402854" cy="225307"/>
              </a:xfrm>
              <a:custGeom>
                <a:rect b="b" l="l" r="r" t="t"/>
                <a:pathLst>
                  <a:path extrusionOk="0" h="3524" w="6301">
                    <a:moveTo>
                      <a:pt x="1" y="0"/>
                    </a:moveTo>
                    <a:lnTo>
                      <a:pt x="1" y="3523"/>
                    </a:lnTo>
                    <a:lnTo>
                      <a:pt x="6300" y="3523"/>
                    </a:lnTo>
                    <a:lnTo>
                      <a:pt x="6300" y="0"/>
                    </a:ln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22"/>
              <p:cNvSpPr/>
              <p:nvPr/>
            </p:nvSpPr>
            <p:spPr>
              <a:xfrm rot="10800000">
                <a:off x="3663807" y="2762007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1" y="0"/>
                    </a:moveTo>
                    <a:lnTo>
                      <a:pt x="1" y="546"/>
                    </a:lnTo>
                    <a:lnTo>
                      <a:pt x="410" y="54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22"/>
              <p:cNvSpPr/>
              <p:nvPr/>
            </p:nvSpPr>
            <p:spPr>
              <a:xfrm rot="10800000">
                <a:off x="3707411" y="2762007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0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22"/>
              <p:cNvSpPr/>
              <p:nvPr/>
            </p:nvSpPr>
            <p:spPr>
              <a:xfrm rot="10800000">
                <a:off x="3755491" y="2762007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22"/>
              <p:cNvSpPr/>
              <p:nvPr/>
            </p:nvSpPr>
            <p:spPr>
              <a:xfrm rot="10800000">
                <a:off x="3799095" y="2762007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0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22"/>
              <p:cNvSpPr/>
              <p:nvPr/>
            </p:nvSpPr>
            <p:spPr>
              <a:xfrm rot="10800000">
                <a:off x="3663807" y="2814306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1"/>
                    </a:lnTo>
                    <a:lnTo>
                      <a:pt x="410" y="481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22"/>
              <p:cNvSpPr/>
              <p:nvPr/>
            </p:nvSpPr>
            <p:spPr>
              <a:xfrm rot="10800000">
                <a:off x="3707411" y="2814306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22"/>
              <p:cNvSpPr/>
              <p:nvPr/>
            </p:nvSpPr>
            <p:spPr>
              <a:xfrm rot="10800000">
                <a:off x="3755491" y="2814306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22"/>
              <p:cNvSpPr/>
              <p:nvPr/>
            </p:nvSpPr>
            <p:spPr>
              <a:xfrm rot="10800000">
                <a:off x="3799095" y="2814306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1"/>
                    </a:moveTo>
                    <a:lnTo>
                      <a:pt x="1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22"/>
              <p:cNvSpPr/>
              <p:nvPr/>
            </p:nvSpPr>
            <p:spPr>
              <a:xfrm rot="10800000">
                <a:off x="3663807" y="2866605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1"/>
                    </a:lnTo>
                    <a:lnTo>
                      <a:pt x="410" y="481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22"/>
              <p:cNvSpPr/>
              <p:nvPr/>
            </p:nvSpPr>
            <p:spPr>
              <a:xfrm rot="10800000">
                <a:off x="3707411" y="2866605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22"/>
              <p:cNvSpPr/>
              <p:nvPr/>
            </p:nvSpPr>
            <p:spPr>
              <a:xfrm rot="10800000">
                <a:off x="3755491" y="2866605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22"/>
              <p:cNvSpPr/>
              <p:nvPr/>
            </p:nvSpPr>
            <p:spPr>
              <a:xfrm rot="10800000">
                <a:off x="3799095" y="2866605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1"/>
                    </a:moveTo>
                    <a:lnTo>
                      <a:pt x="1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22"/>
              <p:cNvSpPr/>
              <p:nvPr/>
            </p:nvSpPr>
            <p:spPr>
              <a:xfrm rot="10800000">
                <a:off x="3846855" y="2762007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0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22"/>
              <p:cNvSpPr/>
              <p:nvPr/>
            </p:nvSpPr>
            <p:spPr>
              <a:xfrm rot="10800000">
                <a:off x="3894998" y="2762007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1" y="0"/>
                    </a:moveTo>
                    <a:lnTo>
                      <a:pt x="1" y="546"/>
                    </a:lnTo>
                    <a:lnTo>
                      <a:pt x="410" y="54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22"/>
              <p:cNvSpPr/>
              <p:nvPr/>
            </p:nvSpPr>
            <p:spPr>
              <a:xfrm rot="10800000">
                <a:off x="3938602" y="2762007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1" y="0"/>
                    </a:moveTo>
                    <a:lnTo>
                      <a:pt x="1" y="546"/>
                    </a:lnTo>
                    <a:lnTo>
                      <a:pt x="410" y="54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22"/>
              <p:cNvSpPr/>
              <p:nvPr/>
            </p:nvSpPr>
            <p:spPr>
              <a:xfrm rot="10800000">
                <a:off x="3986362" y="2762007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1" y="0"/>
                    </a:moveTo>
                    <a:lnTo>
                      <a:pt x="1" y="546"/>
                    </a:lnTo>
                    <a:lnTo>
                      <a:pt x="410" y="54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22"/>
              <p:cNvSpPr/>
              <p:nvPr/>
            </p:nvSpPr>
            <p:spPr>
              <a:xfrm rot="10800000">
                <a:off x="3846855" y="2814306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 rot="10800000">
                <a:off x="3894998" y="2814306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1"/>
                    </a:lnTo>
                    <a:lnTo>
                      <a:pt x="410" y="481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22"/>
              <p:cNvSpPr/>
              <p:nvPr/>
            </p:nvSpPr>
            <p:spPr>
              <a:xfrm rot="10800000">
                <a:off x="3938602" y="2814306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1"/>
                    </a:lnTo>
                    <a:lnTo>
                      <a:pt x="410" y="481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22"/>
              <p:cNvSpPr/>
              <p:nvPr/>
            </p:nvSpPr>
            <p:spPr>
              <a:xfrm rot="10800000">
                <a:off x="3986362" y="2814306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1"/>
                    </a:lnTo>
                    <a:lnTo>
                      <a:pt x="410" y="481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22"/>
              <p:cNvSpPr/>
              <p:nvPr/>
            </p:nvSpPr>
            <p:spPr>
              <a:xfrm rot="10800000">
                <a:off x="3846855" y="2866605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22"/>
              <p:cNvSpPr/>
              <p:nvPr/>
            </p:nvSpPr>
            <p:spPr>
              <a:xfrm rot="10800000">
                <a:off x="3894998" y="2866605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1"/>
                    </a:lnTo>
                    <a:lnTo>
                      <a:pt x="410" y="481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22"/>
              <p:cNvSpPr/>
              <p:nvPr/>
            </p:nvSpPr>
            <p:spPr>
              <a:xfrm rot="10800000">
                <a:off x="3938602" y="2866605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1"/>
                    </a:lnTo>
                    <a:lnTo>
                      <a:pt x="410" y="481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22"/>
              <p:cNvSpPr/>
              <p:nvPr/>
            </p:nvSpPr>
            <p:spPr>
              <a:xfrm rot="10800000">
                <a:off x="3986362" y="2866605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1"/>
                    </a:lnTo>
                    <a:lnTo>
                      <a:pt x="410" y="481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22"/>
              <p:cNvSpPr/>
              <p:nvPr/>
            </p:nvSpPr>
            <p:spPr>
              <a:xfrm rot="10800000">
                <a:off x="5177870" y="2697818"/>
                <a:ext cx="402790" cy="326772"/>
              </a:xfrm>
              <a:custGeom>
                <a:rect b="b" l="l" r="r" t="t"/>
                <a:pathLst>
                  <a:path extrusionOk="0" h="5111" w="6300">
                    <a:moveTo>
                      <a:pt x="1" y="0"/>
                    </a:moveTo>
                    <a:lnTo>
                      <a:pt x="1" y="5110"/>
                    </a:lnTo>
                    <a:lnTo>
                      <a:pt x="6300" y="5110"/>
                    </a:lnTo>
                    <a:lnTo>
                      <a:pt x="6300" y="0"/>
                    </a:ln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22"/>
              <p:cNvSpPr/>
              <p:nvPr/>
            </p:nvSpPr>
            <p:spPr>
              <a:xfrm rot="10800000">
                <a:off x="5381118" y="2810086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22"/>
              <p:cNvSpPr/>
              <p:nvPr/>
            </p:nvSpPr>
            <p:spPr>
              <a:xfrm rot="10800000">
                <a:off x="5429261" y="2810086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1" y="1"/>
                    </a:moveTo>
                    <a:lnTo>
                      <a:pt x="1" y="475"/>
                    </a:lnTo>
                    <a:lnTo>
                      <a:pt x="410" y="475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22"/>
              <p:cNvSpPr/>
              <p:nvPr/>
            </p:nvSpPr>
            <p:spPr>
              <a:xfrm rot="10800000">
                <a:off x="5472865" y="2810086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1" y="1"/>
                    </a:moveTo>
                    <a:lnTo>
                      <a:pt x="1" y="475"/>
                    </a:lnTo>
                    <a:lnTo>
                      <a:pt x="410" y="475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22"/>
              <p:cNvSpPr/>
              <p:nvPr/>
            </p:nvSpPr>
            <p:spPr>
              <a:xfrm rot="10800000">
                <a:off x="5520625" y="2810086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1" y="1"/>
                    </a:moveTo>
                    <a:lnTo>
                      <a:pt x="1" y="475"/>
                    </a:lnTo>
                    <a:lnTo>
                      <a:pt x="410" y="475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22"/>
              <p:cNvSpPr/>
              <p:nvPr/>
            </p:nvSpPr>
            <p:spPr>
              <a:xfrm rot="10800000">
                <a:off x="5381118" y="285791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22"/>
              <p:cNvSpPr/>
              <p:nvPr/>
            </p:nvSpPr>
            <p:spPr>
              <a:xfrm rot="10800000">
                <a:off x="5429261" y="285791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1" y="1"/>
                    </a:moveTo>
                    <a:lnTo>
                      <a:pt x="1" y="546"/>
                    </a:lnTo>
                    <a:lnTo>
                      <a:pt x="410" y="546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22"/>
              <p:cNvSpPr/>
              <p:nvPr/>
            </p:nvSpPr>
            <p:spPr>
              <a:xfrm rot="10800000">
                <a:off x="5472865" y="285791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1" y="1"/>
                    </a:moveTo>
                    <a:lnTo>
                      <a:pt x="1" y="546"/>
                    </a:lnTo>
                    <a:lnTo>
                      <a:pt x="410" y="546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22"/>
              <p:cNvSpPr/>
              <p:nvPr/>
            </p:nvSpPr>
            <p:spPr>
              <a:xfrm rot="10800000">
                <a:off x="5520625" y="285791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1" y="1"/>
                    </a:moveTo>
                    <a:lnTo>
                      <a:pt x="1" y="546"/>
                    </a:lnTo>
                    <a:lnTo>
                      <a:pt x="410" y="546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22"/>
              <p:cNvSpPr/>
              <p:nvPr/>
            </p:nvSpPr>
            <p:spPr>
              <a:xfrm rot="10800000">
                <a:off x="5381118" y="291020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22"/>
              <p:cNvSpPr/>
              <p:nvPr/>
            </p:nvSpPr>
            <p:spPr>
              <a:xfrm rot="10800000">
                <a:off x="5429261" y="291020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1"/>
                    </a:lnTo>
                    <a:lnTo>
                      <a:pt x="410" y="481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22"/>
              <p:cNvSpPr/>
              <p:nvPr/>
            </p:nvSpPr>
            <p:spPr>
              <a:xfrm rot="10800000">
                <a:off x="5472865" y="291020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1"/>
                    </a:lnTo>
                    <a:lnTo>
                      <a:pt x="410" y="481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22"/>
              <p:cNvSpPr/>
              <p:nvPr/>
            </p:nvSpPr>
            <p:spPr>
              <a:xfrm rot="10800000">
                <a:off x="5520625" y="291020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1"/>
                    </a:lnTo>
                    <a:lnTo>
                      <a:pt x="410" y="481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22"/>
              <p:cNvSpPr/>
              <p:nvPr/>
            </p:nvSpPr>
            <p:spPr>
              <a:xfrm rot="10800000">
                <a:off x="5381118" y="296250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22"/>
              <p:cNvSpPr/>
              <p:nvPr/>
            </p:nvSpPr>
            <p:spPr>
              <a:xfrm rot="10800000">
                <a:off x="5429261" y="296250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1"/>
                    </a:lnTo>
                    <a:lnTo>
                      <a:pt x="410" y="481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22"/>
              <p:cNvSpPr/>
              <p:nvPr/>
            </p:nvSpPr>
            <p:spPr>
              <a:xfrm rot="10800000">
                <a:off x="5472865" y="296250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1"/>
                    </a:lnTo>
                    <a:lnTo>
                      <a:pt x="410" y="481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22"/>
              <p:cNvSpPr/>
              <p:nvPr/>
            </p:nvSpPr>
            <p:spPr>
              <a:xfrm rot="10800000">
                <a:off x="5520625" y="296250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1" y="1"/>
                    </a:moveTo>
                    <a:lnTo>
                      <a:pt x="1" y="481"/>
                    </a:lnTo>
                    <a:lnTo>
                      <a:pt x="410" y="481"/>
                    </a:lnTo>
                    <a:lnTo>
                      <a:pt x="410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22"/>
              <p:cNvSpPr/>
              <p:nvPr/>
            </p:nvSpPr>
            <p:spPr>
              <a:xfrm rot="10800000">
                <a:off x="4173951" y="2700954"/>
                <a:ext cx="248324" cy="802065"/>
              </a:xfrm>
              <a:custGeom>
                <a:rect b="b" l="l" r="r" t="t"/>
                <a:pathLst>
                  <a:path extrusionOk="0" h="12545" w="3884">
                    <a:moveTo>
                      <a:pt x="0" y="0"/>
                    </a:moveTo>
                    <a:lnTo>
                      <a:pt x="0" y="12544"/>
                    </a:lnTo>
                    <a:lnTo>
                      <a:pt x="3884" y="12544"/>
                    </a:lnTo>
                    <a:lnTo>
                      <a:pt x="3884" y="0"/>
                    </a:lnTo>
                    <a:close/>
                  </a:path>
                </a:pathLst>
              </a:custGeom>
              <a:solidFill>
                <a:srgbClr val="1F3B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22"/>
              <p:cNvSpPr/>
              <p:nvPr/>
            </p:nvSpPr>
            <p:spPr>
              <a:xfrm rot="10800000">
                <a:off x="4213014" y="2757787"/>
                <a:ext cx="30753" cy="34972"/>
              </a:xfrm>
              <a:custGeom>
                <a:rect b="b" l="l" r="r" t="t"/>
                <a:pathLst>
                  <a:path extrusionOk="0" h="547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22"/>
              <p:cNvSpPr/>
              <p:nvPr/>
            </p:nvSpPr>
            <p:spPr>
              <a:xfrm rot="10800000">
                <a:off x="4261094" y="2757787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22"/>
              <p:cNvSpPr/>
              <p:nvPr/>
            </p:nvSpPr>
            <p:spPr>
              <a:xfrm rot="10800000">
                <a:off x="4304698" y="2757787"/>
                <a:ext cx="30433" cy="34972"/>
              </a:xfrm>
              <a:custGeom>
                <a:rect b="b" l="l" r="r" t="t"/>
                <a:pathLst>
                  <a:path extrusionOk="0" h="547" w="476">
                    <a:moveTo>
                      <a:pt x="1" y="1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22"/>
              <p:cNvSpPr/>
              <p:nvPr/>
            </p:nvSpPr>
            <p:spPr>
              <a:xfrm rot="10800000">
                <a:off x="4352458" y="2757787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22"/>
              <p:cNvSpPr/>
              <p:nvPr/>
            </p:nvSpPr>
            <p:spPr>
              <a:xfrm rot="10800000">
                <a:off x="4213014" y="2810086"/>
                <a:ext cx="30753" cy="30433"/>
              </a:xfrm>
              <a:custGeom>
                <a:rect b="b" l="l" r="r" t="t"/>
                <a:pathLst>
                  <a:path extrusionOk="0" h="476" w="481">
                    <a:moveTo>
                      <a:pt x="1" y="1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22"/>
              <p:cNvSpPr/>
              <p:nvPr/>
            </p:nvSpPr>
            <p:spPr>
              <a:xfrm rot="10800000">
                <a:off x="4261094" y="2810086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22"/>
              <p:cNvSpPr/>
              <p:nvPr/>
            </p:nvSpPr>
            <p:spPr>
              <a:xfrm rot="10800000">
                <a:off x="4304698" y="2810086"/>
                <a:ext cx="30433" cy="30433"/>
              </a:xfrm>
              <a:custGeom>
                <a:rect b="b" l="l" r="r" t="t"/>
                <a:pathLst>
                  <a:path extrusionOk="0" h="476" w="476">
                    <a:moveTo>
                      <a:pt x="1" y="1"/>
                    </a:moveTo>
                    <a:lnTo>
                      <a:pt x="1" y="475"/>
                    </a:lnTo>
                    <a:lnTo>
                      <a:pt x="475" y="475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22"/>
              <p:cNvSpPr/>
              <p:nvPr/>
            </p:nvSpPr>
            <p:spPr>
              <a:xfrm rot="10800000">
                <a:off x="4352458" y="2810086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22"/>
              <p:cNvSpPr/>
              <p:nvPr/>
            </p:nvSpPr>
            <p:spPr>
              <a:xfrm rot="10800000">
                <a:off x="4213014" y="2857910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22"/>
              <p:cNvSpPr/>
              <p:nvPr/>
            </p:nvSpPr>
            <p:spPr>
              <a:xfrm rot="10800000">
                <a:off x="4261094" y="285791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22"/>
              <p:cNvSpPr/>
              <p:nvPr/>
            </p:nvSpPr>
            <p:spPr>
              <a:xfrm rot="10800000">
                <a:off x="4304698" y="2857910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1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22"/>
              <p:cNvSpPr/>
              <p:nvPr/>
            </p:nvSpPr>
            <p:spPr>
              <a:xfrm rot="10800000">
                <a:off x="4352458" y="2857910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22"/>
              <p:cNvSpPr/>
              <p:nvPr/>
            </p:nvSpPr>
            <p:spPr>
              <a:xfrm rot="10800000">
                <a:off x="4213014" y="2910209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22"/>
              <p:cNvSpPr/>
              <p:nvPr/>
            </p:nvSpPr>
            <p:spPr>
              <a:xfrm rot="10800000">
                <a:off x="4261094" y="291020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22"/>
              <p:cNvSpPr/>
              <p:nvPr/>
            </p:nvSpPr>
            <p:spPr>
              <a:xfrm rot="10800000">
                <a:off x="4304698" y="2910209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1"/>
                    </a:moveTo>
                    <a:lnTo>
                      <a:pt x="1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1" name="Google Shape;1681;p22"/>
              <p:cNvSpPr/>
              <p:nvPr/>
            </p:nvSpPr>
            <p:spPr>
              <a:xfrm rot="10800000">
                <a:off x="4352458" y="291020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2" name="Google Shape;1682;p22"/>
              <p:cNvSpPr/>
              <p:nvPr/>
            </p:nvSpPr>
            <p:spPr>
              <a:xfrm rot="10800000">
                <a:off x="4213014" y="2962508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3" name="Google Shape;1683;p22"/>
              <p:cNvSpPr/>
              <p:nvPr/>
            </p:nvSpPr>
            <p:spPr>
              <a:xfrm rot="10800000">
                <a:off x="4261094" y="296250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22"/>
              <p:cNvSpPr/>
              <p:nvPr/>
            </p:nvSpPr>
            <p:spPr>
              <a:xfrm rot="10800000">
                <a:off x="4304698" y="2962508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1"/>
                    </a:moveTo>
                    <a:lnTo>
                      <a:pt x="1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22"/>
              <p:cNvSpPr/>
              <p:nvPr/>
            </p:nvSpPr>
            <p:spPr>
              <a:xfrm rot="10800000">
                <a:off x="4352458" y="2962508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6" name="Google Shape;1686;p22"/>
              <p:cNvSpPr/>
              <p:nvPr/>
            </p:nvSpPr>
            <p:spPr>
              <a:xfrm rot="10800000">
                <a:off x="4213014" y="3010588"/>
                <a:ext cx="30753" cy="34972"/>
              </a:xfrm>
              <a:custGeom>
                <a:rect b="b" l="l" r="r" t="t"/>
                <a:pathLst>
                  <a:path extrusionOk="0" h="547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22"/>
              <p:cNvSpPr/>
              <p:nvPr/>
            </p:nvSpPr>
            <p:spPr>
              <a:xfrm rot="10800000">
                <a:off x="4261094" y="3010588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22"/>
              <p:cNvSpPr/>
              <p:nvPr/>
            </p:nvSpPr>
            <p:spPr>
              <a:xfrm rot="10800000">
                <a:off x="4304698" y="3010588"/>
                <a:ext cx="30433" cy="34972"/>
              </a:xfrm>
              <a:custGeom>
                <a:rect b="b" l="l" r="r" t="t"/>
                <a:pathLst>
                  <a:path extrusionOk="0" h="547" w="476">
                    <a:moveTo>
                      <a:pt x="1" y="1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22"/>
              <p:cNvSpPr/>
              <p:nvPr/>
            </p:nvSpPr>
            <p:spPr>
              <a:xfrm rot="10800000">
                <a:off x="4352458" y="3010588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p22"/>
              <p:cNvSpPr/>
              <p:nvPr/>
            </p:nvSpPr>
            <p:spPr>
              <a:xfrm rot="10800000">
                <a:off x="4213014" y="3062887"/>
                <a:ext cx="30753" cy="30433"/>
              </a:xfrm>
              <a:custGeom>
                <a:rect b="b" l="l" r="r" t="t"/>
                <a:pathLst>
                  <a:path extrusionOk="0" h="476" w="481">
                    <a:moveTo>
                      <a:pt x="1" y="1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p22"/>
              <p:cNvSpPr/>
              <p:nvPr/>
            </p:nvSpPr>
            <p:spPr>
              <a:xfrm rot="10800000">
                <a:off x="4261094" y="3062887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2" name="Google Shape;1692;p22"/>
              <p:cNvSpPr/>
              <p:nvPr/>
            </p:nvSpPr>
            <p:spPr>
              <a:xfrm rot="10800000">
                <a:off x="4304698" y="3062887"/>
                <a:ext cx="30433" cy="30433"/>
              </a:xfrm>
              <a:custGeom>
                <a:rect b="b" l="l" r="r" t="t"/>
                <a:pathLst>
                  <a:path extrusionOk="0" h="476" w="476">
                    <a:moveTo>
                      <a:pt x="1" y="1"/>
                    </a:moveTo>
                    <a:lnTo>
                      <a:pt x="1" y="475"/>
                    </a:lnTo>
                    <a:lnTo>
                      <a:pt x="475" y="475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3" name="Google Shape;1693;p22"/>
              <p:cNvSpPr/>
              <p:nvPr/>
            </p:nvSpPr>
            <p:spPr>
              <a:xfrm rot="10800000">
                <a:off x="4352458" y="3062887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p22"/>
              <p:cNvSpPr/>
              <p:nvPr/>
            </p:nvSpPr>
            <p:spPr>
              <a:xfrm rot="10800000">
                <a:off x="4213014" y="3110711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5" name="Google Shape;1695;p22"/>
              <p:cNvSpPr/>
              <p:nvPr/>
            </p:nvSpPr>
            <p:spPr>
              <a:xfrm rot="10800000">
                <a:off x="4261094" y="311071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6" name="Google Shape;1696;p22"/>
              <p:cNvSpPr/>
              <p:nvPr/>
            </p:nvSpPr>
            <p:spPr>
              <a:xfrm rot="10800000">
                <a:off x="4304698" y="3110711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1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22"/>
              <p:cNvSpPr/>
              <p:nvPr/>
            </p:nvSpPr>
            <p:spPr>
              <a:xfrm rot="10800000">
                <a:off x="4352458" y="311071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22"/>
              <p:cNvSpPr/>
              <p:nvPr/>
            </p:nvSpPr>
            <p:spPr>
              <a:xfrm rot="10800000">
                <a:off x="4213014" y="3163010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p22"/>
              <p:cNvSpPr/>
              <p:nvPr/>
            </p:nvSpPr>
            <p:spPr>
              <a:xfrm rot="10800000">
                <a:off x="4261094" y="316301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22"/>
              <p:cNvSpPr/>
              <p:nvPr/>
            </p:nvSpPr>
            <p:spPr>
              <a:xfrm rot="10800000">
                <a:off x="4304698" y="3163010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1"/>
                    </a:moveTo>
                    <a:lnTo>
                      <a:pt x="1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22"/>
              <p:cNvSpPr/>
              <p:nvPr/>
            </p:nvSpPr>
            <p:spPr>
              <a:xfrm rot="10800000">
                <a:off x="4352458" y="3163010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22"/>
              <p:cNvSpPr/>
              <p:nvPr/>
            </p:nvSpPr>
            <p:spPr>
              <a:xfrm rot="10800000">
                <a:off x="4213014" y="3215309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22"/>
              <p:cNvSpPr/>
              <p:nvPr/>
            </p:nvSpPr>
            <p:spPr>
              <a:xfrm rot="10800000">
                <a:off x="4261094" y="321530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22"/>
              <p:cNvSpPr/>
              <p:nvPr/>
            </p:nvSpPr>
            <p:spPr>
              <a:xfrm rot="10800000">
                <a:off x="4304698" y="3215309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1"/>
                    </a:moveTo>
                    <a:lnTo>
                      <a:pt x="1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22"/>
              <p:cNvSpPr/>
              <p:nvPr/>
            </p:nvSpPr>
            <p:spPr>
              <a:xfrm rot="10800000">
                <a:off x="4352458" y="3215309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22"/>
              <p:cNvSpPr/>
              <p:nvPr/>
            </p:nvSpPr>
            <p:spPr>
              <a:xfrm rot="10800000">
                <a:off x="4213014" y="3263389"/>
                <a:ext cx="30753" cy="34972"/>
              </a:xfrm>
              <a:custGeom>
                <a:rect b="b" l="l" r="r" t="t"/>
                <a:pathLst>
                  <a:path extrusionOk="0" h="547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22"/>
              <p:cNvSpPr/>
              <p:nvPr/>
            </p:nvSpPr>
            <p:spPr>
              <a:xfrm rot="10800000">
                <a:off x="4261094" y="3263389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22"/>
              <p:cNvSpPr/>
              <p:nvPr/>
            </p:nvSpPr>
            <p:spPr>
              <a:xfrm rot="10800000">
                <a:off x="4304698" y="3263389"/>
                <a:ext cx="30433" cy="34972"/>
              </a:xfrm>
              <a:custGeom>
                <a:rect b="b" l="l" r="r" t="t"/>
                <a:pathLst>
                  <a:path extrusionOk="0" h="547" w="476">
                    <a:moveTo>
                      <a:pt x="1" y="1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22"/>
              <p:cNvSpPr/>
              <p:nvPr/>
            </p:nvSpPr>
            <p:spPr>
              <a:xfrm rot="10800000">
                <a:off x="4352458" y="3263389"/>
                <a:ext cx="26213" cy="34972"/>
              </a:xfrm>
              <a:custGeom>
                <a:rect b="b" l="l" r="r" t="t"/>
                <a:pathLst>
                  <a:path extrusionOk="0" h="547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22"/>
              <p:cNvSpPr/>
              <p:nvPr/>
            </p:nvSpPr>
            <p:spPr>
              <a:xfrm rot="10800000">
                <a:off x="4213014" y="3315688"/>
                <a:ext cx="30753" cy="30433"/>
              </a:xfrm>
              <a:custGeom>
                <a:rect b="b" l="l" r="r" t="t"/>
                <a:pathLst>
                  <a:path extrusionOk="0" h="476" w="481">
                    <a:moveTo>
                      <a:pt x="1" y="1"/>
                    </a:moveTo>
                    <a:lnTo>
                      <a:pt x="1" y="475"/>
                    </a:lnTo>
                    <a:lnTo>
                      <a:pt x="481" y="475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22"/>
              <p:cNvSpPr/>
              <p:nvPr/>
            </p:nvSpPr>
            <p:spPr>
              <a:xfrm rot="10800000">
                <a:off x="4261094" y="3315688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22"/>
              <p:cNvSpPr/>
              <p:nvPr/>
            </p:nvSpPr>
            <p:spPr>
              <a:xfrm rot="10800000">
                <a:off x="4304698" y="3315688"/>
                <a:ext cx="30433" cy="30433"/>
              </a:xfrm>
              <a:custGeom>
                <a:rect b="b" l="l" r="r" t="t"/>
                <a:pathLst>
                  <a:path extrusionOk="0" h="476" w="476">
                    <a:moveTo>
                      <a:pt x="1" y="1"/>
                    </a:moveTo>
                    <a:lnTo>
                      <a:pt x="1" y="475"/>
                    </a:lnTo>
                    <a:lnTo>
                      <a:pt x="475" y="475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22"/>
              <p:cNvSpPr/>
              <p:nvPr/>
            </p:nvSpPr>
            <p:spPr>
              <a:xfrm rot="10800000">
                <a:off x="4352458" y="3315688"/>
                <a:ext cx="26213" cy="30433"/>
              </a:xfrm>
              <a:custGeom>
                <a:rect b="b" l="l" r="r" t="t"/>
                <a:pathLst>
                  <a:path extrusionOk="0" h="476" w="410">
                    <a:moveTo>
                      <a:pt x="0" y="1"/>
                    </a:moveTo>
                    <a:lnTo>
                      <a:pt x="0" y="475"/>
                    </a:lnTo>
                    <a:lnTo>
                      <a:pt x="409" y="475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22"/>
              <p:cNvSpPr/>
              <p:nvPr/>
            </p:nvSpPr>
            <p:spPr>
              <a:xfrm rot="10800000">
                <a:off x="4213014" y="3363511"/>
                <a:ext cx="30753" cy="34909"/>
              </a:xfrm>
              <a:custGeom>
                <a:rect b="b" l="l" r="r" t="t"/>
                <a:pathLst>
                  <a:path extrusionOk="0" h="546" w="481">
                    <a:moveTo>
                      <a:pt x="1" y="1"/>
                    </a:moveTo>
                    <a:lnTo>
                      <a:pt x="1" y="546"/>
                    </a:lnTo>
                    <a:lnTo>
                      <a:pt x="481" y="546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22"/>
              <p:cNvSpPr/>
              <p:nvPr/>
            </p:nvSpPr>
            <p:spPr>
              <a:xfrm rot="10800000">
                <a:off x="4261094" y="336351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22"/>
              <p:cNvSpPr/>
              <p:nvPr/>
            </p:nvSpPr>
            <p:spPr>
              <a:xfrm rot="10800000">
                <a:off x="4304698" y="3363511"/>
                <a:ext cx="30433" cy="34909"/>
              </a:xfrm>
              <a:custGeom>
                <a:rect b="b" l="l" r="r" t="t"/>
                <a:pathLst>
                  <a:path extrusionOk="0" h="546" w="476">
                    <a:moveTo>
                      <a:pt x="1" y="1"/>
                    </a:moveTo>
                    <a:lnTo>
                      <a:pt x="1" y="546"/>
                    </a:lnTo>
                    <a:lnTo>
                      <a:pt x="475" y="546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BD76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22"/>
              <p:cNvSpPr/>
              <p:nvPr/>
            </p:nvSpPr>
            <p:spPr>
              <a:xfrm rot="10800000">
                <a:off x="4352458" y="3363511"/>
                <a:ext cx="26213" cy="34909"/>
              </a:xfrm>
              <a:custGeom>
                <a:rect b="b" l="l" r="r" t="t"/>
                <a:pathLst>
                  <a:path extrusionOk="0" h="546" w="410">
                    <a:moveTo>
                      <a:pt x="0" y="1"/>
                    </a:moveTo>
                    <a:lnTo>
                      <a:pt x="0" y="546"/>
                    </a:lnTo>
                    <a:lnTo>
                      <a:pt x="409" y="546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22"/>
              <p:cNvSpPr/>
              <p:nvPr/>
            </p:nvSpPr>
            <p:spPr>
              <a:xfrm rot="10800000">
                <a:off x="4213014" y="3415811"/>
                <a:ext cx="30753" cy="30753"/>
              </a:xfrm>
              <a:custGeom>
                <a:rect b="b" l="l" r="r" t="t"/>
                <a:pathLst>
                  <a:path extrusionOk="0" h="481" w="481">
                    <a:moveTo>
                      <a:pt x="1" y="1"/>
                    </a:moveTo>
                    <a:lnTo>
                      <a:pt x="1" y="481"/>
                    </a:lnTo>
                    <a:lnTo>
                      <a:pt x="481" y="48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22"/>
              <p:cNvSpPr/>
              <p:nvPr/>
            </p:nvSpPr>
            <p:spPr>
              <a:xfrm rot="10800000">
                <a:off x="4261094" y="3415811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22"/>
              <p:cNvSpPr/>
              <p:nvPr/>
            </p:nvSpPr>
            <p:spPr>
              <a:xfrm rot="10800000">
                <a:off x="4304698" y="3415811"/>
                <a:ext cx="30433" cy="30753"/>
              </a:xfrm>
              <a:custGeom>
                <a:rect b="b" l="l" r="r" t="t"/>
                <a:pathLst>
                  <a:path extrusionOk="0" h="481" w="476">
                    <a:moveTo>
                      <a:pt x="1" y="1"/>
                    </a:moveTo>
                    <a:lnTo>
                      <a:pt x="1" y="481"/>
                    </a:lnTo>
                    <a:lnTo>
                      <a:pt x="475" y="481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22"/>
              <p:cNvSpPr/>
              <p:nvPr/>
            </p:nvSpPr>
            <p:spPr>
              <a:xfrm rot="10800000">
                <a:off x="4352458" y="3415811"/>
                <a:ext cx="26213" cy="30753"/>
              </a:xfrm>
              <a:custGeom>
                <a:rect b="b" l="l" r="r" t="t"/>
                <a:pathLst>
                  <a:path extrusionOk="0" h="481" w="410">
                    <a:moveTo>
                      <a:pt x="0" y="1"/>
                    </a:moveTo>
                    <a:lnTo>
                      <a:pt x="0" y="481"/>
                    </a:lnTo>
                    <a:lnTo>
                      <a:pt x="409" y="481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FF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22" name="Google Shape;1722;p22"/>
            <p:cNvSpPr/>
            <p:nvPr/>
          </p:nvSpPr>
          <p:spPr>
            <a:xfrm>
              <a:off x="2982288" y="2596972"/>
              <a:ext cx="3112065" cy="102017"/>
            </a:xfrm>
            <a:custGeom>
              <a:rect b="b" l="l" r="r" t="t"/>
              <a:pathLst>
                <a:path extrusionOk="0" h="1571" w="47924">
                  <a:moveTo>
                    <a:pt x="781" y="0"/>
                  </a:moveTo>
                  <a:cubicBezTo>
                    <a:pt x="350" y="0"/>
                    <a:pt x="1" y="355"/>
                    <a:pt x="1" y="785"/>
                  </a:cubicBezTo>
                  <a:cubicBezTo>
                    <a:pt x="1" y="1222"/>
                    <a:pt x="350" y="1571"/>
                    <a:pt x="781" y="1571"/>
                  </a:cubicBezTo>
                  <a:lnTo>
                    <a:pt x="47138" y="1571"/>
                  </a:lnTo>
                  <a:cubicBezTo>
                    <a:pt x="47575" y="1571"/>
                    <a:pt x="47924" y="1222"/>
                    <a:pt x="47924" y="785"/>
                  </a:cubicBezTo>
                  <a:cubicBezTo>
                    <a:pt x="47924" y="355"/>
                    <a:pt x="47575" y="0"/>
                    <a:pt x="47138" y="0"/>
                  </a:cubicBez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2"/>
            <p:cNvSpPr/>
            <p:nvPr/>
          </p:nvSpPr>
          <p:spPr>
            <a:xfrm>
              <a:off x="2992548" y="2672366"/>
              <a:ext cx="3098623" cy="29806"/>
            </a:xfrm>
            <a:custGeom>
              <a:rect b="b" l="l" r="r" t="t"/>
              <a:pathLst>
                <a:path extrusionOk="0" h="459" w="47717">
                  <a:moveTo>
                    <a:pt x="1" y="1"/>
                  </a:moveTo>
                  <a:cubicBezTo>
                    <a:pt x="132" y="279"/>
                    <a:pt x="410" y="459"/>
                    <a:pt x="721" y="459"/>
                  </a:cubicBezTo>
                  <a:lnTo>
                    <a:pt x="47002" y="459"/>
                  </a:lnTo>
                  <a:cubicBezTo>
                    <a:pt x="47308" y="459"/>
                    <a:pt x="47586" y="279"/>
                    <a:pt x="477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4" name="Google Shape;1724;p22"/>
          <p:cNvGrpSpPr/>
          <p:nvPr/>
        </p:nvGrpSpPr>
        <p:grpSpPr>
          <a:xfrm>
            <a:off x="6388716" y="1315488"/>
            <a:ext cx="2317200" cy="1123225"/>
            <a:chOff x="6392025" y="1148313"/>
            <a:chExt cx="2317200" cy="1123225"/>
          </a:xfrm>
        </p:grpSpPr>
        <p:sp>
          <p:nvSpPr>
            <p:cNvPr id="1725" name="Google Shape;1725;p22"/>
            <p:cNvSpPr txBox="1"/>
            <p:nvPr/>
          </p:nvSpPr>
          <p:spPr>
            <a:xfrm>
              <a:off x="6392025" y="1148313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6" name="Google Shape;1726;p22"/>
            <p:cNvSpPr txBox="1"/>
            <p:nvPr/>
          </p:nvSpPr>
          <p:spPr>
            <a:xfrm>
              <a:off x="6392025" y="1440238"/>
              <a:ext cx="2317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27" name="Google Shape;1727;p22"/>
          <p:cNvGrpSpPr/>
          <p:nvPr/>
        </p:nvGrpSpPr>
        <p:grpSpPr>
          <a:xfrm>
            <a:off x="440299" y="3514625"/>
            <a:ext cx="2317200" cy="1123225"/>
            <a:chOff x="620713" y="3262075"/>
            <a:chExt cx="2317200" cy="1123225"/>
          </a:xfrm>
        </p:grpSpPr>
        <p:sp>
          <p:nvSpPr>
            <p:cNvPr id="1728" name="Google Shape;1728;p22"/>
            <p:cNvSpPr txBox="1"/>
            <p:nvPr/>
          </p:nvSpPr>
          <p:spPr>
            <a:xfrm>
              <a:off x="620713" y="3262075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Night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29" name="Google Shape;1729;p22"/>
            <p:cNvSpPr txBox="1"/>
            <p:nvPr/>
          </p:nvSpPr>
          <p:spPr>
            <a:xfrm>
              <a:off x="620713" y="3554000"/>
              <a:ext cx="2317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It’s terribly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730" name="Google Shape;1730;p22"/>
          <p:cNvCxnSpPr/>
          <p:nvPr/>
        </p:nvCxnSpPr>
        <p:spPr>
          <a:xfrm>
            <a:off x="6737451" y="2693954"/>
            <a:ext cx="0" cy="140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1" name="Google Shape;1731;p22"/>
          <p:cNvSpPr txBox="1"/>
          <p:nvPr/>
        </p:nvSpPr>
        <p:spPr>
          <a:xfrm>
            <a:off x="6224791" y="3534994"/>
            <a:ext cx="51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sz="1200">
              <a:solidFill>
                <a:srgbClr val="3B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2" name="Google Shape;1732;p22"/>
          <p:cNvSpPr txBox="1"/>
          <p:nvPr/>
        </p:nvSpPr>
        <p:spPr>
          <a:xfrm>
            <a:off x="6224791" y="3213567"/>
            <a:ext cx="51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1200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200">
              <a:solidFill>
                <a:srgbClr val="3B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3" name="Google Shape;1733;p22"/>
          <p:cNvSpPr txBox="1"/>
          <p:nvPr/>
        </p:nvSpPr>
        <p:spPr>
          <a:xfrm>
            <a:off x="6224791" y="2892140"/>
            <a:ext cx="51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1200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200">
              <a:solidFill>
                <a:srgbClr val="3B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4" name="Google Shape;1734;p22"/>
          <p:cNvSpPr txBox="1"/>
          <p:nvPr/>
        </p:nvSpPr>
        <p:spPr>
          <a:xfrm>
            <a:off x="6224791" y="2570713"/>
            <a:ext cx="51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en" sz="1200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200">
              <a:solidFill>
                <a:srgbClr val="3B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5" name="Google Shape;1735;p22"/>
          <p:cNvCxnSpPr/>
          <p:nvPr/>
        </p:nvCxnSpPr>
        <p:spPr>
          <a:xfrm rot="10800000">
            <a:off x="6737254" y="4012175"/>
            <a:ext cx="17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6" name="Google Shape;1736;p22"/>
          <p:cNvSpPr txBox="1"/>
          <p:nvPr/>
        </p:nvSpPr>
        <p:spPr>
          <a:xfrm>
            <a:off x="6224791" y="3856421"/>
            <a:ext cx="51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sz="1200">
              <a:solidFill>
                <a:srgbClr val="3B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7" name="Google Shape;1737;p22"/>
          <p:cNvSpPr/>
          <p:nvPr/>
        </p:nvSpPr>
        <p:spPr>
          <a:xfrm>
            <a:off x="6737879" y="4263825"/>
            <a:ext cx="138900" cy="13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738" name="Google Shape;1738;p22"/>
          <p:cNvSpPr txBox="1"/>
          <p:nvPr>
            <p:ph idx="4294967295" type="subTitle"/>
          </p:nvPr>
        </p:nvSpPr>
        <p:spPr>
          <a:xfrm>
            <a:off x="6953391" y="4197800"/>
            <a:ext cx="512700" cy="27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39" name="Google Shape;1739;p22"/>
          <p:cNvSpPr/>
          <p:nvPr/>
        </p:nvSpPr>
        <p:spPr>
          <a:xfrm>
            <a:off x="7637879" y="4263825"/>
            <a:ext cx="138900" cy="1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740" name="Google Shape;1740;p22"/>
          <p:cNvSpPr txBox="1"/>
          <p:nvPr>
            <p:ph idx="4294967295" type="subTitle"/>
          </p:nvPr>
        </p:nvSpPr>
        <p:spPr>
          <a:xfrm>
            <a:off x="7853391" y="4197800"/>
            <a:ext cx="512700" cy="27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741" name="Google Shape;1741;p22"/>
          <p:cNvCxnSpPr/>
          <p:nvPr/>
        </p:nvCxnSpPr>
        <p:spPr>
          <a:xfrm>
            <a:off x="2379352" y="1391641"/>
            <a:ext cx="0" cy="140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2" name="Google Shape;1742;p22"/>
          <p:cNvSpPr txBox="1"/>
          <p:nvPr/>
        </p:nvSpPr>
        <p:spPr>
          <a:xfrm flipH="1">
            <a:off x="2379311" y="2232682"/>
            <a:ext cx="51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sz="1200">
              <a:solidFill>
                <a:srgbClr val="3B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3" name="Google Shape;1743;p22"/>
          <p:cNvSpPr txBox="1"/>
          <p:nvPr/>
        </p:nvSpPr>
        <p:spPr>
          <a:xfrm flipH="1">
            <a:off x="2379311" y="1911255"/>
            <a:ext cx="51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1200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200">
              <a:solidFill>
                <a:srgbClr val="3B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4" name="Google Shape;1744;p22"/>
          <p:cNvSpPr txBox="1"/>
          <p:nvPr/>
        </p:nvSpPr>
        <p:spPr>
          <a:xfrm flipH="1">
            <a:off x="2379311" y="1589827"/>
            <a:ext cx="51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1200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200">
              <a:solidFill>
                <a:srgbClr val="3B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5" name="Google Shape;1745;p22"/>
          <p:cNvSpPr txBox="1"/>
          <p:nvPr/>
        </p:nvSpPr>
        <p:spPr>
          <a:xfrm flipH="1">
            <a:off x="2379311" y="1268400"/>
            <a:ext cx="51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80</a:t>
            </a:r>
            <a:endParaRPr sz="1200">
              <a:solidFill>
                <a:srgbClr val="3B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46" name="Google Shape;1746;p22"/>
          <p:cNvCxnSpPr/>
          <p:nvPr/>
        </p:nvCxnSpPr>
        <p:spPr>
          <a:xfrm>
            <a:off x="604961" y="2791850"/>
            <a:ext cx="177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7" name="Google Shape;1747;p22"/>
          <p:cNvSpPr txBox="1"/>
          <p:nvPr/>
        </p:nvSpPr>
        <p:spPr>
          <a:xfrm flipH="1">
            <a:off x="2379311" y="2554109"/>
            <a:ext cx="512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3B3232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sz="1200">
              <a:solidFill>
                <a:srgbClr val="3B3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8" name="Google Shape;1748;p22"/>
          <p:cNvSpPr/>
          <p:nvPr/>
        </p:nvSpPr>
        <p:spPr>
          <a:xfrm flipH="1">
            <a:off x="2240024" y="3043488"/>
            <a:ext cx="138900" cy="138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749" name="Google Shape;1749;p22"/>
          <p:cNvSpPr txBox="1"/>
          <p:nvPr>
            <p:ph idx="4294967295" type="subTitle"/>
          </p:nvPr>
        </p:nvSpPr>
        <p:spPr>
          <a:xfrm flipH="1">
            <a:off x="1650711" y="2977463"/>
            <a:ext cx="512700" cy="27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50" name="Google Shape;1750;p22"/>
          <p:cNvSpPr/>
          <p:nvPr/>
        </p:nvSpPr>
        <p:spPr>
          <a:xfrm flipH="1">
            <a:off x="1340024" y="3043488"/>
            <a:ext cx="138900" cy="138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751" name="Google Shape;1751;p22"/>
          <p:cNvSpPr txBox="1"/>
          <p:nvPr>
            <p:ph idx="4294967295" type="subTitle"/>
          </p:nvPr>
        </p:nvSpPr>
        <p:spPr>
          <a:xfrm flipH="1">
            <a:off x="750711" y="2977463"/>
            <a:ext cx="512700" cy="270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52" name="Google Shape;1752;p22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8947" l="9366" r="3586" t="4186"/>
          <a:stretch/>
        </p:blipFill>
        <p:spPr>
          <a:xfrm>
            <a:off x="6818854" y="2612400"/>
            <a:ext cx="1776226" cy="130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3" name="Google Shape;1753;p22" title="Gráfico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7140" l="7132" r="3373" t="4916"/>
          <a:stretch/>
        </p:blipFill>
        <p:spPr>
          <a:xfrm>
            <a:off x="526011" y="1444928"/>
            <a:ext cx="1776226" cy="12872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4" name="Google Shape;1754;p22"/>
          <p:cNvSpPr txBox="1"/>
          <p:nvPr>
            <p:ph idx="4294967295" type="subTitle"/>
          </p:nvPr>
        </p:nvSpPr>
        <p:spPr>
          <a:xfrm>
            <a:off x="2991211" y="4181750"/>
            <a:ext cx="3112200" cy="5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To</a:t>
            </a:r>
            <a:r>
              <a:rPr lang="en" sz="1000"/>
              <a:t> modify this graph, click on it, follow the link, change the data and paste the new graph here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23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Daylight Infographics</a:t>
            </a:r>
            <a:endParaRPr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760" name="Google Shape;1760;p23"/>
          <p:cNvGrpSpPr/>
          <p:nvPr/>
        </p:nvGrpSpPr>
        <p:grpSpPr>
          <a:xfrm>
            <a:off x="2847865" y="1219899"/>
            <a:ext cx="1519211" cy="1390206"/>
            <a:chOff x="2847865" y="1219899"/>
            <a:chExt cx="1519211" cy="1390206"/>
          </a:xfrm>
        </p:grpSpPr>
        <p:sp>
          <p:nvSpPr>
            <p:cNvPr id="1761" name="Google Shape;1761;p23"/>
            <p:cNvSpPr/>
            <p:nvPr/>
          </p:nvSpPr>
          <p:spPr>
            <a:xfrm>
              <a:off x="4117106" y="1638638"/>
              <a:ext cx="64070" cy="110873"/>
            </a:xfrm>
            <a:custGeom>
              <a:rect b="b" l="l" r="r" t="t"/>
              <a:pathLst>
                <a:path extrusionOk="0" h="1021" w="590">
                  <a:moveTo>
                    <a:pt x="349" y="197"/>
                  </a:moveTo>
                  <a:lnTo>
                    <a:pt x="349" y="197"/>
                  </a:lnTo>
                  <a:cubicBezTo>
                    <a:pt x="338" y="246"/>
                    <a:pt x="333" y="301"/>
                    <a:pt x="333" y="355"/>
                  </a:cubicBezTo>
                  <a:cubicBezTo>
                    <a:pt x="333" y="366"/>
                    <a:pt x="333" y="377"/>
                    <a:pt x="327" y="388"/>
                  </a:cubicBezTo>
                  <a:lnTo>
                    <a:pt x="256" y="328"/>
                  </a:lnTo>
                  <a:lnTo>
                    <a:pt x="349" y="197"/>
                  </a:lnTo>
                  <a:close/>
                  <a:moveTo>
                    <a:pt x="425" y="1"/>
                  </a:moveTo>
                  <a:cubicBezTo>
                    <a:pt x="387" y="55"/>
                    <a:pt x="365" y="115"/>
                    <a:pt x="349" y="186"/>
                  </a:cubicBezTo>
                  <a:cubicBezTo>
                    <a:pt x="349" y="181"/>
                    <a:pt x="349" y="175"/>
                    <a:pt x="344" y="170"/>
                  </a:cubicBezTo>
                  <a:lnTo>
                    <a:pt x="333" y="148"/>
                  </a:lnTo>
                  <a:cubicBezTo>
                    <a:pt x="327" y="142"/>
                    <a:pt x="322" y="137"/>
                    <a:pt x="311" y="137"/>
                  </a:cubicBezTo>
                  <a:lnTo>
                    <a:pt x="305" y="137"/>
                  </a:lnTo>
                  <a:lnTo>
                    <a:pt x="218" y="153"/>
                  </a:lnTo>
                  <a:lnTo>
                    <a:pt x="251" y="115"/>
                  </a:lnTo>
                  <a:cubicBezTo>
                    <a:pt x="251" y="110"/>
                    <a:pt x="256" y="99"/>
                    <a:pt x="251" y="93"/>
                  </a:cubicBezTo>
                  <a:cubicBezTo>
                    <a:pt x="251" y="88"/>
                    <a:pt x="246" y="82"/>
                    <a:pt x="240" y="77"/>
                  </a:cubicBezTo>
                  <a:cubicBezTo>
                    <a:pt x="218" y="66"/>
                    <a:pt x="191" y="66"/>
                    <a:pt x="169" y="66"/>
                  </a:cubicBezTo>
                  <a:cubicBezTo>
                    <a:pt x="166" y="66"/>
                    <a:pt x="162" y="66"/>
                    <a:pt x="159" y="66"/>
                  </a:cubicBezTo>
                  <a:cubicBezTo>
                    <a:pt x="76" y="66"/>
                    <a:pt x="11" y="129"/>
                    <a:pt x="6" y="213"/>
                  </a:cubicBezTo>
                  <a:cubicBezTo>
                    <a:pt x="0" y="262"/>
                    <a:pt x="11" y="311"/>
                    <a:pt x="27" y="361"/>
                  </a:cubicBezTo>
                  <a:cubicBezTo>
                    <a:pt x="49" y="393"/>
                    <a:pt x="71" y="426"/>
                    <a:pt x="98" y="448"/>
                  </a:cubicBezTo>
                  <a:lnTo>
                    <a:pt x="115" y="470"/>
                  </a:lnTo>
                  <a:lnTo>
                    <a:pt x="109" y="475"/>
                  </a:lnTo>
                  <a:cubicBezTo>
                    <a:pt x="98" y="486"/>
                    <a:pt x="109" y="513"/>
                    <a:pt x="131" y="513"/>
                  </a:cubicBezTo>
                  <a:lnTo>
                    <a:pt x="191" y="508"/>
                  </a:lnTo>
                  <a:lnTo>
                    <a:pt x="235" y="617"/>
                  </a:lnTo>
                  <a:lnTo>
                    <a:pt x="115" y="628"/>
                  </a:lnTo>
                  <a:cubicBezTo>
                    <a:pt x="93" y="628"/>
                    <a:pt x="87" y="655"/>
                    <a:pt x="98" y="666"/>
                  </a:cubicBezTo>
                  <a:cubicBezTo>
                    <a:pt x="120" y="682"/>
                    <a:pt x="131" y="699"/>
                    <a:pt x="131" y="721"/>
                  </a:cubicBezTo>
                  <a:cubicBezTo>
                    <a:pt x="131" y="748"/>
                    <a:pt x="109" y="775"/>
                    <a:pt x="66" y="808"/>
                  </a:cubicBezTo>
                  <a:cubicBezTo>
                    <a:pt x="60" y="813"/>
                    <a:pt x="55" y="824"/>
                    <a:pt x="60" y="835"/>
                  </a:cubicBezTo>
                  <a:cubicBezTo>
                    <a:pt x="66" y="846"/>
                    <a:pt x="71" y="851"/>
                    <a:pt x="82" y="851"/>
                  </a:cubicBezTo>
                  <a:lnTo>
                    <a:pt x="202" y="857"/>
                  </a:lnTo>
                  <a:cubicBezTo>
                    <a:pt x="136" y="879"/>
                    <a:pt x="82" y="922"/>
                    <a:pt x="60" y="982"/>
                  </a:cubicBezTo>
                  <a:cubicBezTo>
                    <a:pt x="55" y="993"/>
                    <a:pt x="55" y="999"/>
                    <a:pt x="60" y="1010"/>
                  </a:cubicBezTo>
                  <a:cubicBezTo>
                    <a:pt x="66" y="1015"/>
                    <a:pt x="71" y="1015"/>
                    <a:pt x="76" y="1020"/>
                  </a:cubicBezTo>
                  <a:lnTo>
                    <a:pt x="131" y="1020"/>
                  </a:lnTo>
                  <a:cubicBezTo>
                    <a:pt x="169" y="1010"/>
                    <a:pt x="207" y="999"/>
                    <a:pt x="240" y="988"/>
                  </a:cubicBezTo>
                  <a:cubicBezTo>
                    <a:pt x="316" y="966"/>
                    <a:pt x="387" y="944"/>
                    <a:pt x="464" y="928"/>
                  </a:cubicBezTo>
                  <a:lnTo>
                    <a:pt x="469" y="928"/>
                  </a:lnTo>
                  <a:cubicBezTo>
                    <a:pt x="529" y="911"/>
                    <a:pt x="562" y="911"/>
                    <a:pt x="573" y="884"/>
                  </a:cubicBezTo>
                  <a:cubicBezTo>
                    <a:pt x="584" y="857"/>
                    <a:pt x="573" y="835"/>
                    <a:pt x="556" y="808"/>
                  </a:cubicBezTo>
                  <a:lnTo>
                    <a:pt x="584" y="710"/>
                  </a:lnTo>
                  <a:cubicBezTo>
                    <a:pt x="589" y="704"/>
                    <a:pt x="589" y="699"/>
                    <a:pt x="584" y="693"/>
                  </a:cubicBezTo>
                  <a:cubicBezTo>
                    <a:pt x="584" y="682"/>
                    <a:pt x="578" y="682"/>
                    <a:pt x="573" y="677"/>
                  </a:cubicBezTo>
                  <a:lnTo>
                    <a:pt x="507" y="661"/>
                  </a:lnTo>
                  <a:cubicBezTo>
                    <a:pt x="507" y="628"/>
                    <a:pt x="513" y="601"/>
                    <a:pt x="513" y="573"/>
                  </a:cubicBezTo>
                  <a:cubicBezTo>
                    <a:pt x="518" y="491"/>
                    <a:pt x="524" y="410"/>
                    <a:pt x="524" y="333"/>
                  </a:cubicBezTo>
                  <a:cubicBezTo>
                    <a:pt x="524" y="262"/>
                    <a:pt x="518" y="197"/>
                    <a:pt x="513" y="126"/>
                  </a:cubicBezTo>
                  <a:cubicBezTo>
                    <a:pt x="485" y="82"/>
                    <a:pt x="453" y="39"/>
                    <a:pt x="4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3"/>
            <p:cNvSpPr/>
            <p:nvPr/>
          </p:nvSpPr>
          <p:spPr>
            <a:xfrm>
              <a:off x="4093324" y="1704989"/>
              <a:ext cx="157676" cy="182544"/>
            </a:xfrm>
            <a:custGeom>
              <a:rect b="b" l="l" r="r" t="t"/>
              <a:pathLst>
                <a:path extrusionOk="0" h="1681" w="1452">
                  <a:moveTo>
                    <a:pt x="1021" y="0"/>
                  </a:moveTo>
                  <a:cubicBezTo>
                    <a:pt x="1004" y="33"/>
                    <a:pt x="977" y="60"/>
                    <a:pt x="944" y="77"/>
                  </a:cubicBezTo>
                  <a:cubicBezTo>
                    <a:pt x="928" y="88"/>
                    <a:pt x="917" y="104"/>
                    <a:pt x="917" y="126"/>
                  </a:cubicBezTo>
                  <a:cubicBezTo>
                    <a:pt x="923" y="170"/>
                    <a:pt x="895" y="197"/>
                    <a:pt x="863" y="230"/>
                  </a:cubicBezTo>
                  <a:cubicBezTo>
                    <a:pt x="857" y="235"/>
                    <a:pt x="852" y="240"/>
                    <a:pt x="846" y="246"/>
                  </a:cubicBezTo>
                  <a:lnTo>
                    <a:pt x="819" y="273"/>
                  </a:lnTo>
                  <a:cubicBezTo>
                    <a:pt x="754" y="339"/>
                    <a:pt x="683" y="409"/>
                    <a:pt x="584" y="409"/>
                  </a:cubicBezTo>
                  <a:lnTo>
                    <a:pt x="579" y="409"/>
                  </a:lnTo>
                  <a:cubicBezTo>
                    <a:pt x="563" y="409"/>
                    <a:pt x="552" y="420"/>
                    <a:pt x="552" y="431"/>
                  </a:cubicBezTo>
                  <a:lnTo>
                    <a:pt x="552" y="469"/>
                  </a:lnTo>
                  <a:lnTo>
                    <a:pt x="524" y="469"/>
                  </a:lnTo>
                  <a:cubicBezTo>
                    <a:pt x="481" y="469"/>
                    <a:pt x="443" y="469"/>
                    <a:pt x="405" y="475"/>
                  </a:cubicBezTo>
                  <a:cubicBezTo>
                    <a:pt x="383" y="480"/>
                    <a:pt x="361" y="497"/>
                    <a:pt x="350" y="513"/>
                  </a:cubicBezTo>
                  <a:cubicBezTo>
                    <a:pt x="345" y="519"/>
                    <a:pt x="345" y="524"/>
                    <a:pt x="339" y="529"/>
                  </a:cubicBezTo>
                  <a:cubicBezTo>
                    <a:pt x="328" y="540"/>
                    <a:pt x="328" y="557"/>
                    <a:pt x="339" y="568"/>
                  </a:cubicBezTo>
                  <a:cubicBezTo>
                    <a:pt x="345" y="573"/>
                    <a:pt x="345" y="573"/>
                    <a:pt x="350" y="579"/>
                  </a:cubicBezTo>
                  <a:cubicBezTo>
                    <a:pt x="361" y="595"/>
                    <a:pt x="377" y="617"/>
                    <a:pt x="399" y="617"/>
                  </a:cubicBezTo>
                  <a:cubicBezTo>
                    <a:pt x="454" y="617"/>
                    <a:pt x="503" y="655"/>
                    <a:pt x="519" y="709"/>
                  </a:cubicBezTo>
                  <a:cubicBezTo>
                    <a:pt x="552" y="786"/>
                    <a:pt x="579" y="868"/>
                    <a:pt x="595" y="955"/>
                  </a:cubicBezTo>
                  <a:cubicBezTo>
                    <a:pt x="579" y="977"/>
                    <a:pt x="563" y="993"/>
                    <a:pt x="546" y="998"/>
                  </a:cubicBezTo>
                  <a:cubicBezTo>
                    <a:pt x="524" y="1009"/>
                    <a:pt x="508" y="1009"/>
                    <a:pt x="486" y="1009"/>
                  </a:cubicBezTo>
                  <a:cubicBezTo>
                    <a:pt x="470" y="1009"/>
                    <a:pt x="454" y="1009"/>
                    <a:pt x="432" y="1004"/>
                  </a:cubicBezTo>
                  <a:cubicBezTo>
                    <a:pt x="372" y="998"/>
                    <a:pt x="312" y="988"/>
                    <a:pt x="252" y="977"/>
                  </a:cubicBezTo>
                  <a:lnTo>
                    <a:pt x="137" y="955"/>
                  </a:lnTo>
                  <a:lnTo>
                    <a:pt x="115" y="955"/>
                  </a:lnTo>
                  <a:cubicBezTo>
                    <a:pt x="61" y="955"/>
                    <a:pt x="28" y="993"/>
                    <a:pt x="23" y="1053"/>
                  </a:cubicBezTo>
                  <a:lnTo>
                    <a:pt x="17" y="1195"/>
                  </a:lnTo>
                  <a:cubicBezTo>
                    <a:pt x="12" y="1277"/>
                    <a:pt x="6" y="1358"/>
                    <a:pt x="1" y="1435"/>
                  </a:cubicBezTo>
                  <a:cubicBezTo>
                    <a:pt x="1" y="1571"/>
                    <a:pt x="6" y="1582"/>
                    <a:pt x="143" y="1615"/>
                  </a:cubicBezTo>
                  <a:lnTo>
                    <a:pt x="159" y="1615"/>
                  </a:lnTo>
                  <a:cubicBezTo>
                    <a:pt x="192" y="1658"/>
                    <a:pt x="235" y="1680"/>
                    <a:pt x="285" y="1680"/>
                  </a:cubicBezTo>
                  <a:cubicBezTo>
                    <a:pt x="317" y="1680"/>
                    <a:pt x="355" y="1669"/>
                    <a:pt x="388" y="1653"/>
                  </a:cubicBezTo>
                  <a:cubicBezTo>
                    <a:pt x="405" y="1648"/>
                    <a:pt x="421" y="1642"/>
                    <a:pt x="432" y="1642"/>
                  </a:cubicBezTo>
                  <a:lnTo>
                    <a:pt x="454" y="1642"/>
                  </a:lnTo>
                  <a:cubicBezTo>
                    <a:pt x="634" y="1626"/>
                    <a:pt x="694" y="1555"/>
                    <a:pt x="699" y="1380"/>
                  </a:cubicBezTo>
                  <a:cubicBezTo>
                    <a:pt x="699" y="1375"/>
                    <a:pt x="704" y="1369"/>
                    <a:pt x="704" y="1364"/>
                  </a:cubicBezTo>
                  <a:cubicBezTo>
                    <a:pt x="715" y="1348"/>
                    <a:pt x="726" y="1331"/>
                    <a:pt x="737" y="1315"/>
                  </a:cubicBezTo>
                  <a:cubicBezTo>
                    <a:pt x="759" y="1288"/>
                    <a:pt x="786" y="1249"/>
                    <a:pt x="808" y="1244"/>
                  </a:cubicBezTo>
                  <a:cubicBezTo>
                    <a:pt x="906" y="1222"/>
                    <a:pt x="912" y="1157"/>
                    <a:pt x="917" y="1102"/>
                  </a:cubicBezTo>
                  <a:cubicBezTo>
                    <a:pt x="917" y="1091"/>
                    <a:pt x="917" y="1080"/>
                    <a:pt x="917" y="1069"/>
                  </a:cubicBezTo>
                  <a:cubicBezTo>
                    <a:pt x="923" y="1042"/>
                    <a:pt x="934" y="1009"/>
                    <a:pt x="955" y="1009"/>
                  </a:cubicBezTo>
                  <a:cubicBezTo>
                    <a:pt x="972" y="1009"/>
                    <a:pt x="988" y="1020"/>
                    <a:pt x="1004" y="1031"/>
                  </a:cubicBezTo>
                  <a:cubicBezTo>
                    <a:pt x="1026" y="1053"/>
                    <a:pt x="1059" y="1064"/>
                    <a:pt x="1086" y="1064"/>
                  </a:cubicBezTo>
                  <a:cubicBezTo>
                    <a:pt x="1124" y="1058"/>
                    <a:pt x="1157" y="1042"/>
                    <a:pt x="1179" y="1015"/>
                  </a:cubicBezTo>
                  <a:cubicBezTo>
                    <a:pt x="1201" y="982"/>
                    <a:pt x="1239" y="966"/>
                    <a:pt x="1277" y="966"/>
                  </a:cubicBezTo>
                  <a:cubicBezTo>
                    <a:pt x="1321" y="966"/>
                    <a:pt x="1359" y="988"/>
                    <a:pt x="1386" y="1026"/>
                  </a:cubicBezTo>
                  <a:cubicBezTo>
                    <a:pt x="1408" y="1053"/>
                    <a:pt x="1430" y="1080"/>
                    <a:pt x="1452" y="1102"/>
                  </a:cubicBezTo>
                  <a:cubicBezTo>
                    <a:pt x="1348" y="726"/>
                    <a:pt x="1201" y="355"/>
                    <a:pt x="10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3"/>
            <p:cNvSpPr/>
            <p:nvPr/>
          </p:nvSpPr>
          <p:spPr>
            <a:xfrm>
              <a:off x="4089197" y="1680121"/>
              <a:ext cx="35618" cy="47455"/>
            </a:xfrm>
            <a:custGeom>
              <a:rect b="b" l="l" r="r" t="t"/>
              <a:pathLst>
                <a:path extrusionOk="0" h="437" w="328">
                  <a:moveTo>
                    <a:pt x="186" y="0"/>
                  </a:moveTo>
                  <a:cubicBezTo>
                    <a:pt x="181" y="0"/>
                    <a:pt x="170" y="0"/>
                    <a:pt x="164" y="11"/>
                  </a:cubicBezTo>
                  <a:cubicBezTo>
                    <a:pt x="153" y="28"/>
                    <a:pt x="143" y="44"/>
                    <a:pt x="137" y="60"/>
                  </a:cubicBezTo>
                  <a:cubicBezTo>
                    <a:pt x="126" y="71"/>
                    <a:pt x="110" y="104"/>
                    <a:pt x="99" y="104"/>
                  </a:cubicBezTo>
                  <a:cubicBezTo>
                    <a:pt x="66" y="115"/>
                    <a:pt x="44" y="137"/>
                    <a:pt x="28" y="164"/>
                  </a:cubicBezTo>
                  <a:cubicBezTo>
                    <a:pt x="23" y="197"/>
                    <a:pt x="28" y="235"/>
                    <a:pt x="44" y="268"/>
                  </a:cubicBezTo>
                  <a:lnTo>
                    <a:pt x="55" y="284"/>
                  </a:lnTo>
                  <a:cubicBezTo>
                    <a:pt x="44" y="295"/>
                    <a:pt x="39" y="300"/>
                    <a:pt x="33" y="311"/>
                  </a:cubicBezTo>
                  <a:cubicBezTo>
                    <a:pt x="23" y="333"/>
                    <a:pt x="17" y="355"/>
                    <a:pt x="12" y="377"/>
                  </a:cubicBezTo>
                  <a:lnTo>
                    <a:pt x="1" y="399"/>
                  </a:lnTo>
                  <a:cubicBezTo>
                    <a:pt x="1" y="404"/>
                    <a:pt x="1" y="415"/>
                    <a:pt x="6" y="420"/>
                  </a:cubicBezTo>
                  <a:cubicBezTo>
                    <a:pt x="12" y="426"/>
                    <a:pt x="17" y="431"/>
                    <a:pt x="28" y="431"/>
                  </a:cubicBezTo>
                  <a:lnTo>
                    <a:pt x="50" y="431"/>
                  </a:lnTo>
                  <a:cubicBezTo>
                    <a:pt x="66" y="431"/>
                    <a:pt x="83" y="437"/>
                    <a:pt x="99" y="437"/>
                  </a:cubicBezTo>
                  <a:lnTo>
                    <a:pt x="121" y="437"/>
                  </a:lnTo>
                  <a:cubicBezTo>
                    <a:pt x="143" y="431"/>
                    <a:pt x="159" y="420"/>
                    <a:pt x="175" y="415"/>
                  </a:cubicBezTo>
                  <a:cubicBezTo>
                    <a:pt x="186" y="404"/>
                    <a:pt x="197" y="399"/>
                    <a:pt x="213" y="393"/>
                  </a:cubicBezTo>
                  <a:cubicBezTo>
                    <a:pt x="252" y="388"/>
                    <a:pt x="284" y="366"/>
                    <a:pt x="306" y="333"/>
                  </a:cubicBezTo>
                  <a:cubicBezTo>
                    <a:pt x="323" y="300"/>
                    <a:pt x="323" y="268"/>
                    <a:pt x="312" y="229"/>
                  </a:cubicBezTo>
                  <a:cubicBezTo>
                    <a:pt x="317" y="219"/>
                    <a:pt x="323" y="202"/>
                    <a:pt x="328" y="191"/>
                  </a:cubicBezTo>
                  <a:cubicBezTo>
                    <a:pt x="328" y="164"/>
                    <a:pt x="328" y="137"/>
                    <a:pt x="328" y="109"/>
                  </a:cubicBezTo>
                  <a:lnTo>
                    <a:pt x="328" y="77"/>
                  </a:lnTo>
                  <a:cubicBezTo>
                    <a:pt x="323" y="71"/>
                    <a:pt x="323" y="66"/>
                    <a:pt x="317" y="60"/>
                  </a:cubicBezTo>
                  <a:cubicBezTo>
                    <a:pt x="312" y="55"/>
                    <a:pt x="306" y="55"/>
                    <a:pt x="301" y="55"/>
                  </a:cubicBezTo>
                  <a:lnTo>
                    <a:pt x="295" y="55"/>
                  </a:lnTo>
                  <a:lnTo>
                    <a:pt x="224" y="66"/>
                  </a:lnTo>
                  <a:lnTo>
                    <a:pt x="213" y="17"/>
                  </a:lnTo>
                  <a:cubicBezTo>
                    <a:pt x="208" y="11"/>
                    <a:pt x="203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3"/>
            <p:cNvSpPr/>
            <p:nvPr/>
          </p:nvSpPr>
          <p:spPr>
            <a:xfrm>
              <a:off x="4239056" y="2177047"/>
              <a:ext cx="5430" cy="16072"/>
            </a:xfrm>
            <a:custGeom>
              <a:rect b="b" l="l" r="r" t="t"/>
              <a:pathLst>
                <a:path extrusionOk="0" h="148" w="50">
                  <a:moveTo>
                    <a:pt x="50" y="0"/>
                  </a:moveTo>
                  <a:cubicBezTo>
                    <a:pt x="43" y="19"/>
                    <a:pt x="37" y="38"/>
                    <a:pt x="31" y="57"/>
                  </a:cubicBezTo>
                  <a:lnTo>
                    <a:pt x="31" y="57"/>
                  </a:lnTo>
                  <a:cubicBezTo>
                    <a:pt x="37" y="38"/>
                    <a:pt x="44" y="19"/>
                    <a:pt x="50" y="0"/>
                  </a:cubicBezTo>
                  <a:close/>
                  <a:moveTo>
                    <a:pt x="31" y="57"/>
                  </a:moveTo>
                  <a:lnTo>
                    <a:pt x="31" y="57"/>
                  </a:lnTo>
                  <a:cubicBezTo>
                    <a:pt x="24" y="77"/>
                    <a:pt x="17" y="96"/>
                    <a:pt x="11" y="115"/>
                  </a:cubicBezTo>
                  <a:cubicBezTo>
                    <a:pt x="18" y="96"/>
                    <a:pt x="24" y="77"/>
                    <a:pt x="31" y="57"/>
                  </a:cubicBezTo>
                  <a:close/>
                  <a:moveTo>
                    <a:pt x="11" y="115"/>
                  </a:moveTo>
                  <a:cubicBezTo>
                    <a:pt x="9" y="120"/>
                    <a:pt x="7" y="126"/>
                    <a:pt x="6" y="131"/>
                  </a:cubicBezTo>
                  <a:lnTo>
                    <a:pt x="6" y="131"/>
                  </a:lnTo>
                  <a:cubicBezTo>
                    <a:pt x="8" y="126"/>
                    <a:pt x="10" y="120"/>
                    <a:pt x="11" y="115"/>
                  </a:cubicBezTo>
                  <a:close/>
                  <a:moveTo>
                    <a:pt x="6" y="131"/>
                  </a:moveTo>
                  <a:cubicBezTo>
                    <a:pt x="4" y="136"/>
                    <a:pt x="2" y="142"/>
                    <a:pt x="1" y="147"/>
                  </a:cubicBezTo>
                  <a:cubicBezTo>
                    <a:pt x="3" y="142"/>
                    <a:pt x="5" y="136"/>
                    <a:pt x="6" y="131"/>
                  </a:cubicBez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3"/>
            <p:cNvSpPr/>
            <p:nvPr/>
          </p:nvSpPr>
          <p:spPr>
            <a:xfrm>
              <a:off x="2987625" y="1371062"/>
              <a:ext cx="1332647" cy="1238823"/>
            </a:xfrm>
            <a:custGeom>
              <a:rect b="b" l="l" r="r" t="t"/>
              <a:pathLst>
                <a:path extrusionOk="0" h="11408" w="12272">
                  <a:moveTo>
                    <a:pt x="6128" y="1"/>
                  </a:moveTo>
                  <a:cubicBezTo>
                    <a:pt x="3381" y="1"/>
                    <a:pt x="959" y="1990"/>
                    <a:pt x="508" y="4788"/>
                  </a:cubicBezTo>
                  <a:cubicBezTo>
                    <a:pt x="1" y="7902"/>
                    <a:pt x="2111" y="10831"/>
                    <a:pt x="5225" y="11333"/>
                  </a:cubicBezTo>
                  <a:cubicBezTo>
                    <a:pt x="5536" y="11383"/>
                    <a:pt x="5845" y="11408"/>
                    <a:pt x="6150" y="11408"/>
                  </a:cubicBezTo>
                  <a:cubicBezTo>
                    <a:pt x="8895" y="11408"/>
                    <a:pt x="11313" y="9418"/>
                    <a:pt x="11765" y="6620"/>
                  </a:cubicBezTo>
                  <a:cubicBezTo>
                    <a:pt x="12272" y="3506"/>
                    <a:pt x="10161" y="578"/>
                    <a:pt x="7052" y="76"/>
                  </a:cubicBezTo>
                  <a:cubicBezTo>
                    <a:pt x="6742" y="25"/>
                    <a:pt x="6433" y="1"/>
                    <a:pt x="6128" y="1"/>
                  </a:cubicBezTo>
                  <a:close/>
                </a:path>
              </a:pathLst>
            </a:cu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3"/>
            <p:cNvSpPr/>
            <p:nvPr/>
          </p:nvSpPr>
          <p:spPr>
            <a:xfrm>
              <a:off x="3709011" y="1722146"/>
              <a:ext cx="59292" cy="46260"/>
            </a:xfrm>
            <a:custGeom>
              <a:rect b="b" l="l" r="r" t="t"/>
              <a:pathLst>
                <a:path extrusionOk="0" h="426" w="546">
                  <a:moveTo>
                    <a:pt x="311" y="1"/>
                  </a:moveTo>
                  <a:cubicBezTo>
                    <a:pt x="175" y="22"/>
                    <a:pt x="66" y="115"/>
                    <a:pt x="17" y="246"/>
                  </a:cubicBezTo>
                  <a:cubicBezTo>
                    <a:pt x="0" y="279"/>
                    <a:pt x="6" y="322"/>
                    <a:pt x="28" y="355"/>
                  </a:cubicBezTo>
                  <a:cubicBezTo>
                    <a:pt x="47" y="379"/>
                    <a:pt x="78" y="394"/>
                    <a:pt x="111" y="394"/>
                  </a:cubicBezTo>
                  <a:cubicBezTo>
                    <a:pt x="116" y="394"/>
                    <a:pt x="121" y="394"/>
                    <a:pt x="126" y="393"/>
                  </a:cubicBezTo>
                  <a:lnTo>
                    <a:pt x="153" y="393"/>
                  </a:lnTo>
                  <a:cubicBezTo>
                    <a:pt x="169" y="393"/>
                    <a:pt x="191" y="388"/>
                    <a:pt x="208" y="388"/>
                  </a:cubicBezTo>
                  <a:cubicBezTo>
                    <a:pt x="246" y="388"/>
                    <a:pt x="284" y="393"/>
                    <a:pt x="322" y="410"/>
                  </a:cubicBezTo>
                  <a:cubicBezTo>
                    <a:pt x="349" y="421"/>
                    <a:pt x="377" y="426"/>
                    <a:pt x="404" y="426"/>
                  </a:cubicBezTo>
                  <a:cubicBezTo>
                    <a:pt x="491" y="426"/>
                    <a:pt x="540" y="366"/>
                    <a:pt x="540" y="268"/>
                  </a:cubicBezTo>
                  <a:cubicBezTo>
                    <a:pt x="546" y="191"/>
                    <a:pt x="513" y="115"/>
                    <a:pt x="464" y="61"/>
                  </a:cubicBezTo>
                  <a:cubicBezTo>
                    <a:pt x="426" y="22"/>
                    <a:pt x="377" y="1"/>
                    <a:pt x="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3"/>
            <p:cNvSpPr/>
            <p:nvPr/>
          </p:nvSpPr>
          <p:spPr>
            <a:xfrm>
              <a:off x="3841712" y="2110044"/>
              <a:ext cx="94258" cy="46912"/>
            </a:xfrm>
            <a:custGeom>
              <a:rect b="b" l="l" r="r" t="t"/>
              <a:pathLst>
                <a:path extrusionOk="0" h="432" w="868">
                  <a:moveTo>
                    <a:pt x="300" y="1"/>
                  </a:moveTo>
                  <a:cubicBezTo>
                    <a:pt x="245" y="1"/>
                    <a:pt x="191" y="23"/>
                    <a:pt x="142" y="55"/>
                  </a:cubicBezTo>
                  <a:cubicBezTo>
                    <a:pt x="120" y="66"/>
                    <a:pt x="98" y="77"/>
                    <a:pt x="76" y="88"/>
                  </a:cubicBezTo>
                  <a:lnTo>
                    <a:pt x="16" y="115"/>
                  </a:lnTo>
                  <a:cubicBezTo>
                    <a:pt x="5" y="121"/>
                    <a:pt x="0" y="126"/>
                    <a:pt x="0" y="137"/>
                  </a:cubicBezTo>
                  <a:cubicBezTo>
                    <a:pt x="0" y="143"/>
                    <a:pt x="5" y="154"/>
                    <a:pt x="11" y="159"/>
                  </a:cubicBezTo>
                  <a:cubicBezTo>
                    <a:pt x="22" y="170"/>
                    <a:pt x="33" y="175"/>
                    <a:pt x="38" y="186"/>
                  </a:cubicBezTo>
                  <a:cubicBezTo>
                    <a:pt x="55" y="203"/>
                    <a:pt x="76" y="214"/>
                    <a:pt x="98" y="224"/>
                  </a:cubicBezTo>
                  <a:cubicBezTo>
                    <a:pt x="169" y="252"/>
                    <a:pt x="251" y="279"/>
                    <a:pt x="322" y="306"/>
                  </a:cubicBezTo>
                  <a:cubicBezTo>
                    <a:pt x="415" y="339"/>
                    <a:pt x="507" y="372"/>
                    <a:pt x="600" y="404"/>
                  </a:cubicBezTo>
                  <a:cubicBezTo>
                    <a:pt x="638" y="421"/>
                    <a:pt x="676" y="432"/>
                    <a:pt x="720" y="432"/>
                  </a:cubicBezTo>
                  <a:cubicBezTo>
                    <a:pt x="769" y="432"/>
                    <a:pt x="807" y="404"/>
                    <a:pt x="862" y="344"/>
                  </a:cubicBezTo>
                  <a:cubicBezTo>
                    <a:pt x="867" y="339"/>
                    <a:pt x="867" y="334"/>
                    <a:pt x="867" y="328"/>
                  </a:cubicBezTo>
                  <a:cubicBezTo>
                    <a:pt x="867" y="323"/>
                    <a:pt x="862" y="312"/>
                    <a:pt x="856" y="312"/>
                  </a:cubicBezTo>
                  <a:cubicBezTo>
                    <a:pt x="829" y="284"/>
                    <a:pt x="796" y="263"/>
                    <a:pt x="769" y="235"/>
                  </a:cubicBezTo>
                  <a:cubicBezTo>
                    <a:pt x="698" y="175"/>
                    <a:pt x="622" y="126"/>
                    <a:pt x="545" y="83"/>
                  </a:cubicBezTo>
                  <a:cubicBezTo>
                    <a:pt x="469" y="39"/>
                    <a:pt x="387" y="12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3"/>
            <p:cNvSpPr/>
            <p:nvPr/>
          </p:nvSpPr>
          <p:spPr>
            <a:xfrm>
              <a:off x="3805551" y="1394084"/>
              <a:ext cx="209801" cy="218054"/>
            </a:xfrm>
            <a:custGeom>
              <a:rect b="b" l="l" r="r" t="t"/>
              <a:pathLst>
                <a:path extrusionOk="0" h="2008" w="1932">
                  <a:moveTo>
                    <a:pt x="169" y="0"/>
                  </a:moveTo>
                  <a:lnTo>
                    <a:pt x="169" y="0"/>
                  </a:lnTo>
                  <a:cubicBezTo>
                    <a:pt x="175" y="55"/>
                    <a:pt x="153" y="109"/>
                    <a:pt x="120" y="153"/>
                  </a:cubicBezTo>
                  <a:cubicBezTo>
                    <a:pt x="88" y="191"/>
                    <a:pt x="71" y="240"/>
                    <a:pt x="77" y="289"/>
                  </a:cubicBezTo>
                  <a:cubicBezTo>
                    <a:pt x="82" y="316"/>
                    <a:pt x="99" y="344"/>
                    <a:pt x="120" y="360"/>
                  </a:cubicBezTo>
                  <a:cubicBezTo>
                    <a:pt x="164" y="393"/>
                    <a:pt x="186" y="447"/>
                    <a:pt x="180" y="502"/>
                  </a:cubicBezTo>
                  <a:cubicBezTo>
                    <a:pt x="180" y="529"/>
                    <a:pt x="186" y="551"/>
                    <a:pt x="191" y="578"/>
                  </a:cubicBezTo>
                  <a:cubicBezTo>
                    <a:pt x="197" y="606"/>
                    <a:pt x="197" y="633"/>
                    <a:pt x="180" y="660"/>
                  </a:cubicBezTo>
                  <a:cubicBezTo>
                    <a:pt x="93" y="764"/>
                    <a:pt x="44" y="900"/>
                    <a:pt x="55" y="1042"/>
                  </a:cubicBezTo>
                  <a:cubicBezTo>
                    <a:pt x="49" y="1058"/>
                    <a:pt x="49" y="1075"/>
                    <a:pt x="39" y="1091"/>
                  </a:cubicBezTo>
                  <a:cubicBezTo>
                    <a:pt x="33" y="1102"/>
                    <a:pt x="28" y="1118"/>
                    <a:pt x="28" y="1129"/>
                  </a:cubicBezTo>
                  <a:cubicBezTo>
                    <a:pt x="28" y="1145"/>
                    <a:pt x="22" y="1156"/>
                    <a:pt x="17" y="1167"/>
                  </a:cubicBezTo>
                  <a:cubicBezTo>
                    <a:pt x="6" y="1205"/>
                    <a:pt x="0" y="1249"/>
                    <a:pt x="0" y="1293"/>
                  </a:cubicBezTo>
                  <a:cubicBezTo>
                    <a:pt x="17" y="1516"/>
                    <a:pt x="99" y="1729"/>
                    <a:pt x="240" y="1909"/>
                  </a:cubicBezTo>
                  <a:cubicBezTo>
                    <a:pt x="278" y="1964"/>
                    <a:pt x="344" y="2002"/>
                    <a:pt x="415" y="2007"/>
                  </a:cubicBezTo>
                  <a:cubicBezTo>
                    <a:pt x="502" y="2002"/>
                    <a:pt x="578" y="1942"/>
                    <a:pt x="611" y="1860"/>
                  </a:cubicBezTo>
                  <a:cubicBezTo>
                    <a:pt x="649" y="1789"/>
                    <a:pt x="682" y="1713"/>
                    <a:pt x="698" y="1631"/>
                  </a:cubicBezTo>
                  <a:cubicBezTo>
                    <a:pt x="742" y="1484"/>
                    <a:pt x="813" y="1424"/>
                    <a:pt x="944" y="1418"/>
                  </a:cubicBezTo>
                  <a:cubicBezTo>
                    <a:pt x="1047" y="1418"/>
                    <a:pt x="1135" y="1347"/>
                    <a:pt x="1157" y="1249"/>
                  </a:cubicBezTo>
                  <a:cubicBezTo>
                    <a:pt x="1173" y="1178"/>
                    <a:pt x="1233" y="1124"/>
                    <a:pt x="1304" y="1113"/>
                  </a:cubicBezTo>
                  <a:lnTo>
                    <a:pt x="1402" y="1091"/>
                  </a:lnTo>
                  <a:cubicBezTo>
                    <a:pt x="1478" y="1075"/>
                    <a:pt x="1555" y="1058"/>
                    <a:pt x="1631" y="1036"/>
                  </a:cubicBezTo>
                  <a:cubicBezTo>
                    <a:pt x="1713" y="1004"/>
                    <a:pt x="1795" y="960"/>
                    <a:pt x="1871" y="916"/>
                  </a:cubicBezTo>
                  <a:lnTo>
                    <a:pt x="1887" y="906"/>
                  </a:lnTo>
                  <a:cubicBezTo>
                    <a:pt x="1909" y="895"/>
                    <a:pt x="1926" y="873"/>
                    <a:pt x="1931" y="856"/>
                  </a:cubicBezTo>
                  <a:cubicBezTo>
                    <a:pt x="1397" y="469"/>
                    <a:pt x="802" y="18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3"/>
            <p:cNvSpPr/>
            <p:nvPr/>
          </p:nvSpPr>
          <p:spPr>
            <a:xfrm>
              <a:off x="3171256" y="1419495"/>
              <a:ext cx="719642" cy="1189957"/>
            </a:xfrm>
            <a:custGeom>
              <a:rect b="b" l="l" r="r" t="t"/>
              <a:pathLst>
                <a:path extrusionOk="0" h="10958" w="6627">
                  <a:moveTo>
                    <a:pt x="2220" y="1"/>
                  </a:moveTo>
                  <a:cubicBezTo>
                    <a:pt x="1353" y="372"/>
                    <a:pt x="589" y="950"/>
                    <a:pt x="0" y="1680"/>
                  </a:cubicBezTo>
                  <a:cubicBezTo>
                    <a:pt x="17" y="1708"/>
                    <a:pt x="38" y="1730"/>
                    <a:pt x="60" y="1751"/>
                  </a:cubicBezTo>
                  <a:cubicBezTo>
                    <a:pt x="109" y="1790"/>
                    <a:pt x="131" y="1855"/>
                    <a:pt x="115" y="1915"/>
                  </a:cubicBezTo>
                  <a:cubicBezTo>
                    <a:pt x="82" y="2008"/>
                    <a:pt x="104" y="2111"/>
                    <a:pt x="175" y="2188"/>
                  </a:cubicBezTo>
                  <a:cubicBezTo>
                    <a:pt x="186" y="2215"/>
                    <a:pt x="197" y="2248"/>
                    <a:pt x="191" y="2286"/>
                  </a:cubicBezTo>
                  <a:lnTo>
                    <a:pt x="191" y="2313"/>
                  </a:lnTo>
                  <a:cubicBezTo>
                    <a:pt x="197" y="2340"/>
                    <a:pt x="197" y="2362"/>
                    <a:pt x="191" y="2384"/>
                  </a:cubicBezTo>
                  <a:cubicBezTo>
                    <a:pt x="191" y="2422"/>
                    <a:pt x="191" y="2460"/>
                    <a:pt x="202" y="2499"/>
                  </a:cubicBezTo>
                  <a:cubicBezTo>
                    <a:pt x="213" y="2542"/>
                    <a:pt x="235" y="2586"/>
                    <a:pt x="257" y="2624"/>
                  </a:cubicBezTo>
                  <a:cubicBezTo>
                    <a:pt x="267" y="2640"/>
                    <a:pt x="273" y="2657"/>
                    <a:pt x="284" y="2668"/>
                  </a:cubicBezTo>
                  <a:cubicBezTo>
                    <a:pt x="273" y="2700"/>
                    <a:pt x="267" y="2739"/>
                    <a:pt x="262" y="2766"/>
                  </a:cubicBezTo>
                  <a:cubicBezTo>
                    <a:pt x="246" y="2848"/>
                    <a:pt x="229" y="2935"/>
                    <a:pt x="213" y="3017"/>
                  </a:cubicBezTo>
                  <a:cubicBezTo>
                    <a:pt x="197" y="3093"/>
                    <a:pt x="180" y="3164"/>
                    <a:pt x="164" y="3235"/>
                  </a:cubicBezTo>
                  <a:lnTo>
                    <a:pt x="148" y="3300"/>
                  </a:lnTo>
                  <a:lnTo>
                    <a:pt x="120" y="3398"/>
                  </a:lnTo>
                  <a:lnTo>
                    <a:pt x="109" y="3448"/>
                  </a:lnTo>
                  <a:cubicBezTo>
                    <a:pt x="104" y="3453"/>
                    <a:pt x="109" y="3464"/>
                    <a:pt x="115" y="3469"/>
                  </a:cubicBezTo>
                  <a:cubicBezTo>
                    <a:pt x="115" y="3475"/>
                    <a:pt x="126" y="3480"/>
                    <a:pt x="131" y="3480"/>
                  </a:cubicBezTo>
                  <a:lnTo>
                    <a:pt x="251" y="3475"/>
                  </a:lnTo>
                  <a:lnTo>
                    <a:pt x="251" y="3480"/>
                  </a:lnTo>
                  <a:cubicBezTo>
                    <a:pt x="257" y="3486"/>
                    <a:pt x="257" y="3497"/>
                    <a:pt x="267" y="3497"/>
                  </a:cubicBezTo>
                  <a:lnTo>
                    <a:pt x="289" y="3497"/>
                  </a:lnTo>
                  <a:lnTo>
                    <a:pt x="306" y="3486"/>
                  </a:lnTo>
                  <a:cubicBezTo>
                    <a:pt x="311" y="3480"/>
                    <a:pt x="322" y="3475"/>
                    <a:pt x="327" y="3469"/>
                  </a:cubicBezTo>
                  <a:lnTo>
                    <a:pt x="344" y="3469"/>
                  </a:lnTo>
                  <a:cubicBezTo>
                    <a:pt x="355" y="3469"/>
                    <a:pt x="371" y="3475"/>
                    <a:pt x="382" y="3480"/>
                  </a:cubicBezTo>
                  <a:cubicBezTo>
                    <a:pt x="398" y="3491"/>
                    <a:pt x="404" y="3508"/>
                    <a:pt x="409" y="3529"/>
                  </a:cubicBezTo>
                  <a:cubicBezTo>
                    <a:pt x="382" y="3568"/>
                    <a:pt x="371" y="3617"/>
                    <a:pt x="377" y="3666"/>
                  </a:cubicBezTo>
                  <a:cubicBezTo>
                    <a:pt x="377" y="3687"/>
                    <a:pt x="377" y="3704"/>
                    <a:pt x="377" y="3726"/>
                  </a:cubicBezTo>
                  <a:cubicBezTo>
                    <a:pt x="371" y="3742"/>
                    <a:pt x="360" y="3758"/>
                    <a:pt x="349" y="3769"/>
                  </a:cubicBezTo>
                  <a:cubicBezTo>
                    <a:pt x="327" y="3786"/>
                    <a:pt x="306" y="3802"/>
                    <a:pt x="278" y="3813"/>
                  </a:cubicBezTo>
                  <a:lnTo>
                    <a:pt x="262" y="3824"/>
                  </a:lnTo>
                  <a:lnTo>
                    <a:pt x="137" y="3704"/>
                  </a:lnTo>
                  <a:cubicBezTo>
                    <a:pt x="133" y="3697"/>
                    <a:pt x="126" y="3695"/>
                    <a:pt x="120" y="3695"/>
                  </a:cubicBezTo>
                  <a:cubicBezTo>
                    <a:pt x="116" y="3695"/>
                    <a:pt x="112" y="3696"/>
                    <a:pt x="109" y="3698"/>
                  </a:cubicBezTo>
                  <a:cubicBezTo>
                    <a:pt x="98" y="3704"/>
                    <a:pt x="93" y="3720"/>
                    <a:pt x="98" y="3731"/>
                  </a:cubicBezTo>
                  <a:lnTo>
                    <a:pt x="142" y="3846"/>
                  </a:lnTo>
                  <a:lnTo>
                    <a:pt x="246" y="4113"/>
                  </a:lnTo>
                  <a:cubicBezTo>
                    <a:pt x="262" y="4151"/>
                    <a:pt x="273" y="4195"/>
                    <a:pt x="289" y="4233"/>
                  </a:cubicBezTo>
                  <a:cubicBezTo>
                    <a:pt x="327" y="4336"/>
                    <a:pt x="366" y="4440"/>
                    <a:pt x="415" y="4538"/>
                  </a:cubicBezTo>
                  <a:cubicBezTo>
                    <a:pt x="502" y="4724"/>
                    <a:pt x="595" y="4909"/>
                    <a:pt x="687" y="5089"/>
                  </a:cubicBezTo>
                  <a:lnTo>
                    <a:pt x="764" y="5242"/>
                  </a:lnTo>
                  <a:cubicBezTo>
                    <a:pt x="775" y="5264"/>
                    <a:pt x="791" y="5285"/>
                    <a:pt x="807" y="5307"/>
                  </a:cubicBezTo>
                  <a:lnTo>
                    <a:pt x="829" y="5340"/>
                  </a:lnTo>
                  <a:cubicBezTo>
                    <a:pt x="829" y="5345"/>
                    <a:pt x="840" y="5351"/>
                    <a:pt x="846" y="5351"/>
                  </a:cubicBezTo>
                  <a:lnTo>
                    <a:pt x="857" y="5351"/>
                  </a:lnTo>
                  <a:lnTo>
                    <a:pt x="889" y="5340"/>
                  </a:lnTo>
                  <a:cubicBezTo>
                    <a:pt x="900" y="5335"/>
                    <a:pt x="906" y="5324"/>
                    <a:pt x="906" y="5313"/>
                  </a:cubicBezTo>
                  <a:lnTo>
                    <a:pt x="906" y="5275"/>
                  </a:lnTo>
                  <a:cubicBezTo>
                    <a:pt x="906" y="5242"/>
                    <a:pt x="906" y="5209"/>
                    <a:pt x="895" y="5176"/>
                  </a:cubicBezTo>
                  <a:cubicBezTo>
                    <a:pt x="878" y="5138"/>
                    <a:pt x="857" y="5100"/>
                    <a:pt x="835" y="5062"/>
                  </a:cubicBezTo>
                  <a:cubicBezTo>
                    <a:pt x="818" y="5029"/>
                    <a:pt x="802" y="5002"/>
                    <a:pt x="786" y="4969"/>
                  </a:cubicBezTo>
                  <a:cubicBezTo>
                    <a:pt x="731" y="4855"/>
                    <a:pt x="687" y="4746"/>
                    <a:pt x="644" y="4636"/>
                  </a:cubicBezTo>
                  <a:cubicBezTo>
                    <a:pt x="644" y="4626"/>
                    <a:pt x="644" y="4609"/>
                    <a:pt x="649" y="4598"/>
                  </a:cubicBezTo>
                  <a:cubicBezTo>
                    <a:pt x="649" y="4598"/>
                    <a:pt x="649" y="4593"/>
                    <a:pt x="649" y="4593"/>
                  </a:cubicBezTo>
                  <a:lnTo>
                    <a:pt x="655" y="4593"/>
                  </a:lnTo>
                  <a:cubicBezTo>
                    <a:pt x="671" y="4593"/>
                    <a:pt x="687" y="4598"/>
                    <a:pt x="698" y="4609"/>
                  </a:cubicBezTo>
                  <a:cubicBezTo>
                    <a:pt x="720" y="4631"/>
                    <a:pt x="742" y="4653"/>
                    <a:pt x="753" y="4686"/>
                  </a:cubicBezTo>
                  <a:cubicBezTo>
                    <a:pt x="775" y="4756"/>
                    <a:pt x="797" y="4827"/>
                    <a:pt x="807" y="4898"/>
                  </a:cubicBezTo>
                  <a:cubicBezTo>
                    <a:pt x="824" y="5007"/>
                    <a:pt x="878" y="5105"/>
                    <a:pt x="960" y="5176"/>
                  </a:cubicBezTo>
                  <a:cubicBezTo>
                    <a:pt x="1069" y="5264"/>
                    <a:pt x="1135" y="5400"/>
                    <a:pt x="1140" y="5542"/>
                  </a:cubicBezTo>
                  <a:cubicBezTo>
                    <a:pt x="1140" y="5651"/>
                    <a:pt x="1211" y="5754"/>
                    <a:pt x="1315" y="5793"/>
                  </a:cubicBezTo>
                  <a:cubicBezTo>
                    <a:pt x="1380" y="5825"/>
                    <a:pt x="1451" y="5853"/>
                    <a:pt x="1522" y="5874"/>
                  </a:cubicBezTo>
                  <a:lnTo>
                    <a:pt x="1707" y="5940"/>
                  </a:lnTo>
                  <a:cubicBezTo>
                    <a:pt x="1904" y="6011"/>
                    <a:pt x="2105" y="6076"/>
                    <a:pt x="2307" y="6142"/>
                  </a:cubicBezTo>
                  <a:cubicBezTo>
                    <a:pt x="2395" y="6158"/>
                    <a:pt x="2476" y="6207"/>
                    <a:pt x="2525" y="6284"/>
                  </a:cubicBezTo>
                  <a:cubicBezTo>
                    <a:pt x="2536" y="6300"/>
                    <a:pt x="2547" y="6316"/>
                    <a:pt x="2553" y="6333"/>
                  </a:cubicBezTo>
                  <a:cubicBezTo>
                    <a:pt x="2580" y="6376"/>
                    <a:pt x="2607" y="6420"/>
                    <a:pt x="2640" y="6463"/>
                  </a:cubicBezTo>
                  <a:cubicBezTo>
                    <a:pt x="2705" y="6562"/>
                    <a:pt x="2814" y="6622"/>
                    <a:pt x="2929" y="6627"/>
                  </a:cubicBezTo>
                  <a:cubicBezTo>
                    <a:pt x="2994" y="6627"/>
                    <a:pt x="3060" y="6611"/>
                    <a:pt x="3120" y="6578"/>
                  </a:cubicBezTo>
                  <a:cubicBezTo>
                    <a:pt x="3131" y="6573"/>
                    <a:pt x="3142" y="6573"/>
                    <a:pt x="3153" y="6573"/>
                  </a:cubicBezTo>
                  <a:cubicBezTo>
                    <a:pt x="3180" y="6573"/>
                    <a:pt x="3202" y="6594"/>
                    <a:pt x="3223" y="6633"/>
                  </a:cubicBezTo>
                  <a:cubicBezTo>
                    <a:pt x="3294" y="6791"/>
                    <a:pt x="3262" y="6976"/>
                    <a:pt x="3136" y="7096"/>
                  </a:cubicBezTo>
                  <a:cubicBezTo>
                    <a:pt x="2951" y="7287"/>
                    <a:pt x="2913" y="7582"/>
                    <a:pt x="3038" y="7816"/>
                  </a:cubicBezTo>
                  <a:cubicBezTo>
                    <a:pt x="3218" y="8111"/>
                    <a:pt x="3403" y="8394"/>
                    <a:pt x="3693" y="8590"/>
                  </a:cubicBezTo>
                  <a:cubicBezTo>
                    <a:pt x="3818" y="8672"/>
                    <a:pt x="3889" y="8809"/>
                    <a:pt x="3883" y="8956"/>
                  </a:cubicBezTo>
                  <a:lnTo>
                    <a:pt x="3883" y="9234"/>
                  </a:lnTo>
                  <a:lnTo>
                    <a:pt x="3883" y="9365"/>
                  </a:lnTo>
                  <a:lnTo>
                    <a:pt x="3883" y="9496"/>
                  </a:lnTo>
                  <a:cubicBezTo>
                    <a:pt x="3889" y="9747"/>
                    <a:pt x="3867" y="9992"/>
                    <a:pt x="3818" y="10238"/>
                  </a:cubicBezTo>
                  <a:cubicBezTo>
                    <a:pt x="3780" y="10407"/>
                    <a:pt x="3785" y="10587"/>
                    <a:pt x="3840" y="10756"/>
                  </a:cubicBezTo>
                  <a:cubicBezTo>
                    <a:pt x="3856" y="10816"/>
                    <a:pt x="3867" y="10870"/>
                    <a:pt x="3878" y="10930"/>
                  </a:cubicBezTo>
                  <a:cubicBezTo>
                    <a:pt x="4063" y="10952"/>
                    <a:pt x="4254" y="10957"/>
                    <a:pt x="4445" y="10957"/>
                  </a:cubicBezTo>
                  <a:lnTo>
                    <a:pt x="4532" y="10957"/>
                  </a:lnTo>
                  <a:cubicBezTo>
                    <a:pt x="4587" y="10881"/>
                    <a:pt x="4592" y="10783"/>
                    <a:pt x="4538" y="10701"/>
                  </a:cubicBezTo>
                  <a:cubicBezTo>
                    <a:pt x="4538" y="10690"/>
                    <a:pt x="4543" y="10679"/>
                    <a:pt x="4549" y="10668"/>
                  </a:cubicBezTo>
                  <a:lnTo>
                    <a:pt x="4571" y="10668"/>
                  </a:lnTo>
                  <a:cubicBezTo>
                    <a:pt x="4592" y="10674"/>
                    <a:pt x="4614" y="10679"/>
                    <a:pt x="4631" y="10679"/>
                  </a:cubicBezTo>
                  <a:cubicBezTo>
                    <a:pt x="4658" y="10679"/>
                    <a:pt x="4685" y="10674"/>
                    <a:pt x="4701" y="10652"/>
                  </a:cubicBezTo>
                  <a:cubicBezTo>
                    <a:pt x="4723" y="10619"/>
                    <a:pt x="4729" y="10581"/>
                    <a:pt x="4718" y="10543"/>
                  </a:cubicBezTo>
                  <a:cubicBezTo>
                    <a:pt x="4718" y="10505"/>
                    <a:pt x="4707" y="10456"/>
                    <a:pt x="4718" y="10445"/>
                  </a:cubicBezTo>
                  <a:cubicBezTo>
                    <a:pt x="4734" y="10439"/>
                    <a:pt x="4729" y="10439"/>
                    <a:pt x="4756" y="10439"/>
                  </a:cubicBezTo>
                  <a:cubicBezTo>
                    <a:pt x="4778" y="10439"/>
                    <a:pt x="4789" y="10439"/>
                    <a:pt x="4816" y="10445"/>
                  </a:cubicBezTo>
                  <a:lnTo>
                    <a:pt x="4871" y="10445"/>
                  </a:lnTo>
                  <a:cubicBezTo>
                    <a:pt x="4920" y="10445"/>
                    <a:pt x="4969" y="10423"/>
                    <a:pt x="5007" y="10385"/>
                  </a:cubicBezTo>
                  <a:cubicBezTo>
                    <a:pt x="5040" y="10347"/>
                    <a:pt x="5051" y="10292"/>
                    <a:pt x="5040" y="10238"/>
                  </a:cubicBezTo>
                  <a:cubicBezTo>
                    <a:pt x="5034" y="10210"/>
                    <a:pt x="5023" y="10183"/>
                    <a:pt x="5018" y="10161"/>
                  </a:cubicBezTo>
                  <a:cubicBezTo>
                    <a:pt x="5018" y="10145"/>
                    <a:pt x="5012" y="10134"/>
                    <a:pt x="5007" y="10118"/>
                  </a:cubicBezTo>
                  <a:cubicBezTo>
                    <a:pt x="5001" y="10085"/>
                    <a:pt x="5007" y="10074"/>
                    <a:pt x="5007" y="10068"/>
                  </a:cubicBezTo>
                  <a:cubicBezTo>
                    <a:pt x="5018" y="10063"/>
                    <a:pt x="5029" y="10063"/>
                    <a:pt x="5040" y="10063"/>
                  </a:cubicBezTo>
                  <a:lnTo>
                    <a:pt x="5132" y="10063"/>
                  </a:lnTo>
                  <a:cubicBezTo>
                    <a:pt x="5252" y="10063"/>
                    <a:pt x="5291" y="10014"/>
                    <a:pt x="5323" y="9889"/>
                  </a:cubicBezTo>
                  <a:cubicBezTo>
                    <a:pt x="5334" y="9878"/>
                    <a:pt x="5345" y="9861"/>
                    <a:pt x="5356" y="9845"/>
                  </a:cubicBezTo>
                  <a:cubicBezTo>
                    <a:pt x="5378" y="9812"/>
                    <a:pt x="5405" y="9779"/>
                    <a:pt x="5438" y="9752"/>
                  </a:cubicBezTo>
                  <a:cubicBezTo>
                    <a:pt x="5520" y="9692"/>
                    <a:pt x="5563" y="9594"/>
                    <a:pt x="5552" y="9496"/>
                  </a:cubicBezTo>
                  <a:cubicBezTo>
                    <a:pt x="5536" y="9245"/>
                    <a:pt x="5672" y="9087"/>
                    <a:pt x="5923" y="9049"/>
                  </a:cubicBezTo>
                  <a:cubicBezTo>
                    <a:pt x="6103" y="9021"/>
                    <a:pt x="6179" y="8945"/>
                    <a:pt x="6196" y="8765"/>
                  </a:cubicBezTo>
                  <a:cubicBezTo>
                    <a:pt x="6201" y="8716"/>
                    <a:pt x="6196" y="8667"/>
                    <a:pt x="6196" y="8618"/>
                  </a:cubicBezTo>
                  <a:lnTo>
                    <a:pt x="6196" y="8520"/>
                  </a:lnTo>
                  <a:lnTo>
                    <a:pt x="6196" y="8471"/>
                  </a:lnTo>
                  <a:cubicBezTo>
                    <a:pt x="6190" y="8416"/>
                    <a:pt x="6196" y="8367"/>
                    <a:pt x="6212" y="8318"/>
                  </a:cubicBezTo>
                  <a:cubicBezTo>
                    <a:pt x="6223" y="8252"/>
                    <a:pt x="6261" y="8198"/>
                    <a:pt x="6316" y="8160"/>
                  </a:cubicBezTo>
                  <a:cubicBezTo>
                    <a:pt x="6409" y="8111"/>
                    <a:pt x="6485" y="8040"/>
                    <a:pt x="6534" y="7947"/>
                  </a:cubicBezTo>
                  <a:cubicBezTo>
                    <a:pt x="6627" y="7800"/>
                    <a:pt x="6599" y="7712"/>
                    <a:pt x="6452" y="7614"/>
                  </a:cubicBezTo>
                  <a:cubicBezTo>
                    <a:pt x="6414" y="7587"/>
                    <a:pt x="6381" y="7560"/>
                    <a:pt x="6349" y="7527"/>
                  </a:cubicBezTo>
                  <a:cubicBezTo>
                    <a:pt x="6327" y="7505"/>
                    <a:pt x="6310" y="7489"/>
                    <a:pt x="6289" y="7472"/>
                  </a:cubicBezTo>
                  <a:lnTo>
                    <a:pt x="6272" y="7456"/>
                  </a:lnTo>
                  <a:cubicBezTo>
                    <a:pt x="6245" y="7429"/>
                    <a:pt x="6218" y="7412"/>
                    <a:pt x="6185" y="7402"/>
                  </a:cubicBezTo>
                  <a:cubicBezTo>
                    <a:pt x="6087" y="7391"/>
                    <a:pt x="5994" y="7391"/>
                    <a:pt x="5901" y="7385"/>
                  </a:cubicBezTo>
                  <a:lnTo>
                    <a:pt x="5809" y="7385"/>
                  </a:lnTo>
                  <a:cubicBezTo>
                    <a:pt x="5772" y="7313"/>
                    <a:pt x="5702" y="7265"/>
                    <a:pt x="5625" y="7265"/>
                  </a:cubicBezTo>
                  <a:cubicBezTo>
                    <a:pt x="5621" y="7265"/>
                    <a:pt x="5616" y="7265"/>
                    <a:pt x="5612" y="7265"/>
                  </a:cubicBezTo>
                  <a:cubicBezTo>
                    <a:pt x="5569" y="7265"/>
                    <a:pt x="5530" y="7276"/>
                    <a:pt x="5492" y="7292"/>
                  </a:cubicBezTo>
                  <a:lnTo>
                    <a:pt x="5410" y="7336"/>
                  </a:lnTo>
                  <a:lnTo>
                    <a:pt x="5389" y="7342"/>
                  </a:lnTo>
                  <a:cubicBezTo>
                    <a:pt x="5389" y="7336"/>
                    <a:pt x="5389" y="7336"/>
                    <a:pt x="5389" y="7331"/>
                  </a:cubicBezTo>
                  <a:cubicBezTo>
                    <a:pt x="5400" y="7309"/>
                    <a:pt x="5405" y="7282"/>
                    <a:pt x="5410" y="7254"/>
                  </a:cubicBezTo>
                  <a:cubicBezTo>
                    <a:pt x="5410" y="7249"/>
                    <a:pt x="5416" y="7238"/>
                    <a:pt x="5416" y="7232"/>
                  </a:cubicBezTo>
                  <a:cubicBezTo>
                    <a:pt x="5427" y="7200"/>
                    <a:pt x="5432" y="7172"/>
                    <a:pt x="5421" y="7140"/>
                  </a:cubicBezTo>
                  <a:cubicBezTo>
                    <a:pt x="5394" y="7080"/>
                    <a:pt x="5361" y="7020"/>
                    <a:pt x="5329" y="6965"/>
                  </a:cubicBezTo>
                  <a:lnTo>
                    <a:pt x="5291" y="6894"/>
                  </a:lnTo>
                  <a:cubicBezTo>
                    <a:pt x="5285" y="6889"/>
                    <a:pt x="5280" y="6883"/>
                    <a:pt x="5269" y="6883"/>
                  </a:cubicBezTo>
                  <a:cubicBezTo>
                    <a:pt x="5263" y="6883"/>
                    <a:pt x="5258" y="6883"/>
                    <a:pt x="5252" y="6889"/>
                  </a:cubicBezTo>
                  <a:cubicBezTo>
                    <a:pt x="5241" y="6900"/>
                    <a:pt x="5236" y="6911"/>
                    <a:pt x="5225" y="6922"/>
                  </a:cubicBezTo>
                  <a:cubicBezTo>
                    <a:pt x="5198" y="6943"/>
                    <a:pt x="5181" y="6971"/>
                    <a:pt x="5165" y="7003"/>
                  </a:cubicBezTo>
                  <a:cubicBezTo>
                    <a:pt x="5149" y="7047"/>
                    <a:pt x="5132" y="7069"/>
                    <a:pt x="5111" y="7069"/>
                  </a:cubicBezTo>
                  <a:cubicBezTo>
                    <a:pt x="5083" y="7063"/>
                    <a:pt x="5061" y="7047"/>
                    <a:pt x="5045" y="7031"/>
                  </a:cubicBezTo>
                  <a:cubicBezTo>
                    <a:pt x="5029" y="7020"/>
                    <a:pt x="5012" y="7009"/>
                    <a:pt x="4996" y="6998"/>
                  </a:cubicBezTo>
                  <a:lnTo>
                    <a:pt x="4985" y="6993"/>
                  </a:lnTo>
                  <a:cubicBezTo>
                    <a:pt x="4980" y="6987"/>
                    <a:pt x="4974" y="6987"/>
                    <a:pt x="4974" y="6987"/>
                  </a:cubicBezTo>
                  <a:cubicBezTo>
                    <a:pt x="4963" y="6987"/>
                    <a:pt x="4958" y="6987"/>
                    <a:pt x="4952" y="6993"/>
                  </a:cubicBezTo>
                  <a:lnTo>
                    <a:pt x="4881" y="7069"/>
                  </a:lnTo>
                  <a:cubicBezTo>
                    <a:pt x="4881" y="7063"/>
                    <a:pt x="4881" y="7063"/>
                    <a:pt x="4881" y="7058"/>
                  </a:cubicBezTo>
                  <a:cubicBezTo>
                    <a:pt x="4887" y="7009"/>
                    <a:pt x="4887" y="6965"/>
                    <a:pt x="4941" y="6938"/>
                  </a:cubicBezTo>
                  <a:cubicBezTo>
                    <a:pt x="5007" y="6900"/>
                    <a:pt x="4969" y="6834"/>
                    <a:pt x="4952" y="6796"/>
                  </a:cubicBezTo>
                  <a:lnTo>
                    <a:pt x="4941" y="6780"/>
                  </a:lnTo>
                  <a:cubicBezTo>
                    <a:pt x="4941" y="6774"/>
                    <a:pt x="4936" y="6769"/>
                    <a:pt x="4925" y="6769"/>
                  </a:cubicBezTo>
                  <a:lnTo>
                    <a:pt x="4892" y="6769"/>
                  </a:lnTo>
                  <a:lnTo>
                    <a:pt x="4871" y="6758"/>
                  </a:lnTo>
                  <a:lnTo>
                    <a:pt x="4805" y="6714"/>
                  </a:lnTo>
                  <a:lnTo>
                    <a:pt x="4794" y="6714"/>
                  </a:lnTo>
                  <a:cubicBezTo>
                    <a:pt x="4791" y="6712"/>
                    <a:pt x="4789" y="6710"/>
                    <a:pt x="4787" y="6710"/>
                  </a:cubicBezTo>
                  <a:cubicBezTo>
                    <a:pt x="4785" y="6710"/>
                    <a:pt x="4783" y="6712"/>
                    <a:pt x="4783" y="6714"/>
                  </a:cubicBezTo>
                  <a:cubicBezTo>
                    <a:pt x="4778" y="6714"/>
                    <a:pt x="4772" y="6720"/>
                    <a:pt x="4767" y="6725"/>
                  </a:cubicBezTo>
                  <a:lnTo>
                    <a:pt x="4756" y="6763"/>
                  </a:lnTo>
                  <a:cubicBezTo>
                    <a:pt x="4740" y="6720"/>
                    <a:pt x="4718" y="6676"/>
                    <a:pt x="4685" y="6643"/>
                  </a:cubicBezTo>
                  <a:lnTo>
                    <a:pt x="4685" y="6638"/>
                  </a:lnTo>
                  <a:cubicBezTo>
                    <a:pt x="4658" y="6622"/>
                    <a:pt x="4631" y="6605"/>
                    <a:pt x="4609" y="6589"/>
                  </a:cubicBezTo>
                  <a:cubicBezTo>
                    <a:pt x="4549" y="6556"/>
                    <a:pt x="4500" y="6518"/>
                    <a:pt x="4456" y="6469"/>
                  </a:cubicBezTo>
                  <a:cubicBezTo>
                    <a:pt x="4409" y="6397"/>
                    <a:pt x="4330" y="6355"/>
                    <a:pt x="4246" y="6355"/>
                  </a:cubicBezTo>
                  <a:cubicBezTo>
                    <a:pt x="4221" y="6355"/>
                    <a:pt x="4197" y="6358"/>
                    <a:pt x="4172" y="6365"/>
                  </a:cubicBezTo>
                  <a:cubicBezTo>
                    <a:pt x="4140" y="6376"/>
                    <a:pt x="4107" y="6376"/>
                    <a:pt x="4074" y="6382"/>
                  </a:cubicBezTo>
                  <a:cubicBezTo>
                    <a:pt x="4003" y="6376"/>
                    <a:pt x="3938" y="6360"/>
                    <a:pt x="3883" y="6322"/>
                  </a:cubicBezTo>
                  <a:cubicBezTo>
                    <a:pt x="3829" y="6289"/>
                    <a:pt x="3769" y="6273"/>
                    <a:pt x="3709" y="6273"/>
                  </a:cubicBezTo>
                  <a:cubicBezTo>
                    <a:pt x="3638" y="6273"/>
                    <a:pt x="3562" y="6300"/>
                    <a:pt x="3507" y="6344"/>
                  </a:cubicBezTo>
                  <a:cubicBezTo>
                    <a:pt x="3458" y="6382"/>
                    <a:pt x="3409" y="6425"/>
                    <a:pt x="3365" y="6474"/>
                  </a:cubicBezTo>
                  <a:lnTo>
                    <a:pt x="3322" y="6518"/>
                  </a:lnTo>
                  <a:cubicBezTo>
                    <a:pt x="3273" y="6474"/>
                    <a:pt x="3218" y="6453"/>
                    <a:pt x="3153" y="6447"/>
                  </a:cubicBezTo>
                  <a:cubicBezTo>
                    <a:pt x="3104" y="6447"/>
                    <a:pt x="3054" y="6458"/>
                    <a:pt x="3005" y="6474"/>
                  </a:cubicBezTo>
                  <a:cubicBezTo>
                    <a:pt x="2989" y="6474"/>
                    <a:pt x="2973" y="6480"/>
                    <a:pt x="2956" y="6480"/>
                  </a:cubicBezTo>
                  <a:cubicBezTo>
                    <a:pt x="2924" y="6480"/>
                    <a:pt x="2885" y="6463"/>
                    <a:pt x="2864" y="6436"/>
                  </a:cubicBezTo>
                  <a:cubicBezTo>
                    <a:pt x="2836" y="6403"/>
                    <a:pt x="2825" y="6360"/>
                    <a:pt x="2836" y="6316"/>
                  </a:cubicBezTo>
                  <a:cubicBezTo>
                    <a:pt x="2842" y="6289"/>
                    <a:pt x="2847" y="6256"/>
                    <a:pt x="2858" y="6229"/>
                  </a:cubicBezTo>
                  <a:cubicBezTo>
                    <a:pt x="2864" y="6196"/>
                    <a:pt x="2874" y="6169"/>
                    <a:pt x="2880" y="6142"/>
                  </a:cubicBezTo>
                  <a:cubicBezTo>
                    <a:pt x="2911" y="6032"/>
                    <a:pt x="2828" y="5923"/>
                    <a:pt x="2716" y="5923"/>
                  </a:cubicBezTo>
                  <a:cubicBezTo>
                    <a:pt x="2711" y="5923"/>
                    <a:pt x="2705" y="5923"/>
                    <a:pt x="2700" y="5924"/>
                  </a:cubicBezTo>
                  <a:cubicBezTo>
                    <a:pt x="2678" y="5924"/>
                    <a:pt x="2662" y="5924"/>
                    <a:pt x="2645" y="5929"/>
                  </a:cubicBezTo>
                  <a:lnTo>
                    <a:pt x="2574" y="5929"/>
                  </a:lnTo>
                  <a:cubicBezTo>
                    <a:pt x="2498" y="5918"/>
                    <a:pt x="2487" y="5907"/>
                    <a:pt x="2482" y="5902"/>
                  </a:cubicBezTo>
                  <a:cubicBezTo>
                    <a:pt x="2471" y="5869"/>
                    <a:pt x="2476" y="5836"/>
                    <a:pt x="2493" y="5809"/>
                  </a:cubicBezTo>
                  <a:cubicBezTo>
                    <a:pt x="2514" y="5771"/>
                    <a:pt x="2536" y="5738"/>
                    <a:pt x="2564" y="5705"/>
                  </a:cubicBezTo>
                  <a:cubicBezTo>
                    <a:pt x="2585" y="5673"/>
                    <a:pt x="2602" y="5645"/>
                    <a:pt x="2624" y="5618"/>
                  </a:cubicBezTo>
                  <a:cubicBezTo>
                    <a:pt x="2640" y="5585"/>
                    <a:pt x="2662" y="5525"/>
                    <a:pt x="2640" y="5493"/>
                  </a:cubicBezTo>
                  <a:cubicBezTo>
                    <a:pt x="2618" y="5465"/>
                    <a:pt x="2580" y="5449"/>
                    <a:pt x="2547" y="5449"/>
                  </a:cubicBezTo>
                  <a:cubicBezTo>
                    <a:pt x="2536" y="5449"/>
                    <a:pt x="2525" y="5449"/>
                    <a:pt x="2514" y="5455"/>
                  </a:cubicBezTo>
                  <a:cubicBezTo>
                    <a:pt x="2444" y="5482"/>
                    <a:pt x="2378" y="5520"/>
                    <a:pt x="2324" y="5569"/>
                  </a:cubicBezTo>
                  <a:cubicBezTo>
                    <a:pt x="2258" y="5635"/>
                    <a:pt x="2176" y="5684"/>
                    <a:pt x="2089" y="5705"/>
                  </a:cubicBezTo>
                  <a:cubicBezTo>
                    <a:pt x="2067" y="5711"/>
                    <a:pt x="2045" y="5711"/>
                    <a:pt x="2024" y="5711"/>
                  </a:cubicBezTo>
                  <a:cubicBezTo>
                    <a:pt x="1953" y="5711"/>
                    <a:pt x="1915" y="5678"/>
                    <a:pt x="1865" y="5585"/>
                  </a:cubicBezTo>
                  <a:cubicBezTo>
                    <a:pt x="1784" y="5427"/>
                    <a:pt x="1811" y="5269"/>
                    <a:pt x="1833" y="5116"/>
                  </a:cubicBezTo>
                  <a:cubicBezTo>
                    <a:pt x="1849" y="4996"/>
                    <a:pt x="1931" y="4898"/>
                    <a:pt x="2045" y="4866"/>
                  </a:cubicBezTo>
                  <a:cubicBezTo>
                    <a:pt x="2105" y="4849"/>
                    <a:pt x="2160" y="4838"/>
                    <a:pt x="2220" y="4838"/>
                  </a:cubicBezTo>
                  <a:cubicBezTo>
                    <a:pt x="2275" y="4838"/>
                    <a:pt x="2324" y="4844"/>
                    <a:pt x="2373" y="4860"/>
                  </a:cubicBezTo>
                  <a:cubicBezTo>
                    <a:pt x="2395" y="4866"/>
                    <a:pt x="2411" y="4866"/>
                    <a:pt x="2427" y="4866"/>
                  </a:cubicBezTo>
                  <a:cubicBezTo>
                    <a:pt x="2454" y="4866"/>
                    <a:pt x="2482" y="4860"/>
                    <a:pt x="2504" y="4838"/>
                  </a:cubicBezTo>
                  <a:cubicBezTo>
                    <a:pt x="2543" y="4794"/>
                    <a:pt x="2595" y="4772"/>
                    <a:pt x="2649" y="4772"/>
                  </a:cubicBezTo>
                  <a:cubicBezTo>
                    <a:pt x="2655" y="4772"/>
                    <a:pt x="2661" y="4772"/>
                    <a:pt x="2667" y="4773"/>
                  </a:cubicBezTo>
                  <a:cubicBezTo>
                    <a:pt x="2700" y="4773"/>
                    <a:pt x="2733" y="4773"/>
                    <a:pt x="2765" y="4778"/>
                  </a:cubicBezTo>
                  <a:lnTo>
                    <a:pt x="2782" y="4778"/>
                  </a:lnTo>
                  <a:cubicBezTo>
                    <a:pt x="2880" y="4789"/>
                    <a:pt x="2902" y="4816"/>
                    <a:pt x="2913" y="4915"/>
                  </a:cubicBezTo>
                  <a:lnTo>
                    <a:pt x="2913" y="4947"/>
                  </a:lnTo>
                  <a:cubicBezTo>
                    <a:pt x="2913" y="4996"/>
                    <a:pt x="2924" y="5045"/>
                    <a:pt x="2940" y="5095"/>
                  </a:cubicBezTo>
                  <a:cubicBezTo>
                    <a:pt x="2956" y="5127"/>
                    <a:pt x="2984" y="5149"/>
                    <a:pt x="3016" y="5171"/>
                  </a:cubicBezTo>
                  <a:cubicBezTo>
                    <a:pt x="3027" y="5182"/>
                    <a:pt x="3038" y="5187"/>
                    <a:pt x="3049" y="5198"/>
                  </a:cubicBezTo>
                  <a:cubicBezTo>
                    <a:pt x="3054" y="5198"/>
                    <a:pt x="3060" y="5204"/>
                    <a:pt x="3065" y="5204"/>
                  </a:cubicBezTo>
                  <a:cubicBezTo>
                    <a:pt x="3071" y="5204"/>
                    <a:pt x="3076" y="5198"/>
                    <a:pt x="3082" y="5193"/>
                  </a:cubicBezTo>
                  <a:cubicBezTo>
                    <a:pt x="3093" y="5182"/>
                    <a:pt x="3098" y="5171"/>
                    <a:pt x="3109" y="5160"/>
                  </a:cubicBezTo>
                  <a:cubicBezTo>
                    <a:pt x="3131" y="5133"/>
                    <a:pt x="3153" y="5105"/>
                    <a:pt x="3169" y="5073"/>
                  </a:cubicBezTo>
                  <a:cubicBezTo>
                    <a:pt x="3174" y="5035"/>
                    <a:pt x="3174" y="4991"/>
                    <a:pt x="3169" y="4953"/>
                  </a:cubicBezTo>
                  <a:lnTo>
                    <a:pt x="3169" y="4942"/>
                  </a:lnTo>
                  <a:cubicBezTo>
                    <a:pt x="3163" y="4909"/>
                    <a:pt x="3158" y="4876"/>
                    <a:pt x="3153" y="4849"/>
                  </a:cubicBezTo>
                  <a:cubicBezTo>
                    <a:pt x="3147" y="4833"/>
                    <a:pt x="3142" y="4816"/>
                    <a:pt x="3142" y="4800"/>
                  </a:cubicBezTo>
                  <a:cubicBezTo>
                    <a:pt x="3098" y="4669"/>
                    <a:pt x="3163" y="4533"/>
                    <a:pt x="3289" y="4478"/>
                  </a:cubicBezTo>
                  <a:cubicBezTo>
                    <a:pt x="3322" y="4456"/>
                    <a:pt x="3360" y="4440"/>
                    <a:pt x="3393" y="4424"/>
                  </a:cubicBezTo>
                  <a:cubicBezTo>
                    <a:pt x="3420" y="4407"/>
                    <a:pt x="3447" y="4396"/>
                    <a:pt x="3469" y="4386"/>
                  </a:cubicBezTo>
                  <a:cubicBezTo>
                    <a:pt x="3589" y="4331"/>
                    <a:pt x="3665" y="4211"/>
                    <a:pt x="3649" y="4080"/>
                  </a:cubicBezTo>
                  <a:cubicBezTo>
                    <a:pt x="3643" y="4020"/>
                    <a:pt x="3671" y="3966"/>
                    <a:pt x="3720" y="3933"/>
                  </a:cubicBezTo>
                  <a:cubicBezTo>
                    <a:pt x="3747" y="3911"/>
                    <a:pt x="3769" y="3884"/>
                    <a:pt x="3791" y="3851"/>
                  </a:cubicBezTo>
                  <a:cubicBezTo>
                    <a:pt x="3807" y="3835"/>
                    <a:pt x="3823" y="3813"/>
                    <a:pt x="3834" y="3797"/>
                  </a:cubicBezTo>
                  <a:cubicBezTo>
                    <a:pt x="3851" y="3780"/>
                    <a:pt x="3873" y="3764"/>
                    <a:pt x="3900" y="3753"/>
                  </a:cubicBezTo>
                  <a:cubicBezTo>
                    <a:pt x="3927" y="3742"/>
                    <a:pt x="3960" y="3731"/>
                    <a:pt x="3992" y="3715"/>
                  </a:cubicBezTo>
                  <a:lnTo>
                    <a:pt x="3992" y="3720"/>
                  </a:lnTo>
                  <a:cubicBezTo>
                    <a:pt x="3960" y="3775"/>
                    <a:pt x="3922" y="3835"/>
                    <a:pt x="3889" y="3895"/>
                  </a:cubicBezTo>
                  <a:cubicBezTo>
                    <a:pt x="3878" y="3911"/>
                    <a:pt x="3867" y="3922"/>
                    <a:pt x="3851" y="3938"/>
                  </a:cubicBezTo>
                  <a:cubicBezTo>
                    <a:pt x="3840" y="3949"/>
                    <a:pt x="3829" y="3955"/>
                    <a:pt x="3818" y="3971"/>
                  </a:cubicBezTo>
                  <a:cubicBezTo>
                    <a:pt x="3796" y="3993"/>
                    <a:pt x="3785" y="4020"/>
                    <a:pt x="3791" y="4053"/>
                  </a:cubicBezTo>
                  <a:cubicBezTo>
                    <a:pt x="3796" y="4080"/>
                    <a:pt x="3813" y="4107"/>
                    <a:pt x="3840" y="4124"/>
                  </a:cubicBezTo>
                  <a:cubicBezTo>
                    <a:pt x="3920" y="4169"/>
                    <a:pt x="4009" y="4195"/>
                    <a:pt x="4098" y="4195"/>
                  </a:cubicBezTo>
                  <a:cubicBezTo>
                    <a:pt x="4107" y="4195"/>
                    <a:pt x="4115" y="4195"/>
                    <a:pt x="4123" y="4195"/>
                  </a:cubicBezTo>
                  <a:cubicBezTo>
                    <a:pt x="4132" y="4195"/>
                    <a:pt x="4140" y="4195"/>
                    <a:pt x="4148" y="4195"/>
                  </a:cubicBezTo>
                  <a:cubicBezTo>
                    <a:pt x="4254" y="4195"/>
                    <a:pt x="4354" y="4163"/>
                    <a:pt x="4440" y="4107"/>
                  </a:cubicBezTo>
                  <a:cubicBezTo>
                    <a:pt x="4478" y="4080"/>
                    <a:pt x="4500" y="4042"/>
                    <a:pt x="4505" y="3993"/>
                  </a:cubicBezTo>
                  <a:cubicBezTo>
                    <a:pt x="4494" y="3955"/>
                    <a:pt x="4467" y="3917"/>
                    <a:pt x="4429" y="3906"/>
                  </a:cubicBezTo>
                  <a:cubicBezTo>
                    <a:pt x="4380" y="3884"/>
                    <a:pt x="4352" y="3824"/>
                    <a:pt x="4369" y="3775"/>
                  </a:cubicBezTo>
                  <a:cubicBezTo>
                    <a:pt x="4369" y="3758"/>
                    <a:pt x="4369" y="3742"/>
                    <a:pt x="4369" y="3726"/>
                  </a:cubicBezTo>
                  <a:cubicBezTo>
                    <a:pt x="4369" y="3720"/>
                    <a:pt x="4369" y="3715"/>
                    <a:pt x="4369" y="3709"/>
                  </a:cubicBezTo>
                  <a:cubicBezTo>
                    <a:pt x="4369" y="3698"/>
                    <a:pt x="4363" y="3687"/>
                    <a:pt x="4352" y="3682"/>
                  </a:cubicBezTo>
                  <a:cubicBezTo>
                    <a:pt x="4271" y="3655"/>
                    <a:pt x="4271" y="3600"/>
                    <a:pt x="4276" y="3529"/>
                  </a:cubicBezTo>
                  <a:lnTo>
                    <a:pt x="4276" y="3469"/>
                  </a:lnTo>
                  <a:lnTo>
                    <a:pt x="4292" y="3469"/>
                  </a:lnTo>
                  <a:cubicBezTo>
                    <a:pt x="4303" y="3469"/>
                    <a:pt x="4309" y="3464"/>
                    <a:pt x="4314" y="3453"/>
                  </a:cubicBezTo>
                  <a:lnTo>
                    <a:pt x="4347" y="3355"/>
                  </a:lnTo>
                  <a:lnTo>
                    <a:pt x="4369" y="3393"/>
                  </a:lnTo>
                  <a:cubicBezTo>
                    <a:pt x="4374" y="3404"/>
                    <a:pt x="4385" y="3409"/>
                    <a:pt x="4391" y="3409"/>
                  </a:cubicBezTo>
                  <a:cubicBezTo>
                    <a:pt x="4396" y="3410"/>
                    <a:pt x="4402" y="3410"/>
                    <a:pt x="4407" y="3410"/>
                  </a:cubicBezTo>
                  <a:cubicBezTo>
                    <a:pt x="4500" y="3410"/>
                    <a:pt x="4590" y="3367"/>
                    <a:pt x="4647" y="3289"/>
                  </a:cubicBezTo>
                  <a:cubicBezTo>
                    <a:pt x="4652" y="3273"/>
                    <a:pt x="4647" y="3257"/>
                    <a:pt x="4631" y="3251"/>
                  </a:cubicBezTo>
                  <a:lnTo>
                    <a:pt x="4478" y="3191"/>
                  </a:lnTo>
                  <a:lnTo>
                    <a:pt x="4587" y="3071"/>
                  </a:lnTo>
                  <a:cubicBezTo>
                    <a:pt x="4592" y="3066"/>
                    <a:pt x="4598" y="3060"/>
                    <a:pt x="4598" y="3055"/>
                  </a:cubicBezTo>
                  <a:cubicBezTo>
                    <a:pt x="4592" y="3044"/>
                    <a:pt x="4592" y="3038"/>
                    <a:pt x="4582" y="3033"/>
                  </a:cubicBezTo>
                  <a:cubicBezTo>
                    <a:pt x="4549" y="3017"/>
                    <a:pt x="4511" y="3006"/>
                    <a:pt x="4472" y="3006"/>
                  </a:cubicBezTo>
                  <a:cubicBezTo>
                    <a:pt x="4418" y="3006"/>
                    <a:pt x="4369" y="3017"/>
                    <a:pt x="4325" y="3038"/>
                  </a:cubicBezTo>
                  <a:cubicBezTo>
                    <a:pt x="4292" y="3049"/>
                    <a:pt x="4254" y="3060"/>
                    <a:pt x="4222" y="3066"/>
                  </a:cubicBezTo>
                  <a:cubicBezTo>
                    <a:pt x="4331" y="2962"/>
                    <a:pt x="4434" y="2886"/>
                    <a:pt x="4582" y="2886"/>
                  </a:cubicBezTo>
                  <a:lnTo>
                    <a:pt x="4592" y="2886"/>
                  </a:lnTo>
                  <a:cubicBezTo>
                    <a:pt x="4599" y="2887"/>
                    <a:pt x="4606" y="2887"/>
                    <a:pt x="4613" y="2887"/>
                  </a:cubicBezTo>
                  <a:cubicBezTo>
                    <a:pt x="4644" y="2887"/>
                    <a:pt x="4676" y="2877"/>
                    <a:pt x="4707" y="2864"/>
                  </a:cubicBezTo>
                  <a:cubicBezTo>
                    <a:pt x="4792" y="2819"/>
                    <a:pt x="4886" y="2792"/>
                    <a:pt x="4985" y="2792"/>
                  </a:cubicBezTo>
                  <a:cubicBezTo>
                    <a:pt x="4994" y="2792"/>
                    <a:pt x="5003" y="2793"/>
                    <a:pt x="5012" y="2793"/>
                  </a:cubicBezTo>
                  <a:lnTo>
                    <a:pt x="5045" y="2793"/>
                  </a:lnTo>
                  <a:cubicBezTo>
                    <a:pt x="5078" y="2788"/>
                    <a:pt x="5111" y="2782"/>
                    <a:pt x="5149" y="2777"/>
                  </a:cubicBezTo>
                  <a:lnTo>
                    <a:pt x="5203" y="2766"/>
                  </a:lnTo>
                  <a:cubicBezTo>
                    <a:pt x="5231" y="2760"/>
                    <a:pt x="5263" y="2744"/>
                    <a:pt x="5280" y="2717"/>
                  </a:cubicBezTo>
                  <a:cubicBezTo>
                    <a:pt x="5296" y="2689"/>
                    <a:pt x="5301" y="2657"/>
                    <a:pt x="5296" y="2624"/>
                  </a:cubicBezTo>
                  <a:lnTo>
                    <a:pt x="5291" y="2608"/>
                  </a:lnTo>
                  <a:cubicBezTo>
                    <a:pt x="5274" y="2504"/>
                    <a:pt x="5258" y="2389"/>
                    <a:pt x="5138" y="2329"/>
                  </a:cubicBezTo>
                  <a:cubicBezTo>
                    <a:pt x="5116" y="2308"/>
                    <a:pt x="5105" y="2286"/>
                    <a:pt x="5094" y="2264"/>
                  </a:cubicBezTo>
                  <a:cubicBezTo>
                    <a:pt x="5094" y="2259"/>
                    <a:pt x="5089" y="2248"/>
                    <a:pt x="5083" y="2242"/>
                  </a:cubicBezTo>
                  <a:cubicBezTo>
                    <a:pt x="5078" y="2231"/>
                    <a:pt x="5078" y="2220"/>
                    <a:pt x="5072" y="2204"/>
                  </a:cubicBezTo>
                  <a:cubicBezTo>
                    <a:pt x="5067" y="2188"/>
                    <a:pt x="5061" y="2166"/>
                    <a:pt x="5051" y="2150"/>
                  </a:cubicBezTo>
                  <a:cubicBezTo>
                    <a:pt x="5007" y="2079"/>
                    <a:pt x="4996" y="1991"/>
                    <a:pt x="5029" y="1920"/>
                  </a:cubicBezTo>
                  <a:cubicBezTo>
                    <a:pt x="5051" y="1866"/>
                    <a:pt x="5051" y="1806"/>
                    <a:pt x="5029" y="1757"/>
                  </a:cubicBezTo>
                  <a:cubicBezTo>
                    <a:pt x="5012" y="1713"/>
                    <a:pt x="4980" y="1686"/>
                    <a:pt x="4936" y="1670"/>
                  </a:cubicBezTo>
                  <a:cubicBezTo>
                    <a:pt x="4920" y="1664"/>
                    <a:pt x="4903" y="1659"/>
                    <a:pt x="4892" y="1659"/>
                  </a:cubicBezTo>
                  <a:cubicBezTo>
                    <a:pt x="4800" y="1664"/>
                    <a:pt x="4729" y="1730"/>
                    <a:pt x="4701" y="1811"/>
                  </a:cubicBezTo>
                  <a:cubicBezTo>
                    <a:pt x="4701" y="1817"/>
                    <a:pt x="4701" y="1817"/>
                    <a:pt x="4701" y="1822"/>
                  </a:cubicBezTo>
                  <a:lnTo>
                    <a:pt x="4701" y="1828"/>
                  </a:lnTo>
                  <a:lnTo>
                    <a:pt x="4680" y="1850"/>
                  </a:lnTo>
                  <a:cubicBezTo>
                    <a:pt x="4669" y="1860"/>
                    <a:pt x="4658" y="1871"/>
                    <a:pt x="4647" y="1882"/>
                  </a:cubicBezTo>
                  <a:cubicBezTo>
                    <a:pt x="4620" y="1871"/>
                    <a:pt x="4603" y="1850"/>
                    <a:pt x="4592" y="1822"/>
                  </a:cubicBezTo>
                  <a:cubicBezTo>
                    <a:pt x="4582" y="1784"/>
                    <a:pt x="4582" y="1746"/>
                    <a:pt x="4582" y="1708"/>
                  </a:cubicBezTo>
                  <a:lnTo>
                    <a:pt x="4582" y="1653"/>
                  </a:lnTo>
                  <a:cubicBezTo>
                    <a:pt x="4576" y="1495"/>
                    <a:pt x="4478" y="1353"/>
                    <a:pt x="4336" y="1299"/>
                  </a:cubicBezTo>
                  <a:cubicBezTo>
                    <a:pt x="4292" y="1277"/>
                    <a:pt x="4249" y="1266"/>
                    <a:pt x="4205" y="1266"/>
                  </a:cubicBezTo>
                  <a:cubicBezTo>
                    <a:pt x="4200" y="1265"/>
                    <a:pt x="4195" y="1265"/>
                    <a:pt x="4190" y="1265"/>
                  </a:cubicBezTo>
                  <a:cubicBezTo>
                    <a:pt x="4146" y="1265"/>
                    <a:pt x="4104" y="1286"/>
                    <a:pt x="4074" y="1315"/>
                  </a:cubicBezTo>
                  <a:cubicBezTo>
                    <a:pt x="4031" y="1364"/>
                    <a:pt x="4009" y="1430"/>
                    <a:pt x="4014" y="1495"/>
                  </a:cubicBezTo>
                  <a:cubicBezTo>
                    <a:pt x="4025" y="1571"/>
                    <a:pt x="3992" y="1642"/>
                    <a:pt x="3932" y="1686"/>
                  </a:cubicBezTo>
                  <a:cubicBezTo>
                    <a:pt x="3878" y="1724"/>
                    <a:pt x="3862" y="1795"/>
                    <a:pt x="3894" y="1855"/>
                  </a:cubicBezTo>
                  <a:cubicBezTo>
                    <a:pt x="3905" y="1877"/>
                    <a:pt x="3916" y="1904"/>
                    <a:pt x="3927" y="1926"/>
                  </a:cubicBezTo>
                  <a:lnTo>
                    <a:pt x="3943" y="1953"/>
                  </a:lnTo>
                  <a:cubicBezTo>
                    <a:pt x="3949" y="1959"/>
                    <a:pt x="3954" y="1964"/>
                    <a:pt x="3965" y="1964"/>
                  </a:cubicBezTo>
                  <a:cubicBezTo>
                    <a:pt x="3976" y="1964"/>
                    <a:pt x="3982" y="1959"/>
                    <a:pt x="3987" y="1948"/>
                  </a:cubicBezTo>
                  <a:lnTo>
                    <a:pt x="4031" y="1833"/>
                  </a:lnTo>
                  <a:cubicBezTo>
                    <a:pt x="4036" y="1844"/>
                    <a:pt x="4036" y="1860"/>
                    <a:pt x="4042" y="1871"/>
                  </a:cubicBezTo>
                  <a:cubicBezTo>
                    <a:pt x="4063" y="1942"/>
                    <a:pt x="4080" y="1997"/>
                    <a:pt x="4020" y="2057"/>
                  </a:cubicBezTo>
                  <a:cubicBezTo>
                    <a:pt x="4014" y="2068"/>
                    <a:pt x="4009" y="2079"/>
                    <a:pt x="4003" y="2090"/>
                  </a:cubicBezTo>
                  <a:lnTo>
                    <a:pt x="3992" y="2090"/>
                  </a:lnTo>
                  <a:cubicBezTo>
                    <a:pt x="3987" y="2090"/>
                    <a:pt x="3982" y="2095"/>
                    <a:pt x="3976" y="2100"/>
                  </a:cubicBezTo>
                  <a:lnTo>
                    <a:pt x="3911" y="2160"/>
                  </a:lnTo>
                  <a:lnTo>
                    <a:pt x="3856" y="2171"/>
                  </a:lnTo>
                  <a:lnTo>
                    <a:pt x="3856" y="1991"/>
                  </a:lnTo>
                  <a:cubicBezTo>
                    <a:pt x="3856" y="1980"/>
                    <a:pt x="3845" y="1970"/>
                    <a:pt x="3834" y="1970"/>
                  </a:cubicBezTo>
                  <a:lnTo>
                    <a:pt x="3807" y="1970"/>
                  </a:lnTo>
                  <a:cubicBezTo>
                    <a:pt x="3791" y="1970"/>
                    <a:pt x="3780" y="1980"/>
                    <a:pt x="3780" y="1991"/>
                  </a:cubicBezTo>
                  <a:lnTo>
                    <a:pt x="3780" y="2171"/>
                  </a:lnTo>
                  <a:lnTo>
                    <a:pt x="3774" y="2171"/>
                  </a:lnTo>
                  <a:lnTo>
                    <a:pt x="3769" y="2182"/>
                  </a:lnTo>
                  <a:cubicBezTo>
                    <a:pt x="3665" y="2209"/>
                    <a:pt x="3643" y="2242"/>
                    <a:pt x="3671" y="2346"/>
                  </a:cubicBezTo>
                  <a:cubicBezTo>
                    <a:pt x="3671" y="2357"/>
                    <a:pt x="3676" y="2368"/>
                    <a:pt x="3682" y="2379"/>
                  </a:cubicBezTo>
                  <a:cubicBezTo>
                    <a:pt x="3687" y="2395"/>
                    <a:pt x="3693" y="2417"/>
                    <a:pt x="3693" y="2433"/>
                  </a:cubicBezTo>
                  <a:cubicBezTo>
                    <a:pt x="3693" y="2488"/>
                    <a:pt x="3687" y="2553"/>
                    <a:pt x="3627" y="2569"/>
                  </a:cubicBezTo>
                  <a:lnTo>
                    <a:pt x="3616" y="2569"/>
                  </a:lnTo>
                  <a:cubicBezTo>
                    <a:pt x="3578" y="2564"/>
                    <a:pt x="3545" y="2548"/>
                    <a:pt x="3518" y="2526"/>
                  </a:cubicBezTo>
                  <a:cubicBezTo>
                    <a:pt x="3458" y="2460"/>
                    <a:pt x="3447" y="2368"/>
                    <a:pt x="3491" y="2291"/>
                  </a:cubicBezTo>
                  <a:cubicBezTo>
                    <a:pt x="3523" y="2242"/>
                    <a:pt x="3534" y="2188"/>
                    <a:pt x="3513" y="2133"/>
                  </a:cubicBezTo>
                  <a:cubicBezTo>
                    <a:pt x="3491" y="2095"/>
                    <a:pt x="3447" y="2073"/>
                    <a:pt x="3360" y="2062"/>
                  </a:cubicBezTo>
                  <a:cubicBezTo>
                    <a:pt x="3343" y="2062"/>
                    <a:pt x="3322" y="2057"/>
                    <a:pt x="3305" y="2046"/>
                  </a:cubicBezTo>
                  <a:cubicBezTo>
                    <a:pt x="3229" y="1959"/>
                    <a:pt x="3125" y="1910"/>
                    <a:pt x="3011" y="1910"/>
                  </a:cubicBezTo>
                  <a:cubicBezTo>
                    <a:pt x="2940" y="1904"/>
                    <a:pt x="2918" y="1871"/>
                    <a:pt x="2924" y="1784"/>
                  </a:cubicBezTo>
                  <a:cubicBezTo>
                    <a:pt x="2934" y="1724"/>
                    <a:pt x="2924" y="1664"/>
                    <a:pt x="2902" y="1610"/>
                  </a:cubicBezTo>
                  <a:cubicBezTo>
                    <a:pt x="2874" y="1550"/>
                    <a:pt x="2874" y="1484"/>
                    <a:pt x="2902" y="1430"/>
                  </a:cubicBezTo>
                  <a:cubicBezTo>
                    <a:pt x="2945" y="1337"/>
                    <a:pt x="3027" y="1266"/>
                    <a:pt x="3125" y="1233"/>
                  </a:cubicBezTo>
                  <a:cubicBezTo>
                    <a:pt x="3191" y="1217"/>
                    <a:pt x="3251" y="1184"/>
                    <a:pt x="3300" y="1135"/>
                  </a:cubicBezTo>
                  <a:cubicBezTo>
                    <a:pt x="3360" y="1064"/>
                    <a:pt x="3447" y="1004"/>
                    <a:pt x="3540" y="971"/>
                  </a:cubicBezTo>
                  <a:cubicBezTo>
                    <a:pt x="3573" y="961"/>
                    <a:pt x="3605" y="944"/>
                    <a:pt x="3638" y="928"/>
                  </a:cubicBezTo>
                  <a:cubicBezTo>
                    <a:pt x="3671" y="911"/>
                    <a:pt x="3703" y="895"/>
                    <a:pt x="3742" y="879"/>
                  </a:cubicBezTo>
                  <a:cubicBezTo>
                    <a:pt x="3753" y="873"/>
                    <a:pt x="3769" y="873"/>
                    <a:pt x="3785" y="873"/>
                  </a:cubicBezTo>
                  <a:cubicBezTo>
                    <a:pt x="3796" y="873"/>
                    <a:pt x="3802" y="873"/>
                    <a:pt x="3813" y="879"/>
                  </a:cubicBezTo>
                  <a:cubicBezTo>
                    <a:pt x="3829" y="884"/>
                    <a:pt x="3840" y="884"/>
                    <a:pt x="3856" y="884"/>
                  </a:cubicBezTo>
                  <a:cubicBezTo>
                    <a:pt x="3860" y="885"/>
                    <a:pt x="3864" y="886"/>
                    <a:pt x="3868" y="886"/>
                  </a:cubicBezTo>
                  <a:cubicBezTo>
                    <a:pt x="3886" y="886"/>
                    <a:pt x="3903" y="876"/>
                    <a:pt x="3916" y="862"/>
                  </a:cubicBezTo>
                  <a:cubicBezTo>
                    <a:pt x="3927" y="846"/>
                    <a:pt x="3932" y="830"/>
                    <a:pt x="3932" y="808"/>
                  </a:cubicBezTo>
                  <a:cubicBezTo>
                    <a:pt x="3922" y="721"/>
                    <a:pt x="3965" y="699"/>
                    <a:pt x="4058" y="666"/>
                  </a:cubicBezTo>
                  <a:cubicBezTo>
                    <a:pt x="4102" y="655"/>
                    <a:pt x="4194" y="622"/>
                    <a:pt x="4194" y="524"/>
                  </a:cubicBezTo>
                  <a:cubicBezTo>
                    <a:pt x="4194" y="448"/>
                    <a:pt x="4189" y="377"/>
                    <a:pt x="4178" y="301"/>
                  </a:cubicBezTo>
                  <a:cubicBezTo>
                    <a:pt x="4172" y="257"/>
                    <a:pt x="4140" y="224"/>
                    <a:pt x="4096" y="224"/>
                  </a:cubicBezTo>
                  <a:cubicBezTo>
                    <a:pt x="4063" y="230"/>
                    <a:pt x="4036" y="246"/>
                    <a:pt x="4025" y="279"/>
                  </a:cubicBezTo>
                  <a:cubicBezTo>
                    <a:pt x="4003" y="301"/>
                    <a:pt x="3987" y="328"/>
                    <a:pt x="3971" y="361"/>
                  </a:cubicBezTo>
                  <a:cubicBezTo>
                    <a:pt x="3960" y="377"/>
                    <a:pt x="3949" y="399"/>
                    <a:pt x="3932" y="421"/>
                  </a:cubicBezTo>
                  <a:cubicBezTo>
                    <a:pt x="3916" y="442"/>
                    <a:pt x="3900" y="464"/>
                    <a:pt x="3878" y="486"/>
                  </a:cubicBezTo>
                  <a:cubicBezTo>
                    <a:pt x="3856" y="339"/>
                    <a:pt x="3840" y="317"/>
                    <a:pt x="3725" y="284"/>
                  </a:cubicBezTo>
                  <a:lnTo>
                    <a:pt x="3725" y="273"/>
                  </a:lnTo>
                  <a:cubicBezTo>
                    <a:pt x="3742" y="202"/>
                    <a:pt x="3703" y="132"/>
                    <a:pt x="3633" y="104"/>
                  </a:cubicBezTo>
                  <a:cubicBezTo>
                    <a:pt x="3622" y="99"/>
                    <a:pt x="3605" y="99"/>
                    <a:pt x="3594" y="99"/>
                  </a:cubicBezTo>
                  <a:cubicBezTo>
                    <a:pt x="3545" y="104"/>
                    <a:pt x="3507" y="132"/>
                    <a:pt x="3485" y="175"/>
                  </a:cubicBezTo>
                  <a:lnTo>
                    <a:pt x="3480" y="186"/>
                  </a:lnTo>
                  <a:cubicBezTo>
                    <a:pt x="3450" y="225"/>
                    <a:pt x="3403" y="247"/>
                    <a:pt x="3351" y="247"/>
                  </a:cubicBezTo>
                  <a:cubicBezTo>
                    <a:pt x="3345" y="247"/>
                    <a:pt x="3339" y="247"/>
                    <a:pt x="3333" y="246"/>
                  </a:cubicBezTo>
                  <a:cubicBezTo>
                    <a:pt x="3245" y="252"/>
                    <a:pt x="3158" y="262"/>
                    <a:pt x="3071" y="279"/>
                  </a:cubicBezTo>
                  <a:cubicBezTo>
                    <a:pt x="3049" y="284"/>
                    <a:pt x="3027" y="290"/>
                    <a:pt x="3005" y="290"/>
                  </a:cubicBezTo>
                  <a:cubicBezTo>
                    <a:pt x="2973" y="290"/>
                    <a:pt x="2940" y="273"/>
                    <a:pt x="2913" y="252"/>
                  </a:cubicBezTo>
                  <a:cubicBezTo>
                    <a:pt x="2842" y="181"/>
                    <a:pt x="2804" y="142"/>
                    <a:pt x="2760" y="142"/>
                  </a:cubicBezTo>
                  <a:cubicBezTo>
                    <a:pt x="2716" y="142"/>
                    <a:pt x="2684" y="181"/>
                    <a:pt x="2613" y="262"/>
                  </a:cubicBezTo>
                  <a:cubicBezTo>
                    <a:pt x="2596" y="279"/>
                    <a:pt x="2580" y="284"/>
                    <a:pt x="2558" y="290"/>
                  </a:cubicBezTo>
                  <a:lnTo>
                    <a:pt x="2553" y="290"/>
                  </a:lnTo>
                  <a:cubicBezTo>
                    <a:pt x="2536" y="279"/>
                    <a:pt x="2525" y="262"/>
                    <a:pt x="2520" y="241"/>
                  </a:cubicBezTo>
                  <a:cubicBezTo>
                    <a:pt x="2498" y="175"/>
                    <a:pt x="2482" y="132"/>
                    <a:pt x="2427" y="132"/>
                  </a:cubicBezTo>
                  <a:cubicBezTo>
                    <a:pt x="2400" y="137"/>
                    <a:pt x="2373" y="142"/>
                    <a:pt x="2345" y="148"/>
                  </a:cubicBezTo>
                  <a:cubicBezTo>
                    <a:pt x="2307" y="159"/>
                    <a:pt x="2269" y="159"/>
                    <a:pt x="2236" y="159"/>
                  </a:cubicBezTo>
                  <a:cubicBezTo>
                    <a:pt x="2209" y="159"/>
                    <a:pt x="2182" y="159"/>
                    <a:pt x="2155" y="153"/>
                  </a:cubicBezTo>
                  <a:cubicBezTo>
                    <a:pt x="2133" y="142"/>
                    <a:pt x="2122" y="126"/>
                    <a:pt x="2111" y="104"/>
                  </a:cubicBezTo>
                  <a:cubicBezTo>
                    <a:pt x="2122" y="93"/>
                    <a:pt x="2138" y="77"/>
                    <a:pt x="2160" y="72"/>
                  </a:cubicBezTo>
                  <a:cubicBezTo>
                    <a:pt x="2187" y="61"/>
                    <a:pt x="2209" y="33"/>
                    <a:pt x="2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3"/>
            <p:cNvSpPr/>
            <p:nvPr/>
          </p:nvSpPr>
          <p:spPr>
            <a:xfrm>
              <a:off x="3998630" y="1533844"/>
              <a:ext cx="76449" cy="44523"/>
            </a:xfrm>
            <a:custGeom>
              <a:rect b="b" l="l" r="r" t="t"/>
              <a:pathLst>
                <a:path extrusionOk="0" h="410" w="704">
                  <a:moveTo>
                    <a:pt x="104" y="0"/>
                  </a:moveTo>
                  <a:cubicBezTo>
                    <a:pt x="82" y="0"/>
                    <a:pt x="60" y="11"/>
                    <a:pt x="44" y="28"/>
                  </a:cubicBezTo>
                  <a:cubicBezTo>
                    <a:pt x="22" y="49"/>
                    <a:pt x="6" y="82"/>
                    <a:pt x="0" y="120"/>
                  </a:cubicBezTo>
                  <a:cubicBezTo>
                    <a:pt x="0" y="148"/>
                    <a:pt x="17" y="175"/>
                    <a:pt x="38" y="191"/>
                  </a:cubicBezTo>
                  <a:cubicBezTo>
                    <a:pt x="60" y="213"/>
                    <a:pt x="77" y="240"/>
                    <a:pt x="88" y="268"/>
                  </a:cubicBezTo>
                  <a:cubicBezTo>
                    <a:pt x="104" y="328"/>
                    <a:pt x="137" y="409"/>
                    <a:pt x="229" y="409"/>
                  </a:cubicBezTo>
                  <a:cubicBezTo>
                    <a:pt x="262" y="409"/>
                    <a:pt x="289" y="404"/>
                    <a:pt x="317" y="393"/>
                  </a:cubicBezTo>
                  <a:cubicBezTo>
                    <a:pt x="355" y="377"/>
                    <a:pt x="388" y="366"/>
                    <a:pt x="426" y="355"/>
                  </a:cubicBezTo>
                  <a:cubicBezTo>
                    <a:pt x="480" y="333"/>
                    <a:pt x="540" y="317"/>
                    <a:pt x="600" y="289"/>
                  </a:cubicBezTo>
                  <a:cubicBezTo>
                    <a:pt x="622" y="278"/>
                    <a:pt x="704" y="229"/>
                    <a:pt x="693" y="186"/>
                  </a:cubicBezTo>
                  <a:cubicBezTo>
                    <a:pt x="687" y="158"/>
                    <a:pt x="649" y="49"/>
                    <a:pt x="595" y="49"/>
                  </a:cubicBezTo>
                  <a:cubicBezTo>
                    <a:pt x="562" y="44"/>
                    <a:pt x="535" y="38"/>
                    <a:pt x="502" y="33"/>
                  </a:cubicBezTo>
                  <a:cubicBezTo>
                    <a:pt x="464" y="22"/>
                    <a:pt x="420" y="17"/>
                    <a:pt x="377" y="17"/>
                  </a:cubicBezTo>
                  <a:cubicBezTo>
                    <a:pt x="372" y="16"/>
                    <a:pt x="366" y="16"/>
                    <a:pt x="361" y="16"/>
                  </a:cubicBezTo>
                  <a:cubicBezTo>
                    <a:pt x="306" y="16"/>
                    <a:pt x="247" y="43"/>
                    <a:pt x="208" y="88"/>
                  </a:cubicBezTo>
                  <a:cubicBezTo>
                    <a:pt x="202" y="77"/>
                    <a:pt x="191" y="66"/>
                    <a:pt x="180" y="55"/>
                  </a:cubicBezTo>
                  <a:lnTo>
                    <a:pt x="175" y="44"/>
                  </a:lnTo>
                  <a:cubicBezTo>
                    <a:pt x="158" y="22"/>
                    <a:pt x="131" y="6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3"/>
            <p:cNvSpPr/>
            <p:nvPr/>
          </p:nvSpPr>
          <p:spPr>
            <a:xfrm>
              <a:off x="4031208" y="1877327"/>
              <a:ext cx="247591" cy="289073"/>
            </a:xfrm>
            <a:custGeom>
              <a:rect b="b" l="l" r="r" t="t"/>
              <a:pathLst>
                <a:path extrusionOk="0" h="2662" w="2280">
                  <a:moveTo>
                    <a:pt x="1953" y="1"/>
                  </a:moveTo>
                  <a:cubicBezTo>
                    <a:pt x="1920" y="1"/>
                    <a:pt x="1893" y="1"/>
                    <a:pt x="1865" y="11"/>
                  </a:cubicBezTo>
                  <a:cubicBezTo>
                    <a:pt x="1833" y="17"/>
                    <a:pt x="1822" y="17"/>
                    <a:pt x="1795" y="22"/>
                  </a:cubicBezTo>
                  <a:cubicBezTo>
                    <a:pt x="1762" y="28"/>
                    <a:pt x="1735" y="33"/>
                    <a:pt x="1702" y="33"/>
                  </a:cubicBezTo>
                  <a:lnTo>
                    <a:pt x="1653" y="33"/>
                  </a:lnTo>
                  <a:cubicBezTo>
                    <a:pt x="1555" y="33"/>
                    <a:pt x="1462" y="55"/>
                    <a:pt x="1380" y="99"/>
                  </a:cubicBezTo>
                  <a:cubicBezTo>
                    <a:pt x="1331" y="120"/>
                    <a:pt x="1276" y="142"/>
                    <a:pt x="1222" y="159"/>
                  </a:cubicBezTo>
                  <a:cubicBezTo>
                    <a:pt x="1195" y="170"/>
                    <a:pt x="1167" y="175"/>
                    <a:pt x="1135" y="175"/>
                  </a:cubicBezTo>
                  <a:cubicBezTo>
                    <a:pt x="1091" y="175"/>
                    <a:pt x="1047" y="159"/>
                    <a:pt x="1015" y="126"/>
                  </a:cubicBezTo>
                  <a:cubicBezTo>
                    <a:pt x="993" y="104"/>
                    <a:pt x="966" y="93"/>
                    <a:pt x="933" y="93"/>
                  </a:cubicBezTo>
                  <a:cubicBezTo>
                    <a:pt x="900" y="93"/>
                    <a:pt x="862" y="110"/>
                    <a:pt x="846" y="142"/>
                  </a:cubicBezTo>
                  <a:cubicBezTo>
                    <a:pt x="824" y="175"/>
                    <a:pt x="797" y="202"/>
                    <a:pt x="775" y="235"/>
                  </a:cubicBezTo>
                  <a:cubicBezTo>
                    <a:pt x="704" y="322"/>
                    <a:pt x="638" y="420"/>
                    <a:pt x="584" y="524"/>
                  </a:cubicBezTo>
                  <a:cubicBezTo>
                    <a:pt x="507" y="677"/>
                    <a:pt x="404" y="819"/>
                    <a:pt x="273" y="933"/>
                  </a:cubicBezTo>
                  <a:cubicBezTo>
                    <a:pt x="153" y="1037"/>
                    <a:pt x="88" y="1184"/>
                    <a:pt x="88" y="1337"/>
                  </a:cubicBezTo>
                  <a:lnTo>
                    <a:pt x="88" y="1391"/>
                  </a:lnTo>
                  <a:cubicBezTo>
                    <a:pt x="88" y="1484"/>
                    <a:pt x="77" y="1582"/>
                    <a:pt x="55" y="1675"/>
                  </a:cubicBezTo>
                  <a:cubicBezTo>
                    <a:pt x="0" y="1844"/>
                    <a:pt x="49" y="2029"/>
                    <a:pt x="180" y="2149"/>
                  </a:cubicBezTo>
                  <a:lnTo>
                    <a:pt x="257" y="2226"/>
                  </a:lnTo>
                  <a:cubicBezTo>
                    <a:pt x="349" y="2318"/>
                    <a:pt x="442" y="2411"/>
                    <a:pt x="546" y="2498"/>
                  </a:cubicBezTo>
                  <a:cubicBezTo>
                    <a:pt x="611" y="2547"/>
                    <a:pt x="698" y="2580"/>
                    <a:pt x="786" y="2591"/>
                  </a:cubicBezTo>
                  <a:cubicBezTo>
                    <a:pt x="835" y="2597"/>
                    <a:pt x="884" y="2597"/>
                    <a:pt x="933" y="2597"/>
                  </a:cubicBezTo>
                  <a:cubicBezTo>
                    <a:pt x="987" y="2597"/>
                    <a:pt x="1042" y="2597"/>
                    <a:pt x="1091" y="2591"/>
                  </a:cubicBezTo>
                  <a:lnTo>
                    <a:pt x="1135" y="2591"/>
                  </a:lnTo>
                  <a:cubicBezTo>
                    <a:pt x="1167" y="2591"/>
                    <a:pt x="1195" y="2580"/>
                    <a:pt x="1227" y="2569"/>
                  </a:cubicBezTo>
                  <a:lnTo>
                    <a:pt x="1255" y="2558"/>
                  </a:lnTo>
                  <a:lnTo>
                    <a:pt x="1331" y="2531"/>
                  </a:lnTo>
                  <a:cubicBezTo>
                    <a:pt x="1375" y="2515"/>
                    <a:pt x="1424" y="2498"/>
                    <a:pt x="1467" y="2487"/>
                  </a:cubicBezTo>
                  <a:cubicBezTo>
                    <a:pt x="1484" y="2482"/>
                    <a:pt x="1500" y="2477"/>
                    <a:pt x="1516" y="2477"/>
                  </a:cubicBezTo>
                  <a:cubicBezTo>
                    <a:pt x="1555" y="2477"/>
                    <a:pt x="1598" y="2498"/>
                    <a:pt x="1620" y="2537"/>
                  </a:cubicBezTo>
                  <a:cubicBezTo>
                    <a:pt x="1647" y="2586"/>
                    <a:pt x="1696" y="2613"/>
                    <a:pt x="1751" y="2618"/>
                  </a:cubicBezTo>
                  <a:cubicBezTo>
                    <a:pt x="1767" y="2613"/>
                    <a:pt x="1784" y="2613"/>
                    <a:pt x="1800" y="2607"/>
                  </a:cubicBezTo>
                  <a:cubicBezTo>
                    <a:pt x="1822" y="2597"/>
                    <a:pt x="1844" y="2597"/>
                    <a:pt x="1865" y="2591"/>
                  </a:cubicBezTo>
                  <a:cubicBezTo>
                    <a:pt x="1920" y="2597"/>
                    <a:pt x="1964" y="2618"/>
                    <a:pt x="1996" y="2662"/>
                  </a:cubicBezTo>
                  <a:cubicBezTo>
                    <a:pt x="2215" y="1909"/>
                    <a:pt x="2280" y="1124"/>
                    <a:pt x="2187" y="344"/>
                  </a:cubicBezTo>
                  <a:lnTo>
                    <a:pt x="2051" y="306"/>
                  </a:lnTo>
                  <a:lnTo>
                    <a:pt x="1996" y="295"/>
                  </a:lnTo>
                  <a:cubicBezTo>
                    <a:pt x="2029" y="251"/>
                    <a:pt x="2035" y="191"/>
                    <a:pt x="2018" y="142"/>
                  </a:cubicBezTo>
                  <a:cubicBezTo>
                    <a:pt x="2002" y="110"/>
                    <a:pt x="2002" y="71"/>
                    <a:pt x="2018" y="39"/>
                  </a:cubicBezTo>
                  <a:cubicBezTo>
                    <a:pt x="2024" y="33"/>
                    <a:pt x="2024" y="22"/>
                    <a:pt x="2018" y="11"/>
                  </a:cubicBezTo>
                  <a:cubicBezTo>
                    <a:pt x="2013" y="6"/>
                    <a:pt x="2007" y="1"/>
                    <a:pt x="19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3"/>
            <p:cNvSpPr/>
            <p:nvPr/>
          </p:nvSpPr>
          <p:spPr>
            <a:xfrm>
              <a:off x="3567405" y="2031639"/>
              <a:ext cx="41591" cy="19329"/>
            </a:xfrm>
            <a:custGeom>
              <a:rect b="b" l="l" r="r" t="t"/>
              <a:pathLst>
                <a:path extrusionOk="0" h="178" w="383">
                  <a:moveTo>
                    <a:pt x="276" y="1"/>
                  </a:moveTo>
                  <a:cubicBezTo>
                    <a:pt x="269" y="1"/>
                    <a:pt x="263" y="2"/>
                    <a:pt x="257" y="3"/>
                  </a:cubicBezTo>
                  <a:cubicBezTo>
                    <a:pt x="165" y="3"/>
                    <a:pt x="72" y="36"/>
                    <a:pt x="6" y="101"/>
                  </a:cubicBezTo>
                  <a:cubicBezTo>
                    <a:pt x="1" y="107"/>
                    <a:pt x="1" y="112"/>
                    <a:pt x="1" y="117"/>
                  </a:cubicBezTo>
                  <a:cubicBezTo>
                    <a:pt x="1" y="128"/>
                    <a:pt x="6" y="134"/>
                    <a:pt x="12" y="134"/>
                  </a:cubicBezTo>
                  <a:cubicBezTo>
                    <a:pt x="61" y="167"/>
                    <a:pt x="121" y="177"/>
                    <a:pt x="181" y="177"/>
                  </a:cubicBezTo>
                  <a:cubicBezTo>
                    <a:pt x="235" y="177"/>
                    <a:pt x="295" y="167"/>
                    <a:pt x="344" y="134"/>
                  </a:cubicBezTo>
                  <a:cubicBezTo>
                    <a:pt x="366" y="123"/>
                    <a:pt x="383" y="96"/>
                    <a:pt x="377" y="74"/>
                  </a:cubicBezTo>
                  <a:cubicBezTo>
                    <a:pt x="377" y="47"/>
                    <a:pt x="361" y="30"/>
                    <a:pt x="328" y="14"/>
                  </a:cubicBezTo>
                  <a:cubicBezTo>
                    <a:pt x="312" y="6"/>
                    <a:pt x="293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3"/>
            <p:cNvSpPr/>
            <p:nvPr/>
          </p:nvSpPr>
          <p:spPr>
            <a:xfrm>
              <a:off x="3474449" y="1999061"/>
              <a:ext cx="91326" cy="43654"/>
            </a:xfrm>
            <a:custGeom>
              <a:rect b="b" l="l" r="r" t="t"/>
              <a:pathLst>
                <a:path extrusionOk="0" h="402" w="841">
                  <a:moveTo>
                    <a:pt x="200" y="0"/>
                  </a:moveTo>
                  <a:cubicBezTo>
                    <a:pt x="128" y="0"/>
                    <a:pt x="59" y="30"/>
                    <a:pt x="12" y="85"/>
                  </a:cubicBezTo>
                  <a:cubicBezTo>
                    <a:pt x="1" y="96"/>
                    <a:pt x="1" y="107"/>
                    <a:pt x="12" y="118"/>
                  </a:cubicBezTo>
                  <a:cubicBezTo>
                    <a:pt x="12" y="118"/>
                    <a:pt x="12" y="123"/>
                    <a:pt x="12" y="123"/>
                  </a:cubicBezTo>
                  <a:cubicBezTo>
                    <a:pt x="17" y="134"/>
                    <a:pt x="22" y="139"/>
                    <a:pt x="28" y="145"/>
                  </a:cubicBezTo>
                  <a:lnTo>
                    <a:pt x="33" y="145"/>
                  </a:lnTo>
                  <a:cubicBezTo>
                    <a:pt x="44" y="150"/>
                    <a:pt x="55" y="156"/>
                    <a:pt x="72" y="156"/>
                  </a:cubicBezTo>
                  <a:cubicBezTo>
                    <a:pt x="241" y="161"/>
                    <a:pt x="393" y="232"/>
                    <a:pt x="513" y="352"/>
                  </a:cubicBezTo>
                  <a:cubicBezTo>
                    <a:pt x="551" y="385"/>
                    <a:pt x="606" y="401"/>
                    <a:pt x="655" y="401"/>
                  </a:cubicBezTo>
                  <a:cubicBezTo>
                    <a:pt x="699" y="401"/>
                    <a:pt x="737" y="396"/>
                    <a:pt x="775" y="374"/>
                  </a:cubicBezTo>
                  <a:cubicBezTo>
                    <a:pt x="781" y="374"/>
                    <a:pt x="841" y="341"/>
                    <a:pt x="841" y="308"/>
                  </a:cubicBezTo>
                  <a:cubicBezTo>
                    <a:pt x="841" y="270"/>
                    <a:pt x="819" y="243"/>
                    <a:pt x="786" y="227"/>
                  </a:cubicBezTo>
                  <a:lnTo>
                    <a:pt x="715" y="194"/>
                  </a:lnTo>
                  <a:cubicBezTo>
                    <a:pt x="573" y="134"/>
                    <a:pt x="431" y="68"/>
                    <a:pt x="284" y="14"/>
                  </a:cubicBezTo>
                  <a:cubicBezTo>
                    <a:pt x="257" y="5"/>
                    <a:pt x="228" y="0"/>
                    <a:pt x="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3"/>
            <p:cNvSpPr/>
            <p:nvPr/>
          </p:nvSpPr>
          <p:spPr>
            <a:xfrm>
              <a:off x="3587604" y="1370410"/>
              <a:ext cx="155287" cy="197856"/>
            </a:xfrm>
            <a:custGeom>
              <a:rect b="b" l="l" r="r" t="t"/>
              <a:pathLst>
                <a:path extrusionOk="0" h="1822" w="1430">
                  <a:moveTo>
                    <a:pt x="617" y="0"/>
                  </a:moveTo>
                  <a:lnTo>
                    <a:pt x="540" y="5"/>
                  </a:lnTo>
                  <a:cubicBezTo>
                    <a:pt x="469" y="38"/>
                    <a:pt x="409" y="93"/>
                    <a:pt x="366" y="158"/>
                  </a:cubicBezTo>
                  <a:cubicBezTo>
                    <a:pt x="338" y="136"/>
                    <a:pt x="328" y="125"/>
                    <a:pt x="328" y="115"/>
                  </a:cubicBezTo>
                  <a:cubicBezTo>
                    <a:pt x="328" y="104"/>
                    <a:pt x="338" y="82"/>
                    <a:pt x="360" y="60"/>
                  </a:cubicBezTo>
                  <a:cubicBezTo>
                    <a:pt x="371" y="49"/>
                    <a:pt x="388" y="38"/>
                    <a:pt x="398" y="27"/>
                  </a:cubicBezTo>
                  <a:lnTo>
                    <a:pt x="426" y="5"/>
                  </a:lnTo>
                  <a:cubicBezTo>
                    <a:pt x="317" y="5"/>
                    <a:pt x="213" y="16"/>
                    <a:pt x="109" y="22"/>
                  </a:cubicBezTo>
                  <a:cubicBezTo>
                    <a:pt x="39" y="109"/>
                    <a:pt x="0" y="218"/>
                    <a:pt x="0" y="327"/>
                  </a:cubicBezTo>
                  <a:cubicBezTo>
                    <a:pt x="6" y="425"/>
                    <a:pt x="66" y="507"/>
                    <a:pt x="158" y="534"/>
                  </a:cubicBezTo>
                  <a:cubicBezTo>
                    <a:pt x="191" y="545"/>
                    <a:pt x="229" y="556"/>
                    <a:pt x="262" y="573"/>
                  </a:cubicBezTo>
                  <a:cubicBezTo>
                    <a:pt x="295" y="589"/>
                    <a:pt x="333" y="605"/>
                    <a:pt x="371" y="616"/>
                  </a:cubicBezTo>
                  <a:cubicBezTo>
                    <a:pt x="398" y="627"/>
                    <a:pt x="431" y="633"/>
                    <a:pt x="458" y="633"/>
                  </a:cubicBezTo>
                  <a:cubicBezTo>
                    <a:pt x="469" y="633"/>
                    <a:pt x="486" y="633"/>
                    <a:pt x="497" y="627"/>
                  </a:cubicBezTo>
                  <a:cubicBezTo>
                    <a:pt x="524" y="622"/>
                    <a:pt x="546" y="616"/>
                    <a:pt x="573" y="616"/>
                  </a:cubicBezTo>
                  <a:cubicBezTo>
                    <a:pt x="606" y="616"/>
                    <a:pt x="622" y="633"/>
                    <a:pt x="660" y="709"/>
                  </a:cubicBezTo>
                  <a:cubicBezTo>
                    <a:pt x="704" y="785"/>
                    <a:pt x="753" y="856"/>
                    <a:pt x="807" y="922"/>
                  </a:cubicBezTo>
                  <a:cubicBezTo>
                    <a:pt x="835" y="949"/>
                    <a:pt x="851" y="993"/>
                    <a:pt x="846" y="1031"/>
                  </a:cubicBezTo>
                  <a:cubicBezTo>
                    <a:pt x="840" y="1064"/>
                    <a:pt x="824" y="1085"/>
                    <a:pt x="797" y="1102"/>
                  </a:cubicBezTo>
                  <a:cubicBezTo>
                    <a:pt x="737" y="1134"/>
                    <a:pt x="698" y="1189"/>
                    <a:pt x="682" y="1260"/>
                  </a:cubicBezTo>
                  <a:cubicBezTo>
                    <a:pt x="666" y="1320"/>
                    <a:pt x="649" y="1325"/>
                    <a:pt x="617" y="1325"/>
                  </a:cubicBezTo>
                  <a:cubicBezTo>
                    <a:pt x="595" y="1325"/>
                    <a:pt x="573" y="1320"/>
                    <a:pt x="557" y="1314"/>
                  </a:cubicBezTo>
                  <a:lnTo>
                    <a:pt x="540" y="1309"/>
                  </a:lnTo>
                  <a:cubicBezTo>
                    <a:pt x="524" y="1303"/>
                    <a:pt x="508" y="1303"/>
                    <a:pt x="491" y="1298"/>
                  </a:cubicBezTo>
                  <a:cubicBezTo>
                    <a:pt x="486" y="1298"/>
                    <a:pt x="475" y="1303"/>
                    <a:pt x="469" y="1303"/>
                  </a:cubicBezTo>
                  <a:cubicBezTo>
                    <a:pt x="437" y="1320"/>
                    <a:pt x="409" y="1336"/>
                    <a:pt x="382" y="1358"/>
                  </a:cubicBezTo>
                  <a:cubicBezTo>
                    <a:pt x="371" y="1363"/>
                    <a:pt x="360" y="1374"/>
                    <a:pt x="349" y="1380"/>
                  </a:cubicBezTo>
                  <a:cubicBezTo>
                    <a:pt x="344" y="1385"/>
                    <a:pt x="338" y="1391"/>
                    <a:pt x="338" y="1396"/>
                  </a:cubicBezTo>
                  <a:cubicBezTo>
                    <a:pt x="338" y="1407"/>
                    <a:pt x="344" y="1413"/>
                    <a:pt x="349" y="1418"/>
                  </a:cubicBezTo>
                  <a:lnTo>
                    <a:pt x="366" y="1434"/>
                  </a:lnTo>
                  <a:lnTo>
                    <a:pt x="437" y="1505"/>
                  </a:lnTo>
                  <a:cubicBezTo>
                    <a:pt x="442" y="1511"/>
                    <a:pt x="453" y="1516"/>
                    <a:pt x="469" y="1516"/>
                  </a:cubicBezTo>
                  <a:cubicBezTo>
                    <a:pt x="595" y="1516"/>
                    <a:pt x="677" y="1598"/>
                    <a:pt x="748" y="1685"/>
                  </a:cubicBezTo>
                  <a:cubicBezTo>
                    <a:pt x="791" y="1734"/>
                    <a:pt x="840" y="1778"/>
                    <a:pt x="900" y="1811"/>
                  </a:cubicBezTo>
                  <a:cubicBezTo>
                    <a:pt x="911" y="1816"/>
                    <a:pt x="922" y="1822"/>
                    <a:pt x="938" y="1822"/>
                  </a:cubicBezTo>
                  <a:cubicBezTo>
                    <a:pt x="960" y="1822"/>
                    <a:pt x="987" y="1816"/>
                    <a:pt x="1009" y="1800"/>
                  </a:cubicBezTo>
                  <a:cubicBezTo>
                    <a:pt x="1026" y="1783"/>
                    <a:pt x="1031" y="1756"/>
                    <a:pt x="1020" y="1702"/>
                  </a:cubicBezTo>
                  <a:cubicBezTo>
                    <a:pt x="1015" y="1685"/>
                    <a:pt x="1009" y="1669"/>
                    <a:pt x="1004" y="1653"/>
                  </a:cubicBezTo>
                  <a:lnTo>
                    <a:pt x="1004" y="1653"/>
                  </a:lnTo>
                  <a:cubicBezTo>
                    <a:pt x="1020" y="1658"/>
                    <a:pt x="1042" y="1663"/>
                    <a:pt x="1058" y="1669"/>
                  </a:cubicBezTo>
                  <a:lnTo>
                    <a:pt x="1097" y="1669"/>
                  </a:lnTo>
                  <a:cubicBezTo>
                    <a:pt x="1124" y="1669"/>
                    <a:pt x="1157" y="1663"/>
                    <a:pt x="1184" y="1647"/>
                  </a:cubicBezTo>
                  <a:cubicBezTo>
                    <a:pt x="1222" y="1625"/>
                    <a:pt x="1195" y="1533"/>
                    <a:pt x="1195" y="1533"/>
                  </a:cubicBezTo>
                  <a:cubicBezTo>
                    <a:pt x="1189" y="1500"/>
                    <a:pt x="1178" y="1473"/>
                    <a:pt x="1167" y="1445"/>
                  </a:cubicBezTo>
                  <a:cubicBezTo>
                    <a:pt x="1157" y="1423"/>
                    <a:pt x="1146" y="1396"/>
                    <a:pt x="1135" y="1369"/>
                  </a:cubicBezTo>
                  <a:cubicBezTo>
                    <a:pt x="1135" y="1353"/>
                    <a:pt x="1140" y="1336"/>
                    <a:pt x="1146" y="1320"/>
                  </a:cubicBezTo>
                  <a:cubicBezTo>
                    <a:pt x="1146" y="1320"/>
                    <a:pt x="1151" y="1314"/>
                    <a:pt x="1167" y="1314"/>
                  </a:cubicBezTo>
                  <a:lnTo>
                    <a:pt x="1206" y="1314"/>
                  </a:lnTo>
                  <a:cubicBezTo>
                    <a:pt x="1206" y="1320"/>
                    <a:pt x="1211" y="1320"/>
                    <a:pt x="1217" y="1325"/>
                  </a:cubicBezTo>
                  <a:cubicBezTo>
                    <a:pt x="1227" y="1331"/>
                    <a:pt x="1244" y="1336"/>
                    <a:pt x="1260" y="1336"/>
                  </a:cubicBezTo>
                  <a:lnTo>
                    <a:pt x="1282" y="1336"/>
                  </a:lnTo>
                  <a:cubicBezTo>
                    <a:pt x="1289" y="1337"/>
                    <a:pt x="1295" y="1338"/>
                    <a:pt x="1302" y="1338"/>
                  </a:cubicBezTo>
                  <a:cubicBezTo>
                    <a:pt x="1335" y="1338"/>
                    <a:pt x="1369" y="1327"/>
                    <a:pt x="1397" y="1309"/>
                  </a:cubicBezTo>
                  <a:cubicBezTo>
                    <a:pt x="1429" y="1282"/>
                    <a:pt x="1424" y="1205"/>
                    <a:pt x="1407" y="1173"/>
                  </a:cubicBezTo>
                  <a:cubicBezTo>
                    <a:pt x="1386" y="1118"/>
                    <a:pt x="1353" y="1064"/>
                    <a:pt x="1315" y="1020"/>
                  </a:cubicBezTo>
                  <a:cubicBezTo>
                    <a:pt x="1255" y="938"/>
                    <a:pt x="1249" y="878"/>
                    <a:pt x="1298" y="807"/>
                  </a:cubicBezTo>
                  <a:cubicBezTo>
                    <a:pt x="1342" y="747"/>
                    <a:pt x="1331" y="665"/>
                    <a:pt x="1282" y="616"/>
                  </a:cubicBezTo>
                  <a:cubicBezTo>
                    <a:pt x="1255" y="589"/>
                    <a:pt x="1233" y="562"/>
                    <a:pt x="1211" y="534"/>
                  </a:cubicBezTo>
                  <a:cubicBezTo>
                    <a:pt x="1167" y="480"/>
                    <a:pt x="1118" y="425"/>
                    <a:pt x="1075" y="376"/>
                  </a:cubicBezTo>
                  <a:cubicBezTo>
                    <a:pt x="1053" y="349"/>
                    <a:pt x="1031" y="333"/>
                    <a:pt x="1004" y="316"/>
                  </a:cubicBezTo>
                  <a:lnTo>
                    <a:pt x="971" y="289"/>
                  </a:lnTo>
                  <a:lnTo>
                    <a:pt x="944" y="273"/>
                  </a:lnTo>
                  <a:cubicBezTo>
                    <a:pt x="927" y="262"/>
                    <a:pt x="911" y="245"/>
                    <a:pt x="900" y="229"/>
                  </a:cubicBezTo>
                  <a:cubicBezTo>
                    <a:pt x="900" y="213"/>
                    <a:pt x="900" y="196"/>
                    <a:pt x="911" y="180"/>
                  </a:cubicBezTo>
                  <a:cubicBezTo>
                    <a:pt x="917" y="164"/>
                    <a:pt x="922" y="153"/>
                    <a:pt x="933" y="142"/>
                  </a:cubicBezTo>
                  <a:cubicBezTo>
                    <a:pt x="949" y="120"/>
                    <a:pt x="971" y="93"/>
                    <a:pt x="960" y="76"/>
                  </a:cubicBezTo>
                  <a:cubicBezTo>
                    <a:pt x="944" y="49"/>
                    <a:pt x="927" y="22"/>
                    <a:pt x="900" y="5"/>
                  </a:cubicBezTo>
                  <a:cubicBezTo>
                    <a:pt x="802" y="0"/>
                    <a:pt x="709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3"/>
            <p:cNvSpPr/>
            <p:nvPr/>
          </p:nvSpPr>
          <p:spPr>
            <a:xfrm>
              <a:off x="3417003" y="1391043"/>
              <a:ext cx="92521" cy="40396"/>
            </a:xfrm>
            <a:custGeom>
              <a:rect b="b" l="l" r="r" t="t"/>
              <a:pathLst>
                <a:path extrusionOk="0" h="372" w="852">
                  <a:moveTo>
                    <a:pt x="737" y="1"/>
                  </a:moveTo>
                  <a:cubicBezTo>
                    <a:pt x="486" y="66"/>
                    <a:pt x="241" y="148"/>
                    <a:pt x="1" y="246"/>
                  </a:cubicBezTo>
                  <a:cubicBezTo>
                    <a:pt x="39" y="274"/>
                    <a:pt x="88" y="290"/>
                    <a:pt x="137" y="295"/>
                  </a:cubicBezTo>
                  <a:cubicBezTo>
                    <a:pt x="153" y="295"/>
                    <a:pt x="175" y="290"/>
                    <a:pt x="191" y="285"/>
                  </a:cubicBezTo>
                  <a:cubicBezTo>
                    <a:pt x="235" y="263"/>
                    <a:pt x="279" y="252"/>
                    <a:pt x="328" y="252"/>
                  </a:cubicBezTo>
                  <a:cubicBezTo>
                    <a:pt x="393" y="252"/>
                    <a:pt x="453" y="279"/>
                    <a:pt x="502" y="323"/>
                  </a:cubicBezTo>
                  <a:cubicBezTo>
                    <a:pt x="541" y="355"/>
                    <a:pt x="584" y="372"/>
                    <a:pt x="628" y="372"/>
                  </a:cubicBezTo>
                  <a:cubicBezTo>
                    <a:pt x="682" y="372"/>
                    <a:pt x="737" y="350"/>
                    <a:pt x="775" y="317"/>
                  </a:cubicBezTo>
                  <a:cubicBezTo>
                    <a:pt x="851" y="246"/>
                    <a:pt x="808" y="170"/>
                    <a:pt x="781" y="115"/>
                  </a:cubicBezTo>
                  <a:lnTo>
                    <a:pt x="770" y="105"/>
                  </a:lnTo>
                  <a:cubicBezTo>
                    <a:pt x="753" y="72"/>
                    <a:pt x="742" y="39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3"/>
            <p:cNvSpPr/>
            <p:nvPr/>
          </p:nvSpPr>
          <p:spPr>
            <a:xfrm>
              <a:off x="3528963" y="1378012"/>
              <a:ext cx="29754" cy="18461"/>
            </a:xfrm>
            <a:custGeom>
              <a:rect b="b" l="l" r="r" t="t"/>
              <a:pathLst>
                <a:path extrusionOk="0" h="170" w="274">
                  <a:moveTo>
                    <a:pt x="273" y="1"/>
                  </a:moveTo>
                  <a:cubicBezTo>
                    <a:pt x="180" y="17"/>
                    <a:pt x="88" y="34"/>
                    <a:pt x="0" y="50"/>
                  </a:cubicBezTo>
                  <a:cubicBezTo>
                    <a:pt x="11" y="77"/>
                    <a:pt x="17" y="110"/>
                    <a:pt x="28" y="137"/>
                  </a:cubicBezTo>
                  <a:cubicBezTo>
                    <a:pt x="33" y="170"/>
                    <a:pt x="88" y="170"/>
                    <a:pt x="99" y="170"/>
                  </a:cubicBezTo>
                  <a:cubicBezTo>
                    <a:pt x="115" y="170"/>
                    <a:pt x="126" y="165"/>
                    <a:pt x="137" y="159"/>
                  </a:cubicBezTo>
                  <a:cubicBezTo>
                    <a:pt x="148" y="143"/>
                    <a:pt x="164" y="132"/>
                    <a:pt x="175" y="115"/>
                  </a:cubicBezTo>
                  <a:cubicBezTo>
                    <a:pt x="213" y="83"/>
                    <a:pt x="246" y="45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3"/>
            <p:cNvSpPr/>
            <p:nvPr/>
          </p:nvSpPr>
          <p:spPr>
            <a:xfrm>
              <a:off x="3542537" y="1373885"/>
              <a:ext cx="47564" cy="53428"/>
            </a:xfrm>
            <a:custGeom>
              <a:rect b="b" l="l" r="r" t="t"/>
              <a:pathLst>
                <a:path extrusionOk="0" h="492" w="438">
                  <a:moveTo>
                    <a:pt x="437" y="1"/>
                  </a:moveTo>
                  <a:cubicBezTo>
                    <a:pt x="355" y="12"/>
                    <a:pt x="279" y="23"/>
                    <a:pt x="197" y="33"/>
                  </a:cubicBezTo>
                  <a:cubicBezTo>
                    <a:pt x="143" y="121"/>
                    <a:pt x="88" y="208"/>
                    <a:pt x="28" y="290"/>
                  </a:cubicBezTo>
                  <a:cubicBezTo>
                    <a:pt x="6" y="317"/>
                    <a:pt x="1" y="355"/>
                    <a:pt x="12" y="388"/>
                  </a:cubicBezTo>
                  <a:cubicBezTo>
                    <a:pt x="28" y="432"/>
                    <a:pt x="61" y="464"/>
                    <a:pt x="104" y="481"/>
                  </a:cubicBezTo>
                  <a:cubicBezTo>
                    <a:pt x="121" y="486"/>
                    <a:pt x="143" y="492"/>
                    <a:pt x="159" y="492"/>
                  </a:cubicBezTo>
                  <a:cubicBezTo>
                    <a:pt x="214" y="492"/>
                    <a:pt x="263" y="453"/>
                    <a:pt x="279" y="404"/>
                  </a:cubicBezTo>
                  <a:cubicBezTo>
                    <a:pt x="290" y="366"/>
                    <a:pt x="301" y="333"/>
                    <a:pt x="301" y="295"/>
                  </a:cubicBezTo>
                  <a:cubicBezTo>
                    <a:pt x="301" y="181"/>
                    <a:pt x="350" y="72"/>
                    <a:pt x="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3"/>
            <p:cNvSpPr/>
            <p:nvPr/>
          </p:nvSpPr>
          <p:spPr>
            <a:xfrm>
              <a:off x="3096001" y="1579997"/>
              <a:ext cx="1271075" cy="1030108"/>
            </a:xfrm>
            <a:custGeom>
              <a:rect b="b" l="l" r="r" t="t"/>
              <a:pathLst>
                <a:path extrusionOk="0" h="9486" w="11705">
                  <a:moveTo>
                    <a:pt x="9414" y="1"/>
                  </a:moveTo>
                  <a:lnTo>
                    <a:pt x="9414" y="1"/>
                  </a:lnTo>
                  <a:cubicBezTo>
                    <a:pt x="10652" y="2569"/>
                    <a:pt x="9807" y="5656"/>
                    <a:pt x="7434" y="7232"/>
                  </a:cubicBezTo>
                  <a:cubicBezTo>
                    <a:pt x="6466" y="7874"/>
                    <a:pt x="5367" y="8186"/>
                    <a:pt x="4276" y="8186"/>
                  </a:cubicBezTo>
                  <a:cubicBezTo>
                    <a:pt x="2687" y="8186"/>
                    <a:pt x="1116" y="7524"/>
                    <a:pt x="1" y="6256"/>
                  </a:cubicBezTo>
                  <a:lnTo>
                    <a:pt x="1" y="6256"/>
                  </a:lnTo>
                  <a:cubicBezTo>
                    <a:pt x="992" y="8319"/>
                    <a:pt x="3038" y="9485"/>
                    <a:pt x="5144" y="9485"/>
                  </a:cubicBezTo>
                  <a:cubicBezTo>
                    <a:pt x="6223" y="9485"/>
                    <a:pt x="7319" y="9179"/>
                    <a:pt x="8296" y="8530"/>
                  </a:cubicBezTo>
                  <a:cubicBezTo>
                    <a:pt x="11176" y="6616"/>
                    <a:pt x="11705" y="2597"/>
                    <a:pt x="9414" y="1"/>
                  </a:cubicBezTo>
                  <a:close/>
                </a:path>
              </a:pathLst>
            </a:custGeom>
            <a:solidFill>
              <a:srgbClr val="A64669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3"/>
            <p:cNvSpPr/>
            <p:nvPr/>
          </p:nvSpPr>
          <p:spPr>
            <a:xfrm>
              <a:off x="3052998" y="2184757"/>
              <a:ext cx="359767" cy="136392"/>
            </a:xfrm>
            <a:custGeom>
              <a:rect b="b" l="l" r="r" t="t"/>
              <a:pathLst>
                <a:path extrusionOk="0" h="1256" w="3313">
                  <a:moveTo>
                    <a:pt x="882" y="0"/>
                  </a:moveTo>
                  <a:cubicBezTo>
                    <a:pt x="806" y="0"/>
                    <a:pt x="806" y="115"/>
                    <a:pt x="882" y="115"/>
                  </a:cubicBezTo>
                  <a:cubicBezTo>
                    <a:pt x="942" y="115"/>
                    <a:pt x="969" y="147"/>
                    <a:pt x="1007" y="185"/>
                  </a:cubicBezTo>
                  <a:cubicBezTo>
                    <a:pt x="1059" y="259"/>
                    <a:pt x="1138" y="296"/>
                    <a:pt x="1217" y="296"/>
                  </a:cubicBezTo>
                  <a:cubicBezTo>
                    <a:pt x="1297" y="296"/>
                    <a:pt x="1376" y="259"/>
                    <a:pt x="1427" y="185"/>
                  </a:cubicBezTo>
                  <a:cubicBezTo>
                    <a:pt x="1466" y="147"/>
                    <a:pt x="1493" y="115"/>
                    <a:pt x="1553" y="115"/>
                  </a:cubicBezTo>
                  <a:cubicBezTo>
                    <a:pt x="1602" y="120"/>
                    <a:pt x="1651" y="147"/>
                    <a:pt x="1678" y="185"/>
                  </a:cubicBezTo>
                  <a:cubicBezTo>
                    <a:pt x="1727" y="259"/>
                    <a:pt x="1806" y="296"/>
                    <a:pt x="1886" y="296"/>
                  </a:cubicBezTo>
                  <a:cubicBezTo>
                    <a:pt x="1966" y="296"/>
                    <a:pt x="2046" y="259"/>
                    <a:pt x="2098" y="185"/>
                  </a:cubicBezTo>
                  <a:cubicBezTo>
                    <a:pt x="2136" y="147"/>
                    <a:pt x="2164" y="115"/>
                    <a:pt x="2224" y="115"/>
                  </a:cubicBezTo>
                  <a:cubicBezTo>
                    <a:pt x="2273" y="115"/>
                    <a:pt x="2322" y="142"/>
                    <a:pt x="2349" y="185"/>
                  </a:cubicBezTo>
                  <a:cubicBezTo>
                    <a:pt x="2398" y="259"/>
                    <a:pt x="2477" y="296"/>
                    <a:pt x="2557" y="296"/>
                  </a:cubicBezTo>
                  <a:cubicBezTo>
                    <a:pt x="2637" y="296"/>
                    <a:pt x="2717" y="259"/>
                    <a:pt x="2769" y="185"/>
                  </a:cubicBezTo>
                  <a:cubicBezTo>
                    <a:pt x="2807" y="147"/>
                    <a:pt x="2834" y="115"/>
                    <a:pt x="2894" y="115"/>
                  </a:cubicBezTo>
                  <a:cubicBezTo>
                    <a:pt x="2949" y="115"/>
                    <a:pt x="2982" y="147"/>
                    <a:pt x="3020" y="185"/>
                  </a:cubicBezTo>
                  <a:cubicBezTo>
                    <a:pt x="3069" y="256"/>
                    <a:pt x="3145" y="295"/>
                    <a:pt x="3233" y="300"/>
                  </a:cubicBezTo>
                  <a:cubicBezTo>
                    <a:pt x="3234" y="300"/>
                    <a:pt x="3236" y="300"/>
                    <a:pt x="3238" y="300"/>
                  </a:cubicBezTo>
                  <a:cubicBezTo>
                    <a:pt x="3311" y="300"/>
                    <a:pt x="3313" y="185"/>
                    <a:pt x="3242" y="185"/>
                  </a:cubicBezTo>
                  <a:cubicBezTo>
                    <a:pt x="3239" y="185"/>
                    <a:pt x="3236" y="185"/>
                    <a:pt x="3233" y="185"/>
                  </a:cubicBezTo>
                  <a:cubicBezTo>
                    <a:pt x="3173" y="185"/>
                    <a:pt x="3145" y="158"/>
                    <a:pt x="3107" y="115"/>
                  </a:cubicBezTo>
                  <a:cubicBezTo>
                    <a:pt x="3055" y="41"/>
                    <a:pt x="2975" y="4"/>
                    <a:pt x="2895" y="4"/>
                  </a:cubicBezTo>
                  <a:cubicBezTo>
                    <a:pt x="2815" y="4"/>
                    <a:pt x="2736" y="41"/>
                    <a:pt x="2687" y="115"/>
                  </a:cubicBezTo>
                  <a:cubicBezTo>
                    <a:pt x="2649" y="158"/>
                    <a:pt x="2616" y="185"/>
                    <a:pt x="2562" y="185"/>
                  </a:cubicBezTo>
                  <a:cubicBezTo>
                    <a:pt x="2502" y="185"/>
                    <a:pt x="2475" y="158"/>
                    <a:pt x="2436" y="115"/>
                  </a:cubicBezTo>
                  <a:cubicBezTo>
                    <a:pt x="2385" y="41"/>
                    <a:pt x="2304" y="4"/>
                    <a:pt x="2224" y="4"/>
                  </a:cubicBezTo>
                  <a:cubicBezTo>
                    <a:pt x="2145" y="4"/>
                    <a:pt x="2065" y="41"/>
                    <a:pt x="2016" y="115"/>
                  </a:cubicBezTo>
                  <a:cubicBezTo>
                    <a:pt x="1978" y="153"/>
                    <a:pt x="1946" y="185"/>
                    <a:pt x="1891" y="185"/>
                  </a:cubicBezTo>
                  <a:cubicBezTo>
                    <a:pt x="1831" y="185"/>
                    <a:pt x="1804" y="153"/>
                    <a:pt x="1760" y="115"/>
                  </a:cubicBezTo>
                  <a:cubicBezTo>
                    <a:pt x="1711" y="41"/>
                    <a:pt x="1632" y="4"/>
                    <a:pt x="1553" y="4"/>
                  </a:cubicBezTo>
                  <a:cubicBezTo>
                    <a:pt x="1474" y="4"/>
                    <a:pt x="1395" y="41"/>
                    <a:pt x="1346" y="115"/>
                  </a:cubicBezTo>
                  <a:cubicBezTo>
                    <a:pt x="1302" y="153"/>
                    <a:pt x="1275" y="185"/>
                    <a:pt x="1215" y="185"/>
                  </a:cubicBezTo>
                  <a:cubicBezTo>
                    <a:pt x="1160" y="185"/>
                    <a:pt x="1127" y="153"/>
                    <a:pt x="1089" y="115"/>
                  </a:cubicBezTo>
                  <a:cubicBezTo>
                    <a:pt x="1040" y="44"/>
                    <a:pt x="964" y="6"/>
                    <a:pt x="882" y="0"/>
                  </a:cubicBezTo>
                  <a:close/>
                  <a:moveTo>
                    <a:pt x="75" y="480"/>
                  </a:moveTo>
                  <a:cubicBezTo>
                    <a:pt x="2" y="480"/>
                    <a:pt x="0" y="595"/>
                    <a:pt x="71" y="595"/>
                  </a:cubicBezTo>
                  <a:cubicBezTo>
                    <a:pt x="74" y="595"/>
                    <a:pt x="77" y="595"/>
                    <a:pt x="80" y="595"/>
                  </a:cubicBezTo>
                  <a:cubicBezTo>
                    <a:pt x="140" y="595"/>
                    <a:pt x="168" y="627"/>
                    <a:pt x="206" y="665"/>
                  </a:cubicBezTo>
                  <a:cubicBezTo>
                    <a:pt x="258" y="739"/>
                    <a:pt x="338" y="776"/>
                    <a:pt x="418" y="776"/>
                  </a:cubicBezTo>
                  <a:cubicBezTo>
                    <a:pt x="498" y="776"/>
                    <a:pt x="577" y="739"/>
                    <a:pt x="626" y="665"/>
                  </a:cubicBezTo>
                  <a:cubicBezTo>
                    <a:pt x="664" y="627"/>
                    <a:pt x="697" y="595"/>
                    <a:pt x="751" y="595"/>
                  </a:cubicBezTo>
                  <a:cubicBezTo>
                    <a:pt x="811" y="595"/>
                    <a:pt x="838" y="627"/>
                    <a:pt x="882" y="665"/>
                  </a:cubicBezTo>
                  <a:cubicBezTo>
                    <a:pt x="931" y="739"/>
                    <a:pt x="1010" y="776"/>
                    <a:pt x="1089" y="776"/>
                  </a:cubicBezTo>
                  <a:cubicBezTo>
                    <a:pt x="1168" y="776"/>
                    <a:pt x="1247" y="739"/>
                    <a:pt x="1297" y="665"/>
                  </a:cubicBezTo>
                  <a:cubicBezTo>
                    <a:pt x="1340" y="627"/>
                    <a:pt x="1367" y="595"/>
                    <a:pt x="1422" y="595"/>
                  </a:cubicBezTo>
                  <a:cubicBezTo>
                    <a:pt x="1482" y="595"/>
                    <a:pt x="1515" y="627"/>
                    <a:pt x="1553" y="665"/>
                  </a:cubicBezTo>
                  <a:cubicBezTo>
                    <a:pt x="1602" y="739"/>
                    <a:pt x="1681" y="776"/>
                    <a:pt x="1761" y="776"/>
                  </a:cubicBezTo>
                  <a:cubicBezTo>
                    <a:pt x="1841" y="776"/>
                    <a:pt x="1921" y="739"/>
                    <a:pt x="1973" y="665"/>
                  </a:cubicBezTo>
                  <a:cubicBezTo>
                    <a:pt x="2011" y="627"/>
                    <a:pt x="2038" y="595"/>
                    <a:pt x="2098" y="595"/>
                  </a:cubicBezTo>
                  <a:cubicBezTo>
                    <a:pt x="2153" y="595"/>
                    <a:pt x="2185" y="627"/>
                    <a:pt x="2224" y="665"/>
                  </a:cubicBezTo>
                  <a:cubicBezTo>
                    <a:pt x="2273" y="736"/>
                    <a:pt x="2349" y="774"/>
                    <a:pt x="2431" y="780"/>
                  </a:cubicBezTo>
                  <a:cubicBezTo>
                    <a:pt x="2507" y="780"/>
                    <a:pt x="2507" y="665"/>
                    <a:pt x="2431" y="665"/>
                  </a:cubicBezTo>
                  <a:cubicBezTo>
                    <a:pt x="2376" y="665"/>
                    <a:pt x="2344" y="633"/>
                    <a:pt x="2305" y="589"/>
                  </a:cubicBezTo>
                  <a:cubicBezTo>
                    <a:pt x="2256" y="518"/>
                    <a:pt x="2177" y="483"/>
                    <a:pt x="2098" y="483"/>
                  </a:cubicBezTo>
                  <a:cubicBezTo>
                    <a:pt x="2018" y="483"/>
                    <a:pt x="1937" y="518"/>
                    <a:pt x="1886" y="589"/>
                  </a:cubicBezTo>
                  <a:cubicBezTo>
                    <a:pt x="1847" y="633"/>
                    <a:pt x="1820" y="665"/>
                    <a:pt x="1760" y="665"/>
                  </a:cubicBezTo>
                  <a:cubicBezTo>
                    <a:pt x="1700" y="665"/>
                    <a:pt x="1673" y="633"/>
                    <a:pt x="1635" y="589"/>
                  </a:cubicBezTo>
                  <a:cubicBezTo>
                    <a:pt x="1583" y="518"/>
                    <a:pt x="1504" y="483"/>
                    <a:pt x="1425" y="483"/>
                  </a:cubicBezTo>
                  <a:cubicBezTo>
                    <a:pt x="1346" y="483"/>
                    <a:pt x="1267" y="518"/>
                    <a:pt x="1215" y="589"/>
                  </a:cubicBezTo>
                  <a:cubicBezTo>
                    <a:pt x="1177" y="633"/>
                    <a:pt x="1149" y="665"/>
                    <a:pt x="1089" y="665"/>
                  </a:cubicBezTo>
                  <a:cubicBezTo>
                    <a:pt x="1029" y="665"/>
                    <a:pt x="1002" y="633"/>
                    <a:pt x="964" y="589"/>
                  </a:cubicBezTo>
                  <a:cubicBezTo>
                    <a:pt x="912" y="518"/>
                    <a:pt x="833" y="483"/>
                    <a:pt x="754" y="483"/>
                  </a:cubicBezTo>
                  <a:cubicBezTo>
                    <a:pt x="675" y="483"/>
                    <a:pt x="596" y="518"/>
                    <a:pt x="544" y="589"/>
                  </a:cubicBezTo>
                  <a:cubicBezTo>
                    <a:pt x="506" y="633"/>
                    <a:pt x="473" y="665"/>
                    <a:pt x="418" y="665"/>
                  </a:cubicBezTo>
                  <a:cubicBezTo>
                    <a:pt x="358" y="665"/>
                    <a:pt x="331" y="633"/>
                    <a:pt x="293" y="589"/>
                  </a:cubicBezTo>
                  <a:cubicBezTo>
                    <a:pt x="244" y="524"/>
                    <a:pt x="168" y="485"/>
                    <a:pt x="80" y="480"/>
                  </a:cubicBezTo>
                  <a:cubicBezTo>
                    <a:pt x="79" y="480"/>
                    <a:pt x="77" y="480"/>
                    <a:pt x="75" y="480"/>
                  </a:cubicBezTo>
                  <a:close/>
                  <a:moveTo>
                    <a:pt x="1389" y="959"/>
                  </a:moveTo>
                  <a:cubicBezTo>
                    <a:pt x="1309" y="959"/>
                    <a:pt x="1228" y="995"/>
                    <a:pt x="1177" y="1069"/>
                  </a:cubicBezTo>
                  <a:cubicBezTo>
                    <a:pt x="1138" y="1113"/>
                    <a:pt x="1111" y="1140"/>
                    <a:pt x="1051" y="1140"/>
                  </a:cubicBezTo>
                  <a:cubicBezTo>
                    <a:pt x="991" y="1140"/>
                    <a:pt x="964" y="1113"/>
                    <a:pt x="926" y="1069"/>
                  </a:cubicBezTo>
                  <a:cubicBezTo>
                    <a:pt x="877" y="998"/>
                    <a:pt x="800" y="960"/>
                    <a:pt x="713" y="960"/>
                  </a:cubicBezTo>
                  <a:cubicBezTo>
                    <a:pt x="710" y="959"/>
                    <a:pt x="707" y="959"/>
                    <a:pt x="703" y="959"/>
                  </a:cubicBezTo>
                  <a:cubicBezTo>
                    <a:pt x="634" y="959"/>
                    <a:pt x="634" y="1070"/>
                    <a:pt x="703" y="1070"/>
                  </a:cubicBezTo>
                  <a:cubicBezTo>
                    <a:pt x="707" y="1070"/>
                    <a:pt x="710" y="1069"/>
                    <a:pt x="713" y="1069"/>
                  </a:cubicBezTo>
                  <a:cubicBezTo>
                    <a:pt x="773" y="1069"/>
                    <a:pt x="800" y="1102"/>
                    <a:pt x="844" y="1145"/>
                  </a:cubicBezTo>
                  <a:cubicBezTo>
                    <a:pt x="893" y="1219"/>
                    <a:pt x="972" y="1256"/>
                    <a:pt x="1051" y="1256"/>
                  </a:cubicBezTo>
                  <a:cubicBezTo>
                    <a:pt x="1130" y="1256"/>
                    <a:pt x="1209" y="1219"/>
                    <a:pt x="1258" y="1145"/>
                  </a:cubicBezTo>
                  <a:cubicBezTo>
                    <a:pt x="1302" y="1102"/>
                    <a:pt x="1329" y="1069"/>
                    <a:pt x="1389" y="1069"/>
                  </a:cubicBezTo>
                  <a:cubicBezTo>
                    <a:pt x="1444" y="1069"/>
                    <a:pt x="1476" y="1102"/>
                    <a:pt x="1515" y="1145"/>
                  </a:cubicBezTo>
                  <a:cubicBezTo>
                    <a:pt x="1564" y="1219"/>
                    <a:pt x="1643" y="1256"/>
                    <a:pt x="1723" y="1256"/>
                  </a:cubicBezTo>
                  <a:cubicBezTo>
                    <a:pt x="1802" y="1256"/>
                    <a:pt x="1883" y="1219"/>
                    <a:pt x="1935" y="1145"/>
                  </a:cubicBezTo>
                  <a:cubicBezTo>
                    <a:pt x="1973" y="1102"/>
                    <a:pt x="2000" y="1069"/>
                    <a:pt x="2060" y="1069"/>
                  </a:cubicBezTo>
                  <a:cubicBezTo>
                    <a:pt x="2115" y="1069"/>
                    <a:pt x="2147" y="1102"/>
                    <a:pt x="2185" y="1145"/>
                  </a:cubicBezTo>
                  <a:cubicBezTo>
                    <a:pt x="2235" y="1219"/>
                    <a:pt x="2314" y="1256"/>
                    <a:pt x="2393" y="1256"/>
                  </a:cubicBezTo>
                  <a:cubicBezTo>
                    <a:pt x="2473" y="1256"/>
                    <a:pt x="2554" y="1219"/>
                    <a:pt x="2605" y="1145"/>
                  </a:cubicBezTo>
                  <a:cubicBezTo>
                    <a:pt x="2644" y="1102"/>
                    <a:pt x="2671" y="1069"/>
                    <a:pt x="2731" y="1069"/>
                  </a:cubicBezTo>
                  <a:cubicBezTo>
                    <a:pt x="2791" y="1069"/>
                    <a:pt x="2818" y="1102"/>
                    <a:pt x="2856" y="1145"/>
                  </a:cubicBezTo>
                  <a:cubicBezTo>
                    <a:pt x="2905" y="1211"/>
                    <a:pt x="2982" y="1254"/>
                    <a:pt x="3069" y="1254"/>
                  </a:cubicBezTo>
                  <a:cubicBezTo>
                    <a:pt x="3072" y="1255"/>
                    <a:pt x="3075" y="1255"/>
                    <a:pt x="3078" y="1255"/>
                  </a:cubicBezTo>
                  <a:cubicBezTo>
                    <a:pt x="3148" y="1255"/>
                    <a:pt x="3148" y="1145"/>
                    <a:pt x="3078" y="1145"/>
                  </a:cubicBezTo>
                  <a:cubicBezTo>
                    <a:pt x="3075" y="1145"/>
                    <a:pt x="3072" y="1145"/>
                    <a:pt x="3069" y="1145"/>
                  </a:cubicBezTo>
                  <a:cubicBezTo>
                    <a:pt x="3009" y="1145"/>
                    <a:pt x="2982" y="1113"/>
                    <a:pt x="2938" y="1069"/>
                  </a:cubicBezTo>
                  <a:cubicBezTo>
                    <a:pt x="2889" y="995"/>
                    <a:pt x="2810" y="959"/>
                    <a:pt x="2731" y="959"/>
                  </a:cubicBezTo>
                  <a:cubicBezTo>
                    <a:pt x="2652" y="959"/>
                    <a:pt x="2573" y="995"/>
                    <a:pt x="2524" y="1069"/>
                  </a:cubicBezTo>
                  <a:cubicBezTo>
                    <a:pt x="2491" y="1113"/>
                    <a:pt x="2447" y="1140"/>
                    <a:pt x="2393" y="1140"/>
                  </a:cubicBezTo>
                  <a:cubicBezTo>
                    <a:pt x="2338" y="1140"/>
                    <a:pt x="2305" y="1113"/>
                    <a:pt x="2267" y="1069"/>
                  </a:cubicBezTo>
                  <a:cubicBezTo>
                    <a:pt x="2218" y="995"/>
                    <a:pt x="2139" y="959"/>
                    <a:pt x="2059" y="959"/>
                  </a:cubicBezTo>
                  <a:cubicBezTo>
                    <a:pt x="1980" y="959"/>
                    <a:pt x="1899" y="995"/>
                    <a:pt x="1847" y="1069"/>
                  </a:cubicBezTo>
                  <a:cubicBezTo>
                    <a:pt x="1809" y="1113"/>
                    <a:pt x="1782" y="1140"/>
                    <a:pt x="1722" y="1140"/>
                  </a:cubicBezTo>
                  <a:cubicBezTo>
                    <a:pt x="1662" y="1140"/>
                    <a:pt x="1635" y="1113"/>
                    <a:pt x="1596" y="1069"/>
                  </a:cubicBezTo>
                  <a:cubicBezTo>
                    <a:pt x="1547" y="995"/>
                    <a:pt x="1468" y="959"/>
                    <a:pt x="1389" y="959"/>
                  </a:cubicBez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3"/>
            <p:cNvSpPr/>
            <p:nvPr/>
          </p:nvSpPr>
          <p:spPr>
            <a:xfrm>
              <a:off x="3086879" y="1525591"/>
              <a:ext cx="229673" cy="80033"/>
            </a:xfrm>
            <a:custGeom>
              <a:rect b="b" l="l" r="r" t="t"/>
              <a:pathLst>
                <a:path extrusionOk="0" h="737" w="2115">
                  <a:moveTo>
                    <a:pt x="1209" y="0"/>
                  </a:moveTo>
                  <a:cubicBezTo>
                    <a:pt x="986" y="0"/>
                    <a:pt x="720" y="158"/>
                    <a:pt x="635" y="414"/>
                  </a:cubicBezTo>
                  <a:cubicBezTo>
                    <a:pt x="572" y="296"/>
                    <a:pt x="493" y="249"/>
                    <a:pt x="412" y="249"/>
                  </a:cubicBezTo>
                  <a:cubicBezTo>
                    <a:pt x="209" y="249"/>
                    <a:pt x="0" y="549"/>
                    <a:pt x="36" y="736"/>
                  </a:cubicBezTo>
                  <a:lnTo>
                    <a:pt x="2026" y="736"/>
                  </a:lnTo>
                  <a:cubicBezTo>
                    <a:pt x="2115" y="449"/>
                    <a:pt x="1969" y="279"/>
                    <a:pt x="1795" y="279"/>
                  </a:cubicBezTo>
                  <a:cubicBezTo>
                    <a:pt x="1711" y="279"/>
                    <a:pt x="1621" y="318"/>
                    <a:pt x="1546" y="404"/>
                  </a:cubicBezTo>
                  <a:cubicBezTo>
                    <a:pt x="1567" y="121"/>
                    <a:pt x="1404" y="0"/>
                    <a:pt x="1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3"/>
            <p:cNvSpPr/>
            <p:nvPr/>
          </p:nvSpPr>
          <p:spPr>
            <a:xfrm>
              <a:off x="3241408" y="1610946"/>
              <a:ext cx="227393" cy="91218"/>
            </a:xfrm>
            <a:custGeom>
              <a:rect b="b" l="l" r="r" t="t"/>
              <a:pathLst>
                <a:path extrusionOk="0" h="840" w="2094">
                  <a:moveTo>
                    <a:pt x="1200" y="1"/>
                  </a:moveTo>
                  <a:cubicBezTo>
                    <a:pt x="977" y="1"/>
                    <a:pt x="712" y="180"/>
                    <a:pt x="630" y="468"/>
                  </a:cubicBezTo>
                  <a:cubicBezTo>
                    <a:pt x="569" y="335"/>
                    <a:pt x="491" y="282"/>
                    <a:pt x="412" y="282"/>
                  </a:cubicBezTo>
                  <a:cubicBezTo>
                    <a:pt x="210" y="282"/>
                    <a:pt x="1" y="624"/>
                    <a:pt x="36" y="839"/>
                  </a:cubicBezTo>
                  <a:lnTo>
                    <a:pt x="2005" y="839"/>
                  </a:lnTo>
                  <a:cubicBezTo>
                    <a:pt x="2093" y="511"/>
                    <a:pt x="1950" y="315"/>
                    <a:pt x="1779" y="315"/>
                  </a:cubicBezTo>
                  <a:cubicBezTo>
                    <a:pt x="1697" y="315"/>
                    <a:pt x="1608" y="360"/>
                    <a:pt x="1536" y="457"/>
                  </a:cubicBezTo>
                  <a:cubicBezTo>
                    <a:pt x="1556" y="137"/>
                    <a:pt x="1394" y="1"/>
                    <a:pt x="1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3"/>
            <p:cNvSpPr/>
            <p:nvPr/>
          </p:nvSpPr>
          <p:spPr>
            <a:xfrm>
              <a:off x="2847865" y="1219899"/>
              <a:ext cx="320456" cy="274630"/>
            </a:xfrm>
            <a:custGeom>
              <a:rect b="b" l="l" r="r" t="t"/>
              <a:pathLst>
                <a:path extrusionOk="0" h="2529" w="2951">
                  <a:moveTo>
                    <a:pt x="1691" y="1"/>
                  </a:moveTo>
                  <a:cubicBezTo>
                    <a:pt x="562" y="1"/>
                    <a:pt x="0" y="1364"/>
                    <a:pt x="797" y="2155"/>
                  </a:cubicBezTo>
                  <a:cubicBezTo>
                    <a:pt x="1055" y="2413"/>
                    <a:pt x="1372" y="2528"/>
                    <a:pt x="1682" y="2528"/>
                  </a:cubicBezTo>
                  <a:cubicBezTo>
                    <a:pt x="2330" y="2528"/>
                    <a:pt x="2951" y="2026"/>
                    <a:pt x="2951" y="1266"/>
                  </a:cubicBezTo>
                  <a:cubicBezTo>
                    <a:pt x="2951" y="568"/>
                    <a:pt x="2389" y="1"/>
                    <a:pt x="1691" y="1"/>
                  </a:cubicBez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3"/>
            <p:cNvSpPr/>
            <p:nvPr/>
          </p:nvSpPr>
          <p:spPr>
            <a:xfrm>
              <a:off x="2913564" y="1240098"/>
              <a:ext cx="277345" cy="254106"/>
            </a:xfrm>
            <a:custGeom>
              <a:rect b="b" l="l" r="r" t="t"/>
              <a:pathLst>
                <a:path extrusionOk="0" h="2340" w="2554">
                  <a:moveTo>
                    <a:pt x="1746" y="0"/>
                  </a:moveTo>
                  <a:lnTo>
                    <a:pt x="1746" y="0"/>
                  </a:lnTo>
                  <a:cubicBezTo>
                    <a:pt x="2041" y="502"/>
                    <a:pt x="1959" y="1140"/>
                    <a:pt x="1544" y="1544"/>
                  </a:cubicBezTo>
                  <a:cubicBezTo>
                    <a:pt x="1303" y="1785"/>
                    <a:pt x="981" y="1910"/>
                    <a:pt x="656" y="1910"/>
                  </a:cubicBezTo>
                  <a:cubicBezTo>
                    <a:pt x="430" y="1910"/>
                    <a:pt x="202" y="1849"/>
                    <a:pt x="1" y="1724"/>
                  </a:cubicBezTo>
                  <a:lnTo>
                    <a:pt x="1" y="1724"/>
                  </a:lnTo>
                  <a:cubicBezTo>
                    <a:pt x="238" y="2127"/>
                    <a:pt x="658" y="2340"/>
                    <a:pt x="1084" y="2340"/>
                  </a:cubicBezTo>
                  <a:cubicBezTo>
                    <a:pt x="1401" y="2340"/>
                    <a:pt x="1720" y="2221"/>
                    <a:pt x="1970" y="1974"/>
                  </a:cubicBezTo>
                  <a:cubicBezTo>
                    <a:pt x="2553" y="1402"/>
                    <a:pt x="2444" y="431"/>
                    <a:pt x="1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3"/>
            <p:cNvSpPr/>
            <p:nvPr/>
          </p:nvSpPr>
          <p:spPr>
            <a:xfrm>
              <a:off x="2926052" y="1356728"/>
              <a:ext cx="52233" cy="44740"/>
            </a:xfrm>
            <a:custGeom>
              <a:rect b="b" l="l" r="r" t="t"/>
              <a:pathLst>
                <a:path extrusionOk="0" h="412" w="481">
                  <a:moveTo>
                    <a:pt x="273" y="1"/>
                  </a:moveTo>
                  <a:cubicBezTo>
                    <a:pt x="93" y="1"/>
                    <a:pt x="0" y="224"/>
                    <a:pt x="131" y="350"/>
                  </a:cubicBezTo>
                  <a:cubicBezTo>
                    <a:pt x="172" y="392"/>
                    <a:pt x="223" y="411"/>
                    <a:pt x="274" y="411"/>
                  </a:cubicBezTo>
                  <a:cubicBezTo>
                    <a:pt x="378" y="411"/>
                    <a:pt x="480" y="329"/>
                    <a:pt x="480" y="208"/>
                  </a:cubicBezTo>
                  <a:cubicBezTo>
                    <a:pt x="480" y="93"/>
                    <a:pt x="388" y="1"/>
                    <a:pt x="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3"/>
            <p:cNvSpPr/>
            <p:nvPr/>
          </p:nvSpPr>
          <p:spPr>
            <a:xfrm>
              <a:off x="2916604" y="1318828"/>
              <a:ext cx="34424" cy="30080"/>
            </a:xfrm>
            <a:custGeom>
              <a:rect b="b" l="l" r="r" t="t"/>
              <a:pathLst>
                <a:path extrusionOk="0" h="277" w="317">
                  <a:moveTo>
                    <a:pt x="180" y="1"/>
                  </a:moveTo>
                  <a:cubicBezTo>
                    <a:pt x="60" y="1"/>
                    <a:pt x="0" y="148"/>
                    <a:pt x="87" y="235"/>
                  </a:cubicBezTo>
                  <a:cubicBezTo>
                    <a:pt x="114" y="263"/>
                    <a:pt x="148" y="276"/>
                    <a:pt x="181" y="276"/>
                  </a:cubicBezTo>
                  <a:cubicBezTo>
                    <a:pt x="249" y="276"/>
                    <a:pt x="316" y="221"/>
                    <a:pt x="316" y="137"/>
                  </a:cubicBezTo>
                  <a:cubicBezTo>
                    <a:pt x="316" y="61"/>
                    <a:pt x="256" y="1"/>
                    <a:pt x="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3"/>
            <p:cNvSpPr/>
            <p:nvPr/>
          </p:nvSpPr>
          <p:spPr>
            <a:xfrm>
              <a:off x="3071133" y="1256061"/>
              <a:ext cx="25628" cy="21827"/>
            </a:xfrm>
            <a:custGeom>
              <a:rect b="b" l="l" r="r" t="t"/>
              <a:pathLst>
                <a:path extrusionOk="0" h="201" w="236">
                  <a:moveTo>
                    <a:pt x="141" y="0"/>
                  </a:moveTo>
                  <a:cubicBezTo>
                    <a:pt x="138" y="0"/>
                    <a:pt x="135" y="0"/>
                    <a:pt x="131" y="0"/>
                  </a:cubicBezTo>
                  <a:cubicBezTo>
                    <a:pt x="44" y="0"/>
                    <a:pt x="1" y="104"/>
                    <a:pt x="61" y="170"/>
                  </a:cubicBezTo>
                  <a:cubicBezTo>
                    <a:pt x="82" y="191"/>
                    <a:pt x="108" y="201"/>
                    <a:pt x="134" y="201"/>
                  </a:cubicBezTo>
                  <a:cubicBezTo>
                    <a:pt x="186" y="201"/>
                    <a:pt x="235" y="161"/>
                    <a:pt x="235" y="99"/>
                  </a:cubicBezTo>
                  <a:cubicBezTo>
                    <a:pt x="235" y="47"/>
                    <a:pt x="19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7" name="Google Shape;1787;p23"/>
          <p:cNvGrpSpPr/>
          <p:nvPr/>
        </p:nvGrpSpPr>
        <p:grpSpPr>
          <a:xfrm>
            <a:off x="465604" y="1380744"/>
            <a:ext cx="2277000" cy="1083913"/>
            <a:chOff x="457200" y="1421350"/>
            <a:chExt cx="2277000" cy="1083913"/>
          </a:xfrm>
        </p:grpSpPr>
        <p:sp>
          <p:nvSpPr>
            <p:cNvPr id="1788" name="Google Shape;1788;p23"/>
            <p:cNvSpPr txBox="1"/>
            <p:nvPr/>
          </p:nvSpPr>
          <p:spPr>
            <a:xfrm>
              <a:off x="457200" y="1421350"/>
              <a:ext cx="16755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 a.m. - 05 a.m.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89" name="Google Shape;1789;p23"/>
            <p:cNvSpPr txBox="1"/>
            <p:nvPr/>
          </p:nvSpPr>
          <p:spPr>
            <a:xfrm>
              <a:off x="457200" y="1652963"/>
              <a:ext cx="2277000" cy="8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System—it’s only a bit larger than the Moon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90" name="Google Shape;1790;p23"/>
          <p:cNvGrpSpPr/>
          <p:nvPr/>
        </p:nvGrpSpPr>
        <p:grpSpPr>
          <a:xfrm>
            <a:off x="2923120" y="3143754"/>
            <a:ext cx="1474155" cy="1387282"/>
            <a:chOff x="2923120" y="3143754"/>
            <a:chExt cx="1474155" cy="1387282"/>
          </a:xfrm>
        </p:grpSpPr>
        <p:sp>
          <p:nvSpPr>
            <p:cNvPr id="1791" name="Google Shape;1791;p23"/>
            <p:cNvSpPr/>
            <p:nvPr/>
          </p:nvSpPr>
          <p:spPr>
            <a:xfrm>
              <a:off x="2923120" y="3143754"/>
              <a:ext cx="430026" cy="368346"/>
            </a:xfrm>
            <a:custGeom>
              <a:rect b="b" l="l" r="r" t="t"/>
              <a:pathLst>
                <a:path extrusionOk="0" h="3392" w="3960">
                  <a:moveTo>
                    <a:pt x="2263" y="1"/>
                  </a:moveTo>
                  <a:cubicBezTo>
                    <a:pt x="753" y="1"/>
                    <a:pt x="0" y="1823"/>
                    <a:pt x="1064" y="2892"/>
                  </a:cubicBezTo>
                  <a:cubicBezTo>
                    <a:pt x="1409" y="3237"/>
                    <a:pt x="1833" y="3392"/>
                    <a:pt x="2249" y="3392"/>
                  </a:cubicBezTo>
                  <a:cubicBezTo>
                    <a:pt x="3120" y="3392"/>
                    <a:pt x="3956" y="2714"/>
                    <a:pt x="3960" y="1692"/>
                  </a:cubicBezTo>
                  <a:cubicBezTo>
                    <a:pt x="3960" y="759"/>
                    <a:pt x="3196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3"/>
            <p:cNvSpPr/>
            <p:nvPr/>
          </p:nvSpPr>
          <p:spPr>
            <a:xfrm>
              <a:off x="3010755" y="3171011"/>
              <a:ext cx="372038" cy="340546"/>
            </a:xfrm>
            <a:custGeom>
              <a:rect b="b" l="l" r="r" t="t"/>
              <a:pathLst>
                <a:path extrusionOk="0" h="3136" w="3426">
                  <a:moveTo>
                    <a:pt x="2340" y="1"/>
                  </a:moveTo>
                  <a:cubicBezTo>
                    <a:pt x="2738" y="666"/>
                    <a:pt x="2629" y="1522"/>
                    <a:pt x="2078" y="2073"/>
                  </a:cubicBezTo>
                  <a:cubicBezTo>
                    <a:pt x="1752" y="2393"/>
                    <a:pt x="1322" y="2559"/>
                    <a:pt x="888" y="2559"/>
                  </a:cubicBezTo>
                  <a:cubicBezTo>
                    <a:pt x="583" y="2559"/>
                    <a:pt x="275" y="2477"/>
                    <a:pt x="0" y="2308"/>
                  </a:cubicBezTo>
                  <a:lnTo>
                    <a:pt x="0" y="2308"/>
                  </a:lnTo>
                  <a:cubicBezTo>
                    <a:pt x="322" y="2849"/>
                    <a:pt x="888" y="3135"/>
                    <a:pt x="1459" y="3135"/>
                  </a:cubicBezTo>
                  <a:cubicBezTo>
                    <a:pt x="1884" y="3135"/>
                    <a:pt x="2313" y="2976"/>
                    <a:pt x="2645" y="2646"/>
                  </a:cubicBezTo>
                  <a:cubicBezTo>
                    <a:pt x="3425" y="1877"/>
                    <a:pt x="3278" y="573"/>
                    <a:pt x="234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3"/>
            <p:cNvSpPr/>
            <p:nvPr/>
          </p:nvSpPr>
          <p:spPr>
            <a:xfrm>
              <a:off x="2988819" y="3269180"/>
              <a:ext cx="1341552" cy="1238823"/>
            </a:xfrm>
            <a:custGeom>
              <a:rect b="b" l="l" r="r" t="t"/>
              <a:pathLst>
                <a:path extrusionOk="0" h="11408" w="12354">
                  <a:moveTo>
                    <a:pt x="6171" y="1"/>
                  </a:moveTo>
                  <a:cubicBezTo>
                    <a:pt x="3471" y="1"/>
                    <a:pt x="1071" y="1926"/>
                    <a:pt x="568" y="4676"/>
                  </a:cubicBezTo>
                  <a:cubicBezTo>
                    <a:pt x="0" y="7774"/>
                    <a:pt x="2051" y="10746"/>
                    <a:pt x="5149" y="11313"/>
                  </a:cubicBezTo>
                  <a:cubicBezTo>
                    <a:pt x="5496" y="11377"/>
                    <a:pt x="5842" y="11408"/>
                    <a:pt x="6183" y="11408"/>
                  </a:cubicBezTo>
                  <a:cubicBezTo>
                    <a:pt x="8883" y="11408"/>
                    <a:pt x="11283" y="9483"/>
                    <a:pt x="11786" y="6732"/>
                  </a:cubicBezTo>
                  <a:cubicBezTo>
                    <a:pt x="12353" y="3634"/>
                    <a:pt x="10303" y="662"/>
                    <a:pt x="7205" y="95"/>
                  </a:cubicBezTo>
                  <a:cubicBezTo>
                    <a:pt x="6858" y="31"/>
                    <a:pt x="6512" y="1"/>
                    <a:pt x="6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3"/>
            <p:cNvSpPr/>
            <p:nvPr/>
          </p:nvSpPr>
          <p:spPr>
            <a:xfrm>
              <a:off x="3039749" y="3268312"/>
              <a:ext cx="975595" cy="1153035"/>
            </a:xfrm>
            <a:custGeom>
              <a:rect b="b" l="l" r="r" t="t"/>
              <a:pathLst>
                <a:path extrusionOk="0" h="10618" w="8984">
                  <a:moveTo>
                    <a:pt x="7363" y="250"/>
                  </a:moveTo>
                  <a:cubicBezTo>
                    <a:pt x="7363" y="288"/>
                    <a:pt x="7352" y="332"/>
                    <a:pt x="7336" y="365"/>
                  </a:cubicBezTo>
                  <a:lnTo>
                    <a:pt x="7336" y="370"/>
                  </a:lnTo>
                  <a:cubicBezTo>
                    <a:pt x="7243" y="550"/>
                    <a:pt x="7232" y="741"/>
                    <a:pt x="7227" y="932"/>
                  </a:cubicBezTo>
                  <a:cubicBezTo>
                    <a:pt x="7216" y="1112"/>
                    <a:pt x="7271" y="1292"/>
                    <a:pt x="7380" y="1439"/>
                  </a:cubicBezTo>
                  <a:cubicBezTo>
                    <a:pt x="7478" y="1575"/>
                    <a:pt x="7581" y="1712"/>
                    <a:pt x="7581" y="1903"/>
                  </a:cubicBezTo>
                  <a:cubicBezTo>
                    <a:pt x="7581" y="1914"/>
                    <a:pt x="7592" y="1919"/>
                    <a:pt x="7603" y="1924"/>
                  </a:cubicBezTo>
                  <a:lnTo>
                    <a:pt x="7609" y="1924"/>
                  </a:lnTo>
                  <a:cubicBezTo>
                    <a:pt x="7620" y="1924"/>
                    <a:pt x="7625" y="1919"/>
                    <a:pt x="7630" y="1908"/>
                  </a:cubicBezTo>
                  <a:cubicBezTo>
                    <a:pt x="7685" y="1783"/>
                    <a:pt x="7734" y="1657"/>
                    <a:pt x="7767" y="1554"/>
                  </a:cubicBezTo>
                  <a:cubicBezTo>
                    <a:pt x="7767" y="1537"/>
                    <a:pt x="7767" y="1526"/>
                    <a:pt x="7767" y="1510"/>
                  </a:cubicBezTo>
                  <a:cubicBezTo>
                    <a:pt x="7767" y="1510"/>
                    <a:pt x="7767" y="1505"/>
                    <a:pt x="7767" y="1499"/>
                  </a:cubicBezTo>
                  <a:lnTo>
                    <a:pt x="7767" y="1428"/>
                  </a:lnTo>
                  <a:cubicBezTo>
                    <a:pt x="7767" y="1385"/>
                    <a:pt x="7772" y="1335"/>
                    <a:pt x="7767" y="1286"/>
                  </a:cubicBezTo>
                  <a:lnTo>
                    <a:pt x="7767" y="1259"/>
                  </a:lnTo>
                  <a:cubicBezTo>
                    <a:pt x="7767" y="1205"/>
                    <a:pt x="7761" y="1150"/>
                    <a:pt x="7740" y="1101"/>
                  </a:cubicBezTo>
                  <a:cubicBezTo>
                    <a:pt x="7701" y="1046"/>
                    <a:pt x="7685" y="981"/>
                    <a:pt x="7696" y="921"/>
                  </a:cubicBezTo>
                  <a:cubicBezTo>
                    <a:pt x="7718" y="856"/>
                    <a:pt x="7685" y="790"/>
                    <a:pt x="7625" y="768"/>
                  </a:cubicBezTo>
                  <a:cubicBezTo>
                    <a:pt x="7549" y="741"/>
                    <a:pt x="7516" y="681"/>
                    <a:pt x="7510" y="572"/>
                  </a:cubicBezTo>
                  <a:cubicBezTo>
                    <a:pt x="7510" y="485"/>
                    <a:pt x="7521" y="463"/>
                    <a:pt x="7609" y="446"/>
                  </a:cubicBezTo>
                  <a:cubicBezTo>
                    <a:pt x="7620" y="446"/>
                    <a:pt x="7625" y="441"/>
                    <a:pt x="7630" y="430"/>
                  </a:cubicBezTo>
                  <a:cubicBezTo>
                    <a:pt x="7636" y="386"/>
                    <a:pt x="7641" y="359"/>
                    <a:pt x="7652" y="359"/>
                  </a:cubicBezTo>
                  <a:cubicBezTo>
                    <a:pt x="7674" y="365"/>
                    <a:pt x="7696" y="376"/>
                    <a:pt x="7718" y="392"/>
                  </a:cubicBezTo>
                  <a:lnTo>
                    <a:pt x="7729" y="397"/>
                  </a:lnTo>
                  <a:cubicBezTo>
                    <a:pt x="7750" y="414"/>
                    <a:pt x="7778" y="425"/>
                    <a:pt x="7805" y="425"/>
                  </a:cubicBezTo>
                  <a:cubicBezTo>
                    <a:pt x="7816" y="425"/>
                    <a:pt x="7832" y="425"/>
                    <a:pt x="7843" y="419"/>
                  </a:cubicBezTo>
                  <a:cubicBezTo>
                    <a:pt x="7685" y="354"/>
                    <a:pt x="7527" y="299"/>
                    <a:pt x="7363" y="250"/>
                  </a:cubicBezTo>
                  <a:close/>
                  <a:moveTo>
                    <a:pt x="6583" y="1565"/>
                  </a:moveTo>
                  <a:cubicBezTo>
                    <a:pt x="6551" y="1575"/>
                    <a:pt x="6523" y="1603"/>
                    <a:pt x="6523" y="1641"/>
                  </a:cubicBezTo>
                  <a:cubicBezTo>
                    <a:pt x="6529" y="1706"/>
                    <a:pt x="6540" y="1766"/>
                    <a:pt x="6556" y="1832"/>
                  </a:cubicBezTo>
                  <a:cubicBezTo>
                    <a:pt x="6589" y="1919"/>
                    <a:pt x="6627" y="2006"/>
                    <a:pt x="6665" y="2094"/>
                  </a:cubicBezTo>
                  <a:lnTo>
                    <a:pt x="6720" y="2241"/>
                  </a:lnTo>
                  <a:cubicBezTo>
                    <a:pt x="6731" y="2268"/>
                    <a:pt x="6741" y="2295"/>
                    <a:pt x="6752" y="2323"/>
                  </a:cubicBezTo>
                  <a:cubicBezTo>
                    <a:pt x="6763" y="2361"/>
                    <a:pt x="6780" y="2404"/>
                    <a:pt x="6796" y="2443"/>
                  </a:cubicBezTo>
                  <a:cubicBezTo>
                    <a:pt x="6812" y="2475"/>
                    <a:pt x="6829" y="2503"/>
                    <a:pt x="6851" y="2530"/>
                  </a:cubicBezTo>
                  <a:cubicBezTo>
                    <a:pt x="6861" y="2541"/>
                    <a:pt x="6867" y="2552"/>
                    <a:pt x="6878" y="2563"/>
                  </a:cubicBezTo>
                  <a:cubicBezTo>
                    <a:pt x="6883" y="2573"/>
                    <a:pt x="6889" y="2573"/>
                    <a:pt x="6900" y="2573"/>
                  </a:cubicBezTo>
                  <a:cubicBezTo>
                    <a:pt x="6900" y="2576"/>
                    <a:pt x="6901" y="2578"/>
                    <a:pt x="6903" y="2578"/>
                  </a:cubicBezTo>
                  <a:cubicBezTo>
                    <a:pt x="6905" y="2578"/>
                    <a:pt x="6908" y="2576"/>
                    <a:pt x="6911" y="2573"/>
                  </a:cubicBezTo>
                  <a:lnTo>
                    <a:pt x="6932" y="2563"/>
                  </a:lnTo>
                  <a:cubicBezTo>
                    <a:pt x="6943" y="2557"/>
                    <a:pt x="6949" y="2541"/>
                    <a:pt x="6943" y="2530"/>
                  </a:cubicBezTo>
                  <a:lnTo>
                    <a:pt x="6916" y="2470"/>
                  </a:lnTo>
                  <a:cubicBezTo>
                    <a:pt x="6900" y="2426"/>
                    <a:pt x="6872" y="2372"/>
                    <a:pt x="6856" y="2323"/>
                  </a:cubicBezTo>
                  <a:cubicBezTo>
                    <a:pt x="6851" y="2301"/>
                    <a:pt x="6851" y="2279"/>
                    <a:pt x="6856" y="2257"/>
                  </a:cubicBezTo>
                  <a:cubicBezTo>
                    <a:pt x="6883" y="2246"/>
                    <a:pt x="6905" y="2224"/>
                    <a:pt x="6916" y="2197"/>
                  </a:cubicBezTo>
                  <a:lnTo>
                    <a:pt x="6916" y="2203"/>
                  </a:lnTo>
                  <a:cubicBezTo>
                    <a:pt x="6927" y="2164"/>
                    <a:pt x="6921" y="2121"/>
                    <a:pt x="6900" y="2083"/>
                  </a:cubicBezTo>
                  <a:cubicBezTo>
                    <a:pt x="6823" y="1924"/>
                    <a:pt x="6747" y="1766"/>
                    <a:pt x="6671" y="1608"/>
                  </a:cubicBezTo>
                  <a:cubicBezTo>
                    <a:pt x="6654" y="1581"/>
                    <a:pt x="6621" y="1565"/>
                    <a:pt x="6594" y="1565"/>
                  </a:cubicBezTo>
                  <a:close/>
                  <a:moveTo>
                    <a:pt x="5161" y="2953"/>
                  </a:moveTo>
                  <a:cubicBezTo>
                    <a:pt x="5183" y="2953"/>
                    <a:pt x="5207" y="2958"/>
                    <a:pt x="5231" y="2966"/>
                  </a:cubicBezTo>
                  <a:cubicBezTo>
                    <a:pt x="5242" y="2972"/>
                    <a:pt x="5242" y="3004"/>
                    <a:pt x="5253" y="3053"/>
                  </a:cubicBezTo>
                  <a:cubicBezTo>
                    <a:pt x="5258" y="3086"/>
                    <a:pt x="5253" y="3124"/>
                    <a:pt x="5236" y="3157"/>
                  </a:cubicBezTo>
                  <a:cubicBezTo>
                    <a:pt x="5209" y="3179"/>
                    <a:pt x="5176" y="3190"/>
                    <a:pt x="5138" y="3190"/>
                  </a:cubicBezTo>
                  <a:cubicBezTo>
                    <a:pt x="4969" y="3206"/>
                    <a:pt x="4800" y="3255"/>
                    <a:pt x="4647" y="3332"/>
                  </a:cubicBezTo>
                  <a:cubicBezTo>
                    <a:pt x="4598" y="3359"/>
                    <a:pt x="4544" y="3381"/>
                    <a:pt x="4494" y="3397"/>
                  </a:cubicBezTo>
                  <a:cubicBezTo>
                    <a:pt x="4445" y="3419"/>
                    <a:pt x="4391" y="3424"/>
                    <a:pt x="4336" y="3424"/>
                  </a:cubicBezTo>
                  <a:lnTo>
                    <a:pt x="4315" y="3424"/>
                  </a:lnTo>
                  <a:cubicBezTo>
                    <a:pt x="4265" y="3424"/>
                    <a:pt x="4211" y="3413"/>
                    <a:pt x="4167" y="3408"/>
                  </a:cubicBezTo>
                  <a:cubicBezTo>
                    <a:pt x="4124" y="3402"/>
                    <a:pt x="4080" y="3392"/>
                    <a:pt x="4036" y="3392"/>
                  </a:cubicBezTo>
                  <a:lnTo>
                    <a:pt x="4031" y="3392"/>
                  </a:lnTo>
                  <a:cubicBezTo>
                    <a:pt x="3993" y="3397"/>
                    <a:pt x="3960" y="3413"/>
                    <a:pt x="3933" y="3446"/>
                  </a:cubicBezTo>
                  <a:cubicBezTo>
                    <a:pt x="3889" y="3506"/>
                    <a:pt x="3845" y="3572"/>
                    <a:pt x="3807" y="3642"/>
                  </a:cubicBezTo>
                  <a:cubicBezTo>
                    <a:pt x="3771" y="3704"/>
                    <a:pt x="3701" y="3747"/>
                    <a:pt x="3629" y="3747"/>
                  </a:cubicBezTo>
                  <a:cubicBezTo>
                    <a:pt x="3625" y="3747"/>
                    <a:pt x="3621" y="3746"/>
                    <a:pt x="3616" y="3746"/>
                  </a:cubicBezTo>
                  <a:cubicBezTo>
                    <a:pt x="3578" y="3741"/>
                    <a:pt x="3540" y="3735"/>
                    <a:pt x="3502" y="3730"/>
                  </a:cubicBezTo>
                  <a:cubicBezTo>
                    <a:pt x="3502" y="3724"/>
                    <a:pt x="3496" y="3724"/>
                    <a:pt x="3496" y="3719"/>
                  </a:cubicBezTo>
                  <a:cubicBezTo>
                    <a:pt x="3502" y="3653"/>
                    <a:pt x="3507" y="3588"/>
                    <a:pt x="3524" y="3517"/>
                  </a:cubicBezTo>
                  <a:lnTo>
                    <a:pt x="3606" y="3517"/>
                  </a:lnTo>
                  <a:cubicBezTo>
                    <a:pt x="3671" y="3517"/>
                    <a:pt x="3731" y="3473"/>
                    <a:pt x="3753" y="3408"/>
                  </a:cubicBezTo>
                  <a:cubicBezTo>
                    <a:pt x="3753" y="3402"/>
                    <a:pt x="3758" y="3392"/>
                    <a:pt x="3764" y="3386"/>
                  </a:cubicBezTo>
                  <a:lnTo>
                    <a:pt x="3769" y="3375"/>
                  </a:lnTo>
                  <a:lnTo>
                    <a:pt x="3769" y="3370"/>
                  </a:lnTo>
                  <a:cubicBezTo>
                    <a:pt x="3775" y="3359"/>
                    <a:pt x="3780" y="3353"/>
                    <a:pt x="3785" y="3342"/>
                  </a:cubicBezTo>
                  <a:cubicBezTo>
                    <a:pt x="3818" y="3310"/>
                    <a:pt x="3862" y="3293"/>
                    <a:pt x="3911" y="3293"/>
                  </a:cubicBezTo>
                  <a:lnTo>
                    <a:pt x="4096" y="3293"/>
                  </a:lnTo>
                  <a:cubicBezTo>
                    <a:pt x="4129" y="3293"/>
                    <a:pt x="4162" y="3282"/>
                    <a:pt x="4184" y="3261"/>
                  </a:cubicBezTo>
                  <a:cubicBezTo>
                    <a:pt x="4211" y="3233"/>
                    <a:pt x="4222" y="3195"/>
                    <a:pt x="4216" y="3157"/>
                  </a:cubicBezTo>
                  <a:cubicBezTo>
                    <a:pt x="4216" y="3135"/>
                    <a:pt x="4222" y="3108"/>
                    <a:pt x="4238" y="3092"/>
                  </a:cubicBezTo>
                  <a:cubicBezTo>
                    <a:pt x="4244" y="3086"/>
                    <a:pt x="4249" y="3075"/>
                    <a:pt x="4255" y="3070"/>
                  </a:cubicBezTo>
                  <a:cubicBezTo>
                    <a:pt x="4271" y="3053"/>
                    <a:pt x="4282" y="3037"/>
                    <a:pt x="4298" y="3026"/>
                  </a:cubicBezTo>
                  <a:cubicBezTo>
                    <a:pt x="4331" y="3004"/>
                    <a:pt x="4374" y="2988"/>
                    <a:pt x="4418" y="2977"/>
                  </a:cubicBezTo>
                  <a:lnTo>
                    <a:pt x="4424" y="2977"/>
                  </a:lnTo>
                  <a:cubicBezTo>
                    <a:pt x="4424" y="2977"/>
                    <a:pt x="4428" y="2975"/>
                    <a:pt x="4432" y="2975"/>
                  </a:cubicBezTo>
                  <a:cubicBezTo>
                    <a:pt x="4433" y="2975"/>
                    <a:pt x="4434" y="2975"/>
                    <a:pt x="4434" y="2977"/>
                  </a:cubicBezTo>
                  <a:cubicBezTo>
                    <a:pt x="4434" y="2983"/>
                    <a:pt x="4440" y="2999"/>
                    <a:pt x="4434" y="3026"/>
                  </a:cubicBezTo>
                  <a:cubicBezTo>
                    <a:pt x="4429" y="3053"/>
                    <a:pt x="4462" y="3075"/>
                    <a:pt x="4473" y="3086"/>
                  </a:cubicBezTo>
                  <a:lnTo>
                    <a:pt x="4571" y="3141"/>
                  </a:lnTo>
                  <a:lnTo>
                    <a:pt x="4620" y="3168"/>
                  </a:lnTo>
                  <a:cubicBezTo>
                    <a:pt x="4620" y="3173"/>
                    <a:pt x="4625" y="3173"/>
                    <a:pt x="4631" y="3173"/>
                  </a:cubicBezTo>
                  <a:lnTo>
                    <a:pt x="4636" y="3173"/>
                  </a:lnTo>
                  <a:lnTo>
                    <a:pt x="4696" y="3162"/>
                  </a:lnTo>
                  <a:cubicBezTo>
                    <a:pt x="4767" y="3152"/>
                    <a:pt x="4849" y="3135"/>
                    <a:pt x="4936" y="3113"/>
                  </a:cubicBezTo>
                  <a:cubicBezTo>
                    <a:pt x="4974" y="3092"/>
                    <a:pt x="4996" y="3053"/>
                    <a:pt x="5002" y="3015"/>
                  </a:cubicBezTo>
                  <a:cubicBezTo>
                    <a:pt x="5007" y="2961"/>
                    <a:pt x="5024" y="2955"/>
                    <a:pt x="5051" y="2955"/>
                  </a:cubicBezTo>
                  <a:lnTo>
                    <a:pt x="5138" y="2955"/>
                  </a:lnTo>
                  <a:cubicBezTo>
                    <a:pt x="5145" y="2954"/>
                    <a:pt x="5153" y="2953"/>
                    <a:pt x="5161" y="2953"/>
                  </a:cubicBezTo>
                  <a:close/>
                  <a:moveTo>
                    <a:pt x="6917" y="2747"/>
                  </a:moveTo>
                  <a:cubicBezTo>
                    <a:pt x="6884" y="2747"/>
                    <a:pt x="6853" y="2762"/>
                    <a:pt x="6834" y="2781"/>
                  </a:cubicBezTo>
                  <a:cubicBezTo>
                    <a:pt x="6807" y="2819"/>
                    <a:pt x="6796" y="2863"/>
                    <a:pt x="6807" y="2906"/>
                  </a:cubicBezTo>
                  <a:cubicBezTo>
                    <a:pt x="6812" y="2939"/>
                    <a:pt x="6812" y="2972"/>
                    <a:pt x="6807" y="3004"/>
                  </a:cubicBezTo>
                  <a:lnTo>
                    <a:pt x="6807" y="3037"/>
                  </a:lnTo>
                  <a:cubicBezTo>
                    <a:pt x="6807" y="3048"/>
                    <a:pt x="6807" y="3070"/>
                    <a:pt x="6807" y="3092"/>
                  </a:cubicBezTo>
                  <a:cubicBezTo>
                    <a:pt x="6801" y="3124"/>
                    <a:pt x="6801" y="3162"/>
                    <a:pt x="6807" y="3201"/>
                  </a:cubicBezTo>
                  <a:cubicBezTo>
                    <a:pt x="6812" y="3239"/>
                    <a:pt x="6829" y="3277"/>
                    <a:pt x="6840" y="3315"/>
                  </a:cubicBezTo>
                  <a:cubicBezTo>
                    <a:pt x="6856" y="3348"/>
                    <a:pt x="6867" y="3381"/>
                    <a:pt x="6872" y="3413"/>
                  </a:cubicBezTo>
                  <a:cubicBezTo>
                    <a:pt x="6889" y="3473"/>
                    <a:pt x="6894" y="3533"/>
                    <a:pt x="6889" y="3599"/>
                  </a:cubicBezTo>
                  <a:cubicBezTo>
                    <a:pt x="6884" y="3634"/>
                    <a:pt x="6855" y="3665"/>
                    <a:pt x="6821" y="3665"/>
                  </a:cubicBezTo>
                  <a:cubicBezTo>
                    <a:pt x="6818" y="3665"/>
                    <a:pt x="6815" y="3665"/>
                    <a:pt x="6812" y="3664"/>
                  </a:cubicBezTo>
                  <a:cubicBezTo>
                    <a:pt x="6796" y="3664"/>
                    <a:pt x="6785" y="3664"/>
                    <a:pt x="6769" y="3659"/>
                  </a:cubicBezTo>
                  <a:lnTo>
                    <a:pt x="6763" y="3659"/>
                  </a:lnTo>
                  <a:cubicBezTo>
                    <a:pt x="6758" y="3659"/>
                    <a:pt x="6752" y="3659"/>
                    <a:pt x="6752" y="3664"/>
                  </a:cubicBezTo>
                  <a:cubicBezTo>
                    <a:pt x="6741" y="3670"/>
                    <a:pt x="6741" y="3675"/>
                    <a:pt x="6741" y="3681"/>
                  </a:cubicBezTo>
                  <a:cubicBezTo>
                    <a:pt x="6725" y="3790"/>
                    <a:pt x="6665" y="3817"/>
                    <a:pt x="6556" y="3828"/>
                  </a:cubicBezTo>
                  <a:cubicBezTo>
                    <a:pt x="6567" y="3817"/>
                    <a:pt x="6572" y="3806"/>
                    <a:pt x="6583" y="3801"/>
                  </a:cubicBezTo>
                  <a:cubicBezTo>
                    <a:pt x="6611" y="3784"/>
                    <a:pt x="6632" y="3757"/>
                    <a:pt x="6638" y="3730"/>
                  </a:cubicBezTo>
                  <a:cubicBezTo>
                    <a:pt x="6638" y="3702"/>
                    <a:pt x="6632" y="3675"/>
                    <a:pt x="6616" y="3653"/>
                  </a:cubicBezTo>
                  <a:cubicBezTo>
                    <a:pt x="6594" y="3621"/>
                    <a:pt x="6561" y="3604"/>
                    <a:pt x="6529" y="3604"/>
                  </a:cubicBezTo>
                  <a:cubicBezTo>
                    <a:pt x="6502" y="3604"/>
                    <a:pt x="6474" y="3610"/>
                    <a:pt x="6458" y="3632"/>
                  </a:cubicBezTo>
                  <a:cubicBezTo>
                    <a:pt x="6431" y="3648"/>
                    <a:pt x="6414" y="3675"/>
                    <a:pt x="6414" y="3708"/>
                  </a:cubicBezTo>
                  <a:cubicBezTo>
                    <a:pt x="6414" y="3735"/>
                    <a:pt x="6425" y="3768"/>
                    <a:pt x="6452" y="3784"/>
                  </a:cubicBezTo>
                  <a:cubicBezTo>
                    <a:pt x="6469" y="3801"/>
                    <a:pt x="6480" y="3817"/>
                    <a:pt x="6485" y="3833"/>
                  </a:cubicBezTo>
                  <a:cubicBezTo>
                    <a:pt x="6474" y="3839"/>
                    <a:pt x="6474" y="3850"/>
                    <a:pt x="6480" y="3861"/>
                  </a:cubicBezTo>
                  <a:cubicBezTo>
                    <a:pt x="6480" y="3861"/>
                    <a:pt x="6474" y="3866"/>
                    <a:pt x="6474" y="3866"/>
                  </a:cubicBezTo>
                  <a:lnTo>
                    <a:pt x="6469" y="3812"/>
                  </a:lnTo>
                  <a:cubicBezTo>
                    <a:pt x="6469" y="3801"/>
                    <a:pt x="6458" y="3790"/>
                    <a:pt x="6447" y="3790"/>
                  </a:cubicBezTo>
                  <a:lnTo>
                    <a:pt x="6414" y="3790"/>
                  </a:lnTo>
                  <a:cubicBezTo>
                    <a:pt x="6392" y="3790"/>
                    <a:pt x="6365" y="3790"/>
                    <a:pt x="6360" y="3812"/>
                  </a:cubicBezTo>
                  <a:cubicBezTo>
                    <a:pt x="6354" y="3833"/>
                    <a:pt x="6354" y="3855"/>
                    <a:pt x="6360" y="3877"/>
                  </a:cubicBezTo>
                  <a:lnTo>
                    <a:pt x="6360" y="3899"/>
                  </a:lnTo>
                  <a:cubicBezTo>
                    <a:pt x="6360" y="3904"/>
                    <a:pt x="6360" y="3921"/>
                    <a:pt x="6360" y="3931"/>
                  </a:cubicBezTo>
                  <a:cubicBezTo>
                    <a:pt x="6360" y="3942"/>
                    <a:pt x="6360" y="3953"/>
                    <a:pt x="6360" y="3970"/>
                  </a:cubicBezTo>
                  <a:cubicBezTo>
                    <a:pt x="6256" y="4079"/>
                    <a:pt x="6294" y="4199"/>
                    <a:pt x="6327" y="4302"/>
                  </a:cubicBezTo>
                  <a:lnTo>
                    <a:pt x="6327" y="4308"/>
                  </a:lnTo>
                  <a:cubicBezTo>
                    <a:pt x="6338" y="4330"/>
                    <a:pt x="6354" y="4351"/>
                    <a:pt x="6376" y="4362"/>
                  </a:cubicBezTo>
                  <a:cubicBezTo>
                    <a:pt x="6382" y="4368"/>
                    <a:pt x="6387" y="4373"/>
                    <a:pt x="6392" y="4379"/>
                  </a:cubicBezTo>
                  <a:cubicBezTo>
                    <a:pt x="6398" y="4384"/>
                    <a:pt x="6403" y="4384"/>
                    <a:pt x="6409" y="4384"/>
                  </a:cubicBezTo>
                  <a:cubicBezTo>
                    <a:pt x="6414" y="4384"/>
                    <a:pt x="6425" y="4384"/>
                    <a:pt x="6425" y="4379"/>
                  </a:cubicBezTo>
                  <a:lnTo>
                    <a:pt x="6447" y="4357"/>
                  </a:lnTo>
                  <a:cubicBezTo>
                    <a:pt x="6469" y="4341"/>
                    <a:pt x="6480" y="4319"/>
                    <a:pt x="6491" y="4297"/>
                  </a:cubicBezTo>
                  <a:cubicBezTo>
                    <a:pt x="6496" y="4253"/>
                    <a:pt x="6502" y="4210"/>
                    <a:pt x="6502" y="4166"/>
                  </a:cubicBezTo>
                  <a:lnTo>
                    <a:pt x="6502" y="4139"/>
                  </a:lnTo>
                  <a:lnTo>
                    <a:pt x="6529" y="4128"/>
                  </a:lnTo>
                  <a:cubicBezTo>
                    <a:pt x="6561" y="4122"/>
                    <a:pt x="6594" y="4111"/>
                    <a:pt x="6621" y="4095"/>
                  </a:cubicBezTo>
                  <a:cubicBezTo>
                    <a:pt x="6649" y="4079"/>
                    <a:pt x="6676" y="4062"/>
                    <a:pt x="6703" y="4046"/>
                  </a:cubicBezTo>
                  <a:lnTo>
                    <a:pt x="6720" y="4035"/>
                  </a:lnTo>
                  <a:lnTo>
                    <a:pt x="6741" y="4041"/>
                  </a:lnTo>
                  <a:cubicBezTo>
                    <a:pt x="6758" y="4051"/>
                    <a:pt x="6780" y="4057"/>
                    <a:pt x="6796" y="4062"/>
                  </a:cubicBezTo>
                  <a:lnTo>
                    <a:pt x="6807" y="4062"/>
                  </a:lnTo>
                  <a:cubicBezTo>
                    <a:pt x="6954" y="4041"/>
                    <a:pt x="7123" y="3833"/>
                    <a:pt x="7112" y="3692"/>
                  </a:cubicBezTo>
                  <a:cubicBezTo>
                    <a:pt x="7096" y="3501"/>
                    <a:pt x="7069" y="3315"/>
                    <a:pt x="6954" y="3152"/>
                  </a:cubicBezTo>
                  <a:cubicBezTo>
                    <a:pt x="6938" y="3124"/>
                    <a:pt x="6921" y="3097"/>
                    <a:pt x="6916" y="3064"/>
                  </a:cubicBezTo>
                  <a:cubicBezTo>
                    <a:pt x="6911" y="3053"/>
                    <a:pt x="6916" y="3043"/>
                    <a:pt x="6916" y="3032"/>
                  </a:cubicBezTo>
                  <a:lnTo>
                    <a:pt x="6927" y="3032"/>
                  </a:lnTo>
                  <a:cubicBezTo>
                    <a:pt x="6938" y="3032"/>
                    <a:pt x="6949" y="3032"/>
                    <a:pt x="6960" y="3037"/>
                  </a:cubicBezTo>
                  <a:cubicBezTo>
                    <a:pt x="6965" y="3043"/>
                    <a:pt x="6976" y="3053"/>
                    <a:pt x="6981" y="3059"/>
                  </a:cubicBezTo>
                  <a:cubicBezTo>
                    <a:pt x="7003" y="3092"/>
                    <a:pt x="7041" y="3108"/>
                    <a:pt x="7080" y="3108"/>
                  </a:cubicBezTo>
                  <a:cubicBezTo>
                    <a:pt x="7091" y="3108"/>
                    <a:pt x="7107" y="3103"/>
                    <a:pt x="7118" y="3097"/>
                  </a:cubicBezTo>
                  <a:cubicBezTo>
                    <a:pt x="7172" y="3064"/>
                    <a:pt x="7205" y="2999"/>
                    <a:pt x="7205" y="2933"/>
                  </a:cubicBezTo>
                  <a:cubicBezTo>
                    <a:pt x="7200" y="2868"/>
                    <a:pt x="7161" y="2813"/>
                    <a:pt x="7107" y="2786"/>
                  </a:cubicBezTo>
                  <a:cubicBezTo>
                    <a:pt x="7052" y="2759"/>
                    <a:pt x="6992" y="2748"/>
                    <a:pt x="6932" y="2748"/>
                  </a:cubicBezTo>
                  <a:cubicBezTo>
                    <a:pt x="6927" y="2747"/>
                    <a:pt x="6922" y="2747"/>
                    <a:pt x="6917" y="2747"/>
                  </a:cubicBezTo>
                  <a:close/>
                  <a:moveTo>
                    <a:pt x="5040" y="5388"/>
                  </a:moveTo>
                  <a:lnTo>
                    <a:pt x="5040" y="5393"/>
                  </a:lnTo>
                  <a:lnTo>
                    <a:pt x="5024" y="5393"/>
                  </a:lnTo>
                  <a:cubicBezTo>
                    <a:pt x="4991" y="5404"/>
                    <a:pt x="4958" y="5420"/>
                    <a:pt x="4931" y="5437"/>
                  </a:cubicBezTo>
                  <a:cubicBezTo>
                    <a:pt x="4920" y="5448"/>
                    <a:pt x="4904" y="5459"/>
                    <a:pt x="4893" y="5464"/>
                  </a:cubicBezTo>
                  <a:cubicBezTo>
                    <a:pt x="4882" y="5469"/>
                    <a:pt x="4876" y="5475"/>
                    <a:pt x="4876" y="5480"/>
                  </a:cubicBezTo>
                  <a:cubicBezTo>
                    <a:pt x="4876" y="5491"/>
                    <a:pt x="4876" y="5497"/>
                    <a:pt x="4882" y="5502"/>
                  </a:cubicBezTo>
                  <a:cubicBezTo>
                    <a:pt x="4920" y="5546"/>
                    <a:pt x="4969" y="5573"/>
                    <a:pt x="5018" y="5579"/>
                  </a:cubicBezTo>
                  <a:cubicBezTo>
                    <a:pt x="5051" y="5579"/>
                    <a:pt x="5084" y="5562"/>
                    <a:pt x="5105" y="5540"/>
                  </a:cubicBezTo>
                  <a:cubicBezTo>
                    <a:pt x="5127" y="5513"/>
                    <a:pt x="5138" y="5469"/>
                    <a:pt x="5122" y="5431"/>
                  </a:cubicBezTo>
                  <a:cubicBezTo>
                    <a:pt x="5105" y="5409"/>
                    <a:pt x="5073" y="5393"/>
                    <a:pt x="5040" y="5388"/>
                  </a:cubicBezTo>
                  <a:close/>
                  <a:moveTo>
                    <a:pt x="5863" y="5420"/>
                  </a:moveTo>
                  <a:cubicBezTo>
                    <a:pt x="5803" y="5448"/>
                    <a:pt x="5771" y="5508"/>
                    <a:pt x="5776" y="5573"/>
                  </a:cubicBezTo>
                  <a:cubicBezTo>
                    <a:pt x="5776" y="5617"/>
                    <a:pt x="5765" y="5660"/>
                    <a:pt x="5765" y="5704"/>
                  </a:cubicBezTo>
                  <a:cubicBezTo>
                    <a:pt x="5760" y="5742"/>
                    <a:pt x="5754" y="5791"/>
                    <a:pt x="5749" y="5840"/>
                  </a:cubicBezTo>
                  <a:cubicBezTo>
                    <a:pt x="5743" y="5868"/>
                    <a:pt x="5754" y="5900"/>
                    <a:pt x="5771" y="5928"/>
                  </a:cubicBezTo>
                  <a:cubicBezTo>
                    <a:pt x="5803" y="5966"/>
                    <a:pt x="5814" y="6015"/>
                    <a:pt x="5798" y="6064"/>
                  </a:cubicBezTo>
                  <a:cubicBezTo>
                    <a:pt x="5787" y="6097"/>
                    <a:pt x="5787" y="6140"/>
                    <a:pt x="5809" y="6173"/>
                  </a:cubicBezTo>
                  <a:cubicBezTo>
                    <a:pt x="5818" y="6182"/>
                    <a:pt x="5830" y="6191"/>
                    <a:pt x="5844" y="6191"/>
                  </a:cubicBezTo>
                  <a:cubicBezTo>
                    <a:pt x="5846" y="6191"/>
                    <a:pt x="5849" y="6190"/>
                    <a:pt x="5852" y="6189"/>
                  </a:cubicBezTo>
                  <a:cubicBezTo>
                    <a:pt x="5880" y="6189"/>
                    <a:pt x="5907" y="6184"/>
                    <a:pt x="5929" y="6173"/>
                  </a:cubicBezTo>
                  <a:cubicBezTo>
                    <a:pt x="5945" y="6168"/>
                    <a:pt x="5962" y="6162"/>
                    <a:pt x="5983" y="6162"/>
                  </a:cubicBezTo>
                  <a:cubicBezTo>
                    <a:pt x="6022" y="6162"/>
                    <a:pt x="6049" y="6184"/>
                    <a:pt x="6076" y="6233"/>
                  </a:cubicBezTo>
                  <a:cubicBezTo>
                    <a:pt x="6087" y="6255"/>
                    <a:pt x="6098" y="6271"/>
                    <a:pt x="6109" y="6293"/>
                  </a:cubicBezTo>
                  <a:cubicBezTo>
                    <a:pt x="6120" y="6315"/>
                    <a:pt x="6125" y="6337"/>
                    <a:pt x="6136" y="6358"/>
                  </a:cubicBezTo>
                  <a:cubicBezTo>
                    <a:pt x="6142" y="6369"/>
                    <a:pt x="6147" y="6375"/>
                    <a:pt x="6152" y="6386"/>
                  </a:cubicBezTo>
                  <a:cubicBezTo>
                    <a:pt x="6163" y="6424"/>
                    <a:pt x="6191" y="6457"/>
                    <a:pt x="6218" y="6484"/>
                  </a:cubicBezTo>
                  <a:cubicBezTo>
                    <a:pt x="6251" y="6500"/>
                    <a:pt x="6289" y="6511"/>
                    <a:pt x="6327" y="6517"/>
                  </a:cubicBezTo>
                  <a:lnTo>
                    <a:pt x="6371" y="6538"/>
                  </a:lnTo>
                  <a:lnTo>
                    <a:pt x="6376" y="6538"/>
                  </a:lnTo>
                  <a:cubicBezTo>
                    <a:pt x="6382" y="6538"/>
                    <a:pt x="6387" y="6538"/>
                    <a:pt x="6392" y="6533"/>
                  </a:cubicBezTo>
                  <a:cubicBezTo>
                    <a:pt x="6398" y="6528"/>
                    <a:pt x="6398" y="6522"/>
                    <a:pt x="6403" y="6517"/>
                  </a:cubicBezTo>
                  <a:cubicBezTo>
                    <a:pt x="6403" y="6500"/>
                    <a:pt x="6403" y="6489"/>
                    <a:pt x="6409" y="6473"/>
                  </a:cubicBezTo>
                  <a:cubicBezTo>
                    <a:pt x="6420" y="6440"/>
                    <a:pt x="6420" y="6402"/>
                    <a:pt x="6409" y="6369"/>
                  </a:cubicBezTo>
                  <a:cubicBezTo>
                    <a:pt x="6376" y="6293"/>
                    <a:pt x="6338" y="6222"/>
                    <a:pt x="6300" y="6151"/>
                  </a:cubicBezTo>
                  <a:cubicBezTo>
                    <a:pt x="6272" y="6102"/>
                    <a:pt x="6245" y="6053"/>
                    <a:pt x="6223" y="5998"/>
                  </a:cubicBezTo>
                  <a:cubicBezTo>
                    <a:pt x="6152" y="5857"/>
                    <a:pt x="6082" y="5699"/>
                    <a:pt x="5994" y="5508"/>
                  </a:cubicBezTo>
                  <a:cubicBezTo>
                    <a:pt x="5994" y="5502"/>
                    <a:pt x="5994" y="5502"/>
                    <a:pt x="5989" y="5497"/>
                  </a:cubicBezTo>
                  <a:cubicBezTo>
                    <a:pt x="5983" y="5491"/>
                    <a:pt x="5978" y="5486"/>
                    <a:pt x="5972" y="5475"/>
                  </a:cubicBezTo>
                  <a:cubicBezTo>
                    <a:pt x="5956" y="5442"/>
                    <a:pt x="5918" y="5426"/>
                    <a:pt x="5885" y="5420"/>
                  </a:cubicBezTo>
                  <a:close/>
                  <a:moveTo>
                    <a:pt x="5705" y="0"/>
                  </a:moveTo>
                  <a:cubicBezTo>
                    <a:pt x="3426" y="0"/>
                    <a:pt x="1297" y="1373"/>
                    <a:pt x="410" y="3582"/>
                  </a:cubicBezTo>
                  <a:cubicBezTo>
                    <a:pt x="415" y="3610"/>
                    <a:pt x="420" y="3632"/>
                    <a:pt x="431" y="3659"/>
                  </a:cubicBezTo>
                  <a:cubicBezTo>
                    <a:pt x="437" y="3675"/>
                    <a:pt x="442" y="3692"/>
                    <a:pt x="448" y="3713"/>
                  </a:cubicBezTo>
                  <a:cubicBezTo>
                    <a:pt x="459" y="3730"/>
                    <a:pt x="464" y="3752"/>
                    <a:pt x="470" y="3773"/>
                  </a:cubicBezTo>
                  <a:cubicBezTo>
                    <a:pt x="486" y="3822"/>
                    <a:pt x="502" y="3871"/>
                    <a:pt x="513" y="3921"/>
                  </a:cubicBezTo>
                  <a:cubicBezTo>
                    <a:pt x="519" y="3942"/>
                    <a:pt x="513" y="3964"/>
                    <a:pt x="502" y="3986"/>
                  </a:cubicBezTo>
                  <a:cubicBezTo>
                    <a:pt x="491" y="3997"/>
                    <a:pt x="480" y="4002"/>
                    <a:pt x="464" y="4002"/>
                  </a:cubicBezTo>
                  <a:lnTo>
                    <a:pt x="448" y="4002"/>
                  </a:lnTo>
                  <a:cubicBezTo>
                    <a:pt x="388" y="3986"/>
                    <a:pt x="333" y="3964"/>
                    <a:pt x="279" y="3942"/>
                  </a:cubicBezTo>
                  <a:cubicBezTo>
                    <a:pt x="93" y="4510"/>
                    <a:pt x="0" y="5104"/>
                    <a:pt x="0" y="5704"/>
                  </a:cubicBezTo>
                  <a:cubicBezTo>
                    <a:pt x="0" y="5808"/>
                    <a:pt x="0" y="5900"/>
                    <a:pt x="6" y="5998"/>
                  </a:cubicBezTo>
                  <a:cubicBezTo>
                    <a:pt x="22" y="6004"/>
                    <a:pt x="44" y="6009"/>
                    <a:pt x="60" y="6009"/>
                  </a:cubicBezTo>
                  <a:cubicBezTo>
                    <a:pt x="88" y="6009"/>
                    <a:pt x="115" y="6004"/>
                    <a:pt x="142" y="5993"/>
                  </a:cubicBezTo>
                  <a:cubicBezTo>
                    <a:pt x="175" y="5977"/>
                    <a:pt x="219" y="5960"/>
                    <a:pt x="262" y="5939"/>
                  </a:cubicBezTo>
                  <a:lnTo>
                    <a:pt x="388" y="5873"/>
                  </a:lnTo>
                  <a:cubicBezTo>
                    <a:pt x="502" y="5819"/>
                    <a:pt x="622" y="5759"/>
                    <a:pt x="737" y="5688"/>
                  </a:cubicBezTo>
                  <a:cubicBezTo>
                    <a:pt x="840" y="5622"/>
                    <a:pt x="939" y="5546"/>
                    <a:pt x="1026" y="5453"/>
                  </a:cubicBezTo>
                  <a:cubicBezTo>
                    <a:pt x="1146" y="5333"/>
                    <a:pt x="1135" y="5268"/>
                    <a:pt x="1048" y="5131"/>
                  </a:cubicBezTo>
                  <a:cubicBezTo>
                    <a:pt x="1031" y="5115"/>
                    <a:pt x="1020" y="5099"/>
                    <a:pt x="1004" y="5071"/>
                  </a:cubicBezTo>
                  <a:cubicBezTo>
                    <a:pt x="988" y="5044"/>
                    <a:pt x="971" y="5011"/>
                    <a:pt x="955" y="4984"/>
                  </a:cubicBezTo>
                  <a:cubicBezTo>
                    <a:pt x="933" y="4946"/>
                    <a:pt x="889" y="4924"/>
                    <a:pt x="846" y="4919"/>
                  </a:cubicBezTo>
                  <a:cubicBezTo>
                    <a:pt x="808" y="4919"/>
                    <a:pt x="769" y="4940"/>
                    <a:pt x="742" y="4968"/>
                  </a:cubicBezTo>
                  <a:cubicBezTo>
                    <a:pt x="737" y="4979"/>
                    <a:pt x="726" y="4990"/>
                    <a:pt x="715" y="5000"/>
                  </a:cubicBezTo>
                  <a:cubicBezTo>
                    <a:pt x="709" y="5017"/>
                    <a:pt x="693" y="5028"/>
                    <a:pt x="682" y="5039"/>
                  </a:cubicBezTo>
                  <a:cubicBezTo>
                    <a:pt x="660" y="5055"/>
                    <a:pt x="633" y="5066"/>
                    <a:pt x="600" y="5077"/>
                  </a:cubicBezTo>
                  <a:lnTo>
                    <a:pt x="595" y="5077"/>
                  </a:lnTo>
                  <a:cubicBezTo>
                    <a:pt x="584" y="5066"/>
                    <a:pt x="568" y="5028"/>
                    <a:pt x="562" y="5006"/>
                  </a:cubicBezTo>
                  <a:lnTo>
                    <a:pt x="557" y="4990"/>
                  </a:lnTo>
                  <a:cubicBezTo>
                    <a:pt x="551" y="4973"/>
                    <a:pt x="546" y="4957"/>
                    <a:pt x="546" y="4935"/>
                  </a:cubicBezTo>
                  <a:cubicBezTo>
                    <a:pt x="540" y="4924"/>
                    <a:pt x="540" y="4913"/>
                    <a:pt x="540" y="4902"/>
                  </a:cubicBezTo>
                  <a:cubicBezTo>
                    <a:pt x="535" y="4891"/>
                    <a:pt x="530" y="4886"/>
                    <a:pt x="524" y="4880"/>
                  </a:cubicBezTo>
                  <a:lnTo>
                    <a:pt x="513" y="4880"/>
                  </a:lnTo>
                  <a:cubicBezTo>
                    <a:pt x="508" y="4880"/>
                    <a:pt x="502" y="4886"/>
                    <a:pt x="502" y="4886"/>
                  </a:cubicBezTo>
                  <a:lnTo>
                    <a:pt x="437" y="4935"/>
                  </a:lnTo>
                  <a:lnTo>
                    <a:pt x="431" y="4924"/>
                  </a:lnTo>
                  <a:cubicBezTo>
                    <a:pt x="420" y="4908"/>
                    <a:pt x="410" y="4891"/>
                    <a:pt x="410" y="4870"/>
                  </a:cubicBezTo>
                  <a:cubicBezTo>
                    <a:pt x="404" y="4804"/>
                    <a:pt x="360" y="4744"/>
                    <a:pt x="300" y="4717"/>
                  </a:cubicBezTo>
                  <a:cubicBezTo>
                    <a:pt x="273" y="4700"/>
                    <a:pt x="246" y="4679"/>
                    <a:pt x="224" y="4646"/>
                  </a:cubicBezTo>
                  <a:cubicBezTo>
                    <a:pt x="224" y="4635"/>
                    <a:pt x="224" y="4619"/>
                    <a:pt x="224" y="4608"/>
                  </a:cubicBezTo>
                  <a:cubicBezTo>
                    <a:pt x="240" y="4608"/>
                    <a:pt x="251" y="4608"/>
                    <a:pt x="262" y="4613"/>
                  </a:cubicBezTo>
                  <a:lnTo>
                    <a:pt x="279" y="4624"/>
                  </a:lnTo>
                  <a:cubicBezTo>
                    <a:pt x="350" y="4668"/>
                    <a:pt x="415" y="4717"/>
                    <a:pt x="480" y="4771"/>
                  </a:cubicBezTo>
                  <a:cubicBezTo>
                    <a:pt x="535" y="4826"/>
                    <a:pt x="606" y="4859"/>
                    <a:pt x="682" y="4864"/>
                  </a:cubicBezTo>
                  <a:cubicBezTo>
                    <a:pt x="720" y="4864"/>
                    <a:pt x="753" y="4853"/>
                    <a:pt x="786" y="4842"/>
                  </a:cubicBezTo>
                  <a:lnTo>
                    <a:pt x="802" y="4842"/>
                  </a:lnTo>
                  <a:cubicBezTo>
                    <a:pt x="824" y="4842"/>
                    <a:pt x="846" y="4848"/>
                    <a:pt x="862" y="4864"/>
                  </a:cubicBezTo>
                  <a:cubicBezTo>
                    <a:pt x="909" y="4941"/>
                    <a:pt x="994" y="4985"/>
                    <a:pt x="1086" y="4985"/>
                  </a:cubicBezTo>
                  <a:cubicBezTo>
                    <a:pt x="1091" y="4985"/>
                    <a:pt x="1097" y="4984"/>
                    <a:pt x="1102" y="4984"/>
                  </a:cubicBezTo>
                  <a:lnTo>
                    <a:pt x="1108" y="4984"/>
                  </a:lnTo>
                  <a:cubicBezTo>
                    <a:pt x="1129" y="4984"/>
                    <a:pt x="1146" y="4984"/>
                    <a:pt x="1162" y="4995"/>
                  </a:cubicBezTo>
                  <a:cubicBezTo>
                    <a:pt x="1179" y="5000"/>
                    <a:pt x="1195" y="5000"/>
                    <a:pt x="1217" y="5006"/>
                  </a:cubicBezTo>
                  <a:lnTo>
                    <a:pt x="1326" y="5017"/>
                  </a:lnTo>
                  <a:cubicBezTo>
                    <a:pt x="1375" y="5028"/>
                    <a:pt x="1435" y="5033"/>
                    <a:pt x="1484" y="5044"/>
                  </a:cubicBezTo>
                  <a:cubicBezTo>
                    <a:pt x="1544" y="5055"/>
                    <a:pt x="1604" y="5071"/>
                    <a:pt x="1664" y="5099"/>
                  </a:cubicBezTo>
                  <a:cubicBezTo>
                    <a:pt x="1680" y="5104"/>
                    <a:pt x="1702" y="5120"/>
                    <a:pt x="1718" y="5131"/>
                  </a:cubicBezTo>
                  <a:lnTo>
                    <a:pt x="1746" y="5153"/>
                  </a:lnTo>
                  <a:cubicBezTo>
                    <a:pt x="1751" y="5159"/>
                    <a:pt x="1751" y="5159"/>
                    <a:pt x="1757" y="5159"/>
                  </a:cubicBezTo>
                  <a:lnTo>
                    <a:pt x="1948" y="5180"/>
                  </a:lnTo>
                  <a:cubicBezTo>
                    <a:pt x="1920" y="5208"/>
                    <a:pt x="1904" y="5240"/>
                    <a:pt x="1898" y="5273"/>
                  </a:cubicBezTo>
                  <a:cubicBezTo>
                    <a:pt x="1904" y="5311"/>
                    <a:pt x="1920" y="5344"/>
                    <a:pt x="1948" y="5366"/>
                  </a:cubicBezTo>
                  <a:cubicBezTo>
                    <a:pt x="1969" y="5388"/>
                    <a:pt x="1997" y="5399"/>
                    <a:pt x="2024" y="5399"/>
                  </a:cubicBezTo>
                  <a:cubicBezTo>
                    <a:pt x="2062" y="5393"/>
                    <a:pt x="2100" y="5371"/>
                    <a:pt x="2122" y="5344"/>
                  </a:cubicBezTo>
                  <a:lnTo>
                    <a:pt x="2138" y="5333"/>
                  </a:lnTo>
                  <a:cubicBezTo>
                    <a:pt x="2155" y="5317"/>
                    <a:pt x="2171" y="5300"/>
                    <a:pt x="2187" y="5284"/>
                  </a:cubicBezTo>
                  <a:cubicBezTo>
                    <a:pt x="2226" y="5644"/>
                    <a:pt x="2373" y="5944"/>
                    <a:pt x="2531" y="6255"/>
                  </a:cubicBezTo>
                  <a:lnTo>
                    <a:pt x="2580" y="6358"/>
                  </a:lnTo>
                  <a:cubicBezTo>
                    <a:pt x="2586" y="6364"/>
                    <a:pt x="2591" y="6369"/>
                    <a:pt x="2597" y="6369"/>
                  </a:cubicBezTo>
                  <a:lnTo>
                    <a:pt x="2602" y="6369"/>
                  </a:lnTo>
                  <a:cubicBezTo>
                    <a:pt x="2607" y="6369"/>
                    <a:pt x="2613" y="6369"/>
                    <a:pt x="2618" y="6364"/>
                  </a:cubicBezTo>
                  <a:lnTo>
                    <a:pt x="2646" y="6353"/>
                  </a:lnTo>
                  <a:cubicBezTo>
                    <a:pt x="2667" y="6342"/>
                    <a:pt x="2689" y="6326"/>
                    <a:pt x="2706" y="6309"/>
                  </a:cubicBezTo>
                  <a:cubicBezTo>
                    <a:pt x="2787" y="6222"/>
                    <a:pt x="2886" y="6091"/>
                    <a:pt x="2858" y="5917"/>
                  </a:cubicBezTo>
                  <a:cubicBezTo>
                    <a:pt x="2842" y="5802"/>
                    <a:pt x="2880" y="5731"/>
                    <a:pt x="2989" y="5660"/>
                  </a:cubicBezTo>
                  <a:cubicBezTo>
                    <a:pt x="3049" y="5628"/>
                    <a:pt x="3098" y="5573"/>
                    <a:pt x="3126" y="5508"/>
                  </a:cubicBezTo>
                  <a:cubicBezTo>
                    <a:pt x="3169" y="5393"/>
                    <a:pt x="3251" y="5333"/>
                    <a:pt x="3398" y="5306"/>
                  </a:cubicBezTo>
                  <a:cubicBezTo>
                    <a:pt x="3453" y="5289"/>
                    <a:pt x="3507" y="5273"/>
                    <a:pt x="3562" y="5246"/>
                  </a:cubicBezTo>
                  <a:lnTo>
                    <a:pt x="3611" y="5230"/>
                  </a:lnTo>
                  <a:lnTo>
                    <a:pt x="3622" y="5246"/>
                  </a:lnTo>
                  <a:cubicBezTo>
                    <a:pt x="3633" y="5262"/>
                    <a:pt x="3649" y="5284"/>
                    <a:pt x="3649" y="5300"/>
                  </a:cubicBezTo>
                  <a:cubicBezTo>
                    <a:pt x="3633" y="5360"/>
                    <a:pt x="3671" y="5426"/>
                    <a:pt x="3736" y="5437"/>
                  </a:cubicBezTo>
                  <a:cubicBezTo>
                    <a:pt x="3785" y="5448"/>
                    <a:pt x="3824" y="5497"/>
                    <a:pt x="3829" y="5546"/>
                  </a:cubicBezTo>
                  <a:cubicBezTo>
                    <a:pt x="3840" y="5595"/>
                    <a:pt x="3840" y="5644"/>
                    <a:pt x="3840" y="5688"/>
                  </a:cubicBezTo>
                  <a:cubicBezTo>
                    <a:pt x="3840" y="5715"/>
                    <a:pt x="3845" y="5742"/>
                    <a:pt x="3867" y="5764"/>
                  </a:cubicBezTo>
                  <a:cubicBezTo>
                    <a:pt x="3878" y="5775"/>
                    <a:pt x="3895" y="5780"/>
                    <a:pt x="3911" y="5780"/>
                  </a:cubicBezTo>
                  <a:cubicBezTo>
                    <a:pt x="3933" y="5780"/>
                    <a:pt x="3949" y="5775"/>
                    <a:pt x="3965" y="5769"/>
                  </a:cubicBezTo>
                  <a:cubicBezTo>
                    <a:pt x="3998" y="5753"/>
                    <a:pt x="4025" y="5731"/>
                    <a:pt x="4047" y="5709"/>
                  </a:cubicBezTo>
                  <a:lnTo>
                    <a:pt x="4064" y="5693"/>
                  </a:lnTo>
                  <a:lnTo>
                    <a:pt x="4064" y="5699"/>
                  </a:lnTo>
                  <a:cubicBezTo>
                    <a:pt x="4075" y="5715"/>
                    <a:pt x="4085" y="5731"/>
                    <a:pt x="4091" y="5748"/>
                  </a:cubicBezTo>
                  <a:cubicBezTo>
                    <a:pt x="4096" y="5769"/>
                    <a:pt x="4107" y="5791"/>
                    <a:pt x="4113" y="5819"/>
                  </a:cubicBezTo>
                  <a:cubicBezTo>
                    <a:pt x="4140" y="5917"/>
                    <a:pt x="4162" y="6020"/>
                    <a:pt x="4178" y="6124"/>
                  </a:cubicBezTo>
                  <a:cubicBezTo>
                    <a:pt x="4200" y="6277"/>
                    <a:pt x="4249" y="6424"/>
                    <a:pt x="4331" y="6549"/>
                  </a:cubicBezTo>
                  <a:cubicBezTo>
                    <a:pt x="4336" y="6555"/>
                    <a:pt x="4342" y="6560"/>
                    <a:pt x="4353" y="6560"/>
                  </a:cubicBezTo>
                  <a:cubicBezTo>
                    <a:pt x="4358" y="6560"/>
                    <a:pt x="4364" y="6560"/>
                    <a:pt x="4369" y="6555"/>
                  </a:cubicBezTo>
                  <a:lnTo>
                    <a:pt x="4467" y="6446"/>
                  </a:lnTo>
                  <a:cubicBezTo>
                    <a:pt x="4473" y="6440"/>
                    <a:pt x="4478" y="6429"/>
                    <a:pt x="4473" y="6418"/>
                  </a:cubicBezTo>
                  <a:cubicBezTo>
                    <a:pt x="4456" y="6397"/>
                    <a:pt x="4445" y="6369"/>
                    <a:pt x="4429" y="6348"/>
                  </a:cubicBezTo>
                  <a:cubicBezTo>
                    <a:pt x="4396" y="6298"/>
                    <a:pt x="4369" y="6244"/>
                    <a:pt x="4353" y="6189"/>
                  </a:cubicBezTo>
                  <a:cubicBezTo>
                    <a:pt x="4336" y="6129"/>
                    <a:pt x="4331" y="6069"/>
                    <a:pt x="4331" y="6009"/>
                  </a:cubicBezTo>
                  <a:lnTo>
                    <a:pt x="4331" y="5944"/>
                  </a:lnTo>
                  <a:lnTo>
                    <a:pt x="4364" y="5955"/>
                  </a:lnTo>
                  <a:cubicBezTo>
                    <a:pt x="4402" y="5966"/>
                    <a:pt x="4434" y="5982"/>
                    <a:pt x="4473" y="5993"/>
                  </a:cubicBezTo>
                  <a:cubicBezTo>
                    <a:pt x="4505" y="6009"/>
                    <a:pt x="4538" y="6031"/>
                    <a:pt x="4571" y="6053"/>
                  </a:cubicBezTo>
                  <a:lnTo>
                    <a:pt x="4614" y="6080"/>
                  </a:lnTo>
                  <a:lnTo>
                    <a:pt x="4636" y="6080"/>
                  </a:lnTo>
                  <a:cubicBezTo>
                    <a:pt x="4642" y="6075"/>
                    <a:pt x="4647" y="6069"/>
                    <a:pt x="4647" y="6064"/>
                  </a:cubicBezTo>
                  <a:cubicBezTo>
                    <a:pt x="4664" y="5998"/>
                    <a:pt x="4680" y="5944"/>
                    <a:pt x="4696" y="5884"/>
                  </a:cubicBezTo>
                  <a:cubicBezTo>
                    <a:pt x="4696" y="5873"/>
                    <a:pt x="4702" y="5862"/>
                    <a:pt x="4707" y="5846"/>
                  </a:cubicBezTo>
                  <a:lnTo>
                    <a:pt x="4707" y="5835"/>
                  </a:lnTo>
                  <a:lnTo>
                    <a:pt x="4745" y="5884"/>
                  </a:lnTo>
                  <a:lnTo>
                    <a:pt x="4767" y="5906"/>
                  </a:lnTo>
                  <a:cubicBezTo>
                    <a:pt x="4773" y="5917"/>
                    <a:pt x="4778" y="5917"/>
                    <a:pt x="4784" y="5917"/>
                  </a:cubicBezTo>
                  <a:lnTo>
                    <a:pt x="4794" y="5917"/>
                  </a:lnTo>
                  <a:cubicBezTo>
                    <a:pt x="4800" y="5917"/>
                    <a:pt x="4805" y="5911"/>
                    <a:pt x="4805" y="5906"/>
                  </a:cubicBezTo>
                  <a:cubicBezTo>
                    <a:pt x="4816" y="5933"/>
                    <a:pt x="4822" y="5955"/>
                    <a:pt x="4827" y="5977"/>
                  </a:cubicBezTo>
                  <a:lnTo>
                    <a:pt x="4816" y="5982"/>
                  </a:lnTo>
                  <a:cubicBezTo>
                    <a:pt x="4784" y="5988"/>
                    <a:pt x="4756" y="6004"/>
                    <a:pt x="4734" y="6026"/>
                  </a:cubicBezTo>
                  <a:cubicBezTo>
                    <a:pt x="4696" y="6069"/>
                    <a:pt x="4685" y="6135"/>
                    <a:pt x="4707" y="6189"/>
                  </a:cubicBezTo>
                  <a:cubicBezTo>
                    <a:pt x="4707" y="6200"/>
                    <a:pt x="4713" y="6211"/>
                    <a:pt x="4713" y="6222"/>
                  </a:cubicBezTo>
                  <a:cubicBezTo>
                    <a:pt x="4740" y="6358"/>
                    <a:pt x="4860" y="6457"/>
                    <a:pt x="5002" y="6457"/>
                  </a:cubicBezTo>
                  <a:cubicBezTo>
                    <a:pt x="5051" y="6457"/>
                    <a:pt x="5105" y="6440"/>
                    <a:pt x="5143" y="6408"/>
                  </a:cubicBezTo>
                  <a:cubicBezTo>
                    <a:pt x="5149" y="6402"/>
                    <a:pt x="5154" y="6397"/>
                    <a:pt x="5154" y="6386"/>
                  </a:cubicBezTo>
                  <a:cubicBezTo>
                    <a:pt x="5154" y="6380"/>
                    <a:pt x="5149" y="6375"/>
                    <a:pt x="5143" y="6369"/>
                  </a:cubicBezTo>
                  <a:lnTo>
                    <a:pt x="5029" y="6293"/>
                  </a:lnTo>
                  <a:lnTo>
                    <a:pt x="5089" y="6255"/>
                  </a:lnTo>
                  <a:cubicBezTo>
                    <a:pt x="5094" y="6249"/>
                    <a:pt x="5100" y="6244"/>
                    <a:pt x="5100" y="6233"/>
                  </a:cubicBezTo>
                  <a:lnTo>
                    <a:pt x="5100" y="6211"/>
                  </a:lnTo>
                  <a:cubicBezTo>
                    <a:pt x="5100" y="6200"/>
                    <a:pt x="5089" y="6189"/>
                    <a:pt x="5078" y="6189"/>
                  </a:cubicBezTo>
                  <a:lnTo>
                    <a:pt x="5051" y="6184"/>
                  </a:lnTo>
                  <a:cubicBezTo>
                    <a:pt x="5029" y="6184"/>
                    <a:pt x="5007" y="6178"/>
                    <a:pt x="4985" y="6173"/>
                  </a:cubicBezTo>
                  <a:cubicBezTo>
                    <a:pt x="4974" y="6173"/>
                    <a:pt x="4958" y="6168"/>
                    <a:pt x="4942" y="6162"/>
                  </a:cubicBezTo>
                  <a:cubicBezTo>
                    <a:pt x="5094" y="5988"/>
                    <a:pt x="5034" y="5715"/>
                    <a:pt x="4822" y="5628"/>
                  </a:cubicBezTo>
                  <a:cubicBezTo>
                    <a:pt x="4800" y="5617"/>
                    <a:pt x="4778" y="5600"/>
                    <a:pt x="4756" y="5584"/>
                  </a:cubicBezTo>
                  <a:cubicBezTo>
                    <a:pt x="4702" y="5546"/>
                    <a:pt x="4685" y="5469"/>
                    <a:pt x="4713" y="5409"/>
                  </a:cubicBezTo>
                  <a:cubicBezTo>
                    <a:pt x="4740" y="5317"/>
                    <a:pt x="4789" y="5273"/>
                    <a:pt x="4854" y="5262"/>
                  </a:cubicBezTo>
                  <a:lnTo>
                    <a:pt x="4860" y="5262"/>
                  </a:lnTo>
                  <a:cubicBezTo>
                    <a:pt x="4882" y="5262"/>
                    <a:pt x="4909" y="5273"/>
                    <a:pt x="4925" y="5295"/>
                  </a:cubicBezTo>
                  <a:cubicBezTo>
                    <a:pt x="4947" y="5322"/>
                    <a:pt x="4980" y="5339"/>
                    <a:pt x="5018" y="5344"/>
                  </a:cubicBezTo>
                  <a:cubicBezTo>
                    <a:pt x="5045" y="5339"/>
                    <a:pt x="5073" y="5328"/>
                    <a:pt x="5100" y="5311"/>
                  </a:cubicBezTo>
                  <a:lnTo>
                    <a:pt x="5116" y="5300"/>
                  </a:lnTo>
                  <a:cubicBezTo>
                    <a:pt x="5171" y="5268"/>
                    <a:pt x="5225" y="5240"/>
                    <a:pt x="5285" y="5219"/>
                  </a:cubicBezTo>
                  <a:cubicBezTo>
                    <a:pt x="5580" y="5115"/>
                    <a:pt x="5705" y="4870"/>
                    <a:pt x="5809" y="4624"/>
                  </a:cubicBezTo>
                  <a:cubicBezTo>
                    <a:pt x="5836" y="4548"/>
                    <a:pt x="5820" y="4461"/>
                    <a:pt x="5765" y="4406"/>
                  </a:cubicBezTo>
                  <a:cubicBezTo>
                    <a:pt x="5733" y="4379"/>
                    <a:pt x="5716" y="4341"/>
                    <a:pt x="5711" y="4302"/>
                  </a:cubicBezTo>
                  <a:cubicBezTo>
                    <a:pt x="5722" y="4182"/>
                    <a:pt x="5667" y="4062"/>
                    <a:pt x="5558" y="3997"/>
                  </a:cubicBezTo>
                  <a:cubicBezTo>
                    <a:pt x="5542" y="3986"/>
                    <a:pt x="5525" y="3970"/>
                    <a:pt x="5525" y="3948"/>
                  </a:cubicBezTo>
                  <a:cubicBezTo>
                    <a:pt x="5531" y="3921"/>
                    <a:pt x="5542" y="3899"/>
                    <a:pt x="5569" y="3882"/>
                  </a:cubicBezTo>
                  <a:lnTo>
                    <a:pt x="5585" y="3866"/>
                  </a:lnTo>
                  <a:cubicBezTo>
                    <a:pt x="5613" y="3850"/>
                    <a:pt x="5634" y="3822"/>
                    <a:pt x="5656" y="3801"/>
                  </a:cubicBezTo>
                  <a:cubicBezTo>
                    <a:pt x="5673" y="3762"/>
                    <a:pt x="5678" y="3719"/>
                    <a:pt x="5662" y="3686"/>
                  </a:cubicBezTo>
                  <a:cubicBezTo>
                    <a:pt x="5645" y="3659"/>
                    <a:pt x="5613" y="3653"/>
                    <a:pt x="5580" y="3653"/>
                  </a:cubicBezTo>
                  <a:lnTo>
                    <a:pt x="5558" y="3653"/>
                  </a:lnTo>
                  <a:cubicBezTo>
                    <a:pt x="5525" y="3659"/>
                    <a:pt x="5493" y="3664"/>
                    <a:pt x="5460" y="3675"/>
                  </a:cubicBezTo>
                  <a:lnTo>
                    <a:pt x="5454" y="3675"/>
                  </a:lnTo>
                  <a:lnTo>
                    <a:pt x="5329" y="3582"/>
                  </a:lnTo>
                  <a:cubicBezTo>
                    <a:pt x="5356" y="3479"/>
                    <a:pt x="5443" y="3397"/>
                    <a:pt x="5547" y="3375"/>
                  </a:cubicBezTo>
                  <a:lnTo>
                    <a:pt x="5547" y="3550"/>
                  </a:lnTo>
                  <a:cubicBezTo>
                    <a:pt x="5547" y="3561"/>
                    <a:pt x="5553" y="3566"/>
                    <a:pt x="5558" y="3572"/>
                  </a:cubicBezTo>
                  <a:cubicBezTo>
                    <a:pt x="5563" y="3577"/>
                    <a:pt x="5569" y="3577"/>
                    <a:pt x="5569" y="3577"/>
                  </a:cubicBezTo>
                  <a:lnTo>
                    <a:pt x="5585" y="3577"/>
                  </a:lnTo>
                  <a:lnTo>
                    <a:pt x="5689" y="3522"/>
                  </a:lnTo>
                  <a:lnTo>
                    <a:pt x="5738" y="3495"/>
                  </a:lnTo>
                  <a:cubicBezTo>
                    <a:pt x="5749" y="3490"/>
                    <a:pt x="5765" y="3484"/>
                    <a:pt x="5776" y="3479"/>
                  </a:cubicBezTo>
                  <a:cubicBezTo>
                    <a:pt x="5782" y="3479"/>
                    <a:pt x="5793" y="3479"/>
                    <a:pt x="5803" y="3512"/>
                  </a:cubicBezTo>
                  <a:cubicBezTo>
                    <a:pt x="5825" y="3561"/>
                    <a:pt x="5852" y="3610"/>
                    <a:pt x="5891" y="3648"/>
                  </a:cubicBezTo>
                  <a:lnTo>
                    <a:pt x="5907" y="3664"/>
                  </a:lnTo>
                  <a:cubicBezTo>
                    <a:pt x="5956" y="3719"/>
                    <a:pt x="5994" y="3757"/>
                    <a:pt x="5962" y="3828"/>
                  </a:cubicBezTo>
                  <a:cubicBezTo>
                    <a:pt x="5956" y="3861"/>
                    <a:pt x="5962" y="3888"/>
                    <a:pt x="5978" y="3915"/>
                  </a:cubicBezTo>
                  <a:cubicBezTo>
                    <a:pt x="5983" y="3921"/>
                    <a:pt x="5989" y="3926"/>
                    <a:pt x="5989" y="3931"/>
                  </a:cubicBezTo>
                  <a:cubicBezTo>
                    <a:pt x="6000" y="3964"/>
                    <a:pt x="6016" y="3991"/>
                    <a:pt x="6032" y="4024"/>
                  </a:cubicBezTo>
                  <a:lnTo>
                    <a:pt x="6054" y="4068"/>
                  </a:lnTo>
                  <a:cubicBezTo>
                    <a:pt x="6054" y="4079"/>
                    <a:pt x="6065" y="4084"/>
                    <a:pt x="6076" y="4084"/>
                  </a:cubicBezTo>
                  <a:lnTo>
                    <a:pt x="6082" y="4084"/>
                  </a:lnTo>
                  <a:cubicBezTo>
                    <a:pt x="6152" y="4062"/>
                    <a:pt x="6207" y="4008"/>
                    <a:pt x="6234" y="3942"/>
                  </a:cubicBezTo>
                  <a:cubicBezTo>
                    <a:pt x="6262" y="3855"/>
                    <a:pt x="6245" y="3762"/>
                    <a:pt x="6185" y="3697"/>
                  </a:cubicBezTo>
                  <a:cubicBezTo>
                    <a:pt x="6163" y="3670"/>
                    <a:pt x="6142" y="3642"/>
                    <a:pt x="6114" y="3621"/>
                  </a:cubicBezTo>
                  <a:cubicBezTo>
                    <a:pt x="6098" y="3604"/>
                    <a:pt x="6082" y="3588"/>
                    <a:pt x="6065" y="3572"/>
                  </a:cubicBezTo>
                  <a:cubicBezTo>
                    <a:pt x="6038" y="3544"/>
                    <a:pt x="6022" y="3512"/>
                    <a:pt x="6022" y="3473"/>
                  </a:cubicBezTo>
                  <a:cubicBezTo>
                    <a:pt x="6032" y="3441"/>
                    <a:pt x="6054" y="3408"/>
                    <a:pt x="6087" y="3397"/>
                  </a:cubicBezTo>
                  <a:cubicBezTo>
                    <a:pt x="6196" y="3326"/>
                    <a:pt x="6202" y="3299"/>
                    <a:pt x="6142" y="3190"/>
                  </a:cubicBezTo>
                  <a:cubicBezTo>
                    <a:pt x="6125" y="3168"/>
                    <a:pt x="6120" y="3135"/>
                    <a:pt x="6125" y="3113"/>
                  </a:cubicBezTo>
                  <a:cubicBezTo>
                    <a:pt x="6142" y="3086"/>
                    <a:pt x="6169" y="3070"/>
                    <a:pt x="6196" y="3064"/>
                  </a:cubicBezTo>
                  <a:lnTo>
                    <a:pt x="6234" y="3059"/>
                  </a:lnTo>
                  <a:lnTo>
                    <a:pt x="6251" y="3059"/>
                  </a:lnTo>
                  <a:cubicBezTo>
                    <a:pt x="6338" y="3059"/>
                    <a:pt x="6414" y="3004"/>
                    <a:pt x="6442" y="2917"/>
                  </a:cubicBezTo>
                  <a:lnTo>
                    <a:pt x="6447" y="2901"/>
                  </a:lnTo>
                  <a:cubicBezTo>
                    <a:pt x="6480" y="2792"/>
                    <a:pt x="6523" y="2683"/>
                    <a:pt x="6551" y="2568"/>
                  </a:cubicBezTo>
                  <a:cubicBezTo>
                    <a:pt x="6567" y="2486"/>
                    <a:pt x="6578" y="2404"/>
                    <a:pt x="6578" y="2323"/>
                  </a:cubicBezTo>
                  <a:cubicBezTo>
                    <a:pt x="6578" y="2257"/>
                    <a:pt x="6578" y="2192"/>
                    <a:pt x="6572" y="2121"/>
                  </a:cubicBezTo>
                  <a:cubicBezTo>
                    <a:pt x="6567" y="2066"/>
                    <a:pt x="6567" y="2012"/>
                    <a:pt x="6567" y="1957"/>
                  </a:cubicBezTo>
                  <a:cubicBezTo>
                    <a:pt x="6567" y="1859"/>
                    <a:pt x="6529" y="1761"/>
                    <a:pt x="6452" y="1690"/>
                  </a:cubicBezTo>
                  <a:cubicBezTo>
                    <a:pt x="6414" y="1652"/>
                    <a:pt x="6360" y="1630"/>
                    <a:pt x="6311" y="1625"/>
                  </a:cubicBezTo>
                  <a:cubicBezTo>
                    <a:pt x="6262" y="1625"/>
                    <a:pt x="6212" y="1646"/>
                    <a:pt x="6180" y="1679"/>
                  </a:cubicBezTo>
                  <a:cubicBezTo>
                    <a:pt x="6011" y="1586"/>
                    <a:pt x="5967" y="1466"/>
                    <a:pt x="6038" y="1281"/>
                  </a:cubicBezTo>
                  <a:cubicBezTo>
                    <a:pt x="6043" y="1254"/>
                    <a:pt x="6060" y="1226"/>
                    <a:pt x="6071" y="1199"/>
                  </a:cubicBezTo>
                  <a:cubicBezTo>
                    <a:pt x="6103" y="1145"/>
                    <a:pt x="6120" y="1085"/>
                    <a:pt x="6131" y="1019"/>
                  </a:cubicBezTo>
                  <a:cubicBezTo>
                    <a:pt x="6142" y="872"/>
                    <a:pt x="6234" y="834"/>
                    <a:pt x="6354" y="796"/>
                  </a:cubicBezTo>
                  <a:lnTo>
                    <a:pt x="6365" y="796"/>
                  </a:lnTo>
                  <a:cubicBezTo>
                    <a:pt x="6387" y="790"/>
                    <a:pt x="6409" y="785"/>
                    <a:pt x="6431" y="774"/>
                  </a:cubicBezTo>
                  <a:cubicBezTo>
                    <a:pt x="6491" y="741"/>
                    <a:pt x="6561" y="725"/>
                    <a:pt x="6632" y="719"/>
                  </a:cubicBezTo>
                  <a:cubicBezTo>
                    <a:pt x="6687" y="725"/>
                    <a:pt x="6736" y="730"/>
                    <a:pt x="6780" y="752"/>
                  </a:cubicBezTo>
                  <a:cubicBezTo>
                    <a:pt x="6801" y="757"/>
                    <a:pt x="6829" y="763"/>
                    <a:pt x="6851" y="763"/>
                  </a:cubicBezTo>
                  <a:cubicBezTo>
                    <a:pt x="6905" y="757"/>
                    <a:pt x="6954" y="741"/>
                    <a:pt x="6992" y="703"/>
                  </a:cubicBezTo>
                  <a:cubicBezTo>
                    <a:pt x="7003" y="692"/>
                    <a:pt x="7003" y="676"/>
                    <a:pt x="6992" y="670"/>
                  </a:cubicBezTo>
                  <a:cubicBezTo>
                    <a:pt x="6932" y="588"/>
                    <a:pt x="6911" y="490"/>
                    <a:pt x="6943" y="397"/>
                  </a:cubicBezTo>
                  <a:cubicBezTo>
                    <a:pt x="6965" y="321"/>
                    <a:pt x="7020" y="261"/>
                    <a:pt x="7091" y="234"/>
                  </a:cubicBezTo>
                  <a:cubicBezTo>
                    <a:pt x="7096" y="245"/>
                    <a:pt x="7101" y="261"/>
                    <a:pt x="7107" y="277"/>
                  </a:cubicBezTo>
                  <a:cubicBezTo>
                    <a:pt x="7134" y="316"/>
                    <a:pt x="7151" y="343"/>
                    <a:pt x="7178" y="343"/>
                  </a:cubicBezTo>
                  <a:lnTo>
                    <a:pt x="7183" y="343"/>
                  </a:lnTo>
                  <a:cubicBezTo>
                    <a:pt x="7221" y="337"/>
                    <a:pt x="7254" y="310"/>
                    <a:pt x="7271" y="277"/>
                  </a:cubicBezTo>
                  <a:cubicBezTo>
                    <a:pt x="7276" y="256"/>
                    <a:pt x="7276" y="239"/>
                    <a:pt x="7281" y="223"/>
                  </a:cubicBezTo>
                  <a:cubicBezTo>
                    <a:pt x="6757" y="72"/>
                    <a:pt x="6227" y="0"/>
                    <a:pt x="5705" y="0"/>
                  </a:cubicBezTo>
                  <a:close/>
                  <a:moveTo>
                    <a:pt x="442" y="6020"/>
                  </a:moveTo>
                  <a:cubicBezTo>
                    <a:pt x="404" y="6020"/>
                    <a:pt x="371" y="6020"/>
                    <a:pt x="339" y="6031"/>
                  </a:cubicBezTo>
                  <a:cubicBezTo>
                    <a:pt x="295" y="6037"/>
                    <a:pt x="257" y="6048"/>
                    <a:pt x="219" y="6058"/>
                  </a:cubicBezTo>
                  <a:cubicBezTo>
                    <a:pt x="180" y="6069"/>
                    <a:pt x="148" y="6080"/>
                    <a:pt x="115" y="6086"/>
                  </a:cubicBezTo>
                  <a:cubicBezTo>
                    <a:pt x="82" y="6097"/>
                    <a:pt x="50" y="6102"/>
                    <a:pt x="22" y="6102"/>
                  </a:cubicBezTo>
                  <a:cubicBezTo>
                    <a:pt x="33" y="6304"/>
                    <a:pt x="60" y="6500"/>
                    <a:pt x="93" y="6697"/>
                  </a:cubicBezTo>
                  <a:cubicBezTo>
                    <a:pt x="197" y="6588"/>
                    <a:pt x="306" y="6473"/>
                    <a:pt x="410" y="6358"/>
                  </a:cubicBezTo>
                  <a:cubicBezTo>
                    <a:pt x="480" y="6271"/>
                    <a:pt x="519" y="6157"/>
                    <a:pt x="519" y="6042"/>
                  </a:cubicBezTo>
                  <a:cubicBezTo>
                    <a:pt x="519" y="6037"/>
                    <a:pt x="513" y="6026"/>
                    <a:pt x="508" y="6026"/>
                  </a:cubicBezTo>
                  <a:cubicBezTo>
                    <a:pt x="502" y="6020"/>
                    <a:pt x="497" y="6020"/>
                    <a:pt x="486" y="6020"/>
                  </a:cubicBezTo>
                  <a:close/>
                  <a:moveTo>
                    <a:pt x="4544" y="6528"/>
                  </a:moveTo>
                  <a:lnTo>
                    <a:pt x="4342" y="6604"/>
                  </a:lnTo>
                  <a:cubicBezTo>
                    <a:pt x="4331" y="6609"/>
                    <a:pt x="4325" y="6615"/>
                    <a:pt x="4325" y="6620"/>
                  </a:cubicBezTo>
                  <a:cubicBezTo>
                    <a:pt x="4320" y="6626"/>
                    <a:pt x="4325" y="6637"/>
                    <a:pt x="4331" y="6642"/>
                  </a:cubicBezTo>
                  <a:lnTo>
                    <a:pt x="4385" y="6713"/>
                  </a:lnTo>
                  <a:cubicBezTo>
                    <a:pt x="4434" y="6773"/>
                    <a:pt x="4478" y="6833"/>
                    <a:pt x="4527" y="6893"/>
                  </a:cubicBezTo>
                  <a:cubicBezTo>
                    <a:pt x="4544" y="6909"/>
                    <a:pt x="4565" y="6920"/>
                    <a:pt x="4593" y="6926"/>
                  </a:cubicBezTo>
                  <a:cubicBezTo>
                    <a:pt x="4598" y="6926"/>
                    <a:pt x="4609" y="6920"/>
                    <a:pt x="4614" y="6915"/>
                  </a:cubicBezTo>
                  <a:cubicBezTo>
                    <a:pt x="4642" y="6893"/>
                    <a:pt x="4653" y="6866"/>
                    <a:pt x="4653" y="6833"/>
                  </a:cubicBezTo>
                  <a:cubicBezTo>
                    <a:pt x="4636" y="6762"/>
                    <a:pt x="4620" y="6697"/>
                    <a:pt x="4598" y="6620"/>
                  </a:cubicBezTo>
                  <a:cubicBezTo>
                    <a:pt x="4593" y="6598"/>
                    <a:pt x="4582" y="6571"/>
                    <a:pt x="4576" y="6544"/>
                  </a:cubicBezTo>
                  <a:cubicBezTo>
                    <a:pt x="4576" y="6538"/>
                    <a:pt x="4571" y="6533"/>
                    <a:pt x="4565" y="6528"/>
                  </a:cubicBezTo>
                  <a:close/>
                  <a:moveTo>
                    <a:pt x="6496" y="6822"/>
                  </a:moveTo>
                  <a:cubicBezTo>
                    <a:pt x="6491" y="6822"/>
                    <a:pt x="6485" y="6822"/>
                    <a:pt x="6480" y="6827"/>
                  </a:cubicBezTo>
                  <a:cubicBezTo>
                    <a:pt x="6409" y="6877"/>
                    <a:pt x="6371" y="6975"/>
                    <a:pt x="6398" y="7062"/>
                  </a:cubicBezTo>
                  <a:cubicBezTo>
                    <a:pt x="6403" y="7089"/>
                    <a:pt x="6431" y="7122"/>
                    <a:pt x="6463" y="7127"/>
                  </a:cubicBezTo>
                  <a:cubicBezTo>
                    <a:pt x="6496" y="7127"/>
                    <a:pt x="6523" y="7106"/>
                    <a:pt x="6540" y="7084"/>
                  </a:cubicBezTo>
                  <a:cubicBezTo>
                    <a:pt x="6583" y="7002"/>
                    <a:pt x="6572" y="6898"/>
                    <a:pt x="6518" y="6827"/>
                  </a:cubicBezTo>
                  <a:cubicBezTo>
                    <a:pt x="6512" y="6822"/>
                    <a:pt x="6502" y="6822"/>
                    <a:pt x="6496" y="6822"/>
                  </a:cubicBezTo>
                  <a:close/>
                  <a:moveTo>
                    <a:pt x="5596" y="6500"/>
                  </a:moveTo>
                  <a:cubicBezTo>
                    <a:pt x="5471" y="6500"/>
                    <a:pt x="5236" y="6702"/>
                    <a:pt x="5231" y="6811"/>
                  </a:cubicBezTo>
                  <a:cubicBezTo>
                    <a:pt x="5231" y="6817"/>
                    <a:pt x="5231" y="6822"/>
                    <a:pt x="5231" y="6827"/>
                  </a:cubicBezTo>
                  <a:cubicBezTo>
                    <a:pt x="5242" y="6844"/>
                    <a:pt x="5242" y="6860"/>
                    <a:pt x="5231" y="6877"/>
                  </a:cubicBezTo>
                  <a:cubicBezTo>
                    <a:pt x="5214" y="6893"/>
                    <a:pt x="5193" y="6898"/>
                    <a:pt x="5171" y="6904"/>
                  </a:cubicBezTo>
                  <a:cubicBezTo>
                    <a:pt x="5111" y="6904"/>
                    <a:pt x="5051" y="6937"/>
                    <a:pt x="5018" y="6986"/>
                  </a:cubicBezTo>
                  <a:cubicBezTo>
                    <a:pt x="4996" y="7046"/>
                    <a:pt x="5002" y="7106"/>
                    <a:pt x="5040" y="7155"/>
                  </a:cubicBezTo>
                  <a:cubicBezTo>
                    <a:pt x="5111" y="7275"/>
                    <a:pt x="5236" y="7346"/>
                    <a:pt x="5373" y="7357"/>
                  </a:cubicBezTo>
                  <a:lnTo>
                    <a:pt x="5378" y="7357"/>
                  </a:lnTo>
                  <a:cubicBezTo>
                    <a:pt x="5454" y="7357"/>
                    <a:pt x="5531" y="7329"/>
                    <a:pt x="5591" y="7275"/>
                  </a:cubicBezTo>
                  <a:cubicBezTo>
                    <a:pt x="5623" y="7237"/>
                    <a:pt x="5640" y="7187"/>
                    <a:pt x="5640" y="7138"/>
                  </a:cubicBezTo>
                  <a:cubicBezTo>
                    <a:pt x="5634" y="7084"/>
                    <a:pt x="5656" y="7035"/>
                    <a:pt x="5700" y="7002"/>
                  </a:cubicBezTo>
                  <a:cubicBezTo>
                    <a:pt x="5743" y="6958"/>
                    <a:pt x="5771" y="6898"/>
                    <a:pt x="5776" y="6833"/>
                  </a:cubicBezTo>
                  <a:cubicBezTo>
                    <a:pt x="5776" y="6757"/>
                    <a:pt x="5754" y="6680"/>
                    <a:pt x="5727" y="6609"/>
                  </a:cubicBezTo>
                  <a:cubicBezTo>
                    <a:pt x="5711" y="6560"/>
                    <a:pt x="5673" y="6528"/>
                    <a:pt x="5629" y="6506"/>
                  </a:cubicBezTo>
                  <a:cubicBezTo>
                    <a:pt x="5618" y="6500"/>
                    <a:pt x="5607" y="6500"/>
                    <a:pt x="5596" y="6500"/>
                  </a:cubicBezTo>
                  <a:close/>
                  <a:moveTo>
                    <a:pt x="6616" y="7231"/>
                  </a:moveTo>
                  <a:cubicBezTo>
                    <a:pt x="6583" y="7231"/>
                    <a:pt x="6556" y="7247"/>
                    <a:pt x="6534" y="7264"/>
                  </a:cubicBezTo>
                  <a:lnTo>
                    <a:pt x="6502" y="7286"/>
                  </a:lnTo>
                  <a:cubicBezTo>
                    <a:pt x="6496" y="7286"/>
                    <a:pt x="6491" y="7291"/>
                    <a:pt x="6491" y="7302"/>
                  </a:cubicBezTo>
                  <a:cubicBezTo>
                    <a:pt x="6485" y="7307"/>
                    <a:pt x="6491" y="7318"/>
                    <a:pt x="6496" y="7324"/>
                  </a:cubicBezTo>
                  <a:lnTo>
                    <a:pt x="6600" y="7416"/>
                  </a:lnTo>
                  <a:cubicBezTo>
                    <a:pt x="6605" y="7419"/>
                    <a:pt x="6611" y="7421"/>
                    <a:pt x="6616" y="7421"/>
                  </a:cubicBezTo>
                  <a:cubicBezTo>
                    <a:pt x="6621" y="7421"/>
                    <a:pt x="6627" y="7419"/>
                    <a:pt x="6632" y="7416"/>
                  </a:cubicBezTo>
                  <a:lnTo>
                    <a:pt x="6731" y="7335"/>
                  </a:lnTo>
                  <a:cubicBezTo>
                    <a:pt x="6736" y="7329"/>
                    <a:pt x="6736" y="7324"/>
                    <a:pt x="6736" y="7313"/>
                  </a:cubicBezTo>
                  <a:cubicBezTo>
                    <a:pt x="6736" y="7307"/>
                    <a:pt x="6731" y="7302"/>
                    <a:pt x="6725" y="7297"/>
                  </a:cubicBezTo>
                  <a:lnTo>
                    <a:pt x="6698" y="7275"/>
                  </a:lnTo>
                  <a:cubicBezTo>
                    <a:pt x="6676" y="7253"/>
                    <a:pt x="6649" y="7237"/>
                    <a:pt x="6616" y="7231"/>
                  </a:cubicBezTo>
                  <a:close/>
                  <a:moveTo>
                    <a:pt x="6196" y="6882"/>
                  </a:moveTo>
                  <a:cubicBezTo>
                    <a:pt x="6174" y="6882"/>
                    <a:pt x="6152" y="6887"/>
                    <a:pt x="6131" y="6887"/>
                  </a:cubicBezTo>
                  <a:cubicBezTo>
                    <a:pt x="6109" y="6893"/>
                    <a:pt x="6087" y="6893"/>
                    <a:pt x="6065" y="6893"/>
                  </a:cubicBezTo>
                  <a:lnTo>
                    <a:pt x="6022" y="6893"/>
                  </a:lnTo>
                  <a:cubicBezTo>
                    <a:pt x="5945" y="6898"/>
                    <a:pt x="5880" y="6942"/>
                    <a:pt x="5852" y="7013"/>
                  </a:cubicBezTo>
                  <a:cubicBezTo>
                    <a:pt x="5836" y="7040"/>
                    <a:pt x="5814" y="7073"/>
                    <a:pt x="5787" y="7089"/>
                  </a:cubicBezTo>
                  <a:cubicBezTo>
                    <a:pt x="5749" y="7122"/>
                    <a:pt x="5727" y="7171"/>
                    <a:pt x="5727" y="7220"/>
                  </a:cubicBezTo>
                  <a:cubicBezTo>
                    <a:pt x="5727" y="7275"/>
                    <a:pt x="5743" y="7329"/>
                    <a:pt x="5765" y="7378"/>
                  </a:cubicBezTo>
                  <a:cubicBezTo>
                    <a:pt x="5787" y="7427"/>
                    <a:pt x="5836" y="7455"/>
                    <a:pt x="5885" y="7455"/>
                  </a:cubicBezTo>
                  <a:cubicBezTo>
                    <a:pt x="5923" y="7455"/>
                    <a:pt x="5962" y="7444"/>
                    <a:pt x="5989" y="7416"/>
                  </a:cubicBezTo>
                  <a:cubicBezTo>
                    <a:pt x="6011" y="7395"/>
                    <a:pt x="6038" y="7384"/>
                    <a:pt x="6065" y="7378"/>
                  </a:cubicBezTo>
                  <a:cubicBezTo>
                    <a:pt x="6076" y="7378"/>
                    <a:pt x="6087" y="7384"/>
                    <a:pt x="6098" y="7389"/>
                  </a:cubicBezTo>
                  <a:lnTo>
                    <a:pt x="6120" y="7389"/>
                  </a:lnTo>
                  <a:cubicBezTo>
                    <a:pt x="6152" y="7384"/>
                    <a:pt x="6185" y="7373"/>
                    <a:pt x="6202" y="7346"/>
                  </a:cubicBezTo>
                  <a:cubicBezTo>
                    <a:pt x="6212" y="7313"/>
                    <a:pt x="6212" y="7275"/>
                    <a:pt x="6196" y="7242"/>
                  </a:cubicBezTo>
                  <a:cubicBezTo>
                    <a:pt x="6180" y="7215"/>
                    <a:pt x="6169" y="7182"/>
                    <a:pt x="6152" y="7155"/>
                  </a:cubicBezTo>
                  <a:lnTo>
                    <a:pt x="6136" y="7122"/>
                  </a:lnTo>
                  <a:cubicBezTo>
                    <a:pt x="6120" y="7095"/>
                    <a:pt x="6092" y="7084"/>
                    <a:pt x="6065" y="7084"/>
                  </a:cubicBezTo>
                  <a:lnTo>
                    <a:pt x="6060" y="7084"/>
                  </a:lnTo>
                  <a:lnTo>
                    <a:pt x="6005" y="7067"/>
                  </a:lnTo>
                  <a:lnTo>
                    <a:pt x="6000" y="7067"/>
                  </a:lnTo>
                  <a:lnTo>
                    <a:pt x="6016" y="7062"/>
                  </a:lnTo>
                  <a:cubicBezTo>
                    <a:pt x="6043" y="7040"/>
                    <a:pt x="6076" y="7029"/>
                    <a:pt x="6103" y="7018"/>
                  </a:cubicBezTo>
                  <a:cubicBezTo>
                    <a:pt x="6120" y="7013"/>
                    <a:pt x="6136" y="7013"/>
                    <a:pt x="6152" y="7013"/>
                  </a:cubicBezTo>
                  <a:cubicBezTo>
                    <a:pt x="6174" y="7013"/>
                    <a:pt x="6191" y="7007"/>
                    <a:pt x="6212" y="7002"/>
                  </a:cubicBezTo>
                  <a:cubicBezTo>
                    <a:pt x="6229" y="6997"/>
                    <a:pt x="6251" y="6986"/>
                    <a:pt x="6262" y="6969"/>
                  </a:cubicBezTo>
                  <a:cubicBezTo>
                    <a:pt x="6267" y="6964"/>
                    <a:pt x="6272" y="6958"/>
                    <a:pt x="6278" y="6953"/>
                  </a:cubicBezTo>
                  <a:cubicBezTo>
                    <a:pt x="6283" y="6947"/>
                    <a:pt x="6283" y="6942"/>
                    <a:pt x="6283" y="6931"/>
                  </a:cubicBezTo>
                  <a:cubicBezTo>
                    <a:pt x="6283" y="6920"/>
                    <a:pt x="6278" y="6915"/>
                    <a:pt x="6272" y="6909"/>
                  </a:cubicBezTo>
                  <a:cubicBezTo>
                    <a:pt x="6267" y="6909"/>
                    <a:pt x="6262" y="6904"/>
                    <a:pt x="6256" y="6904"/>
                  </a:cubicBezTo>
                  <a:cubicBezTo>
                    <a:pt x="6240" y="6893"/>
                    <a:pt x="6218" y="6887"/>
                    <a:pt x="6202" y="6882"/>
                  </a:cubicBezTo>
                  <a:close/>
                  <a:moveTo>
                    <a:pt x="8634" y="7460"/>
                  </a:moveTo>
                  <a:cubicBezTo>
                    <a:pt x="8635" y="7460"/>
                    <a:pt x="8636" y="7460"/>
                    <a:pt x="8637" y="7460"/>
                  </a:cubicBezTo>
                  <a:lnTo>
                    <a:pt x="8637" y="7460"/>
                  </a:lnTo>
                  <a:cubicBezTo>
                    <a:pt x="8638" y="7460"/>
                    <a:pt x="8639" y="7460"/>
                    <a:pt x="8639" y="7460"/>
                  </a:cubicBezTo>
                  <a:close/>
                  <a:moveTo>
                    <a:pt x="3993" y="6566"/>
                  </a:moveTo>
                  <a:cubicBezTo>
                    <a:pt x="3982" y="6566"/>
                    <a:pt x="3976" y="6571"/>
                    <a:pt x="3976" y="6577"/>
                  </a:cubicBezTo>
                  <a:cubicBezTo>
                    <a:pt x="3971" y="6582"/>
                    <a:pt x="3965" y="6588"/>
                    <a:pt x="3965" y="6593"/>
                  </a:cubicBezTo>
                  <a:lnTo>
                    <a:pt x="3965" y="6615"/>
                  </a:lnTo>
                  <a:cubicBezTo>
                    <a:pt x="3965" y="6631"/>
                    <a:pt x="3965" y="6653"/>
                    <a:pt x="3971" y="6669"/>
                  </a:cubicBezTo>
                  <a:cubicBezTo>
                    <a:pt x="4118" y="6958"/>
                    <a:pt x="4315" y="7220"/>
                    <a:pt x="4554" y="7444"/>
                  </a:cubicBezTo>
                  <a:cubicBezTo>
                    <a:pt x="4576" y="7460"/>
                    <a:pt x="4598" y="7471"/>
                    <a:pt x="4625" y="7482"/>
                  </a:cubicBezTo>
                  <a:lnTo>
                    <a:pt x="4636" y="7487"/>
                  </a:lnTo>
                  <a:lnTo>
                    <a:pt x="4658" y="7487"/>
                  </a:lnTo>
                  <a:cubicBezTo>
                    <a:pt x="4663" y="7488"/>
                    <a:pt x="4668" y="7488"/>
                    <a:pt x="4673" y="7488"/>
                  </a:cubicBezTo>
                  <a:cubicBezTo>
                    <a:pt x="4707" y="7488"/>
                    <a:pt x="4743" y="7472"/>
                    <a:pt x="4767" y="7444"/>
                  </a:cubicBezTo>
                  <a:cubicBezTo>
                    <a:pt x="4784" y="7389"/>
                    <a:pt x="4778" y="7335"/>
                    <a:pt x="4745" y="7291"/>
                  </a:cubicBezTo>
                  <a:cubicBezTo>
                    <a:pt x="4593" y="7013"/>
                    <a:pt x="4374" y="6773"/>
                    <a:pt x="4113" y="6593"/>
                  </a:cubicBezTo>
                  <a:cubicBezTo>
                    <a:pt x="4102" y="6582"/>
                    <a:pt x="4085" y="6571"/>
                    <a:pt x="4064" y="6571"/>
                  </a:cubicBezTo>
                  <a:cubicBezTo>
                    <a:pt x="4047" y="6571"/>
                    <a:pt x="4031" y="6566"/>
                    <a:pt x="4015" y="6566"/>
                  </a:cubicBezTo>
                  <a:close/>
                  <a:moveTo>
                    <a:pt x="8290" y="7307"/>
                  </a:moveTo>
                  <a:cubicBezTo>
                    <a:pt x="8187" y="7313"/>
                    <a:pt x="8094" y="7378"/>
                    <a:pt x="8061" y="7476"/>
                  </a:cubicBezTo>
                  <a:cubicBezTo>
                    <a:pt x="8061" y="7487"/>
                    <a:pt x="8061" y="7493"/>
                    <a:pt x="8067" y="7504"/>
                  </a:cubicBezTo>
                  <a:cubicBezTo>
                    <a:pt x="8072" y="7504"/>
                    <a:pt x="8078" y="7509"/>
                    <a:pt x="8089" y="7509"/>
                  </a:cubicBezTo>
                  <a:lnTo>
                    <a:pt x="8170" y="7498"/>
                  </a:lnTo>
                  <a:cubicBezTo>
                    <a:pt x="8230" y="7498"/>
                    <a:pt x="8296" y="7487"/>
                    <a:pt x="8356" y="7476"/>
                  </a:cubicBezTo>
                  <a:cubicBezTo>
                    <a:pt x="8389" y="7471"/>
                    <a:pt x="8416" y="7444"/>
                    <a:pt x="8421" y="7406"/>
                  </a:cubicBezTo>
                  <a:cubicBezTo>
                    <a:pt x="8427" y="7378"/>
                    <a:pt x="8410" y="7346"/>
                    <a:pt x="8383" y="7329"/>
                  </a:cubicBezTo>
                  <a:cubicBezTo>
                    <a:pt x="8356" y="7313"/>
                    <a:pt x="8323" y="7307"/>
                    <a:pt x="8290" y="7307"/>
                  </a:cubicBezTo>
                  <a:close/>
                  <a:moveTo>
                    <a:pt x="8637" y="7460"/>
                  </a:moveTo>
                  <a:cubicBezTo>
                    <a:pt x="8605" y="7460"/>
                    <a:pt x="8573" y="7466"/>
                    <a:pt x="8541" y="7471"/>
                  </a:cubicBezTo>
                  <a:cubicBezTo>
                    <a:pt x="8536" y="7476"/>
                    <a:pt x="8530" y="7482"/>
                    <a:pt x="8525" y="7493"/>
                  </a:cubicBezTo>
                  <a:cubicBezTo>
                    <a:pt x="8525" y="7504"/>
                    <a:pt x="8530" y="7509"/>
                    <a:pt x="8536" y="7515"/>
                  </a:cubicBezTo>
                  <a:cubicBezTo>
                    <a:pt x="8569" y="7536"/>
                    <a:pt x="8596" y="7558"/>
                    <a:pt x="8623" y="7586"/>
                  </a:cubicBezTo>
                  <a:cubicBezTo>
                    <a:pt x="8721" y="7667"/>
                    <a:pt x="8830" y="7727"/>
                    <a:pt x="8950" y="7771"/>
                  </a:cubicBezTo>
                  <a:lnTo>
                    <a:pt x="8956" y="7771"/>
                  </a:lnTo>
                  <a:cubicBezTo>
                    <a:pt x="8961" y="7771"/>
                    <a:pt x="8967" y="7766"/>
                    <a:pt x="8972" y="7766"/>
                  </a:cubicBezTo>
                  <a:cubicBezTo>
                    <a:pt x="8978" y="7755"/>
                    <a:pt x="8983" y="7749"/>
                    <a:pt x="8978" y="7738"/>
                  </a:cubicBezTo>
                  <a:cubicBezTo>
                    <a:pt x="8945" y="7576"/>
                    <a:pt x="8805" y="7461"/>
                    <a:pt x="8637" y="7460"/>
                  </a:cubicBezTo>
                  <a:close/>
                  <a:moveTo>
                    <a:pt x="5073" y="7520"/>
                  </a:moveTo>
                  <a:cubicBezTo>
                    <a:pt x="4996" y="7520"/>
                    <a:pt x="4925" y="7536"/>
                    <a:pt x="4854" y="7558"/>
                  </a:cubicBezTo>
                  <a:cubicBezTo>
                    <a:pt x="4849" y="7564"/>
                    <a:pt x="4844" y="7569"/>
                    <a:pt x="4838" y="7575"/>
                  </a:cubicBezTo>
                  <a:cubicBezTo>
                    <a:pt x="4838" y="7586"/>
                    <a:pt x="4838" y="7596"/>
                    <a:pt x="4849" y="7602"/>
                  </a:cubicBezTo>
                  <a:cubicBezTo>
                    <a:pt x="4969" y="7722"/>
                    <a:pt x="5389" y="7787"/>
                    <a:pt x="5716" y="7787"/>
                  </a:cubicBezTo>
                  <a:cubicBezTo>
                    <a:pt x="5842" y="7787"/>
                    <a:pt x="6065" y="7776"/>
                    <a:pt x="6169" y="7711"/>
                  </a:cubicBezTo>
                  <a:cubicBezTo>
                    <a:pt x="6185" y="7695"/>
                    <a:pt x="6180" y="7667"/>
                    <a:pt x="6158" y="7662"/>
                  </a:cubicBezTo>
                  <a:lnTo>
                    <a:pt x="6065" y="7646"/>
                  </a:lnTo>
                  <a:cubicBezTo>
                    <a:pt x="5994" y="7629"/>
                    <a:pt x="5929" y="7618"/>
                    <a:pt x="5858" y="7607"/>
                  </a:cubicBezTo>
                  <a:lnTo>
                    <a:pt x="5825" y="7602"/>
                  </a:lnTo>
                  <a:cubicBezTo>
                    <a:pt x="5765" y="7596"/>
                    <a:pt x="5705" y="7591"/>
                    <a:pt x="5645" y="7591"/>
                  </a:cubicBezTo>
                  <a:cubicBezTo>
                    <a:pt x="5613" y="7591"/>
                    <a:pt x="5580" y="7591"/>
                    <a:pt x="5547" y="7596"/>
                  </a:cubicBezTo>
                  <a:cubicBezTo>
                    <a:pt x="5514" y="7602"/>
                    <a:pt x="5482" y="7607"/>
                    <a:pt x="5454" y="7607"/>
                  </a:cubicBezTo>
                  <a:cubicBezTo>
                    <a:pt x="5389" y="7607"/>
                    <a:pt x="5323" y="7591"/>
                    <a:pt x="5269" y="7564"/>
                  </a:cubicBezTo>
                  <a:cubicBezTo>
                    <a:pt x="5209" y="7536"/>
                    <a:pt x="5138" y="7520"/>
                    <a:pt x="5073" y="7520"/>
                  </a:cubicBezTo>
                  <a:close/>
                  <a:moveTo>
                    <a:pt x="6796" y="7029"/>
                  </a:moveTo>
                  <a:cubicBezTo>
                    <a:pt x="6763" y="7029"/>
                    <a:pt x="6731" y="7035"/>
                    <a:pt x="6698" y="7040"/>
                  </a:cubicBezTo>
                  <a:cubicBezTo>
                    <a:pt x="6681" y="7046"/>
                    <a:pt x="6671" y="7067"/>
                    <a:pt x="6687" y="7084"/>
                  </a:cubicBezTo>
                  <a:lnTo>
                    <a:pt x="6731" y="7133"/>
                  </a:lnTo>
                  <a:cubicBezTo>
                    <a:pt x="6758" y="7160"/>
                    <a:pt x="6785" y="7193"/>
                    <a:pt x="6807" y="7226"/>
                  </a:cubicBezTo>
                  <a:cubicBezTo>
                    <a:pt x="6823" y="7247"/>
                    <a:pt x="6829" y="7269"/>
                    <a:pt x="6829" y="7297"/>
                  </a:cubicBezTo>
                  <a:cubicBezTo>
                    <a:pt x="6812" y="7329"/>
                    <a:pt x="6812" y="7373"/>
                    <a:pt x="6834" y="7411"/>
                  </a:cubicBezTo>
                  <a:cubicBezTo>
                    <a:pt x="6853" y="7430"/>
                    <a:pt x="6884" y="7445"/>
                    <a:pt x="6914" y="7445"/>
                  </a:cubicBezTo>
                  <a:cubicBezTo>
                    <a:pt x="6918" y="7445"/>
                    <a:pt x="6923" y="7444"/>
                    <a:pt x="6927" y="7444"/>
                  </a:cubicBezTo>
                  <a:cubicBezTo>
                    <a:pt x="7014" y="7449"/>
                    <a:pt x="7091" y="7487"/>
                    <a:pt x="7151" y="7547"/>
                  </a:cubicBezTo>
                  <a:cubicBezTo>
                    <a:pt x="7189" y="7591"/>
                    <a:pt x="7243" y="7618"/>
                    <a:pt x="7298" y="7624"/>
                  </a:cubicBezTo>
                  <a:lnTo>
                    <a:pt x="7330" y="7624"/>
                  </a:lnTo>
                  <a:cubicBezTo>
                    <a:pt x="7363" y="7624"/>
                    <a:pt x="7374" y="7640"/>
                    <a:pt x="7401" y="7662"/>
                  </a:cubicBezTo>
                  <a:lnTo>
                    <a:pt x="7418" y="7678"/>
                  </a:lnTo>
                  <a:cubicBezTo>
                    <a:pt x="7456" y="7716"/>
                    <a:pt x="7500" y="7744"/>
                    <a:pt x="7554" y="7755"/>
                  </a:cubicBezTo>
                  <a:cubicBezTo>
                    <a:pt x="7557" y="7757"/>
                    <a:pt x="7560" y="7759"/>
                    <a:pt x="7562" y="7759"/>
                  </a:cubicBezTo>
                  <a:cubicBezTo>
                    <a:pt x="7565" y="7759"/>
                    <a:pt x="7568" y="7757"/>
                    <a:pt x="7570" y="7755"/>
                  </a:cubicBezTo>
                  <a:cubicBezTo>
                    <a:pt x="7603" y="7755"/>
                    <a:pt x="7636" y="7738"/>
                    <a:pt x="7658" y="7716"/>
                  </a:cubicBezTo>
                  <a:cubicBezTo>
                    <a:pt x="7669" y="7684"/>
                    <a:pt x="7701" y="7662"/>
                    <a:pt x="7734" y="7662"/>
                  </a:cubicBezTo>
                  <a:cubicBezTo>
                    <a:pt x="7761" y="7662"/>
                    <a:pt x="7789" y="7667"/>
                    <a:pt x="7810" y="7684"/>
                  </a:cubicBezTo>
                  <a:cubicBezTo>
                    <a:pt x="7838" y="7695"/>
                    <a:pt x="7870" y="7711"/>
                    <a:pt x="7898" y="7727"/>
                  </a:cubicBezTo>
                  <a:cubicBezTo>
                    <a:pt x="7925" y="7749"/>
                    <a:pt x="7952" y="7760"/>
                    <a:pt x="7985" y="7776"/>
                  </a:cubicBezTo>
                  <a:cubicBezTo>
                    <a:pt x="8023" y="7793"/>
                    <a:pt x="8061" y="7809"/>
                    <a:pt x="8105" y="7820"/>
                  </a:cubicBezTo>
                  <a:lnTo>
                    <a:pt x="8154" y="7836"/>
                  </a:lnTo>
                  <a:lnTo>
                    <a:pt x="8165" y="7836"/>
                  </a:lnTo>
                  <a:cubicBezTo>
                    <a:pt x="8170" y="7836"/>
                    <a:pt x="8181" y="7831"/>
                    <a:pt x="8187" y="7826"/>
                  </a:cubicBezTo>
                  <a:lnTo>
                    <a:pt x="8209" y="7787"/>
                  </a:lnTo>
                  <a:cubicBezTo>
                    <a:pt x="8214" y="7782"/>
                    <a:pt x="8214" y="7766"/>
                    <a:pt x="8203" y="7760"/>
                  </a:cubicBezTo>
                  <a:lnTo>
                    <a:pt x="8165" y="7716"/>
                  </a:lnTo>
                  <a:cubicBezTo>
                    <a:pt x="8132" y="7684"/>
                    <a:pt x="8099" y="7646"/>
                    <a:pt x="8067" y="7618"/>
                  </a:cubicBezTo>
                  <a:cubicBezTo>
                    <a:pt x="8050" y="7602"/>
                    <a:pt x="8034" y="7591"/>
                    <a:pt x="8012" y="7575"/>
                  </a:cubicBezTo>
                  <a:cubicBezTo>
                    <a:pt x="7985" y="7558"/>
                    <a:pt x="7958" y="7531"/>
                    <a:pt x="7936" y="7498"/>
                  </a:cubicBezTo>
                  <a:cubicBezTo>
                    <a:pt x="7903" y="7427"/>
                    <a:pt x="7843" y="7378"/>
                    <a:pt x="7767" y="7357"/>
                  </a:cubicBezTo>
                  <a:cubicBezTo>
                    <a:pt x="7756" y="7351"/>
                    <a:pt x="7740" y="7340"/>
                    <a:pt x="7734" y="7329"/>
                  </a:cubicBezTo>
                  <a:cubicBezTo>
                    <a:pt x="7740" y="7318"/>
                    <a:pt x="7745" y="7307"/>
                    <a:pt x="7750" y="7302"/>
                  </a:cubicBezTo>
                  <a:cubicBezTo>
                    <a:pt x="7761" y="7297"/>
                    <a:pt x="7767" y="7286"/>
                    <a:pt x="7772" y="7280"/>
                  </a:cubicBezTo>
                  <a:cubicBezTo>
                    <a:pt x="7778" y="7269"/>
                    <a:pt x="7783" y="7264"/>
                    <a:pt x="7789" y="7258"/>
                  </a:cubicBezTo>
                  <a:cubicBezTo>
                    <a:pt x="7810" y="7231"/>
                    <a:pt x="7832" y="7204"/>
                    <a:pt x="7821" y="7177"/>
                  </a:cubicBezTo>
                  <a:cubicBezTo>
                    <a:pt x="7805" y="7133"/>
                    <a:pt x="7772" y="7100"/>
                    <a:pt x="7729" y="7089"/>
                  </a:cubicBezTo>
                  <a:lnTo>
                    <a:pt x="7718" y="7089"/>
                  </a:lnTo>
                  <a:cubicBezTo>
                    <a:pt x="7674" y="7095"/>
                    <a:pt x="7641" y="7117"/>
                    <a:pt x="7620" y="7155"/>
                  </a:cubicBezTo>
                  <a:cubicBezTo>
                    <a:pt x="7603" y="7193"/>
                    <a:pt x="7620" y="7242"/>
                    <a:pt x="7652" y="7275"/>
                  </a:cubicBezTo>
                  <a:cubicBezTo>
                    <a:pt x="7674" y="7291"/>
                    <a:pt x="7680" y="7302"/>
                    <a:pt x="7669" y="7329"/>
                  </a:cubicBezTo>
                  <a:lnTo>
                    <a:pt x="7538" y="7264"/>
                  </a:lnTo>
                  <a:lnTo>
                    <a:pt x="7478" y="7231"/>
                  </a:lnTo>
                  <a:cubicBezTo>
                    <a:pt x="7429" y="7204"/>
                    <a:pt x="7380" y="7177"/>
                    <a:pt x="7330" y="7155"/>
                  </a:cubicBezTo>
                  <a:cubicBezTo>
                    <a:pt x="7298" y="7144"/>
                    <a:pt x="7265" y="7133"/>
                    <a:pt x="7227" y="7133"/>
                  </a:cubicBezTo>
                  <a:cubicBezTo>
                    <a:pt x="7167" y="7138"/>
                    <a:pt x="7107" y="7171"/>
                    <a:pt x="7074" y="7231"/>
                  </a:cubicBezTo>
                  <a:cubicBezTo>
                    <a:pt x="7063" y="7242"/>
                    <a:pt x="7052" y="7253"/>
                    <a:pt x="7041" y="7253"/>
                  </a:cubicBezTo>
                  <a:cubicBezTo>
                    <a:pt x="7025" y="7247"/>
                    <a:pt x="7014" y="7242"/>
                    <a:pt x="7009" y="7231"/>
                  </a:cubicBezTo>
                  <a:cubicBezTo>
                    <a:pt x="6987" y="7209"/>
                    <a:pt x="6971" y="7182"/>
                    <a:pt x="6965" y="7155"/>
                  </a:cubicBezTo>
                  <a:cubicBezTo>
                    <a:pt x="6943" y="7078"/>
                    <a:pt x="6872" y="7029"/>
                    <a:pt x="6796" y="7029"/>
                  </a:cubicBezTo>
                  <a:close/>
                  <a:moveTo>
                    <a:pt x="6861" y="7896"/>
                  </a:moveTo>
                  <a:cubicBezTo>
                    <a:pt x="6720" y="7896"/>
                    <a:pt x="6534" y="7956"/>
                    <a:pt x="6469" y="8098"/>
                  </a:cubicBezTo>
                  <a:cubicBezTo>
                    <a:pt x="6447" y="8142"/>
                    <a:pt x="6425" y="8147"/>
                    <a:pt x="6409" y="8147"/>
                  </a:cubicBezTo>
                  <a:cubicBezTo>
                    <a:pt x="6382" y="8147"/>
                    <a:pt x="6360" y="8142"/>
                    <a:pt x="6338" y="8125"/>
                  </a:cubicBezTo>
                  <a:cubicBezTo>
                    <a:pt x="6316" y="8120"/>
                    <a:pt x="6294" y="8115"/>
                    <a:pt x="6272" y="8115"/>
                  </a:cubicBezTo>
                  <a:cubicBezTo>
                    <a:pt x="6251" y="8115"/>
                    <a:pt x="6229" y="8115"/>
                    <a:pt x="6212" y="8125"/>
                  </a:cubicBezTo>
                  <a:cubicBezTo>
                    <a:pt x="6185" y="8142"/>
                    <a:pt x="6158" y="8169"/>
                    <a:pt x="6136" y="8196"/>
                  </a:cubicBezTo>
                  <a:cubicBezTo>
                    <a:pt x="6125" y="8207"/>
                    <a:pt x="6114" y="8218"/>
                    <a:pt x="6103" y="8229"/>
                  </a:cubicBezTo>
                  <a:cubicBezTo>
                    <a:pt x="6092" y="8245"/>
                    <a:pt x="6076" y="8256"/>
                    <a:pt x="6065" y="8267"/>
                  </a:cubicBezTo>
                  <a:cubicBezTo>
                    <a:pt x="6043" y="8300"/>
                    <a:pt x="6016" y="8327"/>
                    <a:pt x="5989" y="8333"/>
                  </a:cubicBezTo>
                  <a:cubicBezTo>
                    <a:pt x="5891" y="8355"/>
                    <a:pt x="5798" y="8404"/>
                    <a:pt x="5727" y="8475"/>
                  </a:cubicBezTo>
                  <a:lnTo>
                    <a:pt x="5705" y="8491"/>
                  </a:lnTo>
                  <a:cubicBezTo>
                    <a:pt x="5596" y="8578"/>
                    <a:pt x="5487" y="8660"/>
                    <a:pt x="5373" y="8736"/>
                  </a:cubicBezTo>
                  <a:cubicBezTo>
                    <a:pt x="5274" y="8791"/>
                    <a:pt x="5214" y="8889"/>
                    <a:pt x="5214" y="8998"/>
                  </a:cubicBezTo>
                  <a:lnTo>
                    <a:pt x="5214" y="9085"/>
                  </a:lnTo>
                  <a:lnTo>
                    <a:pt x="5214" y="9096"/>
                  </a:lnTo>
                  <a:cubicBezTo>
                    <a:pt x="5214" y="9129"/>
                    <a:pt x="5209" y="9156"/>
                    <a:pt x="5209" y="9184"/>
                  </a:cubicBezTo>
                  <a:cubicBezTo>
                    <a:pt x="5209" y="9189"/>
                    <a:pt x="5209" y="9189"/>
                    <a:pt x="5209" y="9189"/>
                  </a:cubicBezTo>
                  <a:lnTo>
                    <a:pt x="5203" y="9391"/>
                  </a:lnTo>
                  <a:cubicBezTo>
                    <a:pt x="5198" y="9554"/>
                    <a:pt x="5193" y="9729"/>
                    <a:pt x="5187" y="9898"/>
                  </a:cubicBezTo>
                  <a:cubicBezTo>
                    <a:pt x="5182" y="9936"/>
                    <a:pt x="5193" y="9974"/>
                    <a:pt x="5220" y="10002"/>
                  </a:cubicBezTo>
                  <a:cubicBezTo>
                    <a:pt x="5242" y="10029"/>
                    <a:pt x="5280" y="10040"/>
                    <a:pt x="5318" y="10040"/>
                  </a:cubicBezTo>
                  <a:cubicBezTo>
                    <a:pt x="5389" y="10040"/>
                    <a:pt x="5454" y="10034"/>
                    <a:pt x="5514" y="10018"/>
                  </a:cubicBezTo>
                  <a:cubicBezTo>
                    <a:pt x="5613" y="9991"/>
                    <a:pt x="5705" y="9963"/>
                    <a:pt x="5798" y="9931"/>
                  </a:cubicBezTo>
                  <a:cubicBezTo>
                    <a:pt x="6000" y="9854"/>
                    <a:pt x="6218" y="9811"/>
                    <a:pt x="6436" y="9800"/>
                  </a:cubicBezTo>
                  <a:lnTo>
                    <a:pt x="6469" y="9800"/>
                  </a:lnTo>
                  <a:cubicBezTo>
                    <a:pt x="6561" y="9800"/>
                    <a:pt x="6621" y="9822"/>
                    <a:pt x="6643" y="9860"/>
                  </a:cubicBezTo>
                  <a:cubicBezTo>
                    <a:pt x="6660" y="9887"/>
                    <a:pt x="6660" y="9925"/>
                    <a:pt x="6643" y="9958"/>
                  </a:cubicBezTo>
                  <a:cubicBezTo>
                    <a:pt x="6638" y="9985"/>
                    <a:pt x="6643" y="10018"/>
                    <a:pt x="6654" y="10045"/>
                  </a:cubicBezTo>
                  <a:cubicBezTo>
                    <a:pt x="6660" y="10051"/>
                    <a:pt x="6665" y="10062"/>
                    <a:pt x="6665" y="10073"/>
                  </a:cubicBezTo>
                  <a:cubicBezTo>
                    <a:pt x="6665" y="10078"/>
                    <a:pt x="6671" y="10083"/>
                    <a:pt x="6676" y="10089"/>
                  </a:cubicBezTo>
                  <a:lnTo>
                    <a:pt x="6698" y="10089"/>
                  </a:lnTo>
                  <a:lnTo>
                    <a:pt x="6731" y="10078"/>
                  </a:lnTo>
                  <a:cubicBezTo>
                    <a:pt x="6758" y="10073"/>
                    <a:pt x="6785" y="10062"/>
                    <a:pt x="6812" y="10051"/>
                  </a:cubicBezTo>
                  <a:cubicBezTo>
                    <a:pt x="6845" y="10029"/>
                    <a:pt x="6872" y="10002"/>
                    <a:pt x="6900" y="9974"/>
                  </a:cubicBezTo>
                  <a:lnTo>
                    <a:pt x="6911" y="9958"/>
                  </a:lnTo>
                  <a:cubicBezTo>
                    <a:pt x="6938" y="10018"/>
                    <a:pt x="6943" y="10078"/>
                    <a:pt x="6943" y="10143"/>
                  </a:cubicBezTo>
                  <a:lnTo>
                    <a:pt x="6943" y="10192"/>
                  </a:lnTo>
                  <a:cubicBezTo>
                    <a:pt x="6949" y="10449"/>
                    <a:pt x="7036" y="10536"/>
                    <a:pt x="7287" y="10542"/>
                  </a:cubicBezTo>
                  <a:cubicBezTo>
                    <a:pt x="7294" y="10541"/>
                    <a:pt x="7302" y="10540"/>
                    <a:pt x="7309" y="10540"/>
                  </a:cubicBezTo>
                  <a:cubicBezTo>
                    <a:pt x="7346" y="10540"/>
                    <a:pt x="7385" y="10552"/>
                    <a:pt x="7412" y="10574"/>
                  </a:cubicBezTo>
                  <a:cubicBezTo>
                    <a:pt x="7434" y="10602"/>
                    <a:pt x="7461" y="10612"/>
                    <a:pt x="7494" y="10618"/>
                  </a:cubicBezTo>
                  <a:cubicBezTo>
                    <a:pt x="7516" y="10612"/>
                    <a:pt x="7538" y="10612"/>
                    <a:pt x="7554" y="10602"/>
                  </a:cubicBezTo>
                  <a:cubicBezTo>
                    <a:pt x="7581" y="10591"/>
                    <a:pt x="7603" y="10580"/>
                    <a:pt x="7625" y="10574"/>
                  </a:cubicBezTo>
                  <a:cubicBezTo>
                    <a:pt x="7647" y="10563"/>
                    <a:pt x="7669" y="10552"/>
                    <a:pt x="7690" y="10542"/>
                  </a:cubicBezTo>
                  <a:cubicBezTo>
                    <a:pt x="7745" y="10520"/>
                    <a:pt x="7783" y="10465"/>
                    <a:pt x="7789" y="10405"/>
                  </a:cubicBezTo>
                  <a:cubicBezTo>
                    <a:pt x="7800" y="10351"/>
                    <a:pt x="7816" y="10302"/>
                    <a:pt x="7832" y="10247"/>
                  </a:cubicBezTo>
                  <a:lnTo>
                    <a:pt x="7838" y="10231"/>
                  </a:lnTo>
                  <a:cubicBezTo>
                    <a:pt x="7870" y="10209"/>
                    <a:pt x="7909" y="10192"/>
                    <a:pt x="7947" y="10171"/>
                  </a:cubicBezTo>
                  <a:cubicBezTo>
                    <a:pt x="7985" y="10154"/>
                    <a:pt x="8018" y="10138"/>
                    <a:pt x="8050" y="10116"/>
                  </a:cubicBezTo>
                  <a:lnTo>
                    <a:pt x="8099" y="10116"/>
                  </a:lnTo>
                  <a:cubicBezTo>
                    <a:pt x="8105" y="10116"/>
                    <a:pt x="8116" y="10111"/>
                    <a:pt x="8121" y="10100"/>
                  </a:cubicBezTo>
                  <a:lnTo>
                    <a:pt x="8187" y="9882"/>
                  </a:lnTo>
                  <a:cubicBezTo>
                    <a:pt x="8192" y="9876"/>
                    <a:pt x="8192" y="9865"/>
                    <a:pt x="8187" y="9860"/>
                  </a:cubicBezTo>
                  <a:cubicBezTo>
                    <a:pt x="8187" y="9854"/>
                    <a:pt x="8176" y="9849"/>
                    <a:pt x="8170" y="9849"/>
                  </a:cubicBezTo>
                  <a:lnTo>
                    <a:pt x="8116" y="9843"/>
                  </a:lnTo>
                  <a:lnTo>
                    <a:pt x="8154" y="9789"/>
                  </a:lnTo>
                  <a:lnTo>
                    <a:pt x="8170" y="9756"/>
                  </a:lnTo>
                  <a:cubicBezTo>
                    <a:pt x="8225" y="9658"/>
                    <a:pt x="8285" y="9549"/>
                    <a:pt x="8274" y="9429"/>
                  </a:cubicBezTo>
                  <a:cubicBezTo>
                    <a:pt x="8263" y="9211"/>
                    <a:pt x="8187" y="9004"/>
                    <a:pt x="8056" y="8829"/>
                  </a:cubicBezTo>
                  <a:cubicBezTo>
                    <a:pt x="8023" y="8791"/>
                    <a:pt x="8001" y="8753"/>
                    <a:pt x="7985" y="8709"/>
                  </a:cubicBezTo>
                  <a:cubicBezTo>
                    <a:pt x="7974" y="8682"/>
                    <a:pt x="7963" y="8655"/>
                    <a:pt x="7947" y="8627"/>
                  </a:cubicBezTo>
                  <a:cubicBezTo>
                    <a:pt x="7936" y="8600"/>
                    <a:pt x="7914" y="8578"/>
                    <a:pt x="7892" y="8562"/>
                  </a:cubicBezTo>
                  <a:cubicBezTo>
                    <a:pt x="7881" y="8545"/>
                    <a:pt x="7865" y="8535"/>
                    <a:pt x="7854" y="8524"/>
                  </a:cubicBezTo>
                  <a:cubicBezTo>
                    <a:pt x="7827" y="8502"/>
                    <a:pt x="7805" y="8480"/>
                    <a:pt x="7789" y="8453"/>
                  </a:cubicBezTo>
                  <a:cubicBezTo>
                    <a:pt x="7761" y="8404"/>
                    <a:pt x="7734" y="8349"/>
                    <a:pt x="7712" y="8295"/>
                  </a:cubicBezTo>
                  <a:cubicBezTo>
                    <a:pt x="7701" y="8267"/>
                    <a:pt x="7690" y="8235"/>
                    <a:pt x="7680" y="8207"/>
                  </a:cubicBezTo>
                  <a:lnTo>
                    <a:pt x="7674" y="8196"/>
                  </a:lnTo>
                  <a:cubicBezTo>
                    <a:pt x="7641" y="8131"/>
                    <a:pt x="7614" y="8071"/>
                    <a:pt x="7581" y="8006"/>
                  </a:cubicBezTo>
                  <a:cubicBezTo>
                    <a:pt x="7565" y="7978"/>
                    <a:pt x="7538" y="7962"/>
                    <a:pt x="7510" y="7956"/>
                  </a:cubicBezTo>
                  <a:cubicBezTo>
                    <a:pt x="7508" y="7954"/>
                    <a:pt x="7505" y="7952"/>
                    <a:pt x="7502" y="7952"/>
                  </a:cubicBezTo>
                  <a:cubicBezTo>
                    <a:pt x="7500" y="7952"/>
                    <a:pt x="7497" y="7954"/>
                    <a:pt x="7494" y="7956"/>
                  </a:cubicBezTo>
                  <a:cubicBezTo>
                    <a:pt x="7461" y="7967"/>
                    <a:pt x="7440" y="7995"/>
                    <a:pt x="7429" y="8027"/>
                  </a:cubicBezTo>
                  <a:cubicBezTo>
                    <a:pt x="7418" y="8071"/>
                    <a:pt x="7407" y="8120"/>
                    <a:pt x="7396" y="8169"/>
                  </a:cubicBezTo>
                  <a:cubicBezTo>
                    <a:pt x="7390" y="8196"/>
                    <a:pt x="7385" y="8218"/>
                    <a:pt x="7380" y="8245"/>
                  </a:cubicBezTo>
                  <a:cubicBezTo>
                    <a:pt x="7380" y="8256"/>
                    <a:pt x="7374" y="8273"/>
                    <a:pt x="7374" y="8289"/>
                  </a:cubicBezTo>
                  <a:cubicBezTo>
                    <a:pt x="7363" y="8355"/>
                    <a:pt x="7352" y="8404"/>
                    <a:pt x="7298" y="8415"/>
                  </a:cubicBezTo>
                  <a:lnTo>
                    <a:pt x="7271" y="8415"/>
                  </a:lnTo>
                  <a:cubicBezTo>
                    <a:pt x="7216" y="8404"/>
                    <a:pt x="7161" y="8371"/>
                    <a:pt x="7123" y="8322"/>
                  </a:cubicBezTo>
                  <a:lnTo>
                    <a:pt x="7112" y="8311"/>
                  </a:lnTo>
                  <a:cubicBezTo>
                    <a:pt x="7101" y="8305"/>
                    <a:pt x="7091" y="8289"/>
                    <a:pt x="7091" y="8284"/>
                  </a:cubicBezTo>
                  <a:cubicBezTo>
                    <a:pt x="7091" y="8267"/>
                    <a:pt x="7085" y="8251"/>
                    <a:pt x="7080" y="8235"/>
                  </a:cubicBezTo>
                  <a:cubicBezTo>
                    <a:pt x="7069" y="8196"/>
                    <a:pt x="7069" y="8158"/>
                    <a:pt x="7074" y="8120"/>
                  </a:cubicBezTo>
                  <a:cubicBezTo>
                    <a:pt x="7096" y="8076"/>
                    <a:pt x="7101" y="8027"/>
                    <a:pt x="7091" y="7984"/>
                  </a:cubicBezTo>
                  <a:cubicBezTo>
                    <a:pt x="7074" y="7951"/>
                    <a:pt x="7036" y="7935"/>
                    <a:pt x="6981" y="7913"/>
                  </a:cubicBezTo>
                  <a:cubicBezTo>
                    <a:pt x="6943" y="7902"/>
                    <a:pt x="6900" y="7896"/>
                    <a:pt x="6861" y="7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3"/>
            <p:cNvSpPr/>
            <p:nvPr/>
          </p:nvSpPr>
          <p:spPr>
            <a:xfrm>
              <a:off x="3101322" y="3477789"/>
              <a:ext cx="1271075" cy="1030000"/>
            </a:xfrm>
            <a:custGeom>
              <a:rect b="b" l="l" r="r" t="t"/>
              <a:pathLst>
                <a:path extrusionOk="0" h="9485" w="11705">
                  <a:moveTo>
                    <a:pt x="9414" y="1"/>
                  </a:moveTo>
                  <a:lnTo>
                    <a:pt x="9414" y="1"/>
                  </a:lnTo>
                  <a:cubicBezTo>
                    <a:pt x="10652" y="2570"/>
                    <a:pt x="9807" y="5657"/>
                    <a:pt x="7434" y="7233"/>
                  </a:cubicBezTo>
                  <a:cubicBezTo>
                    <a:pt x="6469" y="7874"/>
                    <a:pt x="5370" y="8186"/>
                    <a:pt x="4280" y="8186"/>
                  </a:cubicBezTo>
                  <a:cubicBezTo>
                    <a:pt x="2691" y="8186"/>
                    <a:pt x="1120" y="7524"/>
                    <a:pt x="1" y="6256"/>
                  </a:cubicBezTo>
                  <a:lnTo>
                    <a:pt x="1" y="6256"/>
                  </a:lnTo>
                  <a:cubicBezTo>
                    <a:pt x="997" y="8317"/>
                    <a:pt x="3043" y="9484"/>
                    <a:pt x="5149" y="9484"/>
                  </a:cubicBezTo>
                  <a:cubicBezTo>
                    <a:pt x="6226" y="9484"/>
                    <a:pt x="7320" y="9179"/>
                    <a:pt x="8296" y="8531"/>
                  </a:cubicBezTo>
                  <a:cubicBezTo>
                    <a:pt x="11176" y="6616"/>
                    <a:pt x="11705" y="2597"/>
                    <a:pt x="9414" y="1"/>
                  </a:cubicBezTo>
                  <a:close/>
                </a:path>
              </a:pathLst>
            </a:custGeom>
            <a:solidFill>
              <a:srgbClr val="F28428">
                <a:alpha val="44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3"/>
            <p:cNvSpPr/>
            <p:nvPr/>
          </p:nvSpPr>
          <p:spPr>
            <a:xfrm>
              <a:off x="3128036" y="4072450"/>
              <a:ext cx="358790" cy="136392"/>
            </a:xfrm>
            <a:custGeom>
              <a:rect b="b" l="l" r="r" t="t"/>
              <a:pathLst>
                <a:path extrusionOk="0" h="1256" w="3304">
                  <a:moveTo>
                    <a:pt x="873" y="1"/>
                  </a:moveTo>
                  <a:cubicBezTo>
                    <a:pt x="807" y="11"/>
                    <a:pt x="807" y="110"/>
                    <a:pt x="873" y="115"/>
                  </a:cubicBezTo>
                  <a:cubicBezTo>
                    <a:pt x="933" y="115"/>
                    <a:pt x="960" y="148"/>
                    <a:pt x="998" y="191"/>
                  </a:cubicBezTo>
                  <a:cubicBezTo>
                    <a:pt x="1050" y="262"/>
                    <a:pt x="1130" y="298"/>
                    <a:pt x="1210" y="298"/>
                  </a:cubicBezTo>
                  <a:cubicBezTo>
                    <a:pt x="1290" y="298"/>
                    <a:pt x="1369" y="262"/>
                    <a:pt x="1418" y="191"/>
                  </a:cubicBezTo>
                  <a:cubicBezTo>
                    <a:pt x="1456" y="148"/>
                    <a:pt x="1489" y="115"/>
                    <a:pt x="1544" y="115"/>
                  </a:cubicBezTo>
                  <a:cubicBezTo>
                    <a:pt x="1604" y="115"/>
                    <a:pt x="1631" y="148"/>
                    <a:pt x="1669" y="191"/>
                  </a:cubicBezTo>
                  <a:cubicBezTo>
                    <a:pt x="1721" y="262"/>
                    <a:pt x="1801" y="298"/>
                    <a:pt x="1881" y="298"/>
                  </a:cubicBezTo>
                  <a:cubicBezTo>
                    <a:pt x="1961" y="298"/>
                    <a:pt x="2040" y="262"/>
                    <a:pt x="2089" y="191"/>
                  </a:cubicBezTo>
                  <a:cubicBezTo>
                    <a:pt x="2127" y="148"/>
                    <a:pt x="2160" y="115"/>
                    <a:pt x="2214" y="115"/>
                  </a:cubicBezTo>
                  <a:cubicBezTo>
                    <a:pt x="2274" y="115"/>
                    <a:pt x="2302" y="148"/>
                    <a:pt x="2345" y="191"/>
                  </a:cubicBezTo>
                  <a:cubicBezTo>
                    <a:pt x="2394" y="262"/>
                    <a:pt x="2473" y="298"/>
                    <a:pt x="2553" y="298"/>
                  </a:cubicBezTo>
                  <a:cubicBezTo>
                    <a:pt x="2632" y="298"/>
                    <a:pt x="2711" y="262"/>
                    <a:pt x="2760" y="191"/>
                  </a:cubicBezTo>
                  <a:cubicBezTo>
                    <a:pt x="2803" y="148"/>
                    <a:pt x="2831" y="115"/>
                    <a:pt x="2891" y="115"/>
                  </a:cubicBezTo>
                  <a:cubicBezTo>
                    <a:pt x="2945" y="115"/>
                    <a:pt x="2972" y="148"/>
                    <a:pt x="3016" y="191"/>
                  </a:cubicBezTo>
                  <a:cubicBezTo>
                    <a:pt x="3065" y="257"/>
                    <a:pt x="3142" y="295"/>
                    <a:pt x="3223" y="301"/>
                  </a:cubicBezTo>
                  <a:cubicBezTo>
                    <a:pt x="3227" y="301"/>
                    <a:pt x="3230" y="301"/>
                    <a:pt x="3233" y="301"/>
                  </a:cubicBezTo>
                  <a:cubicBezTo>
                    <a:pt x="3303" y="301"/>
                    <a:pt x="3302" y="186"/>
                    <a:pt x="3228" y="186"/>
                  </a:cubicBezTo>
                  <a:cubicBezTo>
                    <a:pt x="3227" y="186"/>
                    <a:pt x="3225" y="186"/>
                    <a:pt x="3223" y="186"/>
                  </a:cubicBezTo>
                  <a:cubicBezTo>
                    <a:pt x="3163" y="186"/>
                    <a:pt x="3136" y="159"/>
                    <a:pt x="3098" y="115"/>
                  </a:cubicBezTo>
                  <a:cubicBezTo>
                    <a:pt x="3046" y="41"/>
                    <a:pt x="2967" y="5"/>
                    <a:pt x="2888" y="5"/>
                  </a:cubicBezTo>
                  <a:cubicBezTo>
                    <a:pt x="2809" y="5"/>
                    <a:pt x="2730" y="41"/>
                    <a:pt x="2678" y="115"/>
                  </a:cubicBezTo>
                  <a:cubicBezTo>
                    <a:pt x="2640" y="153"/>
                    <a:pt x="2607" y="186"/>
                    <a:pt x="2553" y="186"/>
                  </a:cubicBezTo>
                  <a:cubicBezTo>
                    <a:pt x="2493" y="186"/>
                    <a:pt x="2465" y="159"/>
                    <a:pt x="2427" y="115"/>
                  </a:cubicBezTo>
                  <a:cubicBezTo>
                    <a:pt x="2375" y="41"/>
                    <a:pt x="2296" y="5"/>
                    <a:pt x="2217" y="5"/>
                  </a:cubicBezTo>
                  <a:cubicBezTo>
                    <a:pt x="2138" y="5"/>
                    <a:pt x="2059" y="41"/>
                    <a:pt x="2007" y="115"/>
                  </a:cubicBezTo>
                  <a:cubicBezTo>
                    <a:pt x="1969" y="153"/>
                    <a:pt x="1936" y="186"/>
                    <a:pt x="1882" y="186"/>
                  </a:cubicBezTo>
                  <a:cubicBezTo>
                    <a:pt x="1822" y="186"/>
                    <a:pt x="1794" y="153"/>
                    <a:pt x="1756" y="115"/>
                  </a:cubicBezTo>
                  <a:cubicBezTo>
                    <a:pt x="1704" y="41"/>
                    <a:pt x="1624" y="5"/>
                    <a:pt x="1544" y="5"/>
                  </a:cubicBezTo>
                  <a:cubicBezTo>
                    <a:pt x="1464" y="5"/>
                    <a:pt x="1385" y="41"/>
                    <a:pt x="1336" y="115"/>
                  </a:cubicBezTo>
                  <a:cubicBezTo>
                    <a:pt x="1298" y="153"/>
                    <a:pt x="1265" y="186"/>
                    <a:pt x="1211" y="186"/>
                  </a:cubicBezTo>
                  <a:cubicBezTo>
                    <a:pt x="1151" y="186"/>
                    <a:pt x="1124" y="153"/>
                    <a:pt x="1080" y="115"/>
                  </a:cubicBezTo>
                  <a:cubicBezTo>
                    <a:pt x="1036" y="44"/>
                    <a:pt x="955" y="6"/>
                    <a:pt x="873" y="1"/>
                  </a:cubicBezTo>
                  <a:close/>
                  <a:moveTo>
                    <a:pt x="747" y="479"/>
                  </a:moveTo>
                  <a:cubicBezTo>
                    <a:pt x="668" y="479"/>
                    <a:pt x="589" y="516"/>
                    <a:pt x="540" y="590"/>
                  </a:cubicBezTo>
                  <a:cubicBezTo>
                    <a:pt x="496" y="633"/>
                    <a:pt x="469" y="661"/>
                    <a:pt x="409" y="661"/>
                  </a:cubicBezTo>
                  <a:cubicBezTo>
                    <a:pt x="355" y="661"/>
                    <a:pt x="322" y="633"/>
                    <a:pt x="284" y="590"/>
                  </a:cubicBezTo>
                  <a:cubicBezTo>
                    <a:pt x="235" y="524"/>
                    <a:pt x="158" y="481"/>
                    <a:pt x="76" y="481"/>
                  </a:cubicBezTo>
                  <a:cubicBezTo>
                    <a:pt x="0" y="481"/>
                    <a:pt x="0" y="595"/>
                    <a:pt x="76" y="595"/>
                  </a:cubicBezTo>
                  <a:cubicBezTo>
                    <a:pt x="136" y="595"/>
                    <a:pt x="164" y="622"/>
                    <a:pt x="202" y="666"/>
                  </a:cubicBezTo>
                  <a:cubicBezTo>
                    <a:pt x="254" y="740"/>
                    <a:pt x="333" y="776"/>
                    <a:pt x="412" y="776"/>
                  </a:cubicBezTo>
                  <a:cubicBezTo>
                    <a:pt x="491" y="776"/>
                    <a:pt x="570" y="740"/>
                    <a:pt x="622" y="666"/>
                  </a:cubicBezTo>
                  <a:cubicBezTo>
                    <a:pt x="660" y="622"/>
                    <a:pt x="687" y="595"/>
                    <a:pt x="747" y="595"/>
                  </a:cubicBezTo>
                  <a:cubicBezTo>
                    <a:pt x="807" y="595"/>
                    <a:pt x="835" y="622"/>
                    <a:pt x="873" y="666"/>
                  </a:cubicBezTo>
                  <a:cubicBezTo>
                    <a:pt x="925" y="740"/>
                    <a:pt x="1005" y="776"/>
                    <a:pt x="1085" y="776"/>
                  </a:cubicBezTo>
                  <a:cubicBezTo>
                    <a:pt x="1165" y="776"/>
                    <a:pt x="1244" y="740"/>
                    <a:pt x="1293" y="666"/>
                  </a:cubicBezTo>
                  <a:cubicBezTo>
                    <a:pt x="1331" y="622"/>
                    <a:pt x="1364" y="595"/>
                    <a:pt x="1418" y="595"/>
                  </a:cubicBezTo>
                  <a:cubicBezTo>
                    <a:pt x="1478" y="595"/>
                    <a:pt x="1505" y="622"/>
                    <a:pt x="1544" y="666"/>
                  </a:cubicBezTo>
                  <a:cubicBezTo>
                    <a:pt x="1595" y="740"/>
                    <a:pt x="1676" y="776"/>
                    <a:pt x="1756" y="776"/>
                  </a:cubicBezTo>
                  <a:cubicBezTo>
                    <a:pt x="1835" y="776"/>
                    <a:pt x="1914" y="740"/>
                    <a:pt x="1964" y="666"/>
                  </a:cubicBezTo>
                  <a:cubicBezTo>
                    <a:pt x="2002" y="622"/>
                    <a:pt x="2034" y="595"/>
                    <a:pt x="2089" y="595"/>
                  </a:cubicBezTo>
                  <a:cubicBezTo>
                    <a:pt x="2149" y="595"/>
                    <a:pt x="2176" y="622"/>
                    <a:pt x="2220" y="666"/>
                  </a:cubicBezTo>
                  <a:cubicBezTo>
                    <a:pt x="2269" y="731"/>
                    <a:pt x="2345" y="775"/>
                    <a:pt x="2427" y="775"/>
                  </a:cubicBezTo>
                  <a:cubicBezTo>
                    <a:pt x="2493" y="770"/>
                    <a:pt x="2493" y="671"/>
                    <a:pt x="2427" y="661"/>
                  </a:cubicBezTo>
                  <a:cubicBezTo>
                    <a:pt x="2367" y="661"/>
                    <a:pt x="2340" y="633"/>
                    <a:pt x="2302" y="590"/>
                  </a:cubicBezTo>
                  <a:cubicBezTo>
                    <a:pt x="2250" y="516"/>
                    <a:pt x="2169" y="479"/>
                    <a:pt x="2090" y="479"/>
                  </a:cubicBezTo>
                  <a:cubicBezTo>
                    <a:pt x="2010" y="479"/>
                    <a:pt x="1931" y="516"/>
                    <a:pt x="1882" y="590"/>
                  </a:cubicBezTo>
                  <a:cubicBezTo>
                    <a:pt x="1844" y="633"/>
                    <a:pt x="1811" y="661"/>
                    <a:pt x="1756" y="661"/>
                  </a:cubicBezTo>
                  <a:cubicBezTo>
                    <a:pt x="1696" y="661"/>
                    <a:pt x="1669" y="633"/>
                    <a:pt x="1631" y="590"/>
                  </a:cubicBezTo>
                  <a:cubicBezTo>
                    <a:pt x="1579" y="516"/>
                    <a:pt x="1499" y="479"/>
                    <a:pt x="1419" y="479"/>
                  </a:cubicBezTo>
                  <a:cubicBezTo>
                    <a:pt x="1339" y="479"/>
                    <a:pt x="1260" y="516"/>
                    <a:pt x="1211" y="590"/>
                  </a:cubicBezTo>
                  <a:cubicBezTo>
                    <a:pt x="1173" y="633"/>
                    <a:pt x="1140" y="661"/>
                    <a:pt x="1085" y="661"/>
                  </a:cubicBezTo>
                  <a:cubicBezTo>
                    <a:pt x="1025" y="661"/>
                    <a:pt x="998" y="633"/>
                    <a:pt x="955" y="590"/>
                  </a:cubicBezTo>
                  <a:cubicBezTo>
                    <a:pt x="905" y="516"/>
                    <a:pt x="826" y="479"/>
                    <a:pt x="747" y="479"/>
                  </a:cubicBezTo>
                  <a:close/>
                  <a:moveTo>
                    <a:pt x="709" y="955"/>
                  </a:moveTo>
                  <a:cubicBezTo>
                    <a:pt x="644" y="966"/>
                    <a:pt x="644" y="1064"/>
                    <a:pt x="709" y="1070"/>
                  </a:cubicBezTo>
                  <a:cubicBezTo>
                    <a:pt x="769" y="1070"/>
                    <a:pt x="796" y="1102"/>
                    <a:pt x="835" y="1140"/>
                  </a:cubicBezTo>
                  <a:cubicBezTo>
                    <a:pt x="886" y="1214"/>
                    <a:pt x="967" y="1251"/>
                    <a:pt x="1047" y="1251"/>
                  </a:cubicBezTo>
                  <a:cubicBezTo>
                    <a:pt x="1126" y="1251"/>
                    <a:pt x="1205" y="1214"/>
                    <a:pt x="1255" y="1140"/>
                  </a:cubicBezTo>
                  <a:cubicBezTo>
                    <a:pt x="1293" y="1102"/>
                    <a:pt x="1325" y="1070"/>
                    <a:pt x="1380" y="1070"/>
                  </a:cubicBezTo>
                  <a:cubicBezTo>
                    <a:pt x="1440" y="1070"/>
                    <a:pt x="1467" y="1102"/>
                    <a:pt x="1505" y="1140"/>
                  </a:cubicBezTo>
                  <a:cubicBezTo>
                    <a:pt x="1557" y="1214"/>
                    <a:pt x="1638" y="1251"/>
                    <a:pt x="1717" y="1251"/>
                  </a:cubicBezTo>
                  <a:cubicBezTo>
                    <a:pt x="1797" y="1251"/>
                    <a:pt x="1876" y="1214"/>
                    <a:pt x="1925" y="1140"/>
                  </a:cubicBezTo>
                  <a:cubicBezTo>
                    <a:pt x="1964" y="1102"/>
                    <a:pt x="1996" y="1070"/>
                    <a:pt x="2051" y="1070"/>
                  </a:cubicBezTo>
                  <a:cubicBezTo>
                    <a:pt x="2111" y="1070"/>
                    <a:pt x="2138" y="1102"/>
                    <a:pt x="2182" y="1146"/>
                  </a:cubicBezTo>
                  <a:cubicBezTo>
                    <a:pt x="2231" y="1217"/>
                    <a:pt x="2310" y="1252"/>
                    <a:pt x="2389" y="1252"/>
                  </a:cubicBezTo>
                  <a:cubicBezTo>
                    <a:pt x="2468" y="1252"/>
                    <a:pt x="2547" y="1217"/>
                    <a:pt x="2596" y="1146"/>
                  </a:cubicBezTo>
                  <a:cubicBezTo>
                    <a:pt x="2640" y="1102"/>
                    <a:pt x="2667" y="1070"/>
                    <a:pt x="2722" y="1070"/>
                  </a:cubicBezTo>
                  <a:cubicBezTo>
                    <a:pt x="2782" y="1070"/>
                    <a:pt x="2809" y="1102"/>
                    <a:pt x="2852" y="1146"/>
                  </a:cubicBezTo>
                  <a:cubicBezTo>
                    <a:pt x="2902" y="1211"/>
                    <a:pt x="2978" y="1250"/>
                    <a:pt x="3060" y="1255"/>
                  </a:cubicBezTo>
                  <a:cubicBezTo>
                    <a:pt x="3061" y="1255"/>
                    <a:pt x="3063" y="1255"/>
                    <a:pt x="3065" y="1255"/>
                  </a:cubicBezTo>
                  <a:cubicBezTo>
                    <a:pt x="3138" y="1255"/>
                    <a:pt x="3140" y="1140"/>
                    <a:pt x="3069" y="1140"/>
                  </a:cubicBezTo>
                  <a:cubicBezTo>
                    <a:pt x="3066" y="1140"/>
                    <a:pt x="3063" y="1140"/>
                    <a:pt x="3060" y="1140"/>
                  </a:cubicBezTo>
                  <a:cubicBezTo>
                    <a:pt x="3000" y="1140"/>
                    <a:pt x="2972" y="1108"/>
                    <a:pt x="2934" y="1064"/>
                  </a:cubicBezTo>
                  <a:cubicBezTo>
                    <a:pt x="2882" y="993"/>
                    <a:pt x="2803" y="958"/>
                    <a:pt x="2724" y="958"/>
                  </a:cubicBezTo>
                  <a:cubicBezTo>
                    <a:pt x="2645" y="958"/>
                    <a:pt x="2566" y="993"/>
                    <a:pt x="2514" y="1064"/>
                  </a:cubicBezTo>
                  <a:cubicBezTo>
                    <a:pt x="2476" y="1108"/>
                    <a:pt x="2449" y="1140"/>
                    <a:pt x="2389" y="1140"/>
                  </a:cubicBezTo>
                  <a:cubicBezTo>
                    <a:pt x="2329" y="1140"/>
                    <a:pt x="2302" y="1108"/>
                    <a:pt x="2263" y="1064"/>
                  </a:cubicBezTo>
                  <a:cubicBezTo>
                    <a:pt x="2212" y="993"/>
                    <a:pt x="2131" y="958"/>
                    <a:pt x="2051" y="958"/>
                  </a:cubicBezTo>
                  <a:cubicBezTo>
                    <a:pt x="1972" y="958"/>
                    <a:pt x="1893" y="993"/>
                    <a:pt x="1844" y="1064"/>
                  </a:cubicBezTo>
                  <a:cubicBezTo>
                    <a:pt x="1805" y="1108"/>
                    <a:pt x="1778" y="1140"/>
                    <a:pt x="1718" y="1140"/>
                  </a:cubicBezTo>
                  <a:cubicBezTo>
                    <a:pt x="1658" y="1140"/>
                    <a:pt x="1631" y="1108"/>
                    <a:pt x="1593" y="1064"/>
                  </a:cubicBezTo>
                  <a:cubicBezTo>
                    <a:pt x="1541" y="993"/>
                    <a:pt x="1460" y="958"/>
                    <a:pt x="1381" y="958"/>
                  </a:cubicBezTo>
                  <a:cubicBezTo>
                    <a:pt x="1301" y="958"/>
                    <a:pt x="1222" y="993"/>
                    <a:pt x="1173" y="1064"/>
                  </a:cubicBezTo>
                  <a:cubicBezTo>
                    <a:pt x="1135" y="1108"/>
                    <a:pt x="1102" y="1140"/>
                    <a:pt x="1047" y="1140"/>
                  </a:cubicBezTo>
                  <a:cubicBezTo>
                    <a:pt x="987" y="1140"/>
                    <a:pt x="960" y="1108"/>
                    <a:pt x="922" y="1064"/>
                  </a:cubicBezTo>
                  <a:cubicBezTo>
                    <a:pt x="873" y="999"/>
                    <a:pt x="791" y="960"/>
                    <a:pt x="709" y="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3"/>
            <p:cNvSpPr/>
            <p:nvPr/>
          </p:nvSpPr>
          <p:spPr>
            <a:xfrm>
              <a:off x="3526900" y="3401339"/>
              <a:ext cx="229673" cy="79598"/>
            </a:xfrm>
            <a:custGeom>
              <a:rect b="b" l="l" r="r" t="t"/>
              <a:pathLst>
                <a:path extrusionOk="0" h="733" w="2115">
                  <a:moveTo>
                    <a:pt x="1210" y="0"/>
                  </a:moveTo>
                  <a:cubicBezTo>
                    <a:pt x="986" y="0"/>
                    <a:pt x="720" y="157"/>
                    <a:pt x="636" y="410"/>
                  </a:cubicBezTo>
                  <a:cubicBezTo>
                    <a:pt x="572" y="293"/>
                    <a:pt x="493" y="247"/>
                    <a:pt x="413" y="247"/>
                  </a:cubicBezTo>
                  <a:cubicBezTo>
                    <a:pt x="210" y="247"/>
                    <a:pt x="1" y="544"/>
                    <a:pt x="36" y="732"/>
                  </a:cubicBezTo>
                  <a:lnTo>
                    <a:pt x="2026" y="732"/>
                  </a:lnTo>
                  <a:cubicBezTo>
                    <a:pt x="2115" y="445"/>
                    <a:pt x="1970" y="275"/>
                    <a:pt x="1796" y="275"/>
                  </a:cubicBezTo>
                  <a:cubicBezTo>
                    <a:pt x="1712" y="275"/>
                    <a:pt x="1621" y="314"/>
                    <a:pt x="1546" y="400"/>
                  </a:cubicBezTo>
                  <a:cubicBezTo>
                    <a:pt x="1567" y="120"/>
                    <a:pt x="1405" y="0"/>
                    <a:pt x="1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3"/>
            <p:cNvSpPr/>
            <p:nvPr/>
          </p:nvSpPr>
          <p:spPr>
            <a:xfrm>
              <a:off x="3299179" y="3476269"/>
              <a:ext cx="276368" cy="95887"/>
            </a:xfrm>
            <a:custGeom>
              <a:rect b="b" l="l" r="r" t="t"/>
              <a:pathLst>
                <a:path extrusionOk="0" h="883" w="2545">
                  <a:moveTo>
                    <a:pt x="1455" y="0"/>
                  </a:moveTo>
                  <a:cubicBezTo>
                    <a:pt x="1186" y="0"/>
                    <a:pt x="866" y="190"/>
                    <a:pt x="764" y="495"/>
                  </a:cubicBezTo>
                  <a:cubicBezTo>
                    <a:pt x="688" y="353"/>
                    <a:pt x="593" y="297"/>
                    <a:pt x="496" y="297"/>
                  </a:cubicBezTo>
                  <a:cubicBezTo>
                    <a:pt x="252" y="297"/>
                    <a:pt x="1" y="655"/>
                    <a:pt x="44" y="882"/>
                  </a:cubicBezTo>
                  <a:lnTo>
                    <a:pt x="2438" y="882"/>
                  </a:lnTo>
                  <a:cubicBezTo>
                    <a:pt x="2545" y="537"/>
                    <a:pt x="2369" y="333"/>
                    <a:pt x="2160" y="333"/>
                  </a:cubicBezTo>
                  <a:cubicBezTo>
                    <a:pt x="2059" y="333"/>
                    <a:pt x="1949" y="381"/>
                    <a:pt x="1860" y="484"/>
                  </a:cubicBezTo>
                  <a:cubicBezTo>
                    <a:pt x="1886" y="145"/>
                    <a:pt x="1690" y="0"/>
                    <a:pt x="1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3"/>
            <p:cNvSpPr/>
            <p:nvPr/>
          </p:nvSpPr>
          <p:spPr>
            <a:xfrm>
              <a:off x="4185737" y="3865796"/>
              <a:ext cx="211538" cy="212081"/>
            </a:xfrm>
            <a:custGeom>
              <a:rect b="b" l="l" r="r" t="t"/>
              <a:pathLst>
                <a:path extrusionOk="0" h="1953" w="1948">
                  <a:moveTo>
                    <a:pt x="1948" y="120"/>
                  </a:moveTo>
                  <a:cubicBezTo>
                    <a:pt x="1942" y="300"/>
                    <a:pt x="1893" y="480"/>
                    <a:pt x="1806" y="638"/>
                  </a:cubicBezTo>
                  <a:cubicBezTo>
                    <a:pt x="1670" y="895"/>
                    <a:pt x="1490" y="1129"/>
                    <a:pt x="1271" y="1320"/>
                  </a:cubicBezTo>
                  <a:cubicBezTo>
                    <a:pt x="1261" y="1336"/>
                    <a:pt x="1250" y="1347"/>
                    <a:pt x="1250" y="1369"/>
                  </a:cubicBezTo>
                  <a:cubicBezTo>
                    <a:pt x="1228" y="1462"/>
                    <a:pt x="1217" y="1555"/>
                    <a:pt x="1195" y="1653"/>
                  </a:cubicBezTo>
                  <a:cubicBezTo>
                    <a:pt x="1195" y="1669"/>
                    <a:pt x="1184" y="1685"/>
                    <a:pt x="1173" y="1696"/>
                  </a:cubicBezTo>
                  <a:cubicBezTo>
                    <a:pt x="1097" y="1773"/>
                    <a:pt x="1015" y="1844"/>
                    <a:pt x="939" y="1920"/>
                  </a:cubicBezTo>
                  <a:cubicBezTo>
                    <a:pt x="901" y="1953"/>
                    <a:pt x="890" y="1953"/>
                    <a:pt x="873" y="1904"/>
                  </a:cubicBezTo>
                  <a:cubicBezTo>
                    <a:pt x="841" y="1811"/>
                    <a:pt x="802" y="1724"/>
                    <a:pt x="770" y="1631"/>
                  </a:cubicBezTo>
                  <a:cubicBezTo>
                    <a:pt x="764" y="1615"/>
                    <a:pt x="759" y="1609"/>
                    <a:pt x="737" y="1609"/>
                  </a:cubicBezTo>
                  <a:cubicBezTo>
                    <a:pt x="682" y="1609"/>
                    <a:pt x="628" y="1604"/>
                    <a:pt x="573" y="1604"/>
                  </a:cubicBezTo>
                  <a:cubicBezTo>
                    <a:pt x="557" y="1604"/>
                    <a:pt x="546" y="1604"/>
                    <a:pt x="535" y="1615"/>
                  </a:cubicBezTo>
                  <a:cubicBezTo>
                    <a:pt x="502" y="1647"/>
                    <a:pt x="475" y="1680"/>
                    <a:pt x="442" y="1713"/>
                  </a:cubicBezTo>
                  <a:cubicBezTo>
                    <a:pt x="426" y="1729"/>
                    <a:pt x="410" y="1735"/>
                    <a:pt x="393" y="1713"/>
                  </a:cubicBezTo>
                  <a:cubicBezTo>
                    <a:pt x="372" y="1691"/>
                    <a:pt x="339" y="1658"/>
                    <a:pt x="312" y="1631"/>
                  </a:cubicBezTo>
                  <a:cubicBezTo>
                    <a:pt x="295" y="1620"/>
                    <a:pt x="295" y="1593"/>
                    <a:pt x="312" y="1582"/>
                  </a:cubicBezTo>
                  <a:cubicBezTo>
                    <a:pt x="339" y="1549"/>
                    <a:pt x="361" y="1511"/>
                    <a:pt x="388" y="1484"/>
                  </a:cubicBezTo>
                  <a:cubicBezTo>
                    <a:pt x="399" y="1473"/>
                    <a:pt x="399" y="1462"/>
                    <a:pt x="393" y="1445"/>
                  </a:cubicBezTo>
                  <a:cubicBezTo>
                    <a:pt x="383" y="1402"/>
                    <a:pt x="366" y="1358"/>
                    <a:pt x="355" y="1309"/>
                  </a:cubicBezTo>
                  <a:cubicBezTo>
                    <a:pt x="355" y="1293"/>
                    <a:pt x="350" y="1282"/>
                    <a:pt x="333" y="1282"/>
                  </a:cubicBezTo>
                  <a:lnTo>
                    <a:pt x="44" y="1195"/>
                  </a:lnTo>
                  <a:cubicBezTo>
                    <a:pt x="6" y="1184"/>
                    <a:pt x="1" y="1173"/>
                    <a:pt x="28" y="1140"/>
                  </a:cubicBezTo>
                  <a:cubicBezTo>
                    <a:pt x="93" y="1053"/>
                    <a:pt x="170" y="971"/>
                    <a:pt x="241" y="884"/>
                  </a:cubicBezTo>
                  <a:cubicBezTo>
                    <a:pt x="252" y="873"/>
                    <a:pt x="263" y="862"/>
                    <a:pt x="279" y="856"/>
                  </a:cubicBezTo>
                  <a:cubicBezTo>
                    <a:pt x="372" y="829"/>
                    <a:pt x="464" y="807"/>
                    <a:pt x="557" y="780"/>
                  </a:cubicBezTo>
                  <a:cubicBezTo>
                    <a:pt x="579" y="775"/>
                    <a:pt x="595" y="758"/>
                    <a:pt x="606" y="747"/>
                  </a:cubicBezTo>
                  <a:cubicBezTo>
                    <a:pt x="802" y="491"/>
                    <a:pt x="1048" y="289"/>
                    <a:pt x="1331" y="142"/>
                  </a:cubicBezTo>
                  <a:cubicBezTo>
                    <a:pt x="1495" y="49"/>
                    <a:pt x="1675" y="0"/>
                    <a:pt x="1866" y="0"/>
                  </a:cubicBezTo>
                  <a:cubicBezTo>
                    <a:pt x="1937" y="0"/>
                    <a:pt x="1942" y="0"/>
                    <a:pt x="1948" y="77"/>
                  </a:cubicBezTo>
                  <a:cubicBezTo>
                    <a:pt x="1948" y="87"/>
                    <a:pt x="1948" y="104"/>
                    <a:pt x="1948" y="120"/>
                  </a:cubicBezTo>
                  <a:close/>
                  <a:moveTo>
                    <a:pt x="1348" y="802"/>
                  </a:moveTo>
                  <a:cubicBezTo>
                    <a:pt x="1348" y="687"/>
                    <a:pt x="1261" y="600"/>
                    <a:pt x="1151" y="600"/>
                  </a:cubicBezTo>
                  <a:cubicBezTo>
                    <a:pt x="1042" y="600"/>
                    <a:pt x="955" y="693"/>
                    <a:pt x="955" y="802"/>
                  </a:cubicBezTo>
                  <a:cubicBezTo>
                    <a:pt x="955" y="1064"/>
                    <a:pt x="1348" y="1064"/>
                    <a:pt x="1348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3"/>
            <p:cNvSpPr/>
            <p:nvPr/>
          </p:nvSpPr>
          <p:spPr>
            <a:xfrm>
              <a:off x="3011949" y="4091563"/>
              <a:ext cx="1169215" cy="439474"/>
            </a:xfrm>
            <a:custGeom>
              <a:rect b="b" l="l" r="r" t="t"/>
              <a:pathLst>
                <a:path extrusionOk="0" h="4047" w="10767">
                  <a:moveTo>
                    <a:pt x="10690" y="0"/>
                  </a:moveTo>
                  <a:cubicBezTo>
                    <a:pt x="10672" y="0"/>
                    <a:pt x="10654" y="7"/>
                    <a:pt x="10641" y="21"/>
                  </a:cubicBezTo>
                  <a:cubicBezTo>
                    <a:pt x="7274" y="3259"/>
                    <a:pt x="4710" y="3912"/>
                    <a:pt x="3194" y="3912"/>
                  </a:cubicBezTo>
                  <a:cubicBezTo>
                    <a:pt x="2718" y="3912"/>
                    <a:pt x="2345" y="3848"/>
                    <a:pt x="2084" y="3779"/>
                  </a:cubicBezTo>
                  <a:cubicBezTo>
                    <a:pt x="1102" y="3522"/>
                    <a:pt x="376" y="2911"/>
                    <a:pt x="142" y="2142"/>
                  </a:cubicBezTo>
                  <a:cubicBezTo>
                    <a:pt x="133" y="2112"/>
                    <a:pt x="107" y="2096"/>
                    <a:pt x="78" y="2096"/>
                  </a:cubicBezTo>
                  <a:cubicBezTo>
                    <a:pt x="70" y="2096"/>
                    <a:pt x="62" y="2097"/>
                    <a:pt x="55" y="2099"/>
                  </a:cubicBezTo>
                  <a:cubicBezTo>
                    <a:pt x="22" y="2110"/>
                    <a:pt x="0" y="2148"/>
                    <a:pt x="11" y="2181"/>
                  </a:cubicBezTo>
                  <a:cubicBezTo>
                    <a:pt x="256" y="2999"/>
                    <a:pt x="1020" y="3642"/>
                    <a:pt x="2045" y="3910"/>
                  </a:cubicBezTo>
                  <a:cubicBezTo>
                    <a:pt x="2403" y="3998"/>
                    <a:pt x="2765" y="4046"/>
                    <a:pt x="3132" y="4046"/>
                  </a:cubicBezTo>
                  <a:cubicBezTo>
                    <a:pt x="3152" y="4046"/>
                    <a:pt x="3171" y="4046"/>
                    <a:pt x="3191" y="4046"/>
                  </a:cubicBezTo>
                  <a:cubicBezTo>
                    <a:pt x="4734" y="4046"/>
                    <a:pt x="7336" y="3386"/>
                    <a:pt x="10739" y="119"/>
                  </a:cubicBezTo>
                  <a:cubicBezTo>
                    <a:pt x="10766" y="92"/>
                    <a:pt x="10766" y="48"/>
                    <a:pt x="10739" y="21"/>
                  </a:cubicBezTo>
                  <a:cubicBezTo>
                    <a:pt x="10725" y="7"/>
                    <a:pt x="10707" y="0"/>
                    <a:pt x="10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1" name="Google Shape;1801;p23"/>
          <p:cNvGrpSpPr/>
          <p:nvPr/>
        </p:nvGrpSpPr>
        <p:grpSpPr>
          <a:xfrm>
            <a:off x="457124" y="3262975"/>
            <a:ext cx="2276882" cy="1145725"/>
            <a:chOff x="6392025" y="1169363"/>
            <a:chExt cx="2317201" cy="1145725"/>
          </a:xfrm>
        </p:grpSpPr>
        <p:sp>
          <p:nvSpPr>
            <p:cNvPr id="1802" name="Google Shape;1802;p23"/>
            <p:cNvSpPr txBox="1"/>
            <p:nvPr/>
          </p:nvSpPr>
          <p:spPr>
            <a:xfrm>
              <a:off x="6392025" y="1169363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 p.m. - 05 p.m.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3" name="Google Shape;1803;p23"/>
            <p:cNvSpPr txBox="1"/>
            <p:nvPr/>
          </p:nvSpPr>
          <p:spPr>
            <a:xfrm>
              <a:off x="6392026" y="1461288"/>
              <a:ext cx="2317200" cy="8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It’s terribly hot—even hotter than Mercury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04" name="Google Shape;1804;p23"/>
          <p:cNvGrpSpPr/>
          <p:nvPr/>
        </p:nvGrpSpPr>
        <p:grpSpPr>
          <a:xfrm>
            <a:off x="6412454" y="1380744"/>
            <a:ext cx="2277008" cy="1083913"/>
            <a:chOff x="6404050" y="1421350"/>
            <a:chExt cx="2277008" cy="1083913"/>
          </a:xfrm>
        </p:grpSpPr>
        <p:sp>
          <p:nvSpPr>
            <p:cNvPr id="1805" name="Google Shape;1805;p23"/>
            <p:cNvSpPr txBox="1"/>
            <p:nvPr/>
          </p:nvSpPr>
          <p:spPr>
            <a:xfrm>
              <a:off x="7005558" y="1421350"/>
              <a:ext cx="16755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</a:t>
              </a: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 a.m. - 12 a.m.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06" name="Google Shape;1806;p23"/>
            <p:cNvSpPr txBox="1"/>
            <p:nvPr/>
          </p:nvSpPr>
          <p:spPr>
            <a:xfrm>
              <a:off x="6404050" y="1652963"/>
              <a:ext cx="2277000" cy="8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The planet’s name has nothing to do with the liquid metal, since it was named after the Roman messenger god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07" name="Google Shape;1807;p23"/>
          <p:cNvGrpSpPr/>
          <p:nvPr/>
        </p:nvGrpSpPr>
        <p:grpSpPr>
          <a:xfrm>
            <a:off x="4836646" y="3268203"/>
            <a:ext cx="1459385" cy="1385438"/>
            <a:chOff x="4836646" y="3268203"/>
            <a:chExt cx="1459385" cy="1385438"/>
          </a:xfrm>
        </p:grpSpPr>
        <p:sp>
          <p:nvSpPr>
            <p:cNvPr id="1808" name="Google Shape;1808;p23"/>
            <p:cNvSpPr/>
            <p:nvPr/>
          </p:nvSpPr>
          <p:spPr>
            <a:xfrm>
              <a:off x="5953096" y="4378685"/>
              <a:ext cx="320456" cy="274956"/>
            </a:xfrm>
            <a:custGeom>
              <a:rect b="b" l="l" r="r" t="t"/>
              <a:pathLst>
                <a:path extrusionOk="0" h="2532" w="2951">
                  <a:moveTo>
                    <a:pt x="1691" y="0"/>
                  </a:moveTo>
                  <a:cubicBezTo>
                    <a:pt x="562" y="0"/>
                    <a:pt x="0" y="1364"/>
                    <a:pt x="796" y="2160"/>
                  </a:cubicBezTo>
                  <a:cubicBezTo>
                    <a:pt x="1053" y="2417"/>
                    <a:pt x="1369" y="2532"/>
                    <a:pt x="1679" y="2532"/>
                  </a:cubicBezTo>
                  <a:cubicBezTo>
                    <a:pt x="2328" y="2532"/>
                    <a:pt x="2951" y="2026"/>
                    <a:pt x="2951" y="1266"/>
                  </a:cubicBezTo>
                  <a:cubicBezTo>
                    <a:pt x="2951" y="567"/>
                    <a:pt x="2389" y="0"/>
                    <a:pt x="1691" y="0"/>
                  </a:cubicBez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6018795" y="4398775"/>
              <a:ext cx="277237" cy="254215"/>
            </a:xfrm>
            <a:custGeom>
              <a:rect b="b" l="l" r="r" t="t"/>
              <a:pathLst>
                <a:path extrusionOk="0" h="2341" w="2553">
                  <a:moveTo>
                    <a:pt x="1746" y="1"/>
                  </a:moveTo>
                  <a:lnTo>
                    <a:pt x="1746" y="1"/>
                  </a:lnTo>
                  <a:cubicBezTo>
                    <a:pt x="2040" y="502"/>
                    <a:pt x="1958" y="1141"/>
                    <a:pt x="1544" y="1550"/>
                  </a:cubicBezTo>
                  <a:cubicBezTo>
                    <a:pt x="1303" y="1787"/>
                    <a:pt x="982" y="1911"/>
                    <a:pt x="658" y="1911"/>
                  </a:cubicBezTo>
                  <a:cubicBezTo>
                    <a:pt x="431" y="1911"/>
                    <a:pt x="203" y="1850"/>
                    <a:pt x="0" y="1724"/>
                  </a:cubicBezTo>
                  <a:lnTo>
                    <a:pt x="0" y="1724"/>
                  </a:lnTo>
                  <a:cubicBezTo>
                    <a:pt x="238" y="2127"/>
                    <a:pt x="658" y="2340"/>
                    <a:pt x="1083" y="2340"/>
                  </a:cubicBezTo>
                  <a:cubicBezTo>
                    <a:pt x="1400" y="2340"/>
                    <a:pt x="1720" y="2222"/>
                    <a:pt x="1969" y="1975"/>
                  </a:cubicBezTo>
                  <a:cubicBezTo>
                    <a:pt x="2553" y="1402"/>
                    <a:pt x="2444" y="432"/>
                    <a:pt x="17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6031175" y="4516057"/>
              <a:ext cx="52233" cy="44414"/>
            </a:xfrm>
            <a:custGeom>
              <a:rect b="b" l="l" r="r" t="t"/>
              <a:pathLst>
                <a:path extrusionOk="0" h="409" w="481">
                  <a:moveTo>
                    <a:pt x="274" y="1"/>
                  </a:moveTo>
                  <a:cubicBezTo>
                    <a:pt x="94" y="1"/>
                    <a:pt x="1" y="219"/>
                    <a:pt x="126" y="350"/>
                  </a:cubicBezTo>
                  <a:cubicBezTo>
                    <a:pt x="169" y="390"/>
                    <a:pt x="221" y="408"/>
                    <a:pt x="272" y="408"/>
                  </a:cubicBezTo>
                  <a:cubicBezTo>
                    <a:pt x="378" y="408"/>
                    <a:pt x="481" y="328"/>
                    <a:pt x="481" y="202"/>
                  </a:cubicBezTo>
                  <a:cubicBezTo>
                    <a:pt x="481" y="88"/>
                    <a:pt x="388" y="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6021727" y="4478157"/>
              <a:ext cx="34532" cy="29429"/>
            </a:xfrm>
            <a:custGeom>
              <a:rect b="b" l="l" r="r" t="t"/>
              <a:pathLst>
                <a:path extrusionOk="0" h="271" w="318">
                  <a:moveTo>
                    <a:pt x="181" y="0"/>
                  </a:moveTo>
                  <a:cubicBezTo>
                    <a:pt x="61" y="0"/>
                    <a:pt x="1" y="142"/>
                    <a:pt x="88" y="230"/>
                  </a:cubicBezTo>
                  <a:cubicBezTo>
                    <a:pt x="115" y="258"/>
                    <a:pt x="149" y="271"/>
                    <a:pt x="182" y="271"/>
                  </a:cubicBezTo>
                  <a:cubicBezTo>
                    <a:pt x="251" y="271"/>
                    <a:pt x="317" y="217"/>
                    <a:pt x="317" y="137"/>
                  </a:cubicBezTo>
                  <a:cubicBezTo>
                    <a:pt x="317" y="60"/>
                    <a:pt x="257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6175713" y="4414738"/>
              <a:ext cx="26171" cy="22044"/>
            </a:xfrm>
            <a:custGeom>
              <a:rect b="b" l="l" r="r" t="t"/>
              <a:pathLst>
                <a:path extrusionOk="0" h="203" w="241">
                  <a:moveTo>
                    <a:pt x="137" y="1"/>
                  </a:moveTo>
                  <a:cubicBezTo>
                    <a:pt x="50" y="1"/>
                    <a:pt x="1" y="110"/>
                    <a:pt x="66" y="175"/>
                  </a:cubicBezTo>
                  <a:cubicBezTo>
                    <a:pt x="87" y="194"/>
                    <a:pt x="112" y="203"/>
                    <a:pt x="136" y="203"/>
                  </a:cubicBezTo>
                  <a:cubicBezTo>
                    <a:pt x="190" y="203"/>
                    <a:pt x="241" y="163"/>
                    <a:pt x="241" y="99"/>
                  </a:cubicBezTo>
                  <a:cubicBezTo>
                    <a:pt x="241" y="45"/>
                    <a:pt x="192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3"/>
            <p:cNvSpPr/>
            <p:nvPr/>
          </p:nvSpPr>
          <p:spPr>
            <a:xfrm>
              <a:off x="4836646" y="3268203"/>
              <a:ext cx="1287690" cy="1238932"/>
            </a:xfrm>
            <a:custGeom>
              <a:rect b="b" l="l" r="r" t="t"/>
              <a:pathLst>
                <a:path extrusionOk="0" h="11409" w="11858">
                  <a:moveTo>
                    <a:pt x="6152" y="0"/>
                  </a:moveTo>
                  <a:cubicBezTo>
                    <a:pt x="3846" y="0"/>
                    <a:pt x="1762" y="1391"/>
                    <a:pt x="884" y="3523"/>
                  </a:cubicBezTo>
                  <a:cubicBezTo>
                    <a:pt x="1" y="5656"/>
                    <a:pt x="486" y="8110"/>
                    <a:pt x="2117" y="9741"/>
                  </a:cubicBezTo>
                  <a:cubicBezTo>
                    <a:pt x="3210" y="10831"/>
                    <a:pt x="4666" y="11409"/>
                    <a:pt x="6149" y="11409"/>
                  </a:cubicBezTo>
                  <a:cubicBezTo>
                    <a:pt x="6885" y="11409"/>
                    <a:pt x="7627" y="11266"/>
                    <a:pt x="8334" y="10973"/>
                  </a:cubicBezTo>
                  <a:cubicBezTo>
                    <a:pt x="10467" y="10090"/>
                    <a:pt x="11857" y="8012"/>
                    <a:pt x="11857" y="5705"/>
                  </a:cubicBezTo>
                  <a:cubicBezTo>
                    <a:pt x="11857" y="2553"/>
                    <a:pt x="9299" y="0"/>
                    <a:pt x="6152" y="0"/>
                  </a:cubicBezTo>
                  <a:close/>
                </a:path>
              </a:pathLst>
            </a:custGeom>
            <a:solidFill>
              <a:srgbClr val="CE9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3"/>
            <p:cNvSpPr/>
            <p:nvPr/>
          </p:nvSpPr>
          <p:spPr>
            <a:xfrm>
              <a:off x="4891160" y="3334554"/>
              <a:ext cx="564464" cy="1102865"/>
            </a:xfrm>
            <a:custGeom>
              <a:rect b="b" l="l" r="r" t="t"/>
              <a:pathLst>
                <a:path extrusionOk="0" h="10156" w="5198">
                  <a:moveTo>
                    <a:pt x="3093" y="0"/>
                  </a:moveTo>
                  <a:cubicBezTo>
                    <a:pt x="2880" y="104"/>
                    <a:pt x="2673" y="224"/>
                    <a:pt x="2471" y="360"/>
                  </a:cubicBezTo>
                  <a:cubicBezTo>
                    <a:pt x="2471" y="382"/>
                    <a:pt x="2476" y="398"/>
                    <a:pt x="2487" y="420"/>
                  </a:cubicBezTo>
                  <a:cubicBezTo>
                    <a:pt x="2498" y="442"/>
                    <a:pt x="2509" y="464"/>
                    <a:pt x="2520" y="485"/>
                  </a:cubicBezTo>
                  <a:lnTo>
                    <a:pt x="2536" y="518"/>
                  </a:lnTo>
                  <a:cubicBezTo>
                    <a:pt x="2542" y="524"/>
                    <a:pt x="2547" y="529"/>
                    <a:pt x="2558" y="529"/>
                  </a:cubicBezTo>
                  <a:cubicBezTo>
                    <a:pt x="2569" y="529"/>
                    <a:pt x="2575" y="524"/>
                    <a:pt x="2580" y="513"/>
                  </a:cubicBezTo>
                  <a:lnTo>
                    <a:pt x="2624" y="398"/>
                  </a:lnTo>
                  <a:cubicBezTo>
                    <a:pt x="2624" y="409"/>
                    <a:pt x="2629" y="426"/>
                    <a:pt x="2635" y="436"/>
                  </a:cubicBezTo>
                  <a:cubicBezTo>
                    <a:pt x="2656" y="507"/>
                    <a:pt x="2673" y="562"/>
                    <a:pt x="2613" y="622"/>
                  </a:cubicBezTo>
                  <a:cubicBezTo>
                    <a:pt x="2607" y="633"/>
                    <a:pt x="2602" y="644"/>
                    <a:pt x="2596" y="655"/>
                  </a:cubicBezTo>
                  <a:lnTo>
                    <a:pt x="2585" y="655"/>
                  </a:lnTo>
                  <a:cubicBezTo>
                    <a:pt x="2580" y="655"/>
                    <a:pt x="2575" y="655"/>
                    <a:pt x="2569" y="660"/>
                  </a:cubicBezTo>
                  <a:lnTo>
                    <a:pt x="2504" y="725"/>
                  </a:lnTo>
                  <a:lnTo>
                    <a:pt x="2449" y="736"/>
                  </a:lnTo>
                  <a:lnTo>
                    <a:pt x="2449" y="556"/>
                  </a:lnTo>
                  <a:cubicBezTo>
                    <a:pt x="2449" y="540"/>
                    <a:pt x="2438" y="529"/>
                    <a:pt x="2427" y="529"/>
                  </a:cubicBezTo>
                  <a:lnTo>
                    <a:pt x="2400" y="529"/>
                  </a:lnTo>
                  <a:cubicBezTo>
                    <a:pt x="2389" y="529"/>
                    <a:pt x="2384" y="535"/>
                    <a:pt x="2384" y="540"/>
                  </a:cubicBezTo>
                  <a:cubicBezTo>
                    <a:pt x="2378" y="545"/>
                    <a:pt x="2373" y="551"/>
                    <a:pt x="2373" y="556"/>
                  </a:cubicBezTo>
                  <a:lnTo>
                    <a:pt x="2373" y="731"/>
                  </a:lnTo>
                  <a:lnTo>
                    <a:pt x="2373" y="736"/>
                  </a:lnTo>
                  <a:lnTo>
                    <a:pt x="2367" y="742"/>
                  </a:lnTo>
                  <a:cubicBezTo>
                    <a:pt x="2264" y="775"/>
                    <a:pt x="2242" y="807"/>
                    <a:pt x="2269" y="905"/>
                  </a:cubicBezTo>
                  <a:lnTo>
                    <a:pt x="2275" y="944"/>
                  </a:lnTo>
                  <a:cubicBezTo>
                    <a:pt x="2285" y="960"/>
                    <a:pt x="2285" y="976"/>
                    <a:pt x="2291" y="998"/>
                  </a:cubicBezTo>
                  <a:cubicBezTo>
                    <a:pt x="2291" y="1053"/>
                    <a:pt x="2285" y="1113"/>
                    <a:pt x="2225" y="1129"/>
                  </a:cubicBezTo>
                  <a:lnTo>
                    <a:pt x="2215" y="1129"/>
                  </a:lnTo>
                  <a:cubicBezTo>
                    <a:pt x="2176" y="1124"/>
                    <a:pt x="2144" y="1113"/>
                    <a:pt x="2116" y="1085"/>
                  </a:cubicBezTo>
                  <a:cubicBezTo>
                    <a:pt x="2056" y="1025"/>
                    <a:pt x="2045" y="927"/>
                    <a:pt x="2089" y="851"/>
                  </a:cubicBezTo>
                  <a:cubicBezTo>
                    <a:pt x="2122" y="807"/>
                    <a:pt x="2133" y="747"/>
                    <a:pt x="2111" y="698"/>
                  </a:cubicBezTo>
                  <a:cubicBezTo>
                    <a:pt x="2105" y="682"/>
                    <a:pt x="2089" y="665"/>
                    <a:pt x="2073" y="660"/>
                  </a:cubicBezTo>
                  <a:cubicBezTo>
                    <a:pt x="933" y="1582"/>
                    <a:pt x="191" y="2907"/>
                    <a:pt x="0" y="4358"/>
                  </a:cubicBezTo>
                  <a:cubicBezTo>
                    <a:pt x="44" y="4374"/>
                    <a:pt x="88" y="4390"/>
                    <a:pt x="137" y="4412"/>
                  </a:cubicBezTo>
                  <a:lnTo>
                    <a:pt x="328" y="4478"/>
                  </a:lnTo>
                  <a:cubicBezTo>
                    <a:pt x="518" y="4549"/>
                    <a:pt x="720" y="4614"/>
                    <a:pt x="922" y="4674"/>
                  </a:cubicBezTo>
                  <a:cubicBezTo>
                    <a:pt x="1009" y="4690"/>
                    <a:pt x="1086" y="4745"/>
                    <a:pt x="1135" y="4816"/>
                  </a:cubicBezTo>
                  <a:cubicBezTo>
                    <a:pt x="1146" y="4832"/>
                    <a:pt x="1157" y="4849"/>
                    <a:pt x="1167" y="4865"/>
                  </a:cubicBezTo>
                  <a:cubicBezTo>
                    <a:pt x="1189" y="4909"/>
                    <a:pt x="1217" y="4952"/>
                    <a:pt x="1249" y="4996"/>
                  </a:cubicBezTo>
                  <a:cubicBezTo>
                    <a:pt x="1315" y="5094"/>
                    <a:pt x="1418" y="5154"/>
                    <a:pt x="1538" y="5159"/>
                  </a:cubicBezTo>
                  <a:cubicBezTo>
                    <a:pt x="1604" y="5154"/>
                    <a:pt x="1669" y="5138"/>
                    <a:pt x="1724" y="5110"/>
                  </a:cubicBezTo>
                  <a:cubicBezTo>
                    <a:pt x="1735" y="5105"/>
                    <a:pt x="1746" y="5105"/>
                    <a:pt x="1762" y="5105"/>
                  </a:cubicBezTo>
                  <a:cubicBezTo>
                    <a:pt x="1784" y="5105"/>
                    <a:pt x="1811" y="5121"/>
                    <a:pt x="1827" y="5165"/>
                  </a:cubicBezTo>
                  <a:cubicBezTo>
                    <a:pt x="1898" y="5318"/>
                    <a:pt x="1866" y="5498"/>
                    <a:pt x="1740" y="5618"/>
                  </a:cubicBezTo>
                  <a:cubicBezTo>
                    <a:pt x="1555" y="5808"/>
                    <a:pt x="1516" y="6097"/>
                    <a:pt x="1642" y="6332"/>
                  </a:cubicBezTo>
                  <a:cubicBezTo>
                    <a:pt x="1822" y="6627"/>
                    <a:pt x="2007" y="6905"/>
                    <a:pt x="2291" y="7101"/>
                  </a:cubicBezTo>
                  <a:cubicBezTo>
                    <a:pt x="2416" y="7183"/>
                    <a:pt x="2487" y="7319"/>
                    <a:pt x="2482" y="7466"/>
                  </a:cubicBezTo>
                  <a:lnTo>
                    <a:pt x="2482" y="7739"/>
                  </a:lnTo>
                  <a:lnTo>
                    <a:pt x="2482" y="7865"/>
                  </a:lnTo>
                  <a:lnTo>
                    <a:pt x="2482" y="7995"/>
                  </a:lnTo>
                  <a:cubicBezTo>
                    <a:pt x="2487" y="8241"/>
                    <a:pt x="2465" y="8492"/>
                    <a:pt x="2422" y="8732"/>
                  </a:cubicBezTo>
                  <a:cubicBezTo>
                    <a:pt x="2384" y="8901"/>
                    <a:pt x="2395" y="9081"/>
                    <a:pt x="2444" y="9250"/>
                  </a:cubicBezTo>
                  <a:cubicBezTo>
                    <a:pt x="2493" y="9386"/>
                    <a:pt x="2498" y="9533"/>
                    <a:pt x="2476" y="9675"/>
                  </a:cubicBezTo>
                  <a:cubicBezTo>
                    <a:pt x="2465" y="9719"/>
                    <a:pt x="2460" y="9768"/>
                    <a:pt x="2460" y="9812"/>
                  </a:cubicBezTo>
                  <a:cubicBezTo>
                    <a:pt x="2645" y="9937"/>
                    <a:pt x="2836" y="10052"/>
                    <a:pt x="3033" y="10155"/>
                  </a:cubicBezTo>
                  <a:cubicBezTo>
                    <a:pt x="3027" y="10101"/>
                    <a:pt x="3033" y="10046"/>
                    <a:pt x="3060" y="10002"/>
                  </a:cubicBezTo>
                  <a:cubicBezTo>
                    <a:pt x="3158" y="9861"/>
                    <a:pt x="3142" y="9822"/>
                    <a:pt x="3033" y="9702"/>
                  </a:cubicBezTo>
                  <a:cubicBezTo>
                    <a:pt x="2989" y="9648"/>
                    <a:pt x="3000" y="9632"/>
                    <a:pt x="3044" y="9566"/>
                  </a:cubicBezTo>
                  <a:cubicBezTo>
                    <a:pt x="3054" y="9550"/>
                    <a:pt x="3065" y="9533"/>
                    <a:pt x="3076" y="9512"/>
                  </a:cubicBezTo>
                  <a:cubicBezTo>
                    <a:pt x="3136" y="9424"/>
                    <a:pt x="3202" y="9326"/>
                    <a:pt x="3120" y="9201"/>
                  </a:cubicBezTo>
                  <a:cubicBezTo>
                    <a:pt x="3120" y="9184"/>
                    <a:pt x="3125" y="9173"/>
                    <a:pt x="3131" y="9163"/>
                  </a:cubicBezTo>
                  <a:cubicBezTo>
                    <a:pt x="3136" y="9163"/>
                    <a:pt x="3147" y="9163"/>
                    <a:pt x="3153" y="9168"/>
                  </a:cubicBezTo>
                  <a:cubicBezTo>
                    <a:pt x="3174" y="9173"/>
                    <a:pt x="3191" y="9179"/>
                    <a:pt x="3213" y="9179"/>
                  </a:cubicBezTo>
                  <a:cubicBezTo>
                    <a:pt x="3240" y="9179"/>
                    <a:pt x="3262" y="9168"/>
                    <a:pt x="3284" y="9152"/>
                  </a:cubicBezTo>
                  <a:cubicBezTo>
                    <a:pt x="3305" y="9119"/>
                    <a:pt x="3311" y="9075"/>
                    <a:pt x="3300" y="9037"/>
                  </a:cubicBezTo>
                  <a:cubicBezTo>
                    <a:pt x="3294" y="9004"/>
                    <a:pt x="3289" y="8955"/>
                    <a:pt x="3300" y="8944"/>
                  </a:cubicBezTo>
                  <a:cubicBezTo>
                    <a:pt x="3311" y="8939"/>
                    <a:pt x="3311" y="8939"/>
                    <a:pt x="3333" y="8939"/>
                  </a:cubicBezTo>
                  <a:cubicBezTo>
                    <a:pt x="3360" y="8939"/>
                    <a:pt x="3371" y="8939"/>
                    <a:pt x="3398" y="8944"/>
                  </a:cubicBezTo>
                  <a:lnTo>
                    <a:pt x="3447" y="8944"/>
                  </a:lnTo>
                  <a:cubicBezTo>
                    <a:pt x="3450" y="8945"/>
                    <a:pt x="3453" y="8945"/>
                    <a:pt x="3456" y="8945"/>
                  </a:cubicBezTo>
                  <a:cubicBezTo>
                    <a:pt x="3566" y="8945"/>
                    <a:pt x="3643" y="8844"/>
                    <a:pt x="3616" y="8743"/>
                  </a:cubicBezTo>
                  <a:cubicBezTo>
                    <a:pt x="3611" y="8715"/>
                    <a:pt x="3605" y="8688"/>
                    <a:pt x="3600" y="8661"/>
                  </a:cubicBezTo>
                  <a:lnTo>
                    <a:pt x="3589" y="8617"/>
                  </a:lnTo>
                  <a:cubicBezTo>
                    <a:pt x="3583" y="8590"/>
                    <a:pt x="3589" y="8579"/>
                    <a:pt x="3589" y="8574"/>
                  </a:cubicBezTo>
                  <a:cubicBezTo>
                    <a:pt x="3600" y="8568"/>
                    <a:pt x="3611" y="8563"/>
                    <a:pt x="3622" y="8563"/>
                  </a:cubicBezTo>
                  <a:lnTo>
                    <a:pt x="3638" y="8563"/>
                  </a:lnTo>
                  <a:cubicBezTo>
                    <a:pt x="3665" y="8563"/>
                    <a:pt x="3693" y="8568"/>
                    <a:pt x="3709" y="8568"/>
                  </a:cubicBezTo>
                  <a:cubicBezTo>
                    <a:pt x="3829" y="8568"/>
                    <a:pt x="3867" y="8519"/>
                    <a:pt x="3900" y="8394"/>
                  </a:cubicBezTo>
                  <a:cubicBezTo>
                    <a:pt x="3911" y="8383"/>
                    <a:pt x="3922" y="8366"/>
                    <a:pt x="3933" y="8350"/>
                  </a:cubicBezTo>
                  <a:cubicBezTo>
                    <a:pt x="3954" y="8317"/>
                    <a:pt x="3982" y="8284"/>
                    <a:pt x="4014" y="8257"/>
                  </a:cubicBezTo>
                  <a:cubicBezTo>
                    <a:pt x="4091" y="8197"/>
                    <a:pt x="4134" y="8099"/>
                    <a:pt x="4123" y="8001"/>
                  </a:cubicBezTo>
                  <a:cubicBezTo>
                    <a:pt x="4113" y="7755"/>
                    <a:pt x="4243" y="7597"/>
                    <a:pt x="4494" y="7559"/>
                  </a:cubicBezTo>
                  <a:cubicBezTo>
                    <a:pt x="4674" y="7532"/>
                    <a:pt x="4751" y="7456"/>
                    <a:pt x="4767" y="7276"/>
                  </a:cubicBezTo>
                  <a:cubicBezTo>
                    <a:pt x="4772" y="7226"/>
                    <a:pt x="4772" y="7177"/>
                    <a:pt x="4772" y="7134"/>
                  </a:cubicBezTo>
                  <a:lnTo>
                    <a:pt x="4772" y="7036"/>
                  </a:lnTo>
                  <a:lnTo>
                    <a:pt x="4772" y="6981"/>
                  </a:lnTo>
                  <a:cubicBezTo>
                    <a:pt x="4767" y="6932"/>
                    <a:pt x="4772" y="6883"/>
                    <a:pt x="4783" y="6834"/>
                  </a:cubicBezTo>
                  <a:cubicBezTo>
                    <a:pt x="4800" y="6768"/>
                    <a:pt x="4838" y="6714"/>
                    <a:pt x="4887" y="6676"/>
                  </a:cubicBezTo>
                  <a:cubicBezTo>
                    <a:pt x="4980" y="6632"/>
                    <a:pt x="5056" y="6556"/>
                    <a:pt x="5105" y="6468"/>
                  </a:cubicBezTo>
                  <a:cubicBezTo>
                    <a:pt x="5198" y="6321"/>
                    <a:pt x="5176" y="6234"/>
                    <a:pt x="5023" y="6136"/>
                  </a:cubicBezTo>
                  <a:cubicBezTo>
                    <a:pt x="4991" y="6108"/>
                    <a:pt x="4952" y="6081"/>
                    <a:pt x="4920" y="6048"/>
                  </a:cubicBezTo>
                  <a:cubicBezTo>
                    <a:pt x="4903" y="6032"/>
                    <a:pt x="4882" y="6010"/>
                    <a:pt x="4860" y="5994"/>
                  </a:cubicBezTo>
                  <a:lnTo>
                    <a:pt x="4843" y="5978"/>
                  </a:lnTo>
                  <a:cubicBezTo>
                    <a:pt x="4822" y="5950"/>
                    <a:pt x="4789" y="5934"/>
                    <a:pt x="4756" y="5923"/>
                  </a:cubicBezTo>
                  <a:cubicBezTo>
                    <a:pt x="4663" y="5918"/>
                    <a:pt x="4571" y="5912"/>
                    <a:pt x="4478" y="5907"/>
                  </a:cubicBezTo>
                  <a:lnTo>
                    <a:pt x="4385" y="5907"/>
                  </a:lnTo>
                  <a:cubicBezTo>
                    <a:pt x="4354" y="5834"/>
                    <a:pt x="4284" y="5786"/>
                    <a:pt x="4207" y="5786"/>
                  </a:cubicBezTo>
                  <a:cubicBezTo>
                    <a:pt x="4203" y="5786"/>
                    <a:pt x="4198" y="5786"/>
                    <a:pt x="4194" y="5787"/>
                  </a:cubicBezTo>
                  <a:cubicBezTo>
                    <a:pt x="4151" y="5787"/>
                    <a:pt x="4107" y="5792"/>
                    <a:pt x="4069" y="5814"/>
                  </a:cubicBezTo>
                  <a:lnTo>
                    <a:pt x="3987" y="5852"/>
                  </a:lnTo>
                  <a:lnTo>
                    <a:pt x="3971" y="5863"/>
                  </a:lnTo>
                  <a:lnTo>
                    <a:pt x="3971" y="5852"/>
                  </a:lnTo>
                  <a:cubicBezTo>
                    <a:pt x="3976" y="5830"/>
                    <a:pt x="3987" y="5803"/>
                    <a:pt x="3993" y="5776"/>
                  </a:cubicBezTo>
                  <a:cubicBezTo>
                    <a:pt x="3993" y="5770"/>
                    <a:pt x="3993" y="5759"/>
                    <a:pt x="3998" y="5754"/>
                  </a:cubicBezTo>
                  <a:cubicBezTo>
                    <a:pt x="4009" y="5721"/>
                    <a:pt x="4009" y="5694"/>
                    <a:pt x="4003" y="5661"/>
                  </a:cubicBezTo>
                  <a:cubicBezTo>
                    <a:pt x="3976" y="5601"/>
                    <a:pt x="3943" y="5541"/>
                    <a:pt x="3911" y="5487"/>
                  </a:cubicBezTo>
                  <a:lnTo>
                    <a:pt x="3873" y="5416"/>
                  </a:lnTo>
                  <a:cubicBezTo>
                    <a:pt x="3867" y="5410"/>
                    <a:pt x="3862" y="5405"/>
                    <a:pt x="3851" y="5405"/>
                  </a:cubicBezTo>
                  <a:cubicBezTo>
                    <a:pt x="3845" y="5405"/>
                    <a:pt x="3840" y="5410"/>
                    <a:pt x="3834" y="5416"/>
                  </a:cubicBezTo>
                  <a:lnTo>
                    <a:pt x="3807" y="5443"/>
                  </a:lnTo>
                  <a:cubicBezTo>
                    <a:pt x="3785" y="5465"/>
                    <a:pt x="3763" y="5492"/>
                    <a:pt x="3753" y="5525"/>
                  </a:cubicBezTo>
                  <a:cubicBezTo>
                    <a:pt x="3731" y="5568"/>
                    <a:pt x="3714" y="5590"/>
                    <a:pt x="3693" y="5590"/>
                  </a:cubicBezTo>
                  <a:cubicBezTo>
                    <a:pt x="3671" y="5585"/>
                    <a:pt x="3649" y="5568"/>
                    <a:pt x="3633" y="5552"/>
                  </a:cubicBezTo>
                  <a:cubicBezTo>
                    <a:pt x="3616" y="5541"/>
                    <a:pt x="3600" y="5530"/>
                    <a:pt x="3578" y="5519"/>
                  </a:cubicBezTo>
                  <a:lnTo>
                    <a:pt x="3573" y="5514"/>
                  </a:lnTo>
                  <a:cubicBezTo>
                    <a:pt x="3567" y="5508"/>
                    <a:pt x="3562" y="5508"/>
                    <a:pt x="3556" y="5508"/>
                  </a:cubicBezTo>
                  <a:cubicBezTo>
                    <a:pt x="3551" y="5508"/>
                    <a:pt x="3545" y="5514"/>
                    <a:pt x="3540" y="5514"/>
                  </a:cubicBezTo>
                  <a:lnTo>
                    <a:pt x="3469" y="5585"/>
                  </a:lnTo>
                  <a:lnTo>
                    <a:pt x="3469" y="5579"/>
                  </a:lnTo>
                  <a:cubicBezTo>
                    <a:pt x="3474" y="5525"/>
                    <a:pt x="3474" y="5487"/>
                    <a:pt x="3529" y="5454"/>
                  </a:cubicBezTo>
                  <a:cubicBezTo>
                    <a:pt x="3600" y="5416"/>
                    <a:pt x="3556" y="5350"/>
                    <a:pt x="3540" y="5318"/>
                  </a:cubicBezTo>
                  <a:cubicBezTo>
                    <a:pt x="3534" y="5312"/>
                    <a:pt x="3534" y="5307"/>
                    <a:pt x="3529" y="5301"/>
                  </a:cubicBezTo>
                  <a:cubicBezTo>
                    <a:pt x="3529" y="5296"/>
                    <a:pt x="3523" y="5290"/>
                    <a:pt x="3513" y="5290"/>
                  </a:cubicBezTo>
                  <a:cubicBezTo>
                    <a:pt x="3513" y="5288"/>
                    <a:pt x="3511" y="5286"/>
                    <a:pt x="3510" y="5286"/>
                  </a:cubicBezTo>
                  <a:cubicBezTo>
                    <a:pt x="3508" y="5286"/>
                    <a:pt x="3507" y="5288"/>
                    <a:pt x="3507" y="5290"/>
                  </a:cubicBezTo>
                  <a:lnTo>
                    <a:pt x="3480" y="5290"/>
                  </a:lnTo>
                  <a:lnTo>
                    <a:pt x="3463" y="5279"/>
                  </a:lnTo>
                  <a:lnTo>
                    <a:pt x="3393" y="5236"/>
                  </a:lnTo>
                  <a:cubicBezTo>
                    <a:pt x="3389" y="5236"/>
                    <a:pt x="3385" y="5233"/>
                    <a:pt x="3383" y="5233"/>
                  </a:cubicBezTo>
                  <a:cubicBezTo>
                    <a:pt x="3382" y="5233"/>
                    <a:pt x="3382" y="5234"/>
                    <a:pt x="3382" y="5236"/>
                  </a:cubicBezTo>
                  <a:cubicBezTo>
                    <a:pt x="3379" y="5233"/>
                    <a:pt x="3378" y="5232"/>
                    <a:pt x="3376" y="5232"/>
                  </a:cubicBezTo>
                  <a:cubicBezTo>
                    <a:pt x="3375" y="5232"/>
                    <a:pt x="3374" y="5233"/>
                    <a:pt x="3371" y="5236"/>
                  </a:cubicBezTo>
                  <a:cubicBezTo>
                    <a:pt x="3365" y="5236"/>
                    <a:pt x="3360" y="5241"/>
                    <a:pt x="3354" y="5247"/>
                  </a:cubicBezTo>
                  <a:lnTo>
                    <a:pt x="3344" y="5285"/>
                  </a:lnTo>
                  <a:cubicBezTo>
                    <a:pt x="3333" y="5241"/>
                    <a:pt x="3305" y="5198"/>
                    <a:pt x="3273" y="5165"/>
                  </a:cubicBezTo>
                  <a:lnTo>
                    <a:pt x="3273" y="5159"/>
                  </a:lnTo>
                  <a:cubicBezTo>
                    <a:pt x="3245" y="5143"/>
                    <a:pt x="3224" y="5127"/>
                    <a:pt x="3196" y="5110"/>
                  </a:cubicBezTo>
                  <a:cubicBezTo>
                    <a:pt x="3142" y="5078"/>
                    <a:pt x="3093" y="5039"/>
                    <a:pt x="3049" y="4996"/>
                  </a:cubicBezTo>
                  <a:cubicBezTo>
                    <a:pt x="3000" y="4925"/>
                    <a:pt x="2924" y="4881"/>
                    <a:pt x="2842" y="4881"/>
                  </a:cubicBezTo>
                  <a:cubicBezTo>
                    <a:pt x="2820" y="4881"/>
                    <a:pt x="2793" y="4881"/>
                    <a:pt x="2771" y="4892"/>
                  </a:cubicBezTo>
                  <a:cubicBezTo>
                    <a:pt x="2738" y="4898"/>
                    <a:pt x="2705" y="4903"/>
                    <a:pt x="2667" y="4903"/>
                  </a:cubicBezTo>
                  <a:cubicBezTo>
                    <a:pt x="2602" y="4903"/>
                    <a:pt x="2536" y="4881"/>
                    <a:pt x="2482" y="4849"/>
                  </a:cubicBezTo>
                  <a:cubicBezTo>
                    <a:pt x="2427" y="4816"/>
                    <a:pt x="2373" y="4799"/>
                    <a:pt x="2307" y="4799"/>
                  </a:cubicBezTo>
                  <a:cubicBezTo>
                    <a:pt x="2236" y="4799"/>
                    <a:pt x="2165" y="4821"/>
                    <a:pt x="2105" y="4870"/>
                  </a:cubicBezTo>
                  <a:cubicBezTo>
                    <a:pt x="2056" y="4909"/>
                    <a:pt x="2007" y="4952"/>
                    <a:pt x="1964" y="4996"/>
                  </a:cubicBezTo>
                  <a:lnTo>
                    <a:pt x="1920" y="5039"/>
                  </a:lnTo>
                  <a:cubicBezTo>
                    <a:pt x="1876" y="5001"/>
                    <a:pt x="1816" y="4974"/>
                    <a:pt x="1756" y="4969"/>
                  </a:cubicBezTo>
                  <a:cubicBezTo>
                    <a:pt x="1707" y="4974"/>
                    <a:pt x="1658" y="4979"/>
                    <a:pt x="1609" y="4996"/>
                  </a:cubicBezTo>
                  <a:cubicBezTo>
                    <a:pt x="1593" y="5001"/>
                    <a:pt x="1576" y="5001"/>
                    <a:pt x="1566" y="5001"/>
                  </a:cubicBezTo>
                  <a:cubicBezTo>
                    <a:pt x="1527" y="5001"/>
                    <a:pt x="1489" y="4990"/>
                    <a:pt x="1467" y="4963"/>
                  </a:cubicBezTo>
                  <a:cubicBezTo>
                    <a:pt x="1440" y="4925"/>
                    <a:pt x="1429" y="4881"/>
                    <a:pt x="1440" y="4843"/>
                  </a:cubicBezTo>
                  <a:cubicBezTo>
                    <a:pt x="1446" y="4810"/>
                    <a:pt x="1456" y="4783"/>
                    <a:pt x="1462" y="4750"/>
                  </a:cubicBezTo>
                  <a:cubicBezTo>
                    <a:pt x="1467" y="4723"/>
                    <a:pt x="1478" y="4696"/>
                    <a:pt x="1484" y="4669"/>
                  </a:cubicBezTo>
                  <a:cubicBezTo>
                    <a:pt x="1515" y="4559"/>
                    <a:pt x="1432" y="4450"/>
                    <a:pt x="1324" y="4450"/>
                  </a:cubicBezTo>
                  <a:cubicBezTo>
                    <a:pt x="1319" y="4450"/>
                    <a:pt x="1314" y="4450"/>
                    <a:pt x="1309" y="4450"/>
                  </a:cubicBezTo>
                  <a:lnTo>
                    <a:pt x="1178" y="4450"/>
                  </a:lnTo>
                  <a:cubicBezTo>
                    <a:pt x="1107" y="4445"/>
                    <a:pt x="1091" y="4434"/>
                    <a:pt x="1091" y="4429"/>
                  </a:cubicBezTo>
                  <a:cubicBezTo>
                    <a:pt x="1080" y="4396"/>
                    <a:pt x="1086" y="4363"/>
                    <a:pt x="1102" y="4330"/>
                  </a:cubicBezTo>
                  <a:cubicBezTo>
                    <a:pt x="1124" y="4298"/>
                    <a:pt x="1146" y="4260"/>
                    <a:pt x="1167" y="4232"/>
                  </a:cubicBezTo>
                  <a:cubicBezTo>
                    <a:pt x="1189" y="4200"/>
                    <a:pt x="1211" y="4172"/>
                    <a:pt x="1227" y="4145"/>
                  </a:cubicBezTo>
                  <a:cubicBezTo>
                    <a:pt x="1249" y="4112"/>
                    <a:pt x="1271" y="4052"/>
                    <a:pt x="1249" y="4020"/>
                  </a:cubicBezTo>
                  <a:cubicBezTo>
                    <a:pt x="1222" y="3992"/>
                    <a:pt x="1189" y="3976"/>
                    <a:pt x="1151" y="3976"/>
                  </a:cubicBezTo>
                  <a:cubicBezTo>
                    <a:pt x="1140" y="3976"/>
                    <a:pt x="1135" y="3981"/>
                    <a:pt x="1124" y="3981"/>
                  </a:cubicBezTo>
                  <a:cubicBezTo>
                    <a:pt x="1053" y="4009"/>
                    <a:pt x="987" y="4047"/>
                    <a:pt x="933" y="4096"/>
                  </a:cubicBezTo>
                  <a:cubicBezTo>
                    <a:pt x="867" y="4161"/>
                    <a:pt x="786" y="4210"/>
                    <a:pt x="698" y="4232"/>
                  </a:cubicBezTo>
                  <a:cubicBezTo>
                    <a:pt x="677" y="4238"/>
                    <a:pt x="655" y="4238"/>
                    <a:pt x="638" y="4238"/>
                  </a:cubicBezTo>
                  <a:cubicBezTo>
                    <a:pt x="562" y="4238"/>
                    <a:pt x="524" y="4210"/>
                    <a:pt x="475" y="4112"/>
                  </a:cubicBezTo>
                  <a:cubicBezTo>
                    <a:pt x="398" y="3960"/>
                    <a:pt x="426" y="3801"/>
                    <a:pt x="448" y="3649"/>
                  </a:cubicBezTo>
                  <a:cubicBezTo>
                    <a:pt x="458" y="3529"/>
                    <a:pt x="546" y="3431"/>
                    <a:pt x="660" y="3403"/>
                  </a:cubicBezTo>
                  <a:cubicBezTo>
                    <a:pt x="715" y="3381"/>
                    <a:pt x="775" y="3371"/>
                    <a:pt x="829" y="3371"/>
                  </a:cubicBezTo>
                  <a:cubicBezTo>
                    <a:pt x="884" y="3371"/>
                    <a:pt x="933" y="3381"/>
                    <a:pt x="982" y="3392"/>
                  </a:cubicBezTo>
                  <a:cubicBezTo>
                    <a:pt x="998" y="3398"/>
                    <a:pt x="1020" y="3398"/>
                    <a:pt x="1037" y="3398"/>
                  </a:cubicBezTo>
                  <a:cubicBezTo>
                    <a:pt x="1041" y="3399"/>
                    <a:pt x="1046" y="3399"/>
                    <a:pt x="1051" y="3399"/>
                  </a:cubicBezTo>
                  <a:cubicBezTo>
                    <a:pt x="1073" y="3399"/>
                    <a:pt x="1095" y="3389"/>
                    <a:pt x="1113" y="3376"/>
                  </a:cubicBezTo>
                  <a:cubicBezTo>
                    <a:pt x="1148" y="3331"/>
                    <a:pt x="1201" y="3304"/>
                    <a:pt x="1256" y="3304"/>
                  </a:cubicBezTo>
                  <a:cubicBezTo>
                    <a:pt x="1261" y="3304"/>
                    <a:pt x="1266" y="3305"/>
                    <a:pt x="1271" y="3305"/>
                  </a:cubicBezTo>
                  <a:cubicBezTo>
                    <a:pt x="1304" y="3305"/>
                    <a:pt x="1336" y="3305"/>
                    <a:pt x="1369" y="3311"/>
                  </a:cubicBezTo>
                  <a:lnTo>
                    <a:pt x="1386" y="3311"/>
                  </a:lnTo>
                  <a:cubicBezTo>
                    <a:pt x="1484" y="3321"/>
                    <a:pt x="1506" y="3349"/>
                    <a:pt x="1516" y="3447"/>
                  </a:cubicBezTo>
                  <a:lnTo>
                    <a:pt x="1516" y="3474"/>
                  </a:lnTo>
                  <a:cubicBezTo>
                    <a:pt x="1516" y="3529"/>
                    <a:pt x="1527" y="3578"/>
                    <a:pt x="1544" y="3621"/>
                  </a:cubicBezTo>
                  <a:cubicBezTo>
                    <a:pt x="1560" y="3654"/>
                    <a:pt x="1587" y="3681"/>
                    <a:pt x="1620" y="3698"/>
                  </a:cubicBezTo>
                  <a:cubicBezTo>
                    <a:pt x="1631" y="3709"/>
                    <a:pt x="1642" y="3720"/>
                    <a:pt x="1653" y="3725"/>
                  </a:cubicBezTo>
                  <a:cubicBezTo>
                    <a:pt x="1658" y="3731"/>
                    <a:pt x="1664" y="3731"/>
                    <a:pt x="1669" y="3731"/>
                  </a:cubicBezTo>
                  <a:cubicBezTo>
                    <a:pt x="1675" y="3731"/>
                    <a:pt x="1680" y="3731"/>
                    <a:pt x="1686" y="3725"/>
                  </a:cubicBezTo>
                  <a:cubicBezTo>
                    <a:pt x="1691" y="3714"/>
                    <a:pt x="1702" y="3703"/>
                    <a:pt x="1713" y="3692"/>
                  </a:cubicBezTo>
                  <a:cubicBezTo>
                    <a:pt x="1735" y="3665"/>
                    <a:pt x="1756" y="3638"/>
                    <a:pt x="1767" y="3605"/>
                  </a:cubicBezTo>
                  <a:cubicBezTo>
                    <a:pt x="1778" y="3567"/>
                    <a:pt x="1778" y="3523"/>
                    <a:pt x="1767" y="3485"/>
                  </a:cubicBezTo>
                  <a:lnTo>
                    <a:pt x="1767" y="3469"/>
                  </a:lnTo>
                  <a:cubicBezTo>
                    <a:pt x="1767" y="3441"/>
                    <a:pt x="1756" y="3414"/>
                    <a:pt x="1751" y="3392"/>
                  </a:cubicBezTo>
                  <a:cubicBezTo>
                    <a:pt x="1751" y="3376"/>
                    <a:pt x="1746" y="3360"/>
                    <a:pt x="1740" y="3343"/>
                  </a:cubicBezTo>
                  <a:cubicBezTo>
                    <a:pt x="1702" y="3212"/>
                    <a:pt x="1762" y="3076"/>
                    <a:pt x="1887" y="3022"/>
                  </a:cubicBezTo>
                  <a:cubicBezTo>
                    <a:pt x="1920" y="3000"/>
                    <a:pt x="1958" y="2983"/>
                    <a:pt x="1996" y="2967"/>
                  </a:cubicBezTo>
                  <a:lnTo>
                    <a:pt x="2067" y="2929"/>
                  </a:lnTo>
                  <a:cubicBezTo>
                    <a:pt x="2187" y="2874"/>
                    <a:pt x="2258" y="2754"/>
                    <a:pt x="2247" y="2623"/>
                  </a:cubicBezTo>
                  <a:cubicBezTo>
                    <a:pt x="2242" y="2569"/>
                    <a:pt x="2269" y="2514"/>
                    <a:pt x="2313" y="2482"/>
                  </a:cubicBezTo>
                  <a:cubicBezTo>
                    <a:pt x="2340" y="2460"/>
                    <a:pt x="2367" y="2433"/>
                    <a:pt x="2389" y="2400"/>
                  </a:cubicBezTo>
                  <a:cubicBezTo>
                    <a:pt x="2405" y="2383"/>
                    <a:pt x="2416" y="2362"/>
                    <a:pt x="2433" y="2345"/>
                  </a:cubicBezTo>
                  <a:cubicBezTo>
                    <a:pt x="2449" y="2329"/>
                    <a:pt x="2471" y="2313"/>
                    <a:pt x="2493" y="2302"/>
                  </a:cubicBezTo>
                  <a:cubicBezTo>
                    <a:pt x="2525" y="2291"/>
                    <a:pt x="2558" y="2280"/>
                    <a:pt x="2585" y="2269"/>
                  </a:cubicBezTo>
                  <a:lnTo>
                    <a:pt x="2585" y="2269"/>
                  </a:lnTo>
                  <a:cubicBezTo>
                    <a:pt x="2558" y="2323"/>
                    <a:pt x="2520" y="2383"/>
                    <a:pt x="2487" y="2438"/>
                  </a:cubicBezTo>
                  <a:cubicBezTo>
                    <a:pt x="2476" y="2454"/>
                    <a:pt x="2465" y="2471"/>
                    <a:pt x="2449" y="2482"/>
                  </a:cubicBezTo>
                  <a:cubicBezTo>
                    <a:pt x="2438" y="2493"/>
                    <a:pt x="2427" y="2503"/>
                    <a:pt x="2416" y="2514"/>
                  </a:cubicBezTo>
                  <a:cubicBezTo>
                    <a:pt x="2395" y="2536"/>
                    <a:pt x="2384" y="2563"/>
                    <a:pt x="2389" y="2596"/>
                  </a:cubicBezTo>
                  <a:cubicBezTo>
                    <a:pt x="2395" y="2623"/>
                    <a:pt x="2411" y="2651"/>
                    <a:pt x="2438" y="2667"/>
                  </a:cubicBezTo>
                  <a:cubicBezTo>
                    <a:pt x="2513" y="2712"/>
                    <a:pt x="2602" y="2739"/>
                    <a:pt x="2691" y="2739"/>
                  </a:cubicBezTo>
                  <a:cubicBezTo>
                    <a:pt x="2700" y="2739"/>
                    <a:pt x="2708" y="2738"/>
                    <a:pt x="2716" y="2738"/>
                  </a:cubicBezTo>
                  <a:cubicBezTo>
                    <a:pt x="2725" y="2738"/>
                    <a:pt x="2733" y="2739"/>
                    <a:pt x="2741" y="2739"/>
                  </a:cubicBezTo>
                  <a:cubicBezTo>
                    <a:pt x="2847" y="2739"/>
                    <a:pt x="2947" y="2706"/>
                    <a:pt x="3033" y="2651"/>
                  </a:cubicBezTo>
                  <a:cubicBezTo>
                    <a:pt x="3071" y="2623"/>
                    <a:pt x="3093" y="2585"/>
                    <a:pt x="3098" y="2536"/>
                  </a:cubicBezTo>
                  <a:cubicBezTo>
                    <a:pt x="3087" y="2498"/>
                    <a:pt x="3060" y="2465"/>
                    <a:pt x="3022" y="2449"/>
                  </a:cubicBezTo>
                  <a:cubicBezTo>
                    <a:pt x="2973" y="2427"/>
                    <a:pt x="2945" y="2373"/>
                    <a:pt x="2962" y="2318"/>
                  </a:cubicBezTo>
                  <a:cubicBezTo>
                    <a:pt x="2962" y="2302"/>
                    <a:pt x="2962" y="2285"/>
                    <a:pt x="2962" y="2269"/>
                  </a:cubicBezTo>
                  <a:cubicBezTo>
                    <a:pt x="2962" y="2263"/>
                    <a:pt x="2962" y="2258"/>
                    <a:pt x="2962" y="2253"/>
                  </a:cubicBezTo>
                  <a:cubicBezTo>
                    <a:pt x="2962" y="2242"/>
                    <a:pt x="2956" y="2236"/>
                    <a:pt x="2945" y="2231"/>
                  </a:cubicBezTo>
                  <a:cubicBezTo>
                    <a:pt x="2864" y="2198"/>
                    <a:pt x="2869" y="2149"/>
                    <a:pt x="2869" y="2078"/>
                  </a:cubicBezTo>
                  <a:cubicBezTo>
                    <a:pt x="2874" y="2056"/>
                    <a:pt x="2874" y="2040"/>
                    <a:pt x="2869" y="2018"/>
                  </a:cubicBezTo>
                  <a:lnTo>
                    <a:pt x="2885" y="2018"/>
                  </a:lnTo>
                  <a:cubicBezTo>
                    <a:pt x="2896" y="2018"/>
                    <a:pt x="2902" y="2013"/>
                    <a:pt x="2907" y="2002"/>
                  </a:cubicBezTo>
                  <a:lnTo>
                    <a:pt x="2940" y="1903"/>
                  </a:lnTo>
                  <a:lnTo>
                    <a:pt x="2962" y="1942"/>
                  </a:lnTo>
                  <a:cubicBezTo>
                    <a:pt x="2967" y="1953"/>
                    <a:pt x="2973" y="1958"/>
                    <a:pt x="2984" y="1958"/>
                  </a:cubicBezTo>
                  <a:cubicBezTo>
                    <a:pt x="2989" y="1958"/>
                    <a:pt x="2995" y="1958"/>
                    <a:pt x="3000" y="1958"/>
                  </a:cubicBezTo>
                  <a:cubicBezTo>
                    <a:pt x="3093" y="1958"/>
                    <a:pt x="3183" y="1915"/>
                    <a:pt x="3234" y="1838"/>
                  </a:cubicBezTo>
                  <a:cubicBezTo>
                    <a:pt x="3240" y="1833"/>
                    <a:pt x="3240" y="1822"/>
                    <a:pt x="3240" y="1816"/>
                  </a:cubicBezTo>
                  <a:cubicBezTo>
                    <a:pt x="3234" y="1811"/>
                    <a:pt x="3229" y="1805"/>
                    <a:pt x="3224" y="1800"/>
                  </a:cubicBezTo>
                  <a:lnTo>
                    <a:pt x="3065" y="1740"/>
                  </a:lnTo>
                  <a:lnTo>
                    <a:pt x="3180" y="1625"/>
                  </a:lnTo>
                  <a:cubicBezTo>
                    <a:pt x="3185" y="1620"/>
                    <a:pt x="3191" y="1609"/>
                    <a:pt x="3185" y="1604"/>
                  </a:cubicBezTo>
                  <a:cubicBezTo>
                    <a:pt x="3185" y="1598"/>
                    <a:pt x="3180" y="1587"/>
                    <a:pt x="3174" y="1587"/>
                  </a:cubicBezTo>
                  <a:cubicBezTo>
                    <a:pt x="3142" y="1565"/>
                    <a:pt x="3104" y="1554"/>
                    <a:pt x="3060" y="1554"/>
                  </a:cubicBezTo>
                  <a:cubicBezTo>
                    <a:pt x="3011" y="1560"/>
                    <a:pt x="2962" y="1571"/>
                    <a:pt x="2918" y="1587"/>
                  </a:cubicBezTo>
                  <a:cubicBezTo>
                    <a:pt x="2885" y="1604"/>
                    <a:pt x="2847" y="1614"/>
                    <a:pt x="2814" y="1620"/>
                  </a:cubicBezTo>
                  <a:cubicBezTo>
                    <a:pt x="2924" y="1516"/>
                    <a:pt x="3027" y="1440"/>
                    <a:pt x="3169" y="1440"/>
                  </a:cubicBezTo>
                  <a:lnTo>
                    <a:pt x="3185" y="1440"/>
                  </a:lnTo>
                  <a:cubicBezTo>
                    <a:pt x="3192" y="1441"/>
                    <a:pt x="3199" y="1441"/>
                    <a:pt x="3206" y="1441"/>
                  </a:cubicBezTo>
                  <a:cubicBezTo>
                    <a:pt x="3237" y="1441"/>
                    <a:pt x="3267" y="1432"/>
                    <a:pt x="3294" y="1418"/>
                  </a:cubicBezTo>
                  <a:cubicBezTo>
                    <a:pt x="3387" y="1369"/>
                    <a:pt x="3496" y="1347"/>
                    <a:pt x="3600" y="1347"/>
                  </a:cubicBezTo>
                  <a:lnTo>
                    <a:pt x="3633" y="1347"/>
                  </a:lnTo>
                  <a:cubicBezTo>
                    <a:pt x="3665" y="1347"/>
                    <a:pt x="3698" y="1342"/>
                    <a:pt x="3736" y="1331"/>
                  </a:cubicBezTo>
                  <a:lnTo>
                    <a:pt x="3791" y="1320"/>
                  </a:lnTo>
                  <a:cubicBezTo>
                    <a:pt x="3818" y="1314"/>
                    <a:pt x="3845" y="1298"/>
                    <a:pt x="3867" y="1276"/>
                  </a:cubicBezTo>
                  <a:cubicBezTo>
                    <a:pt x="3883" y="1249"/>
                    <a:pt x="3889" y="1216"/>
                    <a:pt x="3878" y="1184"/>
                  </a:cubicBezTo>
                  <a:lnTo>
                    <a:pt x="3878" y="1167"/>
                  </a:lnTo>
                  <a:cubicBezTo>
                    <a:pt x="3862" y="1064"/>
                    <a:pt x="3845" y="955"/>
                    <a:pt x="3725" y="889"/>
                  </a:cubicBezTo>
                  <a:cubicBezTo>
                    <a:pt x="3703" y="873"/>
                    <a:pt x="3693" y="851"/>
                    <a:pt x="3682" y="824"/>
                  </a:cubicBezTo>
                  <a:lnTo>
                    <a:pt x="3676" y="807"/>
                  </a:lnTo>
                  <a:cubicBezTo>
                    <a:pt x="3671" y="791"/>
                    <a:pt x="3665" y="780"/>
                    <a:pt x="3660" y="769"/>
                  </a:cubicBezTo>
                  <a:cubicBezTo>
                    <a:pt x="3660" y="747"/>
                    <a:pt x="3649" y="731"/>
                    <a:pt x="3643" y="709"/>
                  </a:cubicBezTo>
                  <a:cubicBezTo>
                    <a:pt x="3594" y="644"/>
                    <a:pt x="3589" y="556"/>
                    <a:pt x="3622" y="485"/>
                  </a:cubicBezTo>
                  <a:cubicBezTo>
                    <a:pt x="3638" y="431"/>
                    <a:pt x="3638" y="371"/>
                    <a:pt x="3622" y="322"/>
                  </a:cubicBezTo>
                  <a:cubicBezTo>
                    <a:pt x="3600" y="284"/>
                    <a:pt x="3567" y="251"/>
                    <a:pt x="3523" y="235"/>
                  </a:cubicBezTo>
                  <a:cubicBezTo>
                    <a:pt x="3513" y="229"/>
                    <a:pt x="3496" y="229"/>
                    <a:pt x="3480" y="229"/>
                  </a:cubicBezTo>
                  <a:cubicBezTo>
                    <a:pt x="3393" y="235"/>
                    <a:pt x="3316" y="295"/>
                    <a:pt x="3294" y="376"/>
                  </a:cubicBezTo>
                  <a:cubicBezTo>
                    <a:pt x="3289" y="382"/>
                    <a:pt x="3289" y="382"/>
                    <a:pt x="3289" y="387"/>
                  </a:cubicBezTo>
                  <a:lnTo>
                    <a:pt x="3289" y="393"/>
                  </a:lnTo>
                  <a:cubicBezTo>
                    <a:pt x="3284" y="398"/>
                    <a:pt x="3278" y="404"/>
                    <a:pt x="3267" y="415"/>
                  </a:cubicBezTo>
                  <a:cubicBezTo>
                    <a:pt x="3256" y="426"/>
                    <a:pt x="3245" y="436"/>
                    <a:pt x="3234" y="447"/>
                  </a:cubicBezTo>
                  <a:cubicBezTo>
                    <a:pt x="3207" y="436"/>
                    <a:pt x="3191" y="415"/>
                    <a:pt x="3180" y="387"/>
                  </a:cubicBezTo>
                  <a:cubicBezTo>
                    <a:pt x="3169" y="349"/>
                    <a:pt x="3169" y="311"/>
                    <a:pt x="3169" y="273"/>
                  </a:cubicBezTo>
                  <a:lnTo>
                    <a:pt x="3169" y="218"/>
                  </a:lnTo>
                  <a:cubicBezTo>
                    <a:pt x="3169" y="142"/>
                    <a:pt x="3142" y="60"/>
                    <a:pt x="3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3"/>
            <p:cNvSpPr/>
            <p:nvPr/>
          </p:nvSpPr>
          <p:spPr>
            <a:xfrm>
              <a:off x="5369732" y="3268746"/>
              <a:ext cx="165929" cy="102620"/>
            </a:xfrm>
            <a:custGeom>
              <a:rect b="b" l="l" r="r" t="t"/>
              <a:pathLst>
                <a:path extrusionOk="0" h="945" w="1528">
                  <a:moveTo>
                    <a:pt x="1243" y="1"/>
                  </a:moveTo>
                  <a:cubicBezTo>
                    <a:pt x="829" y="1"/>
                    <a:pt x="420" y="44"/>
                    <a:pt x="16" y="132"/>
                  </a:cubicBezTo>
                  <a:cubicBezTo>
                    <a:pt x="5" y="164"/>
                    <a:pt x="0" y="197"/>
                    <a:pt x="5" y="235"/>
                  </a:cubicBezTo>
                  <a:cubicBezTo>
                    <a:pt x="22" y="459"/>
                    <a:pt x="104" y="672"/>
                    <a:pt x="240" y="846"/>
                  </a:cubicBezTo>
                  <a:cubicBezTo>
                    <a:pt x="284" y="901"/>
                    <a:pt x="344" y="939"/>
                    <a:pt x="415" y="944"/>
                  </a:cubicBezTo>
                  <a:cubicBezTo>
                    <a:pt x="502" y="933"/>
                    <a:pt x="578" y="879"/>
                    <a:pt x="611" y="802"/>
                  </a:cubicBezTo>
                  <a:cubicBezTo>
                    <a:pt x="649" y="726"/>
                    <a:pt x="676" y="650"/>
                    <a:pt x="698" y="573"/>
                  </a:cubicBezTo>
                  <a:cubicBezTo>
                    <a:pt x="736" y="426"/>
                    <a:pt x="813" y="361"/>
                    <a:pt x="944" y="361"/>
                  </a:cubicBezTo>
                  <a:cubicBezTo>
                    <a:pt x="1042" y="361"/>
                    <a:pt x="1134" y="290"/>
                    <a:pt x="1151" y="192"/>
                  </a:cubicBezTo>
                  <a:cubicBezTo>
                    <a:pt x="1167" y="121"/>
                    <a:pt x="1227" y="66"/>
                    <a:pt x="1298" y="55"/>
                  </a:cubicBezTo>
                  <a:cubicBezTo>
                    <a:pt x="1331" y="50"/>
                    <a:pt x="1369" y="44"/>
                    <a:pt x="1402" y="33"/>
                  </a:cubicBezTo>
                  <a:cubicBezTo>
                    <a:pt x="1440" y="28"/>
                    <a:pt x="1483" y="17"/>
                    <a:pt x="1527" y="6"/>
                  </a:cubicBezTo>
                  <a:cubicBezTo>
                    <a:pt x="1429" y="1"/>
                    <a:pt x="1336" y="1"/>
                    <a:pt x="12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3"/>
            <p:cNvSpPr/>
            <p:nvPr/>
          </p:nvSpPr>
          <p:spPr>
            <a:xfrm>
              <a:off x="5274929" y="3479636"/>
              <a:ext cx="58097" cy="46260"/>
            </a:xfrm>
            <a:custGeom>
              <a:rect b="b" l="l" r="r" t="t"/>
              <a:pathLst>
                <a:path extrusionOk="0" h="426" w="535">
                  <a:moveTo>
                    <a:pt x="306" y="0"/>
                  </a:moveTo>
                  <a:cubicBezTo>
                    <a:pt x="169" y="28"/>
                    <a:pt x="60" y="120"/>
                    <a:pt x="11" y="246"/>
                  </a:cubicBezTo>
                  <a:cubicBezTo>
                    <a:pt x="0" y="284"/>
                    <a:pt x="6" y="322"/>
                    <a:pt x="28" y="355"/>
                  </a:cubicBezTo>
                  <a:cubicBezTo>
                    <a:pt x="47" y="379"/>
                    <a:pt x="74" y="394"/>
                    <a:pt x="106" y="394"/>
                  </a:cubicBezTo>
                  <a:cubicBezTo>
                    <a:pt x="111" y="394"/>
                    <a:pt x="115" y="394"/>
                    <a:pt x="120" y="393"/>
                  </a:cubicBezTo>
                  <a:lnTo>
                    <a:pt x="202" y="393"/>
                  </a:lnTo>
                  <a:cubicBezTo>
                    <a:pt x="240" y="393"/>
                    <a:pt x="279" y="398"/>
                    <a:pt x="317" y="409"/>
                  </a:cubicBezTo>
                  <a:cubicBezTo>
                    <a:pt x="344" y="420"/>
                    <a:pt x="371" y="426"/>
                    <a:pt x="399" y="426"/>
                  </a:cubicBezTo>
                  <a:cubicBezTo>
                    <a:pt x="480" y="426"/>
                    <a:pt x="535" y="366"/>
                    <a:pt x="535" y="268"/>
                  </a:cubicBezTo>
                  <a:cubicBezTo>
                    <a:pt x="535" y="191"/>
                    <a:pt x="508" y="120"/>
                    <a:pt x="453" y="66"/>
                  </a:cubicBezTo>
                  <a:cubicBezTo>
                    <a:pt x="420" y="28"/>
                    <a:pt x="371" y="6"/>
                    <a:pt x="3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3"/>
            <p:cNvSpPr/>
            <p:nvPr/>
          </p:nvSpPr>
          <p:spPr>
            <a:xfrm>
              <a:off x="5405785" y="3865796"/>
              <a:ext cx="93715" cy="46260"/>
            </a:xfrm>
            <a:custGeom>
              <a:rect b="b" l="l" r="r" t="t"/>
              <a:pathLst>
                <a:path extrusionOk="0" h="426" w="863">
                  <a:moveTo>
                    <a:pt x="301" y="0"/>
                  </a:moveTo>
                  <a:cubicBezTo>
                    <a:pt x="246" y="0"/>
                    <a:pt x="192" y="17"/>
                    <a:pt x="143" y="49"/>
                  </a:cubicBezTo>
                  <a:cubicBezTo>
                    <a:pt x="121" y="66"/>
                    <a:pt x="99" y="77"/>
                    <a:pt x="77" y="87"/>
                  </a:cubicBezTo>
                  <a:cubicBezTo>
                    <a:pt x="61" y="93"/>
                    <a:pt x="39" y="98"/>
                    <a:pt x="17" y="109"/>
                  </a:cubicBezTo>
                  <a:cubicBezTo>
                    <a:pt x="6" y="115"/>
                    <a:pt x="1" y="120"/>
                    <a:pt x="1" y="131"/>
                  </a:cubicBezTo>
                  <a:cubicBezTo>
                    <a:pt x="1" y="137"/>
                    <a:pt x="6" y="147"/>
                    <a:pt x="12" y="153"/>
                  </a:cubicBezTo>
                  <a:cubicBezTo>
                    <a:pt x="23" y="164"/>
                    <a:pt x="28" y="169"/>
                    <a:pt x="39" y="180"/>
                  </a:cubicBezTo>
                  <a:cubicBezTo>
                    <a:pt x="55" y="197"/>
                    <a:pt x="77" y="207"/>
                    <a:pt x="99" y="218"/>
                  </a:cubicBezTo>
                  <a:cubicBezTo>
                    <a:pt x="170" y="246"/>
                    <a:pt x="252" y="267"/>
                    <a:pt x="322" y="295"/>
                  </a:cubicBezTo>
                  <a:cubicBezTo>
                    <a:pt x="415" y="327"/>
                    <a:pt x="508" y="360"/>
                    <a:pt x="595" y="393"/>
                  </a:cubicBezTo>
                  <a:cubicBezTo>
                    <a:pt x="633" y="409"/>
                    <a:pt x="672" y="420"/>
                    <a:pt x="715" y="426"/>
                  </a:cubicBezTo>
                  <a:cubicBezTo>
                    <a:pt x="764" y="426"/>
                    <a:pt x="797" y="398"/>
                    <a:pt x="857" y="338"/>
                  </a:cubicBezTo>
                  <a:cubicBezTo>
                    <a:pt x="857" y="333"/>
                    <a:pt x="862" y="322"/>
                    <a:pt x="862" y="317"/>
                  </a:cubicBezTo>
                  <a:cubicBezTo>
                    <a:pt x="862" y="311"/>
                    <a:pt x="857" y="306"/>
                    <a:pt x="852" y="300"/>
                  </a:cubicBezTo>
                  <a:cubicBezTo>
                    <a:pt x="819" y="278"/>
                    <a:pt x="792" y="251"/>
                    <a:pt x="759" y="229"/>
                  </a:cubicBezTo>
                  <a:cubicBezTo>
                    <a:pt x="693" y="175"/>
                    <a:pt x="617" y="120"/>
                    <a:pt x="541" y="77"/>
                  </a:cubicBezTo>
                  <a:cubicBezTo>
                    <a:pt x="470" y="33"/>
                    <a:pt x="388" y="6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3"/>
            <p:cNvSpPr/>
            <p:nvPr/>
          </p:nvSpPr>
          <p:spPr>
            <a:xfrm>
              <a:off x="5247672" y="3316745"/>
              <a:ext cx="17918" cy="11402"/>
            </a:xfrm>
            <a:custGeom>
              <a:rect b="b" l="l" r="r" t="t"/>
              <a:pathLst>
                <a:path extrusionOk="0" h="105" w="165">
                  <a:moveTo>
                    <a:pt x="159" y="0"/>
                  </a:moveTo>
                  <a:cubicBezTo>
                    <a:pt x="104" y="22"/>
                    <a:pt x="50" y="50"/>
                    <a:pt x="1" y="71"/>
                  </a:cubicBezTo>
                  <a:lnTo>
                    <a:pt x="39" y="99"/>
                  </a:lnTo>
                  <a:cubicBezTo>
                    <a:pt x="50" y="104"/>
                    <a:pt x="61" y="104"/>
                    <a:pt x="71" y="104"/>
                  </a:cubicBezTo>
                  <a:cubicBezTo>
                    <a:pt x="99" y="104"/>
                    <a:pt x="126" y="99"/>
                    <a:pt x="142" y="82"/>
                  </a:cubicBezTo>
                  <a:cubicBezTo>
                    <a:pt x="164" y="71"/>
                    <a:pt x="164" y="44"/>
                    <a:pt x="1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23"/>
            <p:cNvSpPr/>
            <p:nvPr/>
          </p:nvSpPr>
          <p:spPr>
            <a:xfrm>
              <a:off x="5182516" y="3794124"/>
              <a:ext cx="21393" cy="16615"/>
            </a:xfrm>
            <a:custGeom>
              <a:rect b="b" l="l" r="r" t="t"/>
              <a:pathLst>
                <a:path extrusionOk="0" h="153" w="197">
                  <a:moveTo>
                    <a:pt x="99" y="0"/>
                  </a:moveTo>
                  <a:cubicBezTo>
                    <a:pt x="93" y="0"/>
                    <a:pt x="88" y="0"/>
                    <a:pt x="82" y="6"/>
                  </a:cubicBezTo>
                  <a:lnTo>
                    <a:pt x="12" y="66"/>
                  </a:lnTo>
                  <a:cubicBezTo>
                    <a:pt x="6" y="71"/>
                    <a:pt x="1" y="77"/>
                    <a:pt x="1" y="88"/>
                  </a:cubicBezTo>
                  <a:cubicBezTo>
                    <a:pt x="1" y="93"/>
                    <a:pt x="6" y="98"/>
                    <a:pt x="12" y="104"/>
                  </a:cubicBezTo>
                  <a:lnTo>
                    <a:pt x="33" y="120"/>
                  </a:lnTo>
                  <a:cubicBezTo>
                    <a:pt x="50" y="142"/>
                    <a:pt x="77" y="153"/>
                    <a:pt x="104" y="153"/>
                  </a:cubicBezTo>
                  <a:cubicBezTo>
                    <a:pt x="126" y="153"/>
                    <a:pt x="148" y="142"/>
                    <a:pt x="164" y="126"/>
                  </a:cubicBezTo>
                  <a:cubicBezTo>
                    <a:pt x="170" y="120"/>
                    <a:pt x="175" y="115"/>
                    <a:pt x="181" y="109"/>
                  </a:cubicBezTo>
                  <a:cubicBezTo>
                    <a:pt x="197" y="98"/>
                    <a:pt x="197" y="82"/>
                    <a:pt x="181" y="7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23"/>
            <p:cNvSpPr/>
            <p:nvPr/>
          </p:nvSpPr>
          <p:spPr>
            <a:xfrm>
              <a:off x="5133975" y="3786957"/>
              <a:ext cx="40939" cy="19221"/>
            </a:xfrm>
            <a:custGeom>
              <a:rect b="b" l="l" r="r" t="t"/>
              <a:pathLst>
                <a:path extrusionOk="0" h="177" w="377">
                  <a:moveTo>
                    <a:pt x="251" y="1"/>
                  </a:moveTo>
                  <a:cubicBezTo>
                    <a:pt x="164" y="1"/>
                    <a:pt x="71" y="39"/>
                    <a:pt x="6" y="99"/>
                  </a:cubicBezTo>
                  <a:cubicBezTo>
                    <a:pt x="0" y="104"/>
                    <a:pt x="0" y="115"/>
                    <a:pt x="0" y="121"/>
                  </a:cubicBezTo>
                  <a:cubicBezTo>
                    <a:pt x="0" y="126"/>
                    <a:pt x="6" y="132"/>
                    <a:pt x="11" y="137"/>
                  </a:cubicBezTo>
                  <a:cubicBezTo>
                    <a:pt x="54" y="161"/>
                    <a:pt x="105" y="176"/>
                    <a:pt x="157" y="176"/>
                  </a:cubicBezTo>
                  <a:cubicBezTo>
                    <a:pt x="165" y="176"/>
                    <a:pt x="173" y="176"/>
                    <a:pt x="180" y="175"/>
                  </a:cubicBezTo>
                  <a:cubicBezTo>
                    <a:pt x="187" y="176"/>
                    <a:pt x="194" y="176"/>
                    <a:pt x="201" y="176"/>
                  </a:cubicBezTo>
                  <a:cubicBezTo>
                    <a:pt x="249" y="176"/>
                    <a:pt x="296" y="161"/>
                    <a:pt x="339" y="137"/>
                  </a:cubicBezTo>
                  <a:cubicBezTo>
                    <a:pt x="366" y="126"/>
                    <a:pt x="377" y="99"/>
                    <a:pt x="377" y="72"/>
                  </a:cubicBezTo>
                  <a:cubicBezTo>
                    <a:pt x="377" y="50"/>
                    <a:pt x="360" y="28"/>
                    <a:pt x="328" y="17"/>
                  </a:cubicBezTo>
                  <a:cubicBezTo>
                    <a:pt x="300" y="6"/>
                    <a:pt x="279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3"/>
            <p:cNvSpPr/>
            <p:nvPr/>
          </p:nvSpPr>
          <p:spPr>
            <a:xfrm>
              <a:off x="5041562" y="3754813"/>
              <a:ext cx="90783" cy="43546"/>
            </a:xfrm>
            <a:custGeom>
              <a:rect b="b" l="l" r="r" t="t"/>
              <a:pathLst>
                <a:path extrusionOk="0" h="401" w="836">
                  <a:moveTo>
                    <a:pt x="219" y="0"/>
                  </a:moveTo>
                  <a:cubicBezTo>
                    <a:pt x="212" y="0"/>
                    <a:pt x="204" y="1"/>
                    <a:pt x="197" y="2"/>
                  </a:cubicBezTo>
                  <a:cubicBezTo>
                    <a:pt x="126" y="2"/>
                    <a:pt x="55" y="30"/>
                    <a:pt x="11" y="84"/>
                  </a:cubicBezTo>
                  <a:cubicBezTo>
                    <a:pt x="1" y="95"/>
                    <a:pt x="1" y="106"/>
                    <a:pt x="11" y="117"/>
                  </a:cubicBezTo>
                  <a:cubicBezTo>
                    <a:pt x="11" y="117"/>
                    <a:pt x="11" y="122"/>
                    <a:pt x="11" y="122"/>
                  </a:cubicBezTo>
                  <a:cubicBezTo>
                    <a:pt x="11" y="133"/>
                    <a:pt x="17" y="139"/>
                    <a:pt x="28" y="139"/>
                  </a:cubicBezTo>
                  <a:cubicBezTo>
                    <a:pt x="39" y="150"/>
                    <a:pt x="55" y="155"/>
                    <a:pt x="66" y="155"/>
                  </a:cubicBezTo>
                  <a:cubicBezTo>
                    <a:pt x="235" y="160"/>
                    <a:pt x="388" y="231"/>
                    <a:pt x="508" y="346"/>
                  </a:cubicBezTo>
                  <a:cubicBezTo>
                    <a:pt x="546" y="384"/>
                    <a:pt x="595" y="400"/>
                    <a:pt x="650" y="400"/>
                  </a:cubicBezTo>
                  <a:cubicBezTo>
                    <a:pt x="688" y="400"/>
                    <a:pt x="731" y="390"/>
                    <a:pt x="764" y="373"/>
                  </a:cubicBezTo>
                  <a:cubicBezTo>
                    <a:pt x="775" y="373"/>
                    <a:pt x="835" y="340"/>
                    <a:pt x="830" y="302"/>
                  </a:cubicBezTo>
                  <a:cubicBezTo>
                    <a:pt x="824" y="270"/>
                    <a:pt x="802" y="237"/>
                    <a:pt x="770" y="220"/>
                  </a:cubicBezTo>
                  <a:lnTo>
                    <a:pt x="715" y="193"/>
                  </a:lnTo>
                  <a:cubicBezTo>
                    <a:pt x="573" y="133"/>
                    <a:pt x="426" y="68"/>
                    <a:pt x="284" y="13"/>
                  </a:cubicBezTo>
                  <a:cubicBezTo>
                    <a:pt x="260" y="5"/>
                    <a:pt x="239" y="0"/>
                    <a:pt x="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3"/>
            <p:cNvSpPr/>
            <p:nvPr/>
          </p:nvSpPr>
          <p:spPr>
            <a:xfrm>
              <a:off x="5594194" y="3410353"/>
              <a:ext cx="530149" cy="835945"/>
            </a:xfrm>
            <a:custGeom>
              <a:rect b="b" l="l" r="r" t="t"/>
              <a:pathLst>
                <a:path extrusionOk="0" h="7698" w="4882">
                  <a:moveTo>
                    <a:pt x="2803" y="0"/>
                  </a:moveTo>
                  <a:cubicBezTo>
                    <a:pt x="2820" y="17"/>
                    <a:pt x="2825" y="38"/>
                    <a:pt x="2831" y="55"/>
                  </a:cubicBezTo>
                  <a:cubicBezTo>
                    <a:pt x="2825" y="77"/>
                    <a:pt x="2820" y="98"/>
                    <a:pt x="2803" y="109"/>
                  </a:cubicBezTo>
                  <a:cubicBezTo>
                    <a:pt x="2787" y="104"/>
                    <a:pt x="2776" y="98"/>
                    <a:pt x="2760" y="87"/>
                  </a:cubicBezTo>
                  <a:lnTo>
                    <a:pt x="2743" y="77"/>
                  </a:lnTo>
                  <a:cubicBezTo>
                    <a:pt x="2732" y="71"/>
                    <a:pt x="2722" y="66"/>
                    <a:pt x="2716" y="55"/>
                  </a:cubicBezTo>
                  <a:lnTo>
                    <a:pt x="2700" y="44"/>
                  </a:lnTo>
                  <a:cubicBezTo>
                    <a:pt x="2694" y="38"/>
                    <a:pt x="2689" y="33"/>
                    <a:pt x="2683" y="33"/>
                  </a:cubicBezTo>
                  <a:cubicBezTo>
                    <a:pt x="2678" y="33"/>
                    <a:pt x="2667" y="38"/>
                    <a:pt x="2667" y="44"/>
                  </a:cubicBezTo>
                  <a:cubicBezTo>
                    <a:pt x="2618" y="82"/>
                    <a:pt x="2591" y="147"/>
                    <a:pt x="2602" y="213"/>
                  </a:cubicBezTo>
                  <a:cubicBezTo>
                    <a:pt x="2618" y="267"/>
                    <a:pt x="2662" y="311"/>
                    <a:pt x="2716" y="327"/>
                  </a:cubicBezTo>
                  <a:cubicBezTo>
                    <a:pt x="2727" y="327"/>
                    <a:pt x="2738" y="333"/>
                    <a:pt x="2743" y="344"/>
                  </a:cubicBezTo>
                  <a:lnTo>
                    <a:pt x="2732" y="344"/>
                  </a:lnTo>
                  <a:cubicBezTo>
                    <a:pt x="2700" y="344"/>
                    <a:pt x="2672" y="344"/>
                    <a:pt x="2645" y="355"/>
                  </a:cubicBezTo>
                  <a:cubicBezTo>
                    <a:pt x="2623" y="355"/>
                    <a:pt x="2596" y="360"/>
                    <a:pt x="2574" y="360"/>
                  </a:cubicBezTo>
                  <a:cubicBezTo>
                    <a:pt x="2542" y="360"/>
                    <a:pt x="2509" y="355"/>
                    <a:pt x="2487" y="333"/>
                  </a:cubicBezTo>
                  <a:cubicBezTo>
                    <a:pt x="2476" y="327"/>
                    <a:pt x="2465" y="322"/>
                    <a:pt x="2454" y="322"/>
                  </a:cubicBezTo>
                  <a:cubicBezTo>
                    <a:pt x="2427" y="327"/>
                    <a:pt x="2394" y="338"/>
                    <a:pt x="2372" y="349"/>
                  </a:cubicBezTo>
                  <a:cubicBezTo>
                    <a:pt x="2340" y="366"/>
                    <a:pt x="2307" y="387"/>
                    <a:pt x="2285" y="409"/>
                  </a:cubicBezTo>
                  <a:lnTo>
                    <a:pt x="2263" y="420"/>
                  </a:lnTo>
                  <a:cubicBezTo>
                    <a:pt x="2247" y="437"/>
                    <a:pt x="2225" y="442"/>
                    <a:pt x="2203" y="447"/>
                  </a:cubicBezTo>
                  <a:cubicBezTo>
                    <a:pt x="2182" y="442"/>
                    <a:pt x="2160" y="437"/>
                    <a:pt x="2143" y="426"/>
                  </a:cubicBezTo>
                  <a:cubicBezTo>
                    <a:pt x="2116" y="415"/>
                    <a:pt x="2089" y="409"/>
                    <a:pt x="2056" y="409"/>
                  </a:cubicBezTo>
                  <a:lnTo>
                    <a:pt x="2023" y="409"/>
                  </a:lnTo>
                  <a:cubicBezTo>
                    <a:pt x="2051" y="404"/>
                    <a:pt x="2067" y="377"/>
                    <a:pt x="2067" y="349"/>
                  </a:cubicBezTo>
                  <a:cubicBezTo>
                    <a:pt x="2073" y="327"/>
                    <a:pt x="2067" y="306"/>
                    <a:pt x="2056" y="284"/>
                  </a:cubicBezTo>
                  <a:cubicBezTo>
                    <a:pt x="2051" y="278"/>
                    <a:pt x="2045" y="267"/>
                    <a:pt x="2045" y="262"/>
                  </a:cubicBezTo>
                  <a:cubicBezTo>
                    <a:pt x="2040" y="257"/>
                    <a:pt x="2034" y="251"/>
                    <a:pt x="2029" y="246"/>
                  </a:cubicBezTo>
                  <a:lnTo>
                    <a:pt x="2013" y="246"/>
                  </a:lnTo>
                  <a:lnTo>
                    <a:pt x="1991" y="257"/>
                  </a:lnTo>
                  <a:cubicBezTo>
                    <a:pt x="1985" y="257"/>
                    <a:pt x="1980" y="262"/>
                    <a:pt x="1980" y="273"/>
                  </a:cubicBezTo>
                  <a:lnTo>
                    <a:pt x="1969" y="300"/>
                  </a:lnTo>
                  <a:cubicBezTo>
                    <a:pt x="1931" y="267"/>
                    <a:pt x="1936" y="229"/>
                    <a:pt x="1942" y="169"/>
                  </a:cubicBezTo>
                  <a:cubicBezTo>
                    <a:pt x="1953" y="137"/>
                    <a:pt x="1953" y="98"/>
                    <a:pt x="1942" y="66"/>
                  </a:cubicBezTo>
                  <a:cubicBezTo>
                    <a:pt x="1942" y="55"/>
                    <a:pt x="1931" y="44"/>
                    <a:pt x="1920" y="44"/>
                  </a:cubicBezTo>
                  <a:lnTo>
                    <a:pt x="1914" y="44"/>
                  </a:lnTo>
                  <a:cubicBezTo>
                    <a:pt x="1860" y="55"/>
                    <a:pt x="1811" y="87"/>
                    <a:pt x="1778" y="137"/>
                  </a:cubicBezTo>
                  <a:cubicBezTo>
                    <a:pt x="1751" y="180"/>
                    <a:pt x="1745" y="235"/>
                    <a:pt x="1756" y="284"/>
                  </a:cubicBezTo>
                  <a:cubicBezTo>
                    <a:pt x="1773" y="333"/>
                    <a:pt x="1789" y="382"/>
                    <a:pt x="1800" y="437"/>
                  </a:cubicBezTo>
                  <a:cubicBezTo>
                    <a:pt x="1800" y="447"/>
                    <a:pt x="1805" y="458"/>
                    <a:pt x="1811" y="469"/>
                  </a:cubicBezTo>
                  <a:lnTo>
                    <a:pt x="1696" y="437"/>
                  </a:lnTo>
                  <a:lnTo>
                    <a:pt x="1696" y="147"/>
                  </a:lnTo>
                  <a:cubicBezTo>
                    <a:pt x="1696" y="137"/>
                    <a:pt x="1691" y="131"/>
                    <a:pt x="1680" y="126"/>
                  </a:cubicBezTo>
                  <a:lnTo>
                    <a:pt x="1669" y="126"/>
                  </a:lnTo>
                  <a:cubicBezTo>
                    <a:pt x="1663" y="126"/>
                    <a:pt x="1658" y="131"/>
                    <a:pt x="1653" y="131"/>
                  </a:cubicBezTo>
                  <a:lnTo>
                    <a:pt x="1636" y="147"/>
                  </a:lnTo>
                  <a:cubicBezTo>
                    <a:pt x="1625" y="153"/>
                    <a:pt x="1620" y="164"/>
                    <a:pt x="1620" y="175"/>
                  </a:cubicBezTo>
                  <a:cubicBezTo>
                    <a:pt x="1614" y="180"/>
                    <a:pt x="1614" y="191"/>
                    <a:pt x="1620" y="202"/>
                  </a:cubicBezTo>
                  <a:cubicBezTo>
                    <a:pt x="1620" y="202"/>
                    <a:pt x="1620" y="207"/>
                    <a:pt x="1620" y="213"/>
                  </a:cubicBezTo>
                  <a:cubicBezTo>
                    <a:pt x="1609" y="251"/>
                    <a:pt x="1609" y="289"/>
                    <a:pt x="1609" y="327"/>
                  </a:cubicBezTo>
                  <a:cubicBezTo>
                    <a:pt x="1609" y="431"/>
                    <a:pt x="1603" y="513"/>
                    <a:pt x="1505" y="573"/>
                  </a:cubicBezTo>
                  <a:cubicBezTo>
                    <a:pt x="1489" y="578"/>
                    <a:pt x="1483" y="595"/>
                    <a:pt x="1483" y="616"/>
                  </a:cubicBezTo>
                  <a:cubicBezTo>
                    <a:pt x="1489" y="660"/>
                    <a:pt x="1462" y="687"/>
                    <a:pt x="1429" y="720"/>
                  </a:cubicBezTo>
                  <a:lnTo>
                    <a:pt x="1413" y="736"/>
                  </a:lnTo>
                  <a:lnTo>
                    <a:pt x="1385" y="764"/>
                  </a:lnTo>
                  <a:cubicBezTo>
                    <a:pt x="1314" y="829"/>
                    <a:pt x="1254" y="900"/>
                    <a:pt x="1151" y="900"/>
                  </a:cubicBezTo>
                  <a:lnTo>
                    <a:pt x="1140" y="900"/>
                  </a:lnTo>
                  <a:cubicBezTo>
                    <a:pt x="1124" y="900"/>
                    <a:pt x="1118" y="911"/>
                    <a:pt x="1113" y="922"/>
                  </a:cubicBezTo>
                  <a:lnTo>
                    <a:pt x="1113" y="960"/>
                  </a:lnTo>
                  <a:lnTo>
                    <a:pt x="1085" y="960"/>
                  </a:lnTo>
                  <a:cubicBezTo>
                    <a:pt x="1047" y="960"/>
                    <a:pt x="1009" y="960"/>
                    <a:pt x="965" y="966"/>
                  </a:cubicBezTo>
                  <a:cubicBezTo>
                    <a:pt x="944" y="971"/>
                    <a:pt x="927" y="987"/>
                    <a:pt x="916" y="1004"/>
                  </a:cubicBezTo>
                  <a:lnTo>
                    <a:pt x="905" y="1020"/>
                  </a:lnTo>
                  <a:cubicBezTo>
                    <a:pt x="900" y="1026"/>
                    <a:pt x="894" y="1031"/>
                    <a:pt x="894" y="1036"/>
                  </a:cubicBezTo>
                  <a:cubicBezTo>
                    <a:pt x="894" y="1047"/>
                    <a:pt x="900" y="1053"/>
                    <a:pt x="905" y="1058"/>
                  </a:cubicBezTo>
                  <a:cubicBezTo>
                    <a:pt x="905" y="1058"/>
                    <a:pt x="911" y="1064"/>
                    <a:pt x="916" y="1069"/>
                  </a:cubicBezTo>
                  <a:cubicBezTo>
                    <a:pt x="927" y="1086"/>
                    <a:pt x="944" y="1102"/>
                    <a:pt x="965" y="1107"/>
                  </a:cubicBezTo>
                  <a:cubicBezTo>
                    <a:pt x="1020" y="1107"/>
                    <a:pt x="1064" y="1145"/>
                    <a:pt x="1080" y="1195"/>
                  </a:cubicBezTo>
                  <a:cubicBezTo>
                    <a:pt x="1118" y="1276"/>
                    <a:pt x="1140" y="1358"/>
                    <a:pt x="1156" y="1440"/>
                  </a:cubicBezTo>
                  <a:cubicBezTo>
                    <a:pt x="1145" y="1462"/>
                    <a:pt x="1129" y="1478"/>
                    <a:pt x="1107" y="1489"/>
                  </a:cubicBezTo>
                  <a:cubicBezTo>
                    <a:pt x="1091" y="1495"/>
                    <a:pt x="1069" y="1495"/>
                    <a:pt x="1053" y="1495"/>
                  </a:cubicBezTo>
                  <a:lnTo>
                    <a:pt x="998" y="1495"/>
                  </a:lnTo>
                  <a:cubicBezTo>
                    <a:pt x="938" y="1489"/>
                    <a:pt x="878" y="1478"/>
                    <a:pt x="818" y="1467"/>
                  </a:cubicBezTo>
                  <a:lnTo>
                    <a:pt x="709" y="1445"/>
                  </a:lnTo>
                  <a:lnTo>
                    <a:pt x="682" y="1445"/>
                  </a:lnTo>
                  <a:cubicBezTo>
                    <a:pt x="627" y="1445"/>
                    <a:pt x="595" y="1484"/>
                    <a:pt x="595" y="1544"/>
                  </a:cubicBezTo>
                  <a:lnTo>
                    <a:pt x="584" y="1680"/>
                  </a:lnTo>
                  <a:cubicBezTo>
                    <a:pt x="578" y="1756"/>
                    <a:pt x="573" y="1838"/>
                    <a:pt x="573" y="1920"/>
                  </a:cubicBezTo>
                  <a:cubicBezTo>
                    <a:pt x="567" y="2056"/>
                    <a:pt x="578" y="2067"/>
                    <a:pt x="709" y="2100"/>
                  </a:cubicBezTo>
                  <a:lnTo>
                    <a:pt x="725" y="2100"/>
                  </a:lnTo>
                  <a:cubicBezTo>
                    <a:pt x="753" y="2138"/>
                    <a:pt x="802" y="2160"/>
                    <a:pt x="845" y="2160"/>
                  </a:cubicBezTo>
                  <a:cubicBezTo>
                    <a:pt x="884" y="2160"/>
                    <a:pt x="922" y="2149"/>
                    <a:pt x="954" y="2133"/>
                  </a:cubicBezTo>
                  <a:cubicBezTo>
                    <a:pt x="965" y="2127"/>
                    <a:pt x="982" y="2122"/>
                    <a:pt x="998" y="2122"/>
                  </a:cubicBezTo>
                  <a:lnTo>
                    <a:pt x="1020" y="2122"/>
                  </a:lnTo>
                  <a:cubicBezTo>
                    <a:pt x="1194" y="2105"/>
                    <a:pt x="1254" y="2034"/>
                    <a:pt x="1260" y="1860"/>
                  </a:cubicBezTo>
                  <a:cubicBezTo>
                    <a:pt x="1260" y="1854"/>
                    <a:pt x="1265" y="1849"/>
                    <a:pt x="1265" y="1849"/>
                  </a:cubicBezTo>
                  <a:cubicBezTo>
                    <a:pt x="1276" y="1833"/>
                    <a:pt x="1287" y="1816"/>
                    <a:pt x="1298" y="1800"/>
                  </a:cubicBezTo>
                  <a:cubicBezTo>
                    <a:pt x="1320" y="1767"/>
                    <a:pt x="1347" y="1729"/>
                    <a:pt x="1369" y="1729"/>
                  </a:cubicBezTo>
                  <a:cubicBezTo>
                    <a:pt x="1467" y="1713"/>
                    <a:pt x="1473" y="1647"/>
                    <a:pt x="1478" y="1593"/>
                  </a:cubicBezTo>
                  <a:cubicBezTo>
                    <a:pt x="1478" y="1582"/>
                    <a:pt x="1478" y="1571"/>
                    <a:pt x="1483" y="1560"/>
                  </a:cubicBezTo>
                  <a:cubicBezTo>
                    <a:pt x="1489" y="1533"/>
                    <a:pt x="1494" y="1500"/>
                    <a:pt x="1516" y="1500"/>
                  </a:cubicBezTo>
                  <a:cubicBezTo>
                    <a:pt x="1538" y="1500"/>
                    <a:pt x="1554" y="1511"/>
                    <a:pt x="1571" y="1522"/>
                  </a:cubicBezTo>
                  <a:cubicBezTo>
                    <a:pt x="1593" y="1538"/>
                    <a:pt x="1620" y="1549"/>
                    <a:pt x="1647" y="1555"/>
                  </a:cubicBezTo>
                  <a:cubicBezTo>
                    <a:pt x="1685" y="1549"/>
                    <a:pt x="1718" y="1533"/>
                    <a:pt x="1740" y="1500"/>
                  </a:cubicBezTo>
                  <a:cubicBezTo>
                    <a:pt x="1762" y="1473"/>
                    <a:pt x="1800" y="1456"/>
                    <a:pt x="1838" y="1456"/>
                  </a:cubicBezTo>
                  <a:cubicBezTo>
                    <a:pt x="1882" y="1456"/>
                    <a:pt x="1920" y="1478"/>
                    <a:pt x="1947" y="1516"/>
                  </a:cubicBezTo>
                  <a:cubicBezTo>
                    <a:pt x="2013" y="1615"/>
                    <a:pt x="2111" y="1691"/>
                    <a:pt x="2220" y="1740"/>
                  </a:cubicBezTo>
                  <a:cubicBezTo>
                    <a:pt x="2291" y="1773"/>
                    <a:pt x="2345" y="1844"/>
                    <a:pt x="2356" y="1925"/>
                  </a:cubicBezTo>
                  <a:cubicBezTo>
                    <a:pt x="2362" y="1947"/>
                    <a:pt x="2372" y="1969"/>
                    <a:pt x="2383" y="1991"/>
                  </a:cubicBezTo>
                  <a:cubicBezTo>
                    <a:pt x="2389" y="2002"/>
                    <a:pt x="2394" y="2007"/>
                    <a:pt x="2400" y="2018"/>
                  </a:cubicBezTo>
                  <a:cubicBezTo>
                    <a:pt x="2405" y="2024"/>
                    <a:pt x="2411" y="2029"/>
                    <a:pt x="2422" y="2029"/>
                  </a:cubicBezTo>
                  <a:lnTo>
                    <a:pt x="2432" y="2029"/>
                  </a:lnTo>
                  <a:lnTo>
                    <a:pt x="2454" y="2024"/>
                  </a:lnTo>
                  <a:cubicBezTo>
                    <a:pt x="2460" y="2018"/>
                    <a:pt x="2465" y="2013"/>
                    <a:pt x="2471" y="2002"/>
                  </a:cubicBezTo>
                  <a:lnTo>
                    <a:pt x="2536" y="1751"/>
                  </a:lnTo>
                  <a:cubicBezTo>
                    <a:pt x="2536" y="1740"/>
                    <a:pt x="2536" y="1729"/>
                    <a:pt x="2531" y="1724"/>
                  </a:cubicBezTo>
                  <a:lnTo>
                    <a:pt x="2487" y="1691"/>
                  </a:lnTo>
                  <a:cubicBezTo>
                    <a:pt x="2449" y="1658"/>
                    <a:pt x="2400" y="1620"/>
                    <a:pt x="2351" y="1576"/>
                  </a:cubicBezTo>
                  <a:lnTo>
                    <a:pt x="2302" y="1538"/>
                  </a:lnTo>
                  <a:cubicBezTo>
                    <a:pt x="2242" y="1489"/>
                    <a:pt x="2187" y="1445"/>
                    <a:pt x="2132" y="1391"/>
                  </a:cubicBezTo>
                  <a:cubicBezTo>
                    <a:pt x="2122" y="1385"/>
                    <a:pt x="2116" y="1375"/>
                    <a:pt x="2116" y="1364"/>
                  </a:cubicBezTo>
                  <a:cubicBezTo>
                    <a:pt x="2122" y="1342"/>
                    <a:pt x="2132" y="1325"/>
                    <a:pt x="2149" y="1315"/>
                  </a:cubicBezTo>
                  <a:lnTo>
                    <a:pt x="2160" y="1309"/>
                  </a:lnTo>
                  <a:cubicBezTo>
                    <a:pt x="2160" y="1315"/>
                    <a:pt x="2165" y="1320"/>
                    <a:pt x="2165" y="1331"/>
                  </a:cubicBezTo>
                  <a:cubicBezTo>
                    <a:pt x="2165" y="1336"/>
                    <a:pt x="2171" y="1342"/>
                    <a:pt x="2176" y="1353"/>
                  </a:cubicBezTo>
                  <a:cubicBezTo>
                    <a:pt x="2187" y="1375"/>
                    <a:pt x="2214" y="1391"/>
                    <a:pt x="2242" y="1396"/>
                  </a:cubicBezTo>
                  <a:lnTo>
                    <a:pt x="2274" y="1396"/>
                  </a:lnTo>
                  <a:cubicBezTo>
                    <a:pt x="2296" y="1396"/>
                    <a:pt x="2307" y="1413"/>
                    <a:pt x="2329" y="1445"/>
                  </a:cubicBezTo>
                  <a:cubicBezTo>
                    <a:pt x="2356" y="1478"/>
                    <a:pt x="2389" y="1505"/>
                    <a:pt x="2427" y="1527"/>
                  </a:cubicBezTo>
                  <a:cubicBezTo>
                    <a:pt x="2449" y="1544"/>
                    <a:pt x="2465" y="1549"/>
                    <a:pt x="2487" y="1560"/>
                  </a:cubicBezTo>
                  <a:cubicBezTo>
                    <a:pt x="2547" y="1593"/>
                    <a:pt x="2596" y="1620"/>
                    <a:pt x="2596" y="1696"/>
                  </a:cubicBezTo>
                  <a:cubicBezTo>
                    <a:pt x="2596" y="1707"/>
                    <a:pt x="2602" y="1718"/>
                    <a:pt x="2612" y="1729"/>
                  </a:cubicBezTo>
                  <a:lnTo>
                    <a:pt x="2618" y="1735"/>
                  </a:lnTo>
                  <a:cubicBezTo>
                    <a:pt x="2623" y="1751"/>
                    <a:pt x="2634" y="1773"/>
                    <a:pt x="2645" y="1789"/>
                  </a:cubicBezTo>
                  <a:cubicBezTo>
                    <a:pt x="2667" y="1833"/>
                    <a:pt x="2683" y="1882"/>
                    <a:pt x="2700" y="1925"/>
                  </a:cubicBezTo>
                  <a:cubicBezTo>
                    <a:pt x="2700" y="1969"/>
                    <a:pt x="2738" y="2007"/>
                    <a:pt x="2782" y="2013"/>
                  </a:cubicBezTo>
                  <a:cubicBezTo>
                    <a:pt x="2776" y="2013"/>
                    <a:pt x="2771" y="2018"/>
                    <a:pt x="2765" y="2029"/>
                  </a:cubicBezTo>
                  <a:cubicBezTo>
                    <a:pt x="2765" y="2040"/>
                    <a:pt x="2771" y="2045"/>
                    <a:pt x="2776" y="2051"/>
                  </a:cubicBezTo>
                  <a:lnTo>
                    <a:pt x="2912" y="2149"/>
                  </a:lnTo>
                  <a:cubicBezTo>
                    <a:pt x="2918" y="2149"/>
                    <a:pt x="2923" y="2149"/>
                    <a:pt x="2929" y="2154"/>
                  </a:cubicBezTo>
                  <a:lnTo>
                    <a:pt x="2934" y="2154"/>
                  </a:lnTo>
                  <a:cubicBezTo>
                    <a:pt x="2945" y="2149"/>
                    <a:pt x="2951" y="2144"/>
                    <a:pt x="2951" y="2138"/>
                  </a:cubicBezTo>
                  <a:cubicBezTo>
                    <a:pt x="2956" y="2122"/>
                    <a:pt x="2961" y="2105"/>
                    <a:pt x="2961" y="2094"/>
                  </a:cubicBezTo>
                  <a:cubicBezTo>
                    <a:pt x="2967" y="2073"/>
                    <a:pt x="2972" y="2051"/>
                    <a:pt x="2989" y="2034"/>
                  </a:cubicBezTo>
                  <a:cubicBezTo>
                    <a:pt x="3065" y="1936"/>
                    <a:pt x="3065" y="1909"/>
                    <a:pt x="2967" y="1827"/>
                  </a:cubicBezTo>
                  <a:cubicBezTo>
                    <a:pt x="2951" y="1811"/>
                    <a:pt x="2934" y="1795"/>
                    <a:pt x="2923" y="1778"/>
                  </a:cubicBezTo>
                  <a:lnTo>
                    <a:pt x="2940" y="1778"/>
                  </a:lnTo>
                  <a:lnTo>
                    <a:pt x="3054" y="1756"/>
                  </a:lnTo>
                  <a:lnTo>
                    <a:pt x="3071" y="1756"/>
                  </a:lnTo>
                  <a:cubicBezTo>
                    <a:pt x="3092" y="1773"/>
                    <a:pt x="3125" y="1789"/>
                    <a:pt x="3152" y="1789"/>
                  </a:cubicBezTo>
                  <a:cubicBezTo>
                    <a:pt x="3141" y="1795"/>
                    <a:pt x="3131" y="1805"/>
                    <a:pt x="3125" y="1816"/>
                  </a:cubicBezTo>
                  <a:cubicBezTo>
                    <a:pt x="3114" y="1849"/>
                    <a:pt x="3120" y="1882"/>
                    <a:pt x="3136" y="1909"/>
                  </a:cubicBezTo>
                  <a:cubicBezTo>
                    <a:pt x="3141" y="1925"/>
                    <a:pt x="3147" y="1942"/>
                    <a:pt x="3147" y="1958"/>
                  </a:cubicBezTo>
                  <a:cubicBezTo>
                    <a:pt x="3131" y="1974"/>
                    <a:pt x="3120" y="2002"/>
                    <a:pt x="3120" y="2029"/>
                  </a:cubicBezTo>
                  <a:cubicBezTo>
                    <a:pt x="3131" y="2062"/>
                    <a:pt x="3163" y="2078"/>
                    <a:pt x="3191" y="2089"/>
                  </a:cubicBezTo>
                  <a:cubicBezTo>
                    <a:pt x="3201" y="2094"/>
                    <a:pt x="3218" y="2105"/>
                    <a:pt x="3223" y="2116"/>
                  </a:cubicBezTo>
                  <a:cubicBezTo>
                    <a:pt x="3272" y="2171"/>
                    <a:pt x="3300" y="2204"/>
                    <a:pt x="3338" y="2204"/>
                  </a:cubicBezTo>
                  <a:cubicBezTo>
                    <a:pt x="3381" y="2198"/>
                    <a:pt x="3425" y="2176"/>
                    <a:pt x="3458" y="2149"/>
                  </a:cubicBezTo>
                  <a:cubicBezTo>
                    <a:pt x="3474" y="2144"/>
                    <a:pt x="3496" y="2138"/>
                    <a:pt x="3518" y="2133"/>
                  </a:cubicBezTo>
                  <a:cubicBezTo>
                    <a:pt x="3529" y="2133"/>
                    <a:pt x="3540" y="2138"/>
                    <a:pt x="3545" y="2138"/>
                  </a:cubicBezTo>
                  <a:cubicBezTo>
                    <a:pt x="3572" y="2160"/>
                    <a:pt x="3600" y="2171"/>
                    <a:pt x="3632" y="2171"/>
                  </a:cubicBezTo>
                  <a:cubicBezTo>
                    <a:pt x="3660" y="2171"/>
                    <a:pt x="3692" y="2160"/>
                    <a:pt x="3714" y="2149"/>
                  </a:cubicBezTo>
                  <a:cubicBezTo>
                    <a:pt x="3747" y="2133"/>
                    <a:pt x="3780" y="2122"/>
                    <a:pt x="3818" y="2116"/>
                  </a:cubicBezTo>
                  <a:lnTo>
                    <a:pt x="3850" y="2116"/>
                  </a:lnTo>
                  <a:cubicBezTo>
                    <a:pt x="3850" y="2116"/>
                    <a:pt x="3856" y="2122"/>
                    <a:pt x="3845" y="2149"/>
                  </a:cubicBezTo>
                  <a:cubicBezTo>
                    <a:pt x="3840" y="2165"/>
                    <a:pt x="3840" y="2187"/>
                    <a:pt x="3845" y="2209"/>
                  </a:cubicBezTo>
                  <a:cubicBezTo>
                    <a:pt x="3845" y="2214"/>
                    <a:pt x="3845" y="2225"/>
                    <a:pt x="3845" y="2236"/>
                  </a:cubicBezTo>
                  <a:lnTo>
                    <a:pt x="3845" y="2253"/>
                  </a:lnTo>
                  <a:cubicBezTo>
                    <a:pt x="3850" y="2274"/>
                    <a:pt x="3845" y="2302"/>
                    <a:pt x="3840" y="2324"/>
                  </a:cubicBezTo>
                  <a:cubicBezTo>
                    <a:pt x="3829" y="2356"/>
                    <a:pt x="3812" y="2384"/>
                    <a:pt x="3801" y="2411"/>
                  </a:cubicBezTo>
                  <a:cubicBezTo>
                    <a:pt x="3785" y="2438"/>
                    <a:pt x="3774" y="2465"/>
                    <a:pt x="3763" y="2493"/>
                  </a:cubicBezTo>
                  <a:cubicBezTo>
                    <a:pt x="3736" y="2563"/>
                    <a:pt x="3714" y="2569"/>
                    <a:pt x="3692" y="2569"/>
                  </a:cubicBezTo>
                  <a:cubicBezTo>
                    <a:pt x="3676" y="2569"/>
                    <a:pt x="3654" y="2563"/>
                    <a:pt x="3638" y="2553"/>
                  </a:cubicBezTo>
                  <a:cubicBezTo>
                    <a:pt x="3610" y="2542"/>
                    <a:pt x="3583" y="2536"/>
                    <a:pt x="3556" y="2531"/>
                  </a:cubicBezTo>
                  <a:cubicBezTo>
                    <a:pt x="3551" y="2525"/>
                    <a:pt x="3540" y="2525"/>
                    <a:pt x="3534" y="2525"/>
                  </a:cubicBezTo>
                  <a:cubicBezTo>
                    <a:pt x="3441" y="2531"/>
                    <a:pt x="3354" y="2569"/>
                    <a:pt x="3294" y="2640"/>
                  </a:cubicBezTo>
                  <a:cubicBezTo>
                    <a:pt x="3294" y="2623"/>
                    <a:pt x="3289" y="2613"/>
                    <a:pt x="3278" y="2607"/>
                  </a:cubicBezTo>
                  <a:cubicBezTo>
                    <a:pt x="3218" y="2580"/>
                    <a:pt x="3158" y="2558"/>
                    <a:pt x="3098" y="2536"/>
                  </a:cubicBezTo>
                  <a:lnTo>
                    <a:pt x="3054" y="2520"/>
                  </a:lnTo>
                  <a:lnTo>
                    <a:pt x="3049" y="2520"/>
                  </a:lnTo>
                  <a:lnTo>
                    <a:pt x="2967" y="2504"/>
                  </a:lnTo>
                  <a:cubicBezTo>
                    <a:pt x="2907" y="2498"/>
                    <a:pt x="2841" y="2487"/>
                    <a:pt x="2782" y="2476"/>
                  </a:cubicBezTo>
                  <a:cubicBezTo>
                    <a:pt x="2760" y="2471"/>
                    <a:pt x="2743" y="2471"/>
                    <a:pt x="2722" y="2471"/>
                  </a:cubicBezTo>
                  <a:cubicBezTo>
                    <a:pt x="2645" y="2471"/>
                    <a:pt x="2634" y="2525"/>
                    <a:pt x="2629" y="2591"/>
                  </a:cubicBezTo>
                  <a:cubicBezTo>
                    <a:pt x="2629" y="2602"/>
                    <a:pt x="2623" y="2607"/>
                    <a:pt x="2618" y="2618"/>
                  </a:cubicBezTo>
                  <a:cubicBezTo>
                    <a:pt x="2542" y="2596"/>
                    <a:pt x="2465" y="2574"/>
                    <a:pt x="2372" y="2542"/>
                  </a:cubicBezTo>
                  <a:lnTo>
                    <a:pt x="2372" y="2531"/>
                  </a:lnTo>
                  <a:cubicBezTo>
                    <a:pt x="2367" y="2520"/>
                    <a:pt x="2362" y="2514"/>
                    <a:pt x="2351" y="2504"/>
                  </a:cubicBezTo>
                  <a:lnTo>
                    <a:pt x="2334" y="2493"/>
                  </a:lnTo>
                  <a:cubicBezTo>
                    <a:pt x="2312" y="2465"/>
                    <a:pt x="2285" y="2449"/>
                    <a:pt x="2258" y="2438"/>
                  </a:cubicBezTo>
                  <a:cubicBezTo>
                    <a:pt x="2187" y="2416"/>
                    <a:pt x="2122" y="2394"/>
                    <a:pt x="2040" y="2373"/>
                  </a:cubicBezTo>
                  <a:lnTo>
                    <a:pt x="1980" y="2356"/>
                  </a:lnTo>
                  <a:cubicBezTo>
                    <a:pt x="2013" y="2318"/>
                    <a:pt x="2023" y="2264"/>
                    <a:pt x="2007" y="2209"/>
                  </a:cubicBezTo>
                  <a:cubicBezTo>
                    <a:pt x="1991" y="2176"/>
                    <a:pt x="1991" y="2138"/>
                    <a:pt x="2007" y="2105"/>
                  </a:cubicBezTo>
                  <a:cubicBezTo>
                    <a:pt x="2007" y="2100"/>
                    <a:pt x="2007" y="2089"/>
                    <a:pt x="2007" y="2084"/>
                  </a:cubicBezTo>
                  <a:cubicBezTo>
                    <a:pt x="2002" y="2073"/>
                    <a:pt x="1991" y="2073"/>
                    <a:pt x="1985" y="2073"/>
                  </a:cubicBezTo>
                  <a:lnTo>
                    <a:pt x="1936" y="2073"/>
                  </a:lnTo>
                  <a:cubicBezTo>
                    <a:pt x="1903" y="2073"/>
                    <a:pt x="1876" y="2073"/>
                    <a:pt x="1849" y="2078"/>
                  </a:cubicBezTo>
                  <a:cubicBezTo>
                    <a:pt x="1822" y="2084"/>
                    <a:pt x="1805" y="2084"/>
                    <a:pt x="1789" y="2089"/>
                  </a:cubicBezTo>
                  <a:cubicBezTo>
                    <a:pt x="1756" y="2094"/>
                    <a:pt x="1723" y="2100"/>
                    <a:pt x="1696" y="2100"/>
                  </a:cubicBezTo>
                  <a:lnTo>
                    <a:pt x="1642" y="2100"/>
                  </a:lnTo>
                  <a:cubicBezTo>
                    <a:pt x="1543" y="2100"/>
                    <a:pt x="1451" y="2122"/>
                    <a:pt x="1369" y="2165"/>
                  </a:cubicBezTo>
                  <a:cubicBezTo>
                    <a:pt x="1314" y="2187"/>
                    <a:pt x="1265" y="2209"/>
                    <a:pt x="1216" y="2225"/>
                  </a:cubicBezTo>
                  <a:cubicBezTo>
                    <a:pt x="1184" y="2236"/>
                    <a:pt x="1156" y="2242"/>
                    <a:pt x="1129" y="2242"/>
                  </a:cubicBezTo>
                  <a:cubicBezTo>
                    <a:pt x="1080" y="2242"/>
                    <a:pt x="1036" y="2225"/>
                    <a:pt x="1004" y="2193"/>
                  </a:cubicBezTo>
                  <a:cubicBezTo>
                    <a:pt x="982" y="2171"/>
                    <a:pt x="954" y="2160"/>
                    <a:pt x="927" y="2160"/>
                  </a:cubicBezTo>
                  <a:cubicBezTo>
                    <a:pt x="889" y="2160"/>
                    <a:pt x="856" y="2182"/>
                    <a:pt x="834" y="2209"/>
                  </a:cubicBezTo>
                  <a:lnTo>
                    <a:pt x="769" y="2302"/>
                  </a:lnTo>
                  <a:cubicBezTo>
                    <a:pt x="698" y="2389"/>
                    <a:pt x="633" y="2487"/>
                    <a:pt x="578" y="2585"/>
                  </a:cubicBezTo>
                  <a:cubicBezTo>
                    <a:pt x="502" y="2743"/>
                    <a:pt x="398" y="2880"/>
                    <a:pt x="273" y="2994"/>
                  </a:cubicBezTo>
                  <a:cubicBezTo>
                    <a:pt x="153" y="3093"/>
                    <a:pt x="87" y="3240"/>
                    <a:pt x="87" y="3392"/>
                  </a:cubicBezTo>
                  <a:lnTo>
                    <a:pt x="87" y="3447"/>
                  </a:lnTo>
                  <a:cubicBezTo>
                    <a:pt x="87" y="3540"/>
                    <a:pt x="76" y="3638"/>
                    <a:pt x="55" y="3731"/>
                  </a:cubicBezTo>
                  <a:cubicBezTo>
                    <a:pt x="0" y="3894"/>
                    <a:pt x="49" y="4080"/>
                    <a:pt x="180" y="4200"/>
                  </a:cubicBezTo>
                  <a:lnTo>
                    <a:pt x="251" y="4276"/>
                  </a:lnTo>
                  <a:cubicBezTo>
                    <a:pt x="344" y="4369"/>
                    <a:pt x="436" y="4461"/>
                    <a:pt x="540" y="4549"/>
                  </a:cubicBezTo>
                  <a:cubicBezTo>
                    <a:pt x="605" y="4598"/>
                    <a:pt x="687" y="4631"/>
                    <a:pt x="774" y="4641"/>
                  </a:cubicBezTo>
                  <a:cubicBezTo>
                    <a:pt x="824" y="4647"/>
                    <a:pt x="878" y="4647"/>
                    <a:pt x="927" y="4647"/>
                  </a:cubicBezTo>
                  <a:cubicBezTo>
                    <a:pt x="982" y="4647"/>
                    <a:pt x="1036" y="4647"/>
                    <a:pt x="1085" y="4641"/>
                  </a:cubicBezTo>
                  <a:lnTo>
                    <a:pt x="1129" y="4641"/>
                  </a:lnTo>
                  <a:cubicBezTo>
                    <a:pt x="1162" y="4641"/>
                    <a:pt x="1189" y="4631"/>
                    <a:pt x="1222" y="4620"/>
                  </a:cubicBezTo>
                  <a:lnTo>
                    <a:pt x="1249" y="4609"/>
                  </a:lnTo>
                  <a:lnTo>
                    <a:pt x="1325" y="4581"/>
                  </a:lnTo>
                  <a:cubicBezTo>
                    <a:pt x="1369" y="4565"/>
                    <a:pt x="1413" y="4549"/>
                    <a:pt x="1462" y="4538"/>
                  </a:cubicBezTo>
                  <a:cubicBezTo>
                    <a:pt x="1478" y="4532"/>
                    <a:pt x="1489" y="4527"/>
                    <a:pt x="1505" y="4527"/>
                  </a:cubicBezTo>
                  <a:cubicBezTo>
                    <a:pt x="1549" y="4527"/>
                    <a:pt x="1587" y="4549"/>
                    <a:pt x="1609" y="4587"/>
                  </a:cubicBezTo>
                  <a:cubicBezTo>
                    <a:pt x="1634" y="4637"/>
                    <a:pt x="1685" y="4665"/>
                    <a:pt x="1740" y="4665"/>
                  </a:cubicBezTo>
                  <a:cubicBezTo>
                    <a:pt x="1756" y="4665"/>
                    <a:pt x="1773" y="4663"/>
                    <a:pt x="1789" y="4658"/>
                  </a:cubicBezTo>
                  <a:cubicBezTo>
                    <a:pt x="1811" y="4647"/>
                    <a:pt x="1833" y="4641"/>
                    <a:pt x="1860" y="4641"/>
                  </a:cubicBezTo>
                  <a:cubicBezTo>
                    <a:pt x="1909" y="4647"/>
                    <a:pt x="1958" y="4674"/>
                    <a:pt x="1985" y="4718"/>
                  </a:cubicBezTo>
                  <a:cubicBezTo>
                    <a:pt x="1980" y="4740"/>
                    <a:pt x="1974" y="4756"/>
                    <a:pt x="1969" y="4772"/>
                  </a:cubicBezTo>
                  <a:cubicBezTo>
                    <a:pt x="1947" y="4821"/>
                    <a:pt x="1931" y="4870"/>
                    <a:pt x="1914" y="4920"/>
                  </a:cubicBezTo>
                  <a:cubicBezTo>
                    <a:pt x="1871" y="5029"/>
                    <a:pt x="1898" y="5154"/>
                    <a:pt x="1985" y="5236"/>
                  </a:cubicBezTo>
                  <a:cubicBezTo>
                    <a:pt x="2122" y="5383"/>
                    <a:pt x="2171" y="5563"/>
                    <a:pt x="2214" y="5743"/>
                  </a:cubicBezTo>
                  <a:cubicBezTo>
                    <a:pt x="2242" y="5836"/>
                    <a:pt x="2231" y="5934"/>
                    <a:pt x="2176" y="6016"/>
                  </a:cubicBezTo>
                  <a:cubicBezTo>
                    <a:pt x="2056" y="6190"/>
                    <a:pt x="2051" y="6370"/>
                    <a:pt x="2165" y="6583"/>
                  </a:cubicBezTo>
                  <a:cubicBezTo>
                    <a:pt x="2231" y="6703"/>
                    <a:pt x="2285" y="6828"/>
                    <a:pt x="2345" y="6948"/>
                  </a:cubicBezTo>
                  <a:cubicBezTo>
                    <a:pt x="2372" y="6997"/>
                    <a:pt x="2394" y="7052"/>
                    <a:pt x="2422" y="7107"/>
                  </a:cubicBezTo>
                  <a:cubicBezTo>
                    <a:pt x="2432" y="7145"/>
                    <a:pt x="2438" y="7188"/>
                    <a:pt x="2449" y="7232"/>
                  </a:cubicBezTo>
                  <a:cubicBezTo>
                    <a:pt x="2471" y="7330"/>
                    <a:pt x="2492" y="7428"/>
                    <a:pt x="2514" y="7532"/>
                  </a:cubicBezTo>
                  <a:cubicBezTo>
                    <a:pt x="2531" y="7630"/>
                    <a:pt x="2591" y="7696"/>
                    <a:pt x="2689" y="7696"/>
                  </a:cubicBezTo>
                  <a:lnTo>
                    <a:pt x="2711" y="7696"/>
                  </a:lnTo>
                  <a:cubicBezTo>
                    <a:pt x="2729" y="7697"/>
                    <a:pt x="2747" y="7697"/>
                    <a:pt x="2765" y="7697"/>
                  </a:cubicBezTo>
                  <a:cubicBezTo>
                    <a:pt x="2926" y="7697"/>
                    <a:pt x="3081" y="7654"/>
                    <a:pt x="3223" y="7576"/>
                  </a:cubicBezTo>
                  <a:cubicBezTo>
                    <a:pt x="3441" y="7428"/>
                    <a:pt x="3561" y="7205"/>
                    <a:pt x="3665" y="6987"/>
                  </a:cubicBezTo>
                  <a:cubicBezTo>
                    <a:pt x="3670" y="6976"/>
                    <a:pt x="3676" y="6970"/>
                    <a:pt x="3687" y="6959"/>
                  </a:cubicBezTo>
                  <a:cubicBezTo>
                    <a:pt x="3698" y="6937"/>
                    <a:pt x="3714" y="6921"/>
                    <a:pt x="3736" y="6910"/>
                  </a:cubicBezTo>
                  <a:cubicBezTo>
                    <a:pt x="3889" y="6823"/>
                    <a:pt x="3938" y="6692"/>
                    <a:pt x="3883" y="6512"/>
                  </a:cubicBezTo>
                  <a:cubicBezTo>
                    <a:pt x="3861" y="6458"/>
                    <a:pt x="3883" y="6403"/>
                    <a:pt x="3927" y="6376"/>
                  </a:cubicBezTo>
                  <a:cubicBezTo>
                    <a:pt x="3954" y="6354"/>
                    <a:pt x="3981" y="6338"/>
                    <a:pt x="4009" y="6321"/>
                  </a:cubicBezTo>
                  <a:cubicBezTo>
                    <a:pt x="4178" y="6212"/>
                    <a:pt x="4270" y="6016"/>
                    <a:pt x="4243" y="5814"/>
                  </a:cubicBezTo>
                  <a:cubicBezTo>
                    <a:pt x="4232" y="5727"/>
                    <a:pt x="4221" y="5634"/>
                    <a:pt x="4200" y="5519"/>
                  </a:cubicBezTo>
                  <a:cubicBezTo>
                    <a:pt x="4167" y="5378"/>
                    <a:pt x="4210" y="5225"/>
                    <a:pt x="4314" y="5116"/>
                  </a:cubicBezTo>
                  <a:cubicBezTo>
                    <a:pt x="4347" y="5083"/>
                    <a:pt x="4379" y="5050"/>
                    <a:pt x="4412" y="5023"/>
                  </a:cubicBezTo>
                  <a:cubicBezTo>
                    <a:pt x="4445" y="4990"/>
                    <a:pt x="4483" y="4963"/>
                    <a:pt x="4510" y="4930"/>
                  </a:cubicBezTo>
                  <a:lnTo>
                    <a:pt x="4581" y="4854"/>
                  </a:lnTo>
                  <a:cubicBezTo>
                    <a:pt x="4679" y="4750"/>
                    <a:pt x="4783" y="4647"/>
                    <a:pt x="4881" y="4538"/>
                  </a:cubicBezTo>
                  <a:lnTo>
                    <a:pt x="4881" y="4401"/>
                  </a:lnTo>
                  <a:cubicBezTo>
                    <a:pt x="4881" y="4298"/>
                    <a:pt x="4876" y="4194"/>
                    <a:pt x="4870" y="4091"/>
                  </a:cubicBezTo>
                  <a:lnTo>
                    <a:pt x="4810" y="4107"/>
                  </a:lnTo>
                  <a:cubicBezTo>
                    <a:pt x="4778" y="4118"/>
                    <a:pt x="4739" y="4129"/>
                    <a:pt x="4707" y="4134"/>
                  </a:cubicBezTo>
                  <a:cubicBezTo>
                    <a:pt x="4674" y="4145"/>
                    <a:pt x="4641" y="4145"/>
                    <a:pt x="4614" y="4151"/>
                  </a:cubicBezTo>
                  <a:cubicBezTo>
                    <a:pt x="4538" y="4151"/>
                    <a:pt x="4494" y="4112"/>
                    <a:pt x="4429" y="4014"/>
                  </a:cubicBezTo>
                  <a:cubicBezTo>
                    <a:pt x="4379" y="3927"/>
                    <a:pt x="4314" y="3851"/>
                    <a:pt x="4243" y="3791"/>
                  </a:cubicBezTo>
                  <a:cubicBezTo>
                    <a:pt x="4150" y="3720"/>
                    <a:pt x="4085" y="3627"/>
                    <a:pt x="4052" y="3518"/>
                  </a:cubicBezTo>
                  <a:cubicBezTo>
                    <a:pt x="4052" y="3507"/>
                    <a:pt x="4047" y="3480"/>
                    <a:pt x="4041" y="3447"/>
                  </a:cubicBezTo>
                  <a:cubicBezTo>
                    <a:pt x="4030" y="3398"/>
                    <a:pt x="4020" y="3343"/>
                    <a:pt x="4009" y="3294"/>
                  </a:cubicBezTo>
                  <a:lnTo>
                    <a:pt x="3850" y="2940"/>
                  </a:lnTo>
                  <a:cubicBezTo>
                    <a:pt x="3850" y="2940"/>
                    <a:pt x="3829" y="2907"/>
                    <a:pt x="3796" y="2858"/>
                  </a:cubicBezTo>
                  <a:cubicBezTo>
                    <a:pt x="3807" y="2858"/>
                    <a:pt x="3812" y="2858"/>
                    <a:pt x="3823" y="2853"/>
                  </a:cubicBezTo>
                  <a:cubicBezTo>
                    <a:pt x="3850" y="2885"/>
                    <a:pt x="3878" y="2923"/>
                    <a:pt x="3900" y="2956"/>
                  </a:cubicBezTo>
                  <a:cubicBezTo>
                    <a:pt x="3970" y="3038"/>
                    <a:pt x="4041" y="3131"/>
                    <a:pt x="4123" y="3213"/>
                  </a:cubicBezTo>
                  <a:cubicBezTo>
                    <a:pt x="4227" y="3322"/>
                    <a:pt x="4309" y="3458"/>
                    <a:pt x="4358" y="3600"/>
                  </a:cubicBezTo>
                  <a:cubicBezTo>
                    <a:pt x="4407" y="3725"/>
                    <a:pt x="4456" y="3845"/>
                    <a:pt x="4516" y="3965"/>
                  </a:cubicBezTo>
                  <a:cubicBezTo>
                    <a:pt x="4543" y="4020"/>
                    <a:pt x="4598" y="4058"/>
                    <a:pt x="4658" y="4058"/>
                  </a:cubicBezTo>
                  <a:cubicBezTo>
                    <a:pt x="4685" y="4058"/>
                    <a:pt x="4712" y="4052"/>
                    <a:pt x="4739" y="4041"/>
                  </a:cubicBezTo>
                  <a:cubicBezTo>
                    <a:pt x="4778" y="4025"/>
                    <a:pt x="4821" y="4009"/>
                    <a:pt x="4859" y="3987"/>
                  </a:cubicBezTo>
                  <a:lnTo>
                    <a:pt x="4865" y="3987"/>
                  </a:lnTo>
                  <a:cubicBezTo>
                    <a:pt x="4805" y="3158"/>
                    <a:pt x="4565" y="2351"/>
                    <a:pt x="4161" y="1625"/>
                  </a:cubicBezTo>
                  <a:cubicBezTo>
                    <a:pt x="4123" y="1653"/>
                    <a:pt x="4085" y="1664"/>
                    <a:pt x="4041" y="1664"/>
                  </a:cubicBezTo>
                  <a:cubicBezTo>
                    <a:pt x="3992" y="1664"/>
                    <a:pt x="3943" y="1653"/>
                    <a:pt x="3894" y="1631"/>
                  </a:cubicBezTo>
                  <a:cubicBezTo>
                    <a:pt x="3834" y="1604"/>
                    <a:pt x="3769" y="1587"/>
                    <a:pt x="3703" y="1582"/>
                  </a:cubicBezTo>
                  <a:cubicBezTo>
                    <a:pt x="3660" y="1582"/>
                    <a:pt x="3621" y="1593"/>
                    <a:pt x="3583" y="1609"/>
                  </a:cubicBezTo>
                  <a:cubicBezTo>
                    <a:pt x="3540" y="1625"/>
                    <a:pt x="3496" y="1636"/>
                    <a:pt x="3452" y="1653"/>
                  </a:cubicBezTo>
                  <a:lnTo>
                    <a:pt x="3365" y="1680"/>
                  </a:lnTo>
                  <a:cubicBezTo>
                    <a:pt x="3360" y="1675"/>
                    <a:pt x="3360" y="1675"/>
                    <a:pt x="3354" y="1669"/>
                  </a:cubicBezTo>
                  <a:cubicBezTo>
                    <a:pt x="3218" y="1587"/>
                    <a:pt x="3261" y="1500"/>
                    <a:pt x="3300" y="1402"/>
                  </a:cubicBezTo>
                  <a:cubicBezTo>
                    <a:pt x="3305" y="1391"/>
                    <a:pt x="3311" y="1380"/>
                    <a:pt x="3316" y="1369"/>
                  </a:cubicBezTo>
                  <a:cubicBezTo>
                    <a:pt x="3332" y="1320"/>
                    <a:pt x="3365" y="1276"/>
                    <a:pt x="3403" y="1238"/>
                  </a:cubicBezTo>
                  <a:cubicBezTo>
                    <a:pt x="3422" y="1223"/>
                    <a:pt x="3443" y="1216"/>
                    <a:pt x="3463" y="1216"/>
                  </a:cubicBezTo>
                  <a:cubicBezTo>
                    <a:pt x="3509" y="1216"/>
                    <a:pt x="3552" y="1251"/>
                    <a:pt x="3556" y="1304"/>
                  </a:cubicBezTo>
                  <a:cubicBezTo>
                    <a:pt x="3567" y="1342"/>
                    <a:pt x="3594" y="1369"/>
                    <a:pt x="3632" y="1380"/>
                  </a:cubicBezTo>
                  <a:lnTo>
                    <a:pt x="3649" y="1380"/>
                  </a:lnTo>
                  <a:cubicBezTo>
                    <a:pt x="3720" y="1375"/>
                    <a:pt x="3785" y="1342"/>
                    <a:pt x="3829" y="1287"/>
                  </a:cubicBezTo>
                  <a:cubicBezTo>
                    <a:pt x="3845" y="1276"/>
                    <a:pt x="3840" y="1255"/>
                    <a:pt x="3818" y="1249"/>
                  </a:cubicBezTo>
                  <a:lnTo>
                    <a:pt x="3676" y="1216"/>
                  </a:lnTo>
                  <a:lnTo>
                    <a:pt x="3856" y="1151"/>
                  </a:lnTo>
                  <a:lnTo>
                    <a:pt x="3867" y="1151"/>
                  </a:lnTo>
                  <a:cubicBezTo>
                    <a:pt x="3567" y="720"/>
                    <a:pt x="3207" y="333"/>
                    <a:pt x="28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3"/>
            <p:cNvSpPr/>
            <p:nvPr/>
          </p:nvSpPr>
          <p:spPr>
            <a:xfrm>
              <a:off x="6015211" y="3542403"/>
              <a:ext cx="20307" cy="25519"/>
            </a:xfrm>
            <a:custGeom>
              <a:rect b="b" l="l" r="r" t="t"/>
              <a:pathLst>
                <a:path extrusionOk="0" h="235" w="187">
                  <a:moveTo>
                    <a:pt x="33" y="0"/>
                  </a:moveTo>
                  <a:lnTo>
                    <a:pt x="28" y="17"/>
                  </a:lnTo>
                  <a:cubicBezTo>
                    <a:pt x="12" y="44"/>
                    <a:pt x="1" y="77"/>
                    <a:pt x="6" y="109"/>
                  </a:cubicBezTo>
                  <a:cubicBezTo>
                    <a:pt x="17" y="137"/>
                    <a:pt x="39" y="164"/>
                    <a:pt x="66" y="175"/>
                  </a:cubicBezTo>
                  <a:cubicBezTo>
                    <a:pt x="104" y="191"/>
                    <a:pt x="143" y="213"/>
                    <a:pt x="186" y="235"/>
                  </a:cubicBezTo>
                  <a:cubicBezTo>
                    <a:pt x="137" y="159"/>
                    <a:pt x="88" y="77"/>
                    <a:pt x="33" y="0"/>
                  </a:cubicBez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3"/>
            <p:cNvSpPr/>
            <p:nvPr/>
          </p:nvSpPr>
          <p:spPr>
            <a:xfrm>
              <a:off x="6085688" y="4093192"/>
              <a:ext cx="3692" cy="9556"/>
            </a:xfrm>
            <a:custGeom>
              <a:rect b="b" l="l" r="r" t="t"/>
              <a:pathLst>
                <a:path extrusionOk="0" h="88" w="34">
                  <a:moveTo>
                    <a:pt x="33" y="0"/>
                  </a:moveTo>
                  <a:lnTo>
                    <a:pt x="33" y="0"/>
                  </a:lnTo>
                  <a:cubicBezTo>
                    <a:pt x="17" y="28"/>
                    <a:pt x="6" y="55"/>
                    <a:pt x="1" y="88"/>
                  </a:cubicBezTo>
                  <a:cubicBezTo>
                    <a:pt x="12" y="55"/>
                    <a:pt x="23" y="28"/>
                    <a:pt x="33" y="0"/>
                  </a:cubicBez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3"/>
            <p:cNvSpPr/>
            <p:nvPr/>
          </p:nvSpPr>
          <p:spPr>
            <a:xfrm>
              <a:off x="5562159" y="3293614"/>
              <a:ext cx="75906" cy="43328"/>
            </a:xfrm>
            <a:custGeom>
              <a:rect b="b" l="l" r="r" t="t"/>
              <a:pathLst>
                <a:path extrusionOk="0" h="399" w="699">
                  <a:moveTo>
                    <a:pt x="99" y="1"/>
                  </a:moveTo>
                  <a:cubicBezTo>
                    <a:pt x="77" y="1"/>
                    <a:pt x="61" y="12"/>
                    <a:pt x="44" y="28"/>
                  </a:cubicBezTo>
                  <a:cubicBezTo>
                    <a:pt x="17" y="50"/>
                    <a:pt x="1" y="83"/>
                    <a:pt x="1" y="115"/>
                  </a:cubicBezTo>
                  <a:cubicBezTo>
                    <a:pt x="1" y="143"/>
                    <a:pt x="17" y="170"/>
                    <a:pt x="39" y="186"/>
                  </a:cubicBezTo>
                  <a:cubicBezTo>
                    <a:pt x="61" y="208"/>
                    <a:pt x="77" y="230"/>
                    <a:pt x="88" y="263"/>
                  </a:cubicBezTo>
                  <a:cubicBezTo>
                    <a:pt x="104" y="323"/>
                    <a:pt x="137" y="399"/>
                    <a:pt x="230" y="399"/>
                  </a:cubicBezTo>
                  <a:cubicBezTo>
                    <a:pt x="257" y="399"/>
                    <a:pt x="290" y="393"/>
                    <a:pt x="317" y="383"/>
                  </a:cubicBezTo>
                  <a:cubicBezTo>
                    <a:pt x="350" y="372"/>
                    <a:pt x="388" y="355"/>
                    <a:pt x="420" y="344"/>
                  </a:cubicBezTo>
                  <a:cubicBezTo>
                    <a:pt x="475" y="328"/>
                    <a:pt x="535" y="306"/>
                    <a:pt x="595" y="284"/>
                  </a:cubicBezTo>
                  <a:cubicBezTo>
                    <a:pt x="617" y="273"/>
                    <a:pt x="699" y="224"/>
                    <a:pt x="688" y="181"/>
                  </a:cubicBezTo>
                  <a:cubicBezTo>
                    <a:pt x="682" y="153"/>
                    <a:pt x="644" y="50"/>
                    <a:pt x="590" y="44"/>
                  </a:cubicBezTo>
                  <a:cubicBezTo>
                    <a:pt x="557" y="44"/>
                    <a:pt x="530" y="34"/>
                    <a:pt x="497" y="28"/>
                  </a:cubicBezTo>
                  <a:cubicBezTo>
                    <a:pt x="459" y="17"/>
                    <a:pt x="415" y="12"/>
                    <a:pt x="371" y="12"/>
                  </a:cubicBezTo>
                  <a:cubicBezTo>
                    <a:pt x="311" y="12"/>
                    <a:pt x="251" y="39"/>
                    <a:pt x="208" y="88"/>
                  </a:cubicBezTo>
                  <a:lnTo>
                    <a:pt x="181" y="55"/>
                  </a:lnTo>
                  <a:cubicBezTo>
                    <a:pt x="181" y="50"/>
                    <a:pt x="175" y="50"/>
                    <a:pt x="175" y="44"/>
                  </a:cubicBezTo>
                  <a:cubicBezTo>
                    <a:pt x="159" y="17"/>
                    <a:pt x="131" y="1"/>
                    <a:pt x="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3"/>
            <p:cNvSpPr/>
            <p:nvPr/>
          </p:nvSpPr>
          <p:spPr>
            <a:xfrm>
              <a:off x="5679440" y="3391349"/>
              <a:ext cx="63418" cy="115651"/>
            </a:xfrm>
            <a:custGeom>
              <a:rect b="b" l="l" r="r" t="t"/>
              <a:pathLst>
                <a:path extrusionOk="0" h="1065" w="584">
                  <a:moveTo>
                    <a:pt x="343" y="254"/>
                  </a:moveTo>
                  <a:cubicBezTo>
                    <a:pt x="333" y="305"/>
                    <a:pt x="333" y="352"/>
                    <a:pt x="333" y="404"/>
                  </a:cubicBezTo>
                  <a:cubicBezTo>
                    <a:pt x="333" y="415"/>
                    <a:pt x="328" y="426"/>
                    <a:pt x="322" y="437"/>
                  </a:cubicBezTo>
                  <a:lnTo>
                    <a:pt x="257" y="377"/>
                  </a:lnTo>
                  <a:lnTo>
                    <a:pt x="343" y="254"/>
                  </a:lnTo>
                  <a:close/>
                  <a:moveTo>
                    <a:pt x="475" y="1"/>
                  </a:moveTo>
                  <a:cubicBezTo>
                    <a:pt x="464" y="1"/>
                    <a:pt x="459" y="6"/>
                    <a:pt x="453" y="12"/>
                  </a:cubicBezTo>
                  <a:cubicBezTo>
                    <a:pt x="399" y="77"/>
                    <a:pt x="366" y="153"/>
                    <a:pt x="349" y="241"/>
                  </a:cubicBezTo>
                  <a:cubicBezTo>
                    <a:pt x="349" y="235"/>
                    <a:pt x="344" y="230"/>
                    <a:pt x="344" y="224"/>
                  </a:cubicBezTo>
                  <a:lnTo>
                    <a:pt x="328" y="202"/>
                  </a:lnTo>
                  <a:cubicBezTo>
                    <a:pt x="322" y="197"/>
                    <a:pt x="317" y="192"/>
                    <a:pt x="311" y="192"/>
                  </a:cubicBezTo>
                  <a:lnTo>
                    <a:pt x="306" y="192"/>
                  </a:lnTo>
                  <a:lnTo>
                    <a:pt x="219" y="208"/>
                  </a:lnTo>
                  <a:lnTo>
                    <a:pt x="246" y="170"/>
                  </a:lnTo>
                  <a:cubicBezTo>
                    <a:pt x="251" y="164"/>
                    <a:pt x="251" y="153"/>
                    <a:pt x="251" y="148"/>
                  </a:cubicBezTo>
                  <a:cubicBezTo>
                    <a:pt x="246" y="142"/>
                    <a:pt x="240" y="137"/>
                    <a:pt x="235" y="132"/>
                  </a:cubicBezTo>
                  <a:cubicBezTo>
                    <a:pt x="219" y="124"/>
                    <a:pt x="203" y="119"/>
                    <a:pt x="187" y="119"/>
                  </a:cubicBezTo>
                  <a:cubicBezTo>
                    <a:pt x="181" y="119"/>
                    <a:pt x="175" y="119"/>
                    <a:pt x="169" y="121"/>
                  </a:cubicBezTo>
                  <a:cubicBezTo>
                    <a:pt x="166" y="120"/>
                    <a:pt x="163" y="120"/>
                    <a:pt x="159" y="120"/>
                  </a:cubicBezTo>
                  <a:cubicBezTo>
                    <a:pt x="77" y="120"/>
                    <a:pt x="11" y="184"/>
                    <a:pt x="6" y="268"/>
                  </a:cubicBezTo>
                  <a:cubicBezTo>
                    <a:pt x="0" y="317"/>
                    <a:pt x="11" y="366"/>
                    <a:pt x="28" y="415"/>
                  </a:cubicBezTo>
                  <a:cubicBezTo>
                    <a:pt x="49" y="448"/>
                    <a:pt x="71" y="475"/>
                    <a:pt x="99" y="502"/>
                  </a:cubicBezTo>
                  <a:lnTo>
                    <a:pt x="115" y="519"/>
                  </a:lnTo>
                  <a:lnTo>
                    <a:pt x="109" y="524"/>
                  </a:lnTo>
                  <a:cubicBezTo>
                    <a:pt x="104" y="535"/>
                    <a:pt x="104" y="541"/>
                    <a:pt x="109" y="552"/>
                  </a:cubicBezTo>
                  <a:cubicBezTo>
                    <a:pt x="115" y="557"/>
                    <a:pt x="120" y="562"/>
                    <a:pt x="131" y="562"/>
                  </a:cubicBezTo>
                  <a:lnTo>
                    <a:pt x="191" y="557"/>
                  </a:lnTo>
                  <a:lnTo>
                    <a:pt x="235" y="666"/>
                  </a:lnTo>
                  <a:lnTo>
                    <a:pt x="115" y="677"/>
                  </a:lnTo>
                  <a:cubicBezTo>
                    <a:pt x="109" y="677"/>
                    <a:pt x="99" y="682"/>
                    <a:pt x="93" y="693"/>
                  </a:cubicBezTo>
                  <a:cubicBezTo>
                    <a:pt x="93" y="699"/>
                    <a:pt x="93" y="710"/>
                    <a:pt x="104" y="721"/>
                  </a:cubicBezTo>
                  <a:cubicBezTo>
                    <a:pt x="120" y="731"/>
                    <a:pt x="131" y="748"/>
                    <a:pt x="131" y="770"/>
                  </a:cubicBezTo>
                  <a:cubicBezTo>
                    <a:pt x="131" y="797"/>
                    <a:pt x="109" y="819"/>
                    <a:pt x="71" y="857"/>
                  </a:cubicBezTo>
                  <a:cubicBezTo>
                    <a:pt x="60" y="862"/>
                    <a:pt x="60" y="873"/>
                    <a:pt x="60" y="884"/>
                  </a:cubicBezTo>
                  <a:cubicBezTo>
                    <a:pt x="66" y="890"/>
                    <a:pt x="71" y="901"/>
                    <a:pt x="82" y="901"/>
                  </a:cubicBezTo>
                  <a:lnTo>
                    <a:pt x="202" y="906"/>
                  </a:lnTo>
                  <a:cubicBezTo>
                    <a:pt x="137" y="928"/>
                    <a:pt x="82" y="971"/>
                    <a:pt x="60" y="1031"/>
                  </a:cubicBezTo>
                  <a:cubicBezTo>
                    <a:pt x="55" y="1042"/>
                    <a:pt x="55" y="1048"/>
                    <a:pt x="60" y="1053"/>
                  </a:cubicBezTo>
                  <a:cubicBezTo>
                    <a:pt x="60" y="1064"/>
                    <a:pt x="71" y="1064"/>
                    <a:pt x="77" y="1064"/>
                  </a:cubicBezTo>
                  <a:lnTo>
                    <a:pt x="131" y="1064"/>
                  </a:lnTo>
                  <a:cubicBezTo>
                    <a:pt x="169" y="1059"/>
                    <a:pt x="202" y="1048"/>
                    <a:pt x="240" y="1037"/>
                  </a:cubicBezTo>
                  <a:cubicBezTo>
                    <a:pt x="311" y="1015"/>
                    <a:pt x="388" y="993"/>
                    <a:pt x="464" y="977"/>
                  </a:cubicBezTo>
                  <a:lnTo>
                    <a:pt x="469" y="977"/>
                  </a:lnTo>
                  <a:cubicBezTo>
                    <a:pt x="529" y="966"/>
                    <a:pt x="557" y="955"/>
                    <a:pt x="568" y="933"/>
                  </a:cubicBezTo>
                  <a:cubicBezTo>
                    <a:pt x="579" y="906"/>
                    <a:pt x="568" y="884"/>
                    <a:pt x="551" y="857"/>
                  </a:cubicBezTo>
                  <a:lnTo>
                    <a:pt x="584" y="759"/>
                  </a:lnTo>
                  <a:cubicBezTo>
                    <a:pt x="584" y="753"/>
                    <a:pt x="584" y="748"/>
                    <a:pt x="584" y="742"/>
                  </a:cubicBezTo>
                  <a:cubicBezTo>
                    <a:pt x="579" y="731"/>
                    <a:pt x="573" y="731"/>
                    <a:pt x="568" y="726"/>
                  </a:cubicBezTo>
                  <a:lnTo>
                    <a:pt x="508" y="710"/>
                  </a:lnTo>
                  <a:cubicBezTo>
                    <a:pt x="508" y="677"/>
                    <a:pt x="508" y="650"/>
                    <a:pt x="513" y="622"/>
                  </a:cubicBezTo>
                  <a:cubicBezTo>
                    <a:pt x="519" y="546"/>
                    <a:pt x="524" y="464"/>
                    <a:pt x="524" y="382"/>
                  </a:cubicBezTo>
                  <a:cubicBezTo>
                    <a:pt x="519" y="301"/>
                    <a:pt x="513" y="213"/>
                    <a:pt x="508" y="132"/>
                  </a:cubicBezTo>
                  <a:cubicBezTo>
                    <a:pt x="508" y="93"/>
                    <a:pt x="502" y="61"/>
                    <a:pt x="497" y="22"/>
                  </a:cubicBezTo>
                  <a:cubicBezTo>
                    <a:pt x="497" y="12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3"/>
            <p:cNvSpPr/>
            <p:nvPr/>
          </p:nvSpPr>
          <p:spPr>
            <a:xfrm>
              <a:off x="5651640" y="3438696"/>
              <a:ext cx="35618" cy="46912"/>
            </a:xfrm>
            <a:custGeom>
              <a:rect b="b" l="l" r="r" t="t"/>
              <a:pathLst>
                <a:path extrusionOk="0" h="432" w="328">
                  <a:moveTo>
                    <a:pt x="185" y="1"/>
                  </a:moveTo>
                  <a:cubicBezTo>
                    <a:pt x="180" y="1"/>
                    <a:pt x="169" y="1"/>
                    <a:pt x="164" y="12"/>
                  </a:cubicBezTo>
                  <a:cubicBezTo>
                    <a:pt x="153" y="23"/>
                    <a:pt x="147" y="39"/>
                    <a:pt x="136" y="56"/>
                  </a:cubicBezTo>
                  <a:cubicBezTo>
                    <a:pt x="120" y="77"/>
                    <a:pt x="109" y="99"/>
                    <a:pt x="98" y="105"/>
                  </a:cubicBezTo>
                  <a:cubicBezTo>
                    <a:pt x="71" y="116"/>
                    <a:pt x="44" y="137"/>
                    <a:pt x="27" y="165"/>
                  </a:cubicBezTo>
                  <a:cubicBezTo>
                    <a:pt x="22" y="197"/>
                    <a:pt x="27" y="235"/>
                    <a:pt x="44" y="263"/>
                  </a:cubicBezTo>
                  <a:lnTo>
                    <a:pt x="55" y="285"/>
                  </a:lnTo>
                  <a:cubicBezTo>
                    <a:pt x="44" y="290"/>
                    <a:pt x="33" y="295"/>
                    <a:pt x="27" y="306"/>
                  </a:cubicBezTo>
                  <a:cubicBezTo>
                    <a:pt x="22" y="328"/>
                    <a:pt x="16" y="350"/>
                    <a:pt x="11" y="366"/>
                  </a:cubicBezTo>
                  <a:cubicBezTo>
                    <a:pt x="11" y="377"/>
                    <a:pt x="6" y="383"/>
                    <a:pt x="6" y="394"/>
                  </a:cubicBezTo>
                  <a:cubicBezTo>
                    <a:pt x="0" y="399"/>
                    <a:pt x="6" y="405"/>
                    <a:pt x="11" y="410"/>
                  </a:cubicBezTo>
                  <a:cubicBezTo>
                    <a:pt x="11" y="421"/>
                    <a:pt x="16" y="421"/>
                    <a:pt x="27" y="421"/>
                  </a:cubicBezTo>
                  <a:cubicBezTo>
                    <a:pt x="33" y="421"/>
                    <a:pt x="44" y="421"/>
                    <a:pt x="55" y="426"/>
                  </a:cubicBezTo>
                  <a:cubicBezTo>
                    <a:pt x="66" y="432"/>
                    <a:pt x="82" y="432"/>
                    <a:pt x="98" y="432"/>
                  </a:cubicBezTo>
                  <a:lnTo>
                    <a:pt x="120" y="432"/>
                  </a:lnTo>
                  <a:cubicBezTo>
                    <a:pt x="142" y="426"/>
                    <a:pt x="158" y="421"/>
                    <a:pt x="175" y="410"/>
                  </a:cubicBezTo>
                  <a:cubicBezTo>
                    <a:pt x="185" y="405"/>
                    <a:pt x="196" y="394"/>
                    <a:pt x="213" y="394"/>
                  </a:cubicBezTo>
                  <a:cubicBezTo>
                    <a:pt x="251" y="388"/>
                    <a:pt x="284" y="366"/>
                    <a:pt x="305" y="334"/>
                  </a:cubicBezTo>
                  <a:cubicBezTo>
                    <a:pt x="322" y="301"/>
                    <a:pt x="322" y="263"/>
                    <a:pt x="311" y="230"/>
                  </a:cubicBezTo>
                  <a:cubicBezTo>
                    <a:pt x="316" y="219"/>
                    <a:pt x="322" y="203"/>
                    <a:pt x="322" y="186"/>
                  </a:cubicBezTo>
                  <a:cubicBezTo>
                    <a:pt x="327" y="165"/>
                    <a:pt x="327" y="137"/>
                    <a:pt x="322" y="110"/>
                  </a:cubicBezTo>
                  <a:lnTo>
                    <a:pt x="322" y="77"/>
                  </a:lnTo>
                  <a:cubicBezTo>
                    <a:pt x="322" y="72"/>
                    <a:pt x="322" y="66"/>
                    <a:pt x="316" y="61"/>
                  </a:cubicBezTo>
                  <a:cubicBezTo>
                    <a:pt x="311" y="56"/>
                    <a:pt x="305" y="56"/>
                    <a:pt x="300" y="56"/>
                  </a:cubicBezTo>
                  <a:lnTo>
                    <a:pt x="295" y="56"/>
                  </a:lnTo>
                  <a:lnTo>
                    <a:pt x="218" y="66"/>
                  </a:lnTo>
                  <a:lnTo>
                    <a:pt x="207" y="17"/>
                  </a:lnTo>
                  <a:cubicBezTo>
                    <a:pt x="207" y="12"/>
                    <a:pt x="202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3"/>
            <p:cNvSpPr/>
            <p:nvPr/>
          </p:nvSpPr>
          <p:spPr>
            <a:xfrm>
              <a:off x="5755238" y="3329233"/>
              <a:ext cx="107941" cy="112610"/>
            </a:xfrm>
            <a:custGeom>
              <a:rect b="b" l="l" r="r" t="t"/>
              <a:pathLst>
                <a:path extrusionOk="0" h="1037" w="994">
                  <a:moveTo>
                    <a:pt x="170" y="0"/>
                  </a:moveTo>
                  <a:cubicBezTo>
                    <a:pt x="153" y="44"/>
                    <a:pt x="142" y="87"/>
                    <a:pt x="131" y="125"/>
                  </a:cubicBezTo>
                  <a:cubicBezTo>
                    <a:pt x="120" y="142"/>
                    <a:pt x="120" y="153"/>
                    <a:pt x="131" y="169"/>
                  </a:cubicBezTo>
                  <a:cubicBezTo>
                    <a:pt x="153" y="191"/>
                    <a:pt x="142" y="202"/>
                    <a:pt x="115" y="224"/>
                  </a:cubicBezTo>
                  <a:cubicBezTo>
                    <a:pt x="104" y="229"/>
                    <a:pt x="99" y="240"/>
                    <a:pt x="88" y="245"/>
                  </a:cubicBezTo>
                  <a:cubicBezTo>
                    <a:pt x="82" y="256"/>
                    <a:pt x="77" y="262"/>
                    <a:pt x="66" y="273"/>
                  </a:cubicBezTo>
                  <a:cubicBezTo>
                    <a:pt x="44" y="289"/>
                    <a:pt x="28" y="311"/>
                    <a:pt x="17" y="333"/>
                  </a:cubicBezTo>
                  <a:cubicBezTo>
                    <a:pt x="6" y="365"/>
                    <a:pt x="0" y="436"/>
                    <a:pt x="33" y="458"/>
                  </a:cubicBezTo>
                  <a:cubicBezTo>
                    <a:pt x="93" y="496"/>
                    <a:pt x="99" y="551"/>
                    <a:pt x="99" y="622"/>
                  </a:cubicBezTo>
                  <a:cubicBezTo>
                    <a:pt x="99" y="654"/>
                    <a:pt x="110" y="687"/>
                    <a:pt x="126" y="709"/>
                  </a:cubicBezTo>
                  <a:cubicBezTo>
                    <a:pt x="148" y="736"/>
                    <a:pt x="175" y="747"/>
                    <a:pt x="202" y="747"/>
                  </a:cubicBezTo>
                  <a:cubicBezTo>
                    <a:pt x="230" y="747"/>
                    <a:pt x="262" y="736"/>
                    <a:pt x="284" y="720"/>
                  </a:cubicBezTo>
                  <a:cubicBezTo>
                    <a:pt x="306" y="704"/>
                    <a:pt x="328" y="687"/>
                    <a:pt x="344" y="671"/>
                  </a:cubicBezTo>
                  <a:cubicBezTo>
                    <a:pt x="355" y="660"/>
                    <a:pt x="366" y="649"/>
                    <a:pt x="382" y="638"/>
                  </a:cubicBezTo>
                  <a:cubicBezTo>
                    <a:pt x="393" y="627"/>
                    <a:pt x="410" y="622"/>
                    <a:pt x="426" y="622"/>
                  </a:cubicBezTo>
                  <a:cubicBezTo>
                    <a:pt x="453" y="622"/>
                    <a:pt x="464" y="644"/>
                    <a:pt x="470" y="665"/>
                  </a:cubicBezTo>
                  <a:cubicBezTo>
                    <a:pt x="486" y="704"/>
                    <a:pt x="497" y="736"/>
                    <a:pt x="508" y="774"/>
                  </a:cubicBezTo>
                  <a:cubicBezTo>
                    <a:pt x="530" y="840"/>
                    <a:pt x="551" y="911"/>
                    <a:pt x="584" y="976"/>
                  </a:cubicBezTo>
                  <a:cubicBezTo>
                    <a:pt x="600" y="1009"/>
                    <a:pt x="633" y="1031"/>
                    <a:pt x="677" y="1036"/>
                  </a:cubicBezTo>
                  <a:lnTo>
                    <a:pt x="682" y="1036"/>
                  </a:lnTo>
                  <a:cubicBezTo>
                    <a:pt x="786" y="1036"/>
                    <a:pt x="868" y="944"/>
                    <a:pt x="862" y="840"/>
                  </a:cubicBezTo>
                  <a:cubicBezTo>
                    <a:pt x="862" y="758"/>
                    <a:pt x="889" y="676"/>
                    <a:pt x="944" y="611"/>
                  </a:cubicBezTo>
                  <a:cubicBezTo>
                    <a:pt x="988" y="578"/>
                    <a:pt x="993" y="513"/>
                    <a:pt x="960" y="464"/>
                  </a:cubicBezTo>
                  <a:cubicBezTo>
                    <a:pt x="709" y="289"/>
                    <a:pt x="448" y="136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3"/>
            <p:cNvSpPr/>
            <p:nvPr/>
          </p:nvSpPr>
          <p:spPr>
            <a:xfrm>
              <a:off x="4946760" y="3477789"/>
              <a:ext cx="1271075" cy="1030108"/>
            </a:xfrm>
            <a:custGeom>
              <a:rect b="b" l="l" r="r" t="t"/>
              <a:pathLst>
                <a:path extrusionOk="0" h="9486" w="11705">
                  <a:moveTo>
                    <a:pt x="9414" y="1"/>
                  </a:moveTo>
                  <a:lnTo>
                    <a:pt x="9414" y="1"/>
                  </a:lnTo>
                  <a:cubicBezTo>
                    <a:pt x="10652" y="2570"/>
                    <a:pt x="9807" y="5657"/>
                    <a:pt x="7435" y="7233"/>
                  </a:cubicBezTo>
                  <a:cubicBezTo>
                    <a:pt x="6467" y="7874"/>
                    <a:pt x="5367" y="8186"/>
                    <a:pt x="4276" y="8186"/>
                  </a:cubicBezTo>
                  <a:cubicBezTo>
                    <a:pt x="2687" y="8186"/>
                    <a:pt x="1117" y="7524"/>
                    <a:pt x="1" y="6256"/>
                  </a:cubicBezTo>
                  <a:lnTo>
                    <a:pt x="1" y="6256"/>
                  </a:lnTo>
                  <a:cubicBezTo>
                    <a:pt x="993" y="8319"/>
                    <a:pt x="3038" y="9485"/>
                    <a:pt x="5145" y="9485"/>
                  </a:cubicBezTo>
                  <a:cubicBezTo>
                    <a:pt x="6224" y="9485"/>
                    <a:pt x="7319" y="9179"/>
                    <a:pt x="8296" y="8531"/>
                  </a:cubicBezTo>
                  <a:cubicBezTo>
                    <a:pt x="11176" y="6616"/>
                    <a:pt x="11705" y="2597"/>
                    <a:pt x="9414" y="1"/>
                  </a:cubicBezTo>
                  <a:close/>
                </a:path>
              </a:pathLst>
            </a:custGeom>
            <a:solidFill>
              <a:srgbClr val="A64669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3"/>
            <p:cNvSpPr/>
            <p:nvPr/>
          </p:nvSpPr>
          <p:spPr>
            <a:xfrm>
              <a:off x="5433693" y="4037374"/>
              <a:ext cx="357161" cy="136609"/>
            </a:xfrm>
            <a:custGeom>
              <a:rect b="b" l="l" r="r" t="t"/>
              <a:pathLst>
                <a:path extrusionOk="0" h="1258" w="3289">
                  <a:moveTo>
                    <a:pt x="1541" y="0"/>
                  </a:moveTo>
                  <a:cubicBezTo>
                    <a:pt x="1462" y="0"/>
                    <a:pt x="1383" y="37"/>
                    <a:pt x="1331" y="111"/>
                  </a:cubicBezTo>
                  <a:cubicBezTo>
                    <a:pt x="1293" y="155"/>
                    <a:pt x="1265" y="187"/>
                    <a:pt x="1205" y="187"/>
                  </a:cubicBezTo>
                  <a:cubicBezTo>
                    <a:pt x="1145" y="187"/>
                    <a:pt x="1118" y="155"/>
                    <a:pt x="1080" y="111"/>
                  </a:cubicBezTo>
                  <a:cubicBezTo>
                    <a:pt x="1031" y="45"/>
                    <a:pt x="954" y="2"/>
                    <a:pt x="873" y="2"/>
                  </a:cubicBezTo>
                  <a:cubicBezTo>
                    <a:pt x="869" y="1"/>
                    <a:pt x="866" y="1"/>
                    <a:pt x="863" y="1"/>
                  </a:cubicBezTo>
                  <a:cubicBezTo>
                    <a:pt x="787" y="1"/>
                    <a:pt x="789" y="117"/>
                    <a:pt x="867" y="117"/>
                  </a:cubicBezTo>
                  <a:cubicBezTo>
                    <a:pt x="869" y="117"/>
                    <a:pt x="871" y="116"/>
                    <a:pt x="873" y="116"/>
                  </a:cubicBezTo>
                  <a:cubicBezTo>
                    <a:pt x="927" y="116"/>
                    <a:pt x="960" y="144"/>
                    <a:pt x="998" y="187"/>
                  </a:cubicBezTo>
                  <a:cubicBezTo>
                    <a:pt x="1047" y="261"/>
                    <a:pt x="1126" y="298"/>
                    <a:pt x="1205" y="298"/>
                  </a:cubicBezTo>
                  <a:cubicBezTo>
                    <a:pt x="1284" y="298"/>
                    <a:pt x="1364" y="261"/>
                    <a:pt x="1413" y="187"/>
                  </a:cubicBezTo>
                  <a:cubicBezTo>
                    <a:pt x="1456" y="144"/>
                    <a:pt x="1483" y="116"/>
                    <a:pt x="1543" y="116"/>
                  </a:cubicBezTo>
                  <a:cubicBezTo>
                    <a:pt x="1598" y="116"/>
                    <a:pt x="1631" y="144"/>
                    <a:pt x="1669" y="187"/>
                  </a:cubicBezTo>
                  <a:cubicBezTo>
                    <a:pt x="1718" y="261"/>
                    <a:pt x="1797" y="298"/>
                    <a:pt x="1877" y="298"/>
                  </a:cubicBezTo>
                  <a:cubicBezTo>
                    <a:pt x="1957" y="298"/>
                    <a:pt x="2037" y="261"/>
                    <a:pt x="2089" y="187"/>
                  </a:cubicBezTo>
                  <a:cubicBezTo>
                    <a:pt x="2116" y="144"/>
                    <a:pt x="2160" y="116"/>
                    <a:pt x="2214" y="116"/>
                  </a:cubicBezTo>
                  <a:cubicBezTo>
                    <a:pt x="2269" y="116"/>
                    <a:pt x="2302" y="144"/>
                    <a:pt x="2340" y="187"/>
                  </a:cubicBezTo>
                  <a:cubicBezTo>
                    <a:pt x="2389" y="261"/>
                    <a:pt x="2468" y="298"/>
                    <a:pt x="2548" y="298"/>
                  </a:cubicBezTo>
                  <a:cubicBezTo>
                    <a:pt x="2627" y="298"/>
                    <a:pt x="2708" y="261"/>
                    <a:pt x="2760" y="187"/>
                  </a:cubicBezTo>
                  <a:cubicBezTo>
                    <a:pt x="2798" y="144"/>
                    <a:pt x="2825" y="116"/>
                    <a:pt x="2885" y="116"/>
                  </a:cubicBezTo>
                  <a:cubicBezTo>
                    <a:pt x="2945" y="116"/>
                    <a:pt x="2972" y="144"/>
                    <a:pt x="3011" y="187"/>
                  </a:cubicBezTo>
                  <a:cubicBezTo>
                    <a:pt x="3060" y="258"/>
                    <a:pt x="3136" y="296"/>
                    <a:pt x="3223" y="296"/>
                  </a:cubicBezTo>
                  <a:lnTo>
                    <a:pt x="3223" y="302"/>
                  </a:lnTo>
                  <a:cubicBezTo>
                    <a:pt x="3289" y="291"/>
                    <a:pt x="3289" y="193"/>
                    <a:pt x="3223" y="187"/>
                  </a:cubicBezTo>
                  <a:cubicBezTo>
                    <a:pt x="3163" y="187"/>
                    <a:pt x="3136" y="155"/>
                    <a:pt x="3092" y="111"/>
                  </a:cubicBezTo>
                  <a:cubicBezTo>
                    <a:pt x="3043" y="37"/>
                    <a:pt x="2964" y="0"/>
                    <a:pt x="2884" y="0"/>
                  </a:cubicBezTo>
                  <a:cubicBezTo>
                    <a:pt x="2805" y="0"/>
                    <a:pt x="2724" y="37"/>
                    <a:pt x="2672" y="111"/>
                  </a:cubicBezTo>
                  <a:cubicBezTo>
                    <a:pt x="2634" y="155"/>
                    <a:pt x="2607" y="187"/>
                    <a:pt x="2547" y="187"/>
                  </a:cubicBezTo>
                  <a:cubicBezTo>
                    <a:pt x="2492" y="187"/>
                    <a:pt x="2460" y="155"/>
                    <a:pt x="2422" y="111"/>
                  </a:cubicBezTo>
                  <a:cubicBezTo>
                    <a:pt x="2370" y="37"/>
                    <a:pt x="2291" y="0"/>
                    <a:pt x="2212" y="0"/>
                  </a:cubicBezTo>
                  <a:cubicBezTo>
                    <a:pt x="2132" y="0"/>
                    <a:pt x="2053" y="37"/>
                    <a:pt x="2002" y="111"/>
                  </a:cubicBezTo>
                  <a:cubicBezTo>
                    <a:pt x="1963" y="155"/>
                    <a:pt x="1936" y="187"/>
                    <a:pt x="1876" y="187"/>
                  </a:cubicBezTo>
                  <a:cubicBezTo>
                    <a:pt x="1822" y="187"/>
                    <a:pt x="1789" y="155"/>
                    <a:pt x="1751" y="111"/>
                  </a:cubicBezTo>
                  <a:cubicBezTo>
                    <a:pt x="1699" y="37"/>
                    <a:pt x="1620" y="0"/>
                    <a:pt x="1541" y="0"/>
                  </a:cubicBezTo>
                  <a:close/>
                  <a:moveTo>
                    <a:pt x="71" y="476"/>
                  </a:moveTo>
                  <a:cubicBezTo>
                    <a:pt x="0" y="476"/>
                    <a:pt x="0" y="591"/>
                    <a:pt x="71" y="591"/>
                  </a:cubicBezTo>
                  <a:cubicBezTo>
                    <a:pt x="131" y="591"/>
                    <a:pt x="158" y="624"/>
                    <a:pt x="202" y="667"/>
                  </a:cubicBezTo>
                  <a:cubicBezTo>
                    <a:pt x="251" y="738"/>
                    <a:pt x="330" y="774"/>
                    <a:pt x="409" y="774"/>
                  </a:cubicBezTo>
                  <a:cubicBezTo>
                    <a:pt x="488" y="774"/>
                    <a:pt x="567" y="738"/>
                    <a:pt x="616" y="667"/>
                  </a:cubicBezTo>
                  <a:cubicBezTo>
                    <a:pt x="644" y="624"/>
                    <a:pt x="693" y="596"/>
                    <a:pt x="742" y="591"/>
                  </a:cubicBezTo>
                  <a:cubicBezTo>
                    <a:pt x="802" y="591"/>
                    <a:pt x="829" y="624"/>
                    <a:pt x="873" y="667"/>
                  </a:cubicBezTo>
                  <a:cubicBezTo>
                    <a:pt x="922" y="741"/>
                    <a:pt x="1001" y="778"/>
                    <a:pt x="1080" y="778"/>
                  </a:cubicBezTo>
                  <a:cubicBezTo>
                    <a:pt x="1159" y="778"/>
                    <a:pt x="1238" y="741"/>
                    <a:pt x="1287" y="667"/>
                  </a:cubicBezTo>
                  <a:cubicBezTo>
                    <a:pt x="1331" y="624"/>
                    <a:pt x="1358" y="591"/>
                    <a:pt x="1418" y="591"/>
                  </a:cubicBezTo>
                  <a:cubicBezTo>
                    <a:pt x="1473" y="591"/>
                    <a:pt x="1505" y="624"/>
                    <a:pt x="1543" y="667"/>
                  </a:cubicBezTo>
                  <a:cubicBezTo>
                    <a:pt x="1593" y="741"/>
                    <a:pt x="1672" y="778"/>
                    <a:pt x="1751" y="778"/>
                  </a:cubicBezTo>
                  <a:cubicBezTo>
                    <a:pt x="1831" y="778"/>
                    <a:pt x="1912" y="741"/>
                    <a:pt x="1963" y="667"/>
                  </a:cubicBezTo>
                  <a:cubicBezTo>
                    <a:pt x="2002" y="624"/>
                    <a:pt x="2029" y="591"/>
                    <a:pt x="2089" y="591"/>
                  </a:cubicBezTo>
                  <a:cubicBezTo>
                    <a:pt x="2143" y="591"/>
                    <a:pt x="2176" y="624"/>
                    <a:pt x="2214" y="667"/>
                  </a:cubicBezTo>
                  <a:cubicBezTo>
                    <a:pt x="2263" y="733"/>
                    <a:pt x="2340" y="776"/>
                    <a:pt x="2422" y="776"/>
                  </a:cubicBezTo>
                  <a:cubicBezTo>
                    <a:pt x="2423" y="776"/>
                    <a:pt x="2425" y="776"/>
                    <a:pt x="2427" y="776"/>
                  </a:cubicBezTo>
                  <a:cubicBezTo>
                    <a:pt x="2505" y="776"/>
                    <a:pt x="2507" y="661"/>
                    <a:pt x="2432" y="661"/>
                  </a:cubicBezTo>
                  <a:cubicBezTo>
                    <a:pt x="2428" y="661"/>
                    <a:pt x="2425" y="661"/>
                    <a:pt x="2422" y="662"/>
                  </a:cubicBezTo>
                  <a:cubicBezTo>
                    <a:pt x="2367" y="662"/>
                    <a:pt x="2334" y="634"/>
                    <a:pt x="2296" y="591"/>
                  </a:cubicBezTo>
                  <a:cubicBezTo>
                    <a:pt x="2247" y="517"/>
                    <a:pt x="2168" y="480"/>
                    <a:pt x="2088" y="480"/>
                  </a:cubicBezTo>
                  <a:cubicBezTo>
                    <a:pt x="2008" y="480"/>
                    <a:pt x="1928" y="517"/>
                    <a:pt x="1876" y="591"/>
                  </a:cubicBezTo>
                  <a:cubicBezTo>
                    <a:pt x="1838" y="634"/>
                    <a:pt x="1811" y="662"/>
                    <a:pt x="1751" y="662"/>
                  </a:cubicBezTo>
                  <a:cubicBezTo>
                    <a:pt x="1696" y="662"/>
                    <a:pt x="1663" y="634"/>
                    <a:pt x="1625" y="591"/>
                  </a:cubicBezTo>
                  <a:cubicBezTo>
                    <a:pt x="1573" y="517"/>
                    <a:pt x="1494" y="480"/>
                    <a:pt x="1415" y="480"/>
                  </a:cubicBezTo>
                  <a:cubicBezTo>
                    <a:pt x="1336" y="480"/>
                    <a:pt x="1257" y="517"/>
                    <a:pt x="1205" y="591"/>
                  </a:cubicBezTo>
                  <a:cubicBezTo>
                    <a:pt x="1167" y="634"/>
                    <a:pt x="1140" y="662"/>
                    <a:pt x="1080" y="662"/>
                  </a:cubicBezTo>
                  <a:cubicBezTo>
                    <a:pt x="1020" y="662"/>
                    <a:pt x="993" y="634"/>
                    <a:pt x="954" y="591"/>
                  </a:cubicBezTo>
                  <a:cubicBezTo>
                    <a:pt x="903" y="517"/>
                    <a:pt x="822" y="480"/>
                    <a:pt x="742" y="480"/>
                  </a:cubicBezTo>
                  <a:cubicBezTo>
                    <a:pt x="663" y="480"/>
                    <a:pt x="584" y="517"/>
                    <a:pt x="535" y="591"/>
                  </a:cubicBezTo>
                  <a:cubicBezTo>
                    <a:pt x="496" y="634"/>
                    <a:pt x="469" y="662"/>
                    <a:pt x="409" y="662"/>
                  </a:cubicBezTo>
                  <a:cubicBezTo>
                    <a:pt x="349" y="662"/>
                    <a:pt x="322" y="634"/>
                    <a:pt x="284" y="591"/>
                  </a:cubicBezTo>
                  <a:cubicBezTo>
                    <a:pt x="235" y="520"/>
                    <a:pt x="158" y="482"/>
                    <a:pt x="71" y="476"/>
                  </a:cubicBezTo>
                  <a:close/>
                  <a:moveTo>
                    <a:pt x="1377" y="960"/>
                  </a:moveTo>
                  <a:cubicBezTo>
                    <a:pt x="1298" y="960"/>
                    <a:pt x="1219" y="997"/>
                    <a:pt x="1167" y="1071"/>
                  </a:cubicBezTo>
                  <a:cubicBezTo>
                    <a:pt x="1129" y="1114"/>
                    <a:pt x="1102" y="1142"/>
                    <a:pt x="1042" y="1142"/>
                  </a:cubicBezTo>
                  <a:cubicBezTo>
                    <a:pt x="982" y="1142"/>
                    <a:pt x="954" y="1114"/>
                    <a:pt x="916" y="1071"/>
                  </a:cubicBezTo>
                  <a:cubicBezTo>
                    <a:pt x="867" y="1000"/>
                    <a:pt x="791" y="962"/>
                    <a:pt x="704" y="962"/>
                  </a:cubicBezTo>
                  <a:cubicBezTo>
                    <a:pt x="700" y="961"/>
                    <a:pt x="697" y="961"/>
                    <a:pt x="694" y="961"/>
                  </a:cubicBezTo>
                  <a:cubicBezTo>
                    <a:pt x="625" y="961"/>
                    <a:pt x="625" y="1071"/>
                    <a:pt x="694" y="1071"/>
                  </a:cubicBezTo>
                  <a:cubicBezTo>
                    <a:pt x="697" y="1071"/>
                    <a:pt x="700" y="1071"/>
                    <a:pt x="704" y="1071"/>
                  </a:cubicBezTo>
                  <a:cubicBezTo>
                    <a:pt x="764" y="1071"/>
                    <a:pt x="791" y="1103"/>
                    <a:pt x="834" y="1147"/>
                  </a:cubicBezTo>
                  <a:cubicBezTo>
                    <a:pt x="884" y="1221"/>
                    <a:pt x="963" y="1258"/>
                    <a:pt x="1042" y="1258"/>
                  </a:cubicBezTo>
                  <a:cubicBezTo>
                    <a:pt x="1121" y="1258"/>
                    <a:pt x="1200" y="1221"/>
                    <a:pt x="1249" y="1147"/>
                  </a:cubicBezTo>
                  <a:cubicBezTo>
                    <a:pt x="1293" y="1103"/>
                    <a:pt x="1320" y="1071"/>
                    <a:pt x="1380" y="1071"/>
                  </a:cubicBezTo>
                  <a:cubicBezTo>
                    <a:pt x="1434" y="1071"/>
                    <a:pt x="1467" y="1103"/>
                    <a:pt x="1505" y="1147"/>
                  </a:cubicBezTo>
                  <a:cubicBezTo>
                    <a:pt x="1554" y="1221"/>
                    <a:pt x="1633" y="1258"/>
                    <a:pt x="1713" y="1258"/>
                  </a:cubicBezTo>
                  <a:cubicBezTo>
                    <a:pt x="1793" y="1258"/>
                    <a:pt x="1873" y="1221"/>
                    <a:pt x="1925" y="1147"/>
                  </a:cubicBezTo>
                  <a:cubicBezTo>
                    <a:pt x="1963" y="1103"/>
                    <a:pt x="1991" y="1071"/>
                    <a:pt x="2051" y="1071"/>
                  </a:cubicBezTo>
                  <a:cubicBezTo>
                    <a:pt x="2105" y="1071"/>
                    <a:pt x="2138" y="1103"/>
                    <a:pt x="2176" y="1147"/>
                  </a:cubicBezTo>
                  <a:cubicBezTo>
                    <a:pt x="2225" y="1221"/>
                    <a:pt x="2304" y="1258"/>
                    <a:pt x="2384" y="1258"/>
                  </a:cubicBezTo>
                  <a:cubicBezTo>
                    <a:pt x="2464" y="1258"/>
                    <a:pt x="2544" y="1221"/>
                    <a:pt x="2596" y="1147"/>
                  </a:cubicBezTo>
                  <a:cubicBezTo>
                    <a:pt x="2634" y="1103"/>
                    <a:pt x="2662" y="1071"/>
                    <a:pt x="2722" y="1071"/>
                  </a:cubicBezTo>
                  <a:cubicBezTo>
                    <a:pt x="2782" y="1071"/>
                    <a:pt x="2809" y="1103"/>
                    <a:pt x="2847" y="1147"/>
                  </a:cubicBezTo>
                  <a:cubicBezTo>
                    <a:pt x="2896" y="1213"/>
                    <a:pt x="2972" y="1256"/>
                    <a:pt x="3060" y="1256"/>
                  </a:cubicBezTo>
                  <a:cubicBezTo>
                    <a:pt x="3063" y="1257"/>
                    <a:pt x="3066" y="1257"/>
                    <a:pt x="3069" y="1257"/>
                  </a:cubicBezTo>
                  <a:cubicBezTo>
                    <a:pt x="3140" y="1257"/>
                    <a:pt x="3138" y="1141"/>
                    <a:pt x="3065" y="1141"/>
                  </a:cubicBezTo>
                  <a:cubicBezTo>
                    <a:pt x="3063" y="1141"/>
                    <a:pt x="3061" y="1142"/>
                    <a:pt x="3060" y="1142"/>
                  </a:cubicBezTo>
                  <a:cubicBezTo>
                    <a:pt x="3000" y="1142"/>
                    <a:pt x="2972" y="1114"/>
                    <a:pt x="2929" y="1071"/>
                  </a:cubicBezTo>
                  <a:cubicBezTo>
                    <a:pt x="2880" y="997"/>
                    <a:pt x="2801" y="960"/>
                    <a:pt x="2722" y="960"/>
                  </a:cubicBezTo>
                  <a:cubicBezTo>
                    <a:pt x="2642" y="960"/>
                    <a:pt x="2563" y="997"/>
                    <a:pt x="2514" y="1071"/>
                  </a:cubicBezTo>
                  <a:cubicBezTo>
                    <a:pt x="2471" y="1114"/>
                    <a:pt x="2443" y="1142"/>
                    <a:pt x="2383" y="1142"/>
                  </a:cubicBezTo>
                  <a:cubicBezTo>
                    <a:pt x="2329" y="1142"/>
                    <a:pt x="2296" y="1114"/>
                    <a:pt x="2258" y="1071"/>
                  </a:cubicBezTo>
                  <a:cubicBezTo>
                    <a:pt x="2209" y="997"/>
                    <a:pt x="2130" y="960"/>
                    <a:pt x="2050" y="960"/>
                  </a:cubicBezTo>
                  <a:cubicBezTo>
                    <a:pt x="1970" y="960"/>
                    <a:pt x="1890" y="997"/>
                    <a:pt x="1838" y="1071"/>
                  </a:cubicBezTo>
                  <a:cubicBezTo>
                    <a:pt x="1800" y="1114"/>
                    <a:pt x="1773" y="1142"/>
                    <a:pt x="1713" y="1142"/>
                  </a:cubicBezTo>
                  <a:cubicBezTo>
                    <a:pt x="1658" y="1142"/>
                    <a:pt x="1625" y="1114"/>
                    <a:pt x="1587" y="1071"/>
                  </a:cubicBezTo>
                  <a:cubicBezTo>
                    <a:pt x="1535" y="997"/>
                    <a:pt x="1456" y="960"/>
                    <a:pt x="1377" y="9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3"/>
            <p:cNvSpPr/>
            <p:nvPr/>
          </p:nvSpPr>
          <p:spPr>
            <a:xfrm>
              <a:off x="5822675" y="3421646"/>
              <a:ext cx="229890" cy="80033"/>
            </a:xfrm>
            <a:custGeom>
              <a:rect b="b" l="l" r="r" t="t"/>
              <a:pathLst>
                <a:path extrusionOk="0" h="737" w="2117">
                  <a:moveTo>
                    <a:pt x="1210" y="0"/>
                  </a:moveTo>
                  <a:cubicBezTo>
                    <a:pt x="986" y="0"/>
                    <a:pt x="718" y="158"/>
                    <a:pt x="634" y="414"/>
                  </a:cubicBezTo>
                  <a:cubicBezTo>
                    <a:pt x="572" y="297"/>
                    <a:pt x="494" y="251"/>
                    <a:pt x="414" y="251"/>
                  </a:cubicBezTo>
                  <a:cubicBezTo>
                    <a:pt x="211" y="251"/>
                    <a:pt x="0" y="548"/>
                    <a:pt x="39" y="736"/>
                  </a:cubicBezTo>
                  <a:lnTo>
                    <a:pt x="2025" y="736"/>
                  </a:lnTo>
                  <a:cubicBezTo>
                    <a:pt x="2117" y="449"/>
                    <a:pt x="1973" y="279"/>
                    <a:pt x="1799" y="279"/>
                  </a:cubicBezTo>
                  <a:cubicBezTo>
                    <a:pt x="1715" y="279"/>
                    <a:pt x="1625" y="318"/>
                    <a:pt x="1550" y="403"/>
                  </a:cubicBezTo>
                  <a:cubicBezTo>
                    <a:pt x="1570" y="121"/>
                    <a:pt x="1407" y="0"/>
                    <a:pt x="1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3"/>
            <p:cNvSpPr/>
            <p:nvPr/>
          </p:nvSpPr>
          <p:spPr>
            <a:xfrm>
              <a:off x="4842293" y="3524268"/>
              <a:ext cx="229673" cy="79815"/>
            </a:xfrm>
            <a:custGeom>
              <a:rect b="b" l="l" r="r" t="t"/>
              <a:pathLst>
                <a:path extrusionOk="0" h="735" w="2115">
                  <a:moveTo>
                    <a:pt x="1211" y="1"/>
                  </a:moveTo>
                  <a:cubicBezTo>
                    <a:pt x="987" y="1"/>
                    <a:pt x="720" y="157"/>
                    <a:pt x="636" y="413"/>
                  </a:cubicBezTo>
                  <a:cubicBezTo>
                    <a:pt x="574" y="294"/>
                    <a:pt x="495" y="247"/>
                    <a:pt x="415" y="247"/>
                  </a:cubicBezTo>
                  <a:cubicBezTo>
                    <a:pt x="212" y="247"/>
                    <a:pt x="1" y="547"/>
                    <a:pt x="36" y="735"/>
                  </a:cubicBezTo>
                  <a:lnTo>
                    <a:pt x="2026" y="735"/>
                  </a:lnTo>
                  <a:cubicBezTo>
                    <a:pt x="2115" y="448"/>
                    <a:pt x="1970" y="277"/>
                    <a:pt x="1797" y="277"/>
                  </a:cubicBezTo>
                  <a:cubicBezTo>
                    <a:pt x="1714" y="277"/>
                    <a:pt x="1625" y="317"/>
                    <a:pt x="1552" y="402"/>
                  </a:cubicBezTo>
                  <a:cubicBezTo>
                    <a:pt x="1572" y="121"/>
                    <a:pt x="1408" y="1"/>
                    <a:pt x="1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3"/>
            <p:cNvSpPr/>
            <p:nvPr/>
          </p:nvSpPr>
          <p:spPr>
            <a:xfrm>
              <a:off x="5977638" y="3507327"/>
              <a:ext cx="227393" cy="91435"/>
            </a:xfrm>
            <a:custGeom>
              <a:rect b="b" l="l" r="r" t="t"/>
              <a:pathLst>
                <a:path extrusionOk="0" h="842" w="2094">
                  <a:moveTo>
                    <a:pt x="1199" y="0"/>
                  </a:moveTo>
                  <a:cubicBezTo>
                    <a:pt x="977" y="0"/>
                    <a:pt x="712" y="179"/>
                    <a:pt x="630" y="471"/>
                  </a:cubicBezTo>
                  <a:cubicBezTo>
                    <a:pt x="567" y="336"/>
                    <a:pt x="488" y="283"/>
                    <a:pt x="408" y="283"/>
                  </a:cubicBezTo>
                  <a:cubicBezTo>
                    <a:pt x="206" y="283"/>
                    <a:pt x="1" y="623"/>
                    <a:pt x="36" y="842"/>
                  </a:cubicBezTo>
                  <a:lnTo>
                    <a:pt x="2005" y="842"/>
                  </a:lnTo>
                  <a:cubicBezTo>
                    <a:pt x="2093" y="509"/>
                    <a:pt x="1950" y="315"/>
                    <a:pt x="1776" y="315"/>
                  </a:cubicBezTo>
                  <a:cubicBezTo>
                    <a:pt x="1694" y="315"/>
                    <a:pt x="1604" y="359"/>
                    <a:pt x="1530" y="454"/>
                  </a:cubicBezTo>
                  <a:cubicBezTo>
                    <a:pt x="1553" y="137"/>
                    <a:pt x="139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4" name="Google Shape;1834;p23"/>
          <p:cNvGrpSpPr/>
          <p:nvPr/>
        </p:nvGrpSpPr>
        <p:grpSpPr>
          <a:xfrm>
            <a:off x="6401399" y="3268125"/>
            <a:ext cx="2276882" cy="1138525"/>
            <a:chOff x="6392025" y="1200438"/>
            <a:chExt cx="2317201" cy="1138525"/>
          </a:xfrm>
        </p:grpSpPr>
        <p:sp>
          <p:nvSpPr>
            <p:cNvPr id="1835" name="Google Shape;1835;p23"/>
            <p:cNvSpPr txBox="1"/>
            <p:nvPr/>
          </p:nvSpPr>
          <p:spPr>
            <a:xfrm>
              <a:off x="6392025" y="1200438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 p.m. - 12 p.m.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36" name="Google Shape;1836;p23"/>
            <p:cNvSpPr txBox="1"/>
            <p:nvPr/>
          </p:nvSpPr>
          <p:spPr>
            <a:xfrm>
              <a:off x="6392026" y="1492363"/>
              <a:ext cx="23172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object in the Solar System and also an orange gas giant. It’s the fifth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7" name="Google Shape;1837;p23"/>
          <p:cNvGrpSpPr/>
          <p:nvPr/>
        </p:nvGrpSpPr>
        <p:grpSpPr>
          <a:xfrm>
            <a:off x="4776268" y="1291028"/>
            <a:ext cx="1441567" cy="1319077"/>
            <a:chOff x="4776268" y="1291028"/>
            <a:chExt cx="1441567" cy="1319077"/>
          </a:xfrm>
        </p:grpSpPr>
        <p:sp>
          <p:nvSpPr>
            <p:cNvPr id="1838" name="Google Shape;1838;p23"/>
            <p:cNvSpPr/>
            <p:nvPr/>
          </p:nvSpPr>
          <p:spPr>
            <a:xfrm>
              <a:off x="4776268" y="1291028"/>
              <a:ext cx="367911" cy="367911"/>
            </a:xfrm>
            <a:custGeom>
              <a:rect b="b" l="l" r="r" t="t"/>
              <a:pathLst>
                <a:path extrusionOk="0" h="3388" w="3388">
                  <a:moveTo>
                    <a:pt x="1696" y="0"/>
                  </a:moveTo>
                  <a:cubicBezTo>
                    <a:pt x="758" y="0"/>
                    <a:pt x="0" y="758"/>
                    <a:pt x="0" y="1691"/>
                  </a:cubicBezTo>
                  <a:cubicBezTo>
                    <a:pt x="0" y="2629"/>
                    <a:pt x="758" y="3387"/>
                    <a:pt x="1696" y="3387"/>
                  </a:cubicBezTo>
                  <a:cubicBezTo>
                    <a:pt x="2629" y="3387"/>
                    <a:pt x="3387" y="2629"/>
                    <a:pt x="3387" y="1691"/>
                  </a:cubicBezTo>
                  <a:cubicBezTo>
                    <a:pt x="3387" y="758"/>
                    <a:pt x="2629" y="0"/>
                    <a:pt x="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3"/>
            <p:cNvSpPr/>
            <p:nvPr/>
          </p:nvSpPr>
          <p:spPr>
            <a:xfrm>
              <a:off x="4802331" y="1318285"/>
              <a:ext cx="372038" cy="340220"/>
            </a:xfrm>
            <a:custGeom>
              <a:rect b="b" l="l" r="r" t="t"/>
              <a:pathLst>
                <a:path extrusionOk="0" h="3133" w="3426">
                  <a:moveTo>
                    <a:pt x="2340" y="0"/>
                  </a:moveTo>
                  <a:cubicBezTo>
                    <a:pt x="2738" y="665"/>
                    <a:pt x="2629" y="1522"/>
                    <a:pt x="2073" y="2067"/>
                  </a:cubicBezTo>
                  <a:cubicBezTo>
                    <a:pt x="1749" y="2391"/>
                    <a:pt x="1320" y="2558"/>
                    <a:pt x="886" y="2558"/>
                  </a:cubicBezTo>
                  <a:cubicBezTo>
                    <a:pt x="581" y="2558"/>
                    <a:pt x="275" y="2476"/>
                    <a:pt x="0" y="2307"/>
                  </a:cubicBezTo>
                  <a:lnTo>
                    <a:pt x="0" y="2307"/>
                  </a:lnTo>
                  <a:cubicBezTo>
                    <a:pt x="322" y="2847"/>
                    <a:pt x="885" y="3132"/>
                    <a:pt x="1455" y="3132"/>
                  </a:cubicBezTo>
                  <a:cubicBezTo>
                    <a:pt x="1881" y="3132"/>
                    <a:pt x="2310" y="2974"/>
                    <a:pt x="2645" y="2645"/>
                  </a:cubicBezTo>
                  <a:cubicBezTo>
                    <a:pt x="3425" y="1871"/>
                    <a:pt x="3278" y="573"/>
                    <a:pt x="2340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3"/>
            <p:cNvSpPr/>
            <p:nvPr/>
          </p:nvSpPr>
          <p:spPr>
            <a:xfrm>
              <a:off x="4836646" y="1370410"/>
              <a:ext cx="1287690" cy="1238932"/>
            </a:xfrm>
            <a:custGeom>
              <a:rect b="b" l="l" r="r" t="t"/>
              <a:pathLst>
                <a:path extrusionOk="0" h="11409" w="11858">
                  <a:moveTo>
                    <a:pt x="6152" y="0"/>
                  </a:moveTo>
                  <a:cubicBezTo>
                    <a:pt x="3846" y="0"/>
                    <a:pt x="1768" y="1391"/>
                    <a:pt x="884" y="3523"/>
                  </a:cubicBezTo>
                  <a:cubicBezTo>
                    <a:pt x="1" y="5656"/>
                    <a:pt x="486" y="8104"/>
                    <a:pt x="2117" y="9735"/>
                  </a:cubicBezTo>
                  <a:cubicBezTo>
                    <a:pt x="3210" y="10829"/>
                    <a:pt x="4667" y="11408"/>
                    <a:pt x="6150" y="11408"/>
                  </a:cubicBezTo>
                  <a:cubicBezTo>
                    <a:pt x="6886" y="11408"/>
                    <a:pt x="7627" y="11266"/>
                    <a:pt x="8334" y="10973"/>
                  </a:cubicBezTo>
                  <a:cubicBezTo>
                    <a:pt x="10467" y="10090"/>
                    <a:pt x="11857" y="8012"/>
                    <a:pt x="11857" y="5705"/>
                  </a:cubicBezTo>
                  <a:cubicBezTo>
                    <a:pt x="11857" y="2552"/>
                    <a:pt x="9299" y="0"/>
                    <a:pt x="6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3"/>
            <p:cNvSpPr/>
            <p:nvPr/>
          </p:nvSpPr>
          <p:spPr>
            <a:xfrm>
              <a:off x="4899413" y="1371496"/>
              <a:ext cx="1224923" cy="1127842"/>
            </a:xfrm>
            <a:custGeom>
              <a:rect b="b" l="l" r="r" t="t"/>
              <a:pathLst>
                <a:path extrusionOk="0" h="10386" w="11280">
                  <a:moveTo>
                    <a:pt x="5825" y="1"/>
                  </a:moveTo>
                  <a:cubicBezTo>
                    <a:pt x="5787" y="66"/>
                    <a:pt x="5754" y="137"/>
                    <a:pt x="5727" y="214"/>
                  </a:cubicBezTo>
                  <a:cubicBezTo>
                    <a:pt x="5705" y="274"/>
                    <a:pt x="5705" y="339"/>
                    <a:pt x="5716" y="399"/>
                  </a:cubicBezTo>
                  <a:cubicBezTo>
                    <a:pt x="5716" y="415"/>
                    <a:pt x="5722" y="426"/>
                    <a:pt x="5722" y="437"/>
                  </a:cubicBezTo>
                  <a:cubicBezTo>
                    <a:pt x="5738" y="508"/>
                    <a:pt x="5749" y="574"/>
                    <a:pt x="5700" y="628"/>
                  </a:cubicBezTo>
                  <a:cubicBezTo>
                    <a:pt x="5694" y="634"/>
                    <a:pt x="5694" y="644"/>
                    <a:pt x="5694" y="650"/>
                  </a:cubicBezTo>
                  <a:cubicBezTo>
                    <a:pt x="5694" y="655"/>
                    <a:pt x="5700" y="661"/>
                    <a:pt x="5705" y="666"/>
                  </a:cubicBezTo>
                  <a:lnTo>
                    <a:pt x="5738" y="694"/>
                  </a:lnTo>
                  <a:lnTo>
                    <a:pt x="5787" y="732"/>
                  </a:lnTo>
                  <a:cubicBezTo>
                    <a:pt x="5809" y="748"/>
                    <a:pt x="5825" y="764"/>
                    <a:pt x="5847" y="781"/>
                  </a:cubicBezTo>
                  <a:cubicBezTo>
                    <a:pt x="5891" y="819"/>
                    <a:pt x="5934" y="857"/>
                    <a:pt x="5989" y="890"/>
                  </a:cubicBezTo>
                  <a:cubicBezTo>
                    <a:pt x="6005" y="895"/>
                    <a:pt x="6022" y="901"/>
                    <a:pt x="6038" y="901"/>
                  </a:cubicBezTo>
                  <a:cubicBezTo>
                    <a:pt x="6054" y="901"/>
                    <a:pt x="6071" y="895"/>
                    <a:pt x="6093" y="895"/>
                  </a:cubicBezTo>
                  <a:cubicBezTo>
                    <a:pt x="6104" y="895"/>
                    <a:pt x="6120" y="890"/>
                    <a:pt x="6131" y="890"/>
                  </a:cubicBezTo>
                  <a:cubicBezTo>
                    <a:pt x="6136" y="890"/>
                    <a:pt x="6147" y="884"/>
                    <a:pt x="6153" y="879"/>
                  </a:cubicBezTo>
                  <a:cubicBezTo>
                    <a:pt x="6153" y="874"/>
                    <a:pt x="6158" y="868"/>
                    <a:pt x="6153" y="857"/>
                  </a:cubicBezTo>
                  <a:lnTo>
                    <a:pt x="6147" y="824"/>
                  </a:lnTo>
                  <a:cubicBezTo>
                    <a:pt x="6136" y="792"/>
                    <a:pt x="6131" y="754"/>
                    <a:pt x="6120" y="721"/>
                  </a:cubicBezTo>
                  <a:cubicBezTo>
                    <a:pt x="6114" y="704"/>
                    <a:pt x="6104" y="694"/>
                    <a:pt x="6087" y="683"/>
                  </a:cubicBezTo>
                  <a:cubicBezTo>
                    <a:pt x="6011" y="639"/>
                    <a:pt x="6005" y="579"/>
                    <a:pt x="6027" y="492"/>
                  </a:cubicBezTo>
                  <a:cubicBezTo>
                    <a:pt x="6038" y="470"/>
                    <a:pt x="6038" y="454"/>
                    <a:pt x="6044" y="437"/>
                  </a:cubicBezTo>
                  <a:cubicBezTo>
                    <a:pt x="6060" y="361"/>
                    <a:pt x="6076" y="290"/>
                    <a:pt x="6087" y="214"/>
                  </a:cubicBezTo>
                  <a:cubicBezTo>
                    <a:pt x="6093" y="148"/>
                    <a:pt x="6114" y="83"/>
                    <a:pt x="6147" y="23"/>
                  </a:cubicBezTo>
                  <a:cubicBezTo>
                    <a:pt x="6038" y="12"/>
                    <a:pt x="5934" y="6"/>
                    <a:pt x="5825" y="1"/>
                  </a:cubicBezTo>
                  <a:close/>
                  <a:moveTo>
                    <a:pt x="1611" y="1635"/>
                  </a:moveTo>
                  <a:cubicBezTo>
                    <a:pt x="1594" y="1635"/>
                    <a:pt x="1576" y="1639"/>
                    <a:pt x="1560" y="1643"/>
                  </a:cubicBezTo>
                  <a:cubicBezTo>
                    <a:pt x="1484" y="1719"/>
                    <a:pt x="1413" y="1795"/>
                    <a:pt x="1342" y="1872"/>
                  </a:cubicBezTo>
                  <a:cubicBezTo>
                    <a:pt x="1342" y="1877"/>
                    <a:pt x="1348" y="1883"/>
                    <a:pt x="1348" y="1888"/>
                  </a:cubicBezTo>
                  <a:cubicBezTo>
                    <a:pt x="1364" y="1948"/>
                    <a:pt x="1397" y="2024"/>
                    <a:pt x="1490" y="2024"/>
                  </a:cubicBezTo>
                  <a:cubicBezTo>
                    <a:pt x="1517" y="2024"/>
                    <a:pt x="1550" y="2019"/>
                    <a:pt x="1577" y="2008"/>
                  </a:cubicBezTo>
                  <a:cubicBezTo>
                    <a:pt x="1610" y="1992"/>
                    <a:pt x="1648" y="1981"/>
                    <a:pt x="1680" y="1970"/>
                  </a:cubicBezTo>
                  <a:cubicBezTo>
                    <a:pt x="1735" y="1948"/>
                    <a:pt x="1795" y="1932"/>
                    <a:pt x="1850" y="1904"/>
                  </a:cubicBezTo>
                  <a:cubicBezTo>
                    <a:pt x="1877" y="1893"/>
                    <a:pt x="1959" y="1844"/>
                    <a:pt x="1948" y="1801"/>
                  </a:cubicBezTo>
                  <a:cubicBezTo>
                    <a:pt x="1942" y="1773"/>
                    <a:pt x="1904" y="1670"/>
                    <a:pt x="1850" y="1664"/>
                  </a:cubicBezTo>
                  <a:cubicBezTo>
                    <a:pt x="1817" y="1664"/>
                    <a:pt x="1790" y="1659"/>
                    <a:pt x="1757" y="1653"/>
                  </a:cubicBezTo>
                  <a:cubicBezTo>
                    <a:pt x="1719" y="1643"/>
                    <a:pt x="1675" y="1637"/>
                    <a:pt x="1631" y="1637"/>
                  </a:cubicBezTo>
                  <a:cubicBezTo>
                    <a:pt x="1625" y="1635"/>
                    <a:pt x="1618" y="1635"/>
                    <a:pt x="1611" y="1635"/>
                  </a:cubicBezTo>
                  <a:close/>
                  <a:moveTo>
                    <a:pt x="2684" y="2771"/>
                  </a:moveTo>
                  <a:lnTo>
                    <a:pt x="2684" y="2771"/>
                  </a:lnTo>
                  <a:cubicBezTo>
                    <a:pt x="2673" y="2821"/>
                    <a:pt x="2673" y="2875"/>
                    <a:pt x="2673" y="2924"/>
                  </a:cubicBezTo>
                  <a:cubicBezTo>
                    <a:pt x="2673" y="2941"/>
                    <a:pt x="2668" y="2951"/>
                    <a:pt x="2662" y="2962"/>
                  </a:cubicBezTo>
                  <a:lnTo>
                    <a:pt x="2591" y="2902"/>
                  </a:lnTo>
                  <a:lnTo>
                    <a:pt x="2684" y="2771"/>
                  </a:lnTo>
                  <a:close/>
                  <a:moveTo>
                    <a:pt x="2264" y="2951"/>
                  </a:moveTo>
                  <a:cubicBezTo>
                    <a:pt x="2259" y="2951"/>
                    <a:pt x="2253" y="2957"/>
                    <a:pt x="2248" y="2962"/>
                  </a:cubicBezTo>
                  <a:cubicBezTo>
                    <a:pt x="2237" y="2979"/>
                    <a:pt x="2226" y="2995"/>
                    <a:pt x="2215" y="3011"/>
                  </a:cubicBezTo>
                  <a:cubicBezTo>
                    <a:pt x="2204" y="3022"/>
                    <a:pt x="2188" y="3055"/>
                    <a:pt x="2177" y="3055"/>
                  </a:cubicBezTo>
                  <a:cubicBezTo>
                    <a:pt x="2149" y="3066"/>
                    <a:pt x="2122" y="3088"/>
                    <a:pt x="2111" y="3115"/>
                  </a:cubicBezTo>
                  <a:cubicBezTo>
                    <a:pt x="2100" y="3148"/>
                    <a:pt x="2106" y="3186"/>
                    <a:pt x="2128" y="3213"/>
                  </a:cubicBezTo>
                  <a:cubicBezTo>
                    <a:pt x="2128" y="3224"/>
                    <a:pt x="2133" y="3230"/>
                    <a:pt x="2133" y="3235"/>
                  </a:cubicBezTo>
                  <a:cubicBezTo>
                    <a:pt x="2128" y="3241"/>
                    <a:pt x="2117" y="3251"/>
                    <a:pt x="2117" y="3262"/>
                  </a:cubicBezTo>
                  <a:lnTo>
                    <a:pt x="2111" y="3262"/>
                  </a:lnTo>
                  <a:cubicBezTo>
                    <a:pt x="2106" y="3279"/>
                    <a:pt x="2100" y="3301"/>
                    <a:pt x="2095" y="3322"/>
                  </a:cubicBezTo>
                  <a:lnTo>
                    <a:pt x="2089" y="3350"/>
                  </a:lnTo>
                  <a:cubicBezTo>
                    <a:pt x="2084" y="3355"/>
                    <a:pt x="2084" y="3360"/>
                    <a:pt x="2089" y="3366"/>
                  </a:cubicBezTo>
                  <a:cubicBezTo>
                    <a:pt x="2095" y="3371"/>
                    <a:pt x="2100" y="3377"/>
                    <a:pt x="2106" y="3377"/>
                  </a:cubicBezTo>
                  <a:lnTo>
                    <a:pt x="2133" y="3382"/>
                  </a:lnTo>
                  <a:cubicBezTo>
                    <a:pt x="2149" y="3382"/>
                    <a:pt x="2160" y="3388"/>
                    <a:pt x="2177" y="3388"/>
                  </a:cubicBezTo>
                  <a:lnTo>
                    <a:pt x="2204" y="3388"/>
                  </a:lnTo>
                  <a:cubicBezTo>
                    <a:pt x="2220" y="3382"/>
                    <a:pt x="2237" y="3377"/>
                    <a:pt x="2253" y="3366"/>
                  </a:cubicBezTo>
                  <a:cubicBezTo>
                    <a:pt x="2269" y="3355"/>
                    <a:pt x="2280" y="3350"/>
                    <a:pt x="2291" y="3350"/>
                  </a:cubicBezTo>
                  <a:cubicBezTo>
                    <a:pt x="2329" y="3339"/>
                    <a:pt x="2362" y="3317"/>
                    <a:pt x="2384" y="3290"/>
                  </a:cubicBezTo>
                  <a:cubicBezTo>
                    <a:pt x="2400" y="3257"/>
                    <a:pt x="2400" y="3219"/>
                    <a:pt x="2389" y="3186"/>
                  </a:cubicBezTo>
                  <a:lnTo>
                    <a:pt x="2389" y="3181"/>
                  </a:lnTo>
                  <a:cubicBezTo>
                    <a:pt x="2395" y="3170"/>
                    <a:pt x="2400" y="3153"/>
                    <a:pt x="2406" y="3142"/>
                  </a:cubicBezTo>
                  <a:cubicBezTo>
                    <a:pt x="2406" y="3115"/>
                    <a:pt x="2406" y="3088"/>
                    <a:pt x="2406" y="3061"/>
                  </a:cubicBezTo>
                  <a:lnTo>
                    <a:pt x="2406" y="3028"/>
                  </a:lnTo>
                  <a:cubicBezTo>
                    <a:pt x="2406" y="3022"/>
                    <a:pt x="2400" y="3017"/>
                    <a:pt x="2395" y="3011"/>
                  </a:cubicBezTo>
                  <a:cubicBezTo>
                    <a:pt x="2389" y="3006"/>
                    <a:pt x="2384" y="3006"/>
                    <a:pt x="2379" y="3006"/>
                  </a:cubicBezTo>
                  <a:lnTo>
                    <a:pt x="2373" y="3006"/>
                  </a:lnTo>
                  <a:lnTo>
                    <a:pt x="2302" y="3017"/>
                  </a:lnTo>
                  <a:lnTo>
                    <a:pt x="2291" y="2968"/>
                  </a:lnTo>
                  <a:cubicBezTo>
                    <a:pt x="2286" y="2962"/>
                    <a:pt x="2280" y="2951"/>
                    <a:pt x="2269" y="2951"/>
                  </a:cubicBezTo>
                  <a:close/>
                  <a:moveTo>
                    <a:pt x="2820" y="2515"/>
                  </a:moveTo>
                  <a:cubicBezTo>
                    <a:pt x="2809" y="2515"/>
                    <a:pt x="2804" y="2521"/>
                    <a:pt x="2798" y="2526"/>
                  </a:cubicBezTo>
                  <a:cubicBezTo>
                    <a:pt x="2749" y="2592"/>
                    <a:pt x="2711" y="2668"/>
                    <a:pt x="2695" y="2755"/>
                  </a:cubicBezTo>
                  <a:cubicBezTo>
                    <a:pt x="2695" y="2750"/>
                    <a:pt x="2689" y="2744"/>
                    <a:pt x="2689" y="2739"/>
                  </a:cubicBezTo>
                  <a:lnTo>
                    <a:pt x="2678" y="2722"/>
                  </a:lnTo>
                  <a:cubicBezTo>
                    <a:pt x="2673" y="2717"/>
                    <a:pt x="2662" y="2711"/>
                    <a:pt x="2657" y="2711"/>
                  </a:cubicBezTo>
                  <a:lnTo>
                    <a:pt x="2651" y="2711"/>
                  </a:lnTo>
                  <a:lnTo>
                    <a:pt x="2564" y="2728"/>
                  </a:lnTo>
                  <a:lnTo>
                    <a:pt x="2564" y="2728"/>
                  </a:lnTo>
                  <a:lnTo>
                    <a:pt x="2597" y="2684"/>
                  </a:lnTo>
                  <a:cubicBezTo>
                    <a:pt x="2597" y="2679"/>
                    <a:pt x="2602" y="2673"/>
                    <a:pt x="2597" y="2668"/>
                  </a:cubicBezTo>
                  <a:cubicBezTo>
                    <a:pt x="2597" y="2657"/>
                    <a:pt x="2591" y="2651"/>
                    <a:pt x="2586" y="2651"/>
                  </a:cubicBezTo>
                  <a:cubicBezTo>
                    <a:pt x="2564" y="2641"/>
                    <a:pt x="2537" y="2635"/>
                    <a:pt x="2515" y="2635"/>
                  </a:cubicBezTo>
                  <a:cubicBezTo>
                    <a:pt x="2433" y="2635"/>
                    <a:pt x="2357" y="2695"/>
                    <a:pt x="2351" y="2782"/>
                  </a:cubicBezTo>
                  <a:cubicBezTo>
                    <a:pt x="2346" y="2831"/>
                    <a:pt x="2357" y="2886"/>
                    <a:pt x="2379" y="2930"/>
                  </a:cubicBezTo>
                  <a:cubicBezTo>
                    <a:pt x="2395" y="2962"/>
                    <a:pt x="2417" y="2995"/>
                    <a:pt x="2444" y="3017"/>
                  </a:cubicBezTo>
                  <a:lnTo>
                    <a:pt x="2460" y="3039"/>
                  </a:lnTo>
                  <a:lnTo>
                    <a:pt x="2460" y="3044"/>
                  </a:lnTo>
                  <a:cubicBezTo>
                    <a:pt x="2444" y="3055"/>
                    <a:pt x="2455" y="3082"/>
                    <a:pt x="2477" y="3082"/>
                  </a:cubicBezTo>
                  <a:lnTo>
                    <a:pt x="2537" y="3077"/>
                  </a:lnTo>
                  <a:lnTo>
                    <a:pt x="2580" y="3186"/>
                  </a:lnTo>
                  <a:lnTo>
                    <a:pt x="2466" y="3191"/>
                  </a:lnTo>
                  <a:cubicBezTo>
                    <a:pt x="2444" y="3197"/>
                    <a:pt x="2433" y="3219"/>
                    <a:pt x="2449" y="3235"/>
                  </a:cubicBezTo>
                  <a:cubicBezTo>
                    <a:pt x="2466" y="3246"/>
                    <a:pt x="2477" y="3268"/>
                    <a:pt x="2477" y="3290"/>
                  </a:cubicBezTo>
                  <a:cubicBezTo>
                    <a:pt x="2477" y="3311"/>
                    <a:pt x="2455" y="3339"/>
                    <a:pt x="2417" y="3371"/>
                  </a:cubicBezTo>
                  <a:cubicBezTo>
                    <a:pt x="2406" y="3377"/>
                    <a:pt x="2406" y="3388"/>
                    <a:pt x="2406" y="3399"/>
                  </a:cubicBezTo>
                  <a:cubicBezTo>
                    <a:pt x="2411" y="3410"/>
                    <a:pt x="2417" y="3415"/>
                    <a:pt x="2428" y="3415"/>
                  </a:cubicBezTo>
                  <a:lnTo>
                    <a:pt x="2548" y="3426"/>
                  </a:lnTo>
                  <a:cubicBezTo>
                    <a:pt x="2482" y="3442"/>
                    <a:pt x="2433" y="3486"/>
                    <a:pt x="2406" y="3551"/>
                  </a:cubicBezTo>
                  <a:cubicBezTo>
                    <a:pt x="2400" y="3557"/>
                    <a:pt x="2400" y="3562"/>
                    <a:pt x="2406" y="3573"/>
                  </a:cubicBezTo>
                  <a:cubicBezTo>
                    <a:pt x="2411" y="3579"/>
                    <a:pt x="2417" y="3584"/>
                    <a:pt x="2428" y="3584"/>
                  </a:cubicBezTo>
                  <a:lnTo>
                    <a:pt x="2471" y="3584"/>
                  </a:lnTo>
                  <a:lnTo>
                    <a:pt x="2580" y="3551"/>
                  </a:lnTo>
                  <a:cubicBezTo>
                    <a:pt x="2651" y="3530"/>
                    <a:pt x="2728" y="3508"/>
                    <a:pt x="2804" y="3491"/>
                  </a:cubicBezTo>
                  <a:lnTo>
                    <a:pt x="2809" y="3491"/>
                  </a:lnTo>
                  <a:cubicBezTo>
                    <a:pt x="2869" y="3480"/>
                    <a:pt x="2897" y="3475"/>
                    <a:pt x="2908" y="3448"/>
                  </a:cubicBezTo>
                  <a:cubicBezTo>
                    <a:pt x="2918" y="3426"/>
                    <a:pt x="2908" y="3404"/>
                    <a:pt x="2891" y="3371"/>
                  </a:cubicBezTo>
                  <a:lnTo>
                    <a:pt x="2924" y="3279"/>
                  </a:lnTo>
                  <a:cubicBezTo>
                    <a:pt x="2929" y="3273"/>
                    <a:pt x="2929" y="3262"/>
                    <a:pt x="2929" y="3257"/>
                  </a:cubicBezTo>
                  <a:cubicBezTo>
                    <a:pt x="2924" y="3251"/>
                    <a:pt x="2918" y="3246"/>
                    <a:pt x="2913" y="3246"/>
                  </a:cubicBezTo>
                  <a:lnTo>
                    <a:pt x="2853" y="3224"/>
                  </a:lnTo>
                  <a:cubicBezTo>
                    <a:pt x="2853" y="3197"/>
                    <a:pt x="2858" y="3170"/>
                    <a:pt x="2858" y="3142"/>
                  </a:cubicBezTo>
                  <a:cubicBezTo>
                    <a:pt x="2864" y="3061"/>
                    <a:pt x="2869" y="2984"/>
                    <a:pt x="2869" y="2897"/>
                  </a:cubicBezTo>
                  <a:cubicBezTo>
                    <a:pt x="2869" y="2815"/>
                    <a:pt x="2858" y="2728"/>
                    <a:pt x="2853" y="2646"/>
                  </a:cubicBezTo>
                  <a:cubicBezTo>
                    <a:pt x="2848" y="2613"/>
                    <a:pt x="2842" y="2575"/>
                    <a:pt x="2842" y="2537"/>
                  </a:cubicBezTo>
                  <a:cubicBezTo>
                    <a:pt x="2842" y="2526"/>
                    <a:pt x="2837" y="2521"/>
                    <a:pt x="2826" y="2515"/>
                  </a:cubicBezTo>
                  <a:close/>
                  <a:moveTo>
                    <a:pt x="5411" y="3846"/>
                  </a:moveTo>
                  <a:lnTo>
                    <a:pt x="5487" y="3851"/>
                  </a:lnTo>
                  <a:lnTo>
                    <a:pt x="5460" y="3933"/>
                  </a:lnTo>
                  <a:cubicBezTo>
                    <a:pt x="5438" y="3960"/>
                    <a:pt x="5433" y="3993"/>
                    <a:pt x="5438" y="4026"/>
                  </a:cubicBezTo>
                  <a:cubicBezTo>
                    <a:pt x="5449" y="4053"/>
                    <a:pt x="5471" y="4075"/>
                    <a:pt x="5498" y="4086"/>
                  </a:cubicBezTo>
                  <a:cubicBezTo>
                    <a:pt x="5542" y="4108"/>
                    <a:pt x="5591" y="4135"/>
                    <a:pt x="5640" y="4162"/>
                  </a:cubicBezTo>
                  <a:cubicBezTo>
                    <a:pt x="5705" y="4195"/>
                    <a:pt x="5744" y="4233"/>
                    <a:pt x="5727" y="4309"/>
                  </a:cubicBezTo>
                  <a:cubicBezTo>
                    <a:pt x="5689" y="4348"/>
                    <a:pt x="5640" y="4364"/>
                    <a:pt x="5591" y="4364"/>
                  </a:cubicBezTo>
                  <a:cubicBezTo>
                    <a:pt x="5542" y="4364"/>
                    <a:pt x="5493" y="4348"/>
                    <a:pt x="5444" y="4326"/>
                  </a:cubicBezTo>
                  <a:cubicBezTo>
                    <a:pt x="5384" y="4299"/>
                    <a:pt x="5318" y="4288"/>
                    <a:pt x="5253" y="4282"/>
                  </a:cubicBezTo>
                  <a:cubicBezTo>
                    <a:pt x="5209" y="4282"/>
                    <a:pt x="5171" y="4293"/>
                    <a:pt x="5133" y="4304"/>
                  </a:cubicBezTo>
                  <a:cubicBezTo>
                    <a:pt x="5089" y="4326"/>
                    <a:pt x="5045" y="4337"/>
                    <a:pt x="5002" y="4348"/>
                  </a:cubicBezTo>
                  <a:cubicBezTo>
                    <a:pt x="4975" y="4359"/>
                    <a:pt x="4942" y="4369"/>
                    <a:pt x="4915" y="4375"/>
                  </a:cubicBezTo>
                  <a:cubicBezTo>
                    <a:pt x="4915" y="4375"/>
                    <a:pt x="4909" y="4369"/>
                    <a:pt x="4909" y="4369"/>
                  </a:cubicBezTo>
                  <a:cubicBezTo>
                    <a:pt x="4773" y="4282"/>
                    <a:pt x="4811" y="4195"/>
                    <a:pt x="4855" y="4097"/>
                  </a:cubicBezTo>
                  <a:lnTo>
                    <a:pt x="4865" y="4064"/>
                  </a:lnTo>
                  <a:cubicBezTo>
                    <a:pt x="4887" y="4015"/>
                    <a:pt x="4920" y="3971"/>
                    <a:pt x="4958" y="3939"/>
                  </a:cubicBezTo>
                  <a:cubicBezTo>
                    <a:pt x="4976" y="3921"/>
                    <a:pt x="4998" y="3913"/>
                    <a:pt x="5019" y="3913"/>
                  </a:cubicBezTo>
                  <a:cubicBezTo>
                    <a:pt x="5064" y="3913"/>
                    <a:pt x="5107" y="3947"/>
                    <a:pt x="5111" y="3999"/>
                  </a:cubicBezTo>
                  <a:cubicBezTo>
                    <a:pt x="5116" y="4037"/>
                    <a:pt x="5149" y="4064"/>
                    <a:pt x="5187" y="4075"/>
                  </a:cubicBezTo>
                  <a:lnTo>
                    <a:pt x="5204" y="4075"/>
                  </a:lnTo>
                  <a:cubicBezTo>
                    <a:pt x="5275" y="4075"/>
                    <a:pt x="5340" y="4037"/>
                    <a:pt x="5384" y="3982"/>
                  </a:cubicBezTo>
                  <a:cubicBezTo>
                    <a:pt x="5389" y="3977"/>
                    <a:pt x="5395" y="3971"/>
                    <a:pt x="5389" y="3960"/>
                  </a:cubicBezTo>
                  <a:cubicBezTo>
                    <a:pt x="5389" y="3950"/>
                    <a:pt x="5378" y="3944"/>
                    <a:pt x="5373" y="3944"/>
                  </a:cubicBezTo>
                  <a:lnTo>
                    <a:pt x="5231" y="3911"/>
                  </a:lnTo>
                  <a:lnTo>
                    <a:pt x="5411" y="3846"/>
                  </a:lnTo>
                  <a:close/>
                  <a:moveTo>
                    <a:pt x="6420" y="3775"/>
                  </a:moveTo>
                  <a:cubicBezTo>
                    <a:pt x="6442" y="3775"/>
                    <a:pt x="6463" y="3786"/>
                    <a:pt x="6480" y="3797"/>
                  </a:cubicBezTo>
                  <a:lnTo>
                    <a:pt x="6496" y="3808"/>
                  </a:lnTo>
                  <a:lnTo>
                    <a:pt x="6496" y="3813"/>
                  </a:lnTo>
                  <a:lnTo>
                    <a:pt x="6463" y="3879"/>
                  </a:lnTo>
                  <a:lnTo>
                    <a:pt x="6458" y="3884"/>
                  </a:lnTo>
                  <a:lnTo>
                    <a:pt x="6447" y="3890"/>
                  </a:lnTo>
                  <a:cubicBezTo>
                    <a:pt x="6376" y="3955"/>
                    <a:pt x="6338" y="3999"/>
                    <a:pt x="6343" y="4042"/>
                  </a:cubicBezTo>
                  <a:cubicBezTo>
                    <a:pt x="6354" y="4086"/>
                    <a:pt x="6398" y="4119"/>
                    <a:pt x="6480" y="4162"/>
                  </a:cubicBezTo>
                  <a:cubicBezTo>
                    <a:pt x="6529" y="4179"/>
                    <a:pt x="6556" y="4222"/>
                    <a:pt x="6551" y="4277"/>
                  </a:cubicBezTo>
                  <a:cubicBezTo>
                    <a:pt x="6556" y="4320"/>
                    <a:pt x="6567" y="4359"/>
                    <a:pt x="6583" y="4402"/>
                  </a:cubicBezTo>
                  <a:cubicBezTo>
                    <a:pt x="6589" y="4419"/>
                    <a:pt x="6594" y="4435"/>
                    <a:pt x="6600" y="4457"/>
                  </a:cubicBezTo>
                  <a:cubicBezTo>
                    <a:pt x="6605" y="4473"/>
                    <a:pt x="6616" y="4495"/>
                    <a:pt x="6622" y="4517"/>
                  </a:cubicBezTo>
                  <a:cubicBezTo>
                    <a:pt x="6638" y="4566"/>
                    <a:pt x="6654" y="4615"/>
                    <a:pt x="6665" y="4664"/>
                  </a:cubicBezTo>
                  <a:cubicBezTo>
                    <a:pt x="6665" y="4686"/>
                    <a:pt x="6660" y="4708"/>
                    <a:pt x="6643" y="4724"/>
                  </a:cubicBezTo>
                  <a:cubicBezTo>
                    <a:pt x="6638" y="4735"/>
                    <a:pt x="6622" y="4740"/>
                    <a:pt x="6611" y="4740"/>
                  </a:cubicBezTo>
                  <a:lnTo>
                    <a:pt x="6589" y="4740"/>
                  </a:lnTo>
                  <a:cubicBezTo>
                    <a:pt x="6513" y="4724"/>
                    <a:pt x="6442" y="4691"/>
                    <a:pt x="6371" y="4653"/>
                  </a:cubicBezTo>
                  <a:cubicBezTo>
                    <a:pt x="6365" y="4642"/>
                    <a:pt x="6360" y="4626"/>
                    <a:pt x="6360" y="4615"/>
                  </a:cubicBezTo>
                  <a:cubicBezTo>
                    <a:pt x="6442" y="4489"/>
                    <a:pt x="6382" y="4391"/>
                    <a:pt x="6333" y="4299"/>
                  </a:cubicBezTo>
                  <a:cubicBezTo>
                    <a:pt x="6322" y="4288"/>
                    <a:pt x="6316" y="4277"/>
                    <a:pt x="6311" y="4266"/>
                  </a:cubicBezTo>
                  <a:cubicBezTo>
                    <a:pt x="6305" y="4260"/>
                    <a:pt x="6305" y="4255"/>
                    <a:pt x="6300" y="4249"/>
                  </a:cubicBezTo>
                  <a:lnTo>
                    <a:pt x="6267" y="4206"/>
                  </a:lnTo>
                  <a:cubicBezTo>
                    <a:pt x="6251" y="4173"/>
                    <a:pt x="6229" y="4140"/>
                    <a:pt x="6207" y="4108"/>
                  </a:cubicBezTo>
                  <a:cubicBezTo>
                    <a:pt x="6136" y="3999"/>
                    <a:pt x="6147" y="3939"/>
                    <a:pt x="6245" y="3851"/>
                  </a:cubicBezTo>
                  <a:lnTo>
                    <a:pt x="6294" y="3824"/>
                  </a:lnTo>
                  <a:cubicBezTo>
                    <a:pt x="6333" y="3802"/>
                    <a:pt x="6371" y="3780"/>
                    <a:pt x="6414" y="3775"/>
                  </a:cubicBezTo>
                  <a:close/>
                  <a:moveTo>
                    <a:pt x="11170" y="6126"/>
                  </a:moveTo>
                  <a:cubicBezTo>
                    <a:pt x="11137" y="6137"/>
                    <a:pt x="11110" y="6153"/>
                    <a:pt x="11077" y="6175"/>
                  </a:cubicBezTo>
                  <a:lnTo>
                    <a:pt x="11039" y="6202"/>
                  </a:lnTo>
                  <a:cubicBezTo>
                    <a:pt x="11023" y="6207"/>
                    <a:pt x="11023" y="6229"/>
                    <a:pt x="11034" y="6240"/>
                  </a:cubicBezTo>
                  <a:cubicBezTo>
                    <a:pt x="11067" y="6284"/>
                    <a:pt x="11116" y="6311"/>
                    <a:pt x="11170" y="6316"/>
                  </a:cubicBezTo>
                  <a:cubicBezTo>
                    <a:pt x="11197" y="6311"/>
                    <a:pt x="11225" y="6306"/>
                    <a:pt x="11247" y="6284"/>
                  </a:cubicBezTo>
                  <a:cubicBezTo>
                    <a:pt x="11252" y="6240"/>
                    <a:pt x="11252" y="6196"/>
                    <a:pt x="11257" y="6147"/>
                  </a:cubicBezTo>
                  <a:cubicBezTo>
                    <a:pt x="11236" y="6137"/>
                    <a:pt x="11214" y="6131"/>
                    <a:pt x="11192" y="6131"/>
                  </a:cubicBezTo>
                  <a:lnTo>
                    <a:pt x="11192" y="6126"/>
                  </a:lnTo>
                  <a:close/>
                  <a:moveTo>
                    <a:pt x="126" y="6884"/>
                  </a:moveTo>
                  <a:cubicBezTo>
                    <a:pt x="82" y="6884"/>
                    <a:pt x="39" y="6895"/>
                    <a:pt x="1" y="6916"/>
                  </a:cubicBezTo>
                  <a:cubicBezTo>
                    <a:pt x="17" y="6998"/>
                    <a:pt x="33" y="7075"/>
                    <a:pt x="55" y="7156"/>
                  </a:cubicBezTo>
                  <a:lnTo>
                    <a:pt x="142" y="7184"/>
                  </a:lnTo>
                  <a:cubicBezTo>
                    <a:pt x="235" y="7216"/>
                    <a:pt x="328" y="7249"/>
                    <a:pt x="421" y="7282"/>
                  </a:cubicBezTo>
                  <a:cubicBezTo>
                    <a:pt x="453" y="7298"/>
                    <a:pt x="497" y="7309"/>
                    <a:pt x="535" y="7315"/>
                  </a:cubicBezTo>
                  <a:cubicBezTo>
                    <a:pt x="584" y="7315"/>
                    <a:pt x="622" y="7287"/>
                    <a:pt x="677" y="7227"/>
                  </a:cubicBezTo>
                  <a:cubicBezTo>
                    <a:pt x="682" y="7222"/>
                    <a:pt x="682" y="7216"/>
                    <a:pt x="682" y="7205"/>
                  </a:cubicBezTo>
                  <a:cubicBezTo>
                    <a:pt x="682" y="7200"/>
                    <a:pt x="677" y="7195"/>
                    <a:pt x="671" y="7189"/>
                  </a:cubicBezTo>
                  <a:cubicBezTo>
                    <a:pt x="644" y="7167"/>
                    <a:pt x="611" y="7140"/>
                    <a:pt x="584" y="7118"/>
                  </a:cubicBezTo>
                  <a:cubicBezTo>
                    <a:pt x="513" y="7058"/>
                    <a:pt x="442" y="7009"/>
                    <a:pt x="361" y="6965"/>
                  </a:cubicBezTo>
                  <a:cubicBezTo>
                    <a:pt x="290" y="6916"/>
                    <a:pt x="208" y="6895"/>
                    <a:pt x="126" y="6884"/>
                  </a:cubicBezTo>
                  <a:close/>
                  <a:moveTo>
                    <a:pt x="10696" y="7265"/>
                  </a:moveTo>
                  <a:lnTo>
                    <a:pt x="10488" y="7342"/>
                  </a:lnTo>
                  <a:cubicBezTo>
                    <a:pt x="10483" y="7342"/>
                    <a:pt x="10478" y="7347"/>
                    <a:pt x="10472" y="7358"/>
                  </a:cubicBezTo>
                  <a:cubicBezTo>
                    <a:pt x="10472" y="7364"/>
                    <a:pt x="10472" y="7375"/>
                    <a:pt x="10478" y="7380"/>
                  </a:cubicBezTo>
                  <a:lnTo>
                    <a:pt x="10532" y="7445"/>
                  </a:lnTo>
                  <a:cubicBezTo>
                    <a:pt x="10581" y="7516"/>
                    <a:pt x="10630" y="7576"/>
                    <a:pt x="10674" y="7631"/>
                  </a:cubicBezTo>
                  <a:cubicBezTo>
                    <a:pt x="10690" y="7653"/>
                    <a:pt x="10717" y="7664"/>
                    <a:pt x="10745" y="7664"/>
                  </a:cubicBezTo>
                  <a:cubicBezTo>
                    <a:pt x="10750" y="7664"/>
                    <a:pt x="10756" y="7664"/>
                    <a:pt x="10767" y="7658"/>
                  </a:cubicBezTo>
                  <a:cubicBezTo>
                    <a:pt x="10788" y="7636"/>
                    <a:pt x="10805" y="7604"/>
                    <a:pt x="10799" y="7571"/>
                  </a:cubicBezTo>
                  <a:cubicBezTo>
                    <a:pt x="10783" y="7505"/>
                    <a:pt x="10767" y="7435"/>
                    <a:pt x="10745" y="7364"/>
                  </a:cubicBezTo>
                  <a:cubicBezTo>
                    <a:pt x="10739" y="7336"/>
                    <a:pt x="10734" y="7309"/>
                    <a:pt x="10728" y="7287"/>
                  </a:cubicBezTo>
                  <a:cubicBezTo>
                    <a:pt x="10723" y="7276"/>
                    <a:pt x="10717" y="7271"/>
                    <a:pt x="10712" y="7271"/>
                  </a:cubicBezTo>
                  <a:cubicBezTo>
                    <a:pt x="10712" y="7265"/>
                    <a:pt x="10707" y="7265"/>
                    <a:pt x="10701" y="7265"/>
                  </a:cubicBezTo>
                  <a:close/>
                  <a:moveTo>
                    <a:pt x="10139" y="7309"/>
                  </a:moveTo>
                  <a:cubicBezTo>
                    <a:pt x="10134" y="7309"/>
                    <a:pt x="10128" y="7309"/>
                    <a:pt x="10123" y="7315"/>
                  </a:cubicBezTo>
                  <a:cubicBezTo>
                    <a:pt x="10118" y="7320"/>
                    <a:pt x="10118" y="7325"/>
                    <a:pt x="10118" y="7331"/>
                  </a:cubicBezTo>
                  <a:lnTo>
                    <a:pt x="10118" y="7353"/>
                  </a:lnTo>
                  <a:cubicBezTo>
                    <a:pt x="10112" y="7375"/>
                    <a:pt x="10112" y="7391"/>
                    <a:pt x="10123" y="7413"/>
                  </a:cubicBezTo>
                  <a:cubicBezTo>
                    <a:pt x="10270" y="7702"/>
                    <a:pt x="10467" y="7964"/>
                    <a:pt x="10707" y="8182"/>
                  </a:cubicBezTo>
                  <a:cubicBezTo>
                    <a:pt x="10750" y="8094"/>
                    <a:pt x="10788" y="8007"/>
                    <a:pt x="10827" y="7920"/>
                  </a:cubicBezTo>
                  <a:cubicBezTo>
                    <a:pt x="10679" y="7691"/>
                    <a:pt x="10483" y="7489"/>
                    <a:pt x="10259" y="7336"/>
                  </a:cubicBezTo>
                  <a:cubicBezTo>
                    <a:pt x="10248" y="7320"/>
                    <a:pt x="10232" y="7315"/>
                    <a:pt x="10216" y="7309"/>
                  </a:cubicBezTo>
                  <a:close/>
                  <a:moveTo>
                    <a:pt x="6573" y="8705"/>
                  </a:moveTo>
                  <a:cubicBezTo>
                    <a:pt x="6534" y="8711"/>
                    <a:pt x="6491" y="8727"/>
                    <a:pt x="6458" y="8754"/>
                  </a:cubicBezTo>
                  <a:cubicBezTo>
                    <a:pt x="6420" y="8776"/>
                    <a:pt x="6382" y="8803"/>
                    <a:pt x="6343" y="8831"/>
                  </a:cubicBezTo>
                  <a:cubicBezTo>
                    <a:pt x="6294" y="8863"/>
                    <a:pt x="6245" y="8896"/>
                    <a:pt x="6191" y="8929"/>
                  </a:cubicBezTo>
                  <a:cubicBezTo>
                    <a:pt x="6120" y="8962"/>
                    <a:pt x="6076" y="9038"/>
                    <a:pt x="6082" y="9120"/>
                  </a:cubicBezTo>
                  <a:cubicBezTo>
                    <a:pt x="6076" y="9180"/>
                    <a:pt x="6071" y="9245"/>
                    <a:pt x="6060" y="9305"/>
                  </a:cubicBezTo>
                  <a:cubicBezTo>
                    <a:pt x="6054" y="9327"/>
                    <a:pt x="6049" y="9349"/>
                    <a:pt x="6049" y="9371"/>
                  </a:cubicBezTo>
                  <a:cubicBezTo>
                    <a:pt x="6044" y="9392"/>
                    <a:pt x="6038" y="9431"/>
                    <a:pt x="6033" y="9458"/>
                  </a:cubicBezTo>
                  <a:cubicBezTo>
                    <a:pt x="6016" y="9518"/>
                    <a:pt x="6011" y="9578"/>
                    <a:pt x="6005" y="9643"/>
                  </a:cubicBezTo>
                  <a:cubicBezTo>
                    <a:pt x="6000" y="9725"/>
                    <a:pt x="6060" y="9807"/>
                    <a:pt x="6147" y="9823"/>
                  </a:cubicBezTo>
                  <a:cubicBezTo>
                    <a:pt x="6163" y="9823"/>
                    <a:pt x="6184" y="9828"/>
                    <a:pt x="6205" y="9829"/>
                  </a:cubicBezTo>
                  <a:lnTo>
                    <a:pt x="6205" y="9829"/>
                  </a:lnTo>
                  <a:cubicBezTo>
                    <a:pt x="6269" y="9828"/>
                    <a:pt x="6328" y="9790"/>
                    <a:pt x="6360" y="9731"/>
                  </a:cubicBezTo>
                  <a:cubicBezTo>
                    <a:pt x="6398" y="9654"/>
                    <a:pt x="6431" y="9578"/>
                    <a:pt x="6458" y="9496"/>
                  </a:cubicBezTo>
                  <a:cubicBezTo>
                    <a:pt x="6513" y="9349"/>
                    <a:pt x="6556" y="9207"/>
                    <a:pt x="6600" y="9065"/>
                  </a:cubicBezTo>
                  <a:cubicBezTo>
                    <a:pt x="6616" y="9016"/>
                    <a:pt x="6633" y="8967"/>
                    <a:pt x="6643" y="8918"/>
                  </a:cubicBezTo>
                  <a:cubicBezTo>
                    <a:pt x="6649" y="8896"/>
                    <a:pt x="6654" y="8869"/>
                    <a:pt x="6665" y="8853"/>
                  </a:cubicBezTo>
                  <a:cubicBezTo>
                    <a:pt x="6665" y="8847"/>
                    <a:pt x="6665" y="8842"/>
                    <a:pt x="6665" y="8836"/>
                  </a:cubicBezTo>
                  <a:cubicBezTo>
                    <a:pt x="6660" y="8820"/>
                    <a:pt x="6654" y="8809"/>
                    <a:pt x="6649" y="8793"/>
                  </a:cubicBezTo>
                  <a:cubicBezTo>
                    <a:pt x="6638" y="8754"/>
                    <a:pt x="6627" y="8716"/>
                    <a:pt x="6600" y="8705"/>
                  </a:cubicBezTo>
                  <a:close/>
                  <a:moveTo>
                    <a:pt x="6205" y="9829"/>
                  </a:moveTo>
                  <a:cubicBezTo>
                    <a:pt x="6204" y="9829"/>
                    <a:pt x="6203" y="9829"/>
                    <a:pt x="6202" y="9829"/>
                  </a:cubicBezTo>
                  <a:lnTo>
                    <a:pt x="6207" y="9829"/>
                  </a:lnTo>
                  <a:cubicBezTo>
                    <a:pt x="6206" y="9829"/>
                    <a:pt x="6205" y="9829"/>
                    <a:pt x="6205" y="9829"/>
                  </a:cubicBezTo>
                  <a:close/>
                  <a:moveTo>
                    <a:pt x="7336" y="274"/>
                  </a:moveTo>
                  <a:cubicBezTo>
                    <a:pt x="7369" y="306"/>
                    <a:pt x="7407" y="328"/>
                    <a:pt x="7451" y="345"/>
                  </a:cubicBezTo>
                  <a:cubicBezTo>
                    <a:pt x="7522" y="361"/>
                    <a:pt x="7576" y="410"/>
                    <a:pt x="7598" y="481"/>
                  </a:cubicBezTo>
                  <a:cubicBezTo>
                    <a:pt x="7614" y="519"/>
                    <a:pt x="7631" y="563"/>
                    <a:pt x="7652" y="601"/>
                  </a:cubicBezTo>
                  <a:lnTo>
                    <a:pt x="7669" y="623"/>
                  </a:lnTo>
                  <a:lnTo>
                    <a:pt x="7642" y="595"/>
                  </a:lnTo>
                  <a:cubicBezTo>
                    <a:pt x="7614" y="563"/>
                    <a:pt x="7582" y="530"/>
                    <a:pt x="7554" y="497"/>
                  </a:cubicBezTo>
                  <a:cubicBezTo>
                    <a:pt x="7494" y="443"/>
                    <a:pt x="7434" y="394"/>
                    <a:pt x="7369" y="345"/>
                  </a:cubicBezTo>
                  <a:cubicBezTo>
                    <a:pt x="7347" y="328"/>
                    <a:pt x="7325" y="317"/>
                    <a:pt x="7303" y="317"/>
                  </a:cubicBezTo>
                  <a:cubicBezTo>
                    <a:pt x="7265" y="323"/>
                    <a:pt x="7232" y="339"/>
                    <a:pt x="7211" y="366"/>
                  </a:cubicBezTo>
                  <a:cubicBezTo>
                    <a:pt x="7189" y="388"/>
                    <a:pt x="7167" y="405"/>
                    <a:pt x="7140" y="421"/>
                  </a:cubicBezTo>
                  <a:lnTo>
                    <a:pt x="7118" y="437"/>
                  </a:lnTo>
                  <a:lnTo>
                    <a:pt x="7063" y="388"/>
                  </a:lnTo>
                  <a:cubicBezTo>
                    <a:pt x="7058" y="383"/>
                    <a:pt x="7052" y="383"/>
                    <a:pt x="7047" y="383"/>
                  </a:cubicBezTo>
                  <a:lnTo>
                    <a:pt x="7042" y="383"/>
                  </a:lnTo>
                  <a:cubicBezTo>
                    <a:pt x="7036" y="383"/>
                    <a:pt x="7031" y="388"/>
                    <a:pt x="7025" y="394"/>
                  </a:cubicBezTo>
                  <a:cubicBezTo>
                    <a:pt x="6949" y="557"/>
                    <a:pt x="6982" y="683"/>
                    <a:pt x="7123" y="775"/>
                  </a:cubicBezTo>
                  <a:cubicBezTo>
                    <a:pt x="7134" y="781"/>
                    <a:pt x="7156" y="808"/>
                    <a:pt x="7172" y="874"/>
                  </a:cubicBezTo>
                  <a:cubicBezTo>
                    <a:pt x="7178" y="906"/>
                    <a:pt x="7194" y="950"/>
                    <a:pt x="7254" y="950"/>
                  </a:cubicBezTo>
                  <a:lnTo>
                    <a:pt x="7309" y="950"/>
                  </a:lnTo>
                  <a:cubicBezTo>
                    <a:pt x="7313" y="950"/>
                    <a:pt x="7317" y="949"/>
                    <a:pt x="7321" y="949"/>
                  </a:cubicBezTo>
                  <a:cubicBezTo>
                    <a:pt x="7370" y="949"/>
                    <a:pt x="7414" y="981"/>
                    <a:pt x="7429" y="1026"/>
                  </a:cubicBezTo>
                  <a:cubicBezTo>
                    <a:pt x="7418" y="1021"/>
                    <a:pt x="7407" y="1021"/>
                    <a:pt x="7391" y="1021"/>
                  </a:cubicBezTo>
                  <a:cubicBezTo>
                    <a:pt x="7342" y="1021"/>
                    <a:pt x="7331" y="1059"/>
                    <a:pt x="7314" y="1114"/>
                  </a:cubicBezTo>
                  <a:cubicBezTo>
                    <a:pt x="7303" y="1135"/>
                    <a:pt x="7292" y="1152"/>
                    <a:pt x="7282" y="1163"/>
                  </a:cubicBezTo>
                  <a:lnTo>
                    <a:pt x="7276" y="1174"/>
                  </a:lnTo>
                  <a:lnTo>
                    <a:pt x="7271" y="1168"/>
                  </a:lnTo>
                  <a:cubicBezTo>
                    <a:pt x="7254" y="1157"/>
                    <a:pt x="7238" y="1146"/>
                    <a:pt x="7227" y="1130"/>
                  </a:cubicBezTo>
                  <a:cubicBezTo>
                    <a:pt x="7145" y="977"/>
                    <a:pt x="7074" y="819"/>
                    <a:pt x="7009" y="683"/>
                  </a:cubicBezTo>
                  <a:cubicBezTo>
                    <a:pt x="6993" y="650"/>
                    <a:pt x="6982" y="612"/>
                    <a:pt x="6965" y="579"/>
                  </a:cubicBezTo>
                  <a:cubicBezTo>
                    <a:pt x="6949" y="530"/>
                    <a:pt x="6927" y="481"/>
                    <a:pt x="6900" y="432"/>
                  </a:cubicBezTo>
                  <a:cubicBezTo>
                    <a:pt x="6878" y="383"/>
                    <a:pt x="6834" y="350"/>
                    <a:pt x="6780" y="339"/>
                  </a:cubicBezTo>
                  <a:cubicBezTo>
                    <a:pt x="6736" y="339"/>
                    <a:pt x="6687" y="415"/>
                    <a:pt x="6676" y="437"/>
                  </a:cubicBezTo>
                  <a:cubicBezTo>
                    <a:pt x="6578" y="677"/>
                    <a:pt x="6665" y="955"/>
                    <a:pt x="6883" y="1092"/>
                  </a:cubicBezTo>
                  <a:cubicBezTo>
                    <a:pt x="6894" y="1103"/>
                    <a:pt x="6900" y="1114"/>
                    <a:pt x="6905" y="1124"/>
                  </a:cubicBezTo>
                  <a:cubicBezTo>
                    <a:pt x="6894" y="1130"/>
                    <a:pt x="6878" y="1130"/>
                    <a:pt x="6867" y="1135"/>
                  </a:cubicBezTo>
                  <a:lnTo>
                    <a:pt x="6862" y="1135"/>
                  </a:lnTo>
                  <a:cubicBezTo>
                    <a:pt x="6829" y="1119"/>
                    <a:pt x="6796" y="1103"/>
                    <a:pt x="6769" y="1081"/>
                  </a:cubicBezTo>
                  <a:cubicBezTo>
                    <a:pt x="6747" y="1064"/>
                    <a:pt x="6725" y="1054"/>
                    <a:pt x="6698" y="1043"/>
                  </a:cubicBezTo>
                  <a:lnTo>
                    <a:pt x="6665" y="1021"/>
                  </a:lnTo>
                  <a:cubicBezTo>
                    <a:pt x="6622" y="994"/>
                    <a:pt x="6573" y="972"/>
                    <a:pt x="6523" y="961"/>
                  </a:cubicBezTo>
                  <a:lnTo>
                    <a:pt x="6469" y="955"/>
                  </a:lnTo>
                  <a:cubicBezTo>
                    <a:pt x="6393" y="950"/>
                    <a:pt x="6327" y="944"/>
                    <a:pt x="6284" y="868"/>
                  </a:cubicBezTo>
                  <a:cubicBezTo>
                    <a:pt x="6278" y="863"/>
                    <a:pt x="6273" y="857"/>
                    <a:pt x="6262" y="857"/>
                  </a:cubicBezTo>
                  <a:cubicBezTo>
                    <a:pt x="6256" y="857"/>
                    <a:pt x="6251" y="863"/>
                    <a:pt x="6245" y="868"/>
                  </a:cubicBezTo>
                  <a:cubicBezTo>
                    <a:pt x="6158" y="994"/>
                    <a:pt x="6229" y="1048"/>
                    <a:pt x="6294" y="1097"/>
                  </a:cubicBezTo>
                  <a:cubicBezTo>
                    <a:pt x="6305" y="1108"/>
                    <a:pt x="6316" y="1119"/>
                    <a:pt x="6327" y="1124"/>
                  </a:cubicBezTo>
                  <a:lnTo>
                    <a:pt x="6300" y="1130"/>
                  </a:lnTo>
                  <a:cubicBezTo>
                    <a:pt x="6256" y="1141"/>
                    <a:pt x="6218" y="1152"/>
                    <a:pt x="6174" y="1152"/>
                  </a:cubicBezTo>
                  <a:lnTo>
                    <a:pt x="6158" y="1152"/>
                  </a:lnTo>
                  <a:cubicBezTo>
                    <a:pt x="6027" y="1157"/>
                    <a:pt x="6005" y="1163"/>
                    <a:pt x="5967" y="1283"/>
                  </a:cubicBezTo>
                  <a:cubicBezTo>
                    <a:pt x="5956" y="1283"/>
                    <a:pt x="5940" y="1277"/>
                    <a:pt x="5929" y="1272"/>
                  </a:cubicBezTo>
                  <a:cubicBezTo>
                    <a:pt x="5896" y="1244"/>
                    <a:pt x="5853" y="1228"/>
                    <a:pt x="5814" y="1223"/>
                  </a:cubicBezTo>
                  <a:cubicBezTo>
                    <a:pt x="5760" y="1223"/>
                    <a:pt x="5727" y="1266"/>
                    <a:pt x="5689" y="1332"/>
                  </a:cubicBezTo>
                  <a:cubicBezTo>
                    <a:pt x="5667" y="1359"/>
                    <a:pt x="5651" y="1381"/>
                    <a:pt x="5629" y="1408"/>
                  </a:cubicBezTo>
                  <a:lnTo>
                    <a:pt x="5607" y="1430"/>
                  </a:lnTo>
                  <a:lnTo>
                    <a:pt x="5607" y="1403"/>
                  </a:lnTo>
                  <a:cubicBezTo>
                    <a:pt x="5607" y="1370"/>
                    <a:pt x="5613" y="1343"/>
                    <a:pt x="5618" y="1310"/>
                  </a:cubicBezTo>
                  <a:cubicBezTo>
                    <a:pt x="5629" y="1283"/>
                    <a:pt x="5624" y="1250"/>
                    <a:pt x="5607" y="1223"/>
                  </a:cubicBezTo>
                  <a:cubicBezTo>
                    <a:pt x="5591" y="1206"/>
                    <a:pt x="5569" y="1195"/>
                    <a:pt x="5542" y="1195"/>
                  </a:cubicBezTo>
                  <a:lnTo>
                    <a:pt x="5520" y="1195"/>
                  </a:lnTo>
                  <a:cubicBezTo>
                    <a:pt x="5476" y="1195"/>
                    <a:pt x="5433" y="1217"/>
                    <a:pt x="5411" y="1255"/>
                  </a:cubicBezTo>
                  <a:cubicBezTo>
                    <a:pt x="5389" y="1304"/>
                    <a:pt x="5389" y="1359"/>
                    <a:pt x="5416" y="1403"/>
                  </a:cubicBezTo>
                  <a:cubicBezTo>
                    <a:pt x="5449" y="1479"/>
                    <a:pt x="5433" y="1566"/>
                    <a:pt x="5373" y="1615"/>
                  </a:cubicBezTo>
                  <a:cubicBezTo>
                    <a:pt x="5362" y="1632"/>
                    <a:pt x="5351" y="1643"/>
                    <a:pt x="5340" y="1653"/>
                  </a:cubicBezTo>
                  <a:lnTo>
                    <a:pt x="5335" y="1664"/>
                  </a:lnTo>
                  <a:cubicBezTo>
                    <a:pt x="5324" y="1675"/>
                    <a:pt x="5313" y="1692"/>
                    <a:pt x="5307" y="1708"/>
                  </a:cubicBezTo>
                  <a:cubicBezTo>
                    <a:pt x="5285" y="1735"/>
                    <a:pt x="5269" y="1768"/>
                    <a:pt x="5247" y="1773"/>
                  </a:cubicBezTo>
                  <a:lnTo>
                    <a:pt x="5236" y="1773"/>
                  </a:lnTo>
                  <a:cubicBezTo>
                    <a:pt x="5215" y="1768"/>
                    <a:pt x="5187" y="1763"/>
                    <a:pt x="5165" y="1752"/>
                  </a:cubicBezTo>
                  <a:cubicBezTo>
                    <a:pt x="5149" y="1746"/>
                    <a:pt x="5127" y="1735"/>
                    <a:pt x="5111" y="1730"/>
                  </a:cubicBezTo>
                  <a:lnTo>
                    <a:pt x="5084" y="1730"/>
                  </a:lnTo>
                  <a:cubicBezTo>
                    <a:pt x="5067" y="1730"/>
                    <a:pt x="5045" y="1735"/>
                    <a:pt x="5035" y="1752"/>
                  </a:cubicBezTo>
                  <a:cubicBezTo>
                    <a:pt x="5018" y="1773"/>
                    <a:pt x="5029" y="1812"/>
                    <a:pt x="5035" y="1828"/>
                  </a:cubicBezTo>
                  <a:cubicBezTo>
                    <a:pt x="5040" y="1839"/>
                    <a:pt x="5045" y="1855"/>
                    <a:pt x="5056" y="1872"/>
                  </a:cubicBezTo>
                  <a:cubicBezTo>
                    <a:pt x="5002" y="1844"/>
                    <a:pt x="4969" y="1790"/>
                    <a:pt x="4958" y="1735"/>
                  </a:cubicBezTo>
                  <a:cubicBezTo>
                    <a:pt x="4942" y="1686"/>
                    <a:pt x="4909" y="1643"/>
                    <a:pt x="4865" y="1610"/>
                  </a:cubicBezTo>
                  <a:lnTo>
                    <a:pt x="4865" y="1610"/>
                  </a:lnTo>
                  <a:cubicBezTo>
                    <a:pt x="4920" y="1626"/>
                    <a:pt x="4980" y="1637"/>
                    <a:pt x="5040" y="1637"/>
                  </a:cubicBezTo>
                  <a:cubicBezTo>
                    <a:pt x="5105" y="1637"/>
                    <a:pt x="5176" y="1626"/>
                    <a:pt x="5242" y="1604"/>
                  </a:cubicBezTo>
                  <a:cubicBezTo>
                    <a:pt x="5280" y="1588"/>
                    <a:pt x="5307" y="1550"/>
                    <a:pt x="5313" y="1506"/>
                  </a:cubicBezTo>
                  <a:cubicBezTo>
                    <a:pt x="5324" y="1468"/>
                    <a:pt x="5313" y="1430"/>
                    <a:pt x="5291" y="1397"/>
                  </a:cubicBezTo>
                  <a:cubicBezTo>
                    <a:pt x="5247" y="1326"/>
                    <a:pt x="5187" y="1266"/>
                    <a:pt x="5122" y="1223"/>
                  </a:cubicBezTo>
                  <a:cubicBezTo>
                    <a:pt x="5056" y="1195"/>
                    <a:pt x="5013" y="1141"/>
                    <a:pt x="5002" y="1075"/>
                  </a:cubicBezTo>
                  <a:cubicBezTo>
                    <a:pt x="4996" y="1059"/>
                    <a:pt x="4996" y="1048"/>
                    <a:pt x="4985" y="1037"/>
                  </a:cubicBezTo>
                  <a:lnTo>
                    <a:pt x="4975" y="1021"/>
                  </a:lnTo>
                  <a:cubicBezTo>
                    <a:pt x="4975" y="1010"/>
                    <a:pt x="4964" y="1004"/>
                    <a:pt x="4953" y="1004"/>
                  </a:cubicBezTo>
                  <a:cubicBezTo>
                    <a:pt x="4947" y="1004"/>
                    <a:pt x="4936" y="1010"/>
                    <a:pt x="4931" y="1021"/>
                  </a:cubicBezTo>
                  <a:lnTo>
                    <a:pt x="4915" y="1059"/>
                  </a:lnTo>
                  <a:cubicBezTo>
                    <a:pt x="4909" y="1086"/>
                    <a:pt x="4898" y="1103"/>
                    <a:pt x="4887" y="1130"/>
                  </a:cubicBezTo>
                  <a:cubicBezTo>
                    <a:pt x="4876" y="1152"/>
                    <a:pt x="4860" y="1168"/>
                    <a:pt x="4844" y="1168"/>
                  </a:cubicBezTo>
                  <a:cubicBezTo>
                    <a:pt x="4827" y="1168"/>
                    <a:pt x="4811" y="1157"/>
                    <a:pt x="4800" y="1146"/>
                  </a:cubicBezTo>
                  <a:cubicBezTo>
                    <a:pt x="4789" y="1135"/>
                    <a:pt x="4778" y="1124"/>
                    <a:pt x="4773" y="1114"/>
                  </a:cubicBezTo>
                  <a:lnTo>
                    <a:pt x="4762" y="1103"/>
                  </a:lnTo>
                  <a:lnTo>
                    <a:pt x="4729" y="928"/>
                  </a:lnTo>
                  <a:cubicBezTo>
                    <a:pt x="4729" y="917"/>
                    <a:pt x="4718" y="906"/>
                    <a:pt x="4707" y="906"/>
                  </a:cubicBezTo>
                  <a:lnTo>
                    <a:pt x="4686" y="906"/>
                  </a:lnTo>
                  <a:cubicBezTo>
                    <a:pt x="4675" y="906"/>
                    <a:pt x="4669" y="912"/>
                    <a:pt x="4664" y="923"/>
                  </a:cubicBezTo>
                  <a:lnTo>
                    <a:pt x="4631" y="1021"/>
                  </a:lnTo>
                  <a:cubicBezTo>
                    <a:pt x="4615" y="1010"/>
                    <a:pt x="4598" y="999"/>
                    <a:pt x="4582" y="999"/>
                  </a:cubicBezTo>
                  <a:lnTo>
                    <a:pt x="4560" y="999"/>
                  </a:lnTo>
                  <a:cubicBezTo>
                    <a:pt x="4506" y="994"/>
                    <a:pt x="4456" y="966"/>
                    <a:pt x="4429" y="923"/>
                  </a:cubicBezTo>
                  <a:cubicBezTo>
                    <a:pt x="4402" y="890"/>
                    <a:pt x="4369" y="863"/>
                    <a:pt x="4336" y="841"/>
                  </a:cubicBezTo>
                  <a:lnTo>
                    <a:pt x="4326" y="841"/>
                  </a:lnTo>
                  <a:cubicBezTo>
                    <a:pt x="4315" y="841"/>
                    <a:pt x="4309" y="846"/>
                    <a:pt x="4304" y="852"/>
                  </a:cubicBezTo>
                  <a:cubicBezTo>
                    <a:pt x="4249" y="939"/>
                    <a:pt x="4178" y="1010"/>
                    <a:pt x="4091" y="1059"/>
                  </a:cubicBezTo>
                  <a:cubicBezTo>
                    <a:pt x="4075" y="1070"/>
                    <a:pt x="4058" y="1075"/>
                    <a:pt x="4042" y="1081"/>
                  </a:cubicBezTo>
                  <a:cubicBezTo>
                    <a:pt x="4037" y="1081"/>
                    <a:pt x="4026" y="1064"/>
                    <a:pt x="4015" y="1026"/>
                  </a:cubicBezTo>
                  <a:lnTo>
                    <a:pt x="3987" y="950"/>
                  </a:lnTo>
                  <a:lnTo>
                    <a:pt x="3971" y="912"/>
                  </a:lnTo>
                  <a:cubicBezTo>
                    <a:pt x="3971" y="901"/>
                    <a:pt x="3960" y="895"/>
                    <a:pt x="3949" y="895"/>
                  </a:cubicBezTo>
                  <a:cubicBezTo>
                    <a:pt x="3944" y="895"/>
                    <a:pt x="3933" y="901"/>
                    <a:pt x="3933" y="906"/>
                  </a:cubicBezTo>
                  <a:cubicBezTo>
                    <a:pt x="3884" y="977"/>
                    <a:pt x="3851" y="1059"/>
                    <a:pt x="3829" y="1141"/>
                  </a:cubicBezTo>
                  <a:cubicBezTo>
                    <a:pt x="3824" y="1206"/>
                    <a:pt x="3765" y="1257"/>
                    <a:pt x="3700" y="1257"/>
                  </a:cubicBezTo>
                  <a:cubicBezTo>
                    <a:pt x="3694" y="1257"/>
                    <a:pt x="3688" y="1256"/>
                    <a:pt x="3682" y="1255"/>
                  </a:cubicBezTo>
                  <a:cubicBezTo>
                    <a:pt x="3678" y="1255"/>
                    <a:pt x="3675" y="1255"/>
                    <a:pt x="3671" y="1255"/>
                  </a:cubicBezTo>
                  <a:cubicBezTo>
                    <a:pt x="3605" y="1255"/>
                    <a:pt x="3545" y="1302"/>
                    <a:pt x="3535" y="1364"/>
                  </a:cubicBezTo>
                  <a:cubicBezTo>
                    <a:pt x="3529" y="1381"/>
                    <a:pt x="3540" y="1397"/>
                    <a:pt x="3557" y="1397"/>
                  </a:cubicBezTo>
                  <a:lnTo>
                    <a:pt x="3562" y="1397"/>
                  </a:lnTo>
                  <a:lnTo>
                    <a:pt x="3649" y="1381"/>
                  </a:lnTo>
                  <a:lnTo>
                    <a:pt x="3649" y="1381"/>
                  </a:lnTo>
                  <a:cubicBezTo>
                    <a:pt x="3671" y="1441"/>
                    <a:pt x="3644" y="1473"/>
                    <a:pt x="3606" y="1517"/>
                  </a:cubicBezTo>
                  <a:cubicBezTo>
                    <a:pt x="3600" y="1528"/>
                    <a:pt x="3589" y="1539"/>
                    <a:pt x="3584" y="1544"/>
                  </a:cubicBezTo>
                  <a:lnTo>
                    <a:pt x="3551" y="1452"/>
                  </a:lnTo>
                  <a:cubicBezTo>
                    <a:pt x="3546" y="1441"/>
                    <a:pt x="3535" y="1435"/>
                    <a:pt x="3524" y="1435"/>
                  </a:cubicBezTo>
                  <a:lnTo>
                    <a:pt x="3502" y="1435"/>
                  </a:lnTo>
                  <a:cubicBezTo>
                    <a:pt x="3491" y="1435"/>
                    <a:pt x="3486" y="1446"/>
                    <a:pt x="3480" y="1452"/>
                  </a:cubicBezTo>
                  <a:lnTo>
                    <a:pt x="3371" y="1768"/>
                  </a:lnTo>
                  <a:cubicBezTo>
                    <a:pt x="3366" y="1784"/>
                    <a:pt x="3377" y="1795"/>
                    <a:pt x="3387" y="1801"/>
                  </a:cubicBezTo>
                  <a:lnTo>
                    <a:pt x="3431" y="1817"/>
                  </a:lnTo>
                  <a:lnTo>
                    <a:pt x="3344" y="1959"/>
                  </a:lnTo>
                  <a:lnTo>
                    <a:pt x="3306" y="1795"/>
                  </a:lnTo>
                  <a:cubicBezTo>
                    <a:pt x="3306" y="1784"/>
                    <a:pt x="3295" y="1779"/>
                    <a:pt x="3284" y="1779"/>
                  </a:cubicBezTo>
                  <a:lnTo>
                    <a:pt x="3262" y="1779"/>
                  </a:lnTo>
                  <a:cubicBezTo>
                    <a:pt x="3251" y="1779"/>
                    <a:pt x="3240" y="1784"/>
                    <a:pt x="3240" y="1795"/>
                  </a:cubicBezTo>
                  <a:lnTo>
                    <a:pt x="3240" y="1801"/>
                  </a:lnTo>
                  <a:cubicBezTo>
                    <a:pt x="3213" y="1883"/>
                    <a:pt x="3186" y="1970"/>
                    <a:pt x="3158" y="2057"/>
                  </a:cubicBezTo>
                  <a:cubicBezTo>
                    <a:pt x="3148" y="2073"/>
                    <a:pt x="3148" y="2084"/>
                    <a:pt x="3158" y="2095"/>
                  </a:cubicBezTo>
                  <a:cubicBezTo>
                    <a:pt x="3180" y="2122"/>
                    <a:pt x="3175" y="2128"/>
                    <a:pt x="3142" y="2155"/>
                  </a:cubicBezTo>
                  <a:cubicBezTo>
                    <a:pt x="3131" y="2161"/>
                    <a:pt x="3126" y="2172"/>
                    <a:pt x="3120" y="2177"/>
                  </a:cubicBezTo>
                  <a:cubicBezTo>
                    <a:pt x="3109" y="2188"/>
                    <a:pt x="3104" y="2193"/>
                    <a:pt x="3093" y="2199"/>
                  </a:cubicBezTo>
                  <a:cubicBezTo>
                    <a:pt x="3071" y="2221"/>
                    <a:pt x="3055" y="2237"/>
                    <a:pt x="3044" y="2264"/>
                  </a:cubicBezTo>
                  <a:cubicBezTo>
                    <a:pt x="3033" y="2297"/>
                    <a:pt x="3028" y="2368"/>
                    <a:pt x="3060" y="2390"/>
                  </a:cubicBezTo>
                  <a:cubicBezTo>
                    <a:pt x="3126" y="2428"/>
                    <a:pt x="3131" y="2488"/>
                    <a:pt x="3131" y="2553"/>
                  </a:cubicBezTo>
                  <a:cubicBezTo>
                    <a:pt x="3126" y="2586"/>
                    <a:pt x="3137" y="2619"/>
                    <a:pt x="3153" y="2641"/>
                  </a:cubicBezTo>
                  <a:cubicBezTo>
                    <a:pt x="3175" y="2662"/>
                    <a:pt x="3202" y="2679"/>
                    <a:pt x="3229" y="2679"/>
                  </a:cubicBezTo>
                  <a:cubicBezTo>
                    <a:pt x="3262" y="2673"/>
                    <a:pt x="3289" y="2668"/>
                    <a:pt x="3311" y="2651"/>
                  </a:cubicBezTo>
                  <a:cubicBezTo>
                    <a:pt x="3333" y="2635"/>
                    <a:pt x="3355" y="2619"/>
                    <a:pt x="3371" y="2602"/>
                  </a:cubicBezTo>
                  <a:cubicBezTo>
                    <a:pt x="3382" y="2592"/>
                    <a:pt x="3398" y="2581"/>
                    <a:pt x="3409" y="2570"/>
                  </a:cubicBezTo>
                  <a:cubicBezTo>
                    <a:pt x="3420" y="2559"/>
                    <a:pt x="3437" y="2553"/>
                    <a:pt x="3453" y="2553"/>
                  </a:cubicBezTo>
                  <a:cubicBezTo>
                    <a:pt x="3480" y="2553"/>
                    <a:pt x="3491" y="2575"/>
                    <a:pt x="3502" y="2597"/>
                  </a:cubicBezTo>
                  <a:cubicBezTo>
                    <a:pt x="3513" y="2635"/>
                    <a:pt x="3524" y="2668"/>
                    <a:pt x="3535" y="2706"/>
                  </a:cubicBezTo>
                  <a:cubicBezTo>
                    <a:pt x="3557" y="2771"/>
                    <a:pt x="3584" y="2842"/>
                    <a:pt x="3611" y="2908"/>
                  </a:cubicBezTo>
                  <a:cubicBezTo>
                    <a:pt x="3627" y="2941"/>
                    <a:pt x="3660" y="2962"/>
                    <a:pt x="3704" y="2968"/>
                  </a:cubicBezTo>
                  <a:lnTo>
                    <a:pt x="3709" y="2968"/>
                  </a:lnTo>
                  <a:cubicBezTo>
                    <a:pt x="3813" y="2962"/>
                    <a:pt x="3895" y="2875"/>
                    <a:pt x="3889" y="2771"/>
                  </a:cubicBezTo>
                  <a:cubicBezTo>
                    <a:pt x="3889" y="2690"/>
                    <a:pt x="3917" y="2608"/>
                    <a:pt x="3971" y="2542"/>
                  </a:cubicBezTo>
                  <a:cubicBezTo>
                    <a:pt x="4020" y="2493"/>
                    <a:pt x="4020" y="2412"/>
                    <a:pt x="3966" y="2368"/>
                  </a:cubicBezTo>
                  <a:cubicBezTo>
                    <a:pt x="3906" y="2308"/>
                    <a:pt x="3878" y="2232"/>
                    <a:pt x="3884" y="2150"/>
                  </a:cubicBezTo>
                  <a:cubicBezTo>
                    <a:pt x="3900" y="2068"/>
                    <a:pt x="3949" y="1997"/>
                    <a:pt x="4020" y="1953"/>
                  </a:cubicBezTo>
                  <a:cubicBezTo>
                    <a:pt x="4075" y="1926"/>
                    <a:pt x="4102" y="1861"/>
                    <a:pt x="4086" y="1806"/>
                  </a:cubicBezTo>
                  <a:cubicBezTo>
                    <a:pt x="4069" y="1752"/>
                    <a:pt x="4091" y="1713"/>
                    <a:pt x="4151" y="1703"/>
                  </a:cubicBezTo>
                  <a:cubicBezTo>
                    <a:pt x="4173" y="1697"/>
                    <a:pt x="4195" y="1692"/>
                    <a:pt x="4222" y="1692"/>
                  </a:cubicBezTo>
                  <a:cubicBezTo>
                    <a:pt x="4238" y="1692"/>
                    <a:pt x="4260" y="1697"/>
                    <a:pt x="4282" y="1697"/>
                  </a:cubicBezTo>
                  <a:cubicBezTo>
                    <a:pt x="4309" y="1708"/>
                    <a:pt x="4326" y="1713"/>
                    <a:pt x="4331" y="1730"/>
                  </a:cubicBezTo>
                  <a:cubicBezTo>
                    <a:pt x="4336" y="1741"/>
                    <a:pt x="4326" y="1763"/>
                    <a:pt x="4298" y="1784"/>
                  </a:cubicBezTo>
                  <a:cubicBezTo>
                    <a:pt x="4276" y="1806"/>
                    <a:pt x="4255" y="1823"/>
                    <a:pt x="4233" y="1844"/>
                  </a:cubicBezTo>
                  <a:cubicBezTo>
                    <a:pt x="4200" y="1872"/>
                    <a:pt x="4167" y="1899"/>
                    <a:pt x="4140" y="1932"/>
                  </a:cubicBezTo>
                  <a:cubicBezTo>
                    <a:pt x="4091" y="1981"/>
                    <a:pt x="4069" y="2024"/>
                    <a:pt x="4075" y="2057"/>
                  </a:cubicBezTo>
                  <a:cubicBezTo>
                    <a:pt x="4080" y="2084"/>
                    <a:pt x="4086" y="2117"/>
                    <a:pt x="4086" y="2144"/>
                  </a:cubicBezTo>
                  <a:cubicBezTo>
                    <a:pt x="4086" y="2248"/>
                    <a:pt x="4091" y="2362"/>
                    <a:pt x="4238" y="2406"/>
                  </a:cubicBezTo>
                  <a:lnTo>
                    <a:pt x="4271" y="2417"/>
                  </a:lnTo>
                  <a:cubicBezTo>
                    <a:pt x="4293" y="2433"/>
                    <a:pt x="4320" y="2439"/>
                    <a:pt x="4347" y="2439"/>
                  </a:cubicBezTo>
                  <a:lnTo>
                    <a:pt x="4364" y="2439"/>
                  </a:lnTo>
                  <a:cubicBezTo>
                    <a:pt x="4418" y="2428"/>
                    <a:pt x="4478" y="2412"/>
                    <a:pt x="4533" y="2390"/>
                  </a:cubicBezTo>
                  <a:lnTo>
                    <a:pt x="4593" y="2373"/>
                  </a:lnTo>
                  <a:lnTo>
                    <a:pt x="4609" y="2384"/>
                  </a:lnTo>
                  <a:cubicBezTo>
                    <a:pt x="4626" y="2390"/>
                    <a:pt x="4636" y="2395"/>
                    <a:pt x="4653" y="2406"/>
                  </a:cubicBezTo>
                  <a:cubicBezTo>
                    <a:pt x="4642" y="2428"/>
                    <a:pt x="4636" y="2444"/>
                    <a:pt x="4626" y="2455"/>
                  </a:cubicBezTo>
                  <a:lnTo>
                    <a:pt x="4615" y="2466"/>
                  </a:lnTo>
                  <a:cubicBezTo>
                    <a:pt x="4609" y="2477"/>
                    <a:pt x="4604" y="2482"/>
                    <a:pt x="4593" y="2488"/>
                  </a:cubicBezTo>
                  <a:cubicBezTo>
                    <a:pt x="4566" y="2466"/>
                    <a:pt x="4527" y="2455"/>
                    <a:pt x="4489" y="2455"/>
                  </a:cubicBezTo>
                  <a:cubicBezTo>
                    <a:pt x="4440" y="2455"/>
                    <a:pt x="4396" y="2466"/>
                    <a:pt x="4353" y="2482"/>
                  </a:cubicBezTo>
                  <a:cubicBezTo>
                    <a:pt x="4326" y="2499"/>
                    <a:pt x="4304" y="2515"/>
                    <a:pt x="4293" y="2542"/>
                  </a:cubicBezTo>
                  <a:cubicBezTo>
                    <a:pt x="4287" y="2553"/>
                    <a:pt x="4276" y="2559"/>
                    <a:pt x="4271" y="2570"/>
                  </a:cubicBezTo>
                  <a:cubicBezTo>
                    <a:pt x="4266" y="2575"/>
                    <a:pt x="4266" y="2581"/>
                    <a:pt x="4266" y="2586"/>
                  </a:cubicBezTo>
                  <a:cubicBezTo>
                    <a:pt x="4266" y="2592"/>
                    <a:pt x="4271" y="2597"/>
                    <a:pt x="4276" y="2602"/>
                  </a:cubicBezTo>
                  <a:lnTo>
                    <a:pt x="4298" y="2619"/>
                  </a:lnTo>
                  <a:cubicBezTo>
                    <a:pt x="4315" y="2630"/>
                    <a:pt x="4326" y="2641"/>
                    <a:pt x="4342" y="2657"/>
                  </a:cubicBezTo>
                  <a:cubicBezTo>
                    <a:pt x="4358" y="2673"/>
                    <a:pt x="4369" y="2701"/>
                    <a:pt x="4375" y="2728"/>
                  </a:cubicBezTo>
                  <a:cubicBezTo>
                    <a:pt x="4375" y="2750"/>
                    <a:pt x="4364" y="2771"/>
                    <a:pt x="4353" y="2782"/>
                  </a:cubicBezTo>
                  <a:cubicBezTo>
                    <a:pt x="4336" y="2777"/>
                    <a:pt x="4320" y="2771"/>
                    <a:pt x="4309" y="2761"/>
                  </a:cubicBezTo>
                  <a:lnTo>
                    <a:pt x="4287" y="2750"/>
                  </a:lnTo>
                  <a:cubicBezTo>
                    <a:pt x="4276" y="2744"/>
                    <a:pt x="4271" y="2733"/>
                    <a:pt x="4260" y="2728"/>
                  </a:cubicBezTo>
                  <a:lnTo>
                    <a:pt x="4244" y="2711"/>
                  </a:lnTo>
                  <a:cubicBezTo>
                    <a:pt x="4241" y="2709"/>
                    <a:pt x="4236" y="2707"/>
                    <a:pt x="4229" y="2707"/>
                  </a:cubicBezTo>
                  <a:cubicBezTo>
                    <a:pt x="4223" y="2707"/>
                    <a:pt x="4216" y="2709"/>
                    <a:pt x="4211" y="2711"/>
                  </a:cubicBezTo>
                  <a:cubicBezTo>
                    <a:pt x="4162" y="2755"/>
                    <a:pt x="4140" y="2815"/>
                    <a:pt x="4151" y="2881"/>
                  </a:cubicBezTo>
                  <a:cubicBezTo>
                    <a:pt x="4167" y="2935"/>
                    <a:pt x="4211" y="2979"/>
                    <a:pt x="4266" y="2995"/>
                  </a:cubicBezTo>
                  <a:cubicBezTo>
                    <a:pt x="4276" y="3001"/>
                    <a:pt x="4282" y="3006"/>
                    <a:pt x="4293" y="3011"/>
                  </a:cubicBezTo>
                  <a:lnTo>
                    <a:pt x="4276" y="3011"/>
                  </a:lnTo>
                  <a:cubicBezTo>
                    <a:pt x="4249" y="3011"/>
                    <a:pt x="4222" y="3017"/>
                    <a:pt x="4195" y="3022"/>
                  </a:cubicBezTo>
                  <a:cubicBezTo>
                    <a:pt x="4167" y="3028"/>
                    <a:pt x="4146" y="3028"/>
                    <a:pt x="4118" y="3033"/>
                  </a:cubicBezTo>
                  <a:cubicBezTo>
                    <a:pt x="4091" y="3033"/>
                    <a:pt x="4058" y="3022"/>
                    <a:pt x="4037" y="3001"/>
                  </a:cubicBezTo>
                  <a:cubicBezTo>
                    <a:pt x="4026" y="2995"/>
                    <a:pt x="4015" y="2995"/>
                    <a:pt x="4004" y="2995"/>
                  </a:cubicBezTo>
                  <a:cubicBezTo>
                    <a:pt x="3971" y="2995"/>
                    <a:pt x="3944" y="3006"/>
                    <a:pt x="3917" y="3022"/>
                  </a:cubicBezTo>
                  <a:cubicBezTo>
                    <a:pt x="3884" y="3039"/>
                    <a:pt x="3857" y="3055"/>
                    <a:pt x="3829" y="3077"/>
                  </a:cubicBezTo>
                  <a:lnTo>
                    <a:pt x="3813" y="3093"/>
                  </a:lnTo>
                  <a:cubicBezTo>
                    <a:pt x="3791" y="3104"/>
                    <a:pt x="3775" y="3115"/>
                    <a:pt x="3753" y="3115"/>
                  </a:cubicBezTo>
                  <a:cubicBezTo>
                    <a:pt x="3731" y="3115"/>
                    <a:pt x="3709" y="3110"/>
                    <a:pt x="3693" y="3099"/>
                  </a:cubicBezTo>
                  <a:cubicBezTo>
                    <a:pt x="3666" y="3088"/>
                    <a:pt x="3633" y="3082"/>
                    <a:pt x="3606" y="3082"/>
                  </a:cubicBezTo>
                  <a:lnTo>
                    <a:pt x="3573" y="3082"/>
                  </a:lnTo>
                  <a:cubicBezTo>
                    <a:pt x="3595" y="3071"/>
                    <a:pt x="3611" y="3050"/>
                    <a:pt x="3617" y="3022"/>
                  </a:cubicBezTo>
                  <a:cubicBezTo>
                    <a:pt x="3617" y="2995"/>
                    <a:pt x="3611" y="2973"/>
                    <a:pt x="3600" y="2951"/>
                  </a:cubicBezTo>
                  <a:cubicBezTo>
                    <a:pt x="3595" y="2946"/>
                    <a:pt x="3589" y="2941"/>
                    <a:pt x="3589" y="2930"/>
                  </a:cubicBezTo>
                  <a:cubicBezTo>
                    <a:pt x="3589" y="2924"/>
                    <a:pt x="3584" y="2919"/>
                    <a:pt x="3578" y="2919"/>
                  </a:cubicBezTo>
                  <a:lnTo>
                    <a:pt x="3567" y="2919"/>
                  </a:lnTo>
                  <a:cubicBezTo>
                    <a:pt x="3565" y="2916"/>
                    <a:pt x="3563" y="2915"/>
                    <a:pt x="3562" y="2915"/>
                  </a:cubicBezTo>
                  <a:cubicBezTo>
                    <a:pt x="3561" y="2915"/>
                    <a:pt x="3559" y="2916"/>
                    <a:pt x="3557" y="2919"/>
                  </a:cubicBezTo>
                  <a:lnTo>
                    <a:pt x="3540" y="2924"/>
                  </a:lnTo>
                  <a:cubicBezTo>
                    <a:pt x="3529" y="2930"/>
                    <a:pt x="3524" y="2935"/>
                    <a:pt x="3524" y="2941"/>
                  </a:cubicBezTo>
                  <a:lnTo>
                    <a:pt x="3518" y="2968"/>
                  </a:lnTo>
                  <a:cubicBezTo>
                    <a:pt x="3475" y="2935"/>
                    <a:pt x="3480" y="2897"/>
                    <a:pt x="3491" y="2837"/>
                  </a:cubicBezTo>
                  <a:cubicBezTo>
                    <a:pt x="3497" y="2804"/>
                    <a:pt x="3497" y="2766"/>
                    <a:pt x="3491" y="2733"/>
                  </a:cubicBezTo>
                  <a:cubicBezTo>
                    <a:pt x="3486" y="2722"/>
                    <a:pt x="3475" y="2717"/>
                    <a:pt x="3464" y="2717"/>
                  </a:cubicBezTo>
                  <a:cubicBezTo>
                    <a:pt x="3404" y="2728"/>
                    <a:pt x="3355" y="2761"/>
                    <a:pt x="3328" y="2810"/>
                  </a:cubicBezTo>
                  <a:cubicBezTo>
                    <a:pt x="3295" y="2853"/>
                    <a:pt x="3289" y="2908"/>
                    <a:pt x="3306" y="2957"/>
                  </a:cubicBezTo>
                  <a:cubicBezTo>
                    <a:pt x="3322" y="3006"/>
                    <a:pt x="3333" y="3055"/>
                    <a:pt x="3349" y="3104"/>
                  </a:cubicBezTo>
                  <a:cubicBezTo>
                    <a:pt x="3349" y="3115"/>
                    <a:pt x="3355" y="3126"/>
                    <a:pt x="3355" y="3137"/>
                  </a:cubicBezTo>
                  <a:lnTo>
                    <a:pt x="3240" y="3110"/>
                  </a:lnTo>
                  <a:lnTo>
                    <a:pt x="3240" y="2821"/>
                  </a:lnTo>
                  <a:cubicBezTo>
                    <a:pt x="3240" y="2810"/>
                    <a:pt x="3235" y="2799"/>
                    <a:pt x="3224" y="2799"/>
                  </a:cubicBezTo>
                  <a:cubicBezTo>
                    <a:pt x="3224" y="2796"/>
                    <a:pt x="3223" y="2795"/>
                    <a:pt x="3220" y="2795"/>
                  </a:cubicBezTo>
                  <a:cubicBezTo>
                    <a:pt x="3218" y="2795"/>
                    <a:pt x="3216" y="2796"/>
                    <a:pt x="3213" y="2799"/>
                  </a:cubicBezTo>
                  <a:cubicBezTo>
                    <a:pt x="3208" y="2799"/>
                    <a:pt x="3202" y="2799"/>
                    <a:pt x="3197" y="2804"/>
                  </a:cubicBezTo>
                  <a:lnTo>
                    <a:pt x="3186" y="2815"/>
                  </a:lnTo>
                  <a:cubicBezTo>
                    <a:pt x="3175" y="2821"/>
                    <a:pt x="3164" y="2831"/>
                    <a:pt x="3164" y="2842"/>
                  </a:cubicBezTo>
                  <a:cubicBezTo>
                    <a:pt x="3164" y="2853"/>
                    <a:pt x="3164" y="2859"/>
                    <a:pt x="3164" y="2870"/>
                  </a:cubicBezTo>
                  <a:lnTo>
                    <a:pt x="3164" y="2881"/>
                  </a:lnTo>
                  <a:cubicBezTo>
                    <a:pt x="3158" y="2919"/>
                    <a:pt x="3153" y="2962"/>
                    <a:pt x="3153" y="3001"/>
                  </a:cubicBezTo>
                  <a:cubicBezTo>
                    <a:pt x="3153" y="3099"/>
                    <a:pt x="3148" y="3186"/>
                    <a:pt x="3049" y="3241"/>
                  </a:cubicBezTo>
                  <a:cubicBezTo>
                    <a:pt x="3033" y="3251"/>
                    <a:pt x="3028" y="3268"/>
                    <a:pt x="3028" y="3284"/>
                  </a:cubicBezTo>
                  <a:cubicBezTo>
                    <a:pt x="3033" y="3333"/>
                    <a:pt x="3006" y="3360"/>
                    <a:pt x="2973" y="3388"/>
                  </a:cubicBezTo>
                  <a:cubicBezTo>
                    <a:pt x="2968" y="3393"/>
                    <a:pt x="2962" y="3399"/>
                    <a:pt x="2957" y="3404"/>
                  </a:cubicBezTo>
                  <a:lnTo>
                    <a:pt x="2929" y="3431"/>
                  </a:lnTo>
                  <a:cubicBezTo>
                    <a:pt x="2864" y="3502"/>
                    <a:pt x="2798" y="3568"/>
                    <a:pt x="2695" y="3568"/>
                  </a:cubicBezTo>
                  <a:lnTo>
                    <a:pt x="2684" y="3568"/>
                  </a:lnTo>
                  <a:cubicBezTo>
                    <a:pt x="2673" y="3568"/>
                    <a:pt x="2662" y="3579"/>
                    <a:pt x="2662" y="3590"/>
                  </a:cubicBezTo>
                  <a:lnTo>
                    <a:pt x="2662" y="3628"/>
                  </a:lnTo>
                  <a:lnTo>
                    <a:pt x="2635" y="3628"/>
                  </a:lnTo>
                  <a:cubicBezTo>
                    <a:pt x="2591" y="3628"/>
                    <a:pt x="2553" y="3633"/>
                    <a:pt x="2515" y="3639"/>
                  </a:cubicBezTo>
                  <a:cubicBezTo>
                    <a:pt x="2493" y="3644"/>
                    <a:pt x="2471" y="3655"/>
                    <a:pt x="2460" y="3677"/>
                  </a:cubicBezTo>
                  <a:cubicBezTo>
                    <a:pt x="2460" y="3682"/>
                    <a:pt x="2455" y="3688"/>
                    <a:pt x="2449" y="3688"/>
                  </a:cubicBezTo>
                  <a:cubicBezTo>
                    <a:pt x="2439" y="3699"/>
                    <a:pt x="2439" y="3715"/>
                    <a:pt x="2449" y="3726"/>
                  </a:cubicBezTo>
                  <a:cubicBezTo>
                    <a:pt x="2455" y="3731"/>
                    <a:pt x="2455" y="3737"/>
                    <a:pt x="2460" y="3737"/>
                  </a:cubicBezTo>
                  <a:cubicBezTo>
                    <a:pt x="2471" y="3759"/>
                    <a:pt x="2488" y="3770"/>
                    <a:pt x="2509" y="3775"/>
                  </a:cubicBezTo>
                  <a:cubicBezTo>
                    <a:pt x="2564" y="3780"/>
                    <a:pt x="2608" y="3813"/>
                    <a:pt x="2629" y="3868"/>
                  </a:cubicBezTo>
                  <a:cubicBezTo>
                    <a:pt x="2662" y="3944"/>
                    <a:pt x="2689" y="4026"/>
                    <a:pt x="2700" y="4113"/>
                  </a:cubicBezTo>
                  <a:cubicBezTo>
                    <a:pt x="2689" y="4129"/>
                    <a:pt x="2673" y="4146"/>
                    <a:pt x="2651" y="4157"/>
                  </a:cubicBezTo>
                  <a:cubicBezTo>
                    <a:pt x="2640" y="4161"/>
                    <a:pt x="2628" y="4164"/>
                    <a:pt x="2615" y="4164"/>
                  </a:cubicBezTo>
                  <a:cubicBezTo>
                    <a:pt x="2609" y="4164"/>
                    <a:pt x="2603" y="4164"/>
                    <a:pt x="2597" y="4162"/>
                  </a:cubicBezTo>
                  <a:lnTo>
                    <a:pt x="2542" y="4162"/>
                  </a:lnTo>
                  <a:cubicBezTo>
                    <a:pt x="2482" y="4151"/>
                    <a:pt x="2422" y="4140"/>
                    <a:pt x="2368" y="4129"/>
                  </a:cubicBezTo>
                  <a:lnTo>
                    <a:pt x="2253" y="4113"/>
                  </a:lnTo>
                  <a:lnTo>
                    <a:pt x="2226" y="4113"/>
                  </a:lnTo>
                  <a:cubicBezTo>
                    <a:pt x="2177" y="4113"/>
                    <a:pt x="2139" y="4146"/>
                    <a:pt x="2139" y="4211"/>
                  </a:cubicBezTo>
                  <a:lnTo>
                    <a:pt x="2128" y="4348"/>
                  </a:lnTo>
                  <a:cubicBezTo>
                    <a:pt x="2122" y="4424"/>
                    <a:pt x="2117" y="4506"/>
                    <a:pt x="2117" y="4588"/>
                  </a:cubicBezTo>
                  <a:cubicBezTo>
                    <a:pt x="2111" y="4719"/>
                    <a:pt x="2117" y="4735"/>
                    <a:pt x="2253" y="4768"/>
                  </a:cubicBezTo>
                  <a:lnTo>
                    <a:pt x="2269" y="4768"/>
                  </a:lnTo>
                  <a:cubicBezTo>
                    <a:pt x="2302" y="4806"/>
                    <a:pt x="2346" y="4828"/>
                    <a:pt x="2389" y="4828"/>
                  </a:cubicBezTo>
                  <a:cubicBezTo>
                    <a:pt x="2428" y="4828"/>
                    <a:pt x="2466" y="4817"/>
                    <a:pt x="2499" y="4800"/>
                  </a:cubicBezTo>
                  <a:cubicBezTo>
                    <a:pt x="2509" y="4795"/>
                    <a:pt x="2526" y="4789"/>
                    <a:pt x="2542" y="4789"/>
                  </a:cubicBezTo>
                  <a:lnTo>
                    <a:pt x="2564" y="4789"/>
                  </a:lnTo>
                  <a:cubicBezTo>
                    <a:pt x="2738" y="4773"/>
                    <a:pt x="2798" y="4708"/>
                    <a:pt x="2804" y="4528"/>
                  </a:cubicBezTo>
                  <a:cubicBezTo>
                    <a:pt x="2809" y="4522"/>
                    <a:pt x="2809" y="4517"/>
                    <a:pt x="2809" y="4517"/>
                  </a:cubicBezTo>
                  <a:cubicBezTo>
                    <a:pt x="2826" y="4500"/>
                    <a:pt x="2837" y="4484"/>
                    <a:pt x="2848" y="4468"/>
                  </a:cubicBezTo>
                  <a:cubicBezTo>
                    <a:pt x="2869" y="4440"/>
                    <a:pt x="2891" y="4402"/>
                    <a:pt x="2913" y="4397"/>
                  </a:cubicBezTo>
                  <a:cubicBezTo>
                    <a:pt x="3017" y="4380"/>
                    <a:pt x="3017" y="4315"/>
                    <a:pt x="3022" y="4260"/>
                  </a:cubicBezTo>
                  <a:lnTo>
                    <a:pt x="3022" y="4228"/>
                  </a:lnTo>
                  <a:cubicBezTo>
                    <a:pt x="3028" y="4200"/>
                    <a:pt x="3038" y="4168"/>
                    <a:pt x="3060" y="4168"/>
                  </a:cubicBezTo>
                  <a:cubicBezTo>
                    <a:pt x="3077" y="4168"/>
                    <a:pt x="3098" y="4179"/>
                    <a:pt x="3109" y="4189"/>
                  </a:cubicBezTo>
                  <a:cubicBezTo>
                    <a:pt x="3131" y="4211"/>
                    <a:pt x="3164" y="4222"/>
                    <a:pt x="3191" y="4222"/>
                  </a:cubicBezTo>
                  <a:cubicBezTo>
                    <a:pt x="3229" y="4217"/>
                    <a:pt x="3262" y="4200"/>
                    <a:pt x="3284" y="4168"/>
                  </a:cubicBezTo>
                  <a:cubicBezTo>
                    <a:pt x="3306" y="4140"/>
                    <a:pt x="3344" y="4124"/>
                    <a:pt x="3377" y="4124"/>
                  </a:cubicBezTo>
                  <a:cubicBezTo>
                    <a:pt x="3420" y="4124"/>
                    <a:pt x="3464" y="4146"/>
                    <a:pt x="3486" y="4184"/>
                  </a:cubicBezTo>
                  <a:cubicBezTo>
                    <a:pt x="3557" y="4282"/>
                    <a:pt x="3649" y="4359"/>
                    <a:pt x="3758" y="4408"/>
                  </a:cubicBezTo>
                  <a:cubicBezTo>
                    <a:pt x="3835" y="4440"/>
                    <a:pt x="3889" y="4511"/>
                    <a:pt x="3895" y="4593"/>
                  </a:cubicBezTo>
                  <a:cubicBezTo>
                    <a:pt x="3900" y="4615"/>
                    <a:pt x="3911" y="4642"/>
                    <a:pt x="3927" y="4659"/>
                  </a:cubicBezTo>
                  <a:cubicBezTo>
                    <a:pt x="3933" y="4669"/>
                    <a:pt x="3938" y="4675"/>
                    <a:pt x="3944" y="4686"/>
                  </a:cubicBezTo>
                  <a:cubicBezTo>
                    <a:pt x="3944" y="4691"/>
                    <a:pt x="3955" y="4697"/>
                    <a:pt x="3966" y="4697"/>
                  </a:cubicBezTo>
                  <a:lnTo>
                    <a:pt x="3971" y="4697"/>
                  </a:lnTo>
                  <a:lnTo>
                    <a:pt x="3993" y="4691"/>
                  </a:lnTo>
                  <a:cubicBezTo>
                    <a:pt x="4004" y="4686"/>
                    <a:pt x="4009" y="4680"/>
                    <a:pt x="4009" y="4675"/>
                  </a:cubicBezTo>
                  <a:lnTo>
                    <a:pt x="4080" y="4419"/>
                  </a:lnTo>
                  <a:cubicBezTo>
                    <a:pt x="4080" y="4408"/>
                    <a:pt x="4075" y="4397"/>
                    <a:pt x="4069" y="4391"/>
                  </a:cubicBezTo>
                  <a:lnTo>
                    <a:pt x="4031" y="4359"/>
                  </a:lnTo>
                  <a:cubicBezTo>
                    <a:pt x="3993" y="4326"/>
                    <a:pt x="3944" y="4288"/>
                    <a:pt x="3895" y="4244"/>
                  </a:cubicBezTo>
                  <a:lnTo>
                    <a:pt x="3846" y="4206"/>
                  </a:lnTo>
                  <a:cubicBezTo>
                    <a:pt x="3786" y="4162"/>
                    <a:pt x="3731" y="4113"/>
                    <a:pt x="3677" y="4059"/>
                  </a:cubicBezTo>
                  <a:cubicBezTo>
                    <a:pt x="3666" y="4053"/>
                    <a:pt x="3660" y="4042"/>
                    <a:pt x="3660" y="4031"/>
                  </a:cubicBezTo>
                  <a:cubicBezTo>
                    <a:pt x="3666" y="4010"/>
                    <a:pt x="3677" y="3999"/>
                    <a:pt x="3693" y="3988"/>
                  </a:cubicBezTo>
                  <a:lnTo>
                    <a:pt x="3704" y="3982"/>
                  </a:lnTo>
                  <a:cubicBezTo>
                    <a:pt x="3704" y="3982"/>
                    <a:pt x="3709" y="3993"/>
                    <a:pt x="3709" y="3999"/>
                  </a:cubicBezTo>
                  <a:cubicBezTo>
                    <a:pt x="3709" y="4004"/>
                    <a:pt x="3715" y="4010"/>
                    <a:pt x="3720" y="4020"/>
                  </a:cubicBezTo>
                  <a:cubicBezTo>
                    <a:pt x="3731" y="4042"/>
                    <a:pt x="3758" y="4064"/>
                    <a:pt x="3786" y="4064"/>
                  </a:cubicBezTo>
                  <a:lnTo>
                    <a:pt x="3818" y="4064"/>
                  </a:lnTo>
                  <a:cubicBezTo>
                    <a:pt x="3840" y="4064"/>
                    <a:pt x="3851" y="4080"/>
                    <a:pt x="3873" y="4113"/>
                  </a:cubicBezTo>
                  <a:cubicBezTo>
                    <a:pt x="3900" y="4146"/>
                    <a:pt x="3933" y="4173"/>
                    <a:pt x="3971" y="4195"/>
                  </a:cubicBezTo>
                  <a:cubicBezTo>
                    <a:pt x="3987" y="4206"/>
                    <a:pt x="4009" y="4217"/>
                    <a:pt x="4031" y="4228"/>
                  </a:cubicBezTo>
                  <a:cubicBezTo>
                    <a:pt x="4091" y="4260"/>
                    <a:pt x="4140" y="4288"/>
                    <a:pt x="4140" y="4364"/>
                  </a:cubicBezTo>
                  <a:cubicBezTo>
                    <a:pt x="4140" y="4375"/>
                    <a:pt x="4146" y="4386"/>
                    <a:pt x="4156" y="4397"/>
                  </a:cubicBezTo>
                  <a:lnTo>
                    <a:pt x="4162" y="4402"/>
                  </a:lnTo>
                  <a:cubicBezTo>
                    <a:pt x="4167" y="4419"/>
                    <a:pt x="4178" y="4440"/>
                    <a:pt x="4189" y="4457"/>
                  </a:cubicBezTo>
                  <a:cubicBezTo>
                    <a:pt x="4211" y="4500"/>
                    <a:pt x="4227" y="4549"/>
                    <a:pt x="4244" y="4593"/>
                  </a:cubicBezTo>
                  <a:cubicBezTo>
                    <a:pt x="4255" y="4653"/>
                    <a:pt x="4282" y="4675"/>
                    <a:pt x="4326" y="4675"/>
                  </a:cubicBezTo>
                  <a:cubicBezTo>
                    <a:pt x="4320" y="4680"/>
                    <a:pt x="4315" y="4686"/>
                    <a:pt x="4309" y="4697"/>
                  </a:cubicBezTo>
                  <a:cubicBezTo>
                    <a:pt x="4309" y="4708"/>
                    <a:pt x="4315" y="4713"/>
                    <a:pt x="4320" y="4719"/>
                  </a:cubicBezTo>
                  <a:lnTo>
                    <a:pt x="4462" y="4833"/>
                  </a:lnTo>
                  <a:cubicBezTo>
                    <a:pt x="4467" y="4833"/>
                    <a:pt x="4473" y="4838"/>
                    <a:pt x="4478" y="4838"/>
                  </a:cubicBezTo>
                  <a:lnTo>
                    <a:pt x="4484" y="4838"/>
                  </a:lnTo>
                  <a:cubicBezTo>
                    <a:pt x="4489" y="4833"/>
                    <a:pt x="4495" y="4828"/>
                    <a:pt x="4500" y="4822"/>
                  </a:cubicBezTo>
                  <a:cubicBezTo>
                    <a:pt x="4506" y="4806"/>
                    <a:pt x="4511" y="4789"/>
                    <a:pt x="4511" y="4778"/>
                  </a:cubicBezTo>
                  <a:cubicBezTo>
                    <a:pt x="4516" y="4757"/>
                    <a:pt x="4522" y="4735"/>
                    <a:pt x="4533" y="4719"/>
                  </a:cubicBezTo>
                  <a:cubicBezTo>
                    <a:pt x="4615" y="4620"/>
                    <a:pt x="4609" y="4599"/>
                    <a:pt x="4516" y="4511"/>
                  </a:cubicBezTo>
                  <a:cubicBezTo>
                    <a:pt x="4500" y="4500"/>
                    <a:pt x="4484" y="4479"/>
                    <a:pt x="4473" y="4462"/>
                  </a:cubicBezTo>
                  <a:lnTo>
                    <a:pt x="4489" y="4462"/>
                  </a:lnTo>
                  <a:lnTo>
                    <a:pt x="4604" y="4440"/>
                  </a:lnTo>
                  <a:lnTo>
                    <a:pt x="4620" y="4440"/>
                  </a:lnTo>
                  <a:cubicBezTo>
                    <a:pt x="4642" y="4462"/>
                    <a:pt x="4669" y="4473"/>
                    <a:pt x="4702" y="4473"/>
                  </a:cubicBezTo>
                  <a:cubicBezTo>
                    <a:pt x="4691" y="4479"/>
                    <a:pt x="4680" y="4489"/>
                    <a:pt x="4675" y="4500"/>
                  </a:cubicBezTo>
                  <a:cubicBezTo>
                    <a:pt x="4664" y="4533"/>
                    <a:pt x="4669" y="4566"/>
                    <a:pt x="4686" y="4593"/>
                  </a:cubicBezTo>
                  <a:cubicBezTo>
                    <a:pt x="4691" y="4609"/>
                    <a:pt x="4696" y="4626"/>
                    <a:pt x="4696" y="4642"/>
                  </a:cubicBezTo>
                  <a:cubicBezTo>
                    <a:pt x="4675" y="4659"/>
                    <a:pt x="4669" y="4686"/>
                    <a:pt x="4669" y="4713"/>
                  </a:cubicBezTo>
                  <a:cubicBezTo>
                    <a:pt x="4675" y="4746"/>
                    <a:pt x="4713" y="4762"/>
                    <a:pt x="4740" y="4773"/>
                  </a:cubicBezTo>
                  <a:cubicBezTo>
                    <a:pt x="4751" y="4778"/>
                    <a:pt x="4762" y="4789"/>
                    <a:pt x="4773" y="4800"/>
                  </a:cubicBezTo>
                  <a:cubicBezTo>
                    <a:pt x="4822" y="4855"/>
                    <a:pt x="4849" y="4888"/>
                    <a:pt x="4887" y="4888"/>
                  </a:cubicBezTo>
                  <a:cubicBezTo>
                    <a:pt x="4931" y="4882"/>
                    <a:pt x="4969" y="4866"/>
                    <a:pt x="5007" y="4838"/>
                  </a:cubicBezTo>
                  <a:cubicBezTo>
                    <a:pt x="5024" y="4828"/>
                    <a:pt x="5045" y="4822"/>
                    <a:pt x="5067" y="4822"/>
                  </a:cubicBezTo>
                  <a:cubicBezTo>
                    <a:pt x="5078" y="4822"/>
                    <a:pt x="5084" y="4822"/>
                    <a:pt x="5095" y="4828"/>
                  </a:cubicBezTo>
                  <a:cubicBezTo>
                    <a:pt x="5122" y="4844"/>
                    <a:pt x="5149" y="4855"/>
                    <a:pt x="5182" y="4855"/>
                  </a:cubicBezTo>
                  <a:cubicBezTo>
                    <a:pt x="5209" y="4855"/>
                    <a:pt x="5236" y="4849"/>
                    <a:pt x="5264" y="4833"/>
                  </a:cubicBezTo>
                  <a:cubicBezTo>
                    <a:pt x="5296" y="4817"/>
                    <a:pt x="5329" y="4806"/>
                    <a:pt x="5367" y="4800"/>
                  </a:cubicBezTo>
                  <a:lnTo>
                    <a:pt x="5400" y="4800"/>
                  </a:lnTo>
                  <a:cubicBezTo>
                    <a:pt x="5400" y="4800"/>
                    <a:pt x="5405" y="4806"/>
                    <a:pt x="5395" y="4833"/>
                  </a:cubicBezTo>
                  <a:cubicBezTo>
                    <a:pt x="5389" y="4855"/>
                    <a:pt x="5389" y="4871"/>
                    <a:pt x="5395" y="4893"/>
                  </a:cubicBezTo>
                  <a:cubicBezTo>
                    <a:pt x="5395" y="4898"/>
                    <a:pt x="5395" y="4909"/>
                    <a:pt x="5395" y="4920"/>
                  </a:cubicBezTo>
                  <a:lnTo>
                    <a:pt x="5395" y="4937"/>
                  </a:lnTo>
                  <a:cubicBezTo>
                    <a:pt x="5395" y="4958"/>
                    <a:pt x="5395" y="4986"/>
                    <a:pt x="5384" y="5008"/>
                  </a:cubicBezTo>
                  <a:cubicBezTo>
                    <a:pt x="5373" y="5040"/>
                    <a:pt x="5362" y="5068"/>
                    <a:pt x="5345" y="5095"/>
                  </a:cubicBezTo>
                  <a:cubicBezTo>
                    <a:pt x="5335" y="5122"/>
                    <a:pt x="5324" y="5149"/>
                    <a:pt x="5313" y="5177"/>
                  </a:cubicBezTo>
                  <a:cubicBezTo>
                    <a:pt x="5291" y="5242"/>
                    <a:pt x="5264" y="5253"/>
                    <a:pt x="5242" y="5253"/>
                  </a:cubicBezTo>
                  <a:cubicBezTo>
                    <a:pt x="5220" y="5253"/>
                    <a:pt x="5204" y="5248"/>
                    <a:pt x="5182" y="5237"/>
                  </a:cubicBezTo>
                  <a:cubicBezTo>
                    <a:pt x="5160" y="5226"/>
                    <a:pt x="5127" y="5220"/>
                    <a:pt x="5100" y="5215"/>
                  </a:cubicBezTo>
                  <a:cubicBezTo>
                    <a:pt x="5095" y="5215"/>
                    <a:pt x="5089" y="5209"/>
                    <a:pt x="5084" y="5209"/>
                  </a:cubicBezTo>
                  <a:cubicBezTo>
                    <a:pt x="4991" y="5215"/>
                    <a:pt x="4904" y="5253"/>
                    <a:pt x="4844" y="5324"/>
                  </a:cubicBezTo>
                  <a:cubicBezTo>
                    <a:pt x="4844" y="5308"/>
                    <a:pt x="4838" y="5297"/>
                    <a:pt x="4822" y="5291"/>
                  </a:cubicBezTo>
                  <a:cubicBezTo>
                    <a:pt x="4767" y="5264"/>
                    <a:pt x="4707" y="5242"/>
                    <a:pt x="4647" y="5220"/>
                  </a:cubicBezTo>
                  <a:lnTo>
                    <a:pt x="4598" y="5204"/>
                  </a:lnTo>
                  <a:lnTo>
                    <a:pt x="4593" y="5204"/>
                  </a:lnTo>
                  <a:lnTo>
                    <a:pt x="4511" y="5193"/>
                  </a:lnTo>
                  <a:cubicBezTo>
                    <a:pt x="4451" y="5182"/>
                    <a:pt x="4391" y="5177"/>
                    <a:pt x="4326" y="5160"/>
                  </a:cubicBezTo>
                  <a:cubicBezTo>
                    <a:pt x="4309" y="5160"/>
                    <a:pt x="4287" y="5155"/>
                    <a:pt x="4266" y="5155"/>
                  </a:cubicBezTo>
                  <a:cubicBezTo>
                    <a:pt x="4195" y="5155"/>
                    <a:pt x="4184" y="5204"/>
                    <a:pt x="4178" y="5275"/>
                  </a:cubicBezTo>
                  <a:cubicBezTo>
                    <a:pt x="4173" y="5286"/>
                    <a:pt x="4167" y="5297"/>
                    <a:pt x="4162" y="5302"/>
                  </a:cubicBezTo>
                  <a:cubicBezTo>
                    <a:pt x="4086" y="5280"/>
                    <a:pt x="4009" y="5258"/>
                    <a:pt x="3922" y="5226"/>
                  </a:cubicBezTo>
                  <a:lnTo>
                    <a:pt x="3917" y="5220"/>
                  </a:lnTo>
                  <a:cubicBezTo>
                    <a:pt x="3911" y="5209"/>
                    <a:pt x="3906" y="5198"/>
                    <a:pt x="3900" y="5193"/>
                  </a:cubicBezTo>
                  <a:lnTo>
                    <a:pt x="3878" y="5177"/>
                  </a:lnTo>
                  <a:cubicBezTo>
                    <a:pt x="3857" y="5155"/>
                    <a:pt x="3829" y="5133"/>
                    <a:pt x="3802" y="5122"/>
                  </a:cubicBezTo>
                  <a:cubicBezTo>
                    <a:pt x="3731" y="5100"/>
                    <a:pt x="3660" y="5078"/>
                    <a:pt x="3584" y="5057"/>
                  </a:cubicBezTo>
                  <a:lnTo>
                    <a:pt x="3529" y="5046"/>
                  </a:lnTo>
                  <a:cubicBezTo>
                    <a:pt x="3562" y="5002"/>
                    <a:pt x="3567" y="4948"/>
                    <a:pt x="3551" y="4898"/>
                  </a:cubicBezTo>
                  <a:cubicBezTo>
                    <a:pt x="3535" y="4860"/>
                    <a:pt x="3540" y="4828"/>
                    <a:pt x="3551" y="4795"/>
                  </a:cubicBezTo>
                  <a:cubicBezTo>
                    <a:pt x="3557" y="4784"/>
                    <a:pt x="3557" y="4778"/>
                    <a:pt x="3551" y="4768"/>
                  </a:cubicBezTo>
                  <a:cubicBezTo>
                    <a:pt x="3551" y="4762"/>
                    <a:pt x="3540" y="4757"/>
                    <a:pt x="3535" y="4757"/>
                  </a:cubicBezTo>
                  <a:lnTo>
                    <a:pt x="3486" y="4757"/>
                  </a:lnTo>
                  <a:cubicBezTo>
                    <a:pt x="3453" y="4757"/>
                    <a:pt x="3420" y="4762"/>
                    <a:pt x="3398" y="4762"/>
                  </a:cubicBezTo>
                  <a:cubicBezTo>
                    <a:pt x="3377" y="4768"/>
                    <a:pt x="3355" y="4773"/>
                    <a:pt x="3333" y="4773"/>
                  </a:cubicBezTo>
                  <a:cubicBezTo>
                    <a:pt x="3306" y="4784"/>
                    <a:pt x="3273" y="4789"/>
                    <a:pt x="3246" y="4789"/>
                  </a:cubicBezTo>
                  <a:lnTo>
                    <a:pt x="3191" y="4789"/>
                  </a:lnTo>
                  <a:cubicBezTo>
                    <a:pt x="3093" y="4789"/>
                    <a:pt x="3000" y="4811"/>
                    <a:pt x="2918" y="4849"/>
                  </a:cubicBezTo>
                  <a:cubicBezTo>
                    <a:pt x="2869" y="4877"/>
                    <a:pt x="2815" y="4893"/>
                    <a:pt x="2766" y="4909"/>
                  </a:cubicBezTo>
                  <a:cubicBezTo>
                    <a:pt x="2733" y="4920"/>
                    <a:pt x="2706" y="4926"/>
                    <a:pt x="2678" y="4926"/>
                  </a:cubicBezTo>
                  <a:cubicBezTo>
                    <a:pt x="2629" y="4926"/>
                    <a:pt x="2586" y="4909"/>
                    <a:pt x="2559" y="4882"/>
                  </a:cubicBezTo>
                  <a:cubicBezTo>
                    <a:pt x="2537" y="4860"/>
                    <a:pt x="2504" y="4849"/>
                    <a:pt x="2477" y="4844"/>
                  </a:cubicBezTo>
                  <a:cubicBezTo>
                    <a:pt x="2439" y="4849"/>
                    <a:pt x="2406" y="4866"/>
                    <a:pt x="2384" y="4898"/>
                  </a:cubicBezTo>
                  <a:cubicBezTo>
                    <a:pt x="2362" y="4926"/>
                    <a:pt x="2340" y="4958"/>
                    <a:pt x="2319" y="4986"/>
                  </a:cubicBezTo>
                  <a:cubicBezTo>
                    <a:pt x="2242" y="5073"/>
                    <a:pt x="2182" y="5171"/>
                    <a:pt x="2122" y="5275"/>
                  </a:cubicBezTo>
                  <a:cubicBezTo>
                    <a:pt x="2051" y="5428"/>
                    <a:pt x="1948" y="5569"/>
                    <a:pt x="1817" y="5684"/>
                  </a:cubicBezTo>
                  <a:cubicBezTo>
                    <a:pt x="1702" y="5782"/>
                    <a:pt x="1637" y="5924"/>
                    <a:pt x="1637" y="6082"/>
                  </a:cubicBezTo>
                  <a:lnTo>
                    <a:pt x="1637" y="6131"/>
                  </a:lnTo>
                  <a:cubicBezTo>
                    <a:pt x="1637" y="6229"/>
                    <a:pt x="1626" y="6322"/>
                    <a:pt x="1604" y="6415"/>
                  </a:cubicBezTo>
                  <a:cubicBezTo>
                    <a:pt x="1550" y="6584"/>
                    <a:pt x="1599" y="6764"/>
                    <a:pt x="1730" y="6884"/>
                  </a:cubicBezTo>
                  <a:lnTo>
                    <a:pt x="1800" y="6960"/>
                  </a:lnTo>
                  <a:cubicBezTo>
                    <a:pt x="1893" y="7058"/>
                    <a:pt x="1986" y="7145"/>
                    <a:pt x="2084" y="7233"/>
                  </a:cubicBezTo>
                  <a:cubicBezTo>
                    <a:pt x="2155" y="7287"/>
                    <a:pt x="2237" y="7315"/>
                    <a:pt x="2324" y="7325"/>
                  </a:cubicBezTo>
                  <a:cubicBezTo>
                    <a:pt x="2359" y="7329"/>
                    <a:pt x="2396" y="7333"/>
                    <a:pt x="2432" y="7333"/>
                  </a:cubicBezTo>
                  <a:cubicBezTo>
                    <a:pt x="2447" y="7333"/>
                    <a:pt x="2462" y="7332"/>
                    <a:pt x="2477" y="7331"/>
                  </a:cubicBezTo>
                  <a:lnTo>
                    <a:pt x="2678" y="7331"/>
                  </a:lnTo>
                  <a:cubicBezTo>
                    <a:pt x="2711" y="7325"/>
                    <a:pt x="2738" y="7320"/>
                    <a:pt x="2771" y="7304"/>
                  </a:cubicBezTo>
                  <a:lnTo>
                    <a:pt x="2798" y="7293"/>
                  </a:lnTo>
                  <a:lnTo>
                    <a:pt x="2875" y="7265"/>
                  </a:lnTo>
                  <a:cubicBezTo>
                    <a:pt x="2918" y="7249"/>
                    <a:pt x="2968" y="7238"/>
                    <a:pt x="3011" y="7222"/>
                  </a:cubicBezTo>
                  <a:cubicBezTo>
                    <a:pt x="3028" y="7216"/>
                    <a:pt x="3038" y="7216"/>
                    <a:pt x="3055" y="7216"/>
                  </a:cubicBezTo>
                  <a:cubicBezTo>
                    <a:pt x="3098" y="7216"/>
                    <a:pt x="3137" y="7238"/>
                    <a:pt x="3158" y="7276"/>
                  </a:cubicBezTo>
                  <a:cubicBezTo>
                    <a:pt x="3186" y="7320"/>
                    <a:pt x="3235" y="7353"/>
                    <a:pt x="3289" y="7353"/>
                  </a:cubicBezTo>
                  <a:cubicBezTo>
                    <a:pt x="3306" y="7353"/>
                    <a:pt x="3322" y="7347"/>
                    <a:pt x="3338" y="7342"/>
                  </a:cubicBezTo>
                  <a:cubicBezTo>
                    <a:pt x="3360" y="7336"/>
                    <a:pt x="3382" y="7331"/>
                    <a:pt x="3409" y="7331"/>
                  </a:cubicBezTo>
                  <a:cubicBezTo>
                    <a:pt x="3458" y="7331"/>
                    <a:pt x="3507" y="7364"/>
                    <a:pt x="3540" y="7407"/>
                  </a:cubicBezTo>
                  <a:lnTo>
                    <a:pt x="3518" y="7462"/>
                  </a:lnTo>
                  <a:cubicBezTo>
                    <a:pt x="3497" y="7511"/>
                    <a:pt x="3480" y="7560"/>
                    <a:pt x="3464" y="7609"/>
                  </a:cubicBezTo>
                  <a:cubicBezTo>
                    <a:pt x="3426" y="7718"/>
                    <a:pt x="3447" y="7844"/>
                    <a:pt x="3535" y="7925"/>
                  </a:cubicBezTo>
                  <a:cubicBezTo>
                    <a:pt x="3671" y="8067"/>
                    <a:pt x="3720" y="8253"/>
                    <a:pt x="3764" y="8427"/>
                  </a:cubicBezTo>
                  <a:cubicBezTo>
                    <a:pt x="3791" y="8520"/>
                    <a:pt x="3780" y="8623"/>
                    <a:pt x="3726" y="8700"/>
                  </a:cubicBezTo>
                  <a:cubicBezTo>
                    <a:pt x="3606" y="8874"/>
                    <a:pt x="3600" y="9054"/>
                    <a:pt x="3715" y="9272"/>
                  </a:cubicBezTo>
                  <a:cubicBezTo>
                    <a:pt x="3775" y="9392"/>
                    <a:pt x="3835" y="9518"/>
                    <a:pt x="3895" y="9632"/>
                  </a:cubicBezTo>
                  <a:lnTo>
                    <a:pt x="3971" y="9791"/>
                  </a:lnTo>
                  <a:cubicBezTo>
                    <a:pt x="3982" y="9834"/>
                    <a:pt x="3987" y="9878"/>
                    <a:pt x="3998" y="9916"/>
                  </a:cubicBezTo>
                  <a:cubicBezTo>
                    <a:pt x="4020" y="10014"/>
                    <a:pt x="4042" y="10107"/>
                    <a:pt x="4064" y="10216"/>
                  </a:cubicBezTo>
                  <a:cubicBezTo>
                    <a:pt x="4086" y="10331"/>
                    <a:pt x="4140" y="10385"/>
                    <a:pt x="4238" y="10385"/>
                  </a:cubicBezTo>
                  <a:lnTo>
                    <a:pt x="4260" y="10385"/>
                  </a:lnTo>
                  <a:cubicBezTo>
                    <a:pt x="4270" y="10385"/>
                    <a:pt x="4280" y="10385"/>
                    <a:pt x="4290" y="10385"/>
                  </a:cubicBezTo>
                  <a:cubicBezTo>
                    <a:pt x="4460" y="10385"/>
                    <a:pt x="4629" y="10342"/>
                    <a:pt x="4773" y="10260"/>
                  </a:cubicBezTo>
                  <a:cubicBezTo>
                    <a:pt x="4996" y="10129"/>
                    <a:pt x="5116" y="9905"/>
                    <a:pt x="5215" y="9681"/>
                  </a:cubicBezTo>
                  <a:cubicBezTo>
                    <a:pt x="5225" y="9676"/>
                    <a:pt x="5231" y="9665"/>
                    <a:pt x="5242" y="9654"/>
                  </a:cubicBezTo>
                  <a:cubicBezTo>
                    <a:pt x="5253" y="9638"/>
                    <a:pt x="5269" y="9616"/>
                    <a:pt x="5291" y="9605"/>
                  </a:cubicBezTo>
                  <a:cubicBezTo>
                    <a:pt x="5444" y="9518"/>
                    <a:pt x="5487" y="9387"/>
                    <a:pt x="5438" y="9207"/>
                  </a:cubicBezTo>
                  <a:cubicBezTo>
                    <a:pt x="5416" y="9158"/>
                    <a:pt x="5438" y="9098"/>
                    <a:pt x="5482" y="9071"/>
                  </a:cubicBezTo>
                  <a:cubicBezTo>
                    <a:pt x="5509" y="9054"/>
                    <a:pt x="5536" y="9032"/>
                    <a:pt x="5564" y="9016"/>
                  </a:cubicBezTo>
                  <a:cubicBezTo>
                    <a:pt x="5733" y="8907"/>
                    <a:pt x="5825" y="8711"/>
                    <a:pt x="5798" y="8514"/>
                  </a:cubicBezTo>
                  <a:cubicBezTo>
                    <a:pt x="5787" y="8427"/>
                    <a:pt x="5771" y="8334"/>
                    <a:pt x="5754" y="8220"/>
                  </a:cubicBezTo>
                  <a:cubicBezTo>
                    <a:pt x="5722" y="8073"/>
                    <a:pt x="5765" y="7925"/>
                    <a:pt x="5864" y="7816"/>
                  </a:cubicBezTo>
                  <a:cubicBezTo>
                    <a:pt x="5896" y="7784"/>
                    <a:pt x="5934" y="7751"/>
                    <a:pt x="5967" y="7718"/>
                  </a:cubicBezTo>
                  <a:cubicBezTo>
                    <a:pt x="6000" y="7691"/>
                    <a:pt x="6033" y="7658"/>
                    <a:pt x="6060" y="7631"/>
                  </a:cubicBezTo>
                  <a:lnTo>
                    <a:pt x="6131" y="7554"/>
                  </a:lnTo>
                  <a:cubicBezTo>
                    <a:pt x="6267" y="7407"/>
                    <a:pt x="6409" y="7255"/>
                    <a:pt x="6545" y="7102"/>
                  </a:cubicBezTo>
                  <a:cubicBezTo>
                    <a:pt x="6622" y="7015"/>
                    <a:pt x="6660" y="6900"/>
                    <a:pt x="6660" y="6786"/>
                  </a:cubicBezTo>
                  <a:cubicBezTo>
                    <a:pt x="6654" y="6780"/>
                    <a:pt x="6654" y="6769"/>
                    <a:pt x="6649" y="6769"/>
                  </a:cubicBezTo>
                  <a:cubicBezTo>
                    <a:pt x="6643" y="6764"/>
                    <a:pt x="6638" y="6758"/>
                    <a:pt x="6633" y="6758"/>
                  </a:cubicBezTo>
                  <a:lnTo>
                    <a:pt x="6583" y="6758"/>
                  </a:lnTo>
                  <a:cubicBezTo>
                    <a:pt x="6551" y="6758"/>
                    <a:pt x="6518" y="6764"/>
                    <a:pt x="6485" y="6769"/>
                  </a:cubicBezTo>
                  <a:cubicBezTo>
                    <a:pt x="6442" y="6780"/>
                    <a:pt x="6398" y="6791"/>
                    <a:pt x="6360" y="6802"/>
                  </a:cubicBezTo>
                  <a:cubicBezTo>
                    <a:pt x="6327" y="6813"/>
                    <a:pt x="6294" y="6824"/>
                    <a:pt x="6256" y="6829"/>
                  </a:cubicBezTo>
                  <a:cubicBezTo>
                    <a:pt x="6229" y="6835"/>
                    <a:pt x="6196" y="6840"/>
                    <a:pt x="6164" y="6840"/>
                  </a:cubicBezTo>
                  <a:cubicBezTo>
                    <a:pt x="6093" y="6840"/>
                    <a:pt x="6044" y="6807"/>
                    <a:pt x="5984" y="6704"/>
                  </a:cubicBezTo>
                  <a:cubicBezTo>
                    <a:pt x="5934" y="6622"/>
                    <a:pt x="5869" y="6546"/>
                    <a:pt x="5793" y="6486"/>
                  </a:cubicBezTo>
                  <a:cubicBezTo>
                    <a:pt x="5705" y="6415"/>
                    <a:pt x="5634" y="6322"/>
                    <a:pt x="5607" y="6213"/>
                  </a:cubicBezTo>
                  <a:cubicBezTo>
                    <a:pt x="5607" y="6202"/>
                    <a:pt x="5602" y="6175"/>
                    <a:pt x="5596" y="6142"/>
                  </a:cubicBezTo>
                  <a:cubicBezTo>
                    <a:pt x="5585" y="6093"/>
                    <a:pt x="5574" y="6038"/>
                    <a:pt x="5564" y="5989"/>
                  </a:cubicBezTo>
                  <a:lnTo>
                    <a:pt x="5405" y="5635"/>
                  </a:lnTo>
                  <a:lnTo>
                    <a:pt x="5351" y="5553"/>
                  </a:lnTo>
                  <a:cubicBezTo>
                    <a:pt x="5356" y="5547"/>
                    <a:pt x="5367" y="5547"/>
                    <a:pt x="5373" y="5547"/>
                  </a:cubicBezTo>
                  <a:lnTo>
                    <a:pt x="5455" y="5646"/>
                  </a:lnTo>
                  <a:cubicBezTo>
                    <a:pt x="5525" y="5733"/>
                    <a:pt x="5596" y="5820"/>
                    <a:pt x="5673" y="5902"/>
                  </a:cubicBezTo>
                  <a:cubicBezTo>
                    <a:pt x="5776" y="6017"/>
                    <a:pt x="5858" y="6147"/>
                    <a:pt x="5913" y="6289"/>
                  </a:cubicBezTo>
                  <a:cubicBezTo>
                    <a:pt x="5956" y="6415"/>
                    <a:pt x="6011" y="6535"/>
                    <a:pt x="6071" y="6655"/>
                  </a:cubicBezTo>
                  <a:cubicBezTo>
                    <a:pt x="6098" y="6709"/>
                    <a:pt x="6153" y="6747"/>
                    <a:pt x="6213" y="6747"/>
                  </a:cubicBezTo>
                  <a:cubicBezTo>
                    <a:pt x="6240" y="6747"/>
                    <a:pt x="6267" y="6742"/>
                    <a:pt x="6294" y="6731"/>
                  </a:cubicBezTo>
                  <a:cubicBezTo>
                    <a:pt x="6327" y="6715"/>
                    <a:pt x="6371" y="6698"/>
                    <a:pt x="6414" y="6676"/>
                  </a:cubicBezTo>
                  <a:lnTo>
                    <a:pt x="6540" y="6611"/>
                  </a:lnTo>
                  <a:cubicBezTo>
                    <a:pt x="6654" y="6556"/>
                    <a:pt x="6774" y="6496"/>
                    <a:pt x="6889" y="6426"/>
                  </a:cubicBezTo>
                  <a:cubicBezTo>
                    <a:pt x="6993" y="6360"/>
                    <a:pt x="7091" y="6284"/>
                    <a:pt x="7178" y="6191"/>
                  </a:cubicBezTo>
                  <a:cubicBezTo>
                    <a:pt x="7298" y="6071"/>
                    <a:pt x="7287" y="6011"/>
                    <a:pt x="7200" y="5875"/>
                  </a:cubicBezTo>
                  <a:cubicBezTo>
                    <a:pt x="7183" y="5853"/>
                    <a:pt x="7172" y="5837"/>
                    <a:pt x="7156" y="5809"/>
                  </a:cubicBezTo>
                  <a:cubicBezTo>
                    <a:pt x="7140" y="5782"/>
                    <a:pt x="7123" y="5749"/>
                    <a:pt x="7107" y="5727"/>
                  </a:cubicBezTo>
                  <a:cubicBezTo>
                    <a:pt x="7085" y="5684"/>
                    <a:pt x="7042" y="5662"/>
                    <a:pt x="6998" y="5657"/>
                  </a:cubicBezTo>
                  <a:cubicBezTo>
                    <a:pt x="6960" y="5657"/>
                    <a:pt x="6922" y="5678"/>
                    <a:pt x="6894" y="5706"/>
                  </a:cubicBezTo>
                  <a:cubicBezTo>
                    <a:pt x="6883" y="5717"/>
                    <a:pt x="6878" y="5727"/>
                    <a:pt x="6867" y="5738"/>
                  </a:cubicBezTo>
                  <a:cubicBezTo>
                    <a:pt x="6856" y="5755"/>
                    <a:pt x="6845" y="5766"/>
                    <a:pt x="6834" y="5777"/>
                  </a:cubicBezTo>
                  <a:cubicBezTo>
                    <a:pt x="6807" y="5793"/>
                    <a:pt x="6780" y="5809"/>
                    <a:pt x="6753" y="5815"/>
                  </a:cubicBezTo>
                  <a:lnTo>
                    <a:pt x="6747" y="5815"/>
                  </a:lnTo>
                  <a:cubicBezTo>
                    <a:pt x="6736" y="5809"/>
                    <a:pt x="6720" y="5766"/>
                    <a:pt x="6714" y="5744"/>
                  </a:cubicBezTo>
                  <a:lnTo>
                    <a:pt x="6709" y="5727"/>
                  </a:lnTo>
                  <a:cubicBezTo>
                    <a:pt x="6703" y="5711"/>
                    <a:pt x="6698" y="5695"/>
                    <a:pt x="6698" y="5673"/>
                  </a:cubicBezTo>
                  <a:cubicBezTo>
                    <a:pt x="6693" y="5662"/>
                    <a:pt x="6693" y="5651"/>
                    <a:pt x="6693" y="5640"/>
                  </a:cubicBezTo>
                  <a:cubicBezTo>
                    <a:pt x="6687" y="5629"/>
                    <a:pt x="6682" y="5624"/>
                    <a:pt x="6676" y="5624"/>
                  </a:cubicBezTo>
                  <a:lnTo>
                    <a:pt x="6665" y="5624"/>
                  </a:lnTo>
                  <a:cubicBezTo>
                    <a:pt x="6660" y="5624"/>
                    <a:pt x="6654" y="5624"/>
                    <a:pt x="6654" y="5629"/>
                  </a:cubicBezTo>
                  <a:lnTo>
                    <a:pt x="6594" y="5667"/>
                  </a:lnTo>
                  <a:lnTo>
                    <a:pt x="6589" y="5657"/>
                  </a:lnTo>
                  <a:cubicBezTo>
                    <a:pt x="6578" y="5640"/>
                    <a:pt x="6573" y="5618"/>
                    <a:pt x="6567" y="5602"/>
                  </a:cubicBezTo>
                  <a:cubicBezTo>
                    <a:pt x="6567" y="5537"/>
                    <a:pt x="6523" y="5477"/>
                    <a:pt x="6463" y="5449"/>
                  </a:cubicBezTo>
                  <a:cubicBezTo>
                    <a:pt x="6431" y="5433"/>
                    <a:pt x="6403" y="5411"/>
                    <a:pt x="6387" y="5378"/>
                  </a:cubicBezTo>
                  <a:cubicBezTo>
                    <a:pt x="6382" y="5368"/>
                    <a:pt x="6382" y="5351"/>
                    <a:pt x="6387" y="5340"/>
                  </a:cubicBezTo>
                  <a:cubicBezTo>
                    <a:pt x="6387" y="5340"/>
                    <a:pt x="6387" y="5335"/>
                    <a:pt x="6387" y="5335"/>
                  </a:cubicBezTo>
                  <a:cubicBezTo>
                    <a:pt x="6398" y="5335"/>
                    <a:pt x="6414" y="5335"/>
                    <a:pt x="6425" y="5340"/>
                  </a:cubicBezTo>
                  <a:lnTo>
                    <a:pt x="6442" y="5351"/>
                  </a:lnTo>
                  <a:cubicBezTo>
                    <a:pt x="6513" y="5395"/>
                    <a:pt x="6578" y="5444"/>
                    <a:pt x="6638" y="5498"/>
                  </a:cubicBezTo>
                  <a:cubicBezTo>
                    <a:pt x="6693" y="5553"/>
                    <a:pt x="6769" y="5586"/>
                    <a:pt x="6845" y="5591"/>
                  </a:cubicBezTo>
                  <a:cubicBezTo>
                    <a:pt x="6878" y="5591"/>
                    <a:pt x="6911" y="5586"/>
                    <a:pt x="6943" y="5569"/>
                  </a:cubicBezTo>
                  <a:lnTo>
                    <a:pt x="6960" y="5569"/>
                  </a:lnTo>
                  <a:cubicBezTo>
                    <a:pt x="6982" y="5569"/>
                    <a:pt x="7003" y="5575"/>
                    <a:pt x="7020" y="5591"/>
                  </a:cubicBezTo>
                  <a:cubicBezTo>
                    <a:pt x="7071" y="5668"/>
                    <a:pt x="7157" y="5712"/>
                    <a:pt x="7244" y="5712"/>
                  </a:cubicBezTo>
                  <a:cubicBezTo>
                    <a:pt x="7249" y="5712"/>
                    <a:pt x="7255" y="5711"/>
                    <a:pt x="7260" y="5711"/>
                  </a:cubicBezTo>
                  <a:lnTo>
                    <a:pt x="7265" y="5711"/>
                  </a:lnTo>
                  <a:cubicBezTo>
                    <a:pt x="7287" y="5711"/>
                    <a:pt x="7309" y="5717"/>
                    <a:pt x="7325" y="5722"/>
                  </a:cubicBezTo>
                  <a:cubicBezTo>
                    <a:pt x="7342" y="5727"/>
                    <a:pt x="7358" y="5733"/>
                    <a:pt x="7374" y="5733"/>
                  </a:cubicBezTo>
                  <a:cubicBezTo>
                    <a:pt x="7412" y="5738"/>
                    <a:pt x="7451" y="5744"/>
                    <a:pt x="7483" y="5749"/>
                  </a:cubicBezTo>
                  <a:cubicBezTo>
                    <a:pt x="7538" y="5755"/>
                    <a:pt x="7592" y="5760"/>
                    <a:pt x="7647" y="5771"/>
                  </a:cubicBezTo>
                  <a:cubicBezTo>
                    <a:pt x="7707" y="5782"/>
                    <a:pt x="7767" y="5798"/>
                    <a:pt x="7821" y="5826"/>
                  </a:cubicBezTo>
                  <a:cubicBezTo>
                    <a:pt x="7843" y="5837"/>
                    <a:pt x="7860" y="5847"/>
                    <a:pt x="7876" y="5864"/>
                  </a:cubicBezTo>
                  <a:lnTo>
                    <a:pt x="7903" y="5880"/>
                  </a:lnTo>
                  <a:lnTo>
                    <a:pt x="7914" y="5886"/>
                  </a:lnTo>
                  <a:lnTo>
                    <a:pt x="8078" y="5924"/>
                  </a:lnTo>
                  <a:cubicBezTo>
                    <a:pt x="8051" y="5951"/>
                    <a:pt x="8034" y="5984"/>
                    <a:pt x="8034" y="6017"/>
                  </a:cubicBezTo>
                  <a:cubicBezTo>
                    <a:pt x="8034" y="6055"/>
                    <a:pt x="8051" y="6087"/>
                    <a:pt x="8078" y="6109"/>
                  </a:cubicBezTo>
                  <a:cubicBezTo>
                    <a:pt x="8100" y="6131"/>
                    <a:pt x="8127" y="6142"/>
                    <a:pt x="8154" y="6142"/>
                  </a:cubicBezTo>
                  <a:cubicBezTo>
                    <a:pt x="8192" y="6137"/>
                    <a:pt x="8231" y="6115"/>
                    <a:pt x="8252" y="6087"/>
                  </a:cubicBezTo>
                  <a:lnTo>
                    <a:pt x="8269" y="6077"/>
                  </a:lnTo>
                  <a:lnTo>
                    <a:pt x="8323" y="6027"/>
                  </a:lnTo>
                  <a:cubicBezTo>
                    <a:pt x="8356" y="6387"/>
                    <a:pt x="8503" y="6687"/>
                    <a:pt x="8661" y="6998"/>
                  </a:cubicBezTo>
                  <a:cubicBezTo>
                    <a:pt x="8678" y="7031"/>
                    <a:pt x="8694" y="7069"/>
                    <a:pt x="8710" y="7102"/>
                  </a:cubicBezTo>
                  <a:cubicBezTo>
                    <a:pt x="8716" y="7107"/>
                    <a:pt x="8721" y="7113"/>
                    <a:pt x="8727" y="7113"/>
                  </a:cubicBezTo>
                  <a:lnTo>
                    <a:pt x="8749" y="7113"/>
                  </a:lnTo>
                  <a:lnTo>
                    <a:pt x="8776" y="7096"/>
                  </a:lnTo>
                  <a:cubicBezTo>
                    <a:pt x="8798" y="7085"/>
                    <a:pt x="8820" y="7075"/>
                    <a:pt x="8841" y="7053"/>
                  </a:cubicBezTo>
                  <a:cubicBezTo>
                    <a:pt x="8918" y="6971"/>
                    <a:pt x="9016" y="6840"/>
                    <a:pt x="8989" y="6666"/>
                  </a:cubicBezTo>
                  <a:cubicBezTo>
                    <a:pt x="8972" y="6551"/>
                    <a:pt x="9010" y="6480"/>
                    <a:pt x="9120" y="6409"/>
                  </a:cubicBezTo>
                  <a:cubicBezTo>
                    <a:pt x="9180" y="6376"/>
                    <a:pt x="9229" y="6322"/>
                    <a:pt x="9256" y="6256"/>
                  </a:cubicBezTo>
                  <a:cubicBezTo>
                    <a:pt x="9299" y="6142"/>
                    <a:pt x="9381" y="6077"/>
                    <a:pt x="9529" y="6049"/>
                  </a:cubicBezTo>
                  <a:cubicBezTo>
                    <a:pt x="9583" y="6033"/>
                    <a:pt x="9638" y="6017"/>
                    <a:pt x="9692" y="5995"/>
                  </a:cubicBezTo>
                  <a:cubicBezTo>
                    <a:pt x="9709" y="5984"/>
                    <a:pt x="9725" y="5978"/>
                    <a:pt x="9741" y="5973"/>
                  </a:cubicBezTo>
                  <a:lnTo>
                    <a:pt x="9752" y="5989"/>
                  </a:lnTo>
                  <a:cubicBezTo>
                    <a:pt x="9763" y="6011"/>
                    <a:pt x="9779" y="6033"/>
                    <a:pt x="9779" y="6044"/>
                  </a:cubicBezTo>
                  <a:cubicBezTo>
                    <a:pt x="9763" y="6109"/>
                    <a:pt x="9801" y="6169"/>
                    <a:pt x="9867" y="6180"/>
                  </a:cubicBezTo>
                  <a:cubicBezTo>
                    <a:pt x="9916" y="6196"/>
                    <a:pt x="9954" y="6240"/>
                    <a:pt x="9959" y="6295"/>
                  </a:cubicBezTo>
                  <a:cubicBezTo>
                    <a:pt x="9970" y="6338"/>
                    <a:pt x="9976" y="6387"/>
                    <a:pt x="9970" y="6436"/>
                  </a:cubicBezTo>
                  <a:cubicBezTo>
                    <a:pt x="9970" y="6458"/>
                    <a:pt x="9976" y="6486"/>
                    <a:pt x="9998" y="6507"/>
                  </a:cubicBezTo>
                  <a:cubicBezTo>
                    <a:pt x="10008" y="6518"/>
                    <a:pt x="10025" y="6529"/>
                    <a:pt x="10041" y="6529"/>
                  </a:cubicBezTo>
                  <a:cubicBezTo>
                    <a:pt x="10063" y="6524"/>
                    <a:pt x="10079" y="6524"/>
                    <a:pt x="10101" y="6513"/>
                  </a:cubicBezTo>
                  <a:cubicBezTo>
                    <a:pt x="10128" y="6496"/>
                    <a:pt x="10156" y="6475"/>
                    <a:pt x="10178" y="6453"/>
                  </a:cubicBezTo>
                  <a:lnTo>
                    <a:pt x="10194" y="6442"/>
                  </a:lnTo>
                  <a:cubicBezTo>
                    <a:pt x="10205" y="6458"/>
                    <a:pt x="10216" y="6475"/>
                    <a:pt x="10221" y="6491"/>
                  </a:cubicBezTo>
                  <a:cubicBezTo>
                    <a:pt x="10232" y="6513"/>
                    <a:pt x="10238" y="6540"/>
                    <a:pt x="10243" y="6562"/>
                  </a:cubicBezTo>
                  <a:cubicBezTo>
                    <a:pt x="10270" y="6660"/>
                    <a:pt x="10298" y="6764"/>
                    <a:pt x="10314" y="6873"/>
                  </a:cubicBezTo>
                  <a:cubicBezTo>
                    <a:pt x="10336" y="7020"/>
                    <a:pt x="10385" y="7167"/>
                    <a:pt x="10467" y="7293"/>
                  </a:cubicBezTo>
                  <a:cubicBezTo>
                    <a:pt x="10472" y="7298"/>
                    <a:pt x="10478" y="7304"/>
                    <a:pt x="10488" y="7304"/>
                  </a:cubicBezTo>
                  <a:cubicBezTo>
                    <a:pt x="10494" y="7304"/>
                    <a:pt x="10499" y="7304"/>
                    <a:pt x="10505" y="7298"/>
                  </a:cubicBezTo>
                  <a:lnTo>
                    <a:pt x="10603" y="7189"/>
                  </a:lnTo>
                  <a:cubicBezTo>
                    <a:pt x="10608" y="7184"/>
                    <a:pt x="10608" y="7167"/>
                    <a:pt x="10603" y="7162"/>
                  </a:cubicBezTo>
                  <a:cubicBezTo>
                    <a:pt x="10592" y="7140"/>
                    <a:pt x="10576" y="7118"/>
                    <a:pt x="10559" y="7091"/>
                  </a:cubicBezTo>
                  <a:cubicBezTo>
                    <a:pt x="10527" y="7042"/>
                    <a:pt x="10499" y="6987"/>
                    <a:pt x="10483" y="6933"/>
                  </a:cubicBezTo>
                  <a:cubicBezTo>
                    <a:pt x="10467" y="6873"/>
                    <a:pt x="10461" y="6813"/>
                    <a:pt x="10461" y="6753"/>
                  </a:cubicBezTo>
                  <a:lnTo>
                    <a:pt x="10461" y="6687"/>
                  </a:lnTo>
                  <a:lnTo>
                    <a:pt x="10494" y="6698"/>
                  </a:lnTo>
                  <a:cubicBezTo>
                    <a:pt x="10532" y="6709"/>
                    <a:pt x="10565" y="6726"/>
                    <a:pt x="10603" y="6736"/>
                  </a:cubicBezTo>
                  <a:cubicBezTo>
                    <a:pt x="10636" y="6758"/>
                    <a:pt x="10668" y="6775"/>
                    <a:pt x="10701" y="6796"/>
                  </a:cubicBezTo>
                  <a:lnTo>
                    <a:pt x="10745" y="6824"/>
                  </a:lnTo>
                  <a:cubicBezTo>
                    <a:pt x="10745" y="6824"/>
                    <a:pt x="10750" y="6829"/>
                    <a:pt x="10756" y="6829"/>
                  </a:cubicBezTo>
                  <a:lnTo>
                    <a:pt x="10767" y="6829"/>
                  </a:lnTo>
                  <a:cubicBezTo>
                    <a:pt x="10772" y="6824"/>
                    <a:pt x="10777" y="6818"/>
                    <a:pt x="10783" y="6813"/>
                  </a:cubicBezTo>
                  <a:cubicBezTo>
                    <a:pt x="10794" y="6747"/>
                    <a:pt x="10810" y="6693"/>
                    <a:pt x="10827" y="6633"/>
                  </a:cubicBezTo>
                  <a:lnTo>
                    <a:pt x="10837" y="6595"/>
                  </a:lnTo>
                  <a:lnTo>
                    <a:pt x="10837" y="6584"/>
                  </a:lnTo>
                  <a:cubicBezTo>
                    <a:pt x="10854" y="6595"/>
                    <a:pt x="10865" y="6611"/>
                    <a:pt x="10881" y="6633"/>
                  </a:cubicBezTo>
                  <a:lnTo>
                    <a:pt x="10903" y="6655"/>
                  </a:lnTo>
                  <a:cubicBezTo>
                    <a:pt x="10903" y="6660"/>
                    <a:pt x="10914" y="6666"/>
                    <a:pt x="10919" y="6666"/>
                  </a:cubicBezTo>
                  <a:lnTo>
                    <a:pt x="10930" y="6666"/>
                  </a:lnTo>
                  <a:cubicBezTo>
                    <a:pt x="10936" y="6666"/>
                    <a:pt x="10941" y="6660"/>
                    <a:pt x="10941" y="6655"/>
                  </a:cubicBezTo>
                  <a:cubicBezTo>
                    <a:pt x="10947" y="6676"/>
                    <a:pt x="10957" y="6698"/>
                    <a:pt x="10963" y="6720"/>
                  </a:cubicBezTo>
                  <a:lnTo>
                    <a:pt x="10952" y="6726"/>
                  </a:lnTo>
                  <a:cubicBezTo>
                    <a:pt x="10919" y="6736"/>
                    <a:pt x="10892" y="6753"/>
                    <a:pt x="10870" y="6769"/>
                  </a:cubicBezTo>
                  <a:cubicBezTo>
                    <a:pt x="10827" y="6818"/>
                    <a:pt x="10816" y="6878"/>
                    <a:pt x="10837" y="6938"/>
                  </a:cubicBezTo>
                  <a:cubicBezTo>
                    <a:pt x="10843" y="6949"/>
                    <a:pt x="10848" y="6960"/>
                    <a:pt x="10848" y="6971"/>
                  </a:cubicBezTo>
                  <a:cubicBezTo>
                    <a:pt x="10870" y="7085"/>
                    <a:pt x="10957" y="7178"/>
                    <a:pt x="11077" y="7200"/>
                  </a:cubicBezTo>
                  <a:cubicBezTo>
                    <a:pt x="11099" y="7107"/>
                    <a:pt x="11127" y="7015"/>
                    <a:pt x="11143" y="6927"/>
                  </a:cubicBezTo>
                  <a:lnTo>
                    <a:pt x="11127" y="6916"/>
                  </a:lnTo>
                  <a:cubicBezTo>
                    <a:pt x="11110" y="6916"/>
                    <a:pt x="11094" y="6911"/>
                    <a:pt x="11077" y="6905"/>
                  </a:cubicBezTo>
                  <a:cubicBezTo>
                    <a:pt x="11236" y="6731"/>
                    <a:pt x="11176" y="6458"/>
                    <a:pt x="10963" y="6371"/>
                  </a:cubicBezTo>
                  <a:cubicBezTo>
                    <a:pt x="10936" y="6360"/>
                    <a:pt x="10914" y="6344"/>
                    <a:pt x="10892" y="6327"/>
                  </a:cubicBezTo>
                  <a:cubicBezTo>
                    <a:pt x="10837" y="6289"/>
                    <a:pt x="10821" y="6213"/>
                    <a:pt x="10848" y="6153"/>
                  </a:cubicBezTo>
                  <a:cubicBezTo>
                    <a:pt x="10881" y="6060"/>
                    <a:pt x="10925" y="6017"/>
                    <a:pt x="10996" y="6006"/>
                  </a:cubicBezTo>
                  <a:cubicBezTo>
                    <a:pt x="11023" y="6006"/>
                    <a:pt x="11045" y="6017"/>
                    <a:pt x="11061" y="6038"/>
                  </a:cubicBezTo>
                  <a:cubicBezTo>
                    <a:pt x="11083" y="6066"/>
                    <a:pt x="11116" y="6082"/>
                    <a:pt x="11154" y="6087"/>
                  </a:cubicBezTo>
                  <a:cubicBezTo>
                    <a:pt x="11181" y="6082"/>
                    <a:pt x="11214" y="6077"/>
                    <a:pt x="11236" y="6060"/>
                  </a:cubicBezTo>
                  <a:lnTo>
                    <a:pt x="11257" y="6044"/>
                  </a:lnTo>
                  <a:lnTo>
                    <a:pt x="11268" y="6038"/>
                  </a:lnTo>
                  <a:cubicBezTo>
                    <a:pt x="11274" y="5924"/>
                    <a:pt x="11279" y="5809"/>
                    <a:pt x="11279" y="5695"/>
                  </a:cubicBezTo>
                  <a:cubicBezTo>
                    <a:pt x="11279" y="5117"/>
                    <a:pt x="11192" y="4544"/>
                    <a:pt x="11017" y="3993"/>
                  </a:cubicBezTo>
                  <a:cubicBezTo>
                    <a:pt x="10941" y="4015"/>
                    <a:pt x="10865" y="4048"/>
                    <a:pt x="10799" y="4080"/>
                  </a:cubicBezTo>
                  <a:cubicBezTo>
                    <a:pt x="10750" y="4102"/>
                    <a:pt x="10696" y="4124"/>
                    <a:pt x="10641" y="4146"/>
                  </a:cubicBezTo>
                  <a:cubicBezTo>
                    <a:pt x="10592" y="4162"/>
                    <a:pt x="10543" y="4173"/>
                    <a:pt x="10488" y="4173"/>
                  </a:cubicBezTo>
                  <a:lnTo>
                    <a:pt x="10461" y="4173"/>
                  </a:lnTo>
                  <a:cubicBezTo>
                    <a:pt x="10412" y="4168"/>
                    <a:pt x="10358" y="4162"/>
                    <a:pt x="10319" y="4157"/>
                  </a:cubicBezTo>
                  <a:cubicBezTo>
                    <a:pt x="10276" y="4146"/>
                    <a:pt x="10232" y="4140"/>
                    <a:pt x="10183" y="4140"/>
                  </a:cubicBezTo>
                  <a:cubicBezTo>
                    <a:pt x="10145" y="4140"/>
                    <a:pt x="10107" y="4162"/>
                    <a:pt x="10085" y="4189"/>
                  </a:cubicBezTo>
                  <a:cubicBezTo>
                    <a:pt x="10036" y="4249"/>
                    <a:pt x="9992" y="4320"/>
                    <a:pt x="9959" y="4386"/>
                  </a:cubicBezTo>
                  <a:cubicBezTo>
                    <a:pt x="9924" y="4452"/>
                    <a:pt x="9854" y="4490"/>
                    <a:pt x="9778" y="4490"/>
                  </a:cubicBezTo>
                  <a:cubicBezTo>
                    <a:pt x="9773" y="4490"/>
                    <a:pt x="9768" y="4490"/>
                    <a:pt x="9763" y="4489"/>
                  </a:cubicBezTo>
                  <a:cubicBezTo>
                    <a:pt x="9725" y="4489"/>
                    <a:pt x="9687" y="4484"/>
                    <a:pt x="9654" y="4473"/>
                  </a:cubicBezTo>
                  <a:cubicBezTo>
                    <a:pt x="9649" y="4473"/>
                    <a:pt x="9649" y="4468"/>
                    <a:pt x="9643" y="4468"/>
                  </a:cubicBezTo>
                  <a:cubicBezTo>
                    <a:pt x="9649" y="4402"/>
                    <a:pt x="9654" y="4337"/>
                    <a:pt x="9665" y="4266"/>
                  </a:cubicBezTo>
                  <a:cubicBezTo>
                    <a:pt x="9676" y="4266"/>
                    <a:pt x="9692" y="4260"/>
                    <a:pt x="9703" y="4260"/>
                  </a:cubicBezTo>
                  <a:lnTo>
                    <a:pt x="9714" y="4260"/>
                  </a:lnTo>
                  <a:cubicBezTo>
                    <a:pt x="9719" y="4263"/>
                    <a:pt x="9725" y="4264"/>
                    <a:pt x="9730" y="4264"/>
                  </a:cubicBezTo>
                  <a:cubicBezTo>
                    <a:pt x="9736" y="4264"/>
                    <a:pt x="9741" y="4263"/>
                    <a:pt x="9747" y="4260"/>
                  </a:cubicBezTo>
                  <a:cubicBezTo>
                    <a:pt x="9751" y="4261"/>
                    <a:pt x="9755" y="4261"/>
                    <a:pt x="9759" y="4261"/>
                  </a:cubicBezTo>
                  <a:cubicBezTo>
                    <a:pt x="9824" y="4261"/>
                    <a:pt x="9879" y="4219"/>
                    <a:pt x="9894" y="4157"/>
                  </a:cubicBezTo>
                  <a:cubicBezTo>
                    <a:pt x="9899" y="4146"/>
                    <a:pt x="9899" y="4140"/>
                    <a:pt x="9905" y="4129"/>
                  </a:cubicBezTo>
                  <a:cubicBezTo>
                    <a:pt x="9910" y="4129"/>
                    <a:pt x="9910" y="4124"/>
                    <a:pt x="9910" y="4124"/>
                  </a:cubicBezTo>
                  <a:lnTo>
                    <a:pt x="9910" y="4113"/>
                  </a:lnTo>
                  <a:cubicBezTo>
                    <a:pt x="9936" y="4073"/>
                    <a:pt x="9984" y="4042"/>
                    <a:pt x="10035" y="4042"/>
                  </a:cubicBezTo>
                  <a:cubicBezTo>
                    <a:pt x="10039" y="4042"/>
                    <a:pt x="10043" y="4042"/>
                    <a:pt x="10047" y="4042"/>
                  </a:cubicBezTo>
                  <a:lnTo>
                    <a:pt x="10188" y="4042"/>
                  </a:lnTo>
                  <a:cubicBezTo>
                    <a:pt x="10191" y="4039"/>
                    <a:pt x="10194" y="4038"/>
                    <a:pt x="10197" y="4038"/>
                  </a:cubicBezTo>
                  <a:cubicBezTo>
                    <a:pt x="10201" y="4038"/>
                    <a:pt x="10205" y="4039"/>
                    <a:pt x="10210" y="4042"/>
                  </a:cubicBezTo>
                  <a:lnTo>
                    <a:pt x="10232" y="4042"/>
                  </a:lnTo>
                  <a:cubicBezTo>
                    <a:pt x="10265" y="4042"/>
                    <a:pt x="10298" y="4031"/>
                    <a:pt x="10325" y="4010"/>
                  </a:cubicBezTo>
                  <a:cubicBezTo>
                    <a:pt x="10347" y="3977"/>
                    <a:pt x="10363" y="3939"/>
                    <a:pt x="10358" y="3900"/>
                  </a:cubicBezTo>
                  <a:cubicBezTo>
                    <a:pt x="10352" y="3879"/>
                    <a:pt x="10363" y="3857"/>
                    <a:pt x="10374" y="3840"/>
                  </a:cubicBezTo>
                  <a:cubicBezTo>
                    <a:pt x="10385" y="3835"/>
                    <a:pt x="10390" y="3824"/>
                    <a:pt x="10396" y="3819"/>
                  </a:cubicBezTo>
                  <a:cubicBezTo>
                    <a:pt x="10407" y="3802"/>
                    <a:pt x="10423" y="3786"/>
                    <a:pt x="10439" y="3775"/>
                  </a:cubicBezTo>
                  <a:cubicBezTo>
                    <a:pt x="10472" y="3753"/>
                    <a:pt x="10510" y="3731"/>
                    <a:pt x="10554" y="3726"/>
                  </a:cubicBezTo>
                  <a:lnTo>
                    <a:pt x="10565" y="3726"/>
                  </a:lnTo>
                  <a:cubicBezTo>
                    <a:pt x="10565" y="3726"/>
                    <a:pt x="10570" y="3723"/>
                    <a:pt x="10573" y="3723"/>
                  </a:cubicBezTo>
                  <a:cubicBezTo>
                    <a:pt x="10574" y="3723"/>
                    <a:pt x="10576" y="3724"/>
                    <a:pt x="10576" y="3726"/>
                  </a:cubicBezTo>
                  <a:cubicBezTo>
                    <a:pt x="10576" y="3726"/>
                    <a:pt x="10581" y="3742"/>
                    <a:pt x="10576" y="3770"/>
                  </a:cubicBezTo>
                  <a:cubicBezTo>
                    <a:pt x="10570" y="3802"/>
                    <a:pt x="10603" y="3824"/>
                    <a:pt x="10614" y="3830"/>
                  </a:cubicBezTo>
                  <a:cubicBezTo>
                    <a:pt x="10641" y="3851"/>
                    <a:pt x="10674" y="3868"/>
                    <a:pt x="10712" y="3890"/>
                  </a:cubicBezTo>
                  <a:lnTo>
                    <a:pt x="10761" y="3917"/>
                  </a:lnTo>
                  <a:lnTo>
                    <a:pt x="10777" y="3917"/>
                  </a:lnTo>
                  <a:lnTo>
                    <a:pt x="10837" y="3906"/>
                  </a:lnTo>
                  <a:cubicBezTo>
                    <a:pt x="10881" y="3895"/>
                    <a:pt x="10930" y="3890"/>
                    <a:pt x="10974" y="3879"/>
                  </a:cubicBezTo>
                  <a:cubicBezTo>
                    <a:pt x="10396" y="2172"/>
                    <a:pt x="9049" y="835"/>
                    <a:pt x="7336" y="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3"/>
            <p:cNvSpPr/>
            <p:nvPr/>
          </p:nvSpPr>
          <p:spPr>
            <a:xfrm>
              <a:off x="4946760" y="1579997"/>
              <a:ext cx="1271075" cy="1030108"/>
            </a:xfrm>
            <a:custGeom>
              <a:rect b="b" l="l" r="r" t="t"/>
              <a:pathLst>
                <a:path extrusionOk="0" h="9486" w="11705">
                  <a:moveTo>
                    <a:pt x="9414" y="1"/>
                  </a:moveTo>
                  <a:lnTo>
                    <a:pt x="9414" y="1"/>
                  </a:lnTo>
                  <a:cubicBezTo>
                    <a:pt x="10652" y="2569"/>
                    <a:pt x="9807" y="5656"/>
                    <a:pt x="7435" y="7232"/>
                  </a:cubicBezTo>
                  <a:cubicBezTo>
                    <a:pt x="6467" y="7874"/>
                    <a:pt x="5367" y="8186"/>
                    <a:pt x="4276" y="8186"/>
                  </a:cubicBezTo>
                  <a:cubicBezTo>
                    <a:pt x="2687" y="8186"/>
                    <a:pt x="1117" y="7524"/>
                    <a:pt x="1" y="6256"/>
                  </a:cubicBezTo>
                  <a:lnTo>
                    <a:pt x="1" y="6256"/>
                  </a:lnTo>
                  <a:cubicBezTo>
                    <a:pt x="993" y="8319"/>
                    <a:pt x="3038" y="9485"/>
                    <a:pt x="5145" y="9485"/>
                  </a:cubicBezTo>
                  <a:cubicBezTo>
                    <a:pt x="6224" y="9485"/>
                    <a:pt x="7319" y="9179"/>
                    <a:pt x="8296" y="8530"/>
                  </a:cubicBezTo>
                  <a:cubicBezTo>
                    <a:pt x="11176" y="6616"/>
                    <a:pt x="11705" y="2597"/>
                    <a:pt x="9414" y="1"/>
                  </a:cubicBezTo>
                  <a:close/>
                </a:path>
              </a:pathLst>
            </a:custGeom>
            <a:solidFill>
              <a:srgbClr val="F28428">
                <a:alpha val="44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3"/>
            <p:cNvSpPr/>
            <p:nvPr/>
          </p:nvSpPr>
          <p:spPr>
            <a:xfrm>
              <a:off x="5597886" y="2211362"/>
              <a:ext cx="358790" cy="136501"/>
            </a:xfrm>
            <a:custGeom>
              <a:rect b="b" l="l" r="r" t="t"/>
              <a:pathLst>
                <a:path extrusionOk="0" h="1257" w="3304">
                  <a:moveTo>
                    <a:pt x="877" y="0"/>
                  </a:moveTo>
                  <a:cubicBezTo>
                    <a:pt x="800" y="0"/>
                    <a:pt x="800" y="115"/>
                    <a:pt x="877" y="115"/>
                  </a:cubicBezTo>
                  <a:cubicBezTo>
                    <a:pt x="937" y="115"/>
                    <a:pt x="964" y="148"/>
                    <a:pt x="1002" y="191"/>
                  </a:cubicBezTo>
                  <a:cubicBezTo>
                    <a:pt x="1054" y="265"/>
                    <a:pt x="1135" y="302"/>
                    <a:pt x="1214" y="302"/>
                  </a:cubicBezTo>
                  <a:cubicBezTo>
                    <a:pt x="1294" y="302"/>
                    <a:pt x="1373" y="265"/>
                    <a:pt x="1422" y="191"/>
                  </a:cubicBezTo>
                  <a:cubicBezTo>
                    <a:pt x="1460" y="148"/>
                    <a:pt x="1493" y="115"/>
                    <a:pt x="1548" y="115"/>
                  </a:cubicBezTo>
                  <a:cubicBezTo>
                    <a:pt x="1608" y="115"/>
                    <a:pt x="1635" y="148"/>
                    <a:pt x="1673" y="191"/>
                  </a:cubicBezTo>
                  <a:cubicBezTo>
                    <a:pt x="1725" y="265"/>
                    <a:pt x="1805" y="302"/>
                    <a:pt x="1885" y="302"/>
                  </a:cubicBezTo>
                  <a:cubicBezTo>
                    <a:pt x="1965" y="302"/>
                    <a:pt x="2044" y="265"/>
                    <a:pt x="2093" y="191"/>
                  </a:cubicBezTo>
                  <a:cubicBezTo>
                    <a:pt x="2131" y="148"/>
                    <a:pt x="2164" y="115"/>
                    <a:pt x="2218" y="115"/>
                  </a:cubicBezTo>
                  <a:cubicBezTo>
                    <a:pt x="2278" y="115"/>
                    <a:pt x="2306" y="148"/>
                    <a:pt x="2349" y="191"/>
                  </a:cubicBezTo>
                  <a:cubicBezTo>
                    <a:pt x="2398" y="265"/>
                    <a:pt x="2478" y="302"/>
                    <a:pt x="2557" y="302"/>
                  </a:cubicBezTo>
                  <a:cubicBezTo>
                    <a:pt x="2636" y="302"/>
                    <a:pt x="2715" y="265"/>
                    <a:pt x="2764" y="191"/>
                  </a:cubicBezTo>
                  <a:cubicBezTo>
                    <a:pt x="2807" y="148"/>
                    <a:pt x="2835" y="115"/>
                    <a:pt x="2895" y="115"/>
                  </a:cubicBezTo>
                  <a:cubicBezTo>
                    <a:pt x="2949" y="115"/>
                    <a:pt x="2982" y="148"/>
                    <a:pt x="3020" y="191"/>
                  </a:cubicBezTo>
                  <a:cubicBezTo>
                    <a:pt x="3069" y="257"/>
                    <a:pt x="3146" y="300"/>
                    <a:pt x="3227" y="300"/>
                  </a:cubicBezTo>
                  <a:cubicBezTo>
                    <a:pt x="3304" y="300"/>
                    <a:pt x="3304" y="186"/>
                    <a:pt x="3227" y="186"/>
                  </a:cubicBezTo>
                  <a:cubicBezTo>
                    <a:pt x="3167" y="186"/>
                    <a:pt x="3140" y="153"/>
                    <a:pt x="3102" y="115"/>
                  </a:cubicBezTo>
                  <a:cubicBezTo>
                    <a:pt x="3050" y="41"/>
                    <a:pt x="2971" y="5"/>
                    <a:pt x="2892" y="5"/>
                  </a:cubicBezTo>
                  <a:cubicBezTo>
                    <a:pt x="2813" y="5"/>
                    <a:pt x="2734" y="41"/>
                    <a:pt x="2682" y="115"/>
                  </a:cubicBezTo>
                  <a:cubicBezTo>
                    <a:pt x="2644" y="153"/>
                    <a:pt x="2617" y="186"/>
                    <a:pt x="2557" y="186"/>
                  </a:cubicBezTo>
                  <a:cubicBezTo>
                    <a:pt x="2497" y="186"/>
                    <a:pt x="2469" y="153"/>
                    <a:pt x="2431" y="115"/>
                  </a:cubicBezTo>
                  <a:cubicBezTo>
                    <a:pt x="2379" y="41"/>
                    <a:pt x="2299" y="5"/>
                    <a:pt x="2219" y="5"/>
                  </a:cubicBezTo>
                  <a:cubicBezTo>
                    <a:pt x="2139" y="5"/>
                    <a:pt x="2060" y="41"/>
                    <a:pt x="2011" y="115"/>
                  </a:cubicBezTo>
                  <a:cubicBezTo>
                    <a:pt x="1973" y="153"/>
                    <a:pt x="1940" y="186"/>
                    <a:pt x="1886" y="186"/>
                  </a:cubicBezTo>
                  <a:cubicBezTo>
                    <a:pt x="1826" y="186"/>
                    <a:pt x="1799" y="153"/>
                    <a:pt x="1760" y="115"/>
                  </a:cubicBezTo>
                  <a:cubicBezTo>
                    <a:pt x="1709" y="41"/>
                    <a:pt x="1628" y="5"/>
                    <a:pt x="1548" y="5"/>
                  </a:cubicBezTo>
                  <a:cubicBezTo>
                    <a:pt x="1469" y="5"/>
                    <a:pt x="1389" y="41"/>
                    <a:pt x="1340" y="115"/>
                  </a:cubicBezTo>
                  <a:cubicBezTo>
                    <a:pt x="1302" y="153"/>
                    <a:pt x="1270" y="186"/>
                    <a:pt x="1215" y="186"/>
                  </a:cubicBezTo>
                  <a:cubicBezTo>
                    <a:pt x="1155" y="186"/>
                    <a:pt x="1128" y="153"/>
                    <a:pt x="1090" y="115"/>
                  </a:cubicBezTo>
                  <a:cubicBezTo>
                    <a:pt x="1040" y="44"/>
                    <a:pt x="959" y="6"/>
                    <a:pt x="877" y="0"/>
                  </a:cubicBezTo>
                  <a:close/>
                  <a:moveTo>
                    <a:pt x="752" y="479"/>
                  </a:moveTo>
                  <a:cubicBezTo>
                    <a:pt x="672" y="479"/>
                    <a:pt x="593" y="516"/>
                    <a:pt x="544" y="589"/>
                  </a:cubicBezTo>
                  <a:cubicBezTo>
                    <a:pt x="506" y="633"/>
                    <a:pt x="473" y="666"/>
                    <a:pt x="419" y="666"/>
                  </a:cubicBezTo>
                  <a:cubicBezTo>
                    <a:pt x="359" y="666"/>
                    <a:pt x="331" y="633"/>
                    <a:pt x="288" y="589"/>
                  </a:cubicBezTo>
                  <a:cubicBezTo>
                    <a:pt x="239" y="524"/>
                    <a:pt x="162" y="480"/>
                    <a:pt x="81" y="480"/>
                  </a:cubicBezTo>
                  <a:cubicBezTo>
                    <a:pt x="77" y="480"/>
                    <a:pt x="74" y="480"/>
                    <a:pt x="71" y="480"/>
                  </a:cubicBezTo>
                  <a:cubicBezTo>
                    <a:pt x="0" y="480"/>
                    <a:pt x="2" y="595"/>
                    <a:pt x="76" y="595"/>
                  </a:cubicBezTo>
                  <a:cubicBezTo>
                    <a:pt x="77" y="595"/>
                    <a:pt x="79" y="595"/>
                    <a:pt x="81" y="595"/>
                  </a:cubicBezTo>
                  <a:cubicBezTo>
                    <a:pt x="141" y="595"/>
                    <a:pt x="168" y="622"/>
                    <a:pt x="206" y="666"/>
                  </a:cubicBezTo>
                  <a:cubicBezTo>
                    <a:pt x="258" y="739"/>
                    <a:pt x="337" y="776"/>
                    <a:pt x="416" y="776"/>
                  </a:cubicBezTo>
                  <a:cubicBezTo>
                    <a:pt x="495" y="776"/>
                    <a:pt x="574" y="739"/>
                    <a:pt x="626" y="666"/>
                  </a:cubicBezTo>
                  <a:cubicBezTo>
                    <a:pt x="664" y="622"/>
                    <a:pt x="691" y="595"/>
                    <a:pt x="751" y="595"/>
                  </a:cubicBezTo>
                  <a:cubicBezTo>
                    <a:pt x="811" y="595"/>
                    <a:pt x="839" y="622"/>
                    <a:pt x="877" y="666"/>
                  </a:cubicBezTo>
                  <a:cubicBezTo>
                    <a:pt x="929" y="739"/>
                    <a:pt x="1009" y="776"/>
                    <a:pt x="1089" y="776"/>
                  </a:cubicBezTo>
                  <a:cubicBezTo>
                    <a:pt x="1169" y="776"/>
                    <a:pt x="1248" y="739"/>
                    <a:pt x="1297" y="666"/>
                  </a:cubicBezTo>
                  <a:cubicBezTo>
                    <a:pt x="1335" y="622"/>
                    <a:pt x="1368" y="595"/>
                    <a:pt x="1422" y="595"/>
                  </a:cubicBezTo>
                  <a:cubicBezTo>
                    <a:pt x="1482" y="595"/>
                    <a:pt x="1509" y="622"/>
                    <a:pt x="1548" y="666"/>
                  </a:cubicBezTo>
                  <a:cubicBezTo>
                    <a:pt x="1599" y="739"/>
                    <a:pt x="1680" y="776"/>
                    <a:pt x="1760" y="776"/>
                  </a:cubicBezTo>
                  <a:cubicBezTo>
                    <a:pt x="1839" y="776"/>
                    <a:pt x="1919" y="739"/>
                    <a:pt x="1968" y="666"/>
                  </a:cubicBezTo>
                  <a:cubicBezTo>
                    <a:pt x="2006" y="622"/>
                    <a:pt x="2039" y="595"/>
                    <a:pt x="2093" y="595"/>
                  </a:cubicBezTo>
                  <a:cubicBezTo>
                    <a:pt x="2153" y="595"/>
                    <a:pt x="2180" y="622"/>
                    <a:pt x="2224" y="666"/>
                  </a:cubicBezTo>
                  <a:cubicBezTo>
                    <a:pt x="2268" y="737"/>
                    <a:pt x="2349" y="775"/>
                    <a:pt x="2431" y="775"/>
                  </a:cubicBezTo>
                  <a:lnTo>
                    <a:pt x="2431" y="780"/>
                  </a:lnTo>
                  <a:cubicBezTo>
                    <a:pt x="2497" y="769"/>
                    <a:pt x="2497" y="671"/>
                    <a:pt x="2431" y="666"/>
                  </a:cubicBezTo>
                  <a:cubicBezTo>
                    <a:pt x="2371" y="666"/>
                    <a:pt x="2344" y="633"/>
                    <a:pt x="2306" y="589"/>
                  </a:cubicBezTo>
                  <a:cubicBezTo>
                    <a:pt x="2254" y="516"/>
                    <a:pt x="2173" y="479"/>
                    <a:pt x="2094" y="479"/>
                  </a:cubicBezTo>
                  <a:cubicBezTo>
                    <a:pt x="2014" y="479"/>
                    <a:pt x="1935" y="516"/>
                    <a:pt x="1886" y="589"/>
                  </a:cubicBezTo>
                  <a:cubicBezTo>
                    <a:pt x="1848" y="633"/>
                    <a:pt x="1815" y="666"/>
                    <a:pt x="1760" y="666"/>
                  </a:cubicBezTo>
                  <a:cubicBezTo>
                    <a:pt x="1700" y="666"/>
                    <a:pt x="1673" y="633"/>
                    <a:pt x="1635" y="589"/>
                  </a:cubicBezTo>
                  <a:cubicBezTo>
                    <a:pt x="1583" y="516"/>
                    <a:pt x="1503" y="479"/>
                    <a:pt x="1423" y="479"/>
                  </a:cubicBezTo>
                  <a:cubicBezTo>
                    <a:pt x="1343" y="479"/>
                    <a:pt x="1264" y="516"/>
                    <a:pt x="1215" y="589"/>
                  </a:cubicBezTo>
                  <a:cubicBezTo>
                    <a:pt x="1177" y="633"/>
                    <a:pt x="1144" y="666"/>
                    <a:pt x="1090" y="666"/>
                  </a:cubicBezTo>
                  <a:cubicBezTo>
                    <a:pt x="1030" y="666"/>
                    <a:pt x="1002" y="633"/>
                    <a:pt x="964" y="589"/>
                  </a:cubicBezTo>
                  <a:cubicBezTo>
                    <a:pt x="912" y="516"/>
                    <a:pt x="832" y="479"/>
                    <a:pt x="752" y="479"/>
                  </a:cubicBezTo>
                  <a:close/>
                  <a:moveTo>
                    <a:pt x="713" y="955"/>
                  </a:moveTo>
                  <a:cubicBezTo>
                    <a:pt x="648" y="966"/>
                    <a:pt x="648" y="1064"/>
                    <a:pt x="713" y="1069"/>
                  </a:cubicBezTo>
                  <a:cubicBezTo>
                    <a:pt x="773" y="1069"/>
                    <a:pt x="800" y="1102"/>
                    <a:pt x="839" y="1146"/>
                  </a:cubicBezTo>
                  <a:cubicBezTo>
                    <a:pt x="890" y="1217"/>
                    <a:pt x="971" y="1252"/>
                    <a:pt x="1051" y="1252"/>
                  </a:cubicBezTo>
                  <a:cubicBezTo>
                    <a:pt x="1130" y="1252"/>
                    <a:pt x="1210" y="1217"/>
                    <a:pt x="1259" y="1146"/>
                  </a:cubicBezTo>
                  <a:cubicBezTo>
                    <a:pt x="1297" y="1102"/>
                    <a:pt x="1330" y="1069"/>
                    <a:pt x="1384" y="1069"/>
                  </a:cubicBezTo>
                  <a:cubicBezTo>
                    <a:pt x="1444" y="1069"/>
                    <a:pt x="1471" y="1102"/>
                    <a:pt x="1509" y="1146"/>
                  </a:cubicBezTo>
                  <a:cubicBezTo>
                    <a:pt x="1561" y="1217"/>
                    <a:pt x="1642" y="1252"/>
                    <a:pt x="1721" y="1252"/>
                  </a:cubicBezTo>
                  <a:cubicBezTo>
                    <a:pt x="1801" y="1252"/>
                    <a:pt x="1880" y="1217"/>
                    <a:pt x="1929" y="1146"/>
                  </a:cubicBezTo>
                  <a:cubicBezTo>
                    <a:pt x="1968" y="1102"/>
                    <a:pt x="2000" y="1069"/>
                    <a:pt x="2055" y="1069"/>
                  </a:cubicBezTo>
                  <a:cubicBezTo>
                    <a:pt x="2115" y="1069"/>
                    <a:pt x="2142" y="1102"/>
                    <a:pt x="2186" y="1146"/>
                  </a:cubicBezTo>
                  <a:cubicBezTo>
                    <a:pt x="2235" y="1219"/>
                    <a:pt x="2314" y="1256"/>
                    <a:pt x="2393" y="1256"/>
                  </a:cubicBezTo>
                  <a:cubicBezTo>
                    <a:pt x="2472" y="1256"/>
                    <a:pt x="2551" y="1219"/>
                    <a:pt x="2600" y="1146"/>
                  </a:cubicBezTo>
                  <a:cubicBezTo>
                    <a:pt x="2633" y="1102"/>
                    <a:pt x="2677" y="1075"/>
                    <a:pt x="2731" y="1069"/>
                  </a:cubicBezTo>
                  <a:cubicBezTo>
                    <a:pt x="2786" y="1069"/>
                    <a:pt x="2818" y="1102"/>
                    <a:pt x="2857" y="1146"/>
                  </a:cubicBezTo>
                  <a:cubicBezTo>
                    <a:pt x="2906" y="1211"/>
                    <a:pt x="2982" y="1249"/>
                    <a:pt x="3064" y="1255"/>
                  </a:cubicBezTo>
                  <a:cubicBezTo>
                    <a:pt x="3140" y="1255"/>
                    <a:pt x="3140" y="1140"/>
                    <a:pt x="3064" y="1140"/>
                  </a:cubicBezTo>
                  <a:cubicBezTo>
                    <a:pt x="3009" y="1140"/>
                    <a:pt x="2977" y="1113"/>
                    <a:pt x="2938" y="1069"/>
                  </a:cubicBezTo>
                  <a:cubicBezTo>
                    <a:pt x="2887" y="996"/>
                    <a:pt x="2807" y="959"/>
                    <a:pt x="2728" y="959"/>
                  </a:cubicBezTo>
                  <a:cubicBezTo>
                    <a:pt x="2649" y="959"/>
                    <a:pt x="2570" y="996"/>
                    <a:pt x="2518" y="1069"/>
                  </a:cubicBezTo>
                  <a:cubicBezTo>
                    <a:pt x="2491" y="1113"/>
                    <a:pt x="2442" y="1140"/>
                    <a:pt x="2393" y="1140"/>
                  </a:cubicBezTo>
                  <a:cubicBezTo>
                    <a:pt x="2333" y="1140"/>
                    <a:pt x="2306" y="1113"/>
                    <a:pt x="2268" y="1069"/>
                  </a:cubicBezTo>
                  <a:cubicBezTo>
                    <a:pt x="2216" y="996"/>
                    <a:pt x="2137" y="959"/>
                    <a:pt x="2058" y="959"/>
                  </a:cubicBezTo>
                  <a:cubicBezTo>
                    <a:pt x="1979" y="959"/>
                    <a:pt x="1899" y="996"/>
                    <a:pt x="1848" y="1069"/>
                  </a:cubicBezTo>
                  <a:cubicBezTo>
                    <a:pt x="1809" y="1113"/>
                    <a:pt x="1777" y="1140"/>
                    <a:pt x="1722" y="1140"/>
                  </a:cubicBezTo>
                  <a:cubicBezTo>
                    <a:pt x="1662" y="1140"/>
                    <a:pt x="1635" y="1113"/>
                    <a:pt x="1597" y="1069"/>
                  </a:cubicBezTo>
                  <a:cubicBezTo>
                    <a:pt x="1545" y="996"/>
                    <a:pt x="1464" y="959"/>
                    <a:pt x="1385" y="959"/>
                  </a:cubicBezTo>
                  <a:cubicBezTo>
                    <a:pt x="1305" y="959"/>
                    <a:pt x="1226" y="996"/>
                    <a:pt x="1177" y="1069"/>
                  </a:cubicBezTo>
                  <a:cubicBezTo>
                    <a:pt x="1139" y="1108"/>
                    <a:pt x="1111" y="1140"/>
                    <a:pt x="1051" y="1140"/>
                  </a:cubicBezTo>
                  <a:cubicBezTo>
                    <a:pt x="991" y="1140"/>
                    <a:pt x="964" y="1108"/>
                    <a:pt x="926" y="1069"/>
                  </a:cubicBezTo>
                  <a:cubicBezTo>
                    <a:pt x="877" y="999"/>
                    <a:pt x="795" y="960"/>
                    <a:pt x="713" y="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3"/>
            <p:cNvSpPr/>
            <p:nvPr/>
          </p:nvSpPr>
          <p:spPr>
            <a:xfrm>
              <a:off x="5725375" y="1444254"/>
              <a:ext cx="229673" cy="79598"/>
            </a:xfrm>
            <a:custGeom>
              <a:rect b="b" l="l" r="r" t="t"/>
              <a:pathLst>
                <a:path extrusionOk="0" h="733" w="2115">
                  <a:moveTo>
                    <a:pt x="1212" y="1"/>
                  </a:moveTo>
                  <a:cubicBezTo>
                    <a:pt x="988" y="1"/>
                    <a:pt x="720" y="157"/>
                    <a:pt x="635" y="411"/>
                  </a:cubicBezTo>
                  <a:cubicBezTo>
                    <a:pt x="574" y="294"/>
                    <a:pt x="495" y="248"/>
                    <a:pt x="415" y="248"/>
                  </a:cubicBezTo>
                  <a:cubicBezTo>
                    <a:pt x="212" y="248"/>
                    <a:pt x="0" y="545"/>
                    <a:pt x="36" y="733"/>
                  </a:cubicBezTo>
                  <a:lnTo>
                    <a:pt x="2026" y="733"/>
                  </a:lnTo>
                  <a:cubicBezTo>
                    <a:pt x="2115" y="446"/>
                    <a:pt x="1969" y="275"/>
                    <a:pt x="1795" y="275"/>
                  </a:cubicBezTo>
                  <a:cubicBezTo>
                    <a:pt x="1711" y="275"/>
                    <a:pt x="1621" y="315"/>
                    <a:pt x="1546" y="400"/>
                  </a:cubicBezTo>
                  <a:cubicBezTo>
                    <a:pt x="1569" y="120"/>
                    <a:pt x="1407" y="1"/>
                    <a:pt x="1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3"/>
            <p:cNvSpPr/>
            <p:nvPr/>
          </p:nvSpPr>
          <p:spPr>
            <a:xfrm>
              <a:off x="5956028" y="1649714"/>
              <a:ext cx="167450" cy="58314"/>
            </a:xfrm>
            <a:custGeom>
              <a:rect b="b" l="l" r="r" t="t"/>
              <a:pathLst>
                <a:path extrusionOk="0" h="537" w="1542">
                  <a:moveTo>
                    <a:pt x="884" y="1"/>
                  </a:moveTo>
                  <a:cubicBezTo>
                    <a:pt x="720" y="1"/>
                    <a:pt x="525" y="116"/>
                    <a:pt x="464" y="302"/>
                  </a:cubicBezTo>
                  <a:cubicBezTo>
                    <a:pt x="418" y="216"/>
                    <a:pt x="359" y="182"/>
                    <a:pt x="301" y="182"/>
                  </a:cubicBezTo>
                  <a:cubicBezTo>
                    <a:pt x="152" y="182"/>
                    <a:pt x="0" y="400"/>
                    <a:pt x="28" y="537"/>
                  </a:cubicBezTo>
                  <a:lnTo>
                    <a:pt x="1478" y="537"/>
                  </a:lnTo>
                  <a:cubicBezTo>
                    <a:pt x="1541" y="326"/>
                    <a:pt x="1434" y="203"/>
                    <a:pt x="1307" y="203"/>
                  </a:cubicBezTo>
                  <a:cubicBezTo>
                    <a:pt x="1247" y="203"/>
                    <a:pt x="1182" y="231"/>
                    <a:pt x="1129" y="291"/>
                  </a:cubicBezTo>
                  <a:cubicBezTo>
                    <a:pt x="1145" y="88"/>
                    <a:pt x="1026" y="1"/>
                    <a:pt x="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3"/>
            <p:cNvSpPr/>
            <p:nvPr/>
          </p:nvSpPr>
          <p:spPr>
            <a:xfrm>
              <a:off x="5494397" y="1545898"/>
              <a:ext cx="320131" cy="111199"/>
            </a:xfrm>
            <a:custGeom>
              <a:rect b="b" l="l" r="r" t="t"/>
              <a:pathLst>
                <a:path extrusionOk="0" h="1024" w="2948">
                  <a:moveTo>
                    <a:pt x="1687" y="1"/>
                  </a:moveTo>
                  <a:cubicBezTo>
                    <a:pt x="1375" y="1"/>
                    <a:pt x="1003" y="219"/>
                    <a:pt x="886" y="571"/>
                  </a:cubicBezTo>
                  <a:cubicBezTo>
                    <a:pt x="800" y="408"/>
                    <a:pt x="691" y="344"/>
                    <a:pt x="580" y="344"/>
                  </a:cubicBezTo>
                  <a:cubicBezTo>
                    <a:pt x="296" y="344"/>
                    <a:pt x="1" y="761"/>
                    <a:pt x="52" y="1024"/>
                  </a:cubicBezTo>
                  <a:lnTo>
                    <a:pt x="2822" y="1024"/>
                  </a:lnTo>
                  <a:cubicBezTo>
                    <a:pt x="2947" y="623"/>
                    <a:pt x="2745" y="386"/>
                    <a:pt x="2503" y="386"/>
                  </a:cubicBezTo>
                  <a:cubicBezTo>
                    <a:pt x="2386" y="386"/>
                    <a:pt x="2260" y="441"/>
                    <a:pt x="2157" y="560"/>
                  </a:cubicBezTo>
                  <a:cubicBezTo>
                    <a:pt x="2188" y="168"/>
                    <a:pt x="1960" y="1"/>
                    <a:pt x="1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3"/>
            <p:cNvSpPr/>
            <p:nvPr/>
          </p:nvSpPr>
          <p:spPr>
            <a:xfrm>
              <a:off x="5081735" y="2274599"/>
              <a:ext cx="198507" cy="140410"/>
            </a:xfrm>
            <a:custGeom>
              <a:rect b="b" l="l" r="r" t="t"/>
              <a:pathLst>
                <a:path extrusionOk="0" h="1293" w="1828">
                  <a:moveTo>
                    <a:pt x="1794" y="82"/>
                  </a:moveTo>
                  <a:cubicBezTo>
                    <a:pt x="1762" y="17"/>
                    <a:pt x="1522" y="0"/>
                    <a:pt x="1478" y="33"/>
                  </a:cubicBezTo>
                  <a:cubicBezTo>
                    <a:pt x="1462" y="49"/>
                    <a:pt x="1271" y="142"/>
                    <a:pt x="1058" y="246"/>
                  </a:cubicBezTo>
                  <a:cubicBezTo>
                    <a:pt x="905" y="180"/>
                    <a:pt x="742" y="120"/>
                    <a:pt x="584" y="71"/>
                  </a:cubicBezTo>
                  <a:cubicBezTo>
                    <a:pt x="529" y="60"/>
                    <a:pt x="366" y="153"/>
                    <a:pt x="393" y="164"/>
                  </a:cubicBezTo>
                  <a:cubicBezTo>
                    <a:pt x="420" y="180"/>
                    <a:pt x="666" y="328"/>
                    <a:pt x="764" y="388"/>
                  </a:cubicBezTo>
                  <a:cubicBezTo>
                    <a:pt x="595" y="469"/>
                    <a:pt x="458" y="535"/>
                    <a:pt x="442" y="540"/>
                  </a:cubicBezTo>
                  <a:cubicBezTo>
                    <a:pt x="393" y="562"/>
                    <a:pt x="98" y="437"/>
                    <a:pt x="82" y="442"/>
                  </a:cubicBezTo>
                  <a:cubicBezTo>
                    <a:pt x="49" y="453"/>
                    <a:pt x="27" y="469"/>
                    <a:pt x="0" y="486"/>
                  </a:cubicBezTo>
                  <a:cubicBezTo>
                    <a:pt x="6" y="502"/>
                    <a:pt x="306" y="797"/>
                    <a:pt x="306" y="797"/>
                  </a:cubicBezTo>
                  <a:cubicBezTo>
                    <a:pt x="306" y="797"/>
                    <a:pt x="644" y="775"/>
                    <a:pt x="840" y="682"/>
                  </a:cubicBezTo>
                  <a:lnTo>
                    <a:pt x="944" y="633"/>
                  </a:lnTo>
                  <a:cubicBezTo>
                    <a:pt x="933" y="769"/>
                    <a:pt x="878" y="1249"/>
                    <a:pt x="878" y="1271"/>
                  </a:cubicBezTo>
                  <a:cubicBezTo>
                    <a:pt x="878" y="1293"/>
                    <a:pt x="1042" y="1222"/>
                    <a:pt x="1064" y="1173"/>
                  </a:cubicBezTo>
                  <a:cubicBezTo>
                    <a:pt x="1113" y="1064"/>
                    <a:pt x="1282" y="573"/>
                    <a:pt x="1315" y="458"/>
                  </a:cubicBezTo>
                  <a:cubicBezTo>
                    <a:pt x="1822" y="208"/>
                    <a:pt x="1827" y="137"/>
                    <a:pt x="1794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2" name="Google Shape;1852;p24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3477" l="28164" r="12653" t="13906"/>
          <a:stretch/>
        </p:blipFill>
        <p:spPr>
          <a:xfrm>
            <a:off x="5035700" y="2222625"/>
            <a:ext cx="1243584" cy="16745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3" name="Google Shape;1853;p24"/>
          <p:cNvGrpSpPr/>
          <p:nvPr/>
        </p:nvGrpSpPr>
        <p:grpSpPr>
          <a:xfrm>
            <a:off x="1856234" y="935875"/>
            <a:ext cx="2067406" cy="1123225"/>
            <a:chOff x="1887174" y="935875"/>
            <a:chExt cx="2317200" cy="1123225"/>
          </a:xfrm>
        </p:grpSpPr>
        <p:sp>
          <p:nvSpPr>
            <p:cNvPr id="1854" name="Google Shape;1854;p24"/>
            <p:cNvSpPr txBox="1"/>
            <p:nvPr/>
          </p:nvSpPr>
          <p:spPr>
            <a:xfrm>
              <a:off x="1887174" y="935875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Night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55" name="Google Shape;1855;p24"/>
            <p:cNvSpPr txBox="1"/>
            <p:nvPr/>
          </p:nvSpPr>
          <p:spPr>
            <a:xfrm>
              <a:off x="1887174" y="1227800"/>
              <a:ext cx="2317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It’s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 the closest planet to the Sun and the smallest one in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6" name="Google Shape;1856;p24"/>
          <p:cNvGrpSpPr/>
          <p:nvPr/>
        </p:nvGrpSpPr>
        <p:grpSpPr>
          <a:xfrm>
            <a:off x="5346057" y="935875"/>
            <a:ext cx="2067406" cy="1123225"/>
            <a:chOff x="4942111" y="935925"/>
            <a:chExt cx="2317200" cy="1123225"/>
          </a:xfrm>
        </p:grpSpPr>
        <p:sp>
          <p:nvSpPr>
            <p:cNvPr id="1857" name="Google Shape;1857;p24"/>
            <p:cNvSpPr txBox="1"/>
            <p:nvPr/>
          </p:nvSpPr>
          <p:spPr>
            <a:xfrm>
              <a:off x="4942111" y="935925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58" name="Google Shape;1858;p24"/>
            <p:cNvSpPr txBox="1"/>
            <p:nvPr/>
          </p:nvSpPr>
          <p:spPr>
            <a:xfrm>
              <a:off x="4942111" y="1227850"/>
              <a:ext cx="2317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9" name="Google Shape;1859;p24"/>
          <p:cNvGrpSpPr/>
          <p:nvPr/>
        </p:nvGrpSpPr>
        <p:grpSpPr>
          <a:xfrm>
            <a:off x="4983936" y="3984450"/>
            <a:ext cx="1377900" cy="283500"/>
            <a:chOff x="4829636" y="3984450"/>
            <a:chExt cx="1377900" cy="283500"/>
          </a:xfrm>
        </p:grpSpPr>
        <p:sp>
          <p:nvSpPr>
            <p:cNvPr id="1860" name="Google Shape;1860;p24"/>
            <p:cNvSpPr txBox="1"/>
            <p:nvPr/>
          </p:nvSpPr>
          <p:spPr>
            <a:xfrm>
              <a:off x="4829636" y="3984450"/>
              <a:ext cx="452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20º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1" name="Google Shape;1861;p24"/>
            <p:cNvSpPr txBox="1"/>
            <p:nvPr/>
          </p:nvSpPr>
          <p:spPr>
            <a:xfrm>
              <a:off x="5292536" y="3984450"/>
              <a:ext cx="452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25º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2" name="Google Shape;1862;p24"/>
            <p:cNvSpPr txBox="1"/>
            <p:nvPr/>
          </p:nvSpPr>
          <p:spPr>
            <a:xfrm>
              <a:off x="5755436" y="3984450"/>
              <a:ext cx="452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30º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63" name="Google Shape;1863;p24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Daylight Infographics</a:t>
            </a:r>
            <a:endParaRPr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1864" name="Google Shape;1864;p24" title="Gráfico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12193" l="27604" r="12697" t="13814"/>
          <a:stretch/>
        </p:blipFill>
        <p:spPr>
          <a:xfrm>
            <a:off x="2860200" y="2231300"/>
            <a:ext cx="1246951" cy="171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5" name="Google Shape;1865;p24"/>
          <p:cNvGrpSpPr/>
          <p:nvPr/>
        </p:nvGrpSpPr>
        <p:grpSpPr>
          <a:xfrm>
            <a:off x="473150" y="1001070"/>
            <a:ext cx="1035338" cy="3211206"/>
            <a:chOff x="500500" y="1001070"/>
            <a:chExt cx="1035338" cy="3211206"/>
          </a:xfrm>
        </p:grpSpPr>
        <p:sp>
          <p:nvSpPr>
            <p:cNvPr id="1866" name="Google Shape;1866;p24"/>
            <p:cNvSpPr/>
            <p:nvPr/>
          </p:nvSpPr>
          <p:spPr>
            <a:xfrm rot="-5400000">
              <a:off x="-501730" y="2443325"/>
              <a:ext cx="3145055" cy="260545"/>
            </a:xfrm>
            <a:custGeom>
              <a:rect b="b" l="l" r="r" t="t"/>
              <a:pathLst>
                <a:path extrusionOk="0" h="1323" w="16498">
                  <a:moveTo>
                    <a:pt x="672" y="0"/>
                  </a:moveTo>
                  <a:cubicBezTo>
                    <a:pt x="299" y="0"/>
                    <a:pt x="0" y="299"/>
                    <a:pt x="7" y="665"/>
                  </a:cubicBezTo>
                  <a:cubicBezTo>
                    <a:pt x="7" y="1031"/>
                    <a:pt x="306" y="1322"/>
                    <a:pt x="672" y="1322"/>
                  </a:cubicBezTo>
                  <a:lnTo>
                    <a:pt x="15833" y="1322"/>
                  </a:lnTo>
                  <a:cubicBezTo>
                    <a:pt x="16199" y="1322"/>
                    <a:pt x="16498" y="1024"/>
                    <a:pt x="16498" y="658"/>
                  </a:cubicBezTo>
                  <a:cubicBezTo>
                    <a:pt x="16491" y="292"/>
                    <a:pt x="16199" y="0"/>
                    <a:pt x="1583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4"/>
            <p:cNvSpPr/>
            <p:nvPr/>
          </p:nvSpPr>
          <p:spPr>
            <a:xfrm rot="-5400000">
              <a:off x="269842" y="3260716"/>
              <a:ext cx="1601867" cy="260552"/>
            </a:xfrm>
            <a:custGeom>
              <a:rect b="b" l="l" r="r" t="t"/>
              <a:pathLst>
                <a:path extrusionOk="0" h="1323" w="12389">
                  <a:moveTo>
                    <a:pt x="672" y="0"/>
                  </a:moveTo>
                  <a:cubicBezTo>
                    <a:pt x="299" y="0"/>
                    <a:pt x="0" y="299"/>
                    <a:pt x="7" y="665"/>
                  </a:cubicBezTo>
                  <a:cubicBezTo>
                    <a:pt x="7" y="1031"/>
                    <a:pt x="306" y="1322"/>
                    <a:pt x="672" y="1322"/>
                  </a:cubicBezTo>
                  <a:lnTo>
                    <a:pt x="12389" y="1322"/>
                  </a:lnTo>
                  <a:lnTo>
                    <a:pt x="123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4"/>
            <p:cNvSpPr/>
            <p:nvPr/>
          </p:nvSpPr>
          <p:spPr>
            <a:xfrm>
              <a:off x="605738" y="3393523"/>
              <a:ext cx="930101" cy="818752"/>
            </a:xfrm>
            <a:custGeom>
              <a:rect b="b" l="l" r="r" t="t"/>
              <a:pathLst>
                <a:path extrusionOk="0" h="3368" w="3826">
                  <a:moveTo>
                    <a:pt x="1917" y="1"/>
                  </a:moveTo>
                  <a:cubicBezTo>
                    <a:pt x="1697" y="1"/>
                    <a:pt x="1472" y="44"/>
                    <a:pt x="1255" y="136"/>
                  </a:cubicBezTo>
                  <a:cubicBezTo>
                    <a:pt x="401" y="496"/>
                    <a:pt x="1" y="1486"/>
                    <a:pt x="367" y="2340"/>
                  </a:cubicBezTo>
                  <a:cubicBezTo>
                    <a:pt x="637" y="2982"/>
                    <a:pt x="1262" y="3367"/>
                    <a:pt x="1919" y="3367"/>
                  </a:cubicBezTo>
                  <a:cubicBezTo>
                    <a:pt x="2137" y="3367"/>
                    <a:pt x="2358" y="3325"/>
                    <a:pt x="2571" y="3235"/>
                  </a:cubicBezTo>
                  <a:cubicBezTo>
                    <a:pt x="3425" y="2869"/>
                    <a:pt x="3825" y="1886"/>
                    <a:pt x="3466" y="1025"/>
                  </a:cubicBezTo>
                  <a:cubicBezTo>
                    <a:pt x="3192" y="386"/>
                    <a:pt x="2573" y="1"/>
                    <a:pt x="1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869" name="Google Shape;1869;p24"/>
            <p:cNvCxnSpPr/>
            <p:nvPr/>
          </p:nvCxnSpPr>
          <p:spPr>
            <a:xfrm rot="10800000">
              <a:off x="940537" y="1447089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0" name="Google Shape;1870;p24"/>
            <p:cNvCxnSpPr/>
            <p:nvPr/>
          </p:nvCxnSpPr>
          <p:spPr>
            <a:xfrm rot="10800000">
              <a:off x="940537" y="3322200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1" name="Google Shape;1871;p24"/>
            <p:cNvCxnSpPr/>
            <p:nvPr/>
          </p:nvCxnSpPr>
          <p:spPr>
            <a:xfrm rot="10800000">
              <a:off x="940537" y="3087811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2" name="Google Shape;1872;p24"/>
            <p:cNvCxnSpPr/>
            <p:nvPr/>
          </p:nvCxnSpPr>
          <p:spPr>
            <a:xfrm rot="10800000">
              <a:off x="940537" y="2853422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3" name="Google Shape;1873;p24"/>
            <p:cNvCxnSpPr/>
            <p:nvPr/>
          </p:nvCxnSpPr>
          <p:spPr>
            <a:xfrm rot="10800000">
              <a:off x="940537" y="2619033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4" name="Google Shape;1874;p24"/>
            <p:cNvCxnSpPr/>
            <p:nvPr/>
          </p:nvCxnSpPr>
          <p:spPr>
            <a:xfrm rot="10800000">
              <a:off x="940537" y="2384644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5" name="Google Shape;1875;p24"/>
            <p:cNvCxnSpPr/>
            <p:nvPr/>
          </p:nvCxnSpPr>
          <p:spPr>
            <a:xfrm rot="10800000">
              <a:off x="940537" y="2150256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6" name="Google Shape;1876;p24"/>
            <p:cNvCxnSpPr/>
            <p:nvPr/>
          </p:nvCxnSpPr>
          <p:spPr>
            <a:xfrm rot="10800000">
              <a:off x="940537" y="1915867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7" name="Google Shape;1877;p24"/>
            <p:cNvCxnSpPr/>
            <p:nvPr/>
          </p:nvCxnSpPr>
          <p:spPr>
            <a:xfrm rot="10800000">
              <a:off x="940537" y="1681478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8" name="Google Shape;1878;p24"/>
            <p:cNvCxnSpPr/>
            <p:nvPr/>
          </p:nvCxnSpPr>
          <p:spPr>
            <a:xfrm rot="10800000">
              <a:off x="940537" y="1212700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79" name="Google Shape;1879;p24"/>
            <p:cNvSpPr/>
            <p:nvPr/>
          </p:nvSpPr>
          <p:spPr>
            <a:xfrm rot="8695593">
              <a:off x="891025" y="3632715"/>
              <a:ext cx="359523" cy="355125"/>
            </a:xfrm>
            <a:custGeom>
              <a:rect b="b" l="l" r="r" t="t"/>
              <a:pathLst>
                <a:path extrusionOk="0" h="1703" w="1724">
                  <a:moveTo>
                    <a:pt x="750" y="0"/>
                  </a:moveTo>
                  <a:cubicBezTo>
                    <a:pt x="629" y="0"/>
                    <a:pt x="509" y="26"/>
                    <a:pt x="399" y="80"/>
                  </a:cubicBezTo>
                  <a:cubicBezTo>
                    <a:pt x="442" y="85"/>
                    <a:pt x="486" y="96"/>
                    <a:pt x="524" y="113"/>
                  </a:cubicBezTo>
                  <a:cubicBezTo>
                    <a:pt x="1198" y="361"/>
                    <a:pt x="919" y="1322"/>
                    <a:pt x="314" y="1322"/>
                  </a:cubicBezTo>
                  <a:cubicBezTo>
                    <a:pt x="243" y="1322"/>
                    <a:pt x="167" y="1309"/>
                    <a:pt x="88" y="1280"/>
                  </a:cubicBezTo>
                  <a:cubicBezTo>
                    <a:pt x="60" y="1263"/>
                    <a:pt x="28" y="1252"/>
                    <a:pt x="0" y="1236"/>
                  </a:cubicBezTo>
                  <a:lnTo>
                    <a:pt x="0" y="1236"/>
                  </a:lnTo>
                  <a:cubicBezTo>
                    <a:pt x="93" y="1422"/>
                    <a:pt x="257" y="1569"/>
                    <a:pt x="453" y="1645"/>
                  </a:cubicBezTo>
                  <a:cubicBezTo>
                    <a:pt x="554" y="1684"/>
                    <a:pt x="658" y="1702"/>
                    <a:pt x="761" y="1702"/>
                  </a:cubicBezTo>
                  <a:cubicBezTo>
                    <a:pt x="1105" y="1702"/>
                    <a:pt x="1429" y="1494"/>
                    <a:pt x="1555" y="1149"/>
                  </a:cubicBezTo>
                  <a:cubicBezTo>
                    <a:pt x="1724" y="707"/>
                    <a:pt x="1489" y="211"/>
                    <a:pt x="1048" y="53"/>
                  </a:cubicBezTo>
                  <a:cubicBezTo>
                    <a:pt x="951" y="18"/>
                    <a:pt x="850" y="0"/>
                    <a:pt x="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4"/>
            <p:cNvSpPr txBox="1"/>
            <p:nvPr/>
          </p:nvSpPr>
          <p:spPr>
            <a:xfrm>
              <a:off x="500500" y="3222188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0</a:t>
              </a: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1" name="Google Shape;1881;p24"/>
            <p:cNvSpPr txBox="1"/>
            <p:nvPr/>
          </p:nvSpPr>
          <p:spPr>
            <a:xfrm>
              <a:off x="500500" y="2984686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2" name="Google Shape;1882;p24"/>
            <p:cNvSpPr txBox="1"/>
            <p:nvPr/>
          </p:nvSpPr>
          <p:spPr>
            <a:xfrm>
              <a:off x="500500" y="2747185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10º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3" name="Google Shape;1883;p24"/>
            <p:cNvSpPr txBox="1"/>
            <p:nvPr/>
          </p:nvSpPr>
          <p:spPr>
            <a:xfrm>
              <a:off x="500500" y="2509683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15</a:t>
              </a: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4" name="Google Shape;1884;p24"/>
            <p:cNvSpPr txBox="1"/>
            <p:nvPr/>
          </p:nvSpPr>
          <p:spPr>
            <a:xfrm>
              <a:off x="500500" y="2272182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20</a:t>
              </a: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5" name="Google Shape;1885;p24"/>
            <p:cNvSpPr txBox="1"/>
            <p:nvPr/>
          </p:nvSpPr>
          <p:spPr>
            <a:xfrm>
              <a:off x="500500" y="2034681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25</a:t>
              </a: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6" name="Google Shape;1886;p24"/>
            <p:cNvSpPr txBox="1"/>
            <p:nvPr/>
          </p:nvSpPr>
          <p:spPr>
            <a:xfrm>
              <a:off x="500500" y="1797179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30</a:t>
              </a: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7" name="Google Shape;1887;p24"/>
            <p:cNvSpPr txBox="1"/>
            <p:nvPr/>
          </p:nvSpPr>
          <p:spPr>
            <a:xfrm>
              <a:off x="500500" y="1559678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35</a:t>
              </a: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8" name="Google Shape;1888;p24"/>
            <p:cNvSpPr txBox="1"/>
            <p:nvPr/>
          </p:nvSpPr>
          <p:spPr>
            <a:xfrm>
              <a:off x="500500" y="1322176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40</a:t>
              </a: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9" name="Google Shape;1889;p24"/>
            <p:cNvSpPr txBox="1"/>
            <p:nvPr/>
          </p:nvSpPr>
          <p:spPr>
            <a:xfrm>
              <a:off x="500500" y="1084675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4</a:t>
              </a: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5º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90" name="Google Shape;1890;p24"/>
          <p:cNvGrpSpPr/>
          <p:nvPr/>
        </p:nvGrpSpPr>
        <p:grpSpPr>
          <a:xfrm>
            <a:off x="2788462" y="3984450"/>
            <a:ext cx="1382988" cy="283500"/>
            <a:chOff x="1698362" y="3984450"/>
            <a:chExt cx="1382988" cy="283500"/>
          </a:xfrm>
        </p:grpSpPr>
        <p:sp>
          <p:nvSpPr>
            <p:cNvPr id="1891" name="Google Shape;1891;p24"/>
            <p:cNvSpPr txBox="1"/>
            <p:nvPr/>
          </p:nvSpPr>
          <p:spPr>
            <a:xfrm>
              <a:off x="1698362" y="3984450"/>
              <a:ext cx="452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1º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2" name="Google Shape;1892;p24"/>
            <p:cNvSpPr txBox="1"/>
            <p:nvPr/>
          </p:nvSpPr>
          <p:spPr>
            <a:xfrm>
              <a:off x="2163799" y="3984450"/>
              <a:ext cx="452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10º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3" name="Google Shape;1893;p24"/>
            <p:cNvSpPr txBox="1"/>
            <p:nvPr/>
          </p:nvSpPr>
          <p:spPr>
            <a:xfrm>
              <a:off x="2629249" y="3984450"/>
              <a:ext cx="4521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15</a:t>
              </a: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º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94" name="Google Shape;1894;p24"/>
          <p:cNvGrpSpPr/>
          <p:nvPr/>
        </p:nvGrpSpPr>
        <p:grpSpPr>
          <a:xfrm>
            <a:off x="7633262" y="1001070"/>
            <a:ext cx="1047413" cy="3211206"/>
            <a:chOff x="7478962" y="1001070"/>
            <a:chExt cx="1047413" cy="3211206"/>
          </a:xfrm>
        </p:grpSpPr>
        <p:sp>
          <p:nvSpPr>
            <p:cNvPr id="1895" name="Google Shape;1895;p24"/>
            <p:cNvSpPr/>
            <p:nvPr/>
          </p:nvSpPr>
          <p:spPr>
            <a:xfrm rot="-5400000">
              <a:off x="6371500" y="2443325"/>
              <a:ext cx="3145055" cy="260545"/>
            </a:xfrm>
            <a:custGeom>
              <a:rect b="b" l="l" r="r" t="t"/>
              <a:pathLst>
                <a:path extrusionOk="0" h="1323" w="16498">
                  <a:moveTo>
                    <a:pt x="672" y="0"/>
                  </a:moveTo>
                  <a:cubicBezTo>
                    <a:pt x="299" y="0"/>
                    <a:pt x="0" y="299"/>
                    <a:pt x="7" y="665"/>
                  </a:cubicBezTo>
                  <a:cubicBezTo>
                    <a:pt x="7" y="1031"/>
                    <a:pt x="306" y="1322"/>
                    <a:pt x="672" y="1322"/>
                  </a:cubicBezTo>
                  <a:lnTo>
                    <a:pt x="15833" y="1322"/>
                  </a:lnTo>
                  <a:cubicBezTo>
                    <a:pt x="16199" y="1322"/>
                    <a:pt x="16498" y="1024"/>
                    <a:pt x="16498" y="658"/>
                  </a:cubicBezTo>
                  <a:cubicBezTo>
                    <a:pt x="16491" y="292"/>
                    <a:pt x="16199" y="0"/>
                    <a:pt x="1583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4"/>
            <p:cNvSpPr/>
            <p:nvPr/>
          </p:nvSpPr>
          <p:spPr>
            <a:xfrm rot="-5400000">
              <a:off x="6576634" y="2694260"/>
              <a:ext cx="2734779" cy="260552"/>
            </a:xfrm>
            <a:custGeom>
              <a:rect b="b" l="l" r="r" t="t"/>
              <a:pathLst>
                <a:path extrusionOk="0" h="1323" w="12389">
                  <a:moveTo>
                    <a:pt x="672" y="0"/>
                  </a:moveTo>
                  <a:cubicBezTo>
                    <a:pt x="299" y="0"/>
                    <a:pt x="0" y="299"/>
                    <a:pt x="7" y="665"/>
                  </a:cubicBezTo>
                  <a:cubicBezTo>
                    <a:pt x="7" y="1031"/>
                    <a:pt x="306" y="1322"/>
                    <a:pt x="672" y="1322"/>
                  </a:cubicBezTo>
                  <a:lnTo>
                    <a:pt x="12389" y="1322"/>
                  </a:lnTo>
                  <a:lnTo>
                    <a:pt x="123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4"/>
            <p:cNvSpPr/>
            <p:nvPr/>
          </p:nvSpPr>
          <p:spPr>
            <a:xfrm>
              <a:off x="7478962" y="3393523"/>
              <a:ext cx="930101" cy="818752"/>
            </a:xfrm>
            <a:custGeom>
              <a:rect b="b" l="l" r="r" t="t"/>
              <a:pathLst>
                <a:path extrusionOk="0" h="3368" w="3826">
                  <a:moveTo>
                    <a:pt x="1917" y="1"/>
                  </a:moveTo>
                  <a:cubicBezTo>
                    <a:pt x="1697" y="1"/>
                    <a:pt x="1472" y="44"/>
                    <a:pt x="1255" y="136"/>
                  </a:cubicBezTo>
                  <a:cubicBezTo>
                    <a:pt x="401" y="496"/>
                    <a:pt x="1" y="1486"/>
                    <a:pt x="367" y="2340"/>
                  </a:cubicBezTo>
                  <a:cubicBezTo>
                    <a:pt x="637" y="2982"/>
                    <a:pt x="1262" y="3367"/>
                    <a:pt x="1919" y="3367"/>
                  </a:cubicBezTo>
                  <a:cubicBezTo>
                    <a:pt x="2137" y="3367"/>
                    <a:pt x="2358" y="3325"/>
                    <a:pt x="2571" y="3235"/>
                  </a:cubicBezTo>
                  <a:cubicBezTo>
                    <a:pt x="3425" y="2869"/>
                    <a:pt x="3825" y="1886"/>
                    <a:pt x="3466" y="1025"/>
                  </a:cubicBezTo>
                  <a:cubicBezTo>
                    <a:pt x="3192" y="386"/>
                    <a:pt x="2573" y="1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898" name="Google Shape;1898;p24"/>
            <p:cNvCxnSpPr/>
            <p:nvPr/>
          </p:nvCxnSpPr>
          <p:spPr>
            <a:xfrm rot="10800000">
              <a:off x="7954286" y="1447089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9" name="Google Shape;1899;p24"/>
            <p:cNvCxnSpPr/>
            <p:nvPr/>
          </p:nvCxnSpPr>
          <p:spPr>
            <a:xfrm rot="10800000">
              <a:off x="7954286" y="3322200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0" name="Google Shape;1900;p24"/>
            <p:cNvCxnSpPr/>
            <p:nvPr/>
          </p:nvCxnSpPr>
          <p:spPr>
            <a:xfrm rot="10800000">
              <a:off x="7954286" y="3087811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1" name="Google Shape;1901;p24"/>
            <p:cNvCxnSpPr/>
            <p:nvPr/>
          </p:nvCxnSpPr>
          <p:spPr>
            <a:xfrm rot="10800000">
              <a:off x="7954286" y="2853422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2" name="Google Shape;1902;p24"/>
            <p:cNvCxnSpPr/>
            <p:nvPr/>
          </p:nvCxnSpPr>
          <p:spPr>
            <a:xfrm rot="10800000">
              <a:off x="7954286" y="2619033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3" name="Google Shape;1903;p24"/>
            <p:cNvCxnSpPr/>
            <p:nvPr/>
          </p:nvCxnSpPr>
          <p:spPr>
            <a:xfrm rot="10800000">
              <a:off x="7954286" y="2384644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4" name="Google Shape;1904;p24"/>
            <p:cNvCxnSpPr/>
            <p:nvPr/>
          </p:nvCxnSpPr>
          <p:spPr>
            <a:xfrm rot="10800000">
              <a:off x="7954286" y="2150256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5" name="Google Shape;1905;p24"/>
            <p:cNvCxnSpPr/>
            <p:nvPr/>
          </p:nvCxnSpPr>
          <p:spPr>
            <a:xfrm rot="10800000">
              <a:off x="7954286" y="1915867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6" name="Google Shape;1906;p24"/>
            <p:cNvCxnSpPr/>
            <p:nvPr/>
          </p:nvCxnSpPr>
          <p:spPr>
            <a:xfrm rot="10800000">
              <a:off x="7954286" y="1681478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7" name="Google Shape;1907;p24"/>
            <p:cNvCxnSpPr/>
            <p:nvPr/>
          </p:nvCxnSpPr>
          <p:spPr>
            <a:xfrm rot="10800000">
              <a:off x="7954286" y="1212700"/>
              <a:ext cx="120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08" name="Google Shape;1908;p24"/>
            <p:cNvSpPr/>
            <p:nvPr/>
          </p:nvSpPr>
          <p:spPr>
            <a:xfrm>
              <a:off x="7692748" y="3559138"/>
              <a:ext cx="502533" cy="502291"/>
            </a:xfrm>
            <a:custGeom>
              <a:rect b="b" l="l" r="r" t="t"/>
              <a:pathLst>
                <a:path extrusionOk="0" h="11820" w="11825">
                  <a:moveTo>
                    <a:pt x="5912" y="1"/>
                  </a:moveTo>
                  <a:cubicBezTo>
                    <a:pt x="5596" y="940"/>
                    <a:pt x="5288" y="1400"/>
                    <a:pt x="4882" y="1400"/>
                  </a:cubicBezTo>
                  <a:cubicBezTo>
                    <a:pt x="4546" y="1400"/>
                    <a:pt x="4142" y="1085"/>
                    <a:pt x="3611" y="464"/>
                  </a:cubicBezTo>
                  <a:lnTo>
                    <a:pt x="3611" y="464"/>
                  </a:lnTo>
                  <a:cubicBezTo>
                    <a:pt x="3721" y="1635"/>
                    <a:pt x="3567" y="2172"/>
                    <a:pt x="3004" y="2172"/>
                  </a:cubicBezTo>
                  <a:cubicBezTo>
                    <a:pt x="2704" y="2172"/>
                    <a:pt x="2288" y="2020"/>
                    <a:pt x="1735" y="1730"/>
                  </a:cubicBezTo>
                  <a:lnTo>
                    <a:pt x="1735" y="1730"/>
                  </a:lnTo>
                  <a:cubicBezTo>
                    <a:pt x="2464" y="3121"/>
                    <a:pt x="2318" y="3643"/>
                    <a:pt x="1072" y="3643"/>
                  </a:cubicBezTo>
                  <a:cubicBezTo>
                    <a:pt x="892" y="3643"/>
                    <a:pt x="690" y="3632"/>
                    <a:pt x="464" y="3611"/>
                  </a:cubicBezTo>
                  <a:lnTo>
                    <a:pt x="464" y="3611"/>
                  </a:lnTo>
                  <a:cubicBezTo>
                    <a:pt x="1838" y="4778"/>
                    <a:pt x="1718" y="5329"/>
                    <a:pt x="0" y="5913"/>
                  </a:cubicBezTo>
                  <a:cubicBezTo>
                    <a:pt x="1718" y="6491"/>
                    <a:pt x="1838" y="7042"/>
                    <a:pt x="464" y="8209"/>
                  </a:cubicBezTo>
                  <a:cubicBezTo>
                    <a:pt x="690" y="8188"/>
                    <a:pt x="892" y="8177"/>
                    <a:pt x="1072" y="8177"/>
                  </a:cubicBezTo>
                  <a:cubicBezTo>
                    <a:pt x="2318" y="8177"/>
                    <a:pt x="2464" y="8698"/>
                    <a:pt x="1735" y="10090"/>
                  </a:cubicBezTo>
                  <a:cubicBezTo>
                    <a:pt x="2288" y="9800"/>
                    <a:pt x="2704" y="9648"/>
                    <a:pt x="3004" y="9648"/>
                  </a:cubicBezTo>
                  <a:cubicBezTo>
                    <a:pt x="3567" y="9648"/>
                    <a:pt x="3721" y="10185"/>
                    <a:pt x="3611" y="11356"/>
                  </a:cubicBezTo>
                  <a:cubicBezTo>
                    <a:pt x="4142" y="10735"/>
                    <a:pt x="4546" y="10420"/>
                    <a:pt x="4882" y="10420"/>
                  </a:cubicBezTo>
                  <a:cubicBezTo>
                    <a:pt x="5288" y="10420"/>
                    <a:pt x="5596" y="10880"/>
                    <a:pt x="5912" y="11819"/>
                  </a:cubicBezTo>
                  <a:cubicBezTo>
                    <a:pt x="6228" y="10880"/>
                    <a:pt x="6536" y="10420"/>
                    <a:pt x="6942" y="10420"/>
                  </a:cubicBezTo>
                  <a:cubicBezTo>
                    <a:pt x="7279" y="10420"/>
                    <a:pt x="7683" y="10735"/>
                    <a:pt x="8214" y="11356"/>
                  </a:cubicBezTo>
                  <a:cubicBezTo>
                    <a:pt x="8103" y="10185"/>
                    <a:pt x="8258" y="9648"/>
                    <a:pt x="8821" y="9648"/>
                  </a:cubicBezTo>
                  <a:cubicBezTo>
                    <a:pt x="9121" y="9648"/>
                    <a:pt x="9536" y="9800"/>
                    <a:pt x="10090" y="10090"/>
                  </a:cubicBezTo>
                  <a:cubicBezTo>
                    <a:pt x="9361" y="8698"/>
                    <a:pt x="9502" y="8177"/>
                    <a:pt x="10747" y="8177"/>
                  </a:cubicBezTo>
                  <a:cubicBezTo>
                    <a:pt x="10927" y="8177"/>
                    <a:pt x="11129" y="8188"/>
                    <a:pt x="11355" y="8209"/>
                  </a:cubicBezTo>
                  <a:cubicBezTo>
                    <a:pt x="9986" y="7042"/>
                    <a:pt x="10106" y="6491"/>
                    <a:pt x="11824" y="5913"/>
                  </a:cubicBezTo>
                  <a:cubicBezTo>
                    <a:pt x="10106" y="5329"/>
                    <a:pt x="9986" y="4778"/>
                    <a:pt x="11355" y="3611"/>
                  </a:cubicBezTo>
                  <a:lnTo>
                    <a:pt x="11355" y="3611"/>
                  </a:lnTo>
                  <a:cubicBezTo>
                    <a:pt x="11129" y="3632"/>
                    <a:pt x="10927" y="3643"/>
                    <a:pt x="10747" y="3643"/>
                  </a:cubicBezTo>
                  <a:cubicBezTo>
                    <a:pt x="9502" y="3643"/>
                    <a:pt x="9361" y="3121"/>
                    <a:pt x="10090" y="1730"/>
                  </a:cubicBezTo>
                  <a:lnTo>
                    <a:pt x="10090" y="1730"/>
                  </a:lnTo>
                  <a:cubicBezTo>
                    <a:pt x="9536" y="2020"/>
                    <a:pt x="9121" y="2172"/>
                    <a:pt x="8821" y="2172"/>
                  </a:cubicBezTo>
                  <a:cubicBezTo>
                    <a:pt x="8258" y="2172"/>
                    <a:pt x="8103" y="1635"/>
                    <a:pt x="8214" y="464"/>
                  </a:cubicBezTo>
                  <a:lnTo>
                    <a:pt x="8214" y="464"/>
                  </a:lnTo>
                  <a:cubicBezTo>
                    <a:pt x="7683" y="1085"/>
                    <a:pt x="7279" y="1400"/>
                    <a:pt x="6942" y="1400"/>
                  </a:cubicBezTo>
                  <a:cubicBezTo>
                    <a:pt x="6536" y="1400"/>
                    <a:pt x="6228" y="940"/>
                    <a:pt x="5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4"/>
            <p:cNvSpPr/>
            <p:nvPr/>
          </p:nvSpPr>
          <p:spPr>
            <a:xfrm>
              <a:off x="7747962" y="3627738"/>
              <a:ext cx="379460" cy="365075"/>
            </a:xfrm>
            <a:custGeom>
              <a:rect b="b" l="l" r="r" t="t"/>
              <a:pathLst>
                <a:path extrusionOk="0" h="8591" w="8929">
                  <a:moveTo>
                    <a:pt x="4636" y="416"/>
                  </a:moveTo>
                  <a:lnTo>
                    <a:pt x="4636" y="421"/>
                  </a:lnTo>
                  <a:cubicBezTo>
                    <a:pt x="6774" y="421"/>
                    <a:pt x="8509" y="2155"/>
                    <a:pt x="8514" y="4293"/>
                  </a:cubicBezTo>
                  <a:cubicBezTo>
                    <a:pt x="8514" y="5864"/>
                    <a:pt x="7570" y="7276"/>
                    <a:pt x="6120" y="7876"/>
                  </a:cubicBezTo>
                  <a:cubicBezTo>
                    <a:pt x="5638" y="8076"/>
                    <a:pt x="5133" y="8173"/>
                    <a:pt x="4631" y="8173"/>
                  </a:cubicBezTo>
                  <a:cubicBezTo>
                    <a:pt x="3623" y="8173"/>
                    <a:pt x="2633" y="7780"/>
                    <a:pt x="1893" y="7037"/>
                  </a:cubicBezTo>
                  <a:cubicBezTo>
                    <a:pt x="780" y="5929"/>
                    <a:pt x="453" y="4261"/>
                    <a:pt x="1053" y="2810"/>
                  </a:cubicBezTo>
                  <a:cubicBezTo>
                    <a:pt x="1653" y="1359"/>
                    <a:pt x="3066" y="416"/>
                    <a:pt x="4636" y="416"/>
                  </a:cubicBezTo>
                  <a:close/>
                  <a:moveTo>
                    <a:pt x="4634" y="0"/>
                  </a:moveTo>
                  <a:cubicBezTo>
                    <a:pt x="3517" y="0"/>
                    <a:pt x="2419" y="437"/>
                    <a:pt x="1598" y="1261"/>
                  </a:cubicBezTo>
                  <a:cubicBezTo>
                    <a:pt x="371" y="2488"/>
                    <a:pt x="0" y="4337"/>
                    <a:pt x="666" y="5940"/>
                  </a:cubicBezTo>
                  <a:cubicBezTo>
                    <a:pt x="1331" y="7544"/>
                    <a:pt x="2896" y="8591"/>
                    <a:pt x="4636" y="8591"/>
                  </a:cubicBezTo>
                  <a:cubicBezTo>
                    <a:pt x="7009" y="8585"/>
                    <a:pt x="8928" y="6666"/>
                    <a:pt x="8928" y="4299"/>
                  </a:cubicBezTo>
                  <a:cubicBezTo>
                    <a:pt x="8928" y="2559"/>
                    <a:pt x="7887" y="994"/>
                    <a:pt x="6278" y="328"/>
                  </a:cubicBezTo>
                  <a:cubicBezTo>
                    <a:pt x="5746" y="108"/>
                    <a:pt x="5188" y="0"/>
                    <a:pt x="4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4"/>
            <p:cNvSpPr txBox="1"/>
            <p:nvPr/>
          </p:nvSpPr>
          <p:spPr>
            <a:xfrm>
              <a:off x="8074275" y="3222188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0º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1" name="Google Shape;1911;p24"/>
            <p:cNvSpPr txBox="1"/>
            <p:nvPr/>
          </p:nvSpPr>
          <p:spPr>
            <a:xfrm>
              <a:off x="8074275" y="2984686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5º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2" name="Google Shape;1912;p24"/>
            <p:cNvSpPr txBox="1"/>
            <p:nvPr/>
          </p:nvSpPr>
          <p:spPr>
            <a:xfrm>
              <a:off x="8074275" y="2747185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10º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3" name="Google Shape;1913;p24"/>
            <p:cNvSpPr txBox="1"/>
            <p:nvPr/>
          </p:nvSpPr>
          <p:spPr>
            <a:xfrm>
              <a:off x="8074275" y="2509683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15º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4" name="Google Shape;1914;p24"/>
            <p:cNvSpPr txBox="1"/>
            <p:nvPr/>
          </p:nvSpPr>
          <p:spPr>
            <a:xfrm>
              <a:off x="8074275" y="2272182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20º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5" name="Google Shape;1915;p24"/>
            <p:cNvSpPr txBox="1"/>
            <p:nvPr/>
          </p:nvSpPr>
          <p:spPr>
            <a:xfrm>
              <a:off x="8074275" y="2034681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25º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6" name="Google Shape;1916;p24"/>
            <p:cNvSpPr txBox="1"/>
            <p:nvPr/>
          </p:nvSpPr>
          <p:spPr>
            <a:xfrm>
              <a:off x="8074275" y="1797179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30º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7" name="Google Shape;1917;p24"/>
            <p:cNvSpPr txBox="1"/>
            <p:nvPr/>
          </p:nvSpPr>
          <p:spPr>
            <a:xfrm>
              <a:off x="8074275" y="1559678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35º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8" name="Google Shape;1918;p24"/>
            <p:cNvSpPr txBox="1"/>
            <p:nvPr/>
          </p:nvSpPr>
          <p:spPr>
            <a:xfrm>
              <a:off x="8074275" y="1322176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40º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9" name="Google Shape;1919;p24"/>
            <p:cNvSpPr txBox="1"/>
            <p:nvPr/>
          </p:nvSpPr>
          <p:spPr>
            <a:xfrm>
              <a:off x="8074275" y="1084675"/>
              <a:ext cx="4521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Roboto"/>
                  <a:ea typeface="Roboto"/>
                  <a:cs typeface="Roboto"/>
                  <a:sym typeface="Roboto"/>
                </a:rPr>
                <a:t>45º</a:t>
              </a:r>
              <a:endParaRPr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20" name="Google Shape;1920;p24"/>
          <p:cNvSpPr txBox="1"/>
          <p:nvPr>
            <p:ph idx="4294967295" type="subTitle"/>
          </p:nvPr>
        </p:nvSpPr>
        <p:spPr>
          <a:xfrm>
            <a:off x="665000" y="4404125"/>
            <a:ext cx="7814100" cy="2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To</a:t>
            </a:r>
            <a:r>
              <a:rPr lang="en" sz="1000"/>
              <a:t> modify these graphs, click on them, follow the link, change the </a:t>
            </a:r>
            <a:r>
              <a:rPr lang="en" sz="1000"/>
              <a:t>data</a:t>
            </a:r>
            <a:r>
              <a:rPr lang="en" sz="1000"/>
              <a:t> and paste the new graphs here</a:t>
            </a:r>
            <a:endParaRPr sz="1000"/>
          </a:p>
        </p:txBody>
      </p:sp>
      <p:grpSp>
        <p:nvGrpSpPr>
          <p:cNvPr id="1921" name="Google Shape;1921;p24"/>
          <p:cNvGrpSpPr/>
          <p:nvPr/>
        </p:nvGrpSpPr>
        <p:grpSpPr>
          <a:xfrm>
            <a:off x="6576061" y="2117501"/>
            <a:ext cx="815100" cy="2157212"/>
            <a:chOff x="6576061" y="2117501"/>
            <a:chExt cx="815100" cy="2157212"/>
          </a:xfrm>
        </p:grpSpPr>
        <p:sp>
          <p:nvSpPr>
            <p:cNvPr id="1922" name="Google Shape;1922;p24"/>
            <p:cNvSpPr/>
            <p:nvPr/>
          </p:nvSpPr>
          <p:spPr>
            <a:xfrm flipH="1">
              <a:off x="6616924" y="2117501"/>
              <a:ext cx="733500" cy="733500"/>
            </a:xfrm>
            <a:prstGeom prst="donut">
              <a:avLst>
                <a:gd fmla="val 17838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4"/>
            <p:cNvSpPr/>
            <p:nvPr/>
          </p:nvSpPr>
          <p:spPr>
            <a:xfrm flipH="1">
              <a:off x="6615724" y="2117501"/>
              <a:ext cx="733500" cy="733500"/>
            </a:xfrm>
            <a:prstGeom prst="blockArc">
              <a:avLst>
                <a:gd fmla="val 10735856" name="adj1"/>
                <a:gd fmla="val 16217845" name="adj2"/>
                <a:gd fmla="val 17899" name="adj3"/>
              </a:avLst>
            </a:prstGeom>
            <a:solidFill>
              <a:srgbClr val="E17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4"/>
            <p:cNvSpPr txBox="1"/>
            <p:nvPr/>
          </p:nvSpPr>
          <p:spPr>
            <a:xfrm>
              <a:off x="6657410" y="2309813"/>
              <a:ext cx="652800" cy="34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25%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5" name="Google Shape;1925;p24"/>
            <p:cNvSpPr/>
            <p:nvPr/>
          </p:nvSpPr>
          <p:spPr>
            <a:xfrm flipH="1">
              <a:off x="6615675" y="3227650"/>
              <a:ext cx="733500" cy="733500"/>
            </a:xfrm>
            <a:prstGeom prst="donut">
              <a:avLst>
                <a:gd fmla="val 17838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24"/>
            <p:cNvSpPr/>
            <p:nvPr/>
          </p:nvSpPr>
          <p:spPr>
            <a:xfrm flipH="1">
              <a:off x="6616875" y="3227650"/>
              <a:ext cx="733500" cy="733500"/>
            </a:xfrm>
            <a:prstGeom prst="blockArc">
              <a:avLst>
                <a:gd fmla="val 17938711" name="adj1"/>
                <a:gd fmla="val 16217845" name="adj2"/>
                <a:gd fmla="val 17899" name="adj3"/>
              </a:avLst>
            </a:prstGeom>
            <a:solidFill>
              <a:srgbClr val="E171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24"/>
            <p:cNvSpPr txBox="1"/>
            <p:nvPr/>
          </p:nvSpPr>
          <p:spPr>
            <a:xfrm>
              <a:off x="6657452" y="3419937"/>
              <a:ext cx="652500" cy="34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97%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8" name="Google Shape;1928;p24"/>
            <p:cNvSpPr txBox="1"/>
            <p:nvPr/>
          </p:nvSpPr>
          <p:spPr>
            <a:xfrm>
              <a:off x="6576061" y="2851000"/>
              <a:ext cx="815100" cy="3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9" name="Google Shape;1929;p24"/>
            <p:cNvSpPr txBox="1"/>
            <p:nvPr/>
          </p:nvSpPr>
          <p:spPr>
            <a:xfrm>
              <a:off x="6576061" y="3970213"/>
              <a:ext cx="815100" cy="3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0" name="Google Shape;1930;p24"/>
          <p:cNvGrpSpPr/>
          <p:nvPr/>
        </p:nvGrpSpPr>
        <p:grpSpPr>
          <a:xfrm>
            <a:off x="1751211" y="2117636"/>
            <a:ext cx="815100" cy="2157077"/>
            <a:chOff x="3334386" y="2117636"/>
            <a:chExt cx="815100" cy="2157077"/>
          </a:xfrm>
        </p:grpSpPr>
        <p:sp>
          <p:nvSpPr>
            <p:cNvPr id="1931" name="Google Shape;1931;p24"/>
            <p:cNvSpPr txBox="1"/>
            <p:nvPr/>
          </p:nvSpPr>
          <p:spPr>
            <a:xfrm>
              <a:off x="3415536" y="2309907"/>
              <a:ext cx="652500" cy="34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0%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2" name="Google Shape;1932;p24"/>
            <p:cNvSpPr txBox="1"/>
            <p:nvPr/>
          </p:nvSpPr>
          <p:spPr>
            <a:xfrm>
              <a:off x="3451462" y="3448011"/>
              <a:ext cx="5808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75%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933" name="Google Shape;1933;p24"/>
            <p:cNvGrpSpPr/>
            <p:nvPr/>
          </p:nvGrpSpPr>
          <p:grpSpPr>
            <a:xfrm flipH="1">
              <a:off x="3375184" y="2117636"/>
              <a:ext cx="733501" cy="733586"/>
              <a:chOff x="4049800" y="640400"/>
              <a:chExt cx="858900" cy="858900"/>
            </a:xfrm>
          </p:grpSpPr>
          <p:sp>
            <p:nvSpPr>
              <p:cNvPr id="1934" name="Google Shape;1934;p24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fmla="val 17838" name="adj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24"/>
              <p:cNvSpPr/>
              <p:nvPr/>
            </p:nvSpPr>
            <p:spPr>
              <a:xfrm>
                <a:off x="4049800" y="640400"/>
                <a:ext cx="858900" cy="858900"/>
              </a:xfrm>
              <a:prstGeom prst="blockArc">
                <a:avLst>
                  <a:gd fmla="val 5378171" name="adj1"/>
                  <a:gd fmla="val 16217845" name="adj2"/>
                  <a:gd fmla="val 17899" name="adj3"/>
                </a:avLst>
              </a:prstGeom>
              <a:solidFill>
                <a:srgbClr val="6F3E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6" name="Google Shape;1936;p24"/>
            <p:cNvGrpSpPr/>
            <p:nvPr/>
          </p:nvGrpSpPr>
          <p:grpSpPr>
            <a:xfrm flipH="1">
              <a:off x="3375184" y="3236535"/>
              <a:ext cx="733501" cy="733586"/>
              <a:chOff x="4049800" y="640400"/>
              <a:chExt cx="858900" cy="858900"/>
            </a:xfrm>
          </p:grpSpPr>
          <p:sp>
            <p:nvSpPr>
              <p:cNvPr id="1937" name="Google Shape;1937;p24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fmla="val 17838" name="adj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24"/>
              <p:cNvSpPr/>
              <p:nvPr/>
            </p:nvSpPr>
            <p:spPr>
              <a:xfrm>
                <a:off x="4049800" y="640400"/>
                <a:ext cx="858900" cy="858900"/>
              </a:xfrm>
              <a:prstGeom prst="blockArc">
                <a:avLst>
                  <a:gd fmla="val 81389" name="adj1"/>
                  <a:gd fmla="val 16217845" name="adj2"/>
                  <a:gd fmla="val 17899" name="adj3"/>
                </a:avLst>
              </a:prstGeom>
              <a:solidFill>
                <a:srgbClr val="6F3E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39" name="Google Shape;1939;p24"/>
            <p:cNvSpPr txBox="1"/>
            <p:nvPr/>
          </p:nvSpPr>
          <p:spPr>
            <a:xfrm>
              <a:off x="3334386" y="2851000"/>
              <a:ext cx="815100" cy="3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0" name="Google Shape;1940;p24"/>
            <p:cNvSpPr txBox="1"/>
            <p:nvPr/>
          </p:nvSpPr>
          <p:spPr>
            <a:xfrm>
              <a:off x="3334386" y="3970213"/>
              <a:ext cx="815100" cy="30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4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25"/>
          <p:cNvSpPr txBox="1"/>
          <p:nvPr>
            <p:ph type="title"/>
          </p:nvPr>
        </p:nvSpPr>
        <p:spPr>
          <a:xfrm>
            <a:off x="411250" y="236525"/>
            <a:ext cx="8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Daylight Infographics</a:t>
            </a:r>
            <a:endParaRPr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46" name="Google Shape;1946;p25"/>
          <p:cNvSpPr/>
          <p:nvPr/>
        </p:nvSpPr>
        <p:spPr>
          <a:xfrm>
            <a:off x="457200" y="1213077"/>
            <a:ext cx="4114806" cy="3446335"/>
          </a:xfrm>
          <a:prstGeom prst="rect">
            <a:avLst/>
          </a:prstGeom>
          <a:solidFill>
            <a:srgbClr val="E6CBD5">
              <a:alpha val="413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7" name="Google Shape;1947;p25"/>
          <p:cNvGrpSpPr/>
          <p:nvPr/>
        </p:nvGrpSpPr>
        <p:grpSpPr>
          <a:xfrm>
            <a:off x="826472" y="1574579"/>
            <a:ext cx="3366117" cy="1622872"/>
            <a:chOff x="1350775" y="1518448"/>
            <a:chExt cx="2867807" cy="1412453"/>
          </a:xfrm>
        </p:grpSpPr>
        <p:sp>
          <p:nvSpPr>
            <p:cNvPr id="1948" name="Google Shape;1948;p25"/>
            <p:cNvSpPr/>
            <p:nvPr/>
          </p:nvSpPr>
          <p:spPr>
            <a:xfrm>
              <a:off x="2653567" y="2283615"/>
              <a:ext cx="262217" cy="115031"/>
            </a:xfrm>
            <a:custGeom>
              <a:rect b="b" l="l" r="r" t="t"/>
              <a:pathLst>
                <a:path extrusionOk="0" h="1735" w="3955">
                  <a:moveTo>
                    <a:pt x="955" y="0"/>
                  </a:moveTo>
                  <a:lnTo>
                    <a:pt x="3000" y="0"/>
                  </a:lnTo>
                  <a:lnTo>
                    <a:pt x="3954" y="1735"/>
                  </a:lnTo>
                  <a:lnTo>
                    <a:pt x="0" y="1735"/>
                  </a:lnTo>
                  <a:close/>
                </a:path>
              </a:pathLst>
            </a:custGeom>
            <a:solidFill>
              <a:srgbClr val="627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25"/>
            <p:cNvSpPr/>
            <p:nvPr/>
          </p:nvSpPr>
          <p:spPr>
            <a:xfrm>
              <a:off x="2668020" y="2283615"/>
              <a:ext cx="233310" cy="88643"/>
            </a:xfrm>
            <a:custGeom>
              <a:rect b="b" l="l" r="r" t="t"/>
              <a:pathLst>
                <a:path extrusionOk="0" h="1337" w="3519">
                  <a:moveTo>
                    <a:pt x="737" y="0"/>
                  </a:moveTo>
                  <a:lnTo>
                    <a:pt x="2782" y="0"/>
                  </a:lnTo>
                  <a:lnTo>
                    <a:pt x="3518" y="1336"/>
                  </a:lnTo>
                  <a:lnTo>
                    <a:pt x="1" y="1336"/>
                  </a:lnTo>
                  <a:close/>
                </a:path>
              </a:pathLst>
            </a:custGeom>
            <a:solidFill>
              <a:srgbClr val="4C62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5"/>
            <p:cNvSpPr/>
            <p:nvPr/>
          </p:nvSpPr>
          <p:spPr>
            <a:xfrm>
              <a:off x="2679623" y="2283615"/>
              <a:ext cx="210503" cy="67692"/>
            </a:xfrm>
            <a:custGeom>
              <a:rect b="b" l="l" r="r" t="t"/>
              <a:pathLst>
                <a:path extrusionOk="0" h="1021" w="3175">
                  <a:moveTo>
                    <a:pt x="562" y="0"/>
                  </a:moveTo>
                  <a:lnTo>
                    <a:pt x="2607" y="0"/>
                  </a:lnTo>
                  <a:lnTo>
                    <a:pt x="3174" y="1020"/>
                  </a:lnTo>
                  <a:lnTo>
                    <a:pt x="0" y="1020"/>
                  </a:lnTo>
                  <a:close/>
                </a:path>
              </a:pathLst>
            </a:custGeom>
            <a:solidFill>
              <a:srgbClr val="354F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25"/>
            <p:cNvSpPr/>
            <p:nvPr/>
          </p:nvSpPr>
          <p:spPr>
            <a:xfrm>
              <a:off x="2691557" y="2283615"/>
              <a:ext cx="186237" cy="45946"/>
            </a:xfrm>
            <a:custGeom>
              <a:rect b="b" l="l" r="r" t="t"/>
              <a:pathLst>
                <a:path extrusionOk="0" h="693" w="2809">
                  <a:moveTo>
                    <a:pt x="382" y="0"/>
                  </a:moveTo>
                  <a:lnTo>
                    <a:pt x="2427" y="0"/>
                  </a:lnTo>
                  <a:lnTo>
                    <a:pt x="2809" y="693"/>
                  </a:lnTo>
                  <a:lnTo>
                    <a:pt x="0" y="693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25"/>
            <p:cNvSpPr/>
            <p:nvPr/>
          </p:nvSpPr>
          <p:spPr>
            <a:xfrm>
              <a:off x="2432656" y="1899938"/>
              <a:ext cx="704040" cy="412651"/>
            </a:xfrm>
            <a:custGeom>
              <a:rect b="b" l="l" r="r" t="t"/>
              <a:pathLst>
                <a:path extrusionOk="0" h="6224" w="10619">
                  <a:moveTo>
                    <a:pt x="496" y="1"/>
                  </a:moveTo>
                  <a:cubicBezTo>
                    <a:pt x="224" y="1"/>
                    <a:pt x="0" y="219"/>
                    <a:pt x="0" y="492"/>
                  </a:cubicBezTo>
                  <a:lnTo>
                    <a:pt x="0" y="5733"/>
                  </a:lnTo>
                  <a:cubicBezTo>
                    <a:pt x="0" y="6005"/>
                    <a:pt x="224" y="6224"/>
                    <a:pt x="496" y="6224"/>
                  </a:cubicBezTo>
                  <a:lnTo>
                    <a:pt x="10122" y="6224"/>
                  </a:lnTo>
                  <a:cubicBezTo>
                    <a:pt x="10395" y="6224"/>
                    <a:pt x="10619" y="6005"/>
                    <a:pt x="10619" y="5733"/>
                  </a:cubicBezTo>
                  <a:lnTo>
                    <a:pt x="10619" y="492"/>
                  </a:lnTo>
                  <a:cubicBezTo>
                    <a:pt x="10619" y="219"/>
                    <a:pt x="10395" y="1"/>
                    <a:pt x="10122" y="1"/>
                  </a:cubicBezTo>
                  <a:close/>
                </a:path>
              </a:pathLst>
            </a:custGeom>
            <a:solidFill>
              <a:srgbClr val="627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25"/>
            <p:cNvSpPr/>
            <p:nvPr/>
          </p:nvSpPr>
          <p:spPr>
            <a:xfrm>
              <a:off x="2454336" y="1918767"/>
              <a:ext cx="660348" cy="335611"/>
            </a:xfrm>
            <a:custGeom>
              <a:rect b="b" l="l" r="r" t="t"/>
              <a:pathLst>
                <a:path extrusionOk="0" h="5062" w="9960">
                  <a:moveTo>
                    <a:pt x="0" y="0"/>
                  </a:moveTo>
                  <a:lnTo>
                    <a:pt x="0" y="5061"/>
                  </a:lnTo>
                  <a:lnTo>
                    <a:pt x="9959" y="5061"/>
                  </a:lnTo>
                  <a:lnTo>
                    <a:pt x="9959" y="0"/>
                  </a:ln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2843781" y="1952381"/>
              <a:ext cx="41968" cy="9083"/>
            </a:xfrm>
            <a:custGeom>
              <a:rect b="b" l="l" r="r" t="t"/>
              <a:pathLst>
                <a:path extrusionOk="0" h="137" w="633">
                  <a:moveTo>
                    <a:pt x="0" y="1"/>
                  </a:moveTo>
                  <a:lnTo>
                    <a:pt x="0" y="137"/>
                  </a:lnTo>
                  <a:lnTo>
                    <a:pt x="633" y="137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2900136" y="1952381"/>
              <a:ext cx="42034" cy="9083"/>
            </a:xfrm>
            <a:custGeom>
              <a:rect b="b" l="l" r="r" t="t"/>
              <a:pathLst>
                <a:path extrusionOk="0" h="137" w="634">
                  <a:moveTo>
                    <a:pt x="1" y="1"/>
                  </a:moveTo>
                  <a:lnTo>
                    <a:pt x="1" y="137"/>
                  </a:lnTo>
                  <a:lnTo>
                    <a:pt x="634" y="137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2956557" y="1952381"/>
              <a:ext cx="42034" cy="9083"/>
            </a:xfrm>
            <a:custGeom>
              <a:rect b="b" l="l" r="r" t="t"/>
              <a:pathLst>
                <a:path extrusionOk="0" h="137" w="634">
                  <a:moveTo>
                    <a:pt x="1" y="1"/>
                  </a:moveTo>
                  <a:lnTo>
                    <a:pt x="1" y="137"/>
                  </a:lnTo>
                  <a:lnTo>
                    <a:pt x="633" y="137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3012979" y="1952381"/>
              <a:ext cx="42034" cy="9083"/>
            </a:xfrm>
            <a:custGeom>
              <a:rect b="b" l="l" r="r" t="t"/>
              <a:pathLst>
                <a:path extrusionOk="0" h="137" w="634">
                  <a:moveTo>
                    <a:pt x="1" y="1"/>
                  </a:moveTo>
                  <a:lnTo>
                    <a:pt x="1" y="137"/>
                  </a:lnTo>
                  <a:lnTo>
                    <a:pt x="633" y="137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2514337" y="1952381"/>
              <a:ext cx="228271" cy="39117"/>
            </a:xfrm>
            <a:custGeom>
              <a:rect b="b" l="l" r="r" t="t"/>
              <a:pathLst>
                <a:path extrusionOk="0" h="590" w="3443">
                  <a:moveTo>
                    <a:pt x="1" y="1"/>
                  </a:moveTo>
                  <a:lnTo>
                    <a:pt x="1" y="590"/>
                  </a:lnTo>
                  <a:lnTo>
                    <a:pt x="3442" y="590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3045532" y="2118727"/>
              <a:ext cx="11271" cy="11603"/>
            </a:xfrm>
            <a:custGeom>
              <a:rect b="b" l="l" r="r" t="t"/>
              <a:pathLst>
                <a:path extrusionOk="0" h="175" w="170">
                  <a:moveTo>
                    <a:pt x="71" y="175"/>
                  </a:moveTo>
                  <a:cubicBezTo>
                    <a:pt x="137" y="175"/>
                    <a:pt x="169" y="93"/>
                    <a:pt x="126" y="49"/>
                  </a:cubicBezTo>
                  <a:cubicBezTo>
                    <a:pt x="77" y="0"/>
                    <a:pt x="0" y="33"/>
                    <a:pt x="0" y="98"/>
                  </a:cubicBezTo>
                  <a:cubicBezTo>
                    <a:pt x="0" y="142"/>
                    <a:pt x="33" y="175"/>
                    <a:pt x="71" y="175"/>
                  </a:cubicBez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3019144" y="2118727"/>
              <a:ext cx="11603" cy="11603"/>
            </a:xfrm>
            <a:custGeom>
              <a:rect b="b" l="l" r="r" t="t"/>
              <a:pathLst>
                <a:path extrusionOk="0" h="175" w="175">
                  <a:moveTo>
                    <a:pt x="77" y="175"/>
                  </a:moveTo>
                  <a:cubicBezTo>
                    <a:pt x="142" y="175"/>
                    <a:pt x="175" y="93"/>
                    <a:pt x="126" y="49"/>
                  </a:cubicBezTo>
                  <a:cubicBezTo>
                    <a:pt x="82" y="0"/>
                    <a:pt x="0" y="33"/>
                    <a:pt x="0" y="98"/>
                  </a:cubicBezTo>
                  <a:cubicBezTo>
                    <a:pt x="0" y="142"/>
                    <a:pt x="33" y="175"/>
                    <a:pt x="77" y="175"/>
                  </a:cubicBez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2993089" y="2118727"/>
              <a:ext cx="11669" cy="11603"/>
            </a:xfrm>
            <a:custGeom>
              <a:rect b="b" l="l" r="r" t="t"/>
              <a:pathLst>
                <a:path extrusionOk="0" h="175" w="176">
                  <a:moveTo>
                    <a:pt x="77" y="175"/>
                  </a:moveTo>
                  <a:cubicBezTo>
                    <a:pt x="142" y="175"/>
                    <a:pt x="175" y="93"/>
                    <a:pt x="126" y="49"/>
                  </a:cubicBezTo>
                  <a:cubicBezTo>
                    <a:pt x="82" y="0"/>
                    <a:pt x="1" y="33"/>
                    <a:pt x="1" y="98"/>
                  </a:cubicBezTo>
                  <a:cubicBezTo>
                    <a:pt x="1" y="142"/>
                    <a:pt x="33" y="175"/>
                    <a:pt x="77" y="175"/>
                  </a:cubicBez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2967431" y="2118727"/>
              <a:ext cx="11271" cy="11603"/>
            </a:xfrm>
            <a:custGeom>
              <a:rect b="b" l="l" r="r" t="t"/>
              <a:pathLst>
                <a:path extrusionOk="0" h="175" w="170">
                  <a:moveTo>
                    <a:pt x="71" y="175"/>
                  </a:moveTo>
                  <a:cubicBezTo>
                    <a:pt x="137" y="175"/>
                    <a:pt x="169" y="93"/>
                    <a:pt x="126" y="49"/>
                  </a:cubicBezTo>
                  <a:cubicBezTo>
                    <a:pt x="77" y="0"/>
                    <a:pt x="0" y="33"/>
                    <a:pt x="0" y="98"/>
                  </a:cubicBezTo>
                  <a:cubicBezTo>
                    <a:pt x="0" y="142"/>
                    <a:pt x="33" y="175"/>
                    <a:pt x="71" y="175"/>
                  </a:cubicBez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2941375" y="2118727"/>
              <a:ext cx="11669" cy="11603"/>
            </a:xfrm>
            <a:custGeom>
              <a:rect b="b" l="l" r="r" t="t"/>
              <a:pathLst>
                <a:path extrusionOk="0" h="175" w="176">
                  <a:moveTo>
                    <a:pt x="77" y="175"/>
                  </a:moveTo>
                  <a:cubicBezTo>
                    <a:pt x="143" y="175"/>
                    <a:pt x="175" y="93"/>
                    <a:pt x="126" y="49"/>
                  </a:cubicBezTo>
                  <a:cubicBezTo>
                    <a:pt x="83" y="0"/>
                    <a:pt x="1" y="33"/>
                    <a:pt x="1" y="98"/>
                  </a:cubicBezTo>
                  <a:cubicBezTo>
                    <a:pt x="1" y="142"/>
                    <a:pt x="33" y="175"/>
                    <a:pt x="77" y="175"/>
                  </a:cubicBez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2514337" y="2137158"/>
              <a:ext cx="540676" cy="9083"/>
            </a:xfrm>
            <a:custGeom>
              <a:rect b="b" l="l" r="r" t="t"/>
              <a:pathLst>
                <a:path extrusionOk="0" h="137" w="8155">
                  <a:moveTo>
                    <a:pt x="1" y="0"/>
                  </a:moveTo>
                  <a:lnTo>
                    <a:pt x="1" y="137"/>
                  </a:lnTo>
                  <a:lnTo>
                    <a:pt x="8154" y="137"/>
                  </a:lnTo>
                  <a:lnTo>
                    <a:pt x="8154" y="0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5"/>
            <p:cNvSpPr/>
            <p:nvPr/>
          </p:nvSpPr>
          <p:spPr>
            <a:xfrm>
              <a:off x="2514337" y="2161756"/>
              <a:ext cx="163894" cy="65836"/>
            </a:xfrm>
            <a:custGeom>
              <a:rect b="b" l="l" r="r" t="t"/>
              <a:pathLst>
                <a:path extrusionOk="0" h="993" w="2472">
                  <a:moveTo>
                    <a:pt x="1" y="0"/>
                  </a:moveTo>
                  <a:lnTo>
                    <a:pt x="1" y="993"/>
                  </a:lnTo>
                  <a:lnTo>
                    <a:pt x="2471" y="993"/>
                  </a:lnTo>
                  <a:lnTo>
                    <a:pt x="2471" y="0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5"/>
            <p:cNvSpPr/>
            <p:nvPr/>
          </p:nvSpPr>
          <p:spPr>
            <a:xfrm>
              <a:off x="2702762" y="2161756"/>
              <a:ext cx="163827" cy="65836"/>
            </a:xfrm>
            <a:custGeom>
              <a:rect b="b" l="l" r="r" t="t"/>
              <a:pathLst>
                <a:path extrusionOk="0" h="993" w="2471">
                  <a:moveTo>
                    <a:pt x="0" y="0"/>
                  </a:moveTo>
                  <a:lnTo>
                    <a:pt x="0" y="993"/>
                  </a:lnTo>
                  <a:lnTo>
                    <a:pt x="2471" y="993"/>
                  </a:lnTo>
                  <a:lnTo>
                    <a:pt x="2471" y="0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2891119" y="2161756"/>
              <a:ext cx="163894" cy="65836"/>
            </a:xfrm>
            <a:custGeom>
              <a:rect b="b" l="l" r="r" t="t"/>
              <a:pathLst>
                <a:path extrusionOk="0" h="993" w="2472">
                  <a:moveTo>
                    <a:pt x="1" y="0"/>
                  </a:moveTo>
                  <a:lnTo>
                    <a:pt x="1" y="993"/>
                  </a:lnTo>
                  <a:lnTo>
                    <a:pt x="2471" y="993"/>
                  </a:lnTo>
                  <a:lnTo>
                    <a:pt x="2471" y="0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2514337" y="2005155"/>
              <a:ext cx="540676" cy="107870"/>
            </a:xfrm>
            <a:custGeom>
              <a:rect b="b" l="l" r="r" t="t"/>
              <a:pathLst>
                <a:path extrusionOk="0" h="1627" w="8155">
                  <a:moveTo>
                    <a:pt x="1" y="1"/>
                  </a:moveTo>
                  <a:lnTo>
                    <a:pt x="1" y="1626"/>
                  </a:lnTo>
                  <a:lnTo>
                    <a:pt x="8154" y="1626"/>
                  </a:lnTo>
                  <a:lnTo>
                    <a:pt x="8154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2653567" y="2005155"/>
              <a:ext cx="83936" cy="107870"/>
            </a:xfrm>
            <a:custGeom>
              <a:rect b="b" l="l" r="r" t="t"/>
              <a:pathLst>
                <a:path extrusionOk="0" h="1627" w="1266">
                  <a:moveTo>
                    <a:pt x="0" y="1"/>
                  </a:moveTo>
                  <a:lnTo>
                    <a:pt x="524" y="1"/>
                  </a:lnTo>
                  <a:lnTo>
                    <a:pt x="1266" y="1626"/>
                  </a:lnTo>
                  <a:lnTo>
                    <a:pt x="742" y="1626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2670938" y="2005155"/>
              <a:ext cx="83936" cy="107870"/>
            </a:xfrm>
            <a:custGeom>
              <a:rect b="b" l="l" r="r" t="t"/>
              <a:pathLst>
                <a:path extrusionOk="0" h="1627" w="1266">
                  <a:moveTo>
                    <a:pt x="0" y="1"/>
                  </a:moveTo>
                  <a:lnTo>
                    <a:pt x="524" y="1"/>
                  </a:lnTo>
                  <a:lnTo>
                    <a:pt x="1266" y="1626"/>
                  </a:lnTo>
                  <a:lnTo>
                    <a:pt x="742" y="1626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2694408" y="2005155"/>
              <a:ext cx="83936" cy="107870"/>
            </a:xfrm>
            <a:custGeom>
              <a:rect b="b" l="l" r="r" t="t"/>
              <a:pathLst>
                <a:path extrusionOk="0" h="1627" w="1266">
                  <a:moveTo>
                    <a:pt x="1" y="1"/>
                  </a:moveTo>
                  <a:lnTo>
                    <a:pt x="524" y="1"/>
                  </a:lnTo>
                  <a:lnTo>
                    <a:pt x="1266" y="1626"/>
                  </a:lnTo>
                  <a:lnTo>
                    <a:pt x="748" y="1626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2726232" y="2005155"/>
              <a:ext cx="83936" cy="107870"/>
            </a:xfrm>
            <a:custGeom>
              <a:rect b="b" l="l" r="r" t="t"/>
              <a:pathLst>
                <a:path extrusionOk="0" h="1627" w="1266">
                  <a:moveTo>
                    <a:pt x="1" y="1"/>
                  </a:moveTo>
                  <a:lnTo>
                    <a:pt x="524" y="1"/>
                  </a:lnTo>
                  <a:lnTo>
                    <a:pt x="1266" y="1626"/>
                  </a:lnTo>
                  <a:lnTo>
                    <a:pt x="742" y="1626"/>
                  </a:lnTo>
                  <a:close/>
                </a:path>
              </a:pathLst>
            </a:custGeom>
            <a:solidFill>
              <a:srgbClr val="483E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2743602" y="2005155"/>
              <a:ext cx="83936" cy="107870"/>
            </a:xfrm>
            <a:custGeom>
              <a:rect b="b" l="l" r="r" t="t"/>
              <a:pathLst>
                <a:path extrusionOk="0" h="1627" w="1266">
                  <a:moveTo>
                    <a:pt x="0" y="1"/>
                  </a:moveTo>
                  <a:lnTo>
                    <a:pt x="524" y="1"/>
                  </a:lnTo>
                  <a:lnTo>
                    <a:pt x="1266" y="1626"/>
                  </a:lnTo>
                  <a:lnTo>
                    <a:pt x="742" y="1626"/>
                  </a:ln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2767072" y="2005155"/>
              <a:ext cx="84002" cy="107870"/>
            </a:xfrm>
            <a:custGeom>
              <a:rect b="b" l="l" r="r" t="t"/>
              <a:pathLst>
                <a:path extrusionOk="0" h="1627" w="1267">
                  <a:moveTo>
                    <a:pt x="1" y="1"/>
                  </a:moveTo>
                  <a:lnTo>
                    <a:pt x="519" y="1"/>
                  </a:lnTo>
                  <a:lnTo>
                    <a:pt x="1266" y="1626"/>
                  </a:lnTo>
                  <a:lnTo>
                    <a:pt x="743" y="1626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2790940" y="2005155"/>
              <a:ext cx="84334" cy="107870"/>
            </a:xfrm>
            <a:custGeom>
              <a:rect b="b" l="l" r="r" t="t"/>
              <a:pathLst>
                <a:path extrusionOk="0" h="1627" w="1272">
                  <a:moveTo>
                    <a:pt x="1" y="1"/>
                  </a:moveTo>
                  <a:lnTo>
                    <a:pt x="524" y="1"/>
                  </a:lnTo>
                  <a:lnTo>
                    <a:pt x="1272" y="1626"/>
                  </a:lnTo>
                  <a:lnTo>
                    <a:pt x="748" y="1626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2818455" y="2005155"/>
              <a:ext cx="83936" cy="107870"/>
            </a:xfrm>
            <a:custGeom>
              <a:rect b="b" l="l" r="r" t="t"/>
              <a:pathLst>
                <a:path extrusionOk="0" h="1627" w="1266">
                  <a:moveTo>
                    <a:pt x="0" y="1"/>
                  </a:moveTo>
                  <a:lnTo>
                    <a:pt x="524" y="1"/>
                  </a:lnTo>
                  <a:lnTo>
                    <a:pt x="1266" y="1626"/>
                  </a:lnTo>
                  <a:lnTo>
                    <a:pt x="742" y="1626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2514337" y="2052162"/>
              <a:ext cx="27912" cy="60863"/>
            </a:xfrm>
            <a:custGeom>
              <a:rect b="b" l="l" r="r" t="t"/>
              <a:pathLst>
                <a:path extrusionOk="0" h="918" w="421">
                  <a:moveTo>
                    <a:pt x="1" y="1"/>
                  </a:moveTo>
                  <a:lnTo>
                    <a:pt x="42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2514337" y="2014570"/>
              <a:ext cx="45283" cy="98456"/>
            </a:xfrm>
            <a:custGeom>
              <a:rect b="b" l="l" r="r" t="t"/>
              <a:pathLst>
                <a:path extrusionOk="0" h="1485" w="683">
                  <a:moveTo>
                    <a:pt x="1" y="1"/>
                  </a:moveTo>
                  <a:lnTo>
                    <a:pt x="682" y="1484"/>
                  </a:lnTo>
                  <a:lnTo>
                    <a:pt x="159" y="1484"/>
                  </a:lnTo>
                  <a:lnTo>
                    <a:pt x="1" y="1140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2514337" y="2005155"/>
              <a:ext cx="68753" cy="107870"/>
            </a:xfrm>
            <a:custGeom>
              <a:rect b="b" l="l" r="r" t="t"/>
              <a:pathLst>
                <a:path extrusionOk="0" h="1627" w="1037">
                  <a:moveTo>
                    <a:pt x="1" y="1"/>
                  </a:moveTo>
                  <a:lnTo>
                    <a:pt x="295" y="1"/>
                  </a:lnTo>
                  <a:lnTo>
                    <a:pt x="1037" y="1626"/>
                  </a:lnTo>
                  <a:lnTo>
                    <a:pt x="513" y="1626"/>
                  </a:lnTo>
                  <a:lnTo>
                    <a:pt x="1" y="503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2530979" y="2005155"/>
              <a:ext cx="83936" cy="107870"/>
            </a:xfrm>
            <a:custGeom>
              <a:rect b="b" l="l" r="r" t="t"/>
              <a:pathLst>
                <a:path extrusionOk="0" h="1627" w="1266">
                  <a:moveTo>
                    <a:pt x="1" y="1"/>
                  </a:moveTo>
                  <a:lnTo>
                    <a:pt x="524" y="1"/>
                  </a:lnTo>
                  <a:lnTo>
                    <a:pt x="1266" y="1626"/>
                  </a:lnTo>
                  <a:lnTo>
                    <a:pt x="742" y="1626"/>
                  </a:lnTo>
                  <a:close/>
                </a:path>
              </a:pathLst>
            </a:custGeom>
            <a:solidFill>
              <a:srgbClr val="483E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2548349" y="2005155"/>
              <a:ext cx="83936" cy="107870"/>
            </a:xfrm>
            <a:custGeom>
              <a:rect b="b" l="l" r="r" t="t"/>
              <a:pathLst>
                <a:path extrusionOk="0" h="1627" w="1266">
                  <a:moveTo>
                    <a:pt x="0" y="1"/>
                  </a:moveTo>
                  <a:lnTo>
                    <a:pt x="524" y="1"/>
                  </a:lnTo>
                  <a:lnTo>
                    <a:pt x="1266" y="1626"/>
                  </a:lnTo>
                  <a:lnTo>
                    <a:pt x="742" y="1626"/>
                  </a:ln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2571819" y="2005155"/>
              <a:ext cx="84002" cy="107870"/>
            </a:xfrm>
            <a:custGeom>
              <a:rect b="b" l="l" r="r" t="t"/>
              <a:pathLst>
                <a:path extrusionOk="0" h="1627" w="1267">
                  <a:moveTo>
                    <a:pt x="1" y="1"/>
                  </a:moveTo>
                  <a:lnTo>
                    <a:pt x="519" y="1"/>
                  </a:lnTo>
                  <a:lnTo>
                    <a:pt x="1266" y="1626"/>
                  </a:lnTo>
                  <a:lnTo>
                    <a:pt x="743" y="1626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2595687" y="2005155"/>
              <a:ext cx="84002" cy="107870"/>
            </a:xfrm>
            <a:custGeom>
              <a:rect b="b" l="l" r="r" t="t"/>
              <a:pathLst>
                <a:path extrusionOk="0" h="1627" w="1267">
                  <a:moveTo>
                    <a:pt x="1" y="1"/>
                  </a:moveTo>
                  <a:lnTo>
                    <a:pt x="524" y="1"/>
                  </a:lnTo>
                  <a:lnTo>
                    <a:pt x="1266" y="1626"/>
                  </a:lnTo>
                  <a:lnTo>
                    <a:pt x="748" y="1626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2623202" y="2005155"/>
              <a:ext cx="83936" cy="107870"/>
            </a:xfrm>
            <a:custGeom>
              <a:rect b="b" l="l" r="r" t="t"/>
              <a:pathLst>
                <a:path extrusionOk="0" h="1627" w="1266">
                  <a:moveTo>
                    <a:pt x="0" y="1"/>
                  </a:moveTo>
                  <a:lnTo>
                    <a:pt x="524" y="1"/>
                  </a:lnTo>
                  <a:lnTo>
                    <a:pt x="1266" y="1626"/>
                  </a:lnTo>
                  <a:lnTo>
                    <a:pt x="742" y="1626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3031078" y="2005155"/>
              <a:ext cx="23934" cy="52510"/>
            </a:xfrm>
            <a:custGeom>
              <a:rect b="b" l="l" r="r" t="t"/>
              <a:pathLst>
                <a:path extrusionOk="0" h="792" w="361">
                  <a:moveTo>
                    <a:pt x="0" y="1"/>
                  </a:moveTo>
                  <a:lnTo>
                    <a:pt x="360" y="1"/>
                  </a:lnTo>
                  <a:lnTo>
                    <a:pt x="360" y="792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3048449" y="2005155"/>
              <a:ext cx="6564" cy="14520"/>
            </a:xfrm>
            <a:custGeom>
              <a:rect b="b" l="l" r="r" t="t"/>
              <a:pathLst>
                <a:path extrusionOk="0" h="219" w="99">
                  <a:moveTo>
                    <a:pt x="0" y="1"/>
                  </a:moveTo>
                  <a:lnTo>
                    <a:pt x="98" y="1"/>
                  </a:lnTo>
                  <a:lnTo>
                    <a:pt x="98" y="219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2835428" y="2005155"/>
              <a:ext cx="84334" cy="107870"/>
            </a:xfrm>
            <a:custGeom>
              <a:rect b="b" l="l" r="r" t="t"/>
              <a:pathLst>
                <a:path extrusionOk="0" h="1627" w="1272">
                  <a:moveTo>
                    <a:pt x="1" y="1"/>
                  </a:moveTo>
                  <a:lnTo>
                    <a:pt x="524" y="1"/>
                  </a:lnTo>
                  <a:lnTo>
                    <a:pt x="1271" y="1626"/>
                  </a:lnTo>
                  <a:lnTo>
                    <a:pt x="748" y="1626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852798" y="2005155"/>
              <a:ext cx="83936" cy="107870"/>
            </a:xfrm>
            <a:custGeom>
              <a:rect b="b" l="l" r="r" t="t"/>
              <a:pathLst>
                <a:path extrusionOk="0" h="1627" w="1266">
                  <a:moveTo>
                    <a:pt x="1" y="1"/>
                  </a:moveTo>
                  <a:lnTo>
                    <a:pt x="524" y="1"/>
                  </a:lnTo>
                  <a:lnTo>
                    <a:pt x="1266" y="1626"/>
                  </a:lnTo>
                  <a:lnTo>
                    <a:pt x="748" y="1626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2876666" y="2005155"/>
              <a:ext cx="83936" cy="107870"/>
            </a:xfrm>
            <a:custGeom>
              <a:rect b="b" l="l" r="r" t="t"/>
              <a:pathLst>
                <a:path extrusionOk="0" h="1627" w="1266">
                  <a:moveTo>
                    <a:pt x="0" y="1"/>
                  </a:moveTo>
                  <a:lnTo>
                    <a:pt x="524" y="1"/>
                  </a:lnTo>
                  <a:lnTo>
                    <a:pt x="1266" y="1626"/>
                  </a:lnTo>
                  <a:lnTo>
                    <a:pt x="742" y="1626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2908490" y="2005155"/>
              <a:ext cx="83936" cy="107870"/>
            </a:xfrm>
            <a:custGeom>
              <a:rect b="b" l="l" r="r" t="t"/>
              <a:pathLst>
                <a:path extrusionOk="0" h="1627" w="1266">
                  <a:moveTo>
                    <a:pt x="0" y="1"/>
                  </a:moveTo>
                  <a:lnTo>
                    <a:pt x="519" y="1"/>
                  </a:lnTo>
                  <a:lnTo>
                    <a:pt x="1266" y="1626"/>
                  </a:lnTo>
                  <a:lnTo>
                    <a:pt x="742" y="1626"/>
                  </a:lnTo>
                  <a:close/>
                </a:path>
              </a:pathLst>
            </a:custGeom>
            <a:solidFill>
              <a:srgbClr val="483E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2925463" y="2005155"/>
              <a:ext cx="84334" cy="107870"/>
            </a:xfrm>
            <a:custGeom>
              <a:rect b="b" l="l" r="r" t="t"/>
              <a:pathLst>
                <a:path extrusionOk="0" h="1627" w="1272">
                  <a:moveTo>
                    <a:pt x="1" y="1"/>
                  </a:moveTo>
                  <a:lnTo>
                    <a:pt x="524" y="1"/>
                  </a:lnTo>
                  <a:lnTo>
                    <a:pt x="1271" y="1626"/>
                  </a:lnTo>
                  <a:lnTo>
                    <a:pt x="748" y="1626"/>
                  </a:ln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2948999" y="2005155"/>
              <a:ext cx="83936" cy="107870"/>
            </a:xfrm>
            <a:custGeom>
              <a:rect b="b" l="l" r="r" t="t"/>
              <a:pathLst>
                <a:path extrusionOk="0" h="1627" w="1266">
                  <a:moveTo>
                    <a:pt x="0" y="1"/>
                  </a:moveTo>
                  <a:lnTo>
                    <a:pt x="524" y="1"/>
                  </a:lnTo>
                  <a:lnTo>
                    <a:pt x="1266" y="1626"/>
                  </a:lnTo>
                  <a:lnTo>
                    <a:pt x="742" y="1626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2973199" y="2005155"/>
              <a:ext cx="81814" cy="107870"/>
            </a:xfrm>
            <a:custGeom>
              <a:rect b="b" l="l" r="r" t="t"/>
              <a:pathLst>
                <a:path extrusionOk="0" h="1627" w="1234">
                  <a:moveTo>
                    <a:pt x="1" y="1"/>
                  </a:moveTo>
                  <a:lnTo>
                    <a:pt x="524" y="1"/>
                  </a:lnTo>
                  <a:lnTo>
                    <a:pt x="1233" y="1555"/>
                  </a:lnTo>
                  <a:lnTo>
                    <a:pt x="1233" y="1626"/>
                  </a:lnTo>
                  <a:lnTo>
                    <a:pt x="742" y="1626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3000315" y="2005155"/>
              <a:ext cx="54697" cy="107870"/>
            </a:xfrm>
            <a:custGeom>
              <a:rect b="b" l="l" r="r" t="t"/>
              <a:pathLst>
                <a:path extrusionOk="0" h="1627" w="825">
                  <a:moveTo>
                    <a:pt x="1" y="1"/>
                  </a:moveTo>
                  <a:lnTo>
                    <a:pt x="524" y="1"/>
                  </a:lnTo>
                  <a:lnTo>
                    <a:pt x="824" y="655"/>
                  </a:lnTo>
                  <a:lnTo>
                    <a:pt x="824" y="1626"/>
                  </a:lnTo>
                  <a:lnTo>
                    <a:pt x="748" y="1626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3092538" y="2278178"/>
              <a:ext cx="10210" cy="9812"/>
            </a:xfrm>
            <a:custGeom>
              <a:rect b="b" l="l" r="r" t="t"/>
              <a:pathLst>
                <a:path extrusionOk="0" h="148" w="154">
                  <a:moveTo>
                    <a:pt x="66" y="148"/>
                  </a:moveTo>
                  <a:cubicBezTo>
                    <a:pt x="120" y="148"/>
                    <a:pt x="153" y="77"/>
                    <a:pt x="109" y="39"/>
                  </a:cubicBezTo>
                  <a:cubicBezTo>
                    <a:pt x="71" y="0"/>
                    <a:pt x="0" y="28"/>
                    <a:pt x="0" y="82"/>
                  </a:cubicBezTo>
                  <a:cubicBezTo>
                    <a:pt x="0" y="120"/>
                    <a:pt x="28" y="148"/>
                    <a:pt x="66" y="148"/>
                  </a:cubicBezTo>
                  <a:close/>
                </a:path>
              </a:pathLst>
            </a:custGeom>
            <a:solidFill>
              <a:srgbClr val="354F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3075897" y="2278178"/>
              <a:ext cx="10210" cy="9812"/>
            </a:xfrm>
            <a:custGeom>
              <a:rect b="b" l="l" r="r" t="t"/>
              <a:pathLst>
                <a:path extrusionOk="0" h="148" w="154">
                  <a:moveTo>
                    <a:pt x="66" y="148"/>
                  </a:moveTo>
                  <a:cubicBezTo>
                    <a:pt x="121" y="148"/>
                    <a:pt x="153" y="82"/>
                    <a:pt x="110" y="39"/>
                  </a:cubicBezTo>
                  <a:cubicBezTo>
                    <a:pt x="71" y="0"/>
                    <a:pt x="1" y="28"/>
                    <a:pt x="1" y="82"/>
                  </a:cubicBezTo>
                  <a:cubicBezTo>
                    <a:pt x="1" y="120"/>
                    <a:pt x="33" y="148"/>
                    <a:pt x="66" y="148"/>
                  </a:cubicBezTo>
                  <a:close/>
                </a:path>
              </a:pathLst>
            </a:custGeom>
            <a:solidFill>
              <a:srgbClr val="354F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3059654" y="2278178"/>
              <a:ext cx="9812" cy="9812"/>
            </a:xfrm>
            <a:custGeom>
              <a:rect b="b" l="l" r="r" t="t"/>
              <a:pathLst>
                <a:path extrusionOk="0" h="148" w="148">
                  <a:moveTo>
                    <a:pt x="66" y="148"/>
                  </a:moveTo>
                  <a:cubicBezTo>
                    <a:pt x="120" y="148"/>
                    <a:pt x="147" y="77"/>
                    <a:pt x="109" y="39"/>
                  </a:cubicBezTo>
                  <a:cubicBezTo>
                    <a:pt x="66" y="0"/>
                    <a:pt x="0" y="28"/>
                    <a:pt x="0" y="82"/>
                  </a:cubicBezTo>
                  <a:cubicBezTo>
                    <a:pt x="0" y="120"/>
                    <a:pt x="27" y="148"/>
                    <a:pt x="66" y="148"/>
                  </a:cubicBezTo>
                  <a:close/>
                </a:path>
              </a:pathLst>
            </a:custGeom>
            <a:solidFill>
              <a:srgbClr val="354F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3294289" y="1518448"/>
              <a:ext cx="924288" cy="813302"/>
            </a:xfrm>
            <a:custGeom>
              <a:rect b="b" l="l" r="r" t="t"/>
              <a:pathLst>
                <a:path extrusionOk="0" h="12267" w="13941">
                  <a:moveTo>
                    <a:pt x="1" y="1"/>
                  </a:moveTo>
                  <a:lnTo>
                    <a:pt x="1" y="12267"/>
                  </a:lnTo>
                  <a:lnTo>
                    <a:pt x="13941" y="12267"/>
                  </a:lnTo>
                  <a:lnTo>
                    <a:pt x="13941" y="1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1350775" y="2398579"/>
              <a:ext cx="2867807" cy="48532"/>
            </a:xfrm>
            <a:custGeom>
              <a:rect b="b" l="l" r="r" t="t"/>
              <a:pathLst>
                <a:path extrusionOk="0" h="732" w="43255">
                  <a:moveTo>
                    <a:pt x="0" y="1"/>
                  </a:moveTo>
                  <a:lnTo>
                    <a:pt x="0" y="731"/>
                  </a:lnTo>
                  <a:lnTo>
                    <a:pt x="43255" y="731"/>
                  </a:lnTo>
                  <a:lnTo>
                    <a:pt x="43255" y="1"/>
                  </a:lnTo>
                  <a:close/>
                </a:path>
              </a:pathLst>
            </a:custGeom>
            <a:solidFill>
              <a:srgbClr val="6F6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1350775" y="2464414"/>
              <a:ext cx="48465" cy="466487"/>
            </a:xfrm>
            <a:custGeom>
              <a:rect b="b" l="l" r="r" t="t"/>
              <a:pathLst>
                <a:path extrusionOk="0" h="7036" w="731">
                  <a:moveTo>
                    <a:pt x="0" y="0"/>
                  </a:moveTo>
                  <a:lnTo>
                    <a:pt x="0" y="7036"/>
                  </a:lnTo>
                  <a:lnTo>
                    <a:pt x="731" y="703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6F6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1362709" y="2417010"/>
              <a:ext cx="24597" cy="83273"/>
            </a:xfrm>
            <a:custGeom>
              <a:rect b="b" l="l" r="r" t="t"/>
              <a:pathLst>
                <a:path extrusionOk="0" h="1256" w="371">
                  <a:moveTo>
                    <a:pt x="0" y="1"/>
                  </a:moveTo>
                  <a:lnTo>
                    <a:pt x="0" y="1255"/>
                  </a:lnTo>
                  <a:lnTo>
                    <a:pt x="371" y="125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6F6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3955298" y="2464414"/>
              <a:ext cx="263277" cy="224558"/>
            </a:xfrm>
            <a:custGeom>
              <a:rect b="b" l="l" r="r" t="t"/>
              <a:pathLst>
                <a:path extrusionOk="0" h="3387" w="3971">
                  <a:moveTo>
                    <a:pt x="0" y="0"/>
                  </a:moveTo>
                  <a:lnTo>
                    <a:pt x="0" y="3387"/>
                  </a:lnTo>
                  <a:lnTo>
                    <a:pt x="3971" y="3387"/>
                  </a:lnTo>
                  <a:lnTo>
                    <a:pt x="3971" y="0"/>
                  </a:lnTo>
                  <a:close/>
                </a:path>
              </a:pathLst>
            </a:custGeom>
            <a:solidFill>
              <a:srgbClr val="6F6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4029753" y="2494382"/>
              <a:ext cx="114368" cy="12000"/>
            </a:xfrm>
            <a:custGeom>
              <a:rect b="b" l="l" r="r" t="t"/>
              <a:pathLst>
                <a:path extrusionOk="0" h="181" w="1725">
                  <a:moveTo>
                    <a:pt x="1" y="1"/>
                  </a:moveTo>
                  <a:lnTo>
                    <a:pt x="1" y="181"/>
                  </a:lnTo>
                  <a:lnTo>
                    <a:pt x="1724" y="181"/>
                  </a:lnTo>
                  <a:lnTo>
                    <a:pt x="17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3955298" y="2706276"/>
              <a:ext cx="263277" cy="224624"/>
            </a:xfrm>
            <a:custGeom>
              <a:rect b="b" l="l" r="r" t="t"/>
              <a:pathLst>
                <a:path extrusionOk="0" h="3388" w="3971">
                  <a:moveTo>
                    <a:pt x="0" y="1"/>
                  </a:moveTo>
                  <a:lnTo>
                    <a:pt x="0" y="3388"/>
                  </a:lnTo>
                  <a:lnTo>
                    <a:pt x="3971" y="3388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6F6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4029753" y="2736310"/>
              <a:ext cx="114368" cy="12000"/>
            </a:xfrm>
            <a:custGeom>
              <a:rect b="b" l="l" r="r" t="t"/>
              <a:pathLst>
                <a:path extrusionOk="0" h="181" w="1725">
                  <a:moveTo>
                    <a:pt x="1" y="0"/>
                  </a:moveTo>
                  <a:lnTo>
                    <a:pt x="1" y="180"/>
                  </a:lnTo>
                  <a:lnTo>
                    <a:pt x="1724" y="180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3971210" y="2417010"/>
              <a:ext cx="24664" cy="376120"/>
            </a:xfrm>
            <a:custGeom>
              <a:rect b="b" l="l" r="r" t="t"/>
              <a:pathLst>
                <a:path extrusionOk="0" h="5673" w="372">
                  <a:moveTo>
                    <a:pt x="0" y="1"/>
                  </a:moveTo>
                  <a:lnTo>
                    <a:pt x="0" y="5673"/>
                  </a:lnTo>
                  <a:lnTo>
                    <a:pt x="371" y="5673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6F6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4177999" y="2417010"/>
              <a:ext cx="24664" cy="376120"/>
            </a:xfrm>
            <a:custGeom>
              <a:rect b="b" l="l" r="r" t="t"/>
              <a:pathLst>
                <a:path extrusionOk="0" h="5673" w="372">
                  <a:moveTo>
                    <a:pt x="1" y="1"/>
                  </a:moveTo>
                  <a:lnTo>
                    <a:pt x="1" y="5673"/>
                  </a:lnTo>
                  <a:lnTo>
                    <a:pt x="372" y="5673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6F6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5"/>
            <p:cNvSpPr/>
            <p:nvPr/>
          </p:nvSpPr>
          <p:spPr>
            <a:xfrm>
              <a:off x="2513608" y="1574538"/>
              <a:ext cx="542135" cy="182988"/>
            </a:xfrm>
            <a:custGeom>
              <a:rect b="b" l="l" r="r" t="t"/>
              <a:pathLst>
                <a:path extrusionOk="0" h="2760" w="8177">
                  <a:moveTo>
                    <a:pt x="1" y="0"/>
                  </a:moveTo>
                  <a:lnTo>
                    <a:pt x="1" y="2760"/>
                  </a:lnTo>
                  <a:lnTo>
                    <a:pt x="8176" y="2760"/>
                  </a:lnTo>
                  <a:lnTo>
                    <a:pt x="8176" y="0"/>
                  </a:lnTo>
                  <a:close/>
                </a:path>
              </a:pathLst>
            </a:custGeom>
            <a:solidFill>
              <a:srgbClr val="040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5"/>
            <p:cNvSpPr/>
            <p:nvPr/>
          </p:nvSpPr>
          <p:spPr>
            <a:xfrm>
              <a:off x="2541123" y="1599135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0"/>
                  </a:moveTo>
                  <a:lnTo>
                    <a:pt x="0" y="289"/>
                  </a:lnTo>
                  <a:lnTo>
                    <a:pt x="284" y="28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5"/>
            <p:cNvSpPr/>
            <p:nvPr/>
          </p:nvSpPr>
          <p:spPr>
            <a:xfrm>
              <a:off x="2541123" y="1627644"/>
              <a:ext cx="18829" cy="19293"/>
            </a:xfrm>
            <a:custGeom>
              <a:rect b="b" l="l" r="r" t="t"/>
              <a:pathLst>
                <a:path extrusionOk="0" h="291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5"/>
            <p:cNvSpPr/>
            <p:nvPr/>
          </p:nvSpPr>
          <p:spPr>
            <a:xfrm>
              <a:off x="2541123" y="1656219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5"/>
            <p:cNvSpPr/>
            <p:nvPr/>
          </p:nvSpPr>
          <p:spPr>
            <a:xfrm>
              <a:off x="2541123" y="1684795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5"/>
            <p:cNvSpPr/>
            <p:nvPr/>
          </p:nvSpPr>
          <p:spPr>
            <a:xfrm>
              <a:off x="2541123" y="1713370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5"/>
            <p:cNvSpPr/>
            <p:nvPr/>
          </p:nvSpPr>
          <p:spPr>
            <a:xfrm>
              <a:off x="2570427" y="1599135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0"/>
                  </a:moveTo>
                  <a:lnTo>
                    <a:pt x="0" y="289"/>
                  </a:lnTo>
                  <a:lnTo>
                    <a:pt x="284" y="28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5"/>
            <p:cNvSpPr/>
            <p:nvPr/>
          </p:nvSpPr>
          <p:spPr>
            <a:xfrm>
              <a:off x="2570427" y="1627644"/>
              <a:ext cx="18829" cy="19293"/>
            </a:xfrm>
            <a:custGeom>
              <a:rect b="b" l="l" r="r" t="t"/>
              <a:pathLst>
                <a:path extrusionOk="0" h="291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5"/>
            <p:cNvSpPr/>
            <p:nvPr/>
          </p:nvSpPr>
          <p:spPr>
            <a:xfrm>
              <a:off x="2570427" y="1656219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5"/>
            <p:cNvSpPr/>
            <p:nvPr/>
          </p:nvSpPr>
          <p:spPr>
            <a:xfrm>
              <a:off x="2570427" y="1684795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5"/>
            <p:cNvSpPr/>
            <p:nvPr/>
          </p:nvSpPr>
          <p:spPr>
            <a:xfrm>
              <a:off x="2570427" y="1713370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5"/>
            <p:cNvSpPr/>
            <p:nvPr/>
          </p:nvSpPr>
          <p:spPr>
            <a:xfrm>
              <a:off x="2628638" y="159913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0"/>
                  </a:moveTo>
                  <a:lnTo>
                    <a:pt x="0" y="289"/>
                  </a:lnTo>
                  <a:lnTo>
                    <a:pt x="289" y="289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25"/>
            <p:cNvSpPr/>
            <p:nvPr/>
          </p:nvSpPr>
          <p:spPr>
            <a:xfrm>
              <a:off x="2628638" y="1627644"/>
              <a:ext cx="19227" cy="19293"/>
            </a:xfrm>
            <a:custGeom>
              <a:rect b="b" l="l" r="r" t="t"/>
              <a:pathLst>
                <a:path extrusionOk="0" h="291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5"/>
            <p:cNvSpPr/>
            <p:nvPr/>
          </p:nvSpPr>
          <p:spPr>
            <a:xfrm>
              <a:off x="2628638" y="1656219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5"/>
            <p:cNvSpPr/>
            <p:nvPr/>
          </p:nvSpPr>
          <p:spPr>
            <a:xfrm>
              <a:off x="2628638" y="168479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5"/>
            <p:cNvSpPr/>
            <p:nvPr/>
          </p:nvSpPr>
          <p:spPr>
            <a:xfrm>
              <a:off x="2628638" y="171337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5"/>
            <p:cNvSpPr/>
            <p:nvPr/>
          </p:nvSpPr>
          <p:spPr>
            <a:xfrm>
              <a:off x="2657877" y="159913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0"/>
                  </a:moveTo>
                  <a:lnTo>
                    <a:pt x="1" y="289"/>
                  </a:lnTo>
                  <a:lnTo>
                    <a:pt x="290" y="289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5"/>
            <p:cNvSpPr/>
            <p:nvPr/>
          </p:nvSpPr>
          <p:spPr>
            <a:xfrm>
              <a:off x="2657877" y="1627644"/>
              <a:ext cx="19227" cy="19293"/>
            </a:xfrm>
            <a:custGeom>
              <a:rect b="b" l="l" r="r" t="t"/>
              <a:pathLst>
                <a:path extrusionOk="0" h="291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5"/>
            <p:cNvSpPr/>
            <p:nvPr/>
          </p:nvSpPr>
          <p:spPr>
            <a:xfrm>
              <a:off x="2657877" y="1656219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5"/>
            <p:cNvSpPr/>
            <p:nvPr/>
          </p:nvSpPr>
          <p:spPr>
            <a:xfrm>
              <a:off x="2657877" y="168479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5"/>
            <p:cNvSpPr/>
            <p:nvPr/>
          </p:nvSpPr>
          <p:spPr>
            <a:xfrm>
              <a:off x="2657877" y="171337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25"/>
            <p:cNvSpPr/>
            <p:nvPr/>
          </p:nvSpPr>
          <p:spPr>
            <a:xfrm>
              <a:off x="2687181" y="159913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0"/>
                  </a:moveTo>
                  <a:lnTo>
                    <a:pt x="1" y="289"/>
                  </a:lnTo>
                  <a:lnTo>
                    <a:pt x="290" y="289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25"/>
            <p:cNvSpPr/>
            <p:nvPr/>
          </p:nvSpPr>
          <p:spPr>
            <a:xfrm>
              <a:off x="2687181" y="1627644"/>
              <a:ext cx="19227" cy="19293"/>
            </a:xfrm>
            <a:custGeom>
              <a:rect b="b" l="l" r="r" t="t"/>
              <a:pathLst>
                <a:path extrusionOk="0" h="291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5"/>
            <p:cNvSpPr/>
            <p:nvPr/>
          </p:nvSpPr>
          <p:spPr>
            <a:xfrm>
              <a:off x="2687181" y="1656219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25"/>
            <p:cNvSpPr/>
            <p:nvPr/>
          </p:nvSpPr>
          <p:spPr>
            <a:xfrm>
              <a:off x="2687181" y="168479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25"/>
            <p:cNvSpPr/>
            <p:nvPr/>
          </p:nvSpPr>
          <p:spPr>
            <a:xfrm>
              <a:off x="2687181" y="171337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25"/>
            <p:cNvSpPr/>
            <p:nvPr/>
          </p:nvSpPr>
          <p:spPr>
            <a:xfrm>
              <a:off x="2745790" y="159913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0"/>
                  </a:moveTo>
                  <a:lnTo>
                    <a:pt x="0" y="289"/>
                  </a:lnTo>
                  <a:lnTo>
                    <a:pt x="289" y="289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25"/>
            <p:cNvSpPr/>
            <p:nvPr/>
          </p:nvSpPr>
          <p:spPr>
            <a:xfrm>
              <a:off x="2745790" y="1627644"/>
              <a:ext cx="19227" cy="19293"/>
            </a:xfrm>
            <a:custGeom>
              <a:rect b="b" l="l" r="r" t="t"/>
              <a:pathLst>
                <a:path extrusionOk="0" h="291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25"/>
            <p:cNvSpPr/>
            <p:nvPr/>
          </p:nvSpPr>
          <p:spPr>
            <a:xfrm>
              <a:off x="2745790" y="1656219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25"/>
            <p:cNvSpPr/>
            <p:nvPr/>
          </p:nvSpPr>
          <p:spPr>
            <a:xfrm>
              <a:off x="2745790" y="168479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25"/>
            <p:cNvSpPr/>
            <p:nvPr/>
          </p:nvSpPr>
          <p:spPr>
            <a:xfrm>
              <a:off x="2745790" y="171337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25"/>
            <p:cNvSpPr/>
            <p:nvPr/>
          </p:nvSpPr>
          <p:spPr>
            <a:xfrm>
              <a:off x="2775028" y="159913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0"/>
                  </a:moveTo>
                  <a:lnTo>
                    <a:pt x="1" y="289"/>
                  </a:lnTo>
                  <a:lnTo>
                    <a:pt x="290" y="289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5"/>
            <p:cNvSpPr/>
            <p:nvPr/>
          </p:nvSpPr>
          <p:spPr>
            <a:xfrm>
              <a:off x="2775028" y="1627644"/>
              <a:ext cx="19227" cy="19293"/>
            </a:xfrm>
            <a:custGeom>
              <a:rect b="b" l="l" r="r" t="t"/>
              <a:pathLst>
                <a:path extrusionOk="0" h="291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25"/>
            <p:cNvSpPr/>
            <p:nvPr/>
          </p:nvSpPr>
          <p:spPr>
            <a:xfrm>
              <a:off x="2775028" y="1656219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25"/>
            <p:cNvSpPr/>
            <p:nvPr/>
          </p:nvSpPr>
          <p:spPr>
            <a:xfrm>
              <a:off x="2775028" y="168479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5"/>
            <p:cNvSpPr/>
            <p:nvPr/>
          </p:nvSpPr>
          <p:spPr>
            <a:xfrm>
              <a:off x="2775028" y="171337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25"/>
            <p:cNvSpPr/>
            <p:nvPr/>
          </p:nvSpPr>
          <p:spPr>
            <a:xfrm>
              <a:off x="2804333" y="159913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0"/>
                  </a:moveTo>
                  <a:lnTo>
                    <a:pt x="1" y="289"/>
                  </a:lnTo>
                  <a:lnTo>
                    <a:pt x="290" y="289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5"/>
            <p:cNvSpPr/>
            <p:nvPr/>
          </p:nvSpPr>
          <p:spPr>
            <a:xfrm>
              <a:off x="2804333" y="1627644"/>
              <a:ext cx="19227" cy="19293"/>
            </a:xfrm>
            <a:custGeom>
              <a:rect b="b" l="l" r="r" t="t"/>
              <a:pathLst>
                <a:path extrusionOk="0" h="291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25"/>
            <p:cNvSpPr/>
            <p:nvPr/>
          </p:nvSpPr>
          <p:spPr>
            <a:xfrm>
              <a:off x="2804333" y="1656219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25"/>
            <p:cNvSpPr/>
            <p:nvPr/>
          </p:nvSpPr>
          <p:spPr>
            <a:xfrm>
              <a:off x="2804333" y="168479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25"/>
            <p:cNvSpPr/>
            <p:nvPr/>
          </p:nvSpPr>
          <p:spPr>
            <a:xfrm>
              <a:off x="2804333" y="171337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5"/>
            <p:cNvSpPr/>
            <p:nvPr/>
          </p:nvSpPr>
          <p:spPr>
            <a:xfrm>
              <a:off x="2862942" y="159913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0"/>
                  </a:moveTo>
                  <a:lnTo>
                    <a:pt x="0" y="289"/>
                  </a:lnTo>
                  <a:lnTo>
                    <a:pt x="289" y="289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5"/>
            <p:cNvSpPr/>
            <p:nvPr/>
          </p:nvSpPr>
          <p:spPr>
            <a:xfrm>
              <a:off x="2862942" y="1627644"/>
              <a:ext cx="19227" cy="19293"/>
            </a:xfrm>
            <a:custGeom>
              <a:rect b="b" l="l" r="r" t="t"/>
              <a:pathLst>
                <a:path extrusionOk="0" h="291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5"/>
            <p:cNvSpPr/>
            <p:nvPr/>
          </p:nvSpPr>
          <p:spPr>
            <a:xfrm>
              <a:off x="2862942" y="1656219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5"/>
            <p:cNvSpPr/>
            <p:nvPr/>
          </p:nvSpPr>
          <p:spPr>
            <a:xfrm>
              <a:off x="2862942" y="168479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5"/>
            <p:cNvSpPr/>
            <p:nvPr/>
          </p:nvSpPr>
          <p:spPr>
            <a:xfrm>
              <a:off x="2862942" y="171337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5"/>
            <p:cNvSpPr/>
            <p:nvPr/>
          </p:nvSpPr>
          <p:spPr>
            <a:xfrm>
              <a:off x="2892180" y="1599135"/>
              <a:ext cx="19293" cy="19227"/>
            </a:xfrm>
            <a:custGeom>
              <a:rect b="b" l="l" r="r" t="t"/>
              <a:pathLst>
                <a:path extrusionOk="0" h="290" w="291">
                  <a:moveTo>
                    <a:pt x="1" y="0"/>
                  </a:moveTo>
                  <a:lnTo>
                    <a:pt x="1" y="289"/>
                  </a:lnTo>
                  <a:lnTo>
                    <a:pt x="290" y="289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5"/>
            <p:cNvSpPr/>
            <p:nvPr/>
          </p:nvSpPr>
          <p:spPr>
            <a:xfrm>
              <a:off x="2892180" y="1627644"/>
              <a:ext cx="19293" cy="19293"/>
            </a:xfrm>
            <a:custGeom>
              <a:rect b="b" l="l" r="r" t="t"/>
              <a:pathLst>
                <a:path extrusionOk="0" h="291" w="291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5"/>
            <p:cNvSpPr/>
            <p:nvPr/>
          </p:nvSpPr>
          <p:spPr>
            <a:xfrm>
              <a:off x="2892180" y="1656219"/>
              <a:ext cx="19293" cy="19227"/>
            </a:xfrm>
            <a:custGeom>
              <a:rect b="b" l="l" r="r" t="t"/>
              <a:pathLst>
                <a:path extrusionOk="0" h="290" w="291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>
              <a:off x="2892180" y="1684795"/>
              <a:ext cx="19293" cy="19227"/>
            </a:xfrm>
            <a:custGeom>
              <a:rect b="b" l="l" r="r" t="t"/>
              <a:pathLst>
                <a:path extrusionOk="0" h="290" w="291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5"/>
            <p:cNvSpPr/>
            <p:nvPr/>
          </p:nvSpPr>
          <p:spPr>
            <a:xfrm>
              <a:off x="2892180" y="1713370"/>
              <a:ext cx="19293" cy="19227"/>
            </a:xfrm>
            <a:custGeom>
              <a:rect b="b" l="l" r="r" t="t"/>
              <a:pathLst>
                <a:path extrusionOk="0" h="290" w="291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5"/>
            <p:cNvSpPr/>
            <p:nvPr/>
          </p:nvSpPr>
          <p:spPr>
            <a:xfrm>
              <a:off x="2921485" y="159913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0"/>
                  </a:moveTo>
                  <a:lnTo>
                    <a:pt x="1" y="289"/>
                  </a:lnTo>
                  <a:lnTo>
                    <a:pt x="290" y="289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>
              <a:off x="2921485" y="1627644"/>
              <a:ext cx="19227" cy="19293"/>
            </a:xfrm>
            <a:custGeom>
              <a:rect b="b" l="l" r="r" t="t"/>
              <a:pathLst>
                <a:path extrusionOk="0" h="291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5"/>
            <p:cNvSpPr/>
            <p:nvPr/>
          </p:nvSpPr>
          <p:spPr>
            <a:xfrm>
              <a:off x="2921485" y="1656219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5"/>
            <p:cNvSpPr/>
            <p:nvPr/>
          </p:nvSpPr>
          <p:spPr>
            <a:xfrm>
              <a:off x="2921485" y="168479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>
              <a:off x="2921485" y="171337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5"/>
            <p:cNvSpPr/>
            <p:nvPr/>
          </p:nvSpPr>
          <p:spPr>
            <a:xfrm>
              <a:off x="2599334" y="159913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0"/>
                  </a:moveTo>
                  <a:lnTo>
                    <a:pt x="0" y="289"/>
                  </a:lnTo>
                  <a:lnTo>
                    <a:pt x="289" y="289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5"/>
            <p:cNvSpPr/>
            <p:nvPr/>
          </p:nvSpPr>
          <p:spPr>
            <a:xfrm>
              <a:off x="2599334" y="1627644"/>
              <a:ext cx="19227" cy="19293"/>
            </a:xfrm>
            <a:custGeom>
              <a:rect b="b" l="l" r="r" t="t"/>
              <a:pathLst>
                <a:path extrusionOk="0" h="291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>
              <a:off x="2599334" y="1656219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5"/>
            <p:cNvSpPr/>
            <p:nvPr/>
          </p:nvSpPr>
          <p:spPr>
            <a:xfrm>
              <a:off x="2599334" y="168479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5"/>
            <p:cNvSpPr/>
            <p:nvPr/>
          </p:nvSpPr>
          <p:spPr>
            <a:xfrm>
              <a:off x="2599334" y="171337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>
              <a:off x="2716486" y="159913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0"/>
                  </a:moveTo>
                  <a:lnTo>
                    <a:pt x="0" y="289"/>
                  </a:lnTo>
                  <a:lnTo>
                    <a:pt x="289" y="289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5"/>
            <p:cNvSpPr/>
            <p:nvPr/>
          </p:nvSpPr>
          <p:spPr>
            <a:xfrm>
              <a:off x="2716486" y="1627644"/>
              <a:ext cx="19227" cy="19293"/>
            </a:xfrm>
            <a:custGeom>
              <a:rect b="b" l="l" r="r" t="t"/>
              <a:pathLst>
                <a:path extrusionOk="0" h="291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5"/>
            <p:cNvSpPr/>
            <p:nvPr/>
          </p:nvSpPr>
          <p:spPr>
            <a:xfrm>
              <a:off x="2716486" y="1656219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>
              <a:off x="2716486" y="168479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5"/>
            <p:cNvSpPr/>
            <p:nvPr/>
          </p:nvSpPr>
          <p:spPr>
            <a:xfrm>
              <a:off x="2716486" y="171337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5"/>
            <p:cNvSpPr/>
            <p:nvPr/>
          </p:nvSpPr>
          <p:spPr>
            <a:xfrm>
              <a:off x="2833637" y="159913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0"/>
                  </a:moveTo>
                  <a:lnTo>
                    <a:pt x="0" y="289"/>
                  </a:lnTo>
                  <a:lnTo>
                    <a:pt x="290" y="289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5"/>
            <p:cNvSpPr/>
            <p:nvPr/>
          </p:nvSpPr>
          <p:spPr>
            <a:xfrm>
              <a:off x="2833637" y="1627644"/>
              <a:ext cx="19227" cy="19293"/>
            </a:xfrm>
            <a:custGeom>
              <a:rect b="b" l="l" r="r" t="t"/>
              <a:pathLst>
                <a:path extrusionOk="0" h="291" w="290">
                  <a:moveTo>
                    <a:pt x="0" y="1"/>
                  </a:moveTo>
                  <a:lnTo>
                    <a:pt x="0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5"/>
            <p:cNvSpPr/>
            <p:nvPr/>
          </p:nvSpPr>
          <p:spPr>
            <a:xfrm>
              <a:off x="2833637" y="1656219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5"/>
            <p:cNvSpPr/>
            <p:nvPr/>
          </p:nvSpPr>
          <p:spPr>
            <a:xfrm>
              <a:off x="2833637" y="1684795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5"/>
            <p:cNvSpPr/>
            <p:nvPr/>
          </p:nvSpPr>
          <p:spPr>
            <a:xfrm>
              <a:off x="2833637" y="171337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>
              <a:off x="2950789" y="1599135"/>
              <a:ext cx="18896" cy="19227"/>
            </a:xfrm>
            <a:custGeom>
              <a:rect b="b" l="l" r="r" t="t"/>
              <a:pathLst>
                <a:path extrusionOk="0" h="290" w="285">
                  <a:moveTo>
                    <a:pt x="1" y="0"/>
                  </a:moveTo>
                  <a:lnTo>
                    <a:pt x="1" y="289"/>
                  </a:lnTo>
                  <a:lnTo>
                    <a:pt x="284" y="28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5"/>
            <p:cNvSpPr/>
            <p:nvPr/>
          </p:nvSpPr>
          <p:spPr>
            <a:xfrm>
              <a:off x="2950789" y="1627644"/>
              <a:ext cx="18896" cy="19293"/>
            </a:xfrm>
            <a:custGeom>
              <a:rect b="b" l="l" r="r" t="t"/>
              <a:pathLst>
                <a:path extrusionOk="0" h="291" w="285">
                  <a:moveTo>
                    <a:pt x="1" y="1"/>
                  </a:moveTo>
                  <a:lnTo>
                    <a:pt x="1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5"/>
            <p:cNvSpPr/>
            <p:nvPr/>
          </p:nvSpPr>
          <p:spPr>
            <a:xfrm>
              <a:off x="2950789" y="1656219"/>
              <a:ext cx="18896" cy="19227"/>
            </a:xfrm>
            <a:custGeom>
              <a:rect b="b" l="l" r="r" t="t"/>
              <a:pathLst>
                <a:path extrusionOk="0" h="290" w="285">
                  <a:moveTo>
                    <a:pt x="1" y="1"/>
                  </a:moveTo>
                  <a:lnTo>
                    <a:pt x="1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5"/>
            <p:cNvSpPr/>
            <p:nvPr/>
          </p:nvSpPr>
          <p:spPr>
            <a:xfrm>
              <a:off x="2950789" y="1684795"/>
              <a:ext cx="18896" cy="19227"/>
            </a:xfrm>
            <a:custGeom>
              <a:rect b="b" l="l" r="r" t="t"/>
              <a:pathLst>
                <a:path extrusionOk="0" h="290" w="285">
                  <a:moveTo>
                    <a:pt x="1" y="1"/>
                  </a:moveTo>
                  <a:lnTo>
                    <a:pt x="1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>
              <a:off x="2950789" y="1713370"/>
              <a:ext cx="18896" cy="19227"/>
            </a:xfrm>
            <a:custGeom>
              <a:rect b="b" l="l" r="r" t="t"/>
              <a:pathLst>
                <a:path extrusionOk="0" h="290" w="285">
                  <a:moveTo>
                    <a:pt x="1" y="1"/>
                  </a:moveTo>
                  <a:lnTo>
                    <a:pt x="1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>
              <a:off x="2980094" y="1599135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0"/>
                  </a:moveTo>
                  <a:lnTo>
                    <a:pt x="0" y="289"/>
                  </a:lnTo>
                  <a:lnTo>
                    <a:pt x="284" y="28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5"/>
            <p:cNvSpPr/>
            <p:nvPr/>
          </p:nvSpPr>
          <p:spPr>
            <a:xfrm>
              <a:off x="2980094" y="1627644"/>
              <a:ext cx="18829" cy="19293"/>
            </a:xfrm>
            <a:custGeom>
              <a:rect b="b" l="l" r="r" t="t"/>
              <a:pathLst>
                <a:path extrusionOk="0" h="291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5"/>
            <p:cNvSpPr/>
            <p:nvPr/>
          </p:nvSpPr>
          <p:spPr>
            <a:xfrm>
              <a:off x="2980094" y="1656219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>
              <a:off x="2980094" y="1684795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2980094" y="1713370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5"/>
            <p:cNvSpPr/>
            <p:nvPr/>
          </p:nvSpPr>
          <p:spPr>
            <a:xfrm>
              <a:off x="3009398" y="1599135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0"/>
                  </a:moveTo>
                  <a:lnTo>
                    <a:pt x="0" y="289"/>
                  </a:lnTo>
                  <a:lnTo>
                    <a:pt x="284" y="28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5"/>
            <p:cNvSpPr/>
            <p:nvPr/>
          </p:nvSpPr>
          <p:spPr>
            <a:xfrm>
              <a:off x="3009398" y="1627644"/>
              <a:ext cx="18829" cy="19293"/>
            </a:xfrm>
            <a:custGeom>
              <a:rect b="b" l="l" r="r" t="t"/>
              <a:pathLst>
                <a:path extrusionOk="0" h="291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>
              <a:off x="3009398" y="1656219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5"/>
            <p:cNvSpPr/>
            <p:nvPr/>
          </p:nvSpPr>
          <p:spPr>
            <a:xfrm>
              <a:off x="3009398" y="1684795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5"/>
            <p:cNvSpPr/>
            <p:nvPr/>
          </p:nvSpPr>
          <p:spPr>
            <a:xfrm>
              <a:off x="3009398" y="1713370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>
              <a:off x="3995078" y="1676507"/>
              <a:ext cx="223497" cy="655243"/>
            </a:xfrm>
            <a:custGeom>
              <a:rect b="b" l="l" r="r" t="t"/>
              <a:pathLst>
                <a:path extrusionOk="0" h="9883" w="3371">
                  <a:moveTo>
                    <a:pt x="2869" y="0"/>
                  </a:moveTo>
                  <a:lnTo>
                    <a:pt x="3371" y="0"/>
                  </a:lnTo>
                  <a:lnTo>
                    <a:pt x="3371" y="9883"/>
                  </a:lnTo>
                  <a:lnTo>
                    <a:pt x="2869" y="9883"/>
                  </a:lnTo>
                  <a:lnTo>
                    <a:pt x="2869" y="9430"/>
                  </a:lnTo>
                  <a:lnTo>
                    <a:pt x="3005" y="9430"/>
                  </a:lnTo>
                  <a:lnTo>
                    <a:pt x="3005" y="8705"/>
                  </a:lnTo>
                  <a:lnTo>
                    <a:pt x="2869" y="8705"/>
                  </a:lnTo>
                  <a:lnTo>
                    <a:pt x="2869" y="8388"/>
                  </a:lnTo>
                  <a:lnTo>
                    <a:pt x="3005" y="8388"/>
                  </a:lnTo>
                  <a:lnTo>
                    <a:pt x="3005" y="7674"/>
                  </a:lnTo>
                  <a:lnTo>
                    <a:pt x="2869" y="7674"/>
                  </a:lnTo>
                  <a:lnTo>
                    <a:pt x="2869" y="7357"/>
                  </a:lnTo>
                  <a:lnTo>
                    <a:pt x="3005" y="7357"/>
                  </a:lnTo>
                  <a:lnTo>
                    <a:pt x="3005" y="6638"/>
                  </a:lnTo>
                  <a:lnTo>
                    <a:pt x="2869" y="6638"/>
                  </a:lnTo>
                  <a:lnTo>
                    <a:pt x="2869" y="6321"/>
                  </a:lnTo>
                  <a:lnTo>
                    <a:pt x="3005" y="6321"/>
                  </a:lnTo>
                  <a:lnTo>
                    <a:pt x="3005" y="5596"/>
                  </a:lnTo>
                  <a:lnTo>
                    <a:pt x="2869" y="5596"/>
                  </a:lnTo>
                  <a:lnTo>
                    <a:pt x="2869" y="5285"/>
                  </a:lnTo>
                  <a:lnTo>
                    <a:pt x="3005" y="5285"/>
                  </a:lnTo>
                  <a:lnTo>
                    <a:pt x="3005" y="4560"/>
                  </a:lnTo>
                  <a:lnTo>
                    <a:pt x="2869" y="4560"/>
                  </a:lnTo>
                  <a:lnTo>
                    <a:pt x="2869" y="4249"/>
                  </a:lnTo>
                  <a:lnTo>
                    <a:pt x="3005" y="4249"/>
                  </a:lnTo>
                  <a:lnTo>
                    <a:pt x="3005" y="3523"/>
                  </a:lnTo>
                  <a:lnTo>
                    <a:pt x="2869" y="3523"/>
                  </a:lnTo>
                  <a:lnTo>
                    <a:pt x="2869" y="3207"/>
                  </a:lnTo>
                  <a:lnTo>
                    <a:pt x="3005" y="3207"/>
                  </a:lnTo>
                  <a:lnTo>
                    <a:pt x="3005" y="2487"/>
                  </a:lnTo>
                  <a:lnTo>
                    <a:pt x="2869" y="2487"/>
                  </a:lnTo>
                  <a:lnTo>
                    <a:pt x="2869" y="2171"/>
                  </a:lnTo>
                  <a:lnTo>
                    <a:pt x="3005" y="2171"/>
                  </a:lnTo>
                  <a:lnTo>
                    <a:pt x="3005" y="1451"/>
                  </a:lnTo>
                  <a:lnTo>
                    <a:pt x="2869" y="1451"/>
                  </a:lnTo>
                  <a:lnTo>
                    <a:pt x="2869" y="1135"/>
                  </a:lnTo>
                  <a:lnTo>
                    <a:pt x="3005" y="1135"/>
                  </a:lnTo>
                  <a:lnTo>
                    <a:pt x="3005" y="415"/>
                  </a:lnTo>
                  <a:lnTo>
                    <a:pt x="2869" y="415"/>
                  </a:lnTo>
                  <a:close/>
                  <a:moveTo>
                    <a:pt x="2575" y="0"/>
                  </a:moveTo>
                  <a:lnTo>
                    <a:pt x="2869" y="0"/>
                  </a:lnTo>
                  <a:lnTo>
                    <a:pt x="2869" y="409"/>
                  </a:lnTo>
                  <a:lnTo>
                    <a:pt x="2575" y="409"/>
                  </a:lnTo>
                  <a:close/>
                  <a:moveTo>
                    <a:pt x="2869" y="9883"/>
                  </a:moveTo>
                  <a:lnTo>
                    <a:pt x="2575" y="9883"/>
                  </a:lnTo>
                  <a:lnTo>
                    <a:pt x="2575" y="9430"/>
                  </a:lnTo>
                  <a:lnTo>
                    <a:pt x="2869" y="9430"/>
                  </a:lnTo>
                  <a:close/>
                  <a:moveTo>
                    <a:pt x="2869" y="1135"/>
                  </a:moveTo>
                  <a:lnTo>
                    <a:pt x="2869" y="1446"/>
                  </a:lnTo>
                  <a:lnTo>
                    <a:pt x="2733" y="1446"/>
                  </a:lnTo>
                  <a:lnTo>
                    <a:pt x="2733" y="2171"/>
                  </a:lnTo>
                  <a:lnTo>
                    <a:pt x="2869" y="2171"/>
                  </a:lnTo>
                  <a:lnTo>
                    <a:pt x="2869" y="2482"/>
                  </a:lnTo>
                  <a:lnTo>
                    <a:pt x="2575" y="2482"/>
                  </a:lnTo>
                  <a:lnTo>
                    <a:pt x="2575" y="1135"/>
                  </a:lnTo>
                  <a:close/>
                  <a:moveTo>
                    <a:pt x="2869" y="3207"/>
                  </a:moveTo>
                  <a:lnTo>
                    <a:pt x="2869" y="3523"/>
                  </a:lnTo>
                  <a:lnTo>
                    <a:pt x="2733" y="3523"/>
                  </a:lnTo>
                  <a:lnTo>
                    <a:pt x="2733" y="4243"/>
                  </a:lnTo>
                  <a:lnTo>
                    <a:pt x="2869" y="4243"/>
                  </a:lnTo>
                  <a:lnTo>
                    <a:pt x="2869" y="4560"/>
                  </a:lnTo>
                  <a:lnTo>
                    <a:pt x="2575" y="4560"/>
                  </a:lnTo>
                  <a:lnTo>
                    <a:pt x="2575" y="3207"/>
                  </a:lnTo>
                  <a:close/>
                  <a:moveTo>
                    <a:pt x="2869" y="5280"/>
                  </a:moveTo>
                  <a:lnTo>
                    <a:pt x="2869" y="5596"/>
                  </a:lnTo>
                  <a:lnTo>
                    <a:pt x="2733" y="5596"/>
                  </a:lnTo>
                  <a:lnTo>
                    <a:pt x="2733" y="6316"/>
                  </a:lnTo>
                  <a:lnTo>
                    <a:pt x="2869" y="6316"/>
                  </a:lnTo>
                  <a:lnTo>
                    <a:pt x="2869" y="6632"/>
                  </a:lnTo>
                  <a:lnTo>
                    <a:pt x="2575" y="6632"/>
                  </a:lnTo>
                  <a:lnTo>
                    <a:pt x="2575" y="5280"/>
                  </a:lnTo>
                  <a:close/>
                  <a:moveTo>
                    <a:pt x="2869" y="7352"/>
                  </a:moveTo>
                  <a:lnTo>
                    <a:pt x="2869" y="7674"/>
                  </a:lnTo>
                  <a:lnTo>
                    <a:pt x="2733" y="7674"/>
                  </a:lnTo>
                  <a:lnTo>
                    <a:pt x="2733" y="8394"/>
                  </a:lnTo>
                  <a:lnTo>
                    <a:pt x="2869" y="8394"/>
                  </a:lnTo>
                  <a:lnTo>
                    <a:pt x="2869" y="8710"/>
                  </a:lnTo>
                  <a:lnTo>
                    <a:pt x="2575" y="8710"/>
                  </a:lnTo>
                  <a:lnTo>
                    <a:pt x="2575" y="7357"/>
                  </a:lnTo>
                  <a:close/>
                  <a:moveTo>
                    <a:pt x="2280" y="0"/>
                  </a:moveTo>
                  <a:lnTo>
                    <a:pt x="2575" y="0"/>
                  </a:lnTo>
                  <a:lnTo>
                    <a:pt x="2575" y="409"/>
                  </a:lnTo>
                  <a:lnTo>
                    <a:pt x="2280" y="409"/>
                  </a:lnTo>
                  <a:close/>
                  <a:moveTo>
                    <a:pt x="2575" y="9883"/>
                  </a:moveTo>
                  <a:lnTo>
                    <a:pt x="2280" y="9883"/>
                  </a:lnTo>
                  <a:lnTo>
                    <a:pt x="2280" y="9430"/>
                  </a:lnTo>
                  <a:lnTo>
                    <a:pt x="2575" y="9430"/>
                  </a:lnTo>
                  <a:close/>
                  <a:moveTo>
                    <a:pt x="2575" y="1135"/>
                  </a:moveTo>
                  <a:lnTo>
                    <a:pt x="2575" y="2482"/>
                  </a:lnTo>
                  <a:lnTo>
                    <a:pt x="2280" y="2482"/>
                  </a:lnTo>
                  <a:lnTo>
                    <a:pt x="2280" y="2171"/>
                  </a:lnTo>
                  <a:lnTo>
                    <a:pt x="2416" y="2171"/>
                  </a:lnTo>
                  <a:lnTo>
                    <a:pt x="2416" y="1446"/>
                  </a:lnTo>
                  <a:lnTo>
                    <a:pt x="2280" y="1446"/>
                  </a:lnTo>
                  <a:lnTo>
                    <a:pt x="2280" y="1135"/>
                  </a:lnTo>
                  <a:close/>
                  <a:moveTo>
                    <a:pt x="2575" y="3207"/>
                  </a:moveTo>
                  <a:lnTo>
                    <a:pt x="2575" y="4560"/>
                  </a:lnTo>
                  <a:lnTo>
                    <a:pt x="2280" y="4560"/>
                  </a:lnTo>
                  <a:lnTo>
                    <a:pt x="2280" y="4243"/>
                  </a:lnTo>
                  <a:lnTo>
                    <a:pt x="2416" y="4243"/>
                  </a:lnTo>
                  <a:lnTo>
                    <a:pt x="2416" y="3523"/>
                  </a:lnTo>
                  <a:lnTo>
                    <a:pt x="2280" y="3523"/>
                  </a:lnTo>
                  <a:lnTo>
                    <a:pt x="2280" y="3207"/>
                  </a:lnTo>
                  <a:close/>
                  <a:moveTo>
                    <a:pt x="2575" y="5280"/>
                  </a:moveTo>
                  <a:lnTo>
                    <a:pt x="2575" y="6632"/>
                  </a:lnTo>
                  <a:lnTo>
                    <a:pt x="2280" y="6632"/>
                  </a:lnTo>
                  <a:lnTo>
                    <a:pt x="2280" y="6316"/>
                  </a:lnTo>
                  <a:lnTo>
                    <a:pt x="2416" y="6316"/>
                  </a:lnTo>
                  <a:lnTo>
                    <a:pt x="2416" y="5596"/>
                  </a:lnTo>
                  <a:lnTo>
                    <a:pt x="2280" y="5596"/>
                  </a:lnTo>
                  <a:lnTo>
                    <a:pt x="2280" y="5280"/>
                  </a:lnTo>
                  <a:close/>
                  <a:moveTo>
                    <a:pt x="2575" y="7352"/>
                  </a:moveTo>
                  <a:lnTo>
                    <a:pt x="2575" y="8705"/>
                  </a:lnTo>
                  <a:lnTo>
                    <a:pt x="2280" y="8705"/>
                  </a:lnTo>
                  <a:lnTo>
                    <a:pt x="2280" y="8388"/>
                  </a:lnTo>
                  <a:lnTo>
                    <a:pt x="2416" y="8388"/>
                  </a:lnTo>
                  <a:lnTo>
                    <a:pt x="2416" y="7674"/>
                  </a:lnTo>
                  <a:lnTo>
                    <a:pt x="2280" y="7674"/>
                  </a:lnTo>
                  <a:lnTo>
                    <a:pt x="2280" y="7357"/>
                  </a:lnTo>
                  <a:lnTo>
                    <a:pt x="2575" y="7357"/>
                  </a:lnTo>
                  <a:close/>
                  <a:moveTo>
                    <a:pt x="1985" y="0"/>
                  </a:moveTo>
                  <a:lnTo>
                    <a:pt x="2280" y="0"/>
                  </a:lnTo>
                  <a:lnTo>
                    <a:pt x="2280" y="409"/>
                  </a:lnTo>
                  <a:lnTo>
                    <a:pt x="1985" y="409"/>
                  </a:lnTo>
                  <a:close/>
                  <a:moveTo>
                    <a:pt x="2280" y="9883"/>
                  </a:moveTo>
                  <a:lnTo>
                    <a:pt x="1985" y="9883"/>
                  </a:lnTo>
                  <a:lnTo>
                    <a:pt x="1985" y="9430"/>
                  </a:lnTo>
                  <a:lnTo>
                    <a:pt x="2280" y="9430"/>
                  </a:lnTo>
                  <a:close/>
                  <a:moveTo>
                    <a:pt x="2280" y="1135"/>
                  </a:moveTo>
                  <a:lnTo>
                    <a:pt x="2280" y="1446"/>
                  </a:lnTo>
                  <a:lnTo>
                    <a:pt x="1985" y="1446"/>
                  </a:lnTo>
                  <a:lnTo>
                    <a:pt x="1985" y="1135"/>
                  </a:lnTo>
                  <a:close/>
                  <a:moveTo>
                    <a:pt x="2280" y="2171"/>
                  </a:moveTo>
                  <a:lnTo>
                    <a:pt x="2280" y="2482"/>
                  </a:lnTo>
                  <a:lnTo>
                    <a:pt x="2144" y="2482"/>
                  </a:lnTo>
                  <a:lnTo>
                    <a:pt x="2144" y="3207"/>
                  </a:lnTo>
                  <a:lnTo>
                    <a:pt x="2280" y="3207"/>
                  </a:lnTo>
                  <a:lnTo>
                    <a:pt x="2280" y="3523"/>
                  </a:lnTo>
                  <a:lnTo>
                    <a:pt x="1985" y="3523"/>
                  </a:lnTo>
                  <a:lnTo>
                    <a:pt x="1985" y="2171"/>
                  </a:lnTo>
                  <a:close/>
                  <a:moveTo>
                    <a:pt x="2280" y="4243"/>
                  </a:moveTo>
                  <a:lnTo>
                    <a:pt x="2280" y="4560"/>
                  </a:lnTo>
                  <a:lnTo>
                    <a:pt x="1985" y="4560"/>
                  </a:lnTo>
                  <a:lnTo>
                    <a:pt x="1985" y="4243"/>
                  </a:lnTo>
                  <a:close/>
                  <a:moveTo>
                    <a:pt x="2280" y="5280"/>
                  </a:moveTo>
                  <a:lnTo>
                    <a:pt x="2280" y="5596"/>
                  </a:lnTo>
                  <a:lnTo>
                    <a:pt x="1985" y="5596"/>
                  </a:lnTo>
                  <a:lnTo>
                    <a:pt x="1985" y="5280"/>
                  </a:lnTo>
                  <a:close/>
                  <a:moveTo>
                    <a:pt x="2280" y="6316"/>
                  </a:moveTo>
                  <a:lnTo>
                    <a:pt x="2280" y="6632"/>
                  </a:lnTo>
                  <a:lnTo>
                    <a:pt x="2144" y="6632"/>
                  </a:lnTo>
                  <a:lnTo>
                    <a:pt x="2144" y="7352"/>
                  </a:lnTo>
                  <a:lnTo>
                    <a:pt x="2280" y="7352"/>
                  </a:lnTo>
                  <a:lnTo>
                    <a:pt x="2280" y="7674"/>
                  </a:lnTo>
                  <a:lnTo>
                    <a:pt x="2144" y="7674"/>
                  </a:lnTo>
                  <a:lnTo>
                    <a:pt x="2144" y="8394"/>
                  </a:lnTo>
                  <a:lnTo>
                    <a:pt x="2280" y="8394"/>
                  </a:lnTo>
                  <a:lnTo>
                    <a:pt x="2280" y="8710"/>
                  </a:lnTo>
                  <a:lnTo>
                    <a:pt x="1985" y="8710"/>
                  </a:lnTo>
                  <a:lnTo>
                    <a:pt x="1985" y="6321"/>
                  </a:lnTo>
                  <a:close/>
                  <a:moveTo>
                    <a:pt x="1686" y="0"/>
                  </a:moveTo>
                  <a:lnTo>
                    <a:pt x="1985" y="0"/>
                  </a:lnTo>
                  <a:lnTo>
                    <a:pt x="1985" y="409"/>
                  </a:lnTo>
                  <a:lnTo>
                    <a:pt x="1686" y="409"/>
                  </a:lnTo>
                  <a:close/>
                  <a:moveTo>
                    <a:pt x="1985" y="9883"/>
                  </a:moveTo>
                  <a:lnTo>
                    <a:pt x="1686" y="9883"/>
                  </a:lnTo>
                  <a:lnTo>
                    <a:pt x="1686" y="9430"/>
                  </a:lnTo>
                  <a:lnTo>
                    <a:pt x="1985" y="9430"/>
                  </a:lnTo>
                  <a:close/>
                  <a:moveTo>
                    <a:pt x="1985" y="1135"/>
                  </a:moveTo>
                  <a:lnTo>
                    <a:pt x="1985" y="1446"/>
                  </a:lnTo>
                  <a:lnTo>
                    <a:pt x="1686" y="1446"/>
                  </a:lnTo>
                  <a:lnTo>
                    <a:pt x="1686" y="1135"/>
                  </a:lnTo>
                  <a:close/>
                  <a:moveTo>
                    <a:pt x="1985" y="2171"/>
                  </a:moveTo>
                  <a:lnTo>
                    <a:pt x="1985" y="3523"/>
                  </a:lnTo>
                  <a:lnTo>
                    <a:pt x="1686" y="3523"/>
                  </a:lnTo>
                  <a:lnTo>
                    <a:pt x="1686" y="3207"/>
                  </a:lnTo>
                  <a:lnTo>
                    <a:pt x="1822" y="3207"/>
                  </a:lnTo>
                  <a:lnTo>
                    <a:pt x="1822" y="2482"/>
                  </a:lnTo>
                  <a:lnTo>
                    <a:pt x="1686" y="2482"/>
                  </a:lnTo>
                  <a:lnTo>
                    <a:pt x="1686" y="2171"/>
                  </a:lnTo>
                  <a:close/>
                  <a:moveTo>
                    <a:pt x="1985" y="4243"/>
                  </a:moveTo>
                  <a:lnTo>
                    <a:pt x="1985" y="4560"/>
                  </a:lnTo>
                  <a:lnTo>
                    <a:pt x="1686" y="4560"/>
                  </a:lnTo>
                  <a:lnTo>
                    <a:pt x="1686" y="4243"/>
                  </a:lnTo>
                  <a:close/>
                  <a:moveTo>
                    <a:pt x="1985" y="5280"/>
                  </a:moveTo>
                  <a:lnTo>
                    <a:pt x="1985" y="5596"/>
                  </a:lnTo>
                  <a:lnTo>
                    <a:pt x="1686" y="5596"/>
                  </a:lnTo>
                  <a:lnTo>
                    <a:pt x="1686" y="5280"/>
                  </a:lnTo>
                  <a:close/>
                  <a:moveTo>
                    <a:pt x="1985" y="6316"/>
                  </a:moveTo>
                  <a:lnTo>
                    <a:pt x="1985" y="8705"/>
                  </a:lnTo>
                  <a:lnTo>
                    <a:pt x="1686" y="8705"/>
                  </a:lnTo>
                  <a:lnTo>
                    <a:pt x="1686" y="8388"/>
                  </a:lnTo>
                  <a:lnTo>
                    <a:pt x="1822" y="8388"/>
                  </a:lnTo>
                  <a:lnTo>
                    <a:pt x="1822" y="7674"/>
                  </a:lnTo>
                  <a:lnTo>
                    <a:pt x="1686" y="7674"/>
                  </a:lnTo>
                  <a:lnTo>
                    <a:pt x="1686" y="7357"/>
                  </a:lnTo>
                  <a:lnTo>
                    <a:pt x="1822" y="7357"/>
                  </a:lnTo>
                  <a:lnTo>
                    <a:pt x="1822" y="6638"/>
                  </a:lnTo>
                  <a:lnTo>
                    <a:pt x="1686" y="6638"/>
                  </a:lnTo>
                  <a:lnTo>
                    <a:pt x="1686" y="6321"/>
                  </a:lnTo>
                  <a:lnTo>
                    <a:pt x="1985" y="6321"/>
                  </a:lnTo>
                  <a:close/>
                  <a:moveTo>
                    <a:pt x="1097" y="0"/>
                  </a:moveTo>
                  <a:lnTo>
                    <a:pt x="1686" y="0"/>
                  </a:lnTo>
                  <a:lnTo>
                    <a:pt x="1686" y="409"/>
                  </a:lnTo>
                  <a:lnTo>
                    <a:pt x="1549" y="409"/>
                  </a:lnTo>
                  <a:lnTo>
                    <a:pt x="1549" y="1135"/>
                  </a:lnTo>
                  <a:lnTo>
                    <a:pt x="1686" y="1135"/>
                  </a:lnTo>
                  <a:lnTo>
                    <a:pt x="1686" y="1451"/>
                  </a:lnTo>
                  <a:lnTo>
                    <a:pt x="1097" y="1451"/>
                  </a:lnTo>
                  <a:lnTo>
                    <a:pt x="1097" y="1135"/>
                  </a:lnTo>
                  <a:lnTo>
                    <a:pt x="1233" y="1135"/>
                  </a:lnTo>
                  <a:lnTo>
                    <a:pt x="1233" y="409"/>
                  </a:lnTo>
                  <a:lnTo>
                    <a:pt x="1097" y="409"/>
                  </a:lnTo>
                  <a:close/>
                  <a:moveTo>
                    <a:pt x="1686" y="9883"/>
                  </a:moveTo>
                  <a:lnTo>
                    <a:pt x="1097" y="9883"/>
                  </a:lnTo>
                  <a:lnTo>
                    <a:pt x="1097" y="9430"/>
                  </a:lnTo>
                  <a:lnTo>
                    <a:pt x="1686" y="9430"/>
                  </a:lnTo>
                  <a:close/>
                  <a:moveTo>
                    <a:pt x="1686" y="2171"/>
                  </a:moveTo>
                  <a:lnTo>
                    <a:pt x="1686" y="2482"/>
                  </a:lnTo>
                  <a:lnTo>
                    <a:pt x="1549" y="2482"/>
                  </a:lnTo>
                  <a:lnTo>
                    <a:pt x="1549" y="3207"/>
                  </a:lnTo>
                  <a:lnTo>
                    <a:pt x="1686" y="3207"/>
                  </a:lnTo>
                  <a:lnTo>
                    <a:pt x="1686" y="3523"/>
                  </a:lnTo>
                  <a:lnTo>
                    <a:pt x="1097" y="3523"/>
                  </a:lnTo>
                  <a:lnTo>
                    <a:pt x="1097" y="3207"/>
                  </a:lnTo>
                  <a:lnTo>
                    <a:pt x="1233" y="3207"/>
                  </a:lnTo>
                  <a:lnTo>
                    <a:pt x="1233" y="2482"/>
                  </a:lnTo>
                  <a:lnTo>
                    <a:pt x="1097" y="2482"/>
                  </a:lnTo>
                  <a:lnTo>
                    <a:pt x="1097" y="2171"/>
                  </a:lnTo>
                  <a:close/>
                  <a:moveTo>
                    <a:pt x="1686" y="4243"/>
                  </a:moveTo>
                  <a:lnTo>
                    <a:pt x="1686" y="4560"/>
                  </a:lnTo>
                  <a:lnTo>
                    <a:pt x="1549" y="4560"/>
                  </a:lnTo>
                  <a:lnTo>
                    <a:pt x="1549" y="5280"/>
                  </a:lnTo>
                  <a:lnTo>
                    <a:pt x="1686" y="5280"/>
                  </a:lnTo>
                  <a:lnTo>
                    <a:pt x="1686" y="5596"/>
                  </a:lnTo>
                  <a:lnTo>
                    <a:pt x="1097" y="5596"/>
                  </a:lnTo>
                  <a:lnTo>
                    <a:pt x="1097" y="5280"/>
                  </a:lnTo>
                  <a:lnTo>
                    <a:pt x="1233" y="5280"/>
                  </a:lnTo>
                  <a:lnTo>
                    <a:pt x="1233" y="4560"/>
                  </a:lnTo>
                  <a:lnTo>
                    <a:pt x="1097" y="4560"/>
                  </a:lnTo>
                  <a:lnTo>
                    <a:pt x="1097" y="4243"/>
                  </a:lnTo>
                  <a:close/>
                  <a:moveTo>
                    <a:pt x="1686" y="6316"/>
                  </a:moveTo>
                  <a:lnTo>
                    <a:pt x="1686" y="6632"/>
                  </a:lnTo>
                  <a:lnTo>
                    <a:pt x="1549" y="6632"/>
                  </a:lnTo>
                  <a:lnTo>
                    <a:pt x="1549" y="7352"/>
                  </a:lnTo>
                  <a:lnTo>
                    <a:pt x="1686" y="7352"/>
                  </a:lnTo>
                  <a:lnTo>
                    <a:pt x="1686" y="7674"/>
                  </a:lnTo>
                  <a:lnTo>
                    <a:pt x="1097" y="7674"/>
                  </a:lnTo>
                  <a:lnTo>
                    <a:pt x="1097" y="7357"/>
                  </a:lnTo>
                  <a:lnTo>
                    <a:pt x="1233" y="7357"/>
                  </a:lnTo>
                  <a:lnTo>
                    <a:pt x="1233" y="6638"/>
                  </a:lnTo>
                  <a:lnTo>
                    <a:pt x="1097" y="6638"/>
                  </a:lnTo>
                  <a:lnTo>
                    <a:pt x="1097" y="6321"/>
                  </a:lnTo>
                  <a:lnTo>
                    <a:pt x="1686" y="6321"/>
                  </a:lnTo>
                  <a:close/>
                  <a:moveTo>
                    <a:pt x="1686" y="8388"/>
                  </a:moveTo>
                  <a:lnTo>
                    <a:pt x="1686" y="8705"/>
                  </a:lnTo>
                  <a:lnTo>
                    <a:pt x="1097" y="8705"/>
                  </a:lnTo>
                  <a:lnTo>
                    <a:pt x="1097" y="8388"/>
                  </a:lnTo>
                  <a:close/>
                  <a:moveTo>
                    <a:pt x="502" y="6"/>
                  </a:moveTo>
                  <a:lnTo>
                    <a:pt x="1097" y="6"/>
                  </a:lnTo>
                  <a:lnTo>
                    <a:pt x="1097" y="415"/>
                  </a:lnTo>
                  <a:lnTo>
                    <a:pt x="960" y="415"/>
                  </a:lnTo>
                  <a:lnTo>
                    <a:pt x="960" y="1140"/>
                  </a:lnTo>
                  <a:lnTo>
                    <a:pt x="1097" y="1140"/>
                  </a:lnTo>
                  <a:lnTo>
                    <a:pt x="1097" y="1451"/>
                  </a:lnTo>
                  <a:lnTo>
                    <a:pt x="960" y="1451"/>
                  </a:lnTo>
                  <a:lnTo>
                    <a:pt x="960" y="2176"/>
                  </a:lnTo>
                  <a:lnTo>
                    <a:pt x="1097" y="2176"/>
                  </a:lnTo>
                  <a:lnTo>
                    <a:pt x="1097" y="2487"/>
                  </a:lnTo>
                  <a:lnTo>
                    <a:pt x="960" y="2487"/>
                  </a:lnTo>
                  <a:lnTo>
                    <a:pt x="960" y="3213"/>
                  </a:lnTo>
                  <a:lnTo>
                    <a:pt x="1097" y="3213"/>
                  </a:lnTo>
                  <a:lnTo>
                    <a:pt x="1097" y="3523"/>
                  </a:lnTo>
                  <a:lnTo>
                    <a:pt x="502" y="3523"/>
                  </a:lnTo>
                  <a:lnTo>
                    <a:pt x="502" y="3213"/>
                  </a:lnTo>
                  <a:lnTo>
                    <a:pt x="638" y="3213"/>
                  </a:lnTo>
                  <a:lnTo>
                    <a:pt x="638" y="2487"/>
                  </a:lnTo>
                  <a:lnTo>
                    <a:pt x="502" y="2487"/>
                  </a:lnTo>
                  <a:lnTo>
                    <a:pt x="502" y="2176"/>
                  </a:lnTo>
                  <a:lnTo>
                    <a:pt x="638" y="2176"/>
                  </a:lnTo>
                  <a:lnTo>
                    <a:pt x="638" y="1451"/>
                  </a:lnTo>
                  <a:lnTo>
                    <a:pt x="502" y="1451"/>
                  </a:lnTo>
                  <a:lnTo>
                    <a:pt x="502" y="1140"/>
                  </a:lnTo>
                  <a:lnTo>
                    <a:pt x="638" y="1140"/>
                  </a:lnTo>
                  <a:lnTo>
                    <a:pt x="638" y="415"/>
                  </a:lnTo>
                  <a:lnTo>
                    <a:pt x="502" y="415"/>
                  </a:lnTo>
                  <a:close/>
                  <a:moveTo>
                    <a:pt x="1097" y="9883"/>
                  </a:moveTo>
                  <a:lnTo>
                    <a:pt x="502" y="9883"/>
                  </a:lnTo>
                  <a:lnTo>
                    <a:pt x="502" y="9430"/>
                  </a:lnTo>
                  <a:lnTo>
                    <a:pt x="638" y="9430"/>
                  </a:lnTo>
                  <a:lnTo>
                    <a:pt x="638" y="8710"/>
                  </a:lnTo>
                  <a:lnTo>
                    <a:pt x="502" y="8710"/>
                  </a:lnTo>
                  <a:lnTo>
                    <a:pt x="502" y="8394"/>
                  </a:lnTo>
                  <a:lnTo>
                    <a:pt x="1097" y="8394"/>
                  </a:lnTo>
                  <a:lnTo>
                    <a:pt x="1097" y="8710"/>
                  </a:lnTo>
                  <a:lnTo>
                    <a:pt x="960" y="8710"/>
                  </a:lnTo>
                  <a:lnTo>
                    <a:pt x="960" y="9430"/>
                  </a:lnTo>
                  <a:lnTo>
                    <a:pt x="1097" y="9430"/>
                  </a:lnTo>
                  <a:close/>
                  <a:moveTo>
                    <a:pt x="1097" y="4249"/>
                  </a:moveTo>
                  <a:lnTo>
                    <a:pt x="1097" y="4560"/>
                  </a:lnTo>
                  <a:lnTo>
                    <a:pt x="960" y="4560"/>
                  </a:lnTo>
                  <a:lnTo>
                    <a:pt x="960" y="5285"/>
                  </a:lnTo>
                  <a:lnTo>
                    <a:pt x="1097" y="5285"/>
                  </a:lnTo>
                  <a:lnTo>
                    <a:pt x="1097" y="5596"/>
                  </a:lnTo>
                  <a:lnTo>
                    <a:pt x="960" y="5596"/>
                  </a:lnTo>
                  <a:lnTo>
                    <a:pt x="960" y="6321"/>
                  </a:lnTo>
                  <a:lnTo>
                    <a:pt x="1097" y="6321"/>
                  </a:lnTo>
                  <a:lnTo>
                    <a:pt x="1097" y="6632"/>
                  </a:lnTo>
                  <a:lnTo>
                    <a:pt x="960" y="6632"/>
                  </a:lnTo>
                  <a:lnTo>
                    <a:pt x="960" y="7357"/>
                  </a:lnTo>
                  <a:lnTo>
                    <a:pt x="1097" y="7357"/>
                  </a:lnTo>
                  <a:lnTo>
                    <a:pt x="1097" y="7674"/>
                  </a:lnTo>
                  <a:lnTo>
                    <a:pt x="502" y="7674"/>
                  </a:lnTo>
                  <a:lnTo>
                    <a:pt x="502" y="7357"/>
                  </a:lnTo>
                  <a:lnTo>
                    <a:pt x="638" y="7357"/>
                  </a:lnTo>
                  <a:lnTo>
                    <a:pt x="638" y="6638"/>
                  </a:lnTo>
                  <a:lnTo>
                    <a:pt x="502" y="6638"/>
                  </a:lnTo>
                  <a:lnTo>
                    <a:pt x="502" y="6321"/>
                  </a:lnTo>
                  <a:lnTo>
                    <a:pt x="638" y="6321"/>
                  </a:lnTo>
                  <a:lnTo>
                    <a:pt x="638" y="5596"/>
                  </a:lnTo>
                  <a:lnTo>
                    <a:pt x="502" y="5596"/>
                  </a:lnTo>
                  <a:lnTo>
                    <a:pt x="502" y="5285"/>
                  </a:lnTo>
                  <a:lnTo>
                    <a:pt x="638" y="5285"/>
                  </a:lnTo>
                  <a:lnTo>
                    <a:pt x="638" y="4560"/>
                  </a:lnTo>
                  <a:lnTo>
                    <a:pt x="502" y="4560"/>
                  </a:lnTo>
                  <a:lnTo>
                    <a:pt x="502" y="4249"/>
                  </a:lnTo>
                  <a:lnTo>
                    <a:pt x="1097" y="4249"/>
                  </a:lnTo>
                  <a:close/>
                  <a:moveTo>
                    <a:pt x="0" y="6"/>
                  </a:moveTo>
                  <a:lnTo>
                    <a:pt x="502" y="6"/>
                  </a:lnTo>
                  <a:lnTo>
                    <a:pt x="502" y="415"/>
                  </a:lnTo>
                  <a:lnTo>
                    <a:pt x="366" y="415"/>
                  </a:lnTo>
                  <a:lnTo>
                    <a:pt x="366" y="1140"/>
                  </a:lnTo>
                  <a:lnTo>
                    <a:pt x="502" y="1140"/>
                  </a:lnTo>
                  <a:lnTo>
                    <a:pt x="502" y="1451"/>
                  </a:lnTo>
                  <a:lnTo>
                    <a:pt x="366" y="1451"/>
                  </a:lnTo>
                  <a:lnTo>
                    <a:pt x="366" y="2176"/>
                  </a:lnTo>
                  <a:lnTo>
                    <a:pt x="502" y="2176"/>
                  </a:lnTo>
                  <a:lnTo>
                    <a:pt x="502" y="2487"/>
                  </a:lnTo>
                  <a:lnTo>
                    <a:pt x="366" y="2487"/>
                  </a:lnTo>
                  <a:lnTo>
                    <a:pt x="366" y="3213"/>
                  </a:lnTo>
                  <a:lnTo>
                    <a:pt x="502" y="3213"/>
                  </a:lnTo>
                  <a:lnTo>
                    <a:pt x="502" y="3523"/>
                  </a:lnTo>
                  <a:lnTo>
                    <a:pt x="366" y="3523"/>
                  </a:lnTo>
                  <a:lnTo>
                    <a:pt x="366" y="4249"/>
                  </a:lnTo>
                  <a:lnTo>
                    <a:pt x="502" y="4249"/>
                  </a:lnTo>
                  <a:lnTo>
                    <a:pt x="502" y="4565"/>
                  </a:lnTo>
                  <a:lnTo>
                    <a:pt x="366" y="4565"/>
                  </a:lnTo>
                  <a:lnTo>
                    <a:pt x="366" y="5285"/>
                  </a:lnTo>
                  <a:lnTo>
                    <a:pt x="502" y="5285"/>
                  </a:lnTo>
                  <a:lnTo>
                    <a:pt x="502" y="5601"/>
                  </a:lnTo>
                  <a:lnTo>
                    <a:pt x="366" y="5601"/>
                  </a:lnTo>
                  <a:lnTo>
                    <a:pt x="366" y="6321"/>
                  </a:lnTo>
                  <a:lnTo>
                    <a:pt x="502" y="6321"/>
                  </a:lnTo>
                  <a:lnTo>
                    <a:pt x="502" y="6638"/>
                  </a:lnTo>
                  <a:lnTo>
                    <a:pt x="366" y="6638"/>
                  </a:lnTo>
                  <a:lnTo>
                    <a:pt x="366" y="7357"/>
                  </a:lnTo>
                  <a:lnTo>
                    <a:pt x="502" y="7357"/>
                  </a:lnTo>
                  <a:lnTo>
                    <a:pt x="502" y="7674"/>
                  </a:lnTo>
                  <a:lnTo>
                    <a:pt x="366" y="7674"/>
                  </a:lnTo>
                  <a:lnTo>
                    <a:pt x="366" y="8394"/>
                  </a:lnTo>
                  <a:lnTo>
                    <a:pt x="502" y="8394"/>
                  </a:lnTo>
                  <a:lnTo>
                    <a:pt x="502" y="8710"/>
                  </a:lnTo>
                  <a:lnTo>
                    <a:pt x="366" y="8710"/>
                  </a:lnTo>
                  <a:lnTo>
                    <a:pt x="366" y="9430"/>
                  </a:lnTo>
                  <a:lnTo>
                    <a:pt x="502" y="9430"/>
                  </a:lnTo>
                  <a:lnTo>
                    <a:pt x="502" y="9883"/>
                  </a:lnTo>
                  <a:lnTo>
                    <a:pt x="0" y="9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7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5"/>
            <p:cNvSpPr/>
            <p:nvPr/>
          </p:nvSpPr>
          <p:spPr>
            <a:xfrm>
              <a:off x="3761106" y="1991763"/>
              <a:ext cx="318969" cy="351920"/>
            </a:xfrm>
            <a:custGeom>
              <a:rect b="b" l="l" r="r" t="t"/>
              <a:pathLst>
                <a:path extrusionOk="0" h="5308" w="4811">
                  <a:moveTo>
                    <a:pt x="2029" y="5308"/>
                  </a:moveTo>
                  <a:lnTo>
                    <a:pt x="2662" y="5308"/>
                  </a:lnTo>
                  <a:lnTo>
                    <a:pt x="2662" y="4042"/>
                  </a:lnTo>
                  <a:cubicBezTo>
                    <a:pt x="2771" y="4086"/>
                    <a:pt x="2891" y="4113"/>
                    <a:pt x="3011" y="4119"/>
                  </a:cubicBezTo>
                  <a:cubicBezTo>
                    <a:pt x="3524" y="4140"/>
                    <a:pt x="3971" y="3813"/>
                    <a:pt x="4004" y="3388"/>
                  </a:cubicBezTo>
                  <a:cubicBezTo>
                    <a:pt x="4015" y="3175"/>
                    <a:pt x="3927" y="2973"/>
                    <a:pt x="3775" y="2837"/>
                  </a:cubicBezTo>
                  <a:cubicBezTo>
                    <a:pt x="4320" y="2739"/>
                    <a:pt x="4740" y="2352"/>
                    <a:pt x="4773" y="1872"/>
                  </a:cubicBezTo>
                  <a:cubicBezTo>
                    <a:pt x="4811" y="1299"/>
                    <a:pt x="4271" y="803"/>
                    <a:pt x="3578" y="775"/>
                  </a:cubicBezTo>
                  <a:cubicBezTo>
                    <a:pt x="3437" y="765"/>
                    <a:pt x="3295" y="781"/>
                    <a:pt x="3153" y="814"/>
                  </a:cubicBezTo>
                  <a:cubicBezTo>
                    <a:pt x="3017" y="383"/>
                    <a:pt x="2564" y="56"/>
                    <a:pt x="1997" y="28"/>
                  </a:cubicBezTo>
                  <a:cubicBezTo>
                    <a:pt x="1293" y="1"/>
                    <a:pt x="693" y="437"/>
                    <a:pt x="655" y="1015"/>
                  </a:cubicBezTo>
                  <a:cubicBezTo>
                    <a:pt x="628" y="1446"/>
                    <a:pt x="917" y="1828"/>
                    <a:pt x="1359" y="2008"/>
                  </a:cubicBezTo>
                  <a:cubicBezTo>
                    <a:pt x="1119" y="2133"/>
                    <a:pt x="939" y="2346"/>
                    <a:pt x="851" y="2602"/>
                  </a:cubicBezTo>
                  <a:cubicBezTo>
                    <a:pt x="399" y="2744"/>
                    <a:pt x="66" y="3099"/>
                    <a:pt x="39" y="3519"/>
                  </a:cubicBezTo>
                  <a:cubicBezTo>
                    <a:pt x="1" y="4097"/>
                    <a:pt x="535" y="4588"/>
                    <a:pt x="1233" y="4620"/>
                  </a:cubicBezTo>
                  <a:cubicBezTo>
                    <a:pt x="1511" y="4631"/>
                    <a:pt x="1784" y="4571"/>
                    <a:pt x="2024" y="4435"/>
                  </a:cubicBezTo>
                  <a:close/>
                </a:path>
              </a:pathLst>
            </a:custGeom>
            <a:solidFill>
              <a:srgbClr val="627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5"/>
            <p:cNvSpPr/>
            <p:nvPr/>
          </p:nvSpPr>
          <p:spPr>
            <a:xfrm>
              <a:off x="3294289" y="2039897"/>
              <a:ext cx="551483" cy="291853"/>
            </a:xfrm>
            <a:custGeom>
              <a:rect b="b" l="l" r="r" t="t"/>
              <a:pathLst>
                <a:path extrusionOk="0" h="4402" w="8318">
                  <a:moveTo>
                    <a:pt x="7080" y="0"/>
                  </a:moveTo>
                  <a:lnTo>
                    <a:pt x="8318" y="0"/>
                  </a:lnTo>
                  <a:lnTo>
                    <a:pt x="8318" y="2204"/>
                  </a:lnTo>
                  <a:lnTo>
                    <a:pt x="8318" y="4402"/>
                  </a:lnTo>
                  <a:lnTo>
                    <a:pt x="7080" y="4402"/>
                  </a:lnTo>
                  <a:lnTo>
                    <a:pt x="7080" y="4058"/>
                  </a:lnTo>
                  <a:lnTo>
                    <a:pt x="7412" y="4058"/>
                  </a:lnTo>
                  <a:lnTo>
                    <a:pt x="7412" y="3513"/>
                  </a:lnTo>
                  <a:lnTo>
                    <a:pt x="7080" y="3513"/>
                  </a:lnTo>
                  <a:lnTo>
                    <a:pt x="7080" y="3278"/>
                  </a:lnTo>
                  <a:lnTo>
                    <a:pt x="7412" y="3278"/>
                  </a:lnTo>
                  <a:lnTo>
                    <a:pt x="7412" y="2733"/>
                  </a:lnTo>
                  <a:lnTo>
                    <a:pt x="7080" y="2733"/>
                  </a:lnTo>
                  <a:lnTo>
                    <a:pt x="7080" y="2493"/>
                  </a:lnTo>
                  <a:lnTo>
                    <a:pt x="7412" y="2493"/>
                  </a:lnTo>
                  <a:lnTo>
                    <a:pt x="7412" y="1947"/>
                  </a:lnTo>
                  <a:lnTo>
                    <a:pt x="7080" y="1947"/>
                  </a:lnTo>
                  <a:lnTo>
                    <a:pt x="7080" y="1707"/>
                  </a:lnTo>
                  <a:lnTo>
                    <a:pt x="7412" y="1707"/>
                  </a:lnTo>
                  <a:lnTo>
                    <a:pt x="7412" y="1162"/>
                  </a:lnTo>
                  <a:lnTo>
                    <a:pt x="7080" y="1162"/>
                  </a:lnTo>
                  <a:lnTo>
                    <a:pt x="7080" y="927"/>
                  </a:lnTo>
                  <a:lnTo>
                    <a:pt x="7412" y="927"/>
                  </a:lnTo>
                  <a:lnTo>
                    <a:pt x="7412" y="382"/>
                  </a:lnTo>
                  <a:lnTo>
                    <a:pt x="7080" y="382"/>
                  </a:lnTo>
                  <a:close/>
                  <a:moveTo>
                    <a:pt x="5618" y="0"/>
                  </a:moveTo>
                  <a:lnTo>
                    <a:pt x="7080" y="0"/>
                  </a:lnTo>
                  <a:lnTo>
                    <a:pt x="7080" y="366"/>
                  </a:lnTo>
                  <a:lnTo>
                    <a:pt x="6747" y="366"/>
                  </a:lnTo>
                  <a:lnTo>
                    <a:pt x="6747" y="911"/>
                  </a:lnTo>
                  <a:lnTo>
                    <a:pt x="7080" y="911"/>
                  </a:lnTo>
                  <a:lnTo>
                    <a:pt x="7080" y="1151"/>
                  </a:lnTo>
                  <a:lnTo>
                    <a:pt x="6747" y="1151"/>
                  </a:lnTo>
                  <a:lnTo>
                    <a:pt x="6747" y="1696"/>
                  </a:lnTo>
                  <a:lnTo>
                    <a:pt x="7080" y="1696"/>
                  </a:lnTo>
                  <a:lnTo>
                    <a:pt x="7080" y="1936"/>
                  </a:lnTo>
                  <a:lnTo>
                    <a:pt x="6747" y="1936"/>
                  </a:lnTo>
                  <a:lnTo>
                    <a:pt x="6747" y="2482"/>
                  </a:lnTo>
                  <a:lnTo>
                    <a:pt x="7080" y="2482"/>
                  </a:lnTo>
                  <a:lnTo>
                    <a:pt x="7080" y="2716"/>
                  </a:lnTo>
                  <a:lnTo>
                    <a:pt x="6747" y="2716"/>
                  </a:lnTo>
                  <a:lnTo>
                    <a:pt x="6747" y="3262"/>
                  </a:lnTo>
                  <a:lnTo>
                    <a:pt x="7080" y="3262"/>
                  </a:lnTo>
                  <a:lnTo>
                    <a:pt x="7080" y="3502"/>
                  </a:lnTo>
                  <a:lnTo>
                    <a:pt x="6747" y="3502"/>
                  </a:lnTo>
                  <a:lnTo>
                    <a:pt x="6747" y="4047"/>
                  </a:lnTo>
                  <a:lnTo>
                    <a:pt x="7080" y="4047"/>
                  </a:lnTo>
                  <a:lnTo>
                    <a:pt x="7080" y="4391"/>
                  </a:lnTo>
                  <a:lnTo>
                    <a:pt x="5618" y="4391"/>
                  </a:lnTo>
                  <a:lnTo>
                    <a:pt x="5618" y="4047"/>
                  </a:lnTo>
                  <a:lnTo>
                    <a:pt x="5945" y="4047"/>
                  </a:lnTo>
                  <a:lnTo>
                    <a:pt x="5945" y="3502"/>
                  </a:lnTo>
                  <a:lnTo>
                    <a:pt x="5618" y="3502"/>
                  </a:lnTo>
                  <a:lnTo>
                    <a:pt x="5618" y="2482"/>
                  </a:lnTo>
                  <a:lnTo>
                    <a:pt x="5945" y="2482"/>
                  </a:lnTo>
                  <a:lnTo>
                    <a:pt x="5945" y="1936"/>
                  </a:lnTo>
                  <a:lnTo>
                    <a:pt x="5618" y="1936"/>
                  </a:lnTo>
                  <a:lnTo>
                    <a:pt x="5618" y="911"/>
                  </a:lnTo>
                  <a:lnTo>
                    <a:pt x="5951" y="911"/>
                  </a:lnTo>
                  <a:lnTo>
                    <a:pt x="5951" y="366"/>
                  </a:lnTo>
                  <a:lnTo>
                    <a:pt x="5618" y="366"/>
                  </a:lnTo>
                  <a:close/>
                  <a:moveTo>
                    <a:pt x="4157" y="0"/>
                  </a:moveTo>
                  <a:lnTo>
                    <a:pt x="5618" y="0"/>
                  </a:lnTo>
                  <a:lnTo>
                    <a:pt x="5618" y="366"/>
                  </a:lnTo>
                  <a:lnTo>
                    <a:pt x="5291" y="366"/>
                  </a:lnTo>
                  <a:lnTo>
                    <a:pt x="5291" y="911"/>
                  </a:lnTo>
                  <a:lnTo>
                    <a:pt x="5618" y="911"/>
                  </a:lnTo>
                  <a:lnTo>
                    <a:pt x="5618" y="1936"/>
                  </a:lnTo>
                  <a:lnTo>
                    <a:pt x="5291" y="1936"/>
                  </a:lnTo>
                  <a:lnTo>
                    <a:pt x="5291" y="2482"/>
                  </a:lnTo>
                  <a:lnTo>
                    <a:pt x="5618" y="2482"/>
                  </a:lnTo>
                  <a:lnTo>
                    <a:pt x="5618" y="3502"/>
                  </a:lnTo>
                  <a:lnTo>
                    <a:pt x="5291" y="3502"/>
                  </a:lnTo>
                  <a:lnTo>
                    <a:pt x="5291" y="4047"/>
                  </a:lnTo>
                  <a:lnTo>
                    <a:pt x="5618" y="4047"/>
                  </a:lnTo>
                  <a:lnTo>
                    <a:pt x="5618" y="4391"/>
                  </a:lnTo>
                  <a:lnTo>
                    <a:pt x="4162" y="4391"/>
                  </a:lnTo>
                  <a:lnTo>
                    <a:pt x="4162" y="4047"/>
                  </a:lnTo>
                  <a:lnTo>
                    <a:pt x="4495" y="4047"/>
                  </a:lnTo>
                  <a:lnTo>
                    <a:pt x="4495" y="3502"/>
                  </a:lnTo>
                  <a:lnTo>
                    <a:pt x="4162" y="3502"/>
                  </a:lnTo>
                  <a:lnTo>
                    <a:pt x="4162" y="2482"/>
                  </a:lnTo>
                  <a:lnTo>
                    <a:pt x="4495" y="2482"/>
                  </a:lnTo>
                  <a:lnTo>
                    <a:pt x="4495" y="1936"/>
                  </a:lnTo>
                  <a:lnTo>
                    <a:pt x="4162" y="1936"/>
                  </a:lnTo>
                  <a:lnTo>
                    <a:pt x="4162" y="1696"/>
                  </a:lnTo>
                  <a:lnTo>
                    <a:pt x="4495" y="1696"/>
                  </a:lnTo>
                  <a:lnTo>
                    <a:pt x="4495" y="1151"/>
                  </a:lnTo>
                  <a:lnTo>
                    <a:pt x="4162" y="1151"/>
                  </a:lnTo>
                  <a:close/>
                  <a:moveTo>
                    <a:pt x="2695" y="0"/>
                  </a:moveTo>
                  <a:lnTo>
                    <a:pt x="4162" y="0"/>
                  </a:lnTo>
                  <a:lnTo>
                    <a:pt x="4162" y="1151"/>
                  </a:lnTo>
                  <a:lnTo>
                    <a:pt x="3829" y="1151"/>
                  </a:lnTo>
                  <a:lnTo>
                    <a:pt x="3829" y="1696"/>
                  </a:lnTo>
                  <a:lnTo>
                    <a:pt x="4162" y="1696"/>
                  </a:lnTo>
                  <a:lnTo>
                    <a:pt x="4162" y="1936"/>
                  </a:lnTo>
                  <a:lnTo>
                    <a:pt x="3829" y="1936"/>
                  </a:lnTo>
                  <a:lnTo>
                    <a:pt x="3829" y="2482"/>
                  </a:lnTo>
                  <a:lnTo>
                    <a:pt x="4162" y="2482"/>
                  </a:lnTo>
                  <a:lnTo>
                    <a:pt x="4162" y="3502"/>
                  </a:lnTo>
                  <a:lnTo>
                    <a:pt x="3829" y="3502"/>
                  </a:lnTo>
                  <a:lnTo>
                    <a:pt x="3829" y="4047"/>
                  </a:lnTo>
                  <a:lnTo>
                    <a:pt x="4162" y="4047"/>
                  </a:lnTo>
                  <a:lnTo>
                    <a:pt x="4162" y="4391"/>
                  </a:lnTo>
                  <a:lnTo>
                    <a:pt x="2695" y="4391"/>
                  </a:lnTo>
                  <a:lnTo>
                    <a:pt x="2695" y="4047"/>
                  </a:lnTo>
                  <a:lnTo>
                    <a:pt x="3028" y="4047"/>
                  </a:lnTo>
                  <a:lnTo>
                    <a:pt x="3028" y="3502"/>
                  </a:lnTo>
                  <a:lnTo>
                    <a:pt x="2695" y="3502"/>
                  </a:lnTo>
                  <a:lnTo>
                    <a:pt x="2695" y="3267"/>
                  </a:lnTo>
                  <a:lnTo>
                    <a:pt x="3028" y="3267"/>
                  </a:lnTo>
                  <a:lnTo>
                    <a:pt x="3028" y="2722"/>
                  </a:lnTo>
                  <a:lnTo>
                    <a:pt x="2695" y="2722"/>
                  </a:lnTo>
                  <a:lnTo>
                    <a:pt x="2695" y="2482"/>
                  </a:lnTo>
                  <a:lnTo>
                    <a:pt x="3028" y="2482"/>
                  </a:lnTo>
                  <a:lnTo>
                    <a:pt x="3028" y="1936"/>
                  </a:lnTo>
                  <a:lnTo>
                    <a:pt x="2695" y="1936"/>
                  </a:lnTo>
                  <a:lnTo>
                    <a:pt x="2695" y="911"/>
                  </a:lnTo>
                  <a:lnTo>
                    <a:pt x="3028" y="911"/>
                  </a:lnTo>
                  <a:lnTo>
                    <a:pt x="3028" y="366"/>
                  </a:lnTo>
                  <a:lnTo>
                    <a:pt x="2695" y="366"/>
                  </a:lnTo>
                  <a:close/>
                  <a:moveTo>
                    <a:pt x="1233" y="0"/>
                  </a:moveTo>
                  <a:lnTo>
                    <a:pt x="2695" y="0"/>
                  </a:lnTo>
                  <a:lnTo>
                    <a:pt x="2695" y="366"/>
                  </a:lnTo>
                  <a:lnTo>
                    <a:pt x="2362" y="366"/>
                  </a:lnTo>
                  <a:lnTo>
                    <a:pt x="2362" y="911"/>
                  </a:lnTo>
                  <a:lnTo>
                    <a:pt x="2695" y="911"/>
                  </a:lnTo>
                  <a:lnTo>
                    <a:pt x="2695" y="1936"/>
                  </a:lnTo>
                  <a:lnTo>
                    <a:pt x="2362" y="1936"/>
                  </a:lnTo>
                  <a:lnTo>
                    <a:pt x="2362" y="2482"/>
                  </a:lnTo>
                  <a:lnTo>
                    <a:pt x="2695" y="2482"/>
                  </a:lnTo>
                  <a:lnTo>
                    <a:pt x="2695" y="2722"/>
                  </a:lnTo>
                  <a:lnTo>
                    <a:pt x="2362" y="2722"/>
                  </a:lnTo>
                  <a:lnTo>
                    <a:pt x="2362" y="3267"/>
                  </a:lnTo>
                  <a:lnTo>
                    <a:pt x="2695" y="3267"/>
                  </a:lnTo>
                  <a:lnTo>
                    <a:pt x="2695" y="3502"/>
                  </a:lnTo>
                  <a:lnTo>
                    <a:pt x="2362" y="3502"/>
                  </a:lnTo>
                  <a:lnTo>
                    <a:pt x="2362" y="4047"/>
                  </a:lnTo>
                  <a:lnTo>
                    <a:pt x="2695" y="4047"/>
                  </a:lnTo>
                  <a:lnTo>
                    <a:pt x="2695" y="4391"/>
                  </a:lnTo>
                  <a:lnTo>
                    <a:pt x="1233" y="4391"/>
                  </a:lnTo>
                  <a:lnTo>
                    <a:pt x="1233" y="4047"/>
                  </a:lnTo>
                  <a:lnTo>
                    <a:pt x="1566" y="4047"/>
                  </a:lnTo>
                  <a:lnTo>
                    <a:pt x="1566" y="3502"/>
                  </a:lnTo>
                  <a:lnTo>
                    <a:pt x="1233" y="3502"/>
                  </a:lnTo>
                  <a:lnTo>
                    <a:pt x="1233" y="2482"/>
                  </a:lnTo>
                  <a:lnTo>
                    <a:pt x="1566" y="2482"/>
                  </a:lnTo>
                  <a:lnTo>
                    <a:pt x="1566" y="1936"/>
                  </a:lnTo>
                  <a:lnTo>
                    <a:pt x="1233" y="1936"/>
                  </a:lnTo>
                  <a:lnTo>
                    <a:pt x="1233" y="1696"/>
                  </a:lnTo>
                  <a:lnTo>
                    <a:pt x="1566" y="1696"/>
                  </a:lnTo>
                  <a:lnTo>
                    <a:pt x="1566" y="1151"/>
                  </a:lnTo>
                  <a:lnTo>
                    <a:pt x="1233" y="1151"/>
                  </a:lnTo>
                  <a:lnTo>
                    <a:pt x="1233" y="917"/>
                  </a:lnTo>
                  <a:lnTo>
                    <a:pt x="1566" y="917"/>
                  </a:lnTo>
                  <a:lnTo>
                    <a:pt x="1566" y="371"/>
                  </a:lnTo>
                  <a:lnTo>
                    <a:pt x="1233" y="371"/>
                  </a:lnTo>
                  <a:close/>
                  <a:moveTo>
                    <a:pt x="1" y="0"/>
                  </a:moveTo>
                  <a:lnTo>
                    <a:pt x="1233" y="0"/>
                  </a:lnTo>
                  <a:lnTo>
                    <a:pt x="1233" y="366"/>
                  </a:lnTo>
                  <a:lnTo>
                    <a:pt x="906" y="366"/>
                  </a:lnTo>
                  <a:lnTo>
                    <a:pt x="906" y="911"/>
                  </a:lnTo>
                  <a:lnTo>
                    <a:pt x="1233" y="911"/>
                  </a:lnTo>
                  <a:lnTo>
                    <a:pt x="1233" y="1151"/>
                  </a:lnTo>
                  <a:lnTo>
                    <a:pt x="906" y="1151"/>
                  </a:lnTo>
                  <a:lnTo>
                    <a:pt x="906" y="1696"/>
                  </a:lnTo>
                  <a:lnTo>
                    <a:pt x="1233" y="1696"/>
                  </a:lnTo>
                  <a:lnTo>
                    <a:pt x="1233" y="1936"/>
                  </a:lnTo>
                  <a:lnTo>
                    <a:pt x="906" y="1936"/>
                  </a:lnTo>
                  <a:lnTo>
                    <a:pt x="906" y="2482"/>
                  </a:lnTo>
                  <a:lnTo>
                    <a:pt x="1233" y="2482"/>
                  </a:lnTo>
                  <a:lnTo>
                    <a:pt x="1233" y="3502"/>
                  </a:lnTo>
                  <a:lnTo>
                    <a:pt x="906" y="3502"/>
                  </a:lnTo>
                  <a:lnTo>
                    <a:pt x="906" y="4047"/>
                  </a:lnTo>
                  <a:lnTo>
                    <a:pt x="1233" y="4047"/>
                  </a:lnTo>
                  <a:lnTo>
                    <a:pt x="1233" y="4391"/>
                  </a:lnTo>
                  <a:lnTo>
                    <a:pt x="1" y="43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7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1600991" y="2233691"/>
              <a:ext cx="59736" cy="40576"/>
            </a:xfrm>
            <a:custGeom>
              <a:rect b="b" l="l" r="r" t="t"/>
              <a:pathLst>
                <a:path extrusionOk="0" h="612" w="901">
                  <a:moveTo>
                    <a:pt x="66" y="1"/>
                  </a:moveTo>
                  <a:cubicBezTo>
                    <a:pt x="33" y="1"/>
                    <a:pt x="0" y="28"/>
                    <a:pt x="0" y="61"/>
                  </a:cubicBezTo>
                  <a:lnTo>
                    <a:pt x="0" y="551"/>
                  </a:lnTo>
                  <a:cubicBezTo>
                    <a:pt x="0" y="584"/>
                    <a:pt x="33" y="611"/>
                    <a:pt x="66" y="611"/>
                  </a:cubicBezTo>
                  <a:lnTo>
                    <a:pt x="840" y="611"/>
                  </a:lnTo>
                  <a:cubicBezTo>
                    <a:pt x="873" y="611"/>
                    <a:pt x="900" y="584"/>
                    <a:pt x="900" y="551"/>
                  </a:cubicBezTo>
                  <a:lnTo>
                    <a:pt x="900" y="61"/>
                  </a:lnTo>
                  <a:cubicBezTo>
                    <a:pt x="900" y="28"/>
                    <a:pt x="873" y="1"/>
                    <a:pt x="840" y="1"/>
                  </a:cubicBez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1602051" y="2233691"/>
              <a:ext cx="57946" cy="10210"/>
            </a:xfrm>
            <a:custGeom>
              <a:rect b="b" l="l" r="r" t="t"/>
              <a:pathLst>
                <a:path extrusionOk="0" h="154" w="874">
                  <a:moveTo>
                    <a:pt x="671" y="153"/>
                  </a:moveTo>
                  <a:lnTo>
                    <a:pt x="873" y="17"/>
                  </a:lnTo>
                  <a:cubicBezTo>
                    <a:pt x="857" y="6"/>
                    <a:pt x="840" y="1"/>
                    <a:pt x="824" y="1"/>
                  </a:cubicBezTo>
                  <a:lnTo>
                    <a:pt x="50" y="1"/>
                  </a:lnTo>
                  <a:cubicBezTo>
                    <a:pt x="33" y="1"/>
                    <a:pt x="17" y="6"/>
                    <a:pt x="1" y="17"/>
                  </a:cubicBezTo>
                  <a:lnTo>
                    <a:pt x="208" y="153"/>
                  </a:lnTo>
                  <a:close/>
                </a:path>
              </a:pathLst>
            </a:custGeom>
            <a:solidFill>
              <a:srgbClr val="B46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5"/>
            <p:cNvSpPr/>
            <p:nvPr/>
          </p:nvSpPr>
          <p:spPr>
            <a:xfrm>
              <a:off x="1611068" y="2240586"/>
              <a:ext cx="39846" cy="26785"/>
            </a:xfrm>
            <a:custGeom>
              <a:rect b="b" l="l" r="r" t="t"/>
              <a:pathLst>
                <a:path extrusionOk="0" h="404" w="601">
                  <a:moveTo>
                    <a:pt x="45" y="0"/>
                  </a:moveTo>
                  <a:cubicBezTo>
                    <a:pt x="23" y="0"/>
                    <a:pt x="1" y="17"/>
                    <a:pt x="1" y="38"/>
                  </a:cubicBezTo>
                  <a:lnTo>
                    <a:pt x="1" y="366"/>
                  </a:lnTo>
                  <a:cubicBezTo>
                    <a:pt x="1" y="387"/>
                    <a:pt x="23" y="404"/>
                    <a:pt x="45" y="404"/>
                  </a:cubicBezTo>
                  <a:lnTo>
                    <a:pt x="557" y="404"/>
                  </a:lnTo>
                  <a:cubicBezTo>
                    <a:pt x="579" y="404"/>
                    <a:pt x="601" y="387"/>
                    <a:pt x="601" y="366"/>
                  </a:cubicBezTo>
                  <a:lnTo>
                    <a:pt x="601" y="38"/>
                  </a:lnTo>
                  <a:cubicBezTo>
                    <a:pt x="601" y="17"/>
                    <a:pt x="579" y="0"/>
                    <a:pt x="557" y="0"/>
                  </a:cubicBez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5"/>
            <p:cNvSpPr/>
            <p:nvPr/>
          </p:nvSpPr>
          <p:spPr>
            <a:xfrm>
              <a:off x="1479132" y="2246354"/>
              <a:ext cx="181596" cy="126235"/>
            </a:xfrm>
            <a:custGeom>
              <a:rect b="b" l="l" r="r" t="t"/>
              <a:pathLst>
                <a:path extrusionOk="0" h="1904" w="2739">
                  <a:moveTo>
                    <a:pt x="169" y="0"/>
                  </a:moveTo>
                  <a:cubicBezTo>
                    <a:pt x="77" y="0"/>
                    <a:pt x="0" y="77"/>
                    <a:pt x="0" y="170"/>
                  </a:cubicBezTo>
                  <a:lnTo>
                    <a:pt x="0" y="1735"/>
                  </a:lnTo>
                  <a:cubicBezTo>
                    <a:pt x="0" y="1828"/>
                    <a:pt x="77" y="1904"/>
                    <a:pt x="169" y="1904"/>
                  </a:cubicBezTo>
                  <a:lnTo>
                    <a:pt x="2574" y="1904"/>
                  </a:lnTo>
                  <a:cubicBezTo>
                    <a:pt x="2667" y="1904"/>
                    <a:pt x="2738" y="1828"/>
                    <a:pt x="2738" y="1735"/>
                  </a:cubicBezTo>
                  <a:lnTo>
                    <a:pt x="2738" y="170"/>
                  </a:lnTo>
                  <a:cubicBezTo>
                    <a:pt x="2738" y="77"/>
                    <a:pt x="2667" y="0"/>
                    <a:pt x="2574" y="0"/>
                  </a:cubicBez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>
              <a:off x="1630229" y="2281427"/>
              <a:ext cx="22874" cy="22874"/>
            </a:xfrm>
            <a:custGeom>
              <a:rect b="b" l="l" r="r" t="t"/>
              <a:pathLst>
                <a:path extrusionOk="0" h="345" w="345">
                  <a:moveTo>
                    <a:pt x="148" y="344"/>
                  </a:moveTo>
                  <a:cubicBezTo>
                    <a:pt x="279" y="344"/>
                    <a:pt x="345" y="186"/>
                    <a:pt x="252" y="93"/>
                  </a:cubicBezTo>
                  <a:cubicBezTo>
                    <a:pt x="159" y="1"/>
                    <a:pt x="1" y="66"/>
                    <a:pt x="1" y="197"/>
                  </a:cubicBezTo>
                  <a:cubicBezTo>
                    <a:pt x="1" y="279"/>
                    <a:pt x="66" y="339"/>
                    <a:pt x="148" y="344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5"/>
            <p:cNvSpPr/>
            <p:nvPr/>
          </p:nvSpPr>
          <p:spPr>
            <a:xfrm>
              <a:off x="1478402" y="2372191"/>
              <a:ext cx="182988" cy="26454"/>
            </a:xfrm>
            <a:custGeom>
              <a:rect b="b" l="l" r="r" t="t"/>
              <a:pathLst>
                <a:path extrusionOk="0" h="399" w="2760">
                  <a:moveTo>
                    <a:pt x="60" y="6"/>
                  </a:moveTo>
                  <a:lnTo>
                    <a:pt x="2711" y="6"/>
                  </a:lnTo>
                  <a:cubicBezTo>
                    <a:pt x="2749" y="6"/>
                    <a:pt x="2760" y="33"/>
                    <a:pt x="2744" y="66"/>
                  </a:cubicBezTo>
                  <a:lnTo>
                    <a:pt x="2673" y="202"/>
                  </a:lnTo>
                  <a:lnTo>
                    <a:pt x="2596" y="339"/>
                  </a:lnTo>
                  <a:cubicBezTo>
                    <a:pt x="2580" y="371"/>
                    <a:pt x="2547" y="393"/>
                    <a:pt x="2509" y="399"/>
                  </a:cubicBezTo>
                  <a:lnTo>
                    <a:pt x="235" y="399"/>
                  </a:lnTo>
                  <a:cubicBezTo>
                    <a:pt x="197" y="388"/>
                    <a:pt x="164" y="366"/>
                    <a:pt x="148" y="328"/>
                  </a:cubicBezTo>
                  <a:lnTo>
                    <a:pt x="82" y="191"/>
                  </a:lnTo>
                  <a:lnTo>
                    <a:pt x="11" y="55"/>
                  </a:lnTo>
                  <a:cubicBezTo>
                    <a:pt x="0" y="28"/>
                    <a:pt x="28" y="0"/>
                    <a:pt x="60" y="6"/>
                  </a:cubicBez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>
              <a:off x="1479132" y="2361318"/>
              <a:ext cx="181596" cy="14188"/>
            </a:xfrm>
            <a:custGeom>
              <a:rect b="b" l="l" r="r" t="t"/>
              <a:pathLst>
                <a:path extrusionOk="0" h="214" w="2739">
                  <a:moveTo>
                    <a:pt x="0" y="1"/>
                  </a:moveTo>
                  <a:lnTo>
                    <a:pt x="0" y="214"/>
                  </a:lnTo>
                  <a:lnTo>
                    <a:pt x="2738" y="214"/>
                  </a:lnTo>
                  <a:lnTo>
                    <a:pt x="2738" y="1"/>
                  </a:lnTo>
                  <a:close/>
                </a:path>
              </a:pathLst>
            </a:custGeom>
            <a:solidFill>
              <a:srgbClr val="483E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>
              <a:off x="1479132" y="2306024"/>
              <a:ext cx="181596" cy="13790"/>
            </a:xfrm>
            <a:custGeom>
              <a:rect b="b" l="l" r="r" t="t"/>
              <a:pathLst>
                <a:path extrusionOk="0" h="208" w="2739">
                  <a:moveTo>
                    <a:pt x="0" y="0"/>
                  </a:moveTo>
                  <a:lnTo>
                    <a:pt x="0" y="208"/>
                  </a:lnTo>
                  <a:lnTo>
                    <a:pt x="2738" y="208"/>
                  </a:lnTo>
                  <a:lnTo>
                    <a:pt x="2738" y="0"/>
                  </a:lnTo>
                  <a:close/>
                </a:path>
              </a:pathLst>
            </a:custGeom>
            <a:solidFill>
              <a:srgbClr val="483E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>
              <a:off x="1490336" y="2386645"/>
              <a:ext cx="159518" cy="6962"/>
            </a:xfrm>
            <a:custGeom>
              <a:rect b="b" l="l" r="r" t="t"/>
              <a:pathLst>
                <a:path extrusionOk="0" h="105" w="2406">
                  <a:moveTo>
                    <a:pt x="17" y="1"/>
                  </a:moveTo>
                  <a:lnTo>
                    <a:pt x="2389" y="1"/>
                  </a:lnTo>
                  <a:cubicBezTo>
                    <a:pt x="2400" y="1"/>
                    <a:pt x="2405" y="6"/>
                    <a:pt x="2400" y="17"/>
                  </a:cubicBezTo>
                  <a:lnTo>
                    <a:pt x="2378" y="50"/>
                  </a:lnTo>
                  <a:lnTo>
                    <a:pt x="2356" y="88"/>
                  </a:lnTo>
                  <a:cubicBezTo>
                    <a:pt x="2351" y="99"/>
                    <a:pt x="2345" y="104"/>
                    <a:pt x="2335" y="104"/>
                  </a:cubicBezTo>
                  <a:lnTo>
                    <a:pt x="66" y="104"/>
                  </a:lnTo>
                  <a:cubicBezTo>
                    <a:pt x="55" y="104"/>
                    <a:pt x="49" y="99"/>
                    <a:pt x="44" y="88"/>
                  </a:cubicBezTo>
                  <a:lnTo>
                    <a:pt x="22" y="50"/>
                  </a:lnTo>
                  <a:cubicBezTo>
                    <a:pt x="17" y="39"/>
                    <a:pt x="11" y="28"/>
                    <a:pt x="6" y="11"/>
                  </a:cubicBezTo>
                  <a:cubicBezTo>
                    <a:pt x="0" y="1"/>
                    <a:pt x="11" y="1"/>
                    <a:pt x="17" y="1"/>
                  </a:cubicBez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>
              <a:off x="1563001" y="2275659"/>
              <a:ext cx="6961" cy="99848"/>
            </a:xfrm>
            <a:custGeom>
              <a:rect b="b" l="l" r="r" t="t"/>
              <a:pathLst>
                <a:path extrusionOk="0" h="1506" w="105">
                  <a:moveTo>
                    <a:pt x="1" y="0"/>
                  </a:moveTo>
                  <a:lnTo>
                    <a:pt x="1" y="1506"/>
                  </a:lnTo>
                  <a:lnTo>
                    <a:pt x="104" y="150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1570228" y="2275659"/>
              <a:ext cx="6961" cy="99848"/>
            </a:xfrm>
            <a:custGeom>
              <a:rect b="b" l="l" r="r" t="t"/>
              <a:pathLst>
                <a:path extrusionOk="0" h="1506" w="105">
                  <a:moveTo>
                    <a:pt x="1" y="0"/>
                  </a:moveTo>
                  <a:lnTo>
                    <a:pt x="1" y="1506"/>
                  </a:lnTo>
                  <a:lnTo>
                    <a:pt x="104" y="150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1563001" y="2306024"/>
              <a:ext cx="6961" cy="13790"/>
            </a:xfrm>
            <a:custGeom>
              <a:rect b="b" l="l" r="r" t="t"/>
              <a:pathLst>
                <a:path extrusionOk="0" h="208" w="105">
                  <a:moveTo>
                    <a:pt x="1" y="0"/>
                  </a:moveTo>
                  <a:lnTo>
                    <a:pt x="1" y="208"/>
                  </a:lnTo>
                  <a:lnTo>
                    <a:pt x="104" y="20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5"/>
            <p:cNvSpPr/>
            <p:nvPr/>
          </p:nvSpPr>
          <p:spPr>
            <a:xfrm>
              <a:off x="1570228" y="2306024"/>
              <a:ext cx="6961" cy="13790"/>
            </a:xfrm>
            <a:custGeom>
              <a:rect b="b" l="l" r="r" t="t"/>
              <a:pathLst>
                <a:path extrusionOk="0" h="208" w="105">
                  <a:moveTo>
                    <a:pt x="1" y="0"/>
                  </a:moveTo>
                  <a:lnTo>
                    <a:pt x="1" y="208"/>
                  </a:lnTo>
                  <a:lnTo>
                    <a:pt x="104" y="20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5"/>
            <p:cNvSpPr/>
            <p:nvPr/>
          </p:nvSpPr>
          <p:spPr>
            <a:xfrm>
              <a:off x="1563001" y="2361318"/>
              <a:ext cx="6961" cy="14188"/>
            </a:xfrm>
            <a:custGeom>
              <a:rect b="b" l="l" r="r" t="t"/>
              <a:pathLst>
                <a:path extrusionOk="0" h="214" w="105">
                  <a:moveTo>
                    <a:pt x="1" y="1"/>
                  </a:moveTo>
                  <a:lnTo>
                    <a:pt x="1" y="214"/>
                  </a:lnTo>
                  <a:lnTo>
                    <a:pt x="104" y="214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5"/>
            <p:cNvSpPr/>
            <p:nvPr/>
          </p:nvSpPr>
          <p:spPr>
            <a:xfrm>
              <a:off x="1570228" y="2361318"/>
              <a:ext cx="6961" cy="14188"/>
            </a:xfrm>
            <a:custGeom>
              <a:rect b="b" l="l" r="r" t="t"/>
              <a:pathLst>
                <a:path extrusionOk="0" h="214" w="105">
                  <a:moveTo>
                    <a:pt x="1" y="1"/>
                  </a:moveTo>
                  <a:lnTo>
                    <a:pt x="1" y="214"/>
                  </a:lnTo>
                  <a:lnTo>
                    <a:pt x="104" y="214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5"/>
            <p:cNvSpPr/>
            <p:nvPr/>
          </p:nvSpPr>
          <p:spPr>
            <a:xfrm>
              <a:off x="1544901" y="2245293"/>
              <a:ext cx="58675" cy="58278"/>
            </a:xfrm>
            <a:custGeom>
              <a:rect b="b" l="l" r="r" t="t"/>
              <a:pathLst>
                <a:path extrusionOk="0" h="879" w="885">
                  <a:moveTo>
                    <a:pt x="383" y="878"/>
                  </a:moveTo>
                  <a:cubicBezTo>
                    <a:pt x="715" y="878"/>
                    <a:pt x="884" y="475"/>
                    <a:pt x="644" y="235"/>
                  </a:cubicBezTo>
                  <a:cubicBezTo>
                    <a:pt x="410" y="0"/>
                    <a:pt x="1" y="169"/>
                    <a:pt x="1" y="502"/>
                  </a:cubicBezTo>
                  <a:cubicBezTo>
                    <a:pt x="1" y="709"/>
                    <a:pt x="170" y="878"/>
                    <a:pt x="383" y="878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5"/>
            <p:cNvSpPr/>
            <p:nvPr/>
          </p:nvSpPr>
          <p:spPr>
            <a:xfrm>
              <a:off x="1551465" y="2253581"/>
              <a:ext cx="43758" cy="43824"/>
            </a:xfrm>
            <a:custGeom>
              <a:rect b="b" l="l" r="r" t="t"/>
              <a:pathLst>
                <a:path extrusionOk="0" h="661" w="660">
                  <a:moveTo>
                    <a:pt x="284" y="660"/>
                  </a:moveTo>
                  <a:cubicBezTo>
                    <a:pt x="529" y="660"/>
                    <a:pt x="660" y="355"/>
                    <a:pt x="480" y="181"/>
                  </a:cubicBezTo>
                  <a:cubicBezTo>
                    <a:pt x="300" y="1"/>
                    <a:pt x="0" y="126"/>
                    <a:pt x="0" y="377"/>
                  </a:cubicBezTo>
                  <a:cubicBezTo>
                    <a:pt x="0" y="535"/>
                    <a:pt x="125" y="660"/>
                    <a:pt x="284" y="660"/>
                  </a:cubicBez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5"/>
            <p:cNvSpPr/>
            <p:nvPr/>
          </p:nvSpPr>
          <p:spPr>
            <a:xfrm>
              <a:off x="1555443" y="2259017"/>
              <a:ext cx="34410" cy="34410"/>
            </a:xfrm>
            <a:custGeom>
              <a:rect b="b" l="l" r="r" t="t"/>
              <a:pathLst>
                <a:path extrusionOk="0" h="519" w="519">
                  <a:moveTo>
                    <a:pt x="224" y="518"/>
                  </a:moveTo>
                  <a:cubicBezTo>
                    <a:pt x="420" y="518"/>
                    <a:pt x="518" y="279"/>
                    <a:pt x="376" y="137"/>
                  </a:cubicBezTo>
                  <a:cubicBezTo>
                    <a:pt x="240" y="0"/>
                    <a:pt x="0" y="99"/>
                    <a:pt x="0" y="295"/>
                  </a:cubicBezTo>
                  <a:cubicBezTo>
                    <a:pt x="0" y="415"/>
                    <a:pt x="98" y="518"/>
                    <a:pt x="224" y="518"/>
                  </a:cubicBez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1564791" y="2271681"/>
              <a:ext cx="12398" cy="12332"/>
            </a:xfrm>
            <a:custGeom>
              <a:rect b="b" l="l" r="r" t="t"/>
              <a:pathLst>
                <a:path extrusionOk="0" h="186" w="187">
                  <a:moveTo>
                    <a:pt x="83" y="186"/>
                  </a:moveTo>
                  <a:cubicBezTo>
                    <a:pt x="148" y="186"/>
                    <a:pt x="186" y="98"/>
                    <a:pt x="137" y="49"/>
                  </a:cubicBezTo>
                  <a:cubicBezTo>
                    <a:pt x="88" y="0"/>
                    <a:pt x="1" y="33"/>
                    <a:pt x="1" y="104"/>
                  </a:cubicBezTo>
                  <a:cubicBezTo>
                    <a:pt x="1" y="148"/>
                    <a:pt x="34" y="186"/>
                    <a:pt x="83" y="186"/>
                  </a:cubicBez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1560813" y="2266244"/>
              <a:ext cx="8752" cy="6232"/>
            </a:xfrm>
            <a:custGeom>
              <a:rect b="b" l="l" r="r" t="t"/>
              <a:pathLst>
                <a:path extrusionOk="0" h="94" w="132">
                  <a:moveTo>
                    <a:pt x="28" y="44"/>
                  </a:moveTo>
                  <a:cubicBezTo>
                    <a:pt x="50" y="28"/>
                    <a:pt x="72" y="17"/>
                    <a:pt x="99" y="11"/>
                  </a:cubicBezTo>
                  <a:cubicBezTo>
                    <a:pt x="121" y="0"/>
                    <a:pt x="132" y="44"/>
                    <a:pt x="110" y="50"/>
                  </a:cubicBezTo>
                  <a:cubicBezTo>
                    <a:pt x="88" y="50"/>
                    <a:pt x="66" y="60"/>
                    <a:pt x="50" y="77"/>
                  </a:cubicBezTo>
                  <a:cubicBezTo>
                    <a:pt x="28" y="93"/>
                    <a:pt x="1" y="60"/>
                    <a:pt x="28" y="44"/>
                  </a:cubicBez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5"/>
            <p:cNvSpPr/>
            <p:nvPr/>
          </p:nvSpPr>
          <p:spPr>
            <a:xfrm>
              <a:off x="1557564" y="2271681"/>
              <a:ext cx="5171" cy="12332"/>
            </a:xfrm>
            <a:custGeom>
              <a:rect b="b" l="l" r="r" t="t"/>
              <a:pathLst>
                <a:path extrusionOk="0" h="186" w="78">
                  <a:moveTo>
                    <a:pt x="17" y="169"/>
                  </a:moveTo>
                  <a:cubicBezTo>
                    <a:pt x="1" y="120"/>
                    <a:pt x="6" y="66"/>
                    <a:pt x="28" y="22"/>
                  </a:cubicBezTo>
                  <a:cubicBezTo>
                    <a:pt x="33" y="0"/>
                    <a:pt x="77" y="22"/>
                    <a:pt x="61" y="38"/>
                  </a:cubicBezTo>
                  <a:cubicBezTo>
                    <a:pt x="44" y="71"/>
                    <a:pt x="39" y="115"/>
                    <a:pt x="55" y="153"/>
                  </a:cubicBezTo>
                  <a:cubicBezTo>
                    <a:pt x="66" y="175"/>
                    <a:pt x="23" y="186"/>
                    <a:pt x="17" y="169"/>
                  </a:cubicBez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5"/>
            <p:cNvSpPr/>
            <p:nvPr/>
          </p:nvSpPr>
          <p:spPr>
            <a:xfrm>
              <a:off x="1611068" y="2255371"/>
              <a:ext cx="39846" cy="27183"/>
            </a:xfrm>
            <a:custGeom>
              <a:rect b="b" l="l" r="r" t="t"/>
              <a:pathLst>
                <a:path extrusionOk="0" h="410" w="601">
                  <a:moveTo>
                    <a:pt x="45" y="1"/>
                  </a:moveTo>
                  <a:cubicBezTo>
                    <a:pt x="17" y="1"/>
                    <a:pt x="1" y="23"/>
                    <a:pt x="1" y="44"/>
                  </a:cubicBezTo>
                  <a:lnTo>
                    <a:pt x="1" y="366"/>
                  </a:lnTo>
                  <a:cubicBezTo>
                    <a:pt x="1" y="388"/>
                    <a:pt x="17" y="410"/>
                    <a:pt x="45" y="410"/>
                  </a:cubicBezTo>
                  <a:lnTo>
                    <a:pt x="557" y="410"/>
                  </a:lnTo>
                  <a:cubicBezTo>
                    <a:pt x="579" y="410"/>
                    <a:pt x="601" y="388"/>
                    <a:pt x="601" y="366"/>
                  </a:cubicBezTo>
                  <a:lnTo>
                    <a:pt x="601" y="44"/>
                  </a:lnTo>
                  <a:cubicBezTo>
                    <a:pt x="601" y="23"/>
                    <a:pt x="579" y="1"/>
                    <a:pt x="557" y="1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5"/>
            <p:cNvSpPr/>
            <p:nvPr/>
          </p:nvSpPr>
          <p:spPr>
            <a:xfrm>
              <a:off x="1612925" y="2257559"/>
              <a:ext cx="36200" cy="22874"/>
            </a:xfrm>
            <a:custGeom>
              <a:rect b="b" l="l" r="r" t="t"/>
              <a:pathLst>
                <a:path extrusionOk="0" h="345" w="546">
                  <a:moveTo>
                    <a:pt x="22" y="1"/>
                  </a:moveTo>
                  <a:cubicBezTo>
                    <a:pt x="11" y="1"/>
                    <a:pt x="0" y="6"/>
                    <a:pt x="0" y="22"/>
                  </a:cubicBezTo>
                  <a:lnTo>
                    <a:pt x="0" y="322"/>
                  </a:lnTo>
                  <a:cubicBezTo>
                    <a:pt x="0" y="339"/>
                    <a:pt x="11" y="344"/>
                    <a:pt x="22" y="344"/>
                  </a:cubicBezTo>
                  <a:lnTo>
                    <a:pt x="518" y="344"/>
                  </a:lnTo>
                  <a:cubicBezTo>
                    <a:pt x="535" y="344"/>
                    <a:pt x="546" y="339"/>
                    <a:pt x="546" y="322"/>
                  </a:cubicBezTo>
                  <a:lnTo>
                    <a:pt x="546" y="22"/>
                  </a:lnTo>
                  <a:cubicBezTo>
                    <a:pt x="546" y="6"/>
                    <a:pt x="535" y="1"/>
                    <a:pt x="518" y="1"/>
                  </a:cubicBez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1620881" y="2255371"/>
              <a:ext cx="23934" cy="23934"/>
            </a:xfrm>
            <a:custGeom>
              <a:rect b="b" l="l" r="r" t="t"/>
              <a:pathLst>
                <a:path extrusionOk="0" h="361" w="361">
                  <a:moveTo>
                    <a:pt x="153" y="361"/>
                  </a:moveTo>
                  <a:cubicBezTo>
                    <a:pt x="289" y="361"/>
                    <a:pt x="360" y="192"/>
                    <a:pt x="262" y="94"/>
                  </a:cubicBezTo>
                  <a:cubicBezTo>
                    <a:pt x="164" y="1"/>
                    <a:pt x="0" y="66"/>
                    <a:pt x="0" y="208"/>
                  </a:cubicBezTo>
                  <a:cubicBezTo>
                    <a:pt x="0" y="290"/>
                    <a:pt x="66" y="361"/>
                    <a:pt x="153" y="361"/>
                  </a:cubicBezTo>
                  <a:close/>
                </a:path>
              </a:pathLst>
            </a:custGeom>
            <a:solidFill>
              <a:srgbClr val="B46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1627378" y="2264454"/>
              <a:ext cx="7293" cy="8354"/>
            </a:xfrm>
            <a:custGeom>
              <a:rect b="b" l="l" r="r" t="t"/>
              <a:pathLst>
                <a:path extrusionOk="0" h="126" w="110">
                  <a:moveTo>
                    <a:pt x="55" y="126"/>
                  </a:moveTo>
                  <a:cubicBezTo>
                    <a:pt x="88" y="126"/>
                    <a:pt x="109" y="98"/>
                    <a:pt x="109" y="71"/>
                  </a:cubicBezTo>
                  <a:cubicBezTo>
                    <a:pt x="104" y="0"/>
                    <a:pt x="6" y="0"/>
                    <a:pt x="0" y="71"/>
                  </a:cubicBezTo>
                  <a:cubicBezTo>
                    <a:pt x="0" y="98"/>
                    <a:pt x="22" y="126"/>
                    <a:pt x="55" y="126"/>
                  </a:cubicBez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1486690" y="2255371"/>
              <a:ext cx="39515" cy="13459"/>
            </a:xfrm>
            <a:custGeom>
              <a:rect b="b" l="l" r="r" t="t"/>
              <a:pathLst>
                <a:path extrusionOk="0" h="203" w="596">
                  <a:moveTo>
                    <a:pt x="23" y="1"/>
                  </a:moveTo>
                  <a:cubicBezTo>
                    <a:pt x="6" y="1"/>
                    <a:pt x="1" y="12"/>
                    <a:pt x="1" y="23"/>
                  </a:cubicBezTo>
                  <a:lnTo>
                    <a:pt x="1" y="186"/>
                  </a:lnTo>
                  <a:cubicBezTo>
                    <a:pt x="1" y="197"/>
                    <a:pt x="6" y="203"/>
                    <a:pt x="23" y="203"/>
                  </a:cubicBezTo>
                  <a:lnTo>
                    <a:pt x="573" y="203"/>
                  </a:lnTo>
                  <a:cubicBezTo>
                    <a:pt x="590" y="203"/>
                    <a:pt x="595" y="197"/>
                    <a:pt x="595" y="186"/>
                  </a:cubicBezTo>
                  <a:lnTo>
                    <a:pt x="595" y="23"/>
                  </a:lnTo>
                  <a:cubicBezTo>
                    <a:pt x="595" y="12"/>
                    <a:pt x="590" y="1"/>
                    <a:pt x="573" y="1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1632417" y="2284344"/>
              <a:ext cx="17768" cy="17768"/>
            </a:xfrm>
            <a:custGeom>
              <a:rect b="b" l="l" r="r" t="t"/>
              <a:pathLst>
                <a:path extrusionOk="0" h="268" w="268">
                  <a:moveTo>
                    <a:pt x="115" y="267"/>
                  </a:moveTo>
                  <a:cubicBezTo>
                    <a:pt x="219" y="267"/>
                    <a:pt x="268" y="142"/>
                    <a:pt x="197" y="71"/>
                  </a:cubicBezTo>
                  <a:cubicBezTo>
                    <a:pt x="121" y="0"/>
                    <a:pt x="1" y="49"/>
                    <a:pt x="1" y="153"/>
                  </a:cubicBezTo>
                  <a:cubicBezTo>
                    <a:pt x="1" y="213"/>
                    <a:pt x="50" y="267"/>
                    <a:pt x="115" y="267"/>
                  </a:cubicBez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1632815" y="2289051"/>
              <a:ext cx="14520" cy="10873"/>
            </a:xfrm>
            <a:custGeom>
              <a:rect b="b" l="l" r="r" t="t"/>
              <a:pathLst>
                <a:path extrusionOk="0" h="164" w="219">
                  <a:moveTo>
                    <a:pt x="109" y="164"/>
                  </a:moveTo>
                  <a:cubicBezTo>
                    <a:pt x="218" y="164"/>
                    <a:pt x="218" y="0"/>
                    <a:pt x="109" y="0"/>
                  </a:cubicBezTo>
                  <a:cubicBezTo>
                    <a:pt x="0" y="0"/>
                    <a:pt x="0" y="164"/>
                    <a:pt x="109" y="164"/>
                  </a:cubicBezTo>
                  <a:close/>
                </a:path>
              </a:pathLst>
            </a:custGeom>
            <a:solidFill>
              <a:srgbClr val="B46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1489607" y="2257957"/>
              <a:ext cx="33680" cy="8685"/>
            </a:xfrm>
            <a:custGeom>
              <a:rect b="b" l="l" r="r" t="t"/>
              <a:pathLst>
                <a:path extrusionOk="0" h="131" w="508">
                  <a:moveTo>
                    <a:pt x="11" y="0"/>
                  </a:moveTo>
                  <a:cubicBezTo>
                    <a:pt x="6" y="0"/>
                    <a:pt x="0" y="5"/>
                    <a:pt x="0" y="11"/>
                  </a:cubicBezTo>
                  <a:lnTo>
                    <a:pt x="0" y="115"/>
                  </a:lnTo>
                  <a:cubicBezTo>
                    <a:pt x="0" y="125"/>
                    <a:pt x="6" y="131"/>
                    <a:pt x="11" y="131"/>
                  </a:cubicBezTo>
                  <a:lnTo>
                    <a:pt x="497" y="131"/>
                  </a:lnTo>
                  <a:cubicBezTo>
                    <a:pt x="502" y="131"/>
                    <a:pt x="508" y="125"/>
                    <a:pt x="508" y="115"/>
                  </a:cubicBezTo>
                  <a:lnTo>
                    <a:pt x="508" y="11"/>
                  </a:lnTo>
                  <a:cubicBezTo>
                    <a:pt x="508" y="5"/>
                    <a:pt x="502" y="0"/>
                    <a:pt x="497" y="0"/>
                  </a:cubicBez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2128539" y="2211282"/>
              <a:ext cx="86853" cy="177220"/>
            </a:xfrm>
            <a:custGeom>
              <a:rect b="b" l="l" r="r" t="t"/>
              <a:pathLst>
                <a:path extrusionOk="0" h="2673" w="1310">
                  <a:moveTo>
                    <a:pt x="104" y="0"/>
                  </a:moveTo>
                  <a:lnTo>
                    <a:pt x="0" y="50"/>
                  </a:lnTo>
                  <a:lnTo>
                    <a:pt x="1206" y="2673"/>
                  </a:lnTo>
                  <a:lnTo>
                    <a:pt x="1309" y="2629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2127080" y="2203326"/>
              <a:ext cx="8022" cy="12332"/>
            </a:xfrm>
            <a:custGeom>
              <a:rect b="b" l="l" r="r" t="t"/>
              <a:pathLst>
                <a:path extrusionOk="0" h="186" w="121">
                  <a:moveTo>
                    <a:pt x="22" y="186"/>
                  </a:moveTo>
                  <a:lnTo>
                    <a:pt x="121" y="1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2191059" y="2218508"/>
              <a:ext cx="102765" cy="169264"/>
            </a:xfrm>
            <a:custGeom>
              <a:rect b="b" l="l" r="r" t="t"/>
              <a:pathLst>
                <a:path extrusionOk="0" h="2553" w="1550">
                  <a:moveTo>
                    <a:pt x="1457" y="1"/>
                  </a:moveTo>
                  <a:lnTo>
                    <a:pt x="1" y="2498"/>
                  </a:lnTo>
                  <a:lnTo>
                    <a:pt x="99" y="2553"/>
                  </a:lnTo>
                  <a:lnTo>
                    <a:pt x="1550" y="55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5"/>
            <p:cNvSpPr/>
            <p:nvPr/>
          </p:nvSpPr>
          <p:spPr>
            <a:xfrm>
              <a:off x="2288387" y="2211613"/>
              <a:ext cx="9083" cy="12000"/>
            </a:xfrm>
            <a:custGeom>
              <a:rect b="b" l="l" r="r" t="t"/>
              <a:pathLst>
                <a:path extrusionOk="0" h="181" w="137">
                  <a:moveTo>
                    <a:pt x="98" y="181"/>
                  </a:moveTo>
                  <a:lnTo>
                    <a:pt x="0" y="12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5"/>
            <p:cNvSpPr/>
            <p:nvPr/>
          </p:nvSpPr>
          <p:spPr>
            <a:xfrm>
              <a:off x="2170506" y="2201138"/>
              <a:ext cx="44885" cy="189552"/>
            </a:xfrm>
            <a:custGeom>
              <a:rect b="b" l="l" r="r" t="t"/>
              <a:pathLst>
                <a:path extrusionOk="0" h="2859" w="677">
                  <a:moveTo>
                    <a:pt x="109" y="1"/>
                  </a:moveTo>
                  <a:lnTo>
                    <a:pt x="0" y="23"/>
                  </a:lnTo>
                  <a:lnTo>
                    <a:pt x="567" y="2859"/>
                  </a:lnTo>
                  <a:lnTo>
                    <a:pt x="676" y="2837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2170506" y="2189602"/>
              <a:ext cx="7293" cy="12332"/>
            </a:xfrm>
            <a:custGeom>
              <a:rect b="b" l="l" r="r" t="t"/>
              <a:pathLst>
                <a:path extrusionOk="0" h="186" w="110">
                  <a:moveTo>
                    <a:pt x="0" y="186"/>
                  </a:moveTo>
                  <a:lnTo>
                    <a:pt x="109" y="16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2207701" y="2202596"/>
              <a:ext cx="51780" cy="188093"/>
            </a:xfrm>
            <a:custGeom>
              <a:rect b="b" l="l" r="r" t="t"/>
              <a:pathLst>
                <a:path extrusionOk="0" h="2837" w="781">
                  <a:moveTo>
                    <a:pt x="672" y="1"/>
                  </a:moveTo>
                  <a:lnTo>
                    <a:pt x="1" y="2809"/>
                  </a:lnTo>
                  <a:lnTo>
                    <a:pt x="110" y="2837"/>
                  </a:lnTo>
                  <a:lnTo>
                    <a:pt x="781" y="28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2253249" y="2192850"/>
              <a:ext cx="7359" cy="12332"/>
            </a:xfrm>
            <a:custGeom>
              <a:rect b="b" l="l" r="r" t="t"/>
              <a:pathLst>
                <a:path extrusionOk="0" h="186" w="111">
                  <a:moveTo>
                    <a:pt x="1" y="158"/>
                  </a:moveTo>
                  <a:lnTo>
                    <a:pt x="110" y="18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2148760" y="2271681"/>
              <a:ext cx="123384" cy="9481"/>
            </a:xfrm>
            <a:custGeom>
              <a:rect b="b" l="l" r="r" t="t"/>
              <a:pathLst>
                <a:path extrusionOk="0" h="143" w="1861">
                  <a:moveTo>
                    <a:pt x="1" y="0"/>
                  </a:moveTo>
                  <a:lnTo>
                    <a:pt x="1" y="142"/>
                  </a:lnTo>
                  <a:lnTo>
                    <a:pt x="1861" y="142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2180252" y="2389164"/>
              <a:ext cx="60466" cy="9481"/>
            </a:xfrm>
            <a:custGeom>
              <a:rect b="b" l="l" r="r" t="t"/>
              <a:pathLst>
                <a:path extrusionOk="0" h="143" w="912">
                  <a:moveTo>
                    <a:pt x="0" y="1"/>
                  </a:moveTo>
                  <a:lnTo>
                    <a:pt x="0" y="143"/>
                  </a:lnTo>
                  <a:lnTo>
                    <a:pt x="911" y="143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2148760" y="2281095"/>
              <a:ext cx="40973" cy="117550"/>
            </a:xfrm>
            <a:custGeom>
              <a:rect b="b" l="l" r="r" t="t"/>
              <a:pathLst>
                <a:path extrusionOk="0" h="1773" w="618">
                  <a:moveTo>
                    <a:pt x="137" y="0"/>
                  </a:moveTo>
                  <a:lnTo>
                    <a:pt x="617" y="1773"/>
                  </a:lnTo>
                  <a:lnTo>
                    <a:pt x="475" y="17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2231237" y="2281095"/>
              <a:ext cx="40907" cy="117550"/>
            </a:xfrm>
            <a:custGeom>
              <a:rect b="b" l="l" r="r" t="t"/>
              <a:pathLst>
                <a:path extrusionOk="0" h="1773" w="617">
                  <a:moveTo>
                    <a:pt x="480" y="0"/>
                  </a:moveTo>
                  <a:lnTo>
                    <a:pt x="0" y="1773"/>
                  </a:lnTo>
                  <a:lnTo>
                    <a:pt x="142" y="1773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2160694" y="2279239"/>
              <a:ext cx="35139" cy="111848"/>
            </a:xfrm>
            <a:custGeom>
              <a:rect b="b" l="l" r="r" t="t"/>
              <a:pathLst>
                <a:path extrusionOk="0" h="1687" w="530">
                  <a:moveTo>
                    <a:pt x="72" y="1"/>
                  </a:moveTo>
                  <a:lnTo>
                    <a:pt x="530" y="1686"/>
                  </a:lnTo>
                  <a:lnTo>
                    <a:pt x="453" y="16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2171567" y="2279239"/>
              <a:ext cx="35139" cy="111848"/>
            </a:xfrm>
            <a:custGeom>
              <a:rect b="b" l="l" r="r" t="t"/>
              <a:pathLst>
                <a:path extrusionOk="0" h="1687" w="530">
                  <a:moveTo>
                    <a:pt x="71" y="1"/>
                  </a:moveTo>
                  <a:lnTo>
                    <a:pt x="529" y="1686"/>
                  </a:lnTo>
                  <a:lnTo>
                    <a:pt x="453" y="16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5"/>
            <p:cNvSpPr/>
            <p:nvPr/>
          </p:nvSpPr>
          <p:spPr>
            <a:xfrm>
              <a:off x="2182440" y="2279239"/>
              <a:ext cx="35139" cy="111848"/>
            </a:xfrm>
            <a:custGeom>
              <a:rect b="b" l="l" r="r" t="t"/>
              <a:pathLst>
                <a:path extrusionOk="0" h="1687" w="530">
                  <a:moveTo>
                    <a:pt x="71" y="1"/>
                  </a:moveTo>
                  <a:lnTo>
                    <a:pt x="529" y="1686"/>
                  </a:lnTo>
                  <a:lnTo>
                    <a:pt x="453" y="16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25"/>
            <p:cNvSpPr/>
            <p:nvPr/>
          </p:nvSpPr>
          <p:spPr>
            <a:xfrm>
              <a:off x="2193247" y="2279239"/>
              <a:ext cx="35139" cy="111848"/>
            </a:xfrm>
            <a:custGeom>
              <a:rect b="b" l="l" r="r" t="t"/>
              <a:pathLst>
                <a:path extrusionOk="0" h="1687" w="530">
                  <a:moveTo>
                    <a:pt x="77" y="1"/>
                  </a:moveTo>
                  <a:lnTo>
                    <a:pt x="530" y="1686"/>
                  </a:lnTo>
                  <a:lnTo>
                    <a:pt x="453" y="16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25"/>
            <p:cNvSpPr/>
            <p:nvPr/>
          </p:nvSpPr>
          <p:spPr>
            <a:xfrm>
              <a:off x="2204120" y="2279239"/>
              <a:ext cx="32951" cy="111848"/>
            </a:xfrm>
            <a:custGeom>
              <a:rect b="b" l="l" r="r" t="t"/>
              <a:pathLst>
                <a:path extrusionOk="0" h="1687" w="497">
                  <a:moveTo>
                    <a:pt x="77" y="1"/>
                  </a:moveTo>
                  <a:lnTo>
                    <a:pt x="497" y="1555"/>
                  </a:lnTo>
                  <a:lnTo>
                    <a:pt x="458" y="1686"/>
                  </a:lnTo>
                  <a:lnTo>
                    <a:pt x="458" y="16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25"/>
            <p:cNvSpPr/>
            <p:nvPr/>
          </p:nvSpPr>
          <p:spPr>
            <a:xfrm>
              <a:off x="2214927" y="2279239"/>
              <a:ext cx="27581" cy="91958"/>
            </a:xfrm>
            <a:custGeom>
              <a:rect b="b" l="l" r="r" t="t"/>
              <a:pathLst>
                <a:path extrusionOk="0" h="1387" w="416">
                  <a:moveTo>
                    <a:pt x="77" y="1"/>
                  </a:moveTo>
                  <a:lnTo>
                    <a:pt x="415" y="1250"/>
                  </a:lnTo>
                  <a:lnTo>
                    <a:pt x="377" y="13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25"/>
            <p:cNvSpPr/>
            <p:nvPr/>
          </p:nvSpPr>
          <p:spPr>
            <a:xfrm>
              <a:off x="2225800" y="2279239"/>
              <a:ext cx="22144" cy="71670"/>
            </a:xfrm>
            <a:custGeom>
              <a:rect b="b" l="l" r="r" t="t"/>
              <a:pathLst>
                <a:path extrusionOk="0" h="1081" w="334">
                  <a:moveTo>
                    <a:pt x="77" y="1"/>
                  </a:moveTo>
                  <a:lnTo>
                    <a:pt x="333" y="944"/>
                  </a:lnTo>
                  <a:lnTo>
                    <a:pt x="295" y="10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5"/>
            <p:cNvSpPr/>
            <p:nvPr/>
          </p:nvSpPr>
          <p:spPr>
            <a:xfrm>
              <a:off x="2237005" y="2279239"/>
              <a:ext cx="16310" cy="51449"/>
            </a:xfrm>
            <a:custGeom>
              <a:rect b="b" l="l" r="r" t="t"/>
              <a:pathLst>
                <a:path extrusionOk="0" h="776" w="246">
                  <a:moveTo>
                    <a:pt x="71" y="1"/>
                  </a:moveTo>
                  <a:lnTo>
                    <a:pt x="246" y="639"/>
                  </a:lnTo>
                  <a:lnTo>
                    <a:pt x="208" y="7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25"/>
            <p:cNvSpPr/>
            <p:nvPr/>
          </p:nvSpPr>
          <p:spPr>
            <a:xfrm>
              <a:off x="2247878" y="2279239"/>
              <a:ext cx="10873" cy="31161"/>
            </a:xfrm>
            <a:custGeom>
              <a:rect b="b" l="l" r="r" t="t"/>
              <a:pathLst>
                <a:path extrusionOk="0" h="470" w="164">
                  <a:moveTo>
                    <a:pt x="71" y="1"/>
                  </a:moveTo>
                  <a:lnTo>
                    <a:pt x="164" y="333"/>
                  </a:lnTo>
                  <a:lnTo>
                    <a:pt x="126" y="4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25"/>
            <p:cNvSpPr/>
            <p:nvPr/>
          </p:nvSpPr>
          <p:spPr>
            <a:xfrm>
              <a:off x="2258685" y="2279239"/>
              <a:ext cx="5503" cy="10940"/>
            </a:xfrm>
            <a:custGeom>
              <a:rect b="b" l="l" r="r" t="t"/>
              <a:pathLst>
                <a:path extrusionOk="0" h="165" w="83">
                  <a:moveTo>
                    <a:pt x="77" y="1"/>
                  </a:moveTo>
                  <a:lnTo>
                    <a:pt x="83" y="28"/>
                  </a:lnTo>
                  <a:lnTo>
                    <a:pt x="44" y="1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5"/>
            <p:cNvSpPr/>
            <p:nvPr/>
          </p:nvSpPr>
          <p:spPr>
            <a:xfrm>
              <a:off x="2223613" y="2279239"/>
              <a:ext cx="35139" cy="111848"/>
            </a:xfrm>
            <a:custGeom>
              <a:rect b="b" l="l" r="r" t="t"/>
              <a:pathLst>
                <a:path extrusionOk="0" h="1687" w="530">
                  <a:moveTo>
                    <a:pt x="453" y="1"/>
                  </a:moveTo>
                  <a:lnTo>
                    <a:pt x="1" y="1686"/>
                  </a:lnTo>
                  <a:lnTo>
                    <a:pt x="77" y="1686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25"/>
            <p:cNvSpPr/>
            <p:nvPr/>
          </p:nvSpPr>
          <p:spPr>
            <a:xfrm>
              <a:off x="2212806" y="2279239"/>
              <a:ext cx="35139" cy="111848"/>
            </a:xfrm>
            <a:custGeom>
              <a:rect b="b" l="l" r="r" t="t"/>
              <a:pathLst>
                <a:path extrusionOk="0" h="1687" w="530">
                  <a:moveTo>
                    <a:pt x="453" y="1"/>
                  </a:moveTo>
                  <a:lnTo>
                    <a:pt x="0" y="1686"/>
                  </a:lnTo>
                  <a:lnTo>
                    <a:pt x="71" y="168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5"/>
            <p:cNvSpPr/>
            <p:nvPr/>
          </p:nvSpPr>
          <p:spPr>
            <a:xfrm>
              <a:off x="2201932" y="2279239"/>
              <a:ext cx="35139" cy="111848"/>
            </a:xfrm>
            <a:custGeom>
              <a:rect b="b" l="l" r="r" t="t"/>
              <a:pathLst>
                <a:path extrusionOk="0" h="1687" w="530">
                  <a:moveTo>
                    <a:pt x="453" y="1"/>
                  </a:moveTo>
                  <a:lnTo>
                    <a:pt x="1" y="1686"/>
                  </a:lnTo>
                  <a:lnTo>
                    <a:pt x="71" y="1686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5"/>
            <p:cNvSpPr/>
            <p:nvPr/>
          </p:nvSpPr>
          <p:spPr>
            <a:xfrm>
              <a:off x="2190728" y="2279239"/>
              <a:ext cx="35139" cy="111848"/>
            </a:xfrm>
            <a:custGeom>
              <a:rect b="b" l="l" r="r" t="t"/>
              <a:pathLst>
                <a:path extrusionOk="0" h="1687" w="530">
                  <a:moveTo>
                    <a:pt x="459" y="1"/>
                  </a:moveTo>
                  <a:lnTo>
                    <a:pt x="0" y="1686"/>
                  </a:lnTo>
                  <a:lnTo>
                    <a:pt x="77" y="1686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5"/>
            <p:cNvSpPr/>
            <p:nvPr/>
          </p:nvSpPr>
          <p:spPr>
            <a:xfrm>
              <a:off x="2183103" y="2279239"/>
              <a:ext cx="31890" cy="109262"/>
            </a:xfrm>
            <a:custGeom>
              <a:rect b="b" l="l" r="r" t="t"/>
              <a:pathLst>
                <a:path extrusionOk="0" h="1648" w="481">
                  <a:moveTo>
                    <a:pt x="410" y="1"/>
                  </a:moveTo>
                  <a:lnTo>
                    <a:pt x="1" y="1506"/>
                  </a:lnTo>
                  <a:lnTo>
                    <a:pt x="39" y="1648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5"/>
            <p:cNvSpPr/>
            <p:nvPr/>
          </p:nvSpPr>
          <p:spPr>
            <a:xfrm>
              <a:off x="2177733" y="2279239"/>
              <a:ext cx="26454" cy="89041"/>
            </a:xfrm>
            <a:custGeom>
              <a:rect b="b" l="l" r="r" t="t"/>
              <a:pathLst>
                <a:path extrusionOk="0" h="1343" w="399">
                  <a:moveTo>
                    <a:pt x="327" y="1"/>
                  </a:moveTo>
                  <a:lnTo>
                    <a:pt x="0" y="1201"/>
                  </a:lnTo>
                  <a:lnTo>
                    <a:pt x="38" y="1342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5"/>
            <p:cNvSpPr/>
            <p:nvPr/>
          </p:nvSpPr>
          <p:spPr>
            <a:xfrm>
              <a:off x="2172296" y="2279239"/>
              <a:ext cx="21017" cy="68819"/>
            </a:xfrm>
            <a:custGeom>
              <a:rect b="b" l="l" r="r" t="t"/>
              <a:pathLst>
                <a:path extrusionOk="0" h="1038" w="317">
                  <a:moveTo>
                    <a:pt x="240" y="1"/>
                  </a:moveTo>
                  <a:lnTo>
                    <a:pt x="0" y="895"/>
                  </a:lnTo>
                  <a:lnTo>
                    <a:pt x="39" y="1037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25"/>
            <p:cNvSpPr/>
            <p:nvPr/>
          </p:nvSpPr>
          <p:spPr>
            <a:xfrm>
              <a:off x="2166860" y="2279239"/>
              <a:ext cx="15647" cy="48532"/>
            </a:xfrm>
            <a:custGeom>
              <a:rect b="b" l="l" r="r" t="t"/>
              <a:pathLst>
                <a:path extrusionOk="0" h="732" w="236">
                  <a:moveTo>
                    <a:pt x="159" y="1"/>
                  </a:moveTo>
                  <a:lnTo>
                    <a:pt x="1" y="595"/>
                  </a:lnTo>
                  <a:lnTo>
                    <a:pt x="39" y="732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5"/>
            <p:cNvSpPr/>
            <p:nvPr/>
          </p:nvSpPr>
          <p:spPr>
            <a:xfrm>
              <a:off x="2161423" y="2279239"/>
              <a:ext cx="10210" cy="28310"/>
            </a:xfrm>
            <a:custGeom>
              <a:rect b="b" l="l" r="r" t="t"/>
              <a:pathLst>
                <a:path extrusionOk="0" h="427" w="154">
                  <a:moveTo>
                    <a:pt x="77" y="1"/>
                  </a:moveTo>
                  <a:lnTo>
                    <a:pt x="1" y="290"/>
                  </a:lnTo>
                  <a:lnTo>
                    <a:pt x="39" y="42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5"/>
            <p:cNvSpPr/>
            <p:nvPr/>
          </p:nvSpPr>
          <p:spPr>
            <a:xfrm>
              <a:off x="2155987" y="2279239"/>
              <a:ext cx="4774" cy="8022"/>
            </a:xfrm>
            <a:custGeom>
              <a:rect b="b" l="l" r="r" t="t"/>
              <a:pathLst>
                <a:path extrusionOk="0" h="121" w="72">
                  <a:moveTo>
                    <a:pt x="34" y="121"/>
                  </a:moveTo>
                  <a:lnTo>
                    <a:pt x="7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25"/>
            <p:cNvSpPr/>
            <p:nvPr/>
          </p:nvSpPr>
          <p:spPr>
            <a:xfrm>
              <a:off x="1350775" y="1968624"/>
              <a:ext cx="592722" cy="48929"/>
            </a:xfrm>
            <a:custGeom>
              <a:rect b="b" l="l" r="r" t="t"/>
              <a:pathLst>
                <a:path extrusionOk="0" h="738" w="8940">
                  <a:moveTo>
                    <a:pt x="0" y="1"/>
                  </a:moveTo>
                  <a:lnTo>
                    <a:pt x="0" y="737"/>
                  </a:lnTo>
                  <a:lnTo>
                    <a:pt x="8939" y="737"/>
                  </a:lnTo>
                  <a:lnTo>
                    <a:pt x="8939" y="1"/>
                  </a:lnTo>
                  <a:close/>
                </a:path>
              </a:pathLst>
            </a:custGeom>
            <a:solidFill>
              <a:srgbClr val="6F6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25"/>
            <p:cNvSpPr/>
            <p:nvPr/>
          </p:nvSpPr>
          <p:spPr>
            <a:xfrm>
              <a:off x="1726098" y="1651512"/>
              <a:ext cx="107074" cy="317577"/>
            </a:xfrm>
            <a:custGeom>
              <a:rect b="b" l="l" r="r" t="t"/>
              <a:pathLst>
                <a:path extrusionOk="0" h="4790" w="1615">
                  <a:moveTo>
                    <a:pt x="1086" y="1"/>
                  </a:moveTo>
                  <a:lnTo>
                    <a:pt x="0" y="121"/>
                  </a:lnTo>
                  <a:lnTo>
                    <a:pt x="535" y="4789"/>
                  </a:lnTo>
                  <a:lnTo>
                    <a:pt x="1615" y="4669"/>
                  </a:lnTo>
                  <a:lnTo>
                    <a:pt x="1086" y="1"/>
                  </a:ln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5"/>
            <p:cNvSpPr/>
            <p:nvPr/>
          </p:nvSpPr>
          <p:spPr>
            <a:xfrm>
              <a:off x="1742740" y="1679358"/>
              <a:ext cx="50653" cy="64112"/>
            </a:xfrm>
            <a:custGeom>
              <a:rect b="b" l="l" r="r" t="t"/>
              <a:pathLst>
                <a:path extrusionOk="0" h="967" w="764">
                  <a:moveTo>
                    <a:pt x="665" y="1"/>
                  </a:moveTo>
                  <a:lnTo>
                    <a:pt x="0" y="77"/>
                  </a:lnTo>
                  <a:lnTo>
                    <a:pt x="104" y="966"/>
                  </a:lnTo>
                  <a:lnTo>
                    <a:pt x="764" y="89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5"/>
            <p:cNvSpPr/>
            <p:nvPr/>
          </p:nvSpPr>
          <p:spPr>
            <a:xfrm>
              <a:off x="1752088" y="1758189"/>
              <a:ext cx="38056" cy="188491"/>
            </a:xfrm>
            <a:custGeom>
              <a:rect b="b" l="l" r="r" t="t"/>
              <a:pathLst>
                <a:path extrusionOk="0" h="2843" w="574">
                  <a:moveTo>
                    <a:pt x="257" y="1"/>
                  </a:moveTo>
                  <a:lnTo>
                    <a:pt x="1" y="28"/>
                  </a:lnTo>
                  <a:lnTo>
                    <a:pt x="323" y="2842"/>
                  </a:lnTo>
                  <a:lnTo>
                    <a:pt x="574" y="2815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5"/>
            <p:cNvSpPr/>
            <p:nvPr/>
          </p:nvSpPr>
          <p:spPr>
            <a:xfrm>
              <a:off x="1778873" y="1756730"/>
              <a:ext cx="38056" cy="188491"/>
            </a:xfrm>
            <a:custGeom>
              <a:rect b="b" l="l" r="r" t="t"/>
              <a:pathLst>
                <a:path extrusionOk="0" h="2843" w="574">
                  <a:moveTo>
                    <a:pt x="251" y="1"/>
                  </a:moveTo>
                  <a:lnTo>
                    <a:pt x="1" y="28"/>
                  </a:lnTo>
                  <a:lnTo>
                    <a:pt x="317" y="2842"/>
                  </a:lnTo>
                  <a:lnTo>
                    <a:pt x="573" y="281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5"/>
            <p:cNvSpPr/>
            <p:nvPr/>
          </p:nvSpPr>
          <p:spPr>
            <a:xfrm>
              <a:off x="1804531" y="1700375"/>
              <a:ext cx="84334" cy="267985"/>
            </a:xfrm>
            <a:custGeom>
              <a:rect b="b" l="l" r="r" t="t"/>
              <a:pathLst>
                <a:path extrusionOk="0" h="4042" w="1272">
                  <a:moveTo>
                    <a:pt x="824" y="0"/>
                  </a:moveTo>
                  <a:lnTo>
                    <a:pt x="1" y="93"/>
                  </a:lnTo>
                  <a:lnTo>
                    <a:pt x="448" y="4041"/>
                  </a:lnTo>
                  <a:lnTo>
                    <a:pt x="1271" y="3949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5"/>
            <p:cNvSpPr/>
            <p:nvPr/>
          </p:nvSpPr>
          <p:spPr>
            <a:xfrm>
              <a:off x="1824421" y="1729613"/>
              <a:ext cx="32288" cy="90102"/>
            </a:xfrm>
            <a:custGeom>
              <a:rect b="b" l="l" r="r" t="t"/>
              <a:pathLst>
                <a:path extrusionOk="0" h="1359" w="487">
                  <a:moveTo>
                    <a:pt x="333" y="1"/>
                  </a:moveTo>
                  <a:lnTo>
                    <a:pt x="1" y="39"/>
                  </a:lnTo>
                  <a:lnTo>
                    <a:pt x="148" y="1359"/>
                  </a:lnTo>
                  <a:lnTo>
                    <a:pt x="486" y="1321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FFF1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5"/>
            <p:cNvSpPr/>
            <p:nvPr/>
          </p:nvSpPr>
          <p:spPr>
            <a:xfrm>
              <a:off x="1546757" y="1633810"/>
              <a:ext cx="86455" cy="334881"/>
            </a:xfrm>
            <a:custGeom>
              <a:rect b="b" l="l" r="r" t="t"/>
              <a:pathLst>
                <a:path extrusionOk="0" h="5051" w="1304">
                  <a:moveTo>
                    <a:pt x="0" y="1"/>
                  </a:moveTo>
                  <a:lnTo>
                    <a:pt x="0" y="5051"/>
                  </a:lnTo>
                  <a:lnTo>
                    <a:pt x="1304" y="5051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5"/>
            <p:cNvSpPr/>
            <p:nvPr/>
          </p:nvSpPr>
          <p:spPr>
            <a:xfrm>
              <a:off x="1563001" y="1905043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75"/>
                  </a:moveTo>
                  <a:lnTo>
                    <a:pt x="819" y="529"/>
                  </a:lnTo>
                  <a:lnTo>
                    <a:pt x="819" y="3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5"/>
            <p:cNvSpPr/>
            <p:nvPr/>
          </p:nvSpPr>
          <p:spPr>
            <a:xfrm>
              <a:off x="1563001" y="1882965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75"/>
                  </a:moveTo>
                  <a:lnTo>
                    <a:pt x="819" y="529"/>
                  </a:lnTo>
                  <a:lnTo>
                    <a:pt x="819" y="3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25"/>
            <p:cNvSpPr/>
            <p:nvPr/>
          </p:nvSpPr>
          <p:spPr>
            <a:xfrm>
              <a:off x="1563001" y="1860887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75"/>
                  </a:moveTo>
                  <a:lnTo>
                    <a:pt x="819" y="530"/>
                  </a:lnTo>
                  <a:lnTo>
                    <a:pt x="819" y="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5"/>
            <p:cNvSpPr/>
            <p:nvPr/>
          </p:nvSpPr>
          <p:spPr>
            <a:xfrm>
              <a:off x="1563001" y="1838875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75"/>
                  </a:moveTo>
                  <a:lnTo>
                    <a:pt x="819" y="529"/>
                  </a:lnTo>
                  <a:lnTo>
                    <a:pt x="819" y="3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5"/>
            <p:cNvSpPr/>
            <p:nvPr/>
          </p:nvSpPr>
          <p:spPr>
            <a:xfrm>
              <a:off x="1563001" y="1816798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75"/>
                  </a:moveTo>
                  <a:lnTo>
                    <a:pt x="819" y="529"/>
                  </a:lnTo>
                  <a:lnTo>
                    <a:pt x="819" y="3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5"/>
            <p:cNvSpPr/>
            <p:nvPr/>
          </p:nvSpPr>
          <p:spPr>
            <a:xfrm>
              <a:off x="1563001" y="1794720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75"/>
                  </a:moveTo>
                  <a:lnTo>
                    <a:pt x="819" y="530"/>
                  </a:lnTo>
                  <a:lnTo>
                    <a:pt x="819" y="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5"/>
            <p:cNvSpPr/>
            <p:nvPr/>
          </p:nvSpPr>
          <p:spPr>
            <a:xfrm>
              <a:off x="1563001" y="1772642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75"/>
                  </a:moveTo>
                  <a:lnTo>
                    <a:pt x="819" y="530"/>
                  </a:lnTo>
                  <a:lnTo>
                    <a:pt x="819" y="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5"/>
            <p:cNvSpPr/>
            <p:nvPr/>
          </p:nvSpPr>
          <p:spPr>
            <a:xfrm>
              <a:off x="1563001" y="1750630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75"/>
                  </a:moveTo>
                  <a:lnTo>
                    <a:pt x="819" y="529"/>
                  </a:lnTo>
                  <a:lnTo>
                    <a:pt x="819" y="3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5"/>
            <p:cNvSpPr/>
            <p:nvPr/>
          </p:nvSpPr>
          <p:spPr>
            <a:xfrm>
              <a:off x="1563001" y="1728553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81"/>
                  </a:moveTo>
                  <a:lnTo>
                    <a:pt x="819" y="530"/>
                  </a:lnTo>
                  <a:lnTo>
                    <a:pt x="819" y="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5"/>
            <p:cNvSpPr/>
            <p:nvPr/>
          </p:nvSpPr>
          <p:spPr>
            <a:xfrm>
              <a:off x="1563001" y="1706475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81"/>
                  </a:moveTo>
                  <a:lnTo>
                    <a:pt x="819" y="530"/>
                  </a:lnTo>
                  <a:lnTo>
                    <a:pt x="819" y="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5"/>
            <p:cNvSpPr/>
            <p:nvPr/>
          </p:nvSpPr>
          <p:spPr>
            <a:xfrm>
              <a:off x="1563001" y="1684463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80"/>
                  </a:moveTo>
                  <a:lnTo>
                    <a:pt x="819" y="529"/>
                  </a:lnTo>
                  <a:lnTo>
                    <a:pt x="819" y="3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5"/>
            <p:cNvSpPr/>
            <p:nvPr/>
          </p:nvSpPr>
          <p:spPr>
            <a:xfrm>
              <a:off x="1563001" y="1662385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81"/>
                  </a:moveTo>
                  <a:lnTo>
                    <a:pt x="819" y="530"/>
                  </a:lnTo>
                  <a:lnTo>
                    <a:pt x="819" y="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5"/>
            <p:cNvSpPr/>
            <p:nvPr/>
          </p:nvSpPr>
          <p:spPr>
            <a:xfrm>
              <a:off x="1633146" y="1705082"/>
              <a:ext cx="55427" cy="263609"/>
            </a:xfrm>
            <a:custGeom>
              <a:rect b="b" l="l" r="r" t="t"/>
              <a:pathLst>
                <a:path extrusionOk="0" h="3976" w="836">
                  <a:moveTo>
                    <a:pt x="1" y="0"/>
                  </a:moveTo>
                  <a:lnTo>
                    <a:pt x="1" y="3976"/>
                  </a:lnTo>
                  <a:lnTo>
                    <a:pt x="835" y="3976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5"/>
            <p:cNvSpPr/>
            <p:nvPr/>
          </p:nvSpPr>
          <p:spPr>
            <a:xfrm>
              <a:off x="1633146" y="1705082"/>
              <a:ext cx="55427" cy="24597"/>
            </a:xfrm>
            <a:custGeom>
              <a:rect b="b" l="l" r="r" t="t"/>
              <a:pathLst>
                <a:path extrusionOk="0" h="371" w="836">
                  <a:moveTo>
                    <a:pt x="1" y="0"/>
                  </a:moveTo>
                  <a:lnTo>
                    <a:pt x="1" y="371"/>
                  </a:lnTo>
                  <a:lnTo>
                    <a:pt x="835" y="371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5"/>
            <p:cNvSpPr/>
            <p:nvPr/>
          </p:nvSpPr>
          <p:spPr>
            <a:xfrm>
              <a:off x="1652705" y="1740487"/>
              <a:ext cx="16641" cy="211232"/>
            </a:xfrm>
            <a:custGeom>
              <a:rect b="b" l="l" r="r" t="t"/>
              <a:pathLst>
                <a:path extrusionOk="0" h="3186" w="251">
                  <a:moveTo>
                    <a:pt x="0" y="1"/>
                  </a:moveTo>
                  <a:lnTo>
                    <a:pt x="0" y="3186"/>
                  </a:lnTo>
                  <a:lnTo>
                    <a:pt x="251" y="318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CAC7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5"/>
            <p:cNvSpPr/>
            <p:nvPr/>
          </p:nvSpPr>
          <p:spPr>
            <a:xfrm>
              <a:off x="1688506" y="1560814"/>
              <a:ext cx="35802" cy="407878"/>
            </a:xfrm>
            <a:custGeom>
              <a:rect b="b" l="l" r="r" t="t"/>
              <a:pathLst>
                <a:path extrusionOk="0" h="6152" w="540">
                  <a:moveTo>
                    <a:pt x="0" y="0"/>
                  </a:moveTo>
                  <a:lnTo>
                    <a:pt x="0" y="6152"/>
                  </a:lnTo>
                  <a:lnTo>
                    <a:pt x="540" y="615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5"/>
            <p:cNvSpPr/>
            <p:nvPr/>
          </p:nvSpPr>
          <p:spPr>
            <a:xfrm>
              <a:off x="1697125" y="1573809"/>
              <a:ext cx="18564" cy="34012"/>
            </a:xfrm>
            <a:custGeom>
              <a:rect b="b" l="l" r="r" t="t"/>
              <a:pathLst>
                <a:path extrusionOk="0" h="513" w="280">
                  <a:moveTo>
                    <a:pt x="1" y="0"/>
                  </a:moveTo>
                  <a:lnTo>
                    <a:pt x="1" y="513"/>
                  </a:lnTo>
                  <a:lnTo>
                    <a:pt x="279" y="51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5"/>
            <p:cNvSpPr/>
            <p:nvPr/>
          </p:nvSpPr>
          <p:spPr>
            <a:xfrm>
              <a:off x="1697125" y="1618627"/>
              <a:ext cx="18564" cy="34078"/>
            </a:xfrm>
            <a:custGeom>
              <a:rect b="b" l="l" r="r" t="t"/>
              <a:pathLst>
                <a:path extrusionOk="0" h="514" w="280">
                  <a:moveTo>
                    <a:pt x="1" y="1"/>
                  </a:moveTo>
                  <a:lnTo>
                    <a:pt x="1" y="513"/>
                  </a:lnTo>
                  <a:lnTo>
                    <a:pt x="279" y="513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5"/>
            <p:cNvSpPr/>
            <p:nvPr/>
          </p:nvSpPr>
          <p:spPr>
            <a:xfrm>
              <a:off x="1697125" y="1663115"/>
              <a:ext cx="18564" cy="34410"/>
            </a:xfrm>
            <a:custGeom>
              <a:rect b="b" l="l" r="r" t="t"/>
              <a:pathLst>
                <a:path extrusionOk="0" h="519" w="280">
                  <a:moveTo>
                    <a:pt x="1" y="0"/>
                  </a:moveTo>
                  <a:lnTo>
                    <a:pt x="1" y="519"/>
                  </a:lnTo>
                  <a:lnTo>
                    <a:pt x="279" y="51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5"/>
            <p:cNvSpPr/>
            <p:nvPr/>
          </p:nvSpPr>
          <p:spPr>
            <a:xfrm>
              <a:off x="1412964" y="1656617"/>
              <a:ext cx="134191" cy="311743"/>
            </a:xfrm>
            <a:custGeom>
              <a:rect b="b" l="l" r="r" t="t"/>
              <a:pathLst>
                <a:path extrusionOk="0" h="4702" w="2024">
                  <a:moveTo>
                    <a:pt x="1118" y="3136"/>
                  </a:moveTo>
                  <a:cubicBezTo>
                    <a:pt x="1118" y="3147"/>
                    <a:pt x="1124" y="3158"/>
                    <a:pt x="1124" y="3174"/>
                  </a:cubicBezTo>
                  <a:cubicBezTo>
                    <a:pt x="1129" y="3240"/>
                    <a:pt x="1140" y="3300"/>
                    <a:pt x="1151" y="3354"/>
                  </a:cubicBezTo>
                  <a:cubicBezTo>
                    <a:pt x="1162" y="3414"/>
                    <a:pt x="1173" y="3469"/>
                    <a:pt x="1184" y="3529"/>
                  </a:cubicBezTo>
                  <a:cubicBezTo>
                    <a:pt x="1189" y="3551"/>
                    <a:pt x="1195" y="3573"/>
                    <a:pt x="1200" y="3594"/>
                  </a:cubicBezTo>
                  <a:lnTo>
                    <a:pt x="824" y="3594"/>
                  </a:lnTo>
                  <a:cubicBezTo>
                    <a:pt x="835" y="3573"/>
                    <a:pt x="835" y="3551"/>
                    <a:pt x="846" y="3540"/>
                  </a:cubicBezTo>
                  <a:cubicBezTo>
                    <a:pt x="856" y="3485"/>
                    <a:pt x="867" y="3425"/>
                    <a:pt x="878" y="3365"/>
                  </a:cubicBezTo>
                  <a:cubicBezTo>
                    <a:pt x="889" y="3311"/>
                    <a:pt x="900" y="3251"/>
                    <a:pt x="906" y="3185"/>
                  </a:cubicBezTo>
                  <a:cubicBezTo>
                    <a:pt x="911" y="3174"/>
                    <a:pt x="911" y="3158"/>
                    <a:pt x="911" y="3147"/>
                  </a:cubicBezTo>
                  <a:lnTo>
                    <a:pt x="1015" y="3147"/>
                  </a:lnTo>
                  <a:lnTo>
                    <a:pt x="1015" y="3136"/>
                  </a:lnTo>
                  <a:close/>
                  <a:moveTo>
                    <a:pt x="1012" y="4102"/>
                  </a:moveTo>
                  <a:cubicBezTo>
                    <a:pt x="1109" y="4102"/>
                    <a:pt x="1201" y="4124"/>
                    <a:pt x="1282" y="4162"/>
                  </a:cubicBezTo>
                  <a:lnTo>
                    <a:pt x="1304" y="4172"/>
                  </a:lnTo>
                  <a:lnTo>
                    <a:pt x="1342" y="4194"/>
                  </a:lnTo>
                  <a:cubicBezTo>
                    <a:pt x="1440" y="4254"/>
                    <a:pt x="1511" y="4347"/>
                    <a:pt x="1544" y="4451"/>
                  </a:cubicBezTo>
                  <a:cubicBezTo>
                    <a:pt x="1549" y="4467"/>
                    <a:pt x="1555" y="4483"/>
                    <a:pt x="1560" y="4500"/>
                  </a:cubicBezTo>
                  <a:lnTo>
                    <a:pt x="469" y="4500"/>
                  </a:lnTo>
                  <a:cubicBezTo>
                    <a:pt x="469" y="4483"/>
                    <a:pt x="475" y="4467"/>
                    <a:pt x="480" y="4456"/>
                  </a:cubicBezTo>
                  <a:cubicBezTo>
                    <a:pt x="518" y="4347"/>
                    <a:pt x="589" y="4254"/>
                    <a:pt x="682" y="4200"/>
                  </a:cubicBezTo>
                  <a:cubicBezTo>
                    <a:pt x="693" y="4189"/>
                    <a:pt x="709" y="4183"/>
                    <a:pt x="726" y="4172"/>
                  </a:cubicBezTo>
                  <a:lnTo>
                    <a:pt x="742" y="4162"/>
                  </a:lnTo>
                  <a:cubicBezTo>
                    <a:pt x="828" y="4124"/>
                    <a:pt x="920" y="4102"/>
                    <a:pt x="1012" y="4102"/>
                  </a:cubicBezTo>
                  <a:close/>
                  <a:moveTo>
                    <a:pt x="1015" y="0"/>
                  </a:moveTo>
                  <a:lnTo>
                    <a:pt x="1015" y="11"/>
                  </a:lnTo>
                  <a:cubicBezTo>
                    <a:pt x="1004" y="11"/>
                    <a:pt x="998" y="17"/>
                    <a:pt x="993" y="28"/>
                  </a:cubicBezTo>
                  <a:cubicBezTo>
                    <a:pt x="993" y="33"/>
                    <a:pt x="987" y="44"/>
                    <a:pt x="987" y="55"/>
                  </a:cubicBezTo>
                  <a:cubicBezTo>
                    <a:pt x="993" y="109"/>
                    <a:pt x="982" y="164"/>
                    <a:pt x="960" y="213"/>
                  </a:cubicBezTo>
                  <a:cubicBezTo>
                    <a:pt x="944" y="246"/>
                    <a:pt x="916" y="268"/>
                    <a:pt x="878" y="273"/>
                  </a:cubicBezTo>
                  <a:cubicBezTo>
                    <a:pt x="873" y="273"/>
                    <a:pt x="867" y="273"/>
                    <a:pt x="867" y="278"/>
                  </a:cubicBezTo>
                  <a:lnTo>
                    <a:pt x="867" y="328"/>
                  </a:lnTo>
                  <a:cubicBezTo>
                    <a:pt x="867" y="333"/>
                    <a:pt x="873" y="338"/>
                    <a:pt x="878" y="338"/>
                  </a:cubicBezTo>
                  <a:lnTo>
                    <a:pt x="911" y="338"/>
                  </a:lnTo>
                  <a:lnTo>
                    <a:pt x="911" y="398"/>
                  </a:lnTo>
                  <a:cubicBezTo>
                    <a:pt x="889" y="404"/>
                    <a:pt x="878" y="415"/>
                    <a:pt x="878" y="426"/>
                  </a:cubicBezTo>
                  <a:lnTo>
                    <a:pt x="878" y="437"/>
                  </a:lnTo>
                  <a:lnTo>
                    <a:pt x="878" y="469"/>
                  </a:lnTo>
                  <a:cubicBezTo>
                    <a:pt x="878" y="507"/>
                    <a:pt x="895" y="546"/>
                    <a:pt x="927" y="562"/>
                  </a:cubicBezTo>
                  <a:lnTo>
                    <a:pt x="927" y="578"/>
                  </a:lnTo>
                  <a:cubicBezTo>
                    <a:pt x="927" y="638"/>
                    <a:pt x="922" y="698"/>
                    <a:pt x="922" y="753"/>
                  </a:cubicBezTo>
                  <a:cubicBezTo>
                    <a:pt x="916" y="862"/>
                    <a:pt x="911" y="960"/>
                    <a:pt x="906" y="1058"/>
                  </a:cubicBezTo>
                  <a:cubicBezTo>
                    <a:pt x="878" y="1440"/>
                    <a:pt x="856" y="1751"/>
                    <a:pt x="835" y="2013"/>
                  </a:cubicBezTo>
                  <a:cubicBezTo>
                    <a:pt x="835" y="2018"/>
                    <a:pt x="835" y="2018"/>
                    <a:pt x="835" y="2018"/>
                  </a:cubicBezTo>
                  <a:cubicBezTo>
                    <a:pt x="807" y="2318"/>
                    <a:pt x="780" y="2553"/>
                    <a:pt x="747" y="2749"/>
                  </a:cubicBezTo>
                  <a:lnTo>
                    <a:pt x="676" y="2749"/>
                  </a:lnTo>
                  <a:cubicBezTo>
                    <a:pt x="671" y="2749"/>
                    <a:pt x="666" y="2749"/>
                    <a:pt x="666" y="2754"/>
                  </a:cubicBezTo>
                  <a:lnTo>
                    <a:pt x="666" y="2776"/>
                  </a:lnTo>
                  <a:lnTo>
                    <a:pt x="709" y="2934"/>
                  </a:lnTo>
                  <a:cubicBezTo>
                    <a:pt x="704" y="2962"/>
                    <a:pt x="698" y="2989"/>
                    <a:pt x="693" y="3016"/>
                  </a:cubicBezTo>
                  <a:cubicBezTo>
                    <a:pt x="649" y="3191"/>
                    <a:pt x="589" y="3360"/>
                    <a:pt x="507" y="3523"/>
                  </a:cubicBezTo>
                  <a:cubicBezTo>
                    <a:pt x="496" y="3551"/>
                    <a:pt x="486" y="3573"/>
                    <a:pt x="469" y="3600"/>
                  </a:cubicBezTo>
                  <a:lnTo>
                    <a:pt x="420" y="3600"/>
                  </a:lnTo>
                  <a:cubicBezTo>
                    <a:pt x="415" y="3600"/>
                    <a:pt x="409" y="3605"/>
                    <a:pt x="409" y="3611"/>
                  </a:cubicBezTo>
                  <a:lnTo>
                    <a:pt x="409" y="3720"/>
                  </a:lnTo>
                  <a:lnTo>
                    <a:pt x="409" y="3829"/>
                  </a:lnTo>
                  <a:lnTo>
                    <a:pt x="338" y="3938"/>
                  </a:lnTo>
                  <a:lnTo>
                    <a:pt x="317" y="3976"/>
                  </a:lnTo>
                  <a:lnTo>
                    <a:pt x="197" y="4183"/>
                  </a:lnTo>
                  <a:lnTo>
                    <a:pt x="104" y="4336"/>
                  </a:lnTo>
                  <a:lnTo>
                    <a:pt x="6" y="4500"/>
                  </a:lnTo>
                  <a:cubicBezTo>
                    <a:pt x="0" y="4505"/>
                    <a:pt x="0" y="4505"/>
                    <a:pt x="6" y="4505"/>
                  </a:cubicBezTo>
                  <a:lnTo>
                    <a:pt x="6" y="4701"/>
                  </a:lnTo>
                  <a:lnTo>
                    <a:pt x="2024" y="4701"/>
                  </a:lnTo>
                  <a:lnTo>
                    <a:pt x="2024" y="4560"/>
                  </a:lnTo>
                  <a:lnTo>
                    <a:pt x="2024" y="4505"/>
                  </a:lnTo>
                  <a:cubicBezTo>
                    <a:pt x="2024" y="4505"/>
                    <a:pt x="2024" y="4500"/>
                    <a:pt x="2024" y="4500"/>
                  </a:cubicBezTo>
                  <a:lnTo>
                    <a:pt x="1920" y="4331"/>
                  </a:lnTo>
                  <a:lnTo>
                    <a:pt x="1827" y="4183"/>
                  </a:lnTo>
                  <a:lnTo>
                    <a:pt x="1713" y="3982"/>
                  </a:lnTo>
                  <a:cubicBezTo>
                    <a:pt x="1707" y="3976"/>
                    <a:pt x="1707" y="3976"/>
                    <a:pt x="1702" y="3971"/>
                  </a:cubicBezTo>
                  <a:lnTo>
                    <a:pt x="1685" y="3938"/>
                  </a:lnTo>
                  <a:lnTo>
                    <a:pt x="1615" y="3829"/>
                  </a:lnTo>
                  <a:lnTo>
                    <a:pt x="1615" y="3720"/>
                  </a:lnTo>
                  <a:lnTo>
                    <a:pt x="1615" y="3605"/>
                  </a:lnTo>
                  <a:cubicBezTo>
                    <a:pt x="1615" y="3600"/>
                    <a:pt x="1609" y="3594"/>
                    <a:pt x="1604" y="3594"/>
                  </a:cubicBezTo>
                  <a:lnTo>
                    <a:pt x="1555" y="3594"/>
                  </a:lnTo>
                  <a:cubicBezTo>
                    <a:pt x="1440" y="3387"/>
                    <a:pt x="1358" y="3158"/>
                    <a:pt x="1315" y="2929"/>
                  </a:cubicBezTo>
                  <a:lnTo>
                    <a:pt x="1364" y="2744"/>
                  </a:lnTo>
                  <a:lnTo>
                    <a:pt x="1364" y="2722"/>
                  </a:lnTo>
                  <a:cubicBezTo>
                    <a:pt x="1364" y="2716"/>
                    <a:pt x="1358" y="2711"/>
                    <a:pt x="1358" y="2711"/>
                  </a:cubicBezTo>
                  <a:lnTo>
                    <a:pt x="1282" y="2711"/>
                  </a:lnTo>
                  <a:cubicBezTo>
                    <a:pt x="1276" y="2673"/>
                    <a:pt x="1271" y="2629"/>
                    <a:pt x="1265" y="2585"/>
                  </a:cubicBezTo>
                  <a:cubicBezTo>
                    <a:pt x="1255" y="2531"/>
                    <a:pt x="1249" y="2476"/>
                    <a:pt x="1238" y="2411"/>
                  </a:cubicBezTo>
                  <a:cubicBezTo>
                    <a:pt x="1233" y="2362"/>
                    <a:pt x="1227" y="2307"/>
                    <a:pt x="1222" y="2253"/>
                  </a:cubicBezTo>
                  <a:cubicBezTo>
                    <a:pt x="1216" y="2204"/>
                    <a:pt x="1211" y="2155"/>
                    <a:pt x="1205" y="2105"/>
                  </a:cubicBezTo>
                  <a:cubicBezTo>
                    <a:pt x="1200" y="2067"/>
                    <a:pt x="1200" y="2035"/>
                    <a:pt x="1195" y="1996"/>
                  </a:cubicBezTo>
                  <a:cubicBezTo>
                    <a:pt x="1195" y="1991"/>
                    <a:pt x="1195" y="1991"/>
                    <a:pt x="1195" y="1991"/>
                  </a:cubicBezTo>
                  <a:cubicBezTo>
                    <a:pt x="1195" y="1985"/>
                    <a:pt x="1195" y="1980"/>
                    <a:pt x="1189" y="1980"/>
                  </a:cubicBezTo>
                  <a:cubicBezTo>
                    <a:pt x="1189" y="1947"/>
                    <a:pt x="1184" y="1915"/>
                    <a:pt x="1184" y="1876"/>
                  </a:cubicBezTo>
                  <a:cubicBezTo>
                    <a:pt x="1178" y="1838"/>
                    <a:pt x="1173" y="1795"/>
                    <a:pt x="1173" y="1751"/>
                  </a:cubicBezTo>
                  <a:cubicBezTo>
                    <a:pt x="1167" y="1713"/>
                    <a:pt x="1167" y="1675"/>
                    <a:pt x="1162" y="1631"/>
                  </a:cubicBezTo>
                  <a:cubicBezTo>
                    <a:pt x="1162" y="1604"/>
                    <a:pt x="1156" y="1576"/>
                    <a:pt x="1156" y="1549"/>
                  </a:cubicBezTo>
                  <a:cubicBezTo>
                    <a:pt x="1156" y="1544"/>
                    <a:pt x="1156" y="1544"/>
                    <a:pt x="1156" y="1544"/>
                  </a:cubicBezTo>
                  <a:lnTo>
                    <a:pt x="1151" y="1456"/>
                  </a:lnTo>
                  <a:cubicBezTo>
                    <a:pt x="1146" y="1429"/>
                    <a:pt x="1146" y="1396"/>
                    <a:pt x="1146" y="1369"/>
                  </a:cubicBezTo>
                  <a:cubicBezTo>
                    <a:pt x="1146" y="1331"/>
                    <a:pt x="1140" y="1293"/>
                    <a:pt x="1140" y="1255"/>
                  </a:cubicBezTo>
                  <a:cubicBezTo>
                    <a:pt x="1135" y="1216"/>
                    <a:pt x="1129" y="1178"/>
                    <a:pt x="1129" y="1146"/>
                  </a:cubicBezTo>
                  <a:cubicBezTo>
                    <a:pt x="1129" y="1113"/>
                    <a:pt x="1129" y="1080"/>
                    <a:pt x="1129" y="1042"/>
                  </a:cubicBezTo>
                  <a:cubicBezTo>
                    <a:pt x="1124" y="1015"/>
                    <a:pt x="1124" y="977"/>
                    <a:pt x="1124" y="944"/>
                  </a:cubicBezTo>
                  <a:cubicBezTo>
                    <a:pt x="1118" y="911"/>
                    <a:pt x="1118" y="878"/>
                    <a:pt x="1118" y="840"/>
                  </a:cubicBezTo>
                  <a:cubicBezTo>
                    <a:pt x="1113" y="807"/>
                    <a:pt x="1113" y="775"/>
                    <a:pt x="1113" y="742"/>
                  </a:cubicBezTo>
                  <a:lnTo>
                    <a:pt x="1107" y="671"/>
                  </a:lnTo>
                  <a:cubicBezTo>
                    <a:pt x="1107" y="633"/>
                    <a:pt x="1102" y="600"/>
                    <a:pt x="1102" y="567"/>
                  </a:cubicBezTo>
                  <a:lnTo>
                    <a:pt x="1102" y="551"/>
                  </a:lnTo>
                  <a:cubicBezTo>
                    <a:pt x="1135" y="529"/>
                    <a:pt x="1156" y="497"/>
                    <a:pt x="1151" y="458"/>
                  </a:cubicBezTo>
                  <a:lnTo>
                    <a:pt x="1151" y="426"/>
                  </a:lnTo>
                  <a:lnTo>
                    <a:pt x="1151" y="415"/>
                  </a:lnTo>
                  <a:cubicBezTo>
                    <a:pt x="1151" y="404"/>
                    <a:pt x="1140" y="393"/>
                    <a:pt x="1118" y="387"/>
                  </a:cubicBezTo>
                  <a:lnTo>
                    <a:pt x="1118" y="322"/>
                  </a:lnTo>
                  <a:lnTo>
                    <a:pt x="1151" y="322"/>
                  </a:lnTo>
                  <a:cubicBezTo>
                    <a:pt x="1156" y="322"/>
                    <a:pt x="1162" y="317"/>
                    <a:pt x="1162" y="317"/>
                  </a:cubicBezTo>
                  <a:lnTo>
                    <a:pt x="1162" y="268"/>
                  </a:lnTo>
                  <a:cubicBezTo>
                    <a:pt x="1162" y="262"/>
                    <a:pt x="1156" y="257"/>
                    <a:pt x="1151" y="257"/>
                  </a:cubicBezTo>
                  <a:cubicBezTo>
                    <a:pt x="1118" y="257"/>
                    <a:pt x="1086" y="235"/>
                    <a:pt x="1075" y="202"/>
                  </a:cubicBezTo>
                  <a:cubicBezTo>
                    <a:pt x="1047" y="153"/>
                    <a:pt x="1042" y="98"/>
                    <a:pt x="1042" y="44"/>
                  </a:cubicBezTo>
                  <a:cubicBezTo>
                    <a:pt x="1042" y="33"/>
                    <a:pt x="1042" y="22"/>
                    <a:pt x="1036" y="17"/>
                  </a:cubicBezTo>
                  <a:cubicBezTo>
                    <a:pt x="1031" y="6"/>
                    <a:pt x="1026" y="0"/>
                    <a:pt x="1015" y="0"/>
                  </a:cubicBez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5"/>
            <p:cNvSpPr/>
            <p:nvPr/>
          </p:nvSpPr>
          <p:spPr>
            <a:xfrm>
              <a:off x="1835626" y="2373650"/>
              <a:ext cx="244183" cy="24995"/>
            </a:xfrm>
            <a:custGeom>
              <a:rect b="b" l="l" r="r" t="t"/>
              <a:pathLst>
                <a:path extrusionOk="0" h="377" w="3683">
                  <a:moveTo>
                    <a:pt x="1" y="0"/>
                  </a:moveTo>
                  <a:lnTo>
                    <a:pt x="1" y="377"/>
                  </a:lnTo>
                  <a:lnTo>
                    <a:pt x="3682" y="377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627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5"/>
            <p:cNvSpPr/>
            <p:nvPr/>
          </p:nvSpPr>
          <p:spPr>
            <a:xfrm>
              <a:off x="1947739" y="2348323"/>
              <a:ext cx="24664" cy="25393"/>
            </a:xfrm>
            <a:custGeom>
              <a:rect b="b" l="l" r="r" t="t"/>
              <a:pathLst>
                <a:path extrusionOk="0" h="383" w="372">
                  <a:moveTo>
                    <a:pt x="186" y="382"/>
                  </a:moveTo>
                  <a:lnTo>
                    <a:pt x="371" y="382"/>
                  </a:lnTo>
                  <a:lnTo>
                    <a:pt x="371" y="0"/>
                  </a:lnTo>
                  <a:lnTo>
                    <a:pt x="219" y="0"/>
                  </a:lnTo>
                  <a:lnTo>
                    <a:pt x="219" y="382"/>
                  </a:lnTo>
                  <a:close/>
                  <a:moveTo>
                    <a:pt x="0" y="382"/>
                  </a:moveTo>
                  <a:lnTo>
                    <a:pt x="153" y="382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7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5"/>
            <p:cNvSpPr/>
            <p:nvPr/>
          </p:nvSpPr>
          <p:spPr>
            <a:xfrm>
              <a:off x="1932158" y="2299527"/>
              <a:ext cx="53968" cy="52112"/>
            </a:xfrm>
            <a:custGeom>
              <a:rect b="b" l="l" r="r" t="t"/>
              <a:pathLst>
                <a:path extrusionOk="0" h="786" w="814">
                  <a:moveTo>
                    <a:pt x="421" y="0"/>
                  </a:moveTo>
                  <a:cubicBezTo>
                    <a:pt x="639" y="0"/>
                    <a:pt x="814" y="175"/>
                    <a:pt x="814" y="393"/>
                  </a:cubicBezTo>
                  <a:cubicBezTo>
                    <a:pt x="814" y="606"/>
                    <a:pt x="639" y="786"/>
                    <a:pt x="421" y="786"/>
                  </a:cubicBezTo>
                  <a:lnTo>
                    <a:pt x="421" y="704"/>
                  </a:lnTo>
                  <a:cubicBezTo>
                    <a:pt x="595" y="704"/>
                    <a:pt x="737" y="562"/>
                    <a:pt x="737" y="393"/>
                  </a:cubicBezTo>
                  <a:cubicBezTo>
                    <a:pt x="737" y="218"/>
                    <a:pt x="595" y="77"/>
                    <a:pt x="421" y="77"/>
                  </a:cubicBezTo>
                  <a:close/>
                  <a:moveTo>
                    <a:pt x="421" y="786"/>
                  </a:moveTo>
                  <a:cubicBezTo>
                    <a:pt x="203" y="786"/>
                    <a:pt x="28" y="606"/>
                    <a:pt x="28" y="393"/>
                  </a:cubicBezTo>
                  <a:cubicBezTo>
                    <a:pt x="28" y="175"/>
                    <a:pt x="203" y="0"/>
                    <a:pt x="421" y="0"/>
                  </a:cubicBezTo>
                  <a:lnTo>
                    <a:pt x="421" y="77"/>
                  </a:lnTo>
                  <a:cubicBezTo>
                    <a:pt x="1" y="77"/>
                    <a:pt x="1" y="704"/>
                    <a:pt x="421" y="704"/>
                  </a:cubicBez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1952446" y="1989973"/>
              <a:ext cx="88643" cy="315721"/>
            </a:xfrm>
            <a:custGeom>
              <a:rect b="b" l="l" r="r" t="t"/>
              <a:pathLst>
                <a:path extrusionOk="0" h="4762" w="1337">
                  <a:moveTo>
                    <a:pt x="671" y="3300"/>
                  </a:moveTo>
                  <a:lnTo>
                    <a:pt x="1337" y="77"/>
                  </a:lnTo>
                  <a:lnTo>
                    <a:pt x="971" y="1"/>
                  </a:lnTo>
                  <a:lnTo>
                    <a:pt x="671" y="1462"/>
                  </a:lnTo>
                  <a:lnTo>
                    <a:pt x="671" y="2160"/>
                  </a:lnTo>
                  <a:lnTo>
                    <a:pt x="1113" y="28"/>
                  </a:lnTo>
                  <a:lnTo>
                    <a:pt x="1200" y="50"/>
                  </a:lnTo>
                  <a:lnTo>
                    <a:pt x="671" y="2602"/>
                  </a:lnTo>
                  <a:close/>
                  <a:moveTo>
                    <a:pt x="0" y="4686"/>
                  </a:moveTo>
                  <a:lnTo>
                    <a:pt x="366" y="4762"/>
                  </a:lnTo>
                  <a:lnTo>
                    <a:pt x="671" y="3300"/>
                  </a:lnTo>
                  <a:lnTo>
                    <a:pt x="671" y="2602"/>
                  </a:lnTo>
                  <a:lnTo>
                    <a:pt x="229" y="4735"/>
                  </a:lnTo>
                  <a:lnTo>
                    <a:pt x="142" y="4718"/>
                  </a:lnTo>
                  <a:lnTo>
                    <a:pt x="671" y="2166"/>
                  </a:lnTo>
                  <a:lnTo>
                    <a:pt x="671" y="1462"/>
                  </a:lnTo>
                  <a:close/>
                </a:path>
              </a:pathLst>
            </a:custGeom>
            <a:solidFill>
              <a:srgbClr val="627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2048647" y="1825483"/>
              <a:ext cx="324737" cy="149772"/>
            </a:xfrm>
            <a:custGeom>
              <a:rect b="b" l="l" r="r" t="t"/>
              <a:pathLst>
                <a:path extrusionOk="0" h="2259" w="4898">
                  <a:moveTo>
                    <a:pt x="4898" y="349"/>
                  </a:moveTo>
                  <a:lnTo>
                    <a:pt x="4761" y="0"/>
                  </a:lnTo>
                  <a:lnTo>
                    <a:pt x="2449" y="927"/>
                  </a:lnTo>
                  <a:lnTo>
                    <a:pt x="2449" y="1080"/>
                  </a:lnTo>
                  <a:lnTo>
                    <a:pt x="4810" y="137"/>
                  </a:lnTo>
                  <a:lnTo>
                    <a:pt x="4843" y="218"/>
                  </a:lnTo>
                  <a:lnTo>
                    <a:pt x="2449" y="1178"/>
                  </a:lnTo>
                  <a:lnTo>
                    <a:pt x="2449" y="1336"/>
                  </a:lnTo>
                  <a:close/>
                  <a:moveTo>
                    <a:pt x="2449" y="927"/>
                  </a:moveTo>
                  <a:lnTo>
                    <a:pt x="0" y="1915"/>
                  </a:lnTo>
                  <a:lnTo>
                    <a:pt x="136" y="2258"/>
                  </a:lnTo>
                  <a:lnTo>
                    <a:pt x="2443" y="1331"/>
                  </a:lnTo>
                  <a:lnTo>
                    <a:pt x="2443" y="1178"/>
                  </a:lnTo>
                  <a:lnTo>
                    <a:pt x="82" y="2127"/>
                  </a:lnTo>
                  <a:lnTo>
                    <a:pt x="49" y="2045"/>
                  </a:lnTo>
                  <a:lnTo>
                    <a:pt x="2443" y="1080"/>
                  </a:lnTo>
                  <a:close/>
                </a:path>
              </a:pathLst>
            </a:custGeom>
            <a:solidFill>
              <a:srgbClr val="627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2313316" y="1745194"/>
              <a:ext cx="166015" cy="177220"/>
            </a:xfrm>
            <a:custGeom>
              <a:rect b="b" l="l" r="r" t="t"/>
              <a:pathLst>
                <a:path extrusionOk="0" h="2673" w="2504">
                  <a:moveTo>
                    <a:pt x="311" y="159"/>
                  </a:moveTo>
                  <a:cubicBezTo>
                    <a:pt x="426" y="88"/>
                    <a:pt x="551" y="39"/>
                    <a:pt x="682" y="0"/>
                  </a:cubicBezTo>
                  <a:lnTo>
                    <a:pt x="1167" y="595"/>
                  </a:lnTo>
                  <a:cubicBezTo>
                    <a:pt x="1653" y="579"/>
                    <a:pt x="2176" y="868"/>
                    <a:pt x="2504" y="1391"/>
                  </a:cubicBezTo>
                  <a:cubicBezTo>
                    <a:pt x="2149" y="1566"/>
                    <a:pt x="1784" y="1768"/>
                    <a:pt x="1418" y="1991"/>
                  </a:cubicBezTo>
                  <a:cubicBezTo>
                    <a:pt x="1047" y="2209"/>
                    <a:pt x="704" y="2444"/>
                    <a:pt x="382" y="2673"/>
                  </a:cubicBezTo>
                  <a:cubicBezTo>
                    <a:pt x="71" y="2144"/>
                    <a:pt x="60" y="1538"/>
                    <a:pt x="300" y="1119"/>
                  </a:cubicBezTo>
                  <a:lnTo>
                    <a:pt x="0" y="415"/>
                  </a:lnTo>
                  <a:cubicBezTo>
                    <a:pt x="93" y="311"/>
                    <a:pt x="197" y="230"/>
                    <a:pt x="311" y="159"/>
                  </a:cubicBezTo>
                  <a:close/>
                </a:path>
              </a:pathLst>
            </a:custGeom>
            <a:solidFill>
              <a:srgbClr val="627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5"/>
            <p:cNvSpPr/>
            <p:nvPr/>
          </p:nvSpPr>
          <p:spPr>
            <a:xfrm>
              <a:off x="1998723" y="1945486"/>
              <a:ext cx="61195" cy="52178"/>
            </a:xfrm>
            <a:custGeom>
              <a:rect b="b" l="l" r="r" t="t"/>
              <a:pathLst>
                <a:path extrusionOk="0" h="787" w="923">
                  <a:moveTo>
                    <a:pt x="524" y="1"/>
                  </a:moveTo>
                  <a:cubicBezTo>
                    <a:pt x="737" y="1"/>
                    <a:pt x="911" y="175"/>
                    <a:pt x="911" y="394"/>
                  </a:cubicBezTo>
                  <a:cubicBezTo>
                    <a:pt x="911" y="612"/>
                    <a:pt x="737" y="786"/>
                    <a:pt x="524" y="786"/>
                  </a:cubicBezTo>
                  <a:lnTo>
                    <a:pt x="524" y="710"/>
                  </a:lnTo>
                  <a:cubicBezTo>
                    <a:pt x="922" y="688"/>
                    <a:pt x="922" y="99"/>
                    <a:pt x="524" y="77"/>
                  </a:cubicBezTo>
                  <a:close/>
                  <a:moveTo>
                    <a:pt x="240" y="121"/>
                  </a:moveTo>
                  <a:cubicBezTo>
                    <a:pt x="317" y="45"/>
                    <a:pt x="415" y="1"/>
                    <a:pt x="524" y="1"/>
                  </a:cubicBezTo>
                  <a:lnTo>
                    <a:pt x="524" y="77"/>
                  </a:lnTo>
                  <a:cubicBezTo>
                    <a:pt x="240" y="77"/>
                    <a:pt x="99" y="421"/>
                    <a:pt x="300" y="617"/>
                  </a:cubicBezTo>
                  <a:cubicBezTo>
                    <a:pt x="360" y="677"/>
                    <a:pt x="437" y="710"/>
                    <a:pt x="524" y="710"/>
                  </a:cubicBezTo>
                  <a:lnTo>
                    <a:pt x="524" y="786"/>
                  </a:lnTo>
                  <a:cubicBezTo>
                    <a:pt x="175" y="786"/>
                    <a:pt x="0" y="366"/>
                    <a:pt x="240" y="121"/>
                  </a:cubicBez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5"/>
            <p:cNvSpPr/>
            <p:nvPr/>
          </p:nvSpPr>
          <p:spPr>
            <a:xfrm>
              <a:off x="3166330" y="2171502"/>
              <a:ext cx="159518" cy="227144"/>
            </a:xfrm>
            <a:custGeom>
              <a:rect b="b" l="l" r="r" t="t"/>
              <a:pathLst>
                <a:path extrusionOk="0" h="3426" w="2406">
                  <a:moveTo>
                    <a:pt x="496" y="1"/>
                  </a:moveTo>
                  <a:cubicBezTo>
                    <a:pt x="224" y="1"/>
                    <a:pt x="0" y="219"/>
                    <a:pt x="0" y="497"/>
                  </a:cubicBezTo>
                  <a:lnTo>
                    <a:pt x="0" y="2929"/>
                  </a:lnTo>
                  <a:cubicBezTo>
                    <a:pt x="0" y="3202"/>
                    <a:pt x="224" y="3426"/>
                    <a:pt x="496" y="3426"/>
                  </a:cubicBezTo>
                  <a:lnTo>
                    <a:pt x="1909" y="3426"/>
                  </a:lnTo>
                  <a:cubicBezTo>
                    <a:pt x="2182" y="3426"/>
                    <a:pt x="2405" y="3202"/>
                    <a:pt x="2405" y="2929"/>
                  </a:cubicBezTo>
                  <a:lnTo>
                    <a:pt x="2405" y="497"/>
                  </a:lnTo>
                  <a:cubicBezTo>
                    <a:pt x="2405" y="219"/>
                    <a:pt x="2182" y="1"/>
                    <a:pt x="1909" y="1"/>
                  </a:cubicBezTo>
                  <a:close/>
                </a:path>
              </a:pathLst>
            </a:custGeom>
            <a:solidFill>
              <a:srgbClr val="627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5"/>
            <p:cNvSpPr/>
            <p:nvPr/>
          </p:nvSpPr>
          <p:spPr>
            <a:xfrm>
              <a:off x="3177866" y="2190331"/>
              <a:ext cx="136379" cy="187364"/>
            </a:xfrm>
            <a:custGeom>
              <a:rect b="b" l="l" r="r" t="t"/>
              <a:pathLst>
                <a:path extrusionOk="0" h="2826" w="2057">
                  <a:moveTo>
                    <a:pt x="6" y="0"/>
                  </a:moveTo>
                  <a:cubicBezTo>
                    <a:pt x="1" y="0"/>
                    <a:pt x="1" y="6"/>
                    <a:pt x="1" y="11"/>
                  </a:cubicBezTo>
                  <a:lnTo>
                    <a:pt x="1" y="2814"/>
                  </a:lnTo>
                  <a:cubicBezTo>
                    <a:pt x="1" y="2820"/>
                    <a:pt x="1" y="2825"/>
                    <a:pt x="6" y="2825"/>
                  </a:cubicBezTo>
                  <a:lnTo>
                    <a:pt x="2051" y="2825"/>
                  </a:lnTo>
                  <a:cubicBezTo>
                    <a:pt x="2057" y="2825"/>
                    <a:pt x="2057" y="2820"/>
                    <a:pt x="2057" y="2814"/>
                  </a:cubicBezTo>
                  <a:lnTo>
                    <a:pt x="2057" y="11"/>
                  </a:lnTo>
                  <a:cubicBezTo>
                    <a:pt x="2057" y="6"/>
                    <a:pt x="2057" y="0"/>
                    <a:pt x="2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3227061" y="2176938"/>
              <a:ext cx="38388" cy="3647"/>
            </a:xfrm>
            <a:custGeom>
              <a:rect b="b" l="l" r="r" t="t"/>
              <a:pathLst>
                <a:path extrusionOk="0" h="55" w="579">
                  <a:moveTo>
                    <a:pt x="22" y="0"/>
                  </a:moveTo>
                  <a:cubicBezTo>
                    <a:pt x="11" y="0"/>
                    <a:pt x="0" y="11"/>
                    <a:pt x="0" y="28"/>
                  </a:cubicBezTo>
                  <a:cubicBezTo>
                    <a:pt x="0" y="44"/>
                    <a:pt x="11" y="55"/>
                    <a:pt x="22" y="55"/>
                  </a:cubicBezTo>
                  <a:lnTo>
                    <a:pt x="551" y="55"/>
                  </a:lnTo>
                  <a:cubicBezTo>
                    <a:pt x="567" y="55"/>
                    <a:pt x="578" y="44"/>
                    <a:pt x="578" y="28"/>
                  </a:cubicBezTo>
                  <a:cubicBezTo>
                    <a:pt x="578" y="11"/>
                    <a:pt x="567" y="0"/>
                    <a:pt x="551" y="0"/>
                  </a:cubicBez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3240453" y="2379749"/>
              <a:ext cx="13393" cy="13857"/>
            </a:xfrm>
            <a:custGeom>
              <a:rect b="b" l="l" r="r" t="t"/>
              <a:pathLst>
                <a:path extrusionOk="0" h="209" w="202">
                  <a:moveTo>
                    <a:pt x="87" y="208"/>
                  </a:moveTo>
                  <a:cubicBezTo>
                    <a:pt x="164" y="208"/>
                    <a:pt x="202" y="115"/>
                    <a:pt x="147" y="55"/>
                  </a:cubicBezTo>
                  <a:cubicBezTo>
                    <a:pt x="93" y="1"/>
                    <a:pt x="0" y="39"/>
                    <a:pt x="0" y="121"/>
                  </a:cubicBezTo>
                  <a:cubicBezTo>
                    <a:pt x="0" y="170"/>
                    <a:pt x="38" y="208"/>
                    <a:pt x="87" y="208"/>
                  </a:cubicBezTo>
                  <a:close/>
                </a:path>
              </a:pathLst>
            </a:custGeom>
            <a:solidFill>
              <a:srgbClr val="1F3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3260675" y="2206574"/>
              <a:ext cx="9812" cy="2254"/>
            </a:xfrm>
            <a:custGeom>
              <a:rect b="b" l="l" r="r" t="t"/>
              <a:pathLst>
                <a:path extrusionOk="0" h="34" w="148">
                  <a:moveTo>
                    <a:pt x="0" y="1"/>
                  </a:moveTo>
                  <a:lnTo>
                    <a:pt x="0" y="33"/>
                  </a:lnTo>
                  <a:lnTo>
                    <a:pt x="148" y="3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3273670" y="2206574"/>
              <a:ext cx="9481" cy="2254"/>
            </a:xfrm>
            <a:custGeom>
              <a:rect b="b" l="l" r="r" t="t"/>
              <a:pathLst>
                <a:path extrusionOk="0" h="34" w="143">
                  <a:moveTo>
                    <a:pt x="1" y="1"/>
                  </a:moveTo>
                  <a:lnTo>
                    <a:pt x="1" y="33"/>
                  </a:lnTo>
                  <a:lnTo>
                    <a:pt x="143" y="33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3286731" y="2206574"/>
              <a:ext cx="9415" cy="2254"/>
            </a:xfrm>
            <a:custGeom>
              <a:rect b="b" l="l" r="r" t="t"/>
              <a:pathLst>
                <a:path extrusionOk="0" h="34" w="142">
                  <a:moveTo>
                    <a:pt x="0" y="1"/>
                  </a:moveTo>
                  <a:lnTo>
                    <a:pt x="0" y="33"/>
                  </a:lnTo>
                  <a:lnTo>
                    <a:pt x="142" y="3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3299394" y="2206574"/>
              <a:ext cx="9812" cy="2254"/>
            </a:xfrm>
            <a:custGeom>
              <a:rect b="b" l="l" r="r" t="t"/>
              <a:pathLst>
                <a:path extrusionOk="0" h="34" w="148">
                  <a:moveTo>
                    <a:pt x="0" y="1"/>
                  </a:moveTo>
                  <a:lnTo>
                    <a:pt x="0" y="33"/>
                  </a:lnTo>
                  <a:lnTo>
                    <a:pt x="147" y="33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3185093" y="2206574"/>
              <a:ext cx="52510" cy="9083"/>
            </a:xfrm>
            <a:custGeom>
              <a:rect b="b" l="l" r="r" t="t"/>
              <a:pathLst>
                <a:path extrusionOk="0" h="137" w="792">
                  <a:moveTo>
                    <a:pt x="1" y="1"/>
                  </a:moveTo>
                  <a:lnTo>
                    <a:pt x="1" y="137"/>
                  </a:lnTo>
                  <a:lnTo>
                    <a:pt x="791" y="137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3306621" y="2244896"/>
              <a:ext cx="2586" cy="2983"/>
            </a:xfrm>
            <a:custGeom>
              <a:rect b="b" l="l" r="r" t="t"/>
              <a:pathLst>
                <a:path extrusionOk="0" h="45" w="39">
                  <a:moveTo>
                    <a:pt x="22" y="39"/>
                  </a:moveTo>
                  <a:cubicBezTo>
                    <a:pt x="38" y="33"/>
                    <a:pt x="38" y="12"/>
                    <a:pt x="22" y="6"/>
                  </a:cubicBezTo>
                  <a:cubicBezTo>
                    <a:pt x="0" y="1"/>
                    <a:pt x="0" y="44"/>
                    <a:pt x="22" y="39"/>
                  </a:cubicBez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3300786" y="2244896"/>
              <a:ext cx="2586" cy="2983"/>
            </a:xfrm>
            <a:custGeom>
              <a:rect b="b" l="l" r="r" t="t"/>
              <a:pathLst>
                <a:path extrusionOk="0" h="45" w="39">
                  <a:moveTo>
                    <a:pt x="23" y="39"/>
                  </a:moveTo>
                  <a:cubicBezTo>
                    <a:pt x="39" y="44"/>
                    <a:pt x="39" y="1"/>
                    <a:pt x="23" y="6"/>
                  </a:cubicBezTo>
                  <a:cubicBezTo>
                    <a:pt x="1" y="1"/>
                    <a:pt x="1" y="44"/>
                    <a:pt x="23" y="39"/>
                  </a:cubicBez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3295018" y="2244564"/>
              <a:ext cx="2983" cy="2917"/>
            </a:xfrm>
            <a:custGeom>
              <a:rect b="b" l="l" r="r" t="t"/>
              <a:pathLst>
                <a:path extrusionOk="0" h="44" w="45">
                  <a:moveTo>
                    <a:pt x="17" y="44"/>
                  </a:moveTo>
                  <a:cubicBezTo>
                    <a:pt x="44" y="44"/>
                    <a:pt x="1" y="0"/>
                    <a:pt x="1" y="27"/>
                  </a:cubicBezTo>
                  <a:cubicBezTo>
                    <a:pt x="1" y="38"/>
                    <a:pt x="6" y="44"/>
                    <a:pt x="17" y="44"/>
                  </a:cubicBez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3288852" y="2244564"/>
              <a:ext cx="2983" cy="2917"/>
            </a:xfrm>
            <a:custGeom>
              <a:rect b="b" l="l" r="r" t="t"/>
              <a:pathLst>
                <a:path extrusionOk="0" h="44" w="45">
                  <a:moveTo>
                    <a:pt x="23" y="44"/>
                  </a:moveTo>
                  <a:cubicBezTo>
                    <a:pt x="45" y="44"/>
                    <a:pt x="1" y="0"/>
                    <a:pt x="6" y="27"/>
                  </a:cubicBezTo>
                  <a:cubicBezTo>
                    <a:pt x="6" y="38"/>
                    <a:pt x="12" y="44"/>
                    <a:pt x="23" y="44"/>
                  </a:cubicBez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3283084" y="2244564"/>
              <a:ext cx="2983" cy="2917"/>
            </a:xfrm>
            <a:custGeom>
              <a:rect b="b" l="l" r="r" t="t"/>
              <a:pathLst>
                <a:path extrusionOk="0" h="44" w="45">
                  <a:moveTo>
                    <a:pt x="17" y="44"/>
                  </a:moveTo>
                  <a:cubicBezTo>
                    <a:pt x="44" y="44"/>
                    <a:pt x="1" y="0"/>
                    <a:pt x="1" y="27"/>
                  </a:cubicBezTo>
                  <a:cubicBezTo>
                    <a:pt x="1" y="38"/>
                    <a:pt x="6" y="44"/>
                    <a:pt x="17" y="44"/>
                  </a:cubicBez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3185093" y="2249271"/>
              <a:ext cx="124114" cy="1856"/>
            </a:xfrm>
            <a:custGeom>
              <a:rect b="b" l="l" r="r" t="t"/>
              <a:pathLst>
                <a:path extrusionOk="0" h="28" w="1872">
                  <a:moveTo>
                    <a:pt x="1" y="0"/>
                  </a:moveTo>
                  <a:lnTo>
                    <a:pt x="1" y="27"/>
                  </a:lnTo>
                  <a:lnTo>
                    <a:pt x="1871" y="27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3185093" y="2254642"/>
              <a:ext cx="37658" cy="15249"/>
            </a:xfrm>
            <a:custGeom>
              <a:rect b="b" l="l" r="r" t="t"/>
              <a:pathLst>
                <a:path extrusionOk="0" h="230" w="568">
                  <a:moveTo>
                    <a:pt x="1" y="1"/>
                  </a:moveTo>
                  <a:lnTo>
                    <a:pt x="1" y="230"/>
                  </a:lnTo>
                  <a:lnTo>
                    <a:pt x="568" y="2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3228122" y="2254642"/>
              <a:ext cx="37658" cy="15249"/>
            </a:xfrm>
            <a:custGeom>
              <a:rect b="b" l="l" r="r" t="t"/>
              <a:pathLst>
                <a:path extrusionOk="0" h="230" w="568">
                  <a:moveTo>
                    <a:pt x="1" y="1"/>
                  </a:moveTo>
                  <a:lnTo>
                    <a:pt x="1" y="230"/>
                  </a:lnTo>
                  <a:lnTo>
                    <a:pt x="568" y="2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3271548" y="2254642"/>
              <a:ext cx="37658" cy="15249"/>
            </a:xfrm>
            <a:custGeom>
              <a:rect b="b" l="l" r="r" t="t"/>
              <a:pathLst>
                <a:path extrusionOk="0" h="230" w="568">
                  <a:moveTo>
                    <a:pt x="0" y="1"/>
                  </a:moveTo>
                  <a:lnTo>
                    <a:pt x="0" y="230"/>
                  </a:lnTo>
                  <a:lnTo>
                    <a:pt x="567" y="230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3185093" y="2218840"/>
              <a:ext cx="124114" cy="24664"/>
            </a:xfrm>
            <a:custGeom>
              <a:rect b="b" l="l" r="r" t="t"/>
              <a:pathLst>
                <a:path extrusionOk="0" h="372" w="1872">
                  <a:moveTo>
                    <a:pt x="1" y="1"/>
                  </a:moveTo>
                  <a:lnTo>
                    <a:pt x="1" y="372"/>
                  </a:lnTo>
                  <a:lnTo>
                    <a:pt x="1871" y="372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3216917" y="2218840"/>
              <a:ext cx="19625" cy="24664"/>
            </a:xfrm>
            <a:custGeom>
              <a:rect b="b" l="l" r="r" t="t"/>
              <a:pathLst>
                <a:path extrusionOk="0" h="372" w="296">
                  <a:moveTo>
                    <a:pt x="1" y="1"/>
                  </a:moveTo>
                  <a:lnTo>
                    <a:pt x="121" y="1"/>
                  </a:lnTo>
                  <a:lnTo>
                    <a:pt x="295" y="372"/>
                  </a:lnTo>
                  <a:lnTo>
                    <a:pt x="175" y="372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5"/>
            <p:cNvSpPr/>
            <p:nvPr/>
          </p:nvSpPr>
          <p:spPr>
            <a:xfrm>
              <a:off x="3220895" y="2218840"/>
              <a:ext cx="19625" cy="24664"/>
            </a:xfrm>
            <a:custGeom>
              <a:rect b="b" l="l" r="r" t="t"/>
              <a:pathLst>
                <a:path extrusionOk="0" h="372" w="296">
                  <a:moveTo>
                    <a:pt x="1" y="1"/>
                  </a:moveTo>
                  <a:lnTo>
                    <a:pt x="121" y="1"/>
                  </a:lnTo>
                  <a:lnTo>
                    <a:pt x="295" y="372"/>
                  </a:lnTo>
                  <a:lnTo>
                    <a:pt x="175" y="372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5"/>
            <p:cNvSpPr/>
            <p:nvPr/>
          </p:nvSpPr>
          <p:spPr>
            <a:xfrm>
              <a:off x="3226331" y="2218840"/>
              <a:ext cx="19558" cy="24664"/>
            </a:xfrm>
            <a:custGeom>
              <a:rect b="b" l="l" r="r" t="t"/>
              <a:pathLst>
                <a:path extrusionOk="0" h="372" w="295">
                  <a:moveTo>
                    <a:pt x="0" y="1"/>
                  </a:moveTo>
                  <a:lnTo>
                    <a:pt x="120" y="1"/>
                  </a:lnTo>
                  <a:lnTo>
                    <a:pt x="295" y="372"/>
                  </a:lnTo>
                  <a:lnTo>
                    <a:pt x="175" y="372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5"/>
            <p:cNvSpPr/>
            <p:nvPr/>
          </p:nvSpPr>
          <p:spPr>
            <a:xfrm>
              <a:off x="3233558" y="2218840"/>
              <a:ext cx="19558" cy="24664"/>
            </a:xfrm>
            <a:custGeom>
              <a:rect b="b" l="l" r="r" t="t"/>
              <a:pathLst>
                <a:path extrusionOk="0" h="372" w="295">
                  <a:moveTo>
                    <a:pt x="0" y="1"/>
                  </a:moveTo>
                  <a:lnTo>
                    <a:pt x="120" y="1"/>
                  </a:lnTo>
                  <a:lnTo>
                    <a:pt x="295" y="372"/>
                  </a:lnTo>
                  <a:lnTo>
                    <a:pt x="175" y="372"/>
                  </a:lnTo>
                  <a:close/>
                </a:path>
              </a:pathLst>
            </a:custGeom>
            <a:solidFill>
              <a:srgbClr val="483E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5"/>
            <p:cNvSpPr/>
            <p:nvPr/>
          </p:nvSpPr>
          <p:spPr>
            <a:xfrm>
              <a:off x="3237536" y="2218840"/>
              <a:ext cx="19558" cy="24664"/>
            </a:xfrm>
            <a:custGeom>
              <a:rect b="b" l="l" r="r" t="t"/>
              <a:pathLst>
                <a:path extrusionOk="0" h="372" w="295">
                  <a:moveTo>
                    <a:pt x="0" y="1"/>
                  </a:moveTo>
                  <a:lnTo>
                    <a:pt x="120" y="1"/>
                  </a:lnTo>
                  <a:lnTo>
                    <a:pt x="295" y="372"/>
                  </a:lnTo>
                  <a:lnTo>
                    <a:pt x="175" y="372"/>
                  </a:ln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5"/>
            <p:cNvSpPr/>
            <p:nvPr/>
          </p:nvSpPr>
          <p:spPr>
            <a:xfrm>
              <a:off x="3242973" y="2218840"/>
              <a:ext cx="19558" cy="24664"/>
            </a:xfrm>
            <a:custGeom>
              <a:rect b="b" l="l" r="r" t="t"/>
              <a:pathLst>
                <a:path extrusionOk="0" h="372" w="295">
                  <a:moveTo>
                    <a:pt x="0" y="1"/>
                  </a:moveTo>
                  <a:lnTo>
                    <a:pt x="120" y="1"/>
                  </a:lnTo>
                  <a:lnTo>
                    <a:pt x="295" y="372"/>
                  </a:lnTo>
                  <a:lnTo>
                    <a:pt x="175" y="372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5"/>
            <p:cNvSpPr/>
            <p:nvPr/>
          </p:nvSpPr>
          <p:spPr>
            <a:xfrm>
              <a:off x="3248741" y="2218840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1"/>
                  </a:moveTo>
                  <a:lnTo>
                    <a:pt x="120" y="1"/>
                  </a:lnTo>
                  <a:lnTo>
                    <a:pt x="290" y="372"/>
                  </a:lnTo>
                  <a:lnTo>
                    <a:pt x="170" y="372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25"/>
            <p:cNvSpPr/>
            <p:nvPr/>
          </p:nvSpPr>
          <p:spPr>
            <a:xfrm>
              <a:off x="3254907" y="2218840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1"/>
                  </a:moveTo>
                  <a:lnTo>
                    <a:pt x="120" y="1"/>
                  </a:lnTo>
                  <a:lnTo>
                    <a:pt x="289" y="372"/>
                  </a:lnTo>
                  <a:lnTo>
                    <a:pt x="169" y="372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5"/>
            <p:cNvSpPr/>
            <p:nvPr/>
          </p:nvSpPr>
          <p:spPr>
            <a:xfrm>
              <a:off x="3185093" y="2229713"/>
              <a:ext cx="6564" cy="13790"/>
            </a:xfrm>
            <a:custGeom>
              <a:rect b="b" l="l" r="r" t="t"/>
              <a:pathLst>
                <a:path extrusionOk="0" h="208" w="99">
                  <a:moveTo>
                    <a:pt x="1" y="1"/>
                  </a:moveTo>
                  <a:lnTo>
                    <a:pt x="99" y="208"/>
                  </a:lnTo>
                  <a:lnTo>
                    <a:pt x="1" y="208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5"/>
            <p:cNvSpPr/>
            <p:nvPr/>
          </p:nvSpPr>
          <p:spPr>
            <a:xfrm>
              <a:off x="3185093" y="2221028"/>
              <a:ext cx="10542" cy="22476"/>
            </a:xfrm>
            <a:custGeom>
              <a:rect b="b" l="l" r="r" t="t"/>
              <a:pathLst>
                <a:path extrusionOk="0" h="339" w="159">
                  <a:moveTo>
                    <a:pt x="1" y="1"/>
                  </a:moveTo>
                  <a:lnTo>
                    <a:pt x="159" y="339"/>
                  </a:lnTo>
                  <a:lnTo>
                    <a:pt x="39" y="339"/>
                  </a:lnTo>
                  <a:lnTo>
                    <a:pt x="1" y="263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5"/>
            <p:cNvSpPr/>
            <p:nvPr/>
          </p:nvSpPr>
          <p:spPr>
            <a:xfrm>
              <a:off x="3185093" y="2218840"/>
              <a:ext cx="15978" cy="24664"/>
            </a:xfrm>
            <a:custGeom>
              <a:rect b="b" l="l" r="r" t="t"/>
              <a:pathLst>
                <a:path extrusionOk="0" h="372" w="241">
                  <a:moveTo>
                    <a:pt x="1" y="1"/>
                  </a:moveTo>
                  <a:lnTo>
                    <a:pt x="66" y="1"/>
                  </a:lnTo>
                  <a:lnTo>
                    <a:pt x="241" y="372"/>
                  </a:lnTo>
                  <a:lnTo>
                    <a:pt x="121" y="372"/>
                  </a:lnTo>
                  <a:lnTo>
                    <a:pt x="1" y="116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5"/>
            <p:cNvSpPr/>
            <p:nvPr/>
          </p:nvSpPr>
          <p:spPr>
            <a:xfrm>
              <a:off x="3188739" y="2218840"/>
              <a:ext cx="19558" cy="24664"/>
            </a:xfrm>
            <a:custGeom>
              <a:rect b="b" l="l" r="r" t="t"/>
              <a:pathLst>
                <a:path extrusionOk="0" h="372" w="295">
                  <a:moveTo>
                    <a:pt x="0" y="1"/>
                  </a:moveTo>
                  <a:lnTo>
                    <a:pt x="120" y="1"/>
                  </a:lnTo>
                  <a:lnTo>
                    <a:pt x="295" y="372"/>
                  </a:lnTo>
                  <a:lnTo>
                    <a:pt x="175" y="372"/>
                  </a:lnTo>
                  <a:close/>
                </a:path>
              </a:pathLst>
            </a:custGeom>
            <a:solidFill>
              <a:srgbClr val="483E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5"/>
            <p:cNvSpPr/>
            <p:nvPr/>
          </p:nvSpPr>
          <p:spPr>
            <a:xfrm>
              <a:off x="3192717" y="2218840"/>
              <a:ext cx="19558" cy="24664"/>
            </a:xfrm>
            <a:custGeom>
              <a:rect b="b" l="l" r="r" t="t"/>
              <a:pathLst>
                <a:path extrusionOk="0" h="372" w="295">
                  <a:moveTo>
                    <a:pt x="0" y="1"/>
                  </a:moveTo>
                  <a:lnTo>
                    <a:pt x="120" y="1"/>
                  </a:lnTo>
                  <a:lnTo>
                    <a:pt x="295" y="372"/>
                  </a:lnTo>
                  <a:lnTo>
                    <a:pt x="175" y="372"/>
                  </a:ln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5"/>
            <p:cNvSpPr/>
            <p:nvPr/>
          </p:nvSpPr>
          <p:spPr>
            <a:xfrm>
              <a:off x="3198088" y="2218840"/>
              <a:ext cx="19625" cy="24664"/>
            </a:xfrm>
            <a:custGeom>
              <a:rect b="b" l="l" r="r" t="t"/>
              <a:pathLst>
                <a:path extrusionOk="0" h="372" w="296">
                  <a:moveTo>
                    <a:pt x="1" y="1"/>
                  </a:moveTo>
                  <a:lnTo>
                    <a:pt x="121" y="1"/>
                  </a:lnTo>
                  <a:lnTo>
                    <a:pt x="295" y="372"/>
                  </a:lnTo>
                  <a:lnTo>
                    <a:pt x="175" y="372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5"/>
            <p:cNvSpPr/>
            <p:nvPr/>
          </p:nvSpPr>
          <p:spPr>
            <a:xfrm>
              <a:off x="3203922" y="2218840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1"/>
                  </a:moveTo>
                  <a:lnTo>
                    <a:pt x="120" y="1"/>
                  </a:lnTo>
                  <a:lnTo>
                    <a:pt x="289" y="372"/>
                  </a:lnTo>
                  <a:lnTo>
                    <a:pt x="169" y="372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5"/>
            <p:cNvSpPr/>
            <p:nvPr/>
          </p:nvSpPr>
          <p:spPr>
            <a:xfrm>
              <a:off x="3210022" y="2218840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1" y="1"/>
                  </a:moveTo>
                  <a:lnTo>
                    <a:pt x="121" y="1"/>
                  </a:lnTo>
                  <a:lnTo>
                    <a:pt x="290" y="372"/>
                  </a:lnTo>
                  <a:lnTo>
                    <a:pt x="170" y="372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5"/>
            <p:cNvSpPr/>
            <p:nvPr/>
          </p:nvSpPr>
          <p:spPr>
            <a:xfrm>
              <a:off x="3303703" y="2218840"/>
              <a:ext cx="5503" cy="12000"/>
            </a:xfrm>
            <a:custGeom>
              <a:rect b="b" l="l" r="r" t="t"/>
              <a:pathLst>
                <a:path extrusionOk="0" h="181" w="83">
                  <a:moveTo>
                    <a:pt x="0" y="1"/>
                  </a:moveTo>
                  <a:lnTo>
                    <a:pt x="82" y="1"/>
                  </a:lnTo>
                  <a:lnTo>
                    <a:pt x="82" y="181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5"/>
            <p:cNvSpPr/>
            <p:nvPr/>
          </p:nvSpPr>
          <p:spPr>
            <a:xfrm>
              <a:off x="3307681" y="2218840"/>
              <a:ext cx="1525" cy="3381"/>
            </a:xfrm>
            <a:custGeom>
              <a:rect b="b" l="l" r="r" t="t"/>
              <a:pathLst>
                <a:path extrusionOk="0" h="51" w="23">
                  <a:moveTo>
                    <a:pt x="0" y="1"/>
                  </a:moveTo>
                  <a:lnTo>
                    <a:pt x="22" y="1"/>
                  </a:lnTo>
                  <a:lnTo>
                    <a:pt x="22" y="50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5"/>
            <p:cNvSpPr/>
            <p:nvPr/>
          </p:nvSpPr>
          <p:spPr>
            <a:xfrm>
              <a:off x="3258885" y="2218840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1"/>
                  </a:moveTo>
                  <a:lnTo>
                    <a:pt x="120" y="1"/>
                  </a:lnTo>
                  <a:lnTo>
                    <a:pt x="289" y="372"/>
                  </a:lnTo>
                  <a:lnTo>
                    <a:pt x="169" y="372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5"/>
            <p:cNvSpPr/>
            <p:nvPr/>
          </p:nvSpPr>
          <p:spPr>
            <a:xfrm>
              <a:off x="3262863" y="2218840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1"/>
                  </a:moveTo>
                  <a:lnTo>
                    <a:pt x="120" y="1"/>
                  </a:lnTo>
                  <a:lnTo>
                    <a:pt x="289" y="372"/>
                  </a:lnTo>
                  <a:lnTo>
                    <a:pt x="169" y="372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5"/>
            <p:cNvSpPr/>
            <p:nvPr/>
          </p:nvSpPr>
          <p:spPr>
            <a:xfrm>
              <a:off x="3268299" y="2218840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1"/>
                  </a:moveTo>
                  <a:lnTo>
                    <a:pt x="120" y="1"/>
                  </a:lnTo>
                  <a:lnTo>
                    <a:pt x="289" y="372"/>
                  </a:lnTo>
                  <a:lnTo>
                    <a:pt x="169" y="372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5"/>
            <p:cNvSpPr/>
            <p:nvPr/>
          </p:nvSpPr>
          <p:spPr>
            <a:xfrm>
              <a:off x="3275526" y="2218840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1"/>
                  </a:moveTo>
                  <a:lnTo>
                    <a:pt x="120" y="1"/>
                  </a:lnTo>
                  <a:lnTo>
                    <a:pt x="289" y="372"/>
                  </a:lnTo>
                  <a:lnTo>
                    <a:pt x="169" y="372"/>
                  </a:lnTo>
                  <a:close/>
                </a:path>
              </a:pathLst>
            </a:custGeom>
            <a:solidFill>
              <a:srgbClr val="483E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5"/>
            <p:cNvSpPr/>
            <p:nvPr/>
          </p:nvSpPr>
          <p:spPr>
            <a:xfrm>
              <a:off x="3279504" y="2218840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1"/>
                  </a:moveTo>
                  <a:lnTo>
                    <a:pt x="120" y="1"/>
                  </a:lnTo>
                  <a:lnTo>
                    <a:pt x="289" y="372"/>
                  </a:lnTo>
                  <a:lnTo>
                    <a:pt x="169" y="372"/>
                  </a:lnTo>
                  <a:close/>
                </a:path>
              </a:pathLst>
            </a:custGeom>
            <a:solidFill>
              <a:srgbClr val="607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25"/>
            <p:cNvSpPr/>
            <p:nvPr/>
          </p:nvSpPr>
          <p:spPr>
            <a:xfrm>
              <a:off x="3284874" y="2218840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1" y="1"/>
                  </a:moveTo>
                  <a:lnTo>
                    <a:pt x="121" y="1"/>
                  </a:lnTo>
                  <a:lnTo>
                    <a:pt x="290" y="372"/>
                  </a:lnTo>
                  <a:lnTo>
                    <a:pt x="170" y="372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25"/>
            <p:cNvSpPr/>
            <p:nvPr/>
          </p:nvSpPr>
          <p:spPr>
            <a:xfrm>
              <a:off x="3290311" y="2218840"/>
              <a:ext cx="18896" cy="24664"/>
            </a:xfrm>
            <a:custGeom>
              <a:rect b="b" l="l" r="r" t="t"/>
              <a:pathLst>
                <a:path extrusionOk="0" h="372" w="285">
                  <a:moveTo>
                    <a:pt x="1" y="1"/>
                  </a:moveTo>
                  <a:lnTo>
                    <a:pt x="121" y="1"/>
                  </a:lnTo>
                  <a:lnTo>
                    <a:pt x="284" y="355"/>
                  </a:lnTo>
                  <a:lnTo>
                    <a:pt x="284" y="372"/>
                  </a:lnTo>
                  <a:lnTo>
                    <a:pt x="175" y="372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25"/>
            <p:cNvSpPr/>
            <p:nvPr/>
          </p:nvSpPr>
          <p:spPr>
            <a:xfrm>
              <a:off x="3296808" y="2218840"/>
              <a:ext cx="12398" cy="24664"/>
            </a:xfrm>
            <a:custGeom>
              <a:rect b="b" l="l" r="r" t="t"/>
              <a:pathLst>
                <a:path extrusionOk="0" h="372" w="187">
                  <a:moveTo>
                    <a:pt x="1" y="1"/>
                  </a:moveTo>
                  <a:lnTo>
                    <a:pt x="121" y="1"/>
                  </a:lnTo>
                  <a:lnTo>
                    <a:pt x="186" y="148"/>
                  </a:lnTo>
                  <a:lnTo>
                    <a:pt x="186" y="372"/>
                  </a:lnTo>
                  <a:lnTo>
                    <a:pt x="170" y="372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5"/>
            <p:cNvSpPr/>
            <p:nvPr/>
          </p:nvSpPr>
          <p:spPr>
            <a:xfrm>
              <a:off x="3185093" y="2274929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1" y="0"/>
                  </a:moveTo>
                  <a:lnTo>
                    <a:pt x="1" y="39"/>
                  </a:lnTo>
                  <a:lnTo>
                    <a:pt x="568" y="3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25"/>
            <p:cNvSpPr/>
            <p:nvPr/>
          </p:nvSpPr>
          <p:spPr>
            <a:xfrm>
              <a:off x="3185093" y="2280366"/>
              <a:ext cx="37658" cy="2188"/>
            </a:xfrm>
            <a:custGeom>
              <a:rect b="b" l="l" r="r" t="t"/>
              <a:pathLst>
                <a:path extrusionOk="0" h="33" w="568">
                  <a:moveTo>
                    <a:pt x="1" y="0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5"/>
            <p:cNvSpPr/>
            <p:nvPr/>
          </p:nvSpPr>
          <p:spPr>
            <a:xfrm>
              <a:off x="3185093" y="2285405"/>
              <a:ext cx="37658" cy="2254"/>
            </a:xfrm>
            <a:custGeom>
              <a:rect b="b" l="l" r="r" t="t"/>
              <a:pathLst>
                <a:path extrusionOk="0" h="34" w="568">
                  <a:moveTo>
                    <a:pt x="1" y="1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5"/>
            <p:cNvSpPr/>
            <p:nvPr/>
          </p:nvSpPr>
          <p:spPr>
            <a:xfrm>
              <a:off x="3185093" y="2290444"/>
              <a:ext cx="37658" cy="2652"/>
            </a:xfrm>
            <a:custGeom>
              <a:rect b="b" l="l" r="r" t="t"/>
              <a:pathLst>
                <a:path extrusionOk="0" h="40" w="568">
                  <a:moveTo>
                    <a:pt x="1" y="1"/>
                  </a:moveTo>
                  <a:lnTo>
                    <a:pt x="1" y="39"/>
                  </a:lnTo>
                  <a:lnTo>
                    <a:pt x="568" y="39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5"/>
            <p:cNvSpPr/>
            <p:nvPr/>
          </p:nvSpPr>
          <p:spPr>
            <a:xfrm>
              <a:off x="3185093" y="2295880"/>
              <a:ext cx="26454" cy="2254"/>
            </a:xfrm>
            <a:custGeom>
              <a:rect b="b" l="l" r="r" t="t"/>
              <a:pathLst>
                <a:path extrusionOk="0" h="34" w="399">
                  <a:moveTo>
                    <a:pt x="1" y="1"/>
                  </a:moveTo>
                  <a:lnTo>
                    <a:pt x="1" y="33"/>
                  </a:lnTo>
                  <a:lnTo>
                    <a:pt x="399" y="33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5"/>
            <p:cNvSpPr/>
            <p:nvPr/>
          </p:nvSpPr>
          <p:spPr>
            <a:xfrm>
              <a:off x="3185093" y="2300985"/>
              <a:ext cx="37658" cy="2188"/>
            </a:xfrm>
            <a:custGeom>
              <a:rect b="b" l="l" r="r" t="t"/>
              <a:pathLst>
                <a:path extrusionOk="0" h="33" w="568">
                  <a:moveTo>
                    <a:pt x="1" y="0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5"/>
            <p:cNvSpPr/>
            <p:nvPr/>
          </p:nvSpPr>
          <p:spPr>
            <a:xfrm>
              <a:off x="3185093" y="2306024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1" y="0"/>
                  </a:moveTo>
                  <a:lnTo>
                    <a:pt x="1" y="39"/>
                  </a:lnTo>
                  <a:lnTo>
                    <a:pt x="568" y="3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5"/>
            <p:cNvSpPr/>
            <p:nvPr/>
          </p:nvSpPr>
          <p:spPr>
            <a:xfrm>
              <a:off x="3185093" y="2311461"/>
              <a:ext cx="37658" cy="2188"/>
            </a:xfrm>
            <a:custGeom>
              <a:rect b="b" l="l" r="r" t="t"/>
              <a:pathLst>
                <a:path extrusionOk="0" h="33" w="568">
                  <a:moveTo>
                    <a:pt x="1" y="0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5"/>
            <p:cNvSpPr/>
            <p:nvPr/>
          </p:nvSpPr>
          <p:spPr>
            <a:xfrm>
              <a:off x="3185093" y="2316499"/>
              <a:ext cx="37658" cy="2254"/>
            </a:xfrm>
            <a:custGeom>
              <a:rect b="b" l="l" r="r" t="t"/>
              <a:pathLst>
                <a:path extrusionOk="0" h="34" w="568">
                  <a:moveTo>
                    <a:pt x="1" y="1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5"/>
            <p:cNvSpPr/>
            <p:nvPr/>
          </p:nvSpPr>
          <p:spPr>
            <a:xfrm>
              <a:off x="3185093" y="2321538"/>
              <a:ext cx="24266" cy="2652"/>
            </a:xfrm>
            <a:custGeom>
              <a:rect b="b" l="l" r="r" t="t"/>
              <a:pathLst>
                <a:path extrusionOk="0" h="40" w="366">
                  <a:moveTo>
                    <a:pt x="1" y="1"/>
                  </a:moveTo>
                  <a:lnTo>
                    <a:pt x="1" y="39"/>
                  </a:lnTo>
                  <a:lnTo>
                    <a:pt x="366" y="39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5"/>
            <p:cNvSpPr/>
            <p:nvPr/>
          </p:nvSpPr>
          <p:spPr>
            <a:xfrm>
              <a:off x="3228122" y="2274929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1" y="0"/>
                  </a:moveTo>
                  <a:lnTo>
                    <a:pt x="1" y="39"/>
                  </a:lnTo>
                  <a:lnTo>
                    <a:pt x="568" y="3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5"/>
            <p:cNvSpPr/>
            <p:nvPr/>
          </p:nvSpPr>
          <p:spPr>
            <a:xfrm>
              <a:off x="3228122" y="2280366"/>
              <a:ext cx="37658" cy="2188"/>
            </a:xfrm>
            <a:custGeom>
              <a:rect b="b" l="l" r="r" t="t"/>
              <a:pathLst>
                <a:path extrusionOk="0" h="33" w="568">
                  <a:moveTo>
                    <a:pt x="1" y="0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5"/>
            <p:cNvSpPr/>
            <p:nvPr/>
          </p:nvSpPr>
          <p:spPr>
            <a:xfrm>
              <a:off x="3228122" y="2285405"/>
              <a:ext cx="18896" cy="2254"/>
            </a:xfrm>
            <a:custGeom>
              <a:rect b="b" l="l" r="r" t="t"/>
              <a:pathLst>
                <a:path extrusionOk="0" h="34" w="285">
                  <a:moveTo>
                    <a:pt x="1" y="1"/>
                  </a:moveTo>
                  <a:lnTo>
                    <a:pt x="1" y="33"/>
                  </a:lnTo>
                  <a:lnTo>
                    <a:pt x="284" y="33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5"/>
            <p:cNvSpPr/>
            <p:nvPr/>
          </p:nvSpPr>
          <p:spPr>
            <a:xfrm>
              <a:off x="3228122" y="2290444"/>
              <a:ext cx="37658" cy="2652"/>
            </a:xfrm>
            <a:custGeom>
              <a:rect b="b" l="l" r="r" t="t"/>
              <a:pathLst>
                <a:path extrusionOk="0" h="40" w="568">
                  <a:moveTo>
                    <a:pt x="1" y="1"/>
                  </a:moveTo>
                  <a:lnTo>
                    <a:pt x="1" y="39"/>
                  </a:lnTo>
                  <a:lnTo>
                    <a:pt x="568" y="39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5"/>
            <p:cNvSpPr/>
            <p:nvPr/>
          </p:nvSpPr>
          <p:spPr>
            <a:xfrm>
              <a:off x="3228122" y="2295880"/>
              <a:ext cx="37658" cy="2254"/>
            </a:xfrm>
            <a:custGeom>
              <a:rect b="b" l="l" r="r" t="t"/>
              <a:pathLst>
                <a:path extrusionOk="0" h="34" w="568">
                  <a:moveTo>
                    <a:pt x="1" y="1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5"/>
            <p:cNvSpPr/>
            <p:nvPr/>
          </p:nvSpPr>
          <p:spPr>
            <a:xfrm>
              <a:off x="3228122" y="2300985"/>
              <a:ext cx="37658" cy="2188"/>
            </a:xfrm>
            <a:custGeom>
              <a:rect b="b" l="l" r="r" t="t"/>
              <a:pathLst>
                <a:path extrusionOk="0" h="33" w="568">
                  <a:moveTo>
                    <a:pt x="1" y="0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5"/>
            <p:cNvSpPr/>
            <p:nvPr/>
          </p:nvSpPr>
          <p:spPr>
            <a:xfrm>
              <a:off x="3228122" y="2306024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1" y="0"/>
                  </a:moveTo>
                  <a:lnTo>
                    <a:pt x="1" y="39"/>
                  </a:lnTo>
                  <a:lnTo>
                    <a:pt x="568" y="3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5"/>
            <p:cNvSpPr/>
            <p:nvPr/>
          </p:nvSpPr>
          <p:spPr>
            <a:xfrm>
              <a:off x="3228122" y="2311461"/>
              <a:ext cx="37658" cy="2188"/>
            </a:xfrm>
            <a:custGeom>
              <a:rect b="b" l="l" r="r" t="t"/>
              <a:pathLst>
                <a:path extrusionOk="0" h="33" w="568">
                  <a:moveTo>
                    <a:pt x="1" y="0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5"/>
            <p:cNvSpPr/>
            <p:nvPr/>
          </p:nvSpPr>
          <p:spPr>
            <a:xfrm>
              <a:off x="3228122" y="2316499"/>
              <a:ext cx="37658" cy="2254"/>
            </a:xfrm>
            <a:custGeom>
              <a:rect b="b" l="l" r="r" t="t"/>
              <a:pathLst>
                <a:path extrusionOk="0" h="34" w="568">
                  <a:moveTo>
                    <a:pt x="1" y="1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5"/>
            <p:cNvSpPr/>
            <p:nvPr/>
          </p:nvSpPr>
          <p:spPr>
            <a:xfrm>
              <a:off x="3228122" y="2321538"/>
              <a:ext cx="24332" cy="2652"/>
            </a:xfrm>
            <a:custGeom>
              <a:rect b="b" l="l" r="r" t="t"/>
              <a:pathLst>
                <a:path extrusionOk="0" h="40" w="367">
                  <a:moveTo>
                    <a:pt x="1" y="1"/>
                  </a:moveTo>
                  <a:lnTo>
                    <a:pt x="1" y="39"/>
                  </a:lnTo>
                  <a:lnTo>
                    <a:pt x="366" y="39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5"/>
            <p:cNvSpPr/>
            <p:nvPr/>
          </p:nvSpPr>
          <p:spPr>
            <a:xfrm>
              <a:off x="3271548" y="2274929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0" y="0"/>
                  </a:moveTo>
                  <a:lnTo>
                    <a:pt x="0" y="39"/>
                  </a:lnTo>
                  <a:lnTo>
                    <a:pt x="567" y="39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5"/>
            <p:cNvSpPr/>
            <p:nvPr/>
          </p:nvSpPr>
          <p:spPr>
            <a:xfrm>
              <a:off x="3271548" y="2280366"/>
              <a:ext cx="37658" cy="2188"/>
            </a:xfrm>
            <a:custGeom>
              <a:rect b="b" l="l" r="r" t="t"/>
              <a:pathLst>
                <a:path extrusionOk="0" h="33" w="568">
                  <a:moveTo>
                    <a:pt x="0" y="0"/>
                  </a:moveTo>
                  <a:lnTo>
                    <a:pt x="0" y="33"/>
                  </a:lnTo>
                  <a:lnTo>
                    <a:pt x="567" y="33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5"/>
            <p:cNvSpPr/>
            <p:nvPr/>
          </p:nvSpPr>
          <p:spPr>
            <a:xfrm>
              <a:off x="3271548" y="2285405"/>
              <a:ext cx="37658" cy="2254"/>
            </a:xfrm>
            <a:custGeom>
              <a:rect b="b" l="l" r="r" t="t"/>
              <a:pathLst>
                <a:path extrusionOk="0" h="34" w="568">
                  <a:moveTo>
                    <a:pt x="0" y="1"/>
                  </a:moveTo>
                  <a:lnTo>
                    <a:pt x="0" y="33"/>
                  </a:lnTo>
                  <a:lnTo>
                    <a:pt x="567" y="33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5"/>
            <p:cNvSpPr/>
            <p:nvPr/>
          </p:nvSpPr>
          <p:spPr>
            <a:xfrm>
              <a:off x="3271548" y="2290444"/>
              <a:ext cx="37658" cy="2652"/>
            </a:xfrm>
            <a:custGeom>
              <a:rect b="b" l="l" r="r" t="t"/>
              <a:pathLst>
                <a:path extrusionOk="0" h="40" w="568">
                  <a:moveTo>
                    <a:pt x="0" y="1"/>
                  </a:moveTo>
                  <a:lnTo>
                    <a:pt x="0" y="39"/>
                  </a:lnTo>
                  <a:lnTo>
                    <a:pt x="567" y="39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5"/>
            <p:cNvSpPr/>
            <p:nvPr/>
          </p:nvSpPr>
          <p:spPr>
            <a:xfrm>
              <a:off x="3271548" y="2295880"/>
              <a:ext cx="37658" cy="2254"/>
            </a:xfrm>
            <a:custGeom>
              <a:rect b="b" l="l" r="r" t="t"/>
              <a:pathLst>
                <a:path extrusionOk="0" h="34" w="568">
                  <a:moveTo>
                    <a:pt x="0" y="1"/>
                  </a:moveTo>
                  <a:lnTo>
                    <a:pt x="0" y="33"/>
                  </a:lnTo>
                  <a:lnTo>
                    <a:pt x="567" y="33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5"/>
            <p:cNvSpPr/>
            <p:nvPr/>
          </p:nvSpPr>
          <p:spPr>
            <a:xfrm>
              <a:off x="3271548" y="2300985"/>
              <a:ext cx="37658" cy="2188"/>
            </a:xfrm>
            <a:custGeom>
              <a:rect b="b" l="l" r="r" t="t"/>
              <a:pathLst>
                <a:path extrusionOk="0" h="33" w="568">
                  <a:moveTo>
                    <a:pt x="0" y="0"/>
                  </a:moveTo>
                  <a:lnTo>
                    <a:pt x="0" y="33"/>
                  </a:lnTo>
                  <a:lnTo>
                    <a:pt x="567" y="33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5"/>
            <p:cNvSpPr/>
            <p:nvPr/>
          </p:nvSpPr>
          <p:spPr>
            <a:xfrm>
              <a:off x="3271548" y="2306024"/>
              <a:ext cx="22807" cy="2586"/>
            </a:xfrm>
            <a:custGeom>
              <a:rect b="b" l="l" r="r" t="t"/>
              <a:pathLst>
                <a:path extrusionOk="0" h="39" w="344">
                  <a:moveTo>
                    <a:pt x="0" y="0"/>
                  </a:moveTo>
                  <a:lnTo>
                    <a:pt x="0" y="39"/>
                  </a:lnTo>
                  <a:lnTo>
                    <a:pt x="344" y="39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5"/>
            <p:cNvSpPr/>
            <p:nvPr/>
          </p:nvSpPr>
          <p:spPr>
            <a:xfrm>
              <a:off x="3271548" y="2311461"/>
              <a:ext cx="37658" cy="2188"/>
            </a:xfrm>
            <a:custGeom>
              <a:rect b="b" l="l" r="r" t="t"/>
              <a:pathLst>
                <a:path extrusionOk="0" h="33" w="568">
                  <a:moveTo>
                    <a:pt x="0" y="0"/>
                  </a:moveTo>
                  <a:lnTo>
                    <a:pt x="0" y="33"/>
                  </a:lnTo>
                  <a:lnTo>
                    <a:pt x="567" y="33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5"/>
            <p:cNvSpPr/>
            <p:nvPr/>
          </p:nvSpPr>
          <p:spPr>
            <a:xfrm>
              <a:off x="3271548" y="2316499"/>
              <a:ext cx="37658" cy="2254"/>
            </a:xfrm>
            <a:custGeom>
              <a:rect b="b" l="l" r="r" t="t"/>
              <a:pathLst>
                <a:path extrusionOk="0" h="34" w="568">
                  <a:moveTo>
                    <a:pt x="0" y="1"/>
                  </a:moveTo>
                  <a:lnTo>
                    <a:pt x="0" y="33"/>
                  </a:lnTo>
                  <a:lnTo>
                    <a:pt x="567" y="33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5"/>
            <p:cNvSpPr/>
            <p:nvPr/>
          </p:nvSpPr>
          <p:spPr>
            <a:xfrm>
              <a:off x="3271548" y="2321538"/>
              <a:ext cx="14122" cy="2652"/>
            </a:xfrm>
            <a:custGeom>
              <a:rect b="b" l="l" r="r" t="t"/>
              <a:pathLst>
                <a:path extrusionOk="0" h="40" w="213">
                  <a:moveTo>
                    <a:pt x="0" y="1"/>
                  </a:moveTo>
                  <a:lnTo>
                    <a:pt x="0" y="39"/>
                  </a:lnTo>
                  <a:lnTo>
                    <a:pt x="213" y="3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5"/>
            <p:cNvSpPr/>
            <p:nvPr/>
          </p:nvSpPr>
          <p:spPr>
            <a:xfrm>
              <a:off x="3185093" y="2330953"/>
              <a:ext cx="124114" cy="2254"/>
            </a:xfrm>
            <a:custGeom>
              <a:rect b="b" l="l" r="r" t="t"/>
              <a:pathLst>
                <a:path extrusionOk="0" h="34" w="1872">
                  <a:moveTo>
                    <a:pt x="1" y="1"/>
                  </a:moveTo>
                  <a:lnTo>
                    <a:pt x="1" y="33"/>
                  </a:lnTo>
                  <a:lnTo>
                    <a:pt x="1871" y="33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5"/>
            <p:cNvSpPr/>
            <p:nvPr/>
          </p:nvSpPr>
          <p:spPr>
            <a:xfrm>
              <a:off x="3185093" y="2337848"/>
              <a:ext cx="17039" cy="27183"/>
            </a:xfrm>
            <a:custGeom>
              <a:rect b="b" l="l" r="r" t="t"/>
              <a:pathLst>
                <a:path extrusionOk="0" h="410" w="257">
                  <a:moveTo>
                    <a:pt x="1" y="0"/>
                  </a:moveTo>
                  <a:lnTo>
                    <a:pt x="1" y="409"/>
                  </a:lnTo>
                  <a:lnTo>
                    <a:pt x="257" y="409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5"/>
            <p:cNvSpPr/>
            <p:nvPr/>
          </p:nvSpPr>
          <p:spPr>
            <a:xfrm>
              <a:off x="3205712" y="2339638"/>
              <a:ext cx="18896" cy="2586"/>
            </a:xfrm>
            <a:custGeom>
              <a:rect b="b" l="l" r="r" t="t"/>
              <a:pathLst>
                <a:path extrusionOk="0" h="39" w="285">
                  <a:moveTo>
                    <a:pt x="0" y="1"/>
                  </a:moveTo>
                  <a:lnTo>
                    <a:pt x="0" y="39"/>
                  </a:lnTo>
                  <a:lnTo>
                    <a:pt x="284" y="39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5"/>
            <p:cNvSpPr/>
            <p:nvPr/>
          </p:nvSpPr>
          <p:spPr>
            <a:xfrm>
              <a:off x="3205712" y="2345075"/>
              <a:ext cx="18896" cy="2254"/>
            </a:xfrm>
            <a:custGeom>
              <a:rect b="b" l="l" r="r" t="t"/>
              <a:pathLst>
                <a:path extrusionOk="0" h="34" w="285">
                  <a:moveTo>
                    <a:pt x="0" y="0"/>
                  </a:moveTo>
                  <a:lnTo>
                    <a:pt x="0" y="33"/>
                  </a:lnTo>
                  <a:lnTo>
                    <a:pt x="284" y="33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5"/>
            <p:cNvSpPr/>
            <p:nvPr/>
          </p:nvSpPr>
          <p:spPr>
            <a:xfrm>
              <a:off x="3205712" y="2350113"/>
              <a:ext cx="18896" cy="2586"/>
            </a:xfrm>
            <a:custGeom>
              <a:rect b="b" l="l" r="r" t="t"/>
              <a:pathLst>
                <a:path extrusionOk="0" h="39" w="285">
                  <a:moveTo>
                    <a:pt x="0" y="1"/>
                  </a:moveTo>
                  <a:lnTo>
                    <a:pt x="0" y="39"/>
                  </a:lnTo>
                  <a:lnTo>
                    <a:pt x="284" y="39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5"/>
            <p:cNvSpPr/>
            <p:nvPr/>
          </p:nvSpPr>
          <p:spPr>
            <a:xfrm>
              <a:off x="3205712" y="2355550"/>
              <a:ext cx="18896" cy="2254"/>
            </a:xfrm>
            <a:custGeom>
              <a:rect b="b" l="l" r="r" t="t"/>
              <a:pathLst>
                <a:path extrusionOk="0" h="34" w="285">
                  <a:moveTo>
                    <a:pt x="0" y="1"/>
                  </a:moveTo>
                  <a:lnTo>
                    <a:pt x="0" y="33"/>
                  </a:lnTo>
                  <a:lnTo>
                    <a:pt x="284" y="33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5"/>
            <p:cNvSpPr/>
            <p:nvPr/>
          </p:nvSpPr>
          <p:spPr>
            <a:xfrm>
              <a:off x="3205712" y="2360589"/>
              <a:ext cx="13459" cy="2254"/>
            </a:xfrm>
            <a:custGeom>
              <a:rect b="b" l="l" r="r" t="t"/>
              <a:pathLst>
                <a:path extrusionOk="0" h="34" w="203">
                  <a:moveTo>
                    <a:pt x="0" y="1"/>
                  </a:moveTo>
                  <a:lnTo>
                    <a:pt x="0" y="34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5"/>
            <p:cNvSpPr/>
            <p:nvPr/>
          </p:nvSpPr>
          <p:spPr>
            <a:xfrm>
              <a:off x="3227392" y="2337848"/>
              <a:ext cx="16708" cy="27183"/>
            </a:xfrm>
            <a:custGeom>
              <a:rect b="b" l="l" r="r" t="t"/>
              <a:pathLst>
                <a:path extrusionOk="0" h="410" w="252">
                  <a:moveTo>
                    <a:pt x="1" y="0"/>
                  </a:moveTo>
                  <a:lnTo>
                    <a:pt x="1" y="409"/>
                  </a:lnTo>
                  <a:lnTo>
                    <a:pt x="252" y="409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5"/>
            <p:cNvSpPr/>
            <p:nvPr/>
          </p:nvSpPr>
          <p:spPr>
            <a:xfrm>
              <a:off x="3247680" y="2339638"/>
              <a:ext cx="19227" cy="2586"/>
            </a:xfrm>
            <a:custGeom>
              <a:rect b="b" l="l" r="r" t="t"/>
              <a:pathLst>
                <a:path extrusionOk="0" h="39" w="290">
                  <a:moveTo>
                    <a:pt x="0" y="1"/>
                  </a:moveTo>
                  <a:lnTo>
                    <a:pt x="0" y="39"/>
                  </a:lnTo>
                  <a:lnTo>
                    <a:pt x="289" y="39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5"/>
            <p:cNvSpPr/>
            <p:nvPr/>
          </p:nvSpPr>
          <p:spPr>
            <a:xfrm>
              <a:off x="3247680" y="2345075"/>
              <a:ext cx="19227" cy="2254"/>
            </a:xfrm>
            <a:custGeom>
              <a:rect b="b" l="l" r="r" t="t"/>
              <a:pathLst>
                <a:path extrusionOk="0" h="34" w="290">
                  <a:moveTo>
                    <a:pt x="0" y="0"/>
                  </a:moveTo>
                  <a:lnTo>
                    <a:pt x="0" y="33"/>
                  </a:lnTo>
                  <a:lnTo>
                    <a:pt x="289" y="3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5"/>
            <p:cNvSpPr/>
            <p:nvPr/>
          </p:nvSpPr>
          <p:spPr>
            <a:xfrm>
              <a:off x="3247680" y="2350113"/>
              <a:ext cx="19227" cy="2586"/>
            </a:xfrm>
            <a:custGeom>
              <a:rect b="b" l="l" r="r" t="t"/>
              <a:pathLst>
                <a:path extrusionOk="0" h="39" w="290">
                  <a:moveTo>
                    <a:pt x="0" y="1"/>
                  </a:moveTo>
                  <a:lnTo>
                    <a:pt x="0" y="39"/>
                  </a:lnTo>
                  <a:lnTo>
                    <a:pt x="289" y="39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5"/>
            <p:cNvSpPr/>
            <p:nvPr/>
          </p:nvSpPr>
          <p:spPr>
            <a:xfrm>
              <a:off x="3247680" y="2355550"/>
              <a:ext cx="19227" cy="2254"/>
            </a:xfrm>
            <a:custGeom>
              <a:rect b="b" l="l" r="r" t="t"/>
              <a:pathLst>
                <a:path extrusionOk="0" h="34" w="290">
                  <a:moveTo>
                    <a:pt x="0" y="1"/>
                  </a:moveTo>
                  <a:lnTo>
                    <a:pt x="0" y="33"/>
                  </a:lnTo>
                  <a:lnTo>
                    <a:pt x="289" y="3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5"/>
            <p:cNvSpPr/>
            <p:nvPr/>
          </p:nvSpPr>
          <p:spPr>
            <a:xfrm>
              <a:off x="3247680" y="2360589"/>
              <a:ext cx="13393" cy="2254"/>
            </a:xfrm>
            <a:custGeom>
              <a:rect b="b" l="l" r="r" t="t"/>
              <a:pathLst>
                <a:path extrusionOk="0" h="34" w="202">
                  <a:moveTo>
                    <a:pt x="0" y="1"/>
                  </a:moveTo>
                  <a:lnTo>
                    <a:pt x="0" y="34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5"/>
            <p:cNvSpPr/>
            <p:nvPr/>
          </p:nvSpPr>
          <p:spPr>
            <a:xfrm>
              <a:off x="3269692" y="2337848"/>
              <a:ext cx="17105" cy="27183"/>
            </a:xfrm>
            <a:custGeom>
              <a:rect b="b" l="l" r="r" t="t"/>
              <a:pathLst>
                <a:path extrusionOk="0" h="410" w="258">
                  <a:moveTo>
                    <a:pt x="1" y="0"/>
                  </a:moveTo>
                  <a:lnTo>
                    <a:pt x="1" y="409"/>
                  </a:lnTo>
                  <a:lnTo>
                    <a:pt x="257" y="409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5"/>
            <p:cNvSpPr/>
            <p:nvPr/>
          </p:nvSpPr>
          <p:spPr>
            <a:xfrm>
              <a:off x="3290311" y="2339638"/>
              <a:ext cx="18896" cy="2586"/>
            </a:xfrm>
            <a:custGeom>
              <a:rect b="b" l="l" r="r" t="t"/>
              <a:pathLst>
                <a:path extrusionOk="0" h="39" w="285">
                  <a:moveTo>
                    <a:pt x="1" y="1"/>
                  </a:moveTo>
                  <a:lnTo>
                    <a:pt x="1" y="39"/>
                  </a:lnTo>
                  <a:lnTo>
                    <a:pt x="284" y="39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5"/>
            <p:cNvSpPr/>
            <p:nvPr/>
          </p:nvSpPr>
          <p:spPr>
            <a:xfrm>
              <a:off x="3290311" y="2345075"/>
              <a:ext cx="18896" cy="2254"/>
            </a:xfrm>
            <a:custGeom>
              <a:rect b="b" l="l" r="r" t="t"/>
              <a:pathLst>
                <a:path extrusionOk="0" h="34" w="285">
                  <a:moveTo>
                    <a:pt x="1" y="0"/>
                  </a:moveTo>
                  <a:lnTo>
                    <a:pt x="1" y="33"/>
                  </a:lnTo>
                  <a:lnTo>
                    <a:pt x="284" y="33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5"/>
            <p:cNvSpPr/>
            <p:nvPr/>
          </p:nvSpPr>
          <p:spPr>
            <a:xfrm>
              <a:off x="3290311" y="2350113"/>
              <a:ext cx="18896" cy="2586"/>
            </a:xfrm>
            <a:custGeom>
              <a:rect b="b" l="l" r="r" t="t"/>
              <a:pathLst>
                <a:path extrusionOk="0" h="39" w="285">
                  <a:moveTo>
                    <a:pt x="1" y="1"/>
                  </a:moveTo>
                  <a:lnTo>
                    <a:pt x="1" y="39"/>
                  </a:lnTo>
                  <a:lnTo>
                    <a:pt x="284" y="39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5"/>
            <p:cNvSpPr/>
            <p:nvPr/>
          </p:nvSpPr>
          <p:spPr>
            <a:xfrm>
              <a:off x="3290311" y="2355550"/>
              <a:ext cx="18896" cy="2254"/>
            </a:xfrm>
            <a:custGeom>
              <a:rect b="b" l="l" r="r" t="t"/>
              <a:pathLst>
                <a:path extrusionOk="0" h="34" w="285">
                  <a:moveTo>
                    <a:pt x="1" y="1"/>
                  </a:moveTo>
                  <a:lnTo>
                    <a:pt x="1" y="33"/>
                  </a:lnTo>
                  <a:lnTo>
                    <a:pt x="284" y="33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5"/>
            <p:cNvSpPr/>
            <p:nvPr/>
          </p:nvSpPr>
          <p:spPr>
            <a:xfrm>
              <a:off x="3290311" y="2360589"/>
              <a:ext cx="13459" cy="2254"/>
            </a:xfrm>
            <a:custGeom>
              <a:rect b="b" l="l" r="r" t="t"/>
              <a:pathLst>
                <a:path extrusionOk="0" h="34" w="203">
                  <a:moveTo>
                    <a:pt x="1" y="1"/>
                  </a:moveTo>
                  <a:lnTo>
                    <a:pt x="1" y="34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C383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5"/>
            <p:cNvSpPr/>
            <p:nvPr/>
          </p:nvSpPr>
          <p:spPr>
            <a:xfrm>
              <a:off x="3294289" y="1892379"/>
              <a:ext cx="924288" cy="65504"/>
            </a:xfrm>
            <a:custGeom>
              <a:rect b="b" l="l" r="r" t="t"/>
              <a:pathLst>
                <a:path extrusionOk="0" h="988" w="13941">
                  <a:moveTo>
                    <a:pt x="1" y="0"/>
                  </a:moveTo>
                  <a:lnTo>
                    <a:pt x="1" y="987"/>
                  </a:lnTo>
                  <a:lnTo>
                    <a:pt x="13941" y="987"/>
                  </a:lnTo>
                  <a:lnTo>
                    <a:pt x="13941" y="0"/>
                  </a:lnTo>
                  <a:close/>
                </a:path>
              </a:pathLst>
            </a:custGeom>
            <a:solidFill>
              <a:srgbClr val="6276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5"/>
            <p:cNvSpPr/>
            <p:nvPr/>
          </p:nvSpPr>
          <p:spPr>
            <a:xfrm>
              <a:off x="3344942" y="1551731"/>
              <a:ext cx="116821" cy="116887"/>
            </a:xfrm>
            <a:custGeom>
              <a:rect b="b" l="l" r="r" t="t"/>
              <a:pathLst>
                <a:path extrusionOk="0" h="1763" w="1762">
                  <a:moveTo>
                    <a:pt x="753" y="1762"/>
                  </a:moveTo>
                  <a:cubicBezTo>
                    <a:pt x="1424" y="1762"/>
                    <a:pt x="1762" y="950"/>
                    <a:pt x="1287" y="475"/>
                  </a:cubicBezTo>
                  <a:cubicBezTo>
                    <a:pt x="813" y="1"/>
                    <a:pt x="0" y="333"/>
                    <a:pt x="0" y="1010"/>
                  </a:cubicBezTo>
                  <a:cubicBezTo>
                    <a:pt x="0" y="1424"/>
                    <a:pt x="338" y="1762"/>
                    <a:pt x="753" y="1762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5"/>
            <p:cNvSpPr/>
            <p:nvPr/>
          </p:nvSpPr>
          <p:spPr>
            <a:xfrm>
              <a:off x="3479796" y="1592572"/>
              <a:ext cx="13061" cy="13459"/>
            </a:xfrm>
            <a:custGeom>
              <a:rect b="b" l="l" r="r" t="t"/>
              <a:pathLst>
                <a:path extrusionOk="0" h="203" w="197">
                  <a:moveTo>
                    <a:pt x="82" y="203"/>
                  </a:moveTo>
                  <a:cubicBezTo>
                    <a:pt x="159" y="203"/>
                    <a:pt x="197" y="110"/>
                    <a:pt x="148" y="55"/>
                  </a:cubicBezTo>
                  <a:cubicBezTo>
                    <a:pt x="93" y="1"/>
                    <a:pt x="1" y="39"/>
                    <a:pt x="1" y="115"/>
                  </a:cubicBezTo>
                  <a:cubicBezTo>
                    <a:pt x="1" y="165"/>
                    <a:pt x="39" y="203"/>
                    <a:pt x="82" y="203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5"/>
            <p:cNvSpPr/>
            <p:nvPr/>
          </p:nvSpPr>
          <p:spPr>
            <a:xfrm>
              <a:off x="3390092" y="1562936"/>
              <a:ext cx="97395" cy="97328"/>
            </a:xfrm>
            <a:custGeom>
              <a:rect b="b" l="l" r="r" t="t"/>
              <a:pathLst>
                <a:path extrusionOk="0" h="1468" w="1469">
                  <a:moveTo>
                    <a:pt x="628" y="1468"/>
                  </a:moveTo>
                  <a:cubicBezTo>
                    <a:pt x="1190" y="1468"/>
                    <a:pt x="1468" y="792"/>
                    <a:pt x="1075" y="393"/>
                  </a:cubicBezTo>
                  <a:cubicBezTo>
                    <a:pt x="677" y="1"/>
                    <a:pt x="1" y="279"/>
                    <a:pt x="1" y="841"/>
                  </a:cubicBezTo>
                  <a:cubicBezTo>
                    <a:pt x="1" y="1184"/>
                    <a:pt x="285" y="1468"/>
                    <a:pt x="628" y="1468"/>
                  </a:cubicBezTo>
                  <a:close/>
                </a:path>
              </a:pathLst>
            </a:custGeom>
            <a:solidFill>
              <a:srgbClr val="B3B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5"/>
            <p:cNvSpPr/>
            <p:nvPr/>
          </p:nvSpPr>
          <p:spPr>
            <a:xfrm>
              <a:off x="3526802" y="1553521"/>
              <a:ext cx="13061" cy="13459"/>
            </a:xfrm>
            <a:custGeom>
              <a:rect b="b" l="l" r="r" t="t"/>
              <a:pathLst>
                <a:path extrusionOk="0" h="203" w="197">
                  <a:moveTo>
                    <a:pt x="82" y="203"/>
                  </a:moveTo>
                  <a:cubicBezTo>
                    <a:pt x="159" y="203"/>
                    <a:pt x="197" y="110"/>
                    <a:pt x="148" y="55"/>
                  </a:cubicBezTo>
                  <a:cubicBezTo>
                    <a:pt x="93" y="1"/>
                    <a:pt x="1" y="39"/>
                    <a:pt x="1" y="115"/>
                  </a:cubicBezTo>
                  <a:cubicBezTo>
                    <a:pt x="1" y="165"/>
                    <a:pt x="39" y="203"/>
                    <a:pt x="82" y="203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5"/>
            <p:cNvSpPr/>
            <p:nvPr/>
          </p:nvSpPr>
          <p:spPr>
            <a:xfrm>
              <a:off x="3529322" y="1600528"/>
              <a:ext cx="13459" cy="13459"/>
            </a:xfrm>
            <a:custGeom>
              <a:rect b="b" l="l" r="r" t="t"/>
              <a:pathLst>
                <a:path extrusionOk="0" h="203" w="203">
                  <a:moveTo>
                    <a:pt x="88" y="203"/>
                  </a:moveTo>
                  <a:cubicBezTo>
                    <a:pt x="164" y="203"/>
                    <a:pt x="202" y="110"/>
                    <a:pt x="148" y="55"/>
                  </a:cubicBezTo>
                  <a:cubicBezTo>
                    <a:pt x="93" y="1"/>
                    <a:pt x="1" y="39"/>
                    <a:pt x="1" y="115"/>
                  </a:cubicBezTo>
                  <a:cubicBezTo>
                    <a:pt x="1" y="165"/>
                    <a:pt x="39" y="203"/>
                    <a:pt x="88" y="203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5"/>
            <p:cNvSpPr/>
            <p:nvPr/>
          </p:nvSpPr>
          <p:spPr>
            <a:xfrm>
              <a:off x="3741614" y="1633810"/>
              <a:ext cx="15249" cy="11669"/>
            </a:xfrm>
            <a:custGeom>
              <a:rect b="b" l="l" r="r" t="t"/>
              <a:pathLst>
                <a:path extrusionOk="0" h="176" w="230">
                  <a:moveTo>
                    <a:pt x="115" y="175"/>
                  </a:moveTo>
                  <a:cubicBezTo>
                    <a:pt x="229" y="170"/>
                    <a:pt x="229" y="1"/>
                    <a:pt x="115" y="1"/>
                  </a:cubicBezTo>
                  <a:cubicBezTo>
                    <a:pt x="0" y="1"/>
                    <a:pt x="0" y="175"/>
                    <a:pt x="115" y="175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5"/>
            <p:cNvSpPr/>
            <p:nvPr/>
          </p:nvSpPr>
          <p:spPr>
            <a:xfrm>
              <a:off x="3892380" y="1553521"/>
              <a:ext cx="13459" cy="13459"/>
            </a:xfrm>
            <a:custGeom>
              <a:rect b="b" l="l" r="r" t="t"/>
              <a:pathLst>
                <a:path extrusionOk="0" h="203" w="203">
                  <a:moveTo>
                    <a:pt x="88" y="203"/>
                  </a:moveTo>
                  <a:cubicBezTo>
                    <a:pt x="164" y="203"/>
                    <a:pt x="202" y="110"/>
                    <a:pt x="148" y="55"/>
                  </a:cubicBezTo>
                  <a:cubicBezTo>
                    <a:pt x="93" y="1"/>
                    <a:pt x="0" y="39"/>
                    <a:pt x="0" y="115"/>
                  </a:cubicBezTo>
                  <a:cubicBezTo>
                    <a:pt x="0" y="165"/>
                    <a:pt x="39" y="203"/>
                    <a:pt x="88" y="203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5"/>
            <p:cNvSpPr/>
            <p:nvPr/>
          </p:nvSpPr>
          <p:spPr>
            <a:xfrm>
              <a:off x="3685922" y="1545565"/>
              <a:ext cx="13790" cy="13459"/>
            </a:xfrm>
            <a:custGeom>
              <a:rect b="b" l="l" r="r" t="t"/>
              <a:pathLst>
                <a:path extrusionOk="0" h="203" w="208">
                  <a:moveTo>
                    <a:pt x="87" y="203"/>
                  </a:moveTo>
                  <a:cubicBezTo>
                    <a:pt x="164" y="203"/>
                    <a:pt x="207" y="110"/>
                    <a:pt x="147" y="55"/>
                  </a:cubicBezTo>
                  <a:cubicBezTo>
                    <a:pt x="93" y="1"/>
                    <a:pt x="0" y="39"/>
                    <a:pt x="0" y="115"/>
                  </a:cubicBezTo>
                  <a:cubicBezTo>
                    <a:pt x="0" y="165"/>
                    <a:pt x="38" y="203"/>
                    <a:pt x="87" y="203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5"/>
            <p:cNvSpPr/>
            <p:nvPr/>
          </p:nvSpPr>
          <p:spPr>
            <a:xfrm>
              <a:off x="3343815" y="1720597"/>
              <a:ext cx="13459" cy="13790"/>
            </a:xfrm>
            <a:custGeom>
              <a:rect b="b" l="l" r="r" t="t"/>
              <a:pathLst>
                <a:path extrusionOk="0" h="208" w="203">
                  <a:moveTo>
                    <a:pt x="88" y="202"/>
                  </a:moveTo>
                  <a:cubicBezTo>
                    <a:pt x="164" y="208"/>
                    <a:pt x="203" y="110"/>
                    <a:pt x="148" y="55"/>
                  </a:cubicBezTo>
                  <a:cubicBezTo>
                    <a:pt x="94" y="1"/>
                    <a:pt x="1" y="44"/>
                    <a:pt x="6" y="121"/>
                  </a:cubicBezTo>
                  <a:cubicBezTo>
                    <a:pt x="6" y="164"/>
                    <a:pt x="39" y="202"/>
                    <a:pt x="88" y="202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5"/>
            <p:cNvSpPr/>
            <p:nvPr/>
          </p:nvSpPr>
          <p:spPr>
            <a:xfrm>
              <a:off x="3503332" y="1686585"/>
              <a:ext cx="13061" cy="13459"/>
            </a:xfrm>
            <a:custGeom>
              <a:rect b="b" l="l" r="r" t="t"/>
              <a:pathLst>
                <a:path extrusionOk="0" h="203" w="197">
                  <a:moveTo>
                    <a:pt x="82" y="203"/>
                  </a:moveTo>
                  <a:cubicBezTo>
                    <a:pt x="158" y="203"/>
                    <a:pt x="196" y="110"/>
                    <a:pt x="147" y="55"/>
                  </a:cubicBezTo>
                  <a:cubicBezTo>
                    <a:pt x="93" y="1"/>
                    <a:pt x="0" y="39"/>
                    <a:pt x="0" y="121"/>
                  </a:cubicBezTo>
                  <a:cubicBezTo>
                    <a:pt x="0" y="165"/>
                    <a:pt x="38" y="203"/>
                    <a:pt x="82" y="203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5"/>
            <p:cNvSpPr/>
            <p:nvPr/>
          </p:nvSpPr>
          <p:spPr>
            <a:xfrm>
              <a:off x="3727824" y="1830522"/>
              <a:ext cx="13459" cy="13459"/>
            </a:xfrm>
            <a:custGeom>
              <a:rect b="b" l="l" r="r" t="t"/>
              <a:pathLst>
                <a:path extrusionOk="0" h="203" w="203">
                  <a:moveTo>
                    <a:pt x="88" y="202"/>
                  </a:moveTo>
                  <a:cubicBezTo>
                    <a:pt x="164" y="202"/>
                    <a:pt x="203" y="110"/>
                    <a:pt x="148" y="55"/>
                  </a:cubicBezTo>
                  <a:cubicBezTo>
                    <a:pt x="94" y="1"/>
                    <a:pt x="1" y="39"/>
                    <a:pt x="1" y="115"/>
                  </a:cubicBezTo>
                  <a:cubicBezTo>
                    <a:pt x="1" y="164"/>
                    <a:pt x="39" y="202"/>
                    <a:pt x="88" y="202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5"/>
            <p:cNvSpPr/>
            <p:nvPr/>
          </p:nvSpPr>
          <p:spPr>
            <a:xfrm>
              <a:off x="3523885" y="1982017"/>
              <a:ext cx="13459" cy="13459"/>
            </a:xfrm>
            <a:custGeom>
              <a:rect b="b" l="l" r="r" t="t"/>
              <a:pathLst>
                <a:path extrusionOk="0" h="203" w="203">
                  <a:moveTo>
                    <a:pt x="88" y="203"/>
                  </a:moveTo>
                  <a:cubicBezTo>
                    <a:pt x="165" y="203"/>
                    <a:pt x="203" y="110"/>
                    <a:pt x="148" y="55"/>
                  </a:cubicBezTo>
                  <a:cubicBezTo>
                    <a:pt x="94" y="1"/>
                    <a:pt x="1" y="39"/>
                    <a:pt x="1" y="115"/>
                  </a:cubicBezTo>
                  <a:cubicBezTo>
                    <a:pt x="6" y="159"/>
                    <a:pt x="45" y="197"/>
                    <a:pt x="88" y="203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5"/>
            <p:cNvSpPr/>
            <p:nvPr/>
          </p:nvSpPr>
          <p:spPr>
            <a:xfrm>
              <a:off x="3887341" y="1754608"/>
              <a:ext cx="13393" cy="13459"/>
            </a:xfrm>
            <a:custGeom>
              <a:rect b="b" l="l" r="r" t="t"/>
              <a:pathLst>
                <a:path extrusionOk="0" h="203" w="202">
                  <a:moveTo>
                    <a:pt x="82" y="202"/>
                  </a:moveTo>
                  <a:cubicBezTo>
                    <a:pt x="164" y="202"/>
                    <a:pt x="202" y="109"/>
                    <a:pt x="147" y="55"/>
                  </a:cubicBezTo>
                  <a:cubicBezTo>
                    <a:pt x="93" y="0"/>
                    <a:pt x="0" y="38"/>
                    <a:pt x="0" y="115"/>
                  </a:cubicBezTo>
                  <a:cubicBezTo>
                    <a:pt x="0" y="164"/>
                    <a:pt x="38" y="202"/>
                    <a:pt x="82" y="202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5"/>
            <p:cNvSpPr/>
            <p:nvPr/>
          </p:nvSpPr>
          <p:spPr>
            <a:xfrm>
              <a:off x="3641766" y="1738299"/>
              <a:ext cx="11271" cy="11669"/>
            </a:xfrm>
            <a:custGeom>
              <a:rect b="b" l="l" r="r" t="t"/>
              <a:pathLst>
                <a:path extrusionOk="0" h="176" w="170">
                  <a:moveTo>
                    <a:pt x="83" y="1"/>
                  </a:moveTo>
                  <a:cubicBezTo>
                    <a:pt x="39" y="1"/>
                    <a:pt x="1" y="39"/>
                    <a:pt x="1" y="88"/>
                  </a:cubicBezTo>
                  <a:cubicBezTo>
                    <a:pt x="1" y="132"/>
                    <a:pt x="39" y="175"/>
                    <a:pt x="83" y="175"/>
                  </a:cubicBezTo>
                  <a:cubicBezTo>
                    <a:pt x="132" y="175"/>
                    <a:pt x="170" y="132"/>
                    <a:pt x="170" y="88"/>
                  </a:cubicBezTo>
                  <a:cubicBezTo>
                    <a:pt x="170" y="39"/>
                    <a:pt x="132" y="1"/>
                    <a:pt x="83" y="1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5"/>
            <p:cNvSpPr/>
            <p:nvPr/>
          </p:nvSpPr>
          <p:spPr>
            <a:xfrm>
              <a:off x="3487420" y="1796510"/>
              <a:ext cx="13393" cy="13459"/>
            </a:xfrm>
            <a:custGeom>
              <a:rect b="b" l="l" r="r" t="t"/>
              <a:pathLst>
                <a:path extrusionOk="0" h="203" w="202">
                  <a:moveTo>
                    <a:pt x="87" y="203"/>
                  </a:moveTo>
                  <a:cubicBezTo>
                    <a:pt x="164" y="203"/>
                    <a:pt x="202" y="110"/>
                    <a:pt x="147" y="55"/>
                  </a:cubicBezTo>
                  <a:cubicBezTo>
                    <a:pt x="93" y="1"/>
                    <a:pt x="0" y="39"/>
                    <a:pt x="0" y="115"/>
                  </a:cubicBezTo>
                  <a:cubicBezTo>
                    <a:pt x="0" y="165"/>
                    <a:pt x="38" y="203"/>
                    <a:pt x="87" y="203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5"/>
            <p:cNvSpPr/>
            <p:nvPr/>
          </p:nvSpPr>
          <p:spPr>
            <a:xfrm>
              <a:off x="4114418" y="1569101"/>
              <a:ext cx="13393" cy="13459"/>
            </a:xfrm>
            <a:custGeom>
              <a:rect b="b" l="l" r="r" t="t"/>
              <a:pathLst>
                <a:path extrusionOk="0" h="203" w="202">
                  <a:moveTo>
                    <a:pt x="87" y="202"/>
                  </a:moveTo>
                  <a:cubicBezTo>
                    <a:pt x="164" y="202"/>
                    <a:pt x="202" y="110"/>
                    <a:pt x="147" y="55"/>
                  </a:cubicBezTo>
                  <a:cubicBezTo>
                    <a:pt x="93" y="0"/>
                    <a:pt x="0" y="39"/>
                    <a:pt x="0" y="115"/>
                  </a:cubicBezTo>
                  <a:cubicBezTo>
                    <a:pt x="0" y="164"/>
                    <a:pt x="38" y="202"/>
                    <a:pt x="87" y="202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5"/>
            <p:cNvSpPr/>
            <p:nvPr/>
          </p:nvSpPr>
          <p:spPr>
            <a:xfrm>
              <a:off x="3931762" y="1569101"/>
              <a:ext cx="13127" cy="13459"/>
            </a:xfrm>
            <a:custGeom>
              <a:rect b="b" l="l" r="r" t="t"/>
              <a:pathLst>
                <a:path extrusionOk="0" h="203" w="198">
                  <a:moveTo>
                    <a:pt x="83" y="202"/>
                  </a:moveTo>
                  <a:cubicBezTo>
                    <a:pt x="159" y="202"/>
                    <a:pt x="197" y="110"/>
                    <a:pt x="143" y="55"/>
                  </a:cubicBezTo>
                  <a:cubicBezTo>
                    <a:pt x="88" y="0"/>
                    <a:pt x="1" y="39"/>
                    <a:pt x="1" y="115"/>
                  </a:cubicBezTo>
                  <a:cubicBezTo>
                    <a:pt x="1" y="164"/>
                    <a:pt x="39" y="202"/>
                    <a:pt x="83" y="202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5"/>
            <p:cNvSpPr/>
            <p:nvPr/>
          </p:nvSpPr>
          <p:spPr>
            <a:xfrm>
              <a:off x="3894899" y="1592572"/>
              <a:ext cx="13459" cy="13459"/>
            </a:xfrm>
            <a:custGeom>
              <a:rect b="b" l="l" r="r" t="t"/>
              <a:pathLst>
                <a:path extrusionOk="0" h="203" w="203">
                  <a:moveTo>
                    <a:pt x="88" y="203"/>
                  </a:moveTo>
                  <a:cubicBezTo>
                    <a:pt x="164" y="203"/>
                    <a:pt x="202" y="110"/>
                    <a:pt x="148" y="55"/>
                  </a:cubicBezTo>
                  <a:cubicBezTo>
                    <a:pt x="93" y="1"/>
                    <a:pt x="1" y="39"/>
                    <a:pt x="1" y="115"/>
                  </a:cubicBezTo>
                  <a:cubicBezTo>
                    <a:pt x="1" y="165"/>
                    <a:pt x="39" y="203"/>
                    <a:pt x="88" y="203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5"/>
            <p:cNvSpPr/>
            <p:nvPr/>
          </p:nvSpPr>
          <p:spPr>
            <a:xfrm>
              <a:off x="4171900" y="1616108"/>
              <a:ext cx="13393" cy="13459"/>
            </a:xfrm>
            <a:custGeom>
              <a:rect b="b" l="l" r="r" t="t"/>
              <a:pathLst>
                <a:path extrusionOk="0" h="203" w="202">
                  <a:moveTo>
                    <a:pt x="87" y="202"/>
                  </a:moveTo>
                  <a:cubicBezTo>
                    <a:pt x="164" y="202"/>
                    <a:pt x="202" y="110"/>
                    <a:pt x="147" y="55"/>
                  </a:cubicBezTo>
                  <a:cubicBezTo>
                    <a:pt x="93" y="0"/>
                    <a:pt x="0" y="39"/>
                    <a:pt x="0" y="115"/>
                  </a:cubicBezTo>
                  <a:cubicBezTo>
                    <a:pt x="0" y="164"/>
                    <a:pt x="38" y="202"/>
                    <a:pt x="87" y="202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25"/>
            <p:cNvSpPr/>
            <p:nvPr/>
          </p:nvSpPr>
          <p:spPr>
            <a:xfrm>
              <a:off x="3905375" y="1726033"/>
              <a:ext cx="13459" cy="13459"/>
            </a:xfrm>
            <a:custGeom>
              <a:rect b="b" l="l" r="r" t="t"/>
              <a:pathLst>
                <a:path extrusionOk="0" h="203" w="203">
                  <a:moveTo>
                    <a:pt x="88" y="202"/>
                  </a:moveTo>
                  <a:cubicBezTo>
                    <a:pt x="164" y="202"/>
                    <a:pt x="203" y="109"/>
                    <a:pt x="148" y="55"/>
                  </a:cubicBezTo>
                  <a:cubicBezTo>
                    <a:pt x="93" y="0"/>
                    <a:pt x="1" y="39"/>
                    <a:pt x="1" y="115"/>
                  </a:cubicBezTo>
                  <a:cubicBezTo>
                    <a:pt x="1" y="164"/>
                    <a:pt x="39" y="202"/>
                    <a:pt x="88" y="202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25"/>
            <p:cNvSpPr/>
            <p:nvPr/>
          </p:nvSpPr>
          <p:spPr>
            <a:xfrm>
              <a:off x="3683403" y="1741547"/>
              <a:ext cx="13393" cy="13459"/>
            </a:xfrm>
            <a:custGeom>
              <a:rect b="b" l="l" r="r" t="t"/>
              <a:pathLst>
                <a:path extrusionOk="0" h="203" w="202">
                  <a:moveTo>
                    <a:pt x="87" y="203"/>
                  </a:moveTo>
                  <a:cubicBezTo>
                    <a:pt x="164" y="203"/>
                    <a:pt x="202" y="110"/>
                    <a:pt x="147" y="55"/>
                  </a:cubicBezTo>
                  <a:cubicBezTo>
                    <a:pt x="93" y="1"/>
                    <a:pt x="0" y="39"/>
                    <a:pt x="0" y="115"/>
                  </a:cubicBezTo>
                  <a:cubicBezTo>
                    <a:pt x="0" y="165"/>
                    <a:pt x="38" y="203"/>
                    <a:pt x="87" y="203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25"/>
            <p:cNvSpPr/>
            <p:nvPr/>
          </p:nvSpPr>
          <p:spPr>
            <a:xfrm>
              <a:off x="3645015" y="1759316"/>
              <a:ext cx="15249" cy="11271"/>
            </a:xfrm>
            <a:custGeom>
              <a:rect b="b" l="l" r="r" t="t"/>
              <a:pathLst>
                <a:path extrusionOk="0" h="170" w="230">
                  <a:moveTo>
                    <a:pt x="115" y="169"/>
                  </a:moveTo>
                  <a:cubicBezTo>
                    <a:pt x="230" y="169"/>
                    <a:pt x="230" y="0"/>
                    <a:pt x="115" y="0"/>
                  </a:cubicBezTo>
                  <a:cubicBezTo>
                    <a:pt x="1" y="0"/>
                    <a:pt x="1" y="169"/>
                    <a:pt x="115" y="169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25"/>
            <p:cNvSpPr/>
            <p:nvPr/>
          </p:nvSpPr>
          <p:spPr>
            <a:xfrm>
              <a:off x="3462094" y="1811361"/>
              <a:ext cx="15249" cy="11669"/>
            </a:xfrm>
            <a:custGeom>
              <a:rect b="b" l="l" r="r" t="t"/>
              <a:pathLst>
                <a:path extrusionOk="0" h="176" w="230">
                  <a:moveTo>
                    <a:pt x="115" y="175"/>
                  </a:moveTo>
                  <a:cubicBezTo>
                    <a:pt x="229" y="175"/>
                    <a:pt x="229" y="1"/>
                    <a:pt x="115" y="1"/>
                  </a:cubicBezTo>
                  <a:cubicBezTo>
                    <a:pt x="0" y="1"/>
                    <a:pt x="0" y="175"/>
                    <a:pt x="115" y="175"/>
                  </a:cubicBezTo>
                  <a:close/>
                </a:path>
              </a:pathLst>
            </a:custGeom>
            <a:solidFill>
              <a:srgbClr val="FA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25"/>
            <p:cNvSpPr/>
            <p:nvPr/>
          </p:nvSpPr>
          <p:spPr>
            <a:xfrm>
              <a:off x="3417607" y="2341097"/>
              <a:ext cx="130943" cy="53570"/>
            </a:xfrm>
            <a:custGeom>
              <a:rect b="b" l="l" r="r" t="t"/>
              <a:pathLst>
                <a:path extrusionOk="0" h="808" w="1975">
                  <a:moveTo>
                    <a:pt x="1669" y="71"/>
                  </a:moveTo>
                  <a:lnTo>
                    <a:pt x="1669" y="71"/>
                  </a:lnTo>
                  <a:cubicBezTo>
                    <a:pt x="1975" y="71"/>
                    <a:pt x="1975" y="529"/>
                    <a:pt x="1669" y="529"/>
                  </a:cubicBezTo>
                  <a:lnTo>
                    <a:pt x="1669" y="529"/>
                  </a:lnTo>
                  <a:lnTo>
                    <a:pt x="1669" y="420"/>
                  </a:lnTo>
                  <a:lnTo>
                    <a:pt x="1669" y="420"/>
                  </a:lnTo>
                  <a:cubicBezTo>
                    <a:pt x="1833" y="420"/>
                    <a:pt x="1833" y="180"/>
                    <a:pt x="1669" y="180"/>
                  </a:cubicBezTo>
                  <a:lnTo>
                    <a:pt x="1669" y="180"/>
                  </a:lnTo>
                  <a:close/>
                  <a:moveTo>
                    <a:pt x="1609" y="0"/>
                  </a:moveTo>
                  <a:cubicBezTo>
                    <a:pt x="1609" y="28"/>
                    <a:pt x="1609" y="55"/>
                    <a:pt x="1609" y="82"/>
                  </a:cubicBezTo>
                  <a:cubicBezTo>
                    <a:pt x="1626" y="77"/>
                    <a:pt x="1648" y="71"/>
                    <a:pt x="1669" y="71"/>
                  </a:cubicBezTo>
                  <a:lnTo>
                    <a:pt x="1669" y="180"/>
                  </a:lnTo>
                  <a:cubicBezTo>
                    <a:pt x="1506" y="180"/>
                    <a:pt x="1506" y="420"/>
                    <a:pt x="1669" y="420"/>
                  </a:cubicBezTo>
                  <a:lnTo>
                    <a:pt x="1669" y="529"/>
                  </a:lnTo>
                  <a:cubicBezTo>
                    <a:pt x="1588" y="529"/>
                    <a:pt x="1517" y="491"/>
                    <a:pt x="1478" y="420"/>
                  </a:cubicBezTo>
                  <a:cubicBezTo>
                    <a:pt x="1331" y="638"/>
                    <a:pt x="1075" y="808"/>
                    <a:pt x="819" y="808"/>
                  </a:cubicBezTo>
                  <a:cubicBezTo>
                    <a:pt x="404" y="808"/>
                    <a:pt x="0" y="360"/>
                    <a:pt x="33" y="0"/>
                  </a:cubicBez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25"/>
            <p:cNvSpPr/>
            <p:nvPr/>
          </p:nvSpPr>
          <p:spPr>
            <a:xfrm>
              <a:off x="3411838" y="2389562"/>
              <a:ext cx="122257" cy="9083"/>
            </a:xfrm>
            <a:custGeom>
              <a:rect b="b" l="l" r="r" t="t"/>
              <a:pathLst>
                <a:path extrusionOk="0" h="137" w="1844">
                  <a:moveTo>
                    <a:pt x="1844" y="0"/>
                  </a:moveTo>
                  <a:cubicBezTo>
                    <a:pt x="1735" y="60"/>
                    <a:pt x="1620" y="104"/>
                    <a:pt x="1500" y="137"/>
                  </a:cubicBezTo>
                  <a:lnTo>
                    <a:pt x="344" y="137"/>
                  </a:lnTo>
                  <a:cubicBezTo>
                    <a:pt x="224" y="104"/>
                    <a:pt x="109" y="60"/>
                    <a:pt x="0" y="0"/>
                  </a:cubicBezTo>
                  <a:close/>
                </a:path>
              </a:pathLst>
            </a:custGeom>
            <a:solidFill>
              <a:srgbClr val="7D76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25"/>
            <p:cNvSpPr/>
            <p:nvPr/>
          </p:nvSpPr>
          <p:spPr>
            <a:xfrm>
              <a:off x="3411441" y="2150882"/>
              <a:ext cx="87914" cy="160976"/>
            </a:xfrm>
            <a:custGeom>
              <a:rect b="b" l="l" r="r" t="t"/>
              <a:pathLst>
                <a:path extrusionOk="0" h="2428" w="1326">
                  <a:moveTo>
                    <a:pt x="721" y="2428"/>
                  </a:moveTo>
                  <a:cubicBezTo>
                    <a:pt x="421" y="1370"/>
                    <a:pt x="1326" y="1282"/>
                    <a:pt x="617" y="1"/>
                  </a:cubicBezTo>
                  <a:cubicBezTo>
                    <a:pt x="955" y="1179"/>
                    <a:pt x="1" y="1435"/>
                    <a:pt x="721" y="2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25"/>
            <p:cNvSpPr/>
            <p:nvPr/>
          </p:nvSpPr>
          <p:spPr>
            <a:xfrm>
              <a:off x="3450160" y="2197160"/>
              <a:ext cx="66963" cy="123053"/>
            </a:xfrm>
            <a:custGeom>
              <a:rect b="b" l="l" r="r" t="t"/>
              <a:pathLst>
                <a:path extrusionOk="0" h="1856" w="1010">
                  <a:moveTo>
                    <a:pt x="551" y="1855"/>
                  </a:moveTo>
                  <a:cubicBezTo>
                    <a:pt x="317" y="1048"/>
                    <a:pt x="1009" y="977"/>
                    <a:pt x="469" y="1"/>
                  </a:cubicBezTo>
                  <a:cubicBezTo>
                    <a:pt x="726" y="901"/>
                    <a:pt x="0" y="1097"/>
                    <a:pt x="551" y="18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5" name="Google Shape;2315;p25"/>
          <p:cNvGrpSpPr/>
          <p:nvPr/>
        </p:nvGrpSpPr>
        <p:grpSpPr>
          <a:xfrm>
            <a:off x="728382" y="3357561"/>
            <a:ext cx="2315346" cy="1098626"/>
            <a:chOff x="6078025" y="1393075"/>
            <a:chExt cx="2317200" cy="1123225"/>
          </a:xfrm>
        </p:grpSpPr>
        <p:sp>
          <p:nvSpPr>
            <p:cNvPr id="2316" name="Google Shape;2316;p25"/>
            <p:cNvSpPr txBox="1"/>
            <p:nvPr/>
          </p:nvSpPr>
          <p:spPr>
            <a:xfrm>
              <a:off x="6078025" y="1393075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Night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17" name="Google Shape;2317;p25"/>
            <p:cNvSpPr txBox="1"/>
            <p:nvPr/>
          </p:nvSpPr>
          <p:spPr>
            <a:xfrm>
              <a:off x="6078025" y="1685000"/>
              <a:ext cx="2317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Solar System—it’s only a bit larger than the Moon</a:t>
              </a:r>
              <a:endPara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18" name="Google Shape;2318;p25"/>
          <p:cNvSpPr/>
          <p:nvPr/>
        </p:nvSpPr>
        <p:spPr>
          <a:xfrm>
            <a:off x="4572000" y="1213125"/>
            <a:ext cx="4114800" cy="3446400"/>
          </a:xfrm>
          <a:prstGeom prst="rect">
            <a:avLst/>
          </a:prstGeom>
          <a:solidFill>
            <a:srgbClr val="FFE8D3">
              <a:alpha val="530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19" name="Google Shape;2319;p25"/>
          <p:cNvGrpSpPr/>
          <p:nvPr/>
        </p:nvGrpSpPr>
        <p:grpSpPr>
          <a:xfrm>
            <a:off x="4944963" y="1582721"/>
            <a:ext cx="3368812" cy="1659130"/>
            <a:chOff x="4508900" y="1533675"/>
            <a:chExt cx="2867807" cy="1412387"/>
          </a:xfrm>
        </p:grpSpPr>
        <p:sp>
          <p:nvSpPr>
            <p:cNvPr id="2320" name="Google Shape;2320;p25"/>
            <p:cNvSpPr/>
            <p:nvPr/>
          </p:nvSpPr>
          <p:spPr>
            <a:xfrm>
              <a:off x="4508900" y="2413407"/>
              <a:ext cx="2867807" cy="48863"/>
            </a:xfrm>
            <a:custGeom>
              <a:rect b="b" l="l" r="r" t="t"/>
              <a:pathLst>
                <a:path extrusionOk="0" h="737" w="43255">
                  <a:moveTo>
                    <a:pt x="0" y="0"/>
                  </a:moveTo>
                  <a:lnTo>
                    <a:pt x="0" y="737"/>
                  </a:lnTo>
                  <a:lnTo>
                    <a:pt x="43255" y="737"/>
                  </a:lnTo>
                  <a:lnTo>
                    <a:pt x="43255" y="0"/>
                  </a:ln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25"/>
            <p:cNvSpPr/>
            <p:nvPr/>
          </p:nvSpPr>
          <p:spPr>
            <a:xfrm>
              <a:off x="5811692" y="2298444"/>
              <a:ext cx="262217" cy="115031"/>
            </a:xfrm>
            <a:custGeom>
              <a:rect b="b" l="l" r="r" t="t"/>
              <a:pathLst>
                <a:path extrusionOk="0" h="1735" w="3955">
                  <a:moveTo>
                    <a:pt x="955" y="0"/>
                  </a:moveTo>
                  <a:lnTo>
                    <a:pt x="3000" y="0"/>
                  </a:lnTo>
                  <a:lnTo>
                    <a:pt x="3954" y="1734"/>
                  </a:lnTo>
                  <a:lnTo>
                    <a:pt x="0" y="1734"/>
                  </a:lnTo>
                  <a:close/>
                </a:path>
              </a:pathLst>
            </a:custGeom>
            <a:solidFill>
              <a:srgbClr val="FFDF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25"/>
            <p:cNvSpPr/>
            <p:nvPr/>
          </p:nvSpPr>
          <p:spPr>
            <a:xfrm>
              <a:off x="5826145" y="2298444"/>
              <a:ext cx="233310" cy="88643"/>
            </a:xfrm>
            <a:custGeom>
              <a:rect b="b" l="l" r="r" t="t"/>
              <a:pathLst>
                <a:path extrusionOk="0" h="1337" w="3519">
                  <a:moveTo>
                    <a:pt x="737" y="0"/>
                  </a:moveTo>
                  <a:lnTo>
                    <a:pt x="2782" y="0"/>
                  </a:lnTo>
                  <a:lnTo>
                    <a:pt x="3518" y="1336"/>
                  </a:lnTo>
                  <a:lnTo>
                    <a:pt x="1" y="1336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25"/>
            <p:cNvSpPr/>
            <p:nvPr/>
          </p:nvSpPr>
          <p:spPr>
            <a:xfrm>
              <a:off x="5837748" y="2298444"/>
              <a:ext cx="210503" cy="68024"/>
            </a:xfrm>
            <a:custGeom>
              <a:rect b="b" l="l" r="r" t="t"/>
              <a:pathLst>
                <a:path extrusionOk="0" h="1026" w="3175">
                  <a:moveTo>
                    <a:pt x="562" y="0"/>
                  </a:moveTo>
                  <a:lnTo>
                    <a:pt x="2607" y="0"/>
                  </a:lnTo>
                  <a:lnTo>
                    <a:pt x="3174" y="1025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25"/>
            <p:cNvSpPr/>
            <p:nvPr/>
          </p:nvSpPr>
          <p:spPr>
            <a:xfrm>
              <a:off x="5849682" y="2298444"/>
              <a:ext cx="186237" cy="46344"/>
            </a:xfrm>
            <a:custGeom>
              <a:rect b="b" l="l" r="r" t="t"/>
              <a:pathLst>
                <a:path extrusionOk="0" h="699" w="2809">
                  <a:moveTo>
                    <a:pt x="382" y="0"/>
                  </a:moveTo>
                  <a:lnTo>
                    <a:pt x="2427" y="0"/>
                  </a:lnTo>
                  <a:lnTo>
                    <a:pt x="2809" y="698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25"/>
            <p:cNvSpPr/>
            <p:nvPr/>
          </p:nvSpPr>
          <p:spPr>
            <a:xfrm>
              <a:off x="5590781" y="1914766"/>
              <a:ext cx="704040" cy="412983"/>
            </a:xfrm>
            <a:custGeom>
              <a:rect b="b" l="l" r="r" t="t"/>
              <a:pathLst>
                <a:path extrusionOk="0" h="6229" w="10619">
                  <a:moveTo>
                    <a:pt x="496" y="1"/>
                  </a:moveTo>
                  <a:cubicBezTo>
                    <a:pt x="224" y="1"/>
                    <a:pt x="0" y="224"/>
                    <a:pt x="0" y="497"/>
                  </a:cubicBezTo>
                  <a:lnTo>
                    <a:pt x="0" y="5733"/>
                  </a:lnTo>
                  <a:cubicBezTo>
                    <a:pt x="0" y="6005"/>
                    <a:pt x="224" y="6229"/>
                    <a:pt x="496" y="6229"/>
                  </a:cubicBezTo>
                  <a:lnTo>
                    <a:pt x="10122" y="6229"/>
                  </a:lnTo>
                  <a:cubicBezTo>
                    <a:pt x="10395" y="6229"/>
                    <a:pt x="10619" y="6005"/>
                    <a:pt x="10619" y="5733"/>
                  </a:cubicBezTo>
                  <a:lnTo>
                    <a:pt x="10619" y="497"/>
                  </a:lnTo>
                  <a:cubicBezTo>
                    <a:pt x="10619" y="224"/>
                    <a:pt x="10395" y="1"/>
                    <a:pt x="10122" y="1"/>
                  </a:cubicBez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25"/>
            <p:cNvSpPr/>
            <p:nvPr/>
          </p:nvSpPr>
          <p:spPr>
            <a:xfrm>
              <a:off x="5612461" y="1933927"/>
              <a:ext cx="660348" cy="335279"/>
            </a:xfrm>
            <a:custGeom>
              <a:rect b="b" l="l" r="r" t="t"/>
              <a:pathLst>
                <a:path extrusionOk="0" h="5057" w="9960">
                  <a:moveTo>
                    <a:pt x="0" y="1"/>
                  </a:moveTo>
                  <a:lnTo>
                    <a:pt x="0" y="5056"/>
                  </a:lnTo>
                  <a:lnTo>
                    <a:pt x="9959" y="5056"/>
                  </a:lnTo>
                  <a:lnTo>
                    <a:pt x="9959" y="1"/>
                  </a:ln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25"/>
            <p:cNvSpPr/>
            <p:nvPr/>
          </p:nvSpPr>
          <p:spPr>
            <a:xfrm>
              <a:off x="6001906" y="1967541"/>
              <a:ext cx="41968" cy="8752"/>
            </a:xfrm>
            <a:custGeom>
              <a:rect b="b" l="l" r="r" t="t"/>
              <a:pathLst>
                <a:path extrusionOk="0" h="132" w="633">
                  <a:moveTo>
                    <a:pt x="0" y="1"/>
                  </a:moveTo>
                  <a:lnTo>
                    <a:pt x="0" y="132"/>
                  </a:lnTo>
                  <a:lnTo>
                    <a:pt x="633" y="132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5"/>
            <p:cNvSpPr/>
            <p:nvPr/>
          </p:nvSpPr>
          <p:spPr>
            <a:xfrm>
              <a:off x="6058261" y="1967541"/>
              <a:ext cx="42034" cy="8752"/>
            </a:xfrm>
            <a:custGeom>
              <a:rect b="b" l="l" r="r" t="t"/>
              <a:pathLst>
                <a:path extrusionOk="0" h="132" w="634">
                  <a:moveTo>
                    <a:pt x="1" y="1"/>
                  </a:moveTo>
                  <a:lnTo>
                    <a:pt x="1" y="132"/>
                  </a:lnTo>
                  <a:lnTo>
                    <a:pt x="634" y="13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25"/>
            <p:cNvSpPr/>
            <p:nvPr/>
          </p:nvSpPr>
          <p:spPr>
            <a:xfrm>
              <a:off x="6114682" y="1967541"/>
              <a:ext cx="42034" cy="8752"/>
            </a:xfrm>
            <a:custGeom>
              <a:rect b="b" l="l" r="r" t="t"/>
              <a:pathLst>
                <a:path extrusionOk="0" h="132" w="634">
                  <a:moveTo>
                    <a:pt x="1" y="1"/>
                  </a:moveTo>
                  <a:lnTo>
                    <a:pt x="1" y="132"/>
                  </a:lnTo>
                  <a:lnTo>
                    <a:pt x="633" y="132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25"/>
            <p:cNvSpPr/>
            <p:nvPr/>
          </p:nvSpPr>
          <p:spPr>
            <a:xfrm>
              <a:off x="6171104" y="1967541"/>
              <a:ext cx="42034" cy="8752"/>
            </a:xfrm>
            <a:custGeom>
              <a:rect b="b" l="l" r="r" t="t"/>
              <a:pathLst>
                <a:path extrusionOk="0" h="132" w="634">
                  <a:moveTo>
                    <a:pt x="1" y="1"/>
                  </a:moveTo>
                  <a:lnTo>
                    <a:pt x="1" y="132"/>
                  </a:lnTo>
                  <a:lnTo>
                    <a:pt x="633" y="132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5"/>
            <p:cNvSpPr/>
            <p:nvPr/>
          </p:nvSpPr>
          <p:spPr>
            <a:xfrm>
              <a:off x="5672462" y="1967541"/>
              <a:ext cx="228271" cy="39117"/>
            </a:xfrm>
            <a:custGeom>
              <a:rect b="b" l="l" r="r" t="t"/>
              <a:pathLst>
                <a:path extrusionOk="0" h="590" w="3443">
                  <a:moveTo>
                    <a:pt x="1" y="1"/>
                  </a:moveTo>
                  <a:lnTo>
                    <a:pt x="1" y="590"/>
                  </a:lnTo>
                  <a:lnTo>
                    <a:pt x="3442" y="590"/>
                  </a:lnTo>
                  <a:lnTo>
                    <a:pt x="3442" y="1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25"/>
            <p:cNvSpPr/>
            <p:nvPr/>
          </p:nvSpPr>
          <p:spPr>
            <a:xfrm>
              <a:off x="6203657" y="2133887"/>
              <a:ext cx="11271" cy="11271"/>
            </a:xfrm>
            <a:custGeom>
              <a:rect b="b" l="l" r="r" t="t"/>
              <a:pathLst>
                <a:path extrusionOk="0" h="170" w="170">
                  <a:moveTo>
                    <a:pt x="71" y="170"/>
                  </a:moveTo>
                  <a:cubicBezTo>
                    <a:pt x="137" y="170"/>
                    <a:pt x="169" y="93"/>
                    <a:pt x="126" y="44"/>
                  </a:cubicBezTo>
                  <a:cubicBezTo>
                    <a:pt x="77" y="1"/>
                    <a:pt x="0" y="33"/>
                    <a:pt x="0" y="99"/>
                  </a:cubicBezTo>
                  <a:cubicBezTo>
                    <a:pt x="0" y="137"/>
                    <a:pt x="33" y="170"/>
                    <a:pt x="71" y="170"/>
                  </a:cubicBez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25"/>
            <p:cNvSpPr/>
            <p:nvPr/>
          </p:nvSpPr>
          <p:spPr>
            <a:xfrm>
              <a:off x="6177269" y="2133887"/>
              <a:ext cx="11603" cy="11271"/>
            </a:xfrm>
            <a:custGeom>
              <a:rect b="b" l="l" r="r" t="t"/>
              <a:pathLst>
                <a:path extrusionOk="0" h="170" w="175">
                  <a:moveTo>
                    <a:pt x="77" y="170"/>
                  </a:moveTo>
                  <a:cubicBezTo>
                    <a:pt x="142" y="170"/>
                    <a:pt x="175" y="93"/>
                    <a:pt x="126" y="44"/>
                  </a:cubicBezTo>
                  <a:cubicBezTo>
                    <a:pt x="82" y="1"/>
                    <a:pt x="0" y="33"/>
                    <a:pt x="0" y="99"/>
                  </a:cubicBezTo>
                  <a:cubicBezTo>
                    <a:pt x="0" y="137"/>
                    <a:pt x="33" y="170"/>
                    <a:pt x="77" y="170"/>
                  </a:cubicBez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5"/>
            <p:cNvSpPr/>
            <p:nvPr/>
          </p:nvSpPr>
          <p:spPr>
            <a:xfrm>
              <a:off x="6151214" y="2133887"/>
              <a:ext cx="11669" cy="11271"/>
            </a:xfrm>
            <a:custGeom>
              <a:rect b="b" l="l" r="r" t="t"/>
              <a:pathLst>
                <a:path extrusionOk="0" h="170" w="176">
                  <a:moveTo>
                    <a:pt x="77" y="170"/>
                  </a:moveTo>
                  <a:cubicBezTo>
                    <a:pt x="142" y="170"/>
                    <a:pt x="175" y="93"/>
                    <a:pt x="126" y="44"/>
                  </a:cubicBezTo>
                  <a:cubicBezTo>
                    <a:pt x="82" y="1"/>
                    <a:pt x="1" y="33"/>
                    <a:pt x="1" y="99"/>
                  </a:cubicBezTo>
                  <a:cubicBezTo>
                    <a:pt x="1" y="137"/>
                    <a:pt x="33" y="170"/>
                    <a:pt x="77" y="170"/>
                  </a:cubicBez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25"/>
            <p:cNvSpPr/>
            <p:nvPr/>
          </p:nvSpPr>
          <p:spPr>
            <a:xfrm>
              <a:off x="6125556" y="2133887"/>
              <a:ext cx="11271" cy="11271"/>
            </a:xfrm>
            <a:custGeom>
              <a:rect b="b" l="l" r="r" t="t"/>
              <a:pathLst>
                <a:path extrusionOk="0" h="170" w="170">
                  <a:moveTo>
                    <a:pt x="71" y="170"/>
                  </a:moveTo>
                  <a:cubicBezTo>
                    <a:pt x="137" y="170"/>
                    <a:pt x="169" y="93"/>
                    <a:pt x="126" y="44"/>
                  </a:cubicBezTo>
                  <a:cubicBezTo>
                    <a:pt x="77" y="1"/>
                    <a:pt x="0" y="33"/>
                    <a:pt x="0" y="99"/>
                  </a:cubicBezTo>
                  <a:cubicBezTo>
                    <a:pt x="0" y="137"/>
                    <a:pt x="33" y="170"/>
                    <a:pt x="71" y="170"/>
                  </a:cubicBez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25"/>
            <p:cNvSpPr/>
            <p:nvPr/>
          </p:nvSpPr>
          <p:spPr>
            <a:xfrm>
              <a:off x="6099500" y="2133887"/>
              <a:ext cx="11669" cy="11271"/>
            </a:xfrm>
            <a:custGeom>
              <a:rect b="b" l="l" r="r" t="t"/>
              <a:pathLst>
                <a:path extrusionOk="0" h="170" w="176">
                  <a:moveTo>
                    <a:pt x="77" y="170"/>
                  </a:moveTo>
                  <a:cubicBezTo>
                    <a:pt x="143" y="170"/>
                    <a:pt x="175" y="93"/>
                    <a:pt x="126" y="44"/>
                  </a:cubicBezTo>
                  <a:cubicBezTo>
                    <a:pt x="83" y="1"/>
                    <a:pt x="1" y="33"/>
                    <a:pt x="1" y="99"/>
                  </a:cubicBezTo>
                  <a:cubicBezTo>
                    <a:pt x="1" y="137"/>
                    <a:pt x="33" y="170"/>
                    <a:pt x="77" y="170"/>
                  </a:cubicBez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25"/>
            <p:cNvSpPr/>
            <p:nvPr/>
          </p:nvSpPr>
          <p:spPr>
            <a:xfrm>
              <a:off x="5672462" y="2152319"/>
              <a:ext cx="540676" cy="9149"/>
            </a:xfrm>
            <a:custGeom>
              <a:rect b="b" l="l" r="r" t="t"/>
              <a:pathLst>
                <a:path extrusionOk="0" h="138" w="8155">
                  <a:moveTo>
                    <a:pt x="1" y="1"/>
                  </a:moveTo>
                  <a:lnTo>
                    <a:pt x="1" y="137"/>
                  </a:lnTo>
                  <a:lnTo>
                    <a:pt x="8154" y="137"/>
                  </a:lnTo>
                  <a:lnTo>
                    <a:pt x="8154" y="1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25"/>
            <p:cNvSpPr/>
            <p:nvPr/>
          </p:nvSpPr>
          <p:spPr>
            <a:xfrm>
              <a:off x="5672462" y="2176916"/>
              <a:ext cx="163894" cy="65902"/>
            </a:xfrm>
            <a:custGeom>
              <a:rect b="b" l="l" r="r" t="t"/>
              <a:pathLst>
                <a:path extrusionOk="0" h="994" w="2472">
                  <a:moveTo>
                    <a:pt x="1" y="1"/>
                  </a:moveTo>
                  <a:lnTo>
                    <a:pt x="1" y="993"/>
                  </a:lnTo>
                  <a:lnTo>
                    <a:pt x="2471" y="993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25"/>
            <p:cNvSpPr/>
            <p:nvPr/>
          </p:nvSpPr>
          <p:spPr>
            <a:xfrm>
              <a:off x="5860887" y="2176916"/>
              <a:ext cx="163827" cy="65902"/>
            </a:xfrm>
            <a:custGeom>
              <a:rect b="b" l="l" r="r" t="t"/>
              <a:pathLst>
                <a:path extrusionOk="0" h="994" w="2471">
                  <a:moveTo>
                    <a:pt x="0" y="1"/>
                  </a:moveTo>
                  <a:lnTo>
                    <a:pt x="0" y="993"/>
                  </a:lnTo>
                  <a:lnTo>
                    <a:pt x="2471" y="993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25"/>
            <p:cNvSpPr/>
            <p:nvPr/>
          </p:nvSpPr>
          <p:spPr>
            <a:xfrm>
              <a:off x="6049244" y="2176916"/>
              <a:ext cx="163894" cy="65902"/>
            </a:xfrm>
            <a:custGeom>
              <a:rect b="b" l="l" r="r" t="t"/>
              <a:pathLst>
                <a:path extrusionOk="0" h="994" w="2472">
                  <a:moveTo>
                    <a:pt x="1" y="1"/>
                  </a:moveTo>
                  <a:lnTo>
                    <a:pt x="1" y="993"/>
                  </a:lnTo>
                  <a:lnTo>
                    <a:pt x="2471" y="993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25"/>
            <p:cNvSpPr/>
            <p:nvPr/>
          </p:nvSpPr>
          <p:spPr>
            <a:xfrm>
              <a:off x="5672462" y="2020382"/>
              <a:ext cx="540676" cy="107804"/>
            </a:xfrm>
            <a:custGeom>
              <a:rect b="b" l="l" r="r" t="t"/>
              <a:pathLst>
                <a:path extrusionOk="0" h="1626" w="8155">
                  <a:moveTo>
                    <a:pt x="1" y="0"/>
                  </a:moveTo>
                  <a:lnTo>
                    <a:pt x="1" y="1625"/>
                  </a:lnTo>
                  <a:lnTo>
                    <a:pt x="8154" y="1625"/>
                  </a:lnTo>
                  <a:lnTo>
                    <a:pt x="8154" y="0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25"/>
            <p:cNvSpPr/>
            <p:nvPr/>
          </p:nvSpPr>
          <p:spPr>
            <a:xfrm>
              <a:off x="5811692" y="2020382"/>
              <a:ext cx="83936" cy="107804"/>
            </a:xfrm>
            <a:custGeom>
              <a:rect b="b" l="l" r="r" t="t"/>
              <a:pathLst>
                <a:path extrusionOk="0" h="1626" w="1266">
                  <a:moveTo>
                    <a:pt x="0" y="0"/>
                  </a:moveTo>
                  <a:lnTo>
                    <a:pt x="524" y="0"/>
                  </a:lnTo>
                  <a:lnTo>
                    <a:pt x="1266" y="1625"/>
                  </a:lnTo>
                  <a:lnTo>
                    <a:pt x="742" y="1625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25"/>
            <p:cNvSpPr/>
            <p:nvPr/>
          </p:nvSpPr>
          <p:spPr>
            <a:xfrm>
              <a:off x="5829063" y="2020382"/>
              <a:ext cx="83936" cy="107804"/>
            </a:xfrm>
            <a:custGeom>
              <a:rect b="b" l="l" r="r" t="t"/>
              <a:pathLst>
                <a:path extrusionOk="0" h="1626" w="1266">
                  <a:moveTo>
                    <a:pt x="0" y="0"/>
                  </a:moveTo>
                  <a:lnTo>
                    <a:pt x="524" y="0"/>
                  </a:lnTo>
                  <a:lnTo>
                    <a:pt x="1266" y="1625"/>
                  </a:lnTo>
                  <a:lnTo>
                    <a:pt x="742" y="1625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25"/>
            <p:cNvSpPr/>
            <p:nvPr/>
          </p:nvSpPr>
          <p:spPr>
            <a:xfrm>
              <a:off x="5852533" y="2020382"/>
              <a:ext cx="83936" cy="107804"/>
            </a:xfrm>
            <a:custGeom>
              <a:rect b="b" l="l" r="r" t="t"/>
              <a:pathLst>
                <a:path extrusionOk="0" h="1626" w="1266">
                  <a:moveTo>
                    <a:pt x="1" y="0"/>
                  </a:moveTo>
                  <a:lnTo>
                    <a:pt x="524" y="0"/>
                  </a:lnTo>
                  <a:lnTo>
                    <a:pt x="1266" y="1625"/>
                  </a:lnTo>
                  <a:lnTo>
                    <a:pt x="748" y="1625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25"/>
            <p:cNvSpPr/>
            <p:nvPr/>
          </p:nvSpPr>
          <p:spPr>
            <a:xfrm>
              <a:off x="5884357" y="2020382"/>
              <a:ext cx="83936" cy="107804"/>
            </a:xfrm>
            <a:custGeom>
              <a:rect b="b" l="l" r="r" t="t"/>
              <a:pathLst>
                <a:path extrusionOk="0" h="1626" w="1266">
                  <a:moveTo>
                    <a:pt x="1" y="0"/>
                  </a:moveTo>
                  <a:lnTo>
                    <a:pt x="524" y="0"/>
                  </a:lnTo>
                  <a:lnTo>
                    <a:pt x="1266" y="1625"/>
                  </a:lnTo>
                  <a:lnTo>
                    <a:pt x="742" y="1625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25"/>
            <p:cNvSpPr/>
            <p:nvPr/>
          </p:nvSpPr>
          <p:spPr>
            <a:xfrm>
              <a:off x="5901727" y="2020382"/>
              <a:ext cx="83936" cy="107804"/>
            </a:xfrm>
            <a:custGeom>
              <a:rect b="b" l="l" r="r" t="t"/>
              <a:pathLst>
                <a:path extrusionOk="0" h="1626" w="1266">
                  <a:moveTo>
                    <a:pt x="0" y="0"/>
                  </a:moveTo>
                  <a:lnTo>
                    <a:pt x="524" y="0"/>
                  </a:lnTo>
                  <a:lnTo>
                    <a:pt x="1266" y="1625"/>
                  </a:lnTo>
                  <a:lnTo>
                    <a:pt x="742" y="1625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25"/>
            <p:cNvSpPr/>
            <p:nvPr/>
          </p:nvSpPr>
          <p:spPr>
            <a:xfrm>
              <a:off x="5925197" y="2020382"/>
              <a:ext cx="84002" cy="107804"/>
            </a:xfrm>
            <a:custGeom>
              <a:rect b="b" l="l" r="r" t="t"/>
              <a:pathLst>
                <a:path extrusionOk="0" h="1626" w="1267">
                  <a:moveTo>
                    <a:pt x="1" y="0"/>
                  </a:moveTo>
                  <a:lnTo>
                    <a:pt x="519" y="0"/>
                  </a:lnTo>
                  <a:lnTo>
                    <a:pt x="1266" y="1625"/>
                  </a:lnTo>
                  <a:lnTo>
                    <a:pt x="743" y="1625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25"/>
            <p:cNvSpPr/>
            <p:nvPr/>
          </p:nvSpPr>
          <p:spPr>
            <a:xfrm>
              <a:off x="5949065" y="2020382"/>
              <a:ext cx="84334" cy="107804"/>
            </a:xfrm>
            <a:custGeom>
              <a:rect b="b" l="l" r="r" t="t"/>
              <a:pathLst>
                <a:path extrusionOk="0" h="1626" w="1272">
                  <a:moveTo>
                    <a:pt x="1" y="0"/>
                  </a:moveTo>
                  <a:lnTo>
                    <a:pt x="524" y="0"/>
                  </a:lnTo>
                  <a:lnTo>
                    <a:pt x="1272" y="1625"/>
                  </a:lnTo>
                  <a:lnTo>
                    <a:pt x="748" y="1625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25"/>
            <p:cNvSpPr/>
            <p:nvPr/>
          </p:nvSpPr>
          <p:spPr>
            <a:xfrm>
              <a:off x="5976580" y="2020382"/>
              <a:ext cx="83936" cy="107804"/>
            </a:xfrm>
            <a:custGeom>
              <a:rect b="b" l="l" r="r" t="t"/>
              <a:pathLst>
                <a:path extrusionOk="0" h="1626" w="1266">
                  <a:moveTo>
                    <a:pt x="0" y="0"/>
                  </a:moveTo>
                  <a:lnTo>
                    <a:pt x="524" y="0"/>
                  </a:lnTo>
                  <a:lnTo>
                    <a:pt x="1266" y="1625"/>
                  </a:lnTo>
                  <a:lnTo>
                    <a:pt x="742" y="1625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25"/>
            <p:cNvSpPr/>
            <p:nvPr/>
          </p:nvSpPr>
          <p:spPr>
            <a:xfrm>
              <a:off x="5672462" y="2067389"/>
              <a:ext cx="27912" cy="60797"/>
            </a:xfrm>
            <a:custGeom>
              <a:rect b="b" l="l" r="r" t="t"/>
              <a:pathLst>
                <a:path extrusionOk="0" h="917" w="421">
                  <a:moveTo>
                    <a:pt x="1" y="0"/>
                  </a:moveTo>
                  <a:lnTo>
                    <a:pt x="421" y="916"/>
                  </a:lnTo>
                  <a:lnTo>
                    <a:pt x="1" y="916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25"/>
            <p:cNvSpPr/>
            <p:nvPr/>
          </p:nvSpPr>
          <p:spPr>
            <a:xfrm>
              <a:off x="5672462" y="2029399"/>
              <a:ext cx="45283" cy="98787"/>
            </a:xfrm>
            <a:custGeom>
              <a:rect b="b" l="l" r="r" t="t"/>
              <a:pathLst>
                <a:path extrusionOk="0" h="1490" w="683">
                  <a:moveTo>
                    <a:pt x="1" y="0"/>
                  </a:moveTo>
                  <a:lnTo>
                    <a:pt x="682" y="1489"/>
                  </a:lnTo>
                  <a:lnTo>
                    <a:pt x="159" y="1489"/>
                  </a:lnTo>
                  <a:lnTo>
                    <a:pt x="1" y="1146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5"/>
            <p:cNvSpPr/>
            <p:nvPr/>
          </p:nvSpPr>
          <p:spPr>
            <a:xfrm>
              <a:off x="5672462" y="2020382"/>
              <a:ext cx="68753" cy="107804"/>
            </a:xfrm>
            <a:custGeom>
              <a:rect b="b" l="l" r="r" t="t"/>
              <a:pathLst>
                <a:path extrusionOk="0" h="1626" w="1037">
                  <a:moveTo>
                    <a:pt x="1" y="0"/>
                  </a:moveTo>
                  <a:lnTo>
                    <a:pt x="295" y="0"/>
                  </a:lnTo>
                  <a:lnTo>
                    <a:pt x="1037" y="1625"/>
                  </a:lnTo>
                  <a:lnTo>
                    <a:pt x="513" y="1625"/>
                  </a:lnTo>
                  <a:lnTo>
                    <a:pt x="1" y="502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25"/>
            <p:cNvSpPr/>
            <p:nvPr/>
          </p:nvSpPr>
          <p:spPr>
            <a:xfrm>
              <a:off x="5689104" y="2020382"/>
              <a:ext cx="83936" cy="107804"/>
            </a:xfrm>
            <a:custGeom>
              <a:rect b="b" l="l" r="r" t="t"/>
              <a:pathLst>
                <a:path extrusionOk="0" h="1626" w="1266">
                  <a:moveTo>
                    <a:pt x="1" y="0"/>
                  </a:moveTo>
                  <a:lnTo>
                    <a:pt x="524" y="0"/>
                  </a:lnTo>
                  <a:lnTo>
                    <a:pt x="1266" y="1625"/>
                  </a:lnTo>
                  <a:lnTo>
                    <a:pt x="742" y="1625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25"/>
            <p:cNvSpPr/>
            <p:nvPr/>
          </p:nvSpPr>
          <p:spPr>
            <a:xfrm>
              <a:off x="5706474" y="2020382"/>
              <a:ext cx="83936" cy="107804"/>
            </a:xfrm>
            <a:custGeom>
              <a:rect b="b" l="l" r="r" t="t"/>
              <a:pathLst>
                <a:path extrusionOk="0" h="1626" w="1266">
                  <a:moveTo>
                    <a:pt x="0" y="0"/>
                  </a:moveTo>
                  <a:lnTo>
                    <a:pt x="524" y="0"/>
                  </a:lnTo>
                  <a:lnTo>
                    <a:pt x="1266" y="1625"/>
                  </a:lnTo>
                  <a:lnTo>
                    <a:pt x="742" y="1625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25"/>
            <p:cNvSpPr/>
            <p:nvPr/>
          </p:nvSpPr>
          <p:spPr>
            <a:xfrm>
              <a:off x="5729944" y="2020382"/>
              <a:ext cx="84002" cy="107804"/>
            </a:xfrm>
            <a:custGeom>
              <a:rect b="b" l="l" r="r" t="t"/>
              <a:pathLst>
                <a:path extrusionOk="0" h="1626" w="1267">
                  <a:moveTo>
                    <a:pt x="1" y="0"/>
                  </a:moveTo>
                  <a:lnTo>
                    <a:pt x="519" y="0"/>
                  </a:lnTo>
                  <a:lnTo>
                    <a:pt x="1266" y="1625"/>
                  </a:lnTo>
                  <a:lnTo>
                    <a:pt x="743" y="1625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25"/>
            <p:cNvSpPr/>
            <p:nvPr/>
          </p:nvSpPr>
          <p:spPr>
            <a:xfrm>
              <a:off x="5753812" y="2020382"/>
              <a:ext cx="84002" cy="107804"/>
            </a:xfrm>
            <a:custGeom>
              <a:rect b="b" l="l" r="r" t="t"/>
              <a:pathLst>
                <a:path extrusionOk="0" h="1626" w="1267">
                  <a:moveTo>
                    <a:pt x="1" y="0"/>
                  </a:moveTo>
                  <a:lnTo>
                    <a:pt x="524" y="0"/>
                  </a:lnTo>
                  <a:lnTo>
                    <a:pt x="1266" y="1625"/>
                  </a:lnTo>
                  <a:lnTo>
                    <a:pt x="748" y="1625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5"/>
            <p:cNvSpPr/>
            <p:nvPr/>
          </p:nvSpPr>
          <p:spPr>
            <a:xfrm>
              <a:off x="5781327" y="2020382"/>
              <a:ext cx="83936" cy="107804"/>
            </a:xfrm>
            <a:custGeom>
              <a:rect b="b" l="l" r="r" t="t"/>
              <a:pathLst>
                <a:path extrusionOk="0" h="1626" w="1266">
                  <a:moveTo>
                    <a:pt x="0" y="0"/>
                  </a:moveTo>
                  <a:lnTo>
                    <a:pt x="524" y="0"/>
                  </a:lnTo>
                  <a:lnTo>
                    <a:pt x="1266" y="1625"/>
                  </a:lnTo>
                  <a:lnTo>
                    <a:pt x="742" y="1625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5"/>
            <p:cNvSpPr/>
            <p:nvPr/>
          </p:nvSpPr>
          <p:spPr>
            <a:xfrm>
              <a:off x="6189203" y="2020382"/>
              <a:ext cx="23934" cy="52443"/>
            </a:xfrm>
            <a:custGeom>
              <a:rect b="b" l="l" r="r" t="t"/>
              <a:pathLst>
                <a:path extrusionOk="0" h="791" w="361">
                  <a:moveTo>
                    <a:pt x="0" y="0"/>
                  </a:moveTo>
                  <a:lnTo>
                    <a:pt x="360" y="0"/>
                  </a:lnTo>
                  <a:lnTo>
                    <a:pt x="360" y="791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25"/>
            <p:cNvSpPr/>
            <p:nvPr/>
          </p:nvSpPr>
          <p:spPr>
            <a:xfrm>
              <a:off x="6206574" y="2020382"/>
              <a:ext cx="6564" cy="14520"/>
            </a:xfrm>
            <a:custGeom>
              <a:rect b="b" l="l" r="r" t="t"/>
              <a:pathLst>
                <a:path extrusionOk="0" h="219" w="99">
                  <a:moveTo>
                    <a:pt x="0" y="0"/>
                  </a:moveTo>
                  <a:lnTo>
                    <a:pt x="98" y="0"/>
                  </a:lnTo>
                  <a:lnTo>
                    <a:pt x="98" y="218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25"/>
            <p:cNvSpPr/>
            <p:nvPr/>
          </p:nvSpPr>
          <p:spPr>
            <a:xfrm>
              <a:off x="5993553" y="2020382"/>
              <a:ext cx="84334" cy="107804"/>
            </a:xfrm>
            <a:custGeom>
              <a:rect b="b" l="l" r="r" t="t"/>
              <a:pathLst>
                <a:path extrusionOk="0" h="1626" w="1272">
                  <a:moveTo>
                    <a:pt x="1" y="0"/>
                  </a:moveTo>
                  <a:lnTo>
                    <a:pt x="524" y="0"/>
                  </a:lnTo>
                  <a:lnTo>
                    <a:pt x="1271" y="1625"/>
                  </a:lnTo>
                  <a:lnTo>
                    <a:pt x="748" y="1625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5"/>
            <p:cNvSpPr/>
            <p:nvPr/>
          </p:nvSpPr>
          <p:spPr>
            <a:xfrm>
              <a:off x="6010923" y="2020382"/>
              <a:ext cx="83936" cy="107804"/>
            </a:xfrm>
            <a:custGeom>
              <a:rect b="b" l="l" r="r" t="t"/>
              <a:pathLst>
                <a:path extrusionOk="0" h="1626" w="1266">
                  <a:moveTo>
                    <a:pt x="1" y="0"/>
                  </a:moveTo>
                  <a:lnTo>
                    <a:pt x="524" y="0"/>
                  </a:lnTo>
                  <a:lnTo>
                    <a:pt x="1266" y="1625"/>
                  </a:lnTo>
                  <a:lnTo>
                    <a:pt x="748" y="1625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5"/>
            <p:cNvSpPr/>
            <p:nvPr/>
          </p:nvSpPr>
          <p:spPr>
            <a:xfrm>
              <a:off x="6034791" y="2020382"/>
              <a:ext cx="83936" cy="107804"/>
            </a:xfrm>
            <a:custGeom>
              <a:rect b="b" l="l" r="r" t="t"/>
              <a:pathLst>
                <a:path extrusionOk="0" h="1626" w="1266">
                  <a:moveTo>
                    <a:pt x="0" y="0"/>
                  </a:moveTo>
                  <a:lnTo>
                    <a:pt x="524" y="0"/>
                  </a:lnTo>
                  <a:lnTo>
                    <a:pt x="1266" y="1625"/>
                  </a:lnTo>
                  <a:lnTo>
                    <a:pt x="742" y="1625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5"/>
            <p:cNvSpPr/>
            <p:nvPr/>
          </p:nvSpPr>
          <p:spPr>
            <a:xfrm>
              <a:off x="6066615" y="2020382"/>
              <a:ext cx="83936" cy="107804"/>
            </a:xfrm>
            <a:custGeom>
              <a:rect b="b" l="l" r="r" t="t"/>
              <a:pathLst>
                <a:path extrusionOk="0" h="1626" w="1266">
                  <a:moveTo>
                    <a:pt x="0" y="0"/>
                  </a:moveTo>
                  <a:lnTo>
                    <a:pt x="519" y="0"/>
                  </a:lnTo>
                  <a:lnTo>
                    <a:pt x="1266" y="1625"/>
                  </a:lnTo>
                  <a:lnTo>
                    <a:pt x="742" y="1625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5"/>
            <p:cNvSpPr/>
            <p:nvPr/>
          </p:nvSpPr>
          <p:spPr>
            <a:xfrm>
              <a:off x="6083588" y="2020382"/>
              <a:ext cx="84334" cy="107804"/>
            </a:xfrm>
            <a:custGeom>
              <a:rect b="b" l="l" r="r" t="t"/>
              <a:pathLst>
                <a:path extrusionOk="0" h="1626" w="1272">
                  <a:moveTo>
                    <a:pt x="1" y="0"/>
                  </a:moveTo>
                  <a:lnTo>
                    <a:pt x="524" y="0"/>
                  </a:lnTo>
                  <a:lnTo>
                    <a:pt x="1271" y="1625"/>
                  </a:lnTo>
                  <a:lnTo>
                    <a:pt x="748" y="1625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5"/>
            <p:cNvSpPr/>
            <p:nvPr/>
          </p:nvSpPr>
          <p:spPr>
            <a:xfrm>
              <a:off x="6107124" y="2020382"/>
              <a:ext cx="83936" cy="107804"/>
            </a:xfrm>
            <a:custGeom>
              <a:rect b="b" l="l" r="r" t="t"/>
              <a:pathLst>
                <a:path extrusionOk="0" h="1626" w="1266">
                  <a:moveTo>
                    <a:pt x="0" y="0"/>
                  </a:moveTo>
                  <a:lnTo>
                    <a:pt x="524" y="0"/>
                  </a:lnTo>
                  <a:lnTo>
                    <a:pt x="1266" y="1625"/>
                  </a:lnTo>
                  <a:lnTo>
                    <a:pt x="742" y="1625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5"/>
            <p:cNvSpPr/>
            <p:nvPr/>
          </p:nvSpPr>
          <p:spPr>
            <a:xfrm>
              <a:off x="6131324" y="2020382"/>
              <a:ext cx="81814" cy="107804"/>
            </a:xfrm>
            <a:custGeom>
              <a:rect b="b" l="l" r="r" t="t"/>
              <a:pathLst>
                <a:path extrusionOk="0" h="1626" w="1234">
                  <a:moveTo>
                    <a:pt x="1" y="0"/>
                  </a:moveTo>
                  <a:lnTo>
                    <a:pt x="524" y="0"/>
                  </a:lnTo>
                  <a:lnTo>
                    <a:pt x="1233" y="1549"/>
                  </a:lnTo>
                  <a:lnTo>
                    <a:pt x="1233" y="1625"/>
                  </a:lnTo>
                  <a:lnTo>
                    <a:pt x="742" y="1625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5"/>
            <p:cNvSpPr/>
            <p:nvPr/>
          </p:nvSpPr>
          <p:spPr>
            <a:xfrm>
              <a:off x="6158440" y="2020382"/>
              <a:ext cx="54697" cy="107804"/>
            </a:xfrm>
            <a:custGeom>
              <a:rect b="b" l="l" r="r" t="t"/>
              <a:pathLst>
                <a:path extrusionOk="0" h="1626" w="825">
                  <a:moveTo>
                    <a:pt x="1" y="0"/>
                  </a:moveTo>
                  <a:lnTo>
                    <a:pt x="524" y="0"/>
                  </a:lnTo>
                  <a:lnTo>
                    <a:pt x="824" y="649"/>
                  </a:lnTo>
                  <a:lnTo>
                    <a:pt x="824" y="1625"/>
                  </a:lnTo>
                  <a:lnTo>
                    <a:pt x="748" y="1625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5"/>
            <p:cNvSpPr/>
            <p:nvPr/>
          </p:nvSpPr>
          <p:spPr>
            <a:xfrm>
              <a:off x="6250663" y="2293007"/>
              <a:ext cx="10210" cy="10144"/>
            </a:xfrm>
            <a:custGeom>
              <a:rect b="b" l="l" r="r" t="t"/>
              <a:pathLst>
                <a:path extrusionOk="0" h="153" w="154">
                  <a:moveTo>
                    <a:pt x="66" y="153"/>
                  </a:moveTo>
                  <a:cubicBezTo>
                    <a:pt x="120" y="153"/>
                    <a:pt x="153" y="82"/>
                    <a:pt x="109" y="44"/>
                  </a:cubicBezTo>
                  <a:cubicBezTo>
                    <a:pt x="71" y="0"/>
                    <a:pt x="0" y="33"/>
                    <a:pt x="0" y="88"/>
                  </a:cubicBezTo>
                  <a:cubicBezTo>
                    <a:pt x="0" y="120"/>
                    <a:pt x="28" y="153"/>
                    <a:pt x="66" y="153"/>
                  </a:cubicBez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25"/>
            <p:cNvSpPr/>
            <p:nvPr/>
          </p:nvSpPr>
          <p:spPr>
            <a:xfrm>
              <a:off x="6234022" y="2293007"/>
              <a:ext cx="10210" cy="10144"/>
            </a:xfrm>
            <a:custGeom>
              <a:rect b="b" l="l" r="r" t="t"/>
              <a:pathLst>
                <a:path extrusionOk="0" h="153" w="154">
                  <a:moveTo>
                    <a:pt x="66" y="153"/>
                  </a:moveTo>
                  <a:cubicBezTo>
                    <a:pt x="121" y="153"/>
                    <a:pt x="153" y="82"/>
                    <a:pt x="110" y="44"/>
                  </a:cubicBezTo>
                  <a:cubicBezTo>
                    <a:pt x="71" y="0"/>
                    <a:pt x="1" y="33"/>
                    <a:pt x="1" y="88"/>
                  </a:cubicBezTo>
                  <a:cubicBezTo>
                    <a:pt x="1" y="120"/>
                    <a:pt x="33" y="153"/>
                    <a:pt x="66" y="153"/>
                  </a:cubicBez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5"/>
            <p:cNvSpPr/>
            <p:nvPr/>
          </p:nvSpPr>
          <p:spPr>
            <a:xfrm>
              <a:off x="6217779" y="2293007"/>
              <a:ext cx="9812" cy="10144"/>
            </a:xfrm>
            <a:custGeom>
              <a:rect b="b" l="l" r="r" t="t"/>
              <a:pathLst>
                <a:path extrusionOk="0" h="153" w="148">
                  <a:moveTo>
                    <a:pt x="66" y="153"/>
                  </a:moveTo>
                  <a:cubicBezTo>
                    <a:pt x="120" y="153"/>
                    <a:pt x="147" y="82"/>
                    <a:pt x="109" y="44"/>
                  </a:cubicBezTo>
                  <a:cubicBezTo>
                    <a:pt x="66" y="0"/>
                    <a:pt x="0" y="33"/>
                    <a:pt x="0" y="88"/>
                  </a:cubicBezTo>
                  <a:cubicBezTo>
                    <a:pt x="0" y="120"/>
                    <a:pt x="27" y="153"/>
                    <a:pt x="66" y="153"/>
                  </a:cubicBez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5"/>
            <p:cNvSpPr/>
            <p:nvPr/>
          </p:nvSpPr>
          <p:spPr>
            <a:xfrm>
              <a:off x="6452414" y="1533675"/>
              <a:ext cx="924288" cy="813236"/>
            </a:xfrm>
            <a:custGeom>
              <a:rect b="b" l="l" r="r" t="t"/>
              <a:pathLst>
                <a:path extrusionOk="0" h="12266" w="13941">
                  <a:moveTo>
                    <a:pt x="1" y="0"/>
                  </a:moveTo>
                  <a:lnTo>
                    <a:pt x="1" y="12266"/>
                  </a:lnTo>
                  <a:lnTo>
                    <a:pt x="13941" y="12266"/>
                  </a:lnTo>
                  <a:lnTo>
                    <a:pt x="13941" y="0"/>
                  </a:lnTo>
                  <a:close/>
                </a:path>
              </a:pathLst>
            </a:custGeom>
            <a:solidFill>
              <a:srgbClr val="FBA7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5"/>
            <p:cNvSpPr/>
            <p:nvPr/>
          </p:nvSpPr>
          <p:spPr>
            <a:xfrm>
              <a:off x="4508900" y="2479575"/>
              <a:ext cx="48465" cy="466487"/>
            </a:xfrm>
            <a:custGeom>
              <a:rect b="b" l="l" r="r" t="t"/>
              <a:pathLst>
                <a:path extrusionOk="0" h="7036" w="731">
                  <a:moveTo>
                    <a:pt x="0" y="0"/>
                  </a:moveTo>
                  <a:lnTo>
                    <a:pt x="0" y="7036"/>
                  </a:lnTo>
                  <a:lnTo>
                    <a:pt x="731" y="703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5"/>
            <p:cNvSpPr/>
            <p:nvPr/>
          </p:nvSpPr>
          <p:spPr>
            <a:xfrm>
              <a:off x="4520834" y="2432237"/>
              <a:ext cx="24597" cy="82809"/>
            </a:xfrm>
            <a:custGeom>
              <a:rect b="b" l="l" r="r" t="t"/>
              <a:pathLst>
                <a:path extrusionOk="0" h="1249" w="371">
                  <a:moveTo>
                    <a:pt x="0" y="0"/>
                  </a:moveTo>
                  <a:lnTo>
                    <a:pt x="0" y="1249"/>
                  </a:lnTo>
                  <a:lnTo>
                    <a:pt x="371" y="1249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5"/>
            <p:cNvSpPr/>
            <p:nvPr/>
          </p:nvSpPr>
          <p:spPr>
            <a:xfrm>
              <a:off x="7113423" y="2479575"/>
              <a:ext cx="263277" cy="224624"/>
            </a:xfrm>
            <a:custGeom>
              <a:rect b="b" l="l" r="r" t="t"/>
              <a:pathLst>
                <a:path extrusionOk="0" h="3388" w="3971">
                  <a:moveTo>
                    <a:pt x="0" y="0"/>
                  </a:moveTo>
                  <a:lnTo>
                    <a:pt x="0" y="3387"/>
                  </a:lnTo>
                  <a:lnTo>
                    <a:pt x="3971" y="3387"/>
                  </a:lnTo>
                  <a:lnTo>
                    <a:pt x="3971" y="0"/>
                  </a:ln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25"/>
            <p:cNvSpPr/>
            <p:nvPr/>
          </p:nvSpPr>
          <p:spPr>
            <a:xfrm>
              <a:off x="7187878" y="2509211"/>
              <a:ext cx="114368" cy="12398"/>
            </a:xfrm>
            <a:custGeom>
              <a:rect b="b" l="l" r="r" t="t"/>
              <a:pathLst>
                <a:path extrusionOk="0" h="187" w="1725">
                  <a:moveTo>
                    <a:pt x="1" y="1"/>
                  </a:moveTo>
                  <a:lnTo>
                    <a:pt x="1" y="186"/>
                  </a:lnTo>
                  <a:lnTo>
                    <a:pt x="1724" y="186"/>
                  </a:lnTo>
                  <a:lnTo>
                    <a:pt x="1724" y="1"/>
                  </a:ln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25"/>
            <p:cNvSpPr/>
            <p:nvPr/>
          </p:nvSpPr>
          <p:spPr>
            <a:xfrm>
              <a:off x="7113423" y="2721105"/>
              <a:ext cx="263277" cy="224956"/>
            </a:xfrm>
            <a:custGeom>
              <a:rect b="b" l="l" r="r" t="t"/>
              <a:pathLst>
                <a:path extrusionOk="0" h="3393" w="3971">
                  <a:moveTo>
                    <a:pt x="0" y="1"/>
                  </a:moveTo>
                  <a:lnTo>
                    <a:pt x="0" y="3393"/>
                  </a:lnTo>
                  <a:lnTo>
                    <a:pt x="3971" y="3393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25"/>
            <p:cNvSpPr/>
            <p:nvPr/>
          </p:nvSpPr>
          <p:spPr>
            <a:xfrm>
              <a:off x="7187878" y="2751139"/>
              <a:ext cx="114368" cy="12332"/>
            </a:xfrm>
            <a:custGeom>
              <a:rect b="b" l="l" r="r" t="t"/>
              <a:pathLst>
                <a:path extrusionOk="0" h="186" w="1725">
                  <a:moveTo>
                    <a:pt x="1" y="0"/>
                  </a:moveTo>
                  <a:lnTo>
                    <a:pt x="1" y="186"/>
                  </a:lnTo>
                  <a:lnTo>
                    <a:pt x="1724" y="186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25"/>
            <p:cNvSpPr/>
            <p:nvPr/>
          </p:nvSpPr>
          <p:spPr>
            <a:xfrm>
              <a:off x="7129335" y="2432237"/>
              <a:ext cx="24664" cy="376054"/>
            </a:xfrm>
            <a:custGeom>
              <a:rect b="b" l="l" r="r" t="t"/>
              <a:pathLst>
                <a:path extrusionOk="0" h="5672" w="372">
                  <a:moveTo>
                    <a:pt x="0" y="0"/>
                  </a:moveTo>
                  <a:lnTo>
                    <a:pt x="0" y="5672"/>
                  </a:lnTo>
                  <a:lnTo>
                    <a:pt x="371" y="5672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25"/>
            <p:cNvSpPr/>
            <p:nvPr/>
          </p:nvSpPr>
          <p:spPr>
            <a:xfrm>
              <a:off x="7336124" y="2432237"/>
              <a:ext cx="24664" cy="376054"/>
            </a:xfrm>
            <a:custGeom>
              <a:rect b="b" l="l" r="r" t="t"/>
              <a:pathLst>
                <a:path extrusionOk="0" h="5672" w="372">
                  <a:moveTo>
                    <a:pt x="1" y="0"/>
                  </a:moveTo>
                  <a:lnTo>
                    <a:pt x="1" y="5672"/>
                  </a:lnTo>
                  <a:lnTo>
                    <a:pt x="372" y="567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25"/>
            <p:cNvSpPr/>
            <p:nvPr/>
          </p:nvSpPr>
          <p:spPr>
            <a:xfrm>
              <a:off x="5671733" y="1589367"/>
              <a:ext cx="542135" cy="182988"/>
            </a:xfrm>
            <a:custGeom>
              <a:rect b="b" l="l" r="r" t="t"/>
              <a:pathLst>
                <a:path extrusionOk="0" h="2760" w="8177">
                  <a:moveTo>
                    <a:pt x="1" y="0"/>
                  </a:moveTo>
                  <a:lnTo>
                    <a:pt x="1" y="2760"/>
                  </a:lnTo>
                  <a:lnTo>
                    <a:pt x="8176" y="2760"/>
                  </a:lnTo>
                  <a:lnTo>
                    <a:pt x="8176" y="0"/>
                  </a:ln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25"/>
            <p:cNvSpPr/>
            <p:nvPr/>
          </p:nvSpPr>
          <p:spPr>
            <a:xfrm>
              <a:off x="5699248" y="1614296"/>
              <a:ext cx="18829" cy="18895"/>
            </a:xfrm>
            <a:custGeom>
              <a:rect b="b" l="l" r="r" t="t"/>
              <a:pathLst>
                <a:path extrusionOk="0" h="285" w="284">
                  <a:moveTo>
                    <a:pt x="0" y="0"/>
                  </a:moveTo>
                  <a:lnTo>
                    <a:pt x="0" y="284"/>
                  </a:lnTo>
                  <a:lnTo>
                    <a:pt x="284" y="28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25"/>
            <p:cNvSpPr/>
            <p:nvPr/>
          </p:nvSpPr>
          <p:spPr>
            <a:xfrm>
              <a:off x="5699248" y="1642871"/>
              <a:ext cx="18829" cy="18829"/>
            </a:xfrm>
            <a:custGeom>
              <a:rect b="b" l="l" r="r" t="t"/>
              <a:pathLst>
                <a:path extrusionOk="0" h="284" w="284">
                  <a:moveTo>
                    <a:pt x="0" y="0"/>
                  </a:moveTo>
                  <a:lnTo>
                    <a:pt x="0" y="284"/>
                  </a:lnTo>
                  <a:lnTo>
                    <a:pt x="284" y="28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25"/>
            <p:cNvSpPr/>
            <p:nvPr/>
          </p:nvSpPr>
          <p:spPr>
            <a:xfrm>
              <a:off x="5699248" y="1671446"/>
              <a:ext cx="18829" cy="18829"/>
            </a:xfrm>
            <a:custGeom>
              <a:rect b="b" l="l" r="r" t="t"/>
              <a:pathLst>
                <a:path extrusionOk="0" h="284" w="284">
                  <a:moveTo>
                    <a:pt x="0" y="0"/>
                  </a:moveTo>
                  <a:lnTo>
                    <a:pt x="0" y="284"/>
                  </a:lnTo>
                  <a:lnTo>
                    <a:pt x="284" y="28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25"/>
            <p:cNvSpPr/>
            <p:nvPr/>
          </p:nvSpPr>
          <p:spPr>
            <a:xfrm>
              <a:off x="5699248" y="1699955"/>
              <a:ext cx="18829" cy="18896"/>
            </a:xfrm>
            <a:custGeom>
              <a:rect b="b" l="l" r="r" t="t"/>
              <a:pathLst>
                <a:path extrusionOk="0" h="285" w="284">
                  <a:moveTo>
                    <a:pt x="0" y="1"/>
                  </a:moveTo>
                  <a:lnTo>
                    <a:pt x="0" y="285"/>
                  </a:lnTo>
                  <a:lnTo>
                    <a:pt x="284" y="285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25"/>
            <p:cNvSpPr/>
            <p:nvPr/>
          </p:nvSpPr>
          <p:spPr>
            <a:xfrm>
              <a:off x="5699248" y="1728530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25"/>
            <p:cNvSpPr/>
            <p:nvPr/>
          </p:nvSpPr>
          <p:spPr>
            <a:xfrm>
              <a:off x="5728552" y="1614296"/>
              <a:ext cx="18829" cy="18895"/>
            </a:xfrm>
            <a:custGeom>
              <a:rect b="b" l="l" r="r" t="t"/>
              <a:pathLst>
                <a:path extrusionOk="0" h="285" w="284">
                  <a:moveTo>
                    <a:pt x="0" y="0"/>
                  </a:moveTo>
                  <a:lnTo>
                    <a:pt x="0" y="284"/>
                  </a:lnTo>
                  <a:lnTo>
                    <a:pt x="284" y="28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25"/>
            <p:cNvSpPr/>
            <p:nvPr/>
          </p:nvSpPr>
          <p:spPr>
            <a:xfrm>
              <a:off x="5728552" y="1642871"/>
              <a:ext cx="18829" cy="18829"/>
            </a:xfrm>
            <a:custGeom>
              <a:rect b="b" l="l" r="r" t="t"/>
              <a:pathLst>
                <a:path extrusionOk="0" h="284" w="284">
                  <a:moveTo>
                    <a:pt x="0" y="0"/>
                  </a:moveTo>
                  <a:lnTo>
                    <a:pt x="0" y="284"/>
                  </a:lnTo>
                  <a:lnTo>
                    <a:pt x="284" y="28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25"/>
            <p:cNvSpPr/>
            <p:nvPr/>
          </p:nvSpPr>
          <p:spPr>
            <a:xfrm>
              <a:off x="5728552" y="1671446"/>
              <a:ext cx="18829" cy="18829"/>
            </a:xfrm>
            <a:custGeom>
              <a:rect b="b" l="l" r="r" t="t"/>
              <a:pathLst>
                <a:path extrusionOk="0" h="284" w="284">
                  <a:moveTo>
                    <a:pt x="0" y="0"/>
                  </a:moveTo>
                  <a:lnTo>
                    <a:pt x="0" y="284"/>
                  </a:lnTo>
                  <a:lnTo>
                    <a:pt x="284" y="28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25"/>
            <p:cNvSpPr/>
            <p:nvPr/>
          </p:nvSpPr>
          <p:spPr>
            <a:xfrm>
              <a:off x="5728552" y="1699955"/>
              <a:ext cx="18829" cy="18896"/>
            </a:xfrm>
            <a:custGeom>
              <a:rect b="b" l="l" r="r" t="t"/>
              <a:pathLst>
                <a:path extrusionOk="0" h="285" w="284">
                  <a:moveTo>
                    <a:pt x="0" y="1"/>
                  </a:moveTo>
                  <a:lnTo>
                    <a:pt x="0" y="285"/>
                  </a:lnTo>
                  <a:lnTo>
                    <a:pt x="284" y="285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25"/>
            <p:cNvSpPr/>
            <p:nvPr/>
          </p:nvSpPr>
          <p:spPr>
            <a:xfrm>
              <a:off x="5728552" y="1728530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5"/>
            <p:cNvSpPr/>
            <p:nvPr/>
          </p:nvSpPr>
          <p:spPr>
            <a:xfrm>
              <a:off x="5786763" y="1614296"/>
              <a:ext cx="19227" cy="18895"/>
            </a:xfrm>
            <a:custGeom>
              <a:rect b="b" l="l" r="r" t="t"/>
              <a:pathLst>
                <a:path extrusionOk="0" h="285" w="290">
                  <a:moveTo>
                    <a:pt x="0" y="0"/>
                  </a:moveTo>
                  <a:lnTo>
                    <a:pt x="0" y="284"/>
                  </a:lnTo>
                  <a:lnTo>
                    <a:pt x="289" y="28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5"/>
            <p:cNvSpPr/>
            <p:nvPr/>
          </p:nvSpPr>
          <p:spPr>
            <a:xfrm>
              <a:off x="5786763" y="1642871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0" y="0"/>
                  </a:moveTo>
                  <a:lnTo>
                    <a:pt x="0" y="284"/>
                  </a:lnTo>
                  <a:lnTo>
                    <a:pt x="289" y="28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5"/>
            <p:cNvSpPr/>
            <p:nvPr/>
          </p:nvSpPr>
          <p:spPr>
            <a:xfrm>
              <a:off x="5786763" y="1671446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0" y="0"/>
                  </a:moveTo>
                  <a:lnTo>
                    <a:pt x="0" y="284"/>
                  </a:lnTo>
                  <a:lnTo>
                    <a:pt x="289" y="28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5"/>
            <p:cNvSpPr/>
            <p:nvPr/>
          </p:nvSpPr>
          <p:spPr>
            <a:xfrm>
              <a:off x="5786763" y="1699955"/>
              <a:ext cx="19227" cy="18896"/>
            </a:xfrm>
            <a:custGeom>
              <a:rect b="b" l="l" r="r" t="t"/>
              <a:pathLst>
                <a:path extrusionOk="0" h="285" w="290">
                  <a:moveTo>
                    <a:pt x="0" y="1"/>
                  </a:moveTo>
                  <a:lnTo>
                    <a:pt x="0" y="285"/>
                  </a:lnTo>
                  <a:lnTo>
                    <a:pt x="289" y="2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5"/>
            <p:cNvSpPr/>
            <p:nvPr/>
          </p:nvSpPr>
          <p:spPr>
            <a:xfrm>
              <a:off x="5786763" y="172853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5"/>
            <p:cNvSpPr/>
            <p:nvPr/>
          </p:nvSpPr>
          <p:spPr>
            <a:xfrm>
              <a:off x="5816002" y="1614296"/>
              <a:ext cx="19227" cy="18895"/>
            </a:xfrm>
            <a:custGeom>
              <a:rect b="b" l="l" r="r" t="t"/>
              <a:pathLst>
                <a:path extrusionOk="0" h="285" w="290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5"/>
            <p:cNvSpPr/>
            <p:nvPr/>
          </p:nvSpPr>
          <p:spPr>
            <a:xfrm>
              <a:off x="5816002" y="1642871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5"/>
            <p:cNvSpPr/>
            <p:nvPr/>
          </p:nvSpPr>
          <p:spPr>
            <a:xfrm>
              <a:off x="5816002" y="1671446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5"/>
            <p:cNvSpPr/>
            <p:nvPr/>
          </p:nvSpPr>
          <p:spPr>
            <a:xfrm>
              <a:off x="5816002" y="1699955"/>
              <a:ext cx="19227" cy="18896"/>
            </a:xfrm>
            <a:custGeom>
              <a:rect b="b" l="l" r="r" t="t"/>
              <a:pathLst>
                <a:path extrusionOk="0" h="285" w="290">
                  <a:moveTo>
                    <a:pt x="1" y="1"/>
                  </a:moveTo>
                  <a:lnTo>
                    <a:pt x="1" y="285"/>
                  </a:lnTo>
                  <a:lnTo>
                    <a:pt x="290" y="28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5"/>
            <p:cNvSpPr/>
            <p:nvPr/>
          </p:nvSpPr>
          <p:spPr>
            <a:xfrm>
              <a:off x="5816002" y="172853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5"/>
            <p:cNvSpPr/>
            <p:nvPr/>
          </p:nvSpPr>
          <p:spPr>
            <a:xfrm>
              <a:off x="5845306" y="1614296"/>
              <a:ext cx="19227" cy="18895"/>
            </a:xfrm>
            <a:custGeom>
              <a:rect b="b" l="l" r="r" t="t"/>
              <a:pathLst>
                <a:path extrusionOk="0" h="285" w="290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5"/>
            <p:cNvSpPr/>
            <p:nvPr/>
          </p:nvSpPr>
          <p:spPr>
            <a:xfrm>
              <a:off x="5845306" y="1642871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5"/>
            <p:cNvSpPr/>
            <p:nvPr/>
          </p:nvSpPr>
          <p:spPr>
            <a:xfrm>
              <a:off x="5845306" y="1671446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5845306" y="1699955"/>
              <a:ext cx="19227" cy="18896"/>
            </a:xfrm>
            <a:custGeom>
              <a:rect b="b" l="l" r="r" t="t"/>
              <a:pathLst>
                <a:path extrusionOk="0" h="285" w="290">
                  <a:moveTo>
                    <a:pt x="1" y="1"/>
                  </a:moveTo>
                  <a:lnTo>
                    <a:pt x="1" y="285"/>
                  </a:lnTo>
                  <a:lnTo>
                    <a:pt x="290" y="28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5845306" y="172853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5903915" y="1614296"/>
              <a:ext cx="19227" cy="18895"/>
            </a:xfrm>
            <a:custGeom>
              <a:rect b="b" l="l" r="r" t="t"/>
              <a:pathLst>
                <a:path extrusionOk="0" h="285" w="290">
                  <a:moveTo>
                    <a:pt x="0" y="0"/>
                  </a:moveTo>
                  <a:lnTo>
                    <a:pt x="0" y="284"/>
                  </a:lnTo>
                  <a:lnTo>
                    <a:pt x="289" y="28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5903915" y="1642871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0" y="0"/>
                  </a:moveTo>
                  <a:lnTo>
                    <a:pt x="0" y="284"/>
                  </a:lnTo>
                  <a:lnTo>
                    <a:pt x="289" y="28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5903915" y="1671446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0" y="0"/>
                  </a:moveTo>
                  <a:lnTo>
                    <a:pt x="0" y="284"/>
                  </a:lnTo>
                  <a:lnTo>
                    <a:pt x="289" y="28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5903915" y="1699955"/>
              <a:ext cx="19227" cy="18896"/>
            </a:xfrm>
            <a:custGeom>
              <a:rect b="b" l="l" r="r" t="t"/>
              <a:pathLst>
                <a:path extrusionOk="0" h="285" w="290">
                  <a:moveTo>
                    <a:pt x="0" y="1"/>
                  </a:moveTo>
                  <a:lnTo>
                    <a:pt x="0" y="285"/>
                  </a:lnTo>
                  <a:lnTo>
                    <a:pt x="289" y="2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5903915" y="172853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5933153" y="1614296"/>
              <a:ext cx="19227" cy="18895"/>
            </a:xfrm>
            <a:custGeom>
              <a:rect b="b" l="l" r="r" t="t"/>
              <a:pathLst>
                <a:path extrusionOk="0" h="285" w="290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5933153" y="1642871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5933153" y="1671446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5933153" y="1699955"/>
              <a:ext cx="19227" cy="18896"/>
            </a:xfrm>
            <a:custGeom>
              <a:rect b="b" l="l" r="r" t="t"/>
              <a:pathLst>
                <a:path extrusionOk="0" h="285" w="290">
                  <a:moveTo>
                    <a:pt x="1" y="1"/>
                  </a:moveTo>
                  <a:lnTo>
                    <a:pt x="1" y="285"/>
                  </a:lnTo>
                  <a:lnTo>
                    <a:pt x="290" y="28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>
              <a:off x="5933153" y="172853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>
              <a:off x="5962458" y="1614296"/>
              <a:ext cx="19227" cy="18895"/>
            </a:xfrm>
            <a:custGeom>
              <a:rect b="b" l="l" r="r" t="t"/>
              <a:pathLst>
                <a:path extrusionOk="0" h="285" w="290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>
              <a:off x="5962458" y="1642871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>
              <a:off x="5962458" y="1671446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5962458" y="1699955"/>
              <a:ext cx="19227" cy="18896"/>
            </a:xfrm>
            <a:custGeom>
              <a:rect b="b" l="l" r="r" t="t"/>
              <a:pathLst>
                <a:path extrusionOk="0" h="285" w="290">
                  <a:moveTo>
                    <a:pt x="1" y="1"/>
                  </a:moveTo>
                  <a:lnTo>
                    <a:pt x="1" y="285"/>
                  </a:lnTo>
                  <a:lnTo>
                    <a:pt x="290" y="28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5962458" y="172853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6021067" y="1614296"/>
              <a:ext cx="19227" cy="18895"/>
            </a:xfrm>
            <a:custGeom>
              <a:rect b="b" l="l" r="r" t="t"/>
              <a:pathLst>
                <a:path extrusionOk="0" h="285" w="290">
                  <a:moveTo>
                    <a:pt x="0" y="0"/>
                  </a:moveTo>
                  <a:lnTo>
                    <a:pt x="0" y="284"/>
                  </a:lnTo>
                  <a:lnTo>
                    <a:pt x="289" y="28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6021067" y="1642871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0" y="0"/>
                  </a:moveTo>
                  <a:lnTo>
                    <a:pt x="0" y="284"/>
                  </a:lnTo>
                  <a:lnTo>
                    <a:pt x="289" y="28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6021067" y="1671446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0" y="0"/>
                  </a:moveTo>
                  <a:lnTo>
                    <a:pt x="0" y="284"/>
                  </a:lnTo>
                  <a:lnTo>
                    <a:pt x="289" y="28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6021067" y="1699955"/>
              <a:ext cx="19227" cy="18896"/>
            </a:xfrm>
            <a:custGeom>
              <a:rect b="b" l="l" r="r" t="t"/>
              <a:pathLst>
                <a:path extrusionOk="0" h="285" w="290">
                  <a:moveTo>
                    <a:pt x="0" y="1"/>
                  </a:moveTo>
                  <a:lnTo>
                    <a:pt x="0" y="285"/>
                  </a:lnTo>
                  <a:lnTo>
                    <a:pt x="289" y="2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6021067" y="172853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6050305" y="1614296"/>
              <a:ext cx="19293" cy="18895"/>
            </a:xfrm>
            <a:custGeom>
              <a:rect b="b" l="l" r="r" t="t"/>
              <a:pathLst>
                <a:path extrusionOk="0" h="285" w="291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6050305" y="1642871"/>
              <a:ext cx="19293" cy="18829"/>
            </a:xfrm>
            <a:custGeom>
              <a:rect b="b" l="l" r="r" t="t"/>
              <a:pathLst>
                <a:path extrusionOk="0" h="284" w="291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6050305" y="1671446"/>
              <a:ext cx="19293" cy="18829"/>
            </a:xfrm>
            <a:custGeom>
              <a:rect b="b" l="l" r="r" t="t"/>
              <a:pathLst>
                <a:path extrusionOk="0" h="284" w="291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6050305" y="1699955"/>
              <a:ext cx="19293" cy="18896"/>
            </a:xfrm>
            <a:custGeom>
              <a:rect b="b" l="l" r="r" t="t"/>
              <a:pathLst>
                <a:path extrusionOk="0" h="285" w="291">
                  <a:moveTo>
                    <a:pt x="1" y="1"/>
                  </a:moveTo>
                  <a:lnTo>
                    <a:pt x="1" y="285"/>
                  </a:lnTo>
                  <a:lnTo>
                    <a:pt x="290" y="28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6050305" y="1728530"/>
              <a:ext cx="19293" cy="19227"/>
            </a:xfrm>
            <a:custGeom>
              <a:rect b="b" l="l" r="r" t="t"/>
              <a:pathLst>
                <a:path extrusionOk="0" h="290" w="291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25"/>
            <p:cNvSpPr/>
            <p:nvPr/>
          </p:nvSpPr>
          <p:spPr>
            <a:xfrm>
              <a:off x="6079610" y="1614296"/>
              <a:ext cx="19227" cy="18895"/>
            </a:xfrm>
            <a:custGeom>
              <a:rect b="b" l="l" r="r" t="t"/>
              <a:pathLst>
                <a:path extrusionOk="0" h="285" w="290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25"/>
            <p:cNvSpPr/>
            <p:nvPr/>
          </p:nvSpPr>
          <p:spPr>
            <a:xfrm>
              <a:off x="6079610" y="1642871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25"/>
            <p:cNvSpPr/>
            <p:nvPr/>
          </p:nvSpPr>
          <p:spPr>
            <a:xfrm>
              <a:off x="6079610" y="1671446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1" y="0"/>
                  </a:moveTo>
                  <a:lnTo>
                    <a:pt x="1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25"/>
            <p:cNvSpPr/>
            <p:nvPr/>
          </p:nvSpPr>
          <p:spPr>
            <a:xfrm>
              <a:off x="6079610" y="1699955"/>
              <a:ext cx="19227" cy="18896"/>
            </a:xfrm>
            <a:custGeom>
              <a:rect b="b" l="l" r="r" t="t"/>
              <a:pathLst>
                <a:path extrusionOk="0" h="285" w="290">
                  <a:moveTo>
                    <a:pt x="1" y="1"/>
                  </a:moveTo>
                  <a:lnTo>
                    <a:pt x="1" y="285"/>
                  </a:lnTo>
                  <a:lnTo>
                    <a:pt x="290" y="28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25"/>
            <p:cNvSpPr/>
            <p:nvPr/>
          </p:nvSpPr>
          <p:spPr>
            <a:xfrm>
              <a:off x="6079610" y="172853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1" y="1"/>
                  </a:moveTo>
                  <a:lnTo>
                    <a:pt x="1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25"/>
            <p:cNvSpPr/>
            <p:nvPr/>
          </p:nvSpPr>
          <p:spPr>
            <a:xfrm>
              <a:off x="5757459" y="1614296"/>
              <a:ext cx="19227" cy="18895"/>
            </a:xfrm>
            <a:custGeom>
              <a:rect b="b" l="l" r="r" t="t"/>
              <a:pathLst>
                <a:path extrusionOk="0" h="285" w="290">
                  <a:moveTo>
                    <a:pt x="0" y="0"/>
                  </a:moveTo>
                  <a:lnTo>
                    <a:pt x="0" y="284"/>
                  </a:lnTo>
                  <a:lnTo>
                    <a:pt x="289" y="28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5"/>
            <p:cNvSpPr/>
            <p:nvPr/>
          </p:nvSpPr>
          <p:spPr>
            <a:xfrm>
              <a:off x="5757459" y="1642871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0" y="0"/>
                  </a:moveTo>
                  <a:lnTo>
                    <a:pt x="0" y="284"/>
                  </a:lnTo>
                  <a:lnTo>
                    <a:pt x="289" y="28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5"/>
            <p:cNvSpPr/>
            <p:nvPr/>
          </p:nvSpPr>
          <p:spPr>
            <a:xfrm>
              <a:off x="5757459" y="1671446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0" y="0"/>
                  </a:moveTo>
                  <a:lnTo>
                    <a:pt x="0" y="284"/>
                  </a:lnTo>
                  <a:lnTo>
                    <a:pt x="289" y="28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5"/>
            <p:cNvSpPr/>
            <p:nvPr/>
          </p:nvSpPr>
          <p:spPr>
            <a:xfrm>
              <a:off x="5757459" y="1699955"/>
              <a:ext cx="19227" cy="18896"/>
            </a:xfrm>
            <a:custGeom>
              <a:rect b="b" l="l" r="r" t="t"/>
              <a:pathLst>
                <a:path extrusionOk="0" h="285" w="290">
                  <a:moveTo>
                    <a:pt x="0" y="1"/>
                  </a:moveTo>
                  <a:lnTo>
                    <a:pt x="0" y="285"/>
                  </a:lnTo>
                  <a:lnTo>
                    <a:pt x="289" y="2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5"/>
            <p:cNvSpPr/>
            <p:nvPr/>
          </p:nvSpPr>
          <p:spPr>
            <a:xfrm>
              <a:off x="5757459" y="172853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5"/>
            <p:cNvSpPr/>
            <p:nvPr/>
          </p:nvSpPr>
          <p:spPr>
            <a:xfrm>
              <a:off x="5874611" y="1614296"/>
              <a:ext cx="19227" cy="18895"/>
            </a:xfrm>
            <a:custGeom>
              <a:rect b="b" l="l" r="r" t="t"/>
              <a:pathLst>
                <a:path extrusionOk="0" h="285" w="290">
                  <a:moveTo>
                    <a:pt x="0" y="0"/>
                  </a:moveTo>
                  <a:lnTo>
                    <a:pt x="0" y="284"/>
                  </a:lnTo>
                  <a:lnTo>
                    <a:pt x="289" y="28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5"/>
            <p:cNvSpPr/>
            <p:nvPr/>
          </p:nvSpPr>
          <p:spPr>
            <a:xfrm>
              <a:off x="5874611" y="1642871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0" y="0"/>
                  </a:moveTo>
                  <a:lnTo>
                    <a:pt x="0" y="284"/>
                  </a:lnTo>
                  <a:lnTo>
                    <a:pt x="289" y="28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25"/>
            <p:cNvSpPr/>
            <p:nvPr/>
          </p:nvSpPr>
          <p:spPr>
            <a:xfrm>
              <a:off x="5874611" y="1671446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0" y="0"/>
                  </a:moveTo>
                  <a:lnTo>
                    <a:pt x="0" y="284"/>
                  </a:lnTo>
                  <a:lnTo>
                    <a:pt x="289" y="28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25"/>
            <p:cNvSpPr/>
            <p:nvPr/>
          </p:nvSpPr>
          <p:spPr>
            <a:xfrm>
              <a:off x="5874611" y="1699955"/>
              <a:ext cx="19227" cy="18896"/>
            </a:xfrm>
            <a:custGeom>
              <a:rect b="b" l="l" r="r" t="t"/>
              <a:pathLst>
                <a:path extrusionOk="0" h="285" w="290">
                  <a:moveTo>
                    <a:pt x="0" y="1"/>
                  </a:moveTo>
                  <a:lnTo>
                    <a:pt x="0" y="285"/>
                  </a:lnTo>
                  <a:lnTo>
                    <a:pt x="289" y="2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5"/>
            <p:cNvSpPr/>
            <p:nvPr/>
          </p:nvSpPr>
          <p:spPr>
            <a:xfrm>
              <a:off x="5874611" y="172853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89" y="2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5"/>
            <p:cNvSpPr/>
            <p:nvPr/>
          </p:nvSpPr>
          <p:spPr>
            <a:xfrm>
              <a:off x="5991762" y="1614296"/>
              <a:ext cx="19227" cy="18895"/>
            </a:xfrm>
            <a:custGeom>
              <a:rect b="b" l="l" r="r" t="t"/>
              <a:pathLst>
                <a:path extrusionOk="0" h="285" w="290">
                  <a:moveTo>
                    <a:pt x="0" y="0"/>
                  </a:moveTo>
                  <a:lnTo>
                    <a:pt x="0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5"/>
            <p:cNvSpPr/>
            <p:nvPr/>
          </p:nvSpPr>
          <p:spPr>
            <a:xfrm>
              <a:off x="5991762" y="1642871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0" y="0"/>
                  </a:moveTo>
                  <a:lnTo>
                    <a:pt x="0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5"/>
            <p:cNvSpPr/>
            <p:nvPr/>
          </p:nvSpPr>
          <p:spPr>
            <a:xfrm>
              <a:off x="5991762" y="1671446"/>
              <a:ext cx="19227" cy="18829"/>
            </a:xfrm>
            <a:custGeom>
              <a:rect b="b" l="l" r="r" t="t"/>
              <a:pathLst>
                <a:path extrusionOk="0" h="284" w="290">
                  <a:moveTo>
                    <a:pt x="0" y="0"/>
                  </a:moveTo>
                  <a:lnTo>
                    <a:pt x="0" y="284"/>
                  </a:lnTo>
                  <a:lnTo>
                    <a:pt x="290" y="28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5"/>
            <p:cNvSpPr/>
            <p:nvPr/>
          </p:nvSpPr>
          <p:spPr>
            <a:xfrm>
              <a:off x="5991762" y="1699955"/>
              <a:ext cx="19227" cy="18896"/>
            </a:xfrm>
            <a:custGeom>
              <a:rect b="b" l="l" r="r" t="t"/>
              <a:pathLst>
                <a:path extrusionOk="0" h="285" w="290">
                  <a:moveTo>
                    <a:pt x="0" y="1"/>
                  </a:moveTo>
                  <a:lnTo>
                    <a:pt x="0" y="285"/>
                  </a:lnTo>
                  <a:lnTo>
                    <a:pt x="290" y="28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5"/>
            <p:cNvSpPr/>
            <p:nvPr/>
          </p:nvSpPr>
          <p:spPr>
            <a:xfrm>
              <a:off x="5991762" y="1728530"/>
              <a:ext cx="19227" cy="19227"/>
            </a:xfrm>
            <a:custGeom>
              <a:rect b="b" l="l" r="r" t="t"/>
              <a:pathLst>
                <a:path extrusionOk="0" h="290" w="290">
                  <a:moveTo>
                    <a:pt x="0" y="1"/>
                  </a:moveTo>
                  <a:lnTo>
                    <a:pt x="0" y="290"/>
                  </a:lnTo>
                  <a:lnTo>
                    <a:pt x="290" y="2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5"/>
            <p:cNvSpPr/>
            <p:nvPr/>
          </p:nvSpPr>
          <p:spPr>
            <a:xfrm>
              <a:off x="6108914" y="1614296"/>
              <a:ext cx="18896" cy="18895"/>
            </a:xfrm>
            <a:custGeom>
              <a:rect b="b" l="l" r="r" t="t"/>
              <a:pathLst>
                <a:path extrusionOk="0" h="285" w="285">
                  <a:moveTo>
                    <a:pt x="1" y="0"/>
                  </a:moveTo>
                  <a:lnTo>
                    <a:pt x="1" y="284"/>
                  </a:lnTo>
                  <a:lnTo>
                    <a:pt x="284" y="28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5"/>
            <p:cNvSpPr/>
            <p:nvPr/>
          </p:nvSpPr>
          <p:spPr>
            <a:xfrm>
              <a:off x="6108914" y="1642871"/>
              <a:ext cx="18896" cy="18829"/>
            </a:xfrm>
            <a:custGeom>
              <a:rect b="b" l="l" r="r" t="t"/>
              <a:pathLst>
                <a:path extrusionOk="0" h="284" w="285">
                  <a:moveTo>
                    <a:pt x="1" y="0"/>
                  </a:moveTo>
                  <a:lnTo>
                    <a:pt x="1" y="284"/>
                  </a:lnTo>
                  <a:lnTo>
                    <a:pt x="284" y="28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5"/>
            <p:cNvSpPr/>
            <p:nvPr/>
          </p:nvSpPr>
          <p:spPr>
            <a:xfrm>
              <a:off x="6108914" y="1671446"/>
              <a:ext cx="18896" cy="18829"/>
            </a:xfrm>
            <a:custGeom>
              <a:rect b="b" l="l" r="r" t="t"/>
              <a:pathLst>
                <a:path extrusionOk="0" h="284" w="285">
                  <a:moveTo>
                    <a:pt x="1" y="0"/>
                  </a:moveTo>
                  <a:lnTo>
                    <a:pt x="1" y="284"/>
                  </a:lnTo>
                  <a:lnTo>
                    <a:pt x="284" y="28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5"/>
            <p:cNvSpPr/>
            <p:nvPr/>
          </p:nvSpPr>
          <p:spPr>
            <a:xfrm>
              <a:off x="6108914" y="1699955"/>
              <a:ext cx="18896" cy="18896"/>
            </a:xfrm>
            <a:custGeom>
              <a:rect b="b" l="l" r="r" t="t"/>
              <a:pathLst>
                <a:path extrusionOk="0" h="285" w="285">
                  <a:moveTo>
                    <a:pt x="1" y="1"/>
                  </a:moveTo>
                  <a:lnTo>
                    <a:pt x="1" y="285"/>
                  </a:lnTo>
                  <a:lnTo>
                    <a:pt x="284" y="285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25"/>
            <p:cNvSpPr/>
            <p:nvPr/>
          </p:nvSpPr>
          <p:spPr>
            <a:xfrm>
              <a:off x="6108914" y="1728530"/>
              <a:ext cx="18896" cy="19227"/>
            </a:xfrm>
            <a:custGeom>
              <a:rect b="b" l="l" r="r" t="t"/>
              <a:pathLst>
                <a:path extrusionOk="0" h="290" w="285">
                  <a:moveTo>
                    <a:pt x="1" y="1"/>
                  </a:moveTo>
                  <a:lnTo>
                    <a:pt x="1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25"/>
            <p:cNvSpPr/>
            <p:nvPr/>
          </p:nvSpPr>
          <p:spPr>
            <a:xfrm>
              <a:off x="6138219" y="1614296"/>
              <a:ext cx="18829" cy="18895"/>
            </a:xfrm>
            <a:custGeom>
              <a:rect b="b" l="l" r="r" t="t"/>
              <a:pathLst>
                <a:path extrusionOk="0" h="285" w="284">
                  <a:moveTo>
                    <a:pt x="0" y="0"/>
                  </a:moveTo>
                  <a:lnTo>
                    <a:pt x="0" y="284"/>
                  </a:lnTo>
                  <a:lnTo>
                    <a:pt x="284" y="28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25"/>
            <p:cNvSpPr/>
            <p:nvPr/>
          </p:nvSpPr>
          <p:spPr>
            <a:xfrm>
              <a:off x="6138219" y="1642871"/>
              <a:ext cx="18829" cy="18829"/>
            </a:xfrm>
            <a:custGeom>
              <a:rect b="b" l="l" r="r" t="t"/>
              <a:pathLst>
                <a:path extrusionOk="0" h="284" w="284">
                  <a:moveTo>
                    <a:pt x="0" y="0"/>
                  </a:moveTo>
                  <a:lnTo>
                    <a:pt x="0" y="284"/>
                  </a:lnTo>
                  <a:lnTo>
                    <a:pt x="284" y="28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25"/>
            <p:cNvSpPr/>
            <p:nvPr/>
          </p:nvSpPr>
          <p:spPr>
            <a:xfrm>
              <a:off x="6138219" y="1671446"/>
              <a:ext cx="18829" cy="18829"/>
            </a:xfrm>
            <a:custGeom>
              <a:rect b="b" l="l" r="r" t="t"/>
              <a:pathLst>
                <a:path extrusionOk="0" h="284" w="284">
                  <a:moveTo>
                    <a:pt x="0" y="0"/>
                  </a:moveTo>
                  <a:lnTo>
                    <a:pt x="0" y="284"/>
                  </a:lnTo>
                  <a:lnTo>
                    <a:pt x="284" y="28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25"/>
            <p:cNvSpPr/>
            <p:nvPr/>
          </p:nvSpPr>
          <p:spPr>
            <a:xfrm>
              <a:off x="6138219" y="1699955"/>
              <a:ext cx="18829" cy="18896"/>
            </a:xfrm>
            <a:custGeom>
              <a:rect b="b" l="l" r="r" t="t"/>
              <a:pathLst>
                <a:path extrusionOk="0" h="285" w="284">
                  <a:moveTo>
                    <a:pt x="0" y="1"/>
                  </a:moveTo>
                  <a:lnTo>
                    <a:pt x="0" y="285"/>
                  </a:lnTo>
                  <a:lnTo>
                    <a:pt x="284" y="285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25"/>
            <p:cNvSpPr/>
            <p:nvPr/>
          </p:nvSpPr>
          <p:spPr>
            <a:xfrm>
              <a:off x="6138219" y="1728530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25"/>
            <p:cNvSpPr/>
            <p:nvPr/>
          </p:nvSpPr>
          <p:spPr>
            <a:xfrm>
              <a:off x="6167523" y="1614296"/>
              <a:ext cx="18829" cy="18895"/>
            </a:xfrm>
            <a:custGeom>
              <a:rect b="b" l="l" r="r" t="t"/>
              <a:pathLst>
                <a:path extrusionOk="0" h="285" w="284">
                  <a:moveTo>
                    <a:pt x="0" y="0"/>
                  </a:moveTo>
                  <a:lnTo>
                    <a:pt x="0" y="284"/>
                  </a:lnTo>
                  <a:lnTo>
                    <a:pt x="284" y="28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25"/>
            <p:cNvSpPr/>
            <p:nvPr/>
          </p:nvSpPr>
          <p:spPr>
            <a:xfrm>
              <a:off x="6167523" y="1642871"/>
              <a:ext cx="18829" cy="18829"/>
            </a:xfrm>
            <a:custGeom>
              <a:rect b="b" l="l" r="r" t="t"/>
              <a:pathLst>
                <a:path extrusionOk="0" h="284" w="284">
                  <a:moveTo>
                    <a:pt x="0" y="0"/>
                  </a:moveTo>
                  <a:lnTo>
                    <a:pt x="0" y="284"/>
                  </a:lnTo>
                  <a:lnTo>
                    <a:pt x="284" y="28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25"/>
            <p:cNvSpPr/>
            <p:nvPr/>
          </p:nvSpPr>
          <p:spPr>
            <a:xfrm>
              <a:off x="6167523" y="1671446"/>
              <a:ext cx="18829" cy="18829"/>
            </a:xfrm>
            <a:custGeom>
              <a:rect b="b" l="l" r="r" t="t"/>
              <a:pathLst>
                <a:path extrusionOk="0" h="284" w="284">
                  <a:moveTo>
                    <a:pt x="0" y="0"/>
                  </a:moveTo>
                  <a:lnTo>
                    <a:pt x="0" y="284"/>
                  </a:lnTo>
                  <a:lnTo>
                    <a:pt x="284" y="28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5"/>
            <p:cNvSpPr/>
            <p:nvPr/>
          </p:nvSpPr>
          <p:spPr>
            <a:xfrm>
              <a:off x="6167523" y="1699955"/>
              <a:ext cx="18829" cy="18896"/>
            </a:xfrm>
            <a:custGeom>
              <a:rect b="b" l="l" r="r" t="t"/>
              <a:pathLst>
                <a:path extrusionOk="0" h="285" w="284">
                  <a:moveTo>
                    <a:pt x="0" y="1"/>
                  </a:moveTo>
                  <a:lnTo>
                    <a:pt x="0" y="285"/>
                  </a:lnTo>
                  <a:lnTo>
                    <a:pt x="284" y="285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5"/>
            <p:cNvSpPr/>
            <p:nvPr/>
          </p:nvSpPr>
          <p:spPr>
            <a:xfrm>
              <a:off x="6167523" y="1728530"/>
              <a:ext cx="18829" cy="19227"/>
            </a:xfrm>
            <a:custGeom>
              <a:rect b="b" l="l" r="r" t="t"/>
              <a:pathLst>
                <a:path extrusionOk="0" h="290" w="284">
                  <a:moveTo>
                    <a:pt x="0" y="1"/>
                  </a:moveTo>
                  <a:lnTo>
                    <a:pt x="0" y="290"/>
                  </a:lnTo>
                  <a:lnTo>
                    <a:pt x="284" y="29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5"/>
            <p:cNvSpPr/>
            <p:nvPr/>
          </p:nvSpPr>
          <p:spPr>
            <a:xfrm>
              <a:off x="7153203" y="1691668"/>
              <a:ext cx="223497" cy="655243"/>
            </a:xfrm>
            <a:custGeom>
              <a:rect b="b" l="l" r="r" t="t"/>
              <a:pathLst>
                <a:path extrusionOk="0" h="9883" w="3371">
                  <a:moveTo>
                    <a:pt x="2869" y="1"/>
                  </a:moveTo>
                  <a:lnTo>
                    <a:pt x="3371" y="1"/>
                  </a:lnTo>
                  <a:lnTo>
                    <a:pt x="3371" y="9883"/>
                  </a:lnTo>
                  <a:lnTo>
                    <a:pt x="2869" y="9883"/>
                  </a:lnTo>
                  <a:lnTo>
                    <a:pt x="2869" y="9425"/>
                  </a:lnTo>
                  <a:lnTo>
                    <a:pt x="3005" y="9425"/>
                  </a:lnTo>
                  <a:lnTo>
                    <a:pt x="3005" y="8705"/>
                  </a:lnTo>
                  <a:lnTo>
                    <a:pt x="2869" y="8705"/>
                  </a:lnTo>
                  <a:lnTo>
                    <a:pt x="2869" y="8389"/>
                  </a:lnTo>
                  <a:lnTo>
                    <a:pt x="3005" y="8389"/>
                  </a:lnTo>
                  <a:lnTo>
                    <a:pt x="3005" y="7669"/>
                  </a:lnTo>
                  <a:lnTo>
                    <a:pt x="2869" y="7669"/>
                  </a:lnTo>
                  <a:lnTo>
                    <a:pt x="2869" y="7352"/>
                  </a:lnTo>
                  <a:lnTo>
                    <a:pt x="3005" y="7352"/>
                  </a:lnTo>
                  <a:lnTo>
                    <a:pt x="3005" y="6632"/>
                  </a:lnTo>
                  <a:lnTo>
                    <a:pt x="2869" y="6632"/>
                  </a:lnTo>
                  <a:lnTo>
                    <a:pt x="2869" y="6316"/>
                  </a:lnTo>
                  <a:lnTo>
                    <a:pt x="3005" y="6316"/>
                  </a:lnTo>
                  <a:lnTo>
                    <a:pt x="3005" y="5596"/>
                  </a:lnTo>
                  <a:lnTo>
                    <a:pt x="2869" y="5596"/>
                  </a:lnTo>
                  <a:lnTo>
                    <a:pt x="2869" y="5280"/>
                  </a:lnTo>
                  <a:lnTo>
                    <a:pt x="3005" y="5280"/>
                  </a:lnTo>
                  <a:lnTo>
                    <a:pt x="3005" y="4560"/>
                  </a:lnTo>
                  <a:lnTo>
                    <a:pt x="2869" y="4560"/>
                  </a:lnTo>
                  <a:lnTo>
                    <a:pt x="2869" y="4244"/>
                  </a:lnTo>
                  <a:lnTo>
                    <a:pt x="3005" y="4244"/>
                  </a:lnTo>
                  <a:lnTo>
                    <a:pt x="3005" y="3524"/>
                  </a:lnTo>
                  <a:lnTo>
                    <a:pt x="2869" y="3524"/>
                  </a:lnTo>
                  <a:lnTo>
                    <a:pt x="2869" y="3207"/>
                  </a:lnTo>
                  <a:lnTo>
                    <a:pt x="3005" y="3207"/>
                  </a:lnTo>
                  <a:lnTo>
                    <a:pt x="3005" y="2488"/>
                  </a:lnTo>
                  <a:lnTo>
                    <a:pt x="2869" y="2488"/>
                  </a:lnTo>
                  <a:lnTo>
                    <a:pt x="2869" y="2171"/>
                  </a:lnTo>
                  <a:lnTo>
                    <a:pt x="3005" y="2171"/>
                  </a:lnTo>
                  <a:lnTo>
                    <a:pt x="3005" y="1446"/>
                  </a:lnTo>
                  <a:lnTo>
                    <a:pt x="2869" y="1446"/>
                  </a:lnTo>
                  <a:lnTo>
                    <a:pt x="2869" y="1135"/>
                  </a:lnTo>
                  <a:lnTo>
                    <a:pt x="3005" y="1135"/>
                  </a:lnTo>
                  <a:lnTo>
                    <a:pt x="3005" y="410"/>
                  </a:lnTo>
                  <a:lnTo>
                    <a:pt x="2869" y="410"/>
                  </a:lnTo>
                  <a:close/>
                  <a:moveTo>
                    <a:pt x="2575" y="1"/>
                  </a:moveTo>
                  <a:lnTo>
                    <a:pt x="2869" y="1"/>
                  </a:lnTo>
                  <a:lnTo>
                    <a:pt x="2869" y="410"/>
                  </a:lnTo>
                  <a:lnTo>
                    <a:pt x="2575" y="410"/>
                  </a:lnTo>
                  <a:close/>
                  <a:moveTo>
                    <a:pt x="2869" y="9883"/>
                  </a:moveTo>
                  <a:lnTo>
                    <a:pt x="2575" y="9883"/>
                  </a:lnTo>
                  <a:lnTo>
                    <a:pt x="2575" y="9425"/>
                  </a:lnTo>
                  <a:lnTo>
                    <a:pt x="2869" y="9425"/>
                  </a:lnTo>
                  <a:close/>
                  <a:moveTo>
                    <a:pt x="2869" y="1129"/>
                  </a:moveTo>
                  <a:lnTo>
                    <a:pt x="2869" y="1446"/>
                  </a:lnTo>
                  <a:lnTo>
                    <a:pt x="2733" y="1446"/>
                  </a:lnTo>
                  <a:lnTo>
                    <a:pt x="2733" y="2166"/>
                  </a:lnTo>
                  <a:lnTo>
                    <a:pt x="2869" y="2166"/>
                  </a:lnTo>
                  <a:lnTo>
                    <a:pt x="2869" y="2482"/>
                  </a:lnTo>
                  <a:lnTo>
                    <a:pt x="2575" y="2482"/>
                  </a:lnTo>
                  <a:lnTo>
                    <a:pt x="2575" y="1129"/>
                  </a:lnTo>
                  <a:close/>
                  <a:moveTo>
                    <a:pt x="2869" y="3202"/>
                  </a:moveTo>
                  <a:lnTo>
                    <a:pt x="2869" y="3518"/>
                  </a:lnTo>
                  <a:lnTo>
                    <a:pt x="2733" y="3518"/>
                  </a:lnTo>
                  <a:lnTo>
                    <a:pt x="2733" y="4244"/>
                  </a:lnTo>
                  <a:lnTo>
                    <a:pt x="2869" y="4244"/>
                  </a:lnTo>
                  <a:lnTo>
                    <a:pt x="2869" y="4555"/>
                  </a:lnTo>
                  <a:lnTo>
                    <a:pt x="2575" y="4555"/>
                  </a:lnTo>
                  <a:lnTo>
                    <a:pt x="2575" y="3202"/>
                  </a:lnTo>
                  <a:close/>
                  <a:moveTo>
                    <a:pt x="2869" y="5280"/>
                  </a:moveTo>
                  <a:lnTo>
                    <a:pt x="2869" y="5591"/>
                  </a:lnTo>
                  <a:lnTo>
                    <a:pt x="2733" y="5591"/>
                  </a:lnTo>
                  <a:lnTo>
                    <a:pt x="2733" y="6316"/>
                  </a:lnTo>
                  <a:lnTo>
                    <a:pt x="2869" y="6316"/>
                  </a:lnTo>
                  <a:lnTo>
                    <a:pt x="2869" y="6632"/>
                  </a:lnTo>
                  <a:lnTo>
                    <a:pt x="2575" y="6632"/>
                  </a:lnTo>
                  <a:lnTo>
                    <a:pt x="2575" y="5280"/>
                  </a:lnTo>
                  <a:close/>
                  <a:moveTo>
                    <a:pt x="2869" y="7352"/>
                  </a:moveTo>
                  <a:lnTo>
                    <a:pt x="2869" y="7669"/>
                  </a:lnTo>
                  <a:lnTo>
                    <a:pt x="2733" y="7669"/>
                  </a:lnTo>
                  <a:lnTo>
                    <a:pt x="2733" y="8394"/>
                  </a:lnTo>
                  <a:lnTo>
                    <a:pt x="2869" y="8394"/>
                  </a:lnTo>
                  <a:lnTo>
                    <a:pt x="2869" y="8705"/>
                  </a:lnTo>
                  <a:lnTo>
                    <a:pt x="2575" y="8705"/>
                  </a:lnTo>
                  <a:lnTo>
                    <a:pt x="2575" y="7352"/>
                  </a:lnTo>
                  <a:close/>
                  <a:moveTo>
                    <a:pt x="2280" y="1"/>
                  </a:moveTo>
                  <a:lnTo>
                    <a:pt x="2575" y="1"/>
                  </a:lnTo>
                  <a:lnTo>
                    <a:pt x="2575" y="410"/>
                  </a:lnTo>
                  <a:lnTo>
                    <a:pt x="2280" y="410"/>
                  </a:lnTo>
                  <a:close/>
                  <a:moveTo>
                    <a:pt x="2575" y="9883"/>
                  </a:moveTo>
                  <a:lnTo>
                    <a:pt x="2280" y="9883"/>
                  </a:lnTo>
                  <a:lnTo>
                    <a:pt x="2280" y="9425"/>
                  </a:lnTo>
                  <a:lnTo>
                    <a:pt x="2575" y="9425"/>
                  </a:lnTo>
                  <a:close/>
                  <a:moveTo>
                    <a:pt x="2575" y="1129"/>
                  </a:moveTo>
                  <a:lnTo>
                    <a:pt x="2575" y="2482"/>
                  </a:lnTo>
                  <a:lnTo>
                    <a:pt x="2280" y="2482"/>
                  </a:lnTo>
                  <a:lnTo>
                    <a:pt x="2280" y="2166"/>
                  </a:lnTo>
                  <a:lnTo>
                    <a:pt x="2416" y="2166"/>
                  </a:lnTo>
                  <a:lnTo>
                    <a:pt x="2416" y="1446"/>
                  </a:lnTo>
                  <a:lnTo>
                    <a:pt x="2280" y="1446"/>
                  </a:lnTo>
                  <a:lnTo>
                    <a:pt x="2280" y="1129"/>
                  </a:lnTo>
                  <a:close/>
                  <a:moveTo>
                    <a:pt x="2575" y="3202"/>
                  </a:moveTo>
                  <a:lnTo>
                    <a:pt x="2575" y="4555"/>
                  </a:lnTo>
                  <a:lnTo>
                    <a:pt x="2280" y="4555"/>
                  </a:lnTo>
                  <a:lnTo>
                    <a:pt x="2280" y="4244"/>
                  </a:lnTo>
                  <a:lnTo>
                    <a:pt x="2416" y="4244"/>
                  </a:lnTo>
                  <a:lnTo>
                    <a:pt x="2416" y="3518"/>
                  </a:lnTo>
                  <a:lnTo>
                    <a:pt x="2280" y="3518"/>
                  </a:lnTo>
                  <a:lnTo>
                    <a:pt x="2280" y="3202"/>
                  </a:lnTo>
                  <a:close/>
                  <a:moveTo>
                    <a:pt x="2575" y="5280"/>
                  </a:moveTo>
                  <a:lnTo>
                    <a:pt x="2575" y="6632"/>
                  </a:lnTo>
                  <a:lnTo>
                    <a:pt x="2280" y="6632"/>
                  </a:lnTo>
                  <a:lnTo>
                    <a:pt x="2280" y="6316"/>
                  </a:lnTo>
                  <a:lnTo>
                    <a:pt x="2416" y="6316"/>
                  </a:lnTo>
                  <a:lnTo>
                    <a:pt x="2416" y="5591"/>
                  </a:lnTo>
                  <a:lnTo>
                    <a:pt x="2280" y="5591"/>
                  </a:lnTo>
                  <a:lnTo>
                    <a:pt x="2280" y="5280"/>
                  </a:lnTo>
                  <a:close/>
                  <a:moveTo>
                    <a:pt x="2575" y="7352"/>
                  </a:moveTo>
                  <a:lnTo>
                    <a:pt x="2575" y="8705"/>
                  </a:lnTo>
                  <a:lnTo>
                    <a:pt x="2280" y="8705"/>
                  </a:lnTo>
                  <a:lnTo>
                    <a:pt x="2280" y="8389"/>
                  </a:lnTo>
                  <a:lnTo>
                    <a:pt x="2416" y="8389"/>
                  </a:lnTo>
                  <a:lnTo>
                    <a:pt x="2416" y="7669"/>
                  </a:lnTo>
                  <a:lnTo>
                    <a:pt x="2280" y="7669"/>
                  </a:lnTo>
                  <a:lnTo>
                    <a:pt x="2280" y="7352"/>
                  </a:lnTo>
                  <a:lnTo>
                    <a:pt x="2575" y="7352"/>
                  </a:lnTo>
                  <a:close/>
                  <a:moveTo>
                    <a:pt x="1985" y="1"/>
                  </a:moveTo>
                  <a:lnTo>
                    <a:pt x="2280" y="1"/>
                  </a:lnTo>
                  <a:lnTo>
                    <a:pt x="2280" y="410"/>
                  </a:lnTo>
                  <a:lnTo>
                    <a:pt x="1985" y="410"/>
                  </a:lnTo>
                  <a:close/>
                  <a:moveTo>
                    <a:pt x="2280" y="9883"/>
                  </a:moveTo>
                  <a:lnTo>
                    <a:pt x="1985" y="9883"/>
                  </a:lnTo>
                  <a:lnTo>
                    <a:pt x="1985" y="9425"/>
                  </a:lnTo>
                  <a:lnTo>
                    <a:pt x="2280" y="9425"/>
                  </a:lnTo>
                  <a:close/>
                  <a:moveTo>
                    <a:pt x="2280" y="1129"/>
                  </a:moveTo>
                  <a:lnTo>
                    <a:pt x="2280" y="1446"/>
                  </a:lnTo>
                  <a:lnTo>
                    <a:pt x="1985" y="1446"/>
                  </a:lnTo>
                  <a:lnTo>
                    <a:pt x="1985" y="1129"/>
                  </a:lnTo>
                  <a:close/>
                  <a:moveTo>
                    <a:pt x="2280" y="2166"/>
                  </a:moveTo>
                  <a:lnTo>
                    <a:pt x="2280" y="2482"/>
                  </a:lnTo>
                  <a:lnTo>
                    <a:pt x="2144" y="2482"/>
                  </a:lnTo>
                  <a:lnTo>
                    <a:pt x="2144" y="3202"/>
                  </a:lnTo>
                  <a:lnTo>
                    <a:pt x="2280" y="3202"/>
                  </a:lnTo>
                  <a:lnTo>
                    <a:pt x="2280" y="3518"/>
                  </a:lnTo>
                  <a:lnTo>
                    <a:pt x="1985" y="3518"/>
                  </a:lnTo>
                  <a:lnTo>
                    <a:pt x="1985" y="2166"/>
                  </a:lnTo>
                  <a:close/>
                  <a:moveTo>
                    <a:pt x="2280" y="4244"/>
                  </a:moveTo>
                  <a:lnTo>
                    <a:pt x="2280" y="4555"/>
                  </a:lnTo>
                  <a:lnTo>
                    <a:pt x="1985" y="4555"/>
                  </a:lnTo>
                  <a:lnTo>
                    <a:pt x="1985" y="4244"/>
                  </a:lnTo>
                  <a:close/>
                  <a:moveTo>
                    <a:pt x="2280" y="5280"/>
                  </a:moveTo>
                  <a:lnTo>
                    <a:pt x="2280" y="5591"/>
                  </a:lnTo>
                  <a:lnTo>
                    <a:pt x="1985" y="5591"/>
                  </a:lnTo>
                  <a:lnTo>
                    <a:pt x="1985" y="5280"/>
                  </a:lnTo>
                  <a:close/>
                  <a:moveTo>
                    <a:pt x="2280" y="6316"/>
                  </a:moveTo>
                  <a:lnTo>
                    <a:pt x="2280" y="6632"/>
                  </a:lnTo>
                  <a:lnTo>
                    <a:pt x="2144" y="6632"/>
                  </a:lnTo>
                  <a:lnTo>
                    <a:pt x="2144" y="7352"/>
                  </a:lnTo>
                  <a:lnTo>
                    <a:pt x="2280" y="7352"/>
                  </a:lnTo>
                  <a:lnTo>
                    <a:pt x="2280" y="7669"/>
                  </a:lnTo>
                  <a:lnTo>
                    <a:pt x="2144" y="7669"/>
                  </a:lnTo>
                  <a:lnTo>
                    <a:pt x="2144" y="8394"/>
                  </a:lnTo>
                  <a:lnTo>
                    <a:pt x="2280" y="8394"/>
                  </a:lnTo>
                  <a:lnTo>
                    <a:pt x="2280" y="8705"/>
                  </a:lnTo>
                  <a:lnTo>
                    <a:pt x="1985" y="8705"/>
                  </a:lnTo>
                  <a:lnTo>
                    <a:pt x="1985" y="6322"/>
                  </a:lnTo>
                  <a:close/>
                  <a:moveTo>
                    <a:pt x="1686" y="1"/>
                  </a:moveTo>
                  <a:lnTo>
                    <a:pt x="1985" y="1"/>
                  </a:lnTo>
                  <a:lnTo>
                    <a:pt x="1985" y="410"/>
                  </a:lnTo>
                  <a:lnTo>
                    <a:pt x="1686" y="410"/>
                  </a:lnTo>
                  <a:close/>
                  <a:moveTo>
                    <a:pt x="1985" y="9883"/>
                  </a:moveTo>
                  <a:lnTo>
                    <a:pt x="1686" y="9883"/>
                  </a:lnTo>
                  <a:lnTo>
                    <a:pt x="1686" y="9425"/>
                  </a:lnTo>
                  <a:lnTo>
                    <a:pt x="1985" y="9425"/>
                  </a:lnTo>
                  <a:close/>
                  <a:moveTo>
                    <a:pt x="1985" y="1129"/>
                  </a:moveTo>
                  <a:lnTo>
                    <a:pt x="1985" y="1446"/>
                  </a:lnTo>
                  <a:lnTo>
                    <a:pt x="1686" y="1446"/>
                  </a:lnTo>
                  <a:lnTo>
                    <a:pt x="1686" y="1129"/>
                  </a:lnTo>
                  <a:close/>
                  <a:moveTo>
                    <a:pt x="1985" y="2166"/>
                  </a:moveTo>
                  <a:lnTo>
                    <a:pt x="1985" y="3518"/>
                  </a:lnTo>
                  <a:lnTo>
                    <a:pt x="1686" y="3518"/>
                  </a:lnTo>
                  <a:lnTo>
                    <a:pt x="1686" y="3202"/>
                  </a:lnTo>
                  <a:lnTo>
                    <a:pt x="1822" y="3202"/>
                  </a:lnTo>
                  <a:lnTo>
                    <a:pt x="1822" y="2482"/>
                  </a:lnTo>
                  <a:lnTo>
                    <a:pt x="1686" y="2482"/>
                  </a:lnTo>
                  <a:lnTo>
                    <a:pt x="1686" y="2166"/>
                  </a:lnTo>
                  <a:close/>
                  <a:moveTo>
                    <a:pt x="1985" y="4244"/>
                  </a:moveTo>
                  <a:lnTo>
                    <a:pt x="1985" y="4555"/>
                  </a:lnTo>
                  <a:lnTo>
                    <a:pt x="1686" y="4555"/>
                  </a:lnTo>
                  <a:lnTo>
                    <a:pt x="1686" y="4244"/>
                  </a:lnTo>
                  <a:close/>
                  <a:moveTo>
                    <a:pt x="1985" y="5280"/>
                  </a:moveTo>
                  <a:lnTo>
                    <a:pt x="1985" y="5591"/>
                  </a:lnTo>
                  <a:lnTo>
                    <a:pt x="1686" y="5591"/>
                  </a:lnTo>
                  <a:lnTo>
                    <a:pt x="1686" y="5280"/>
                  </a:lnTo>
                  <a:close/>
                  <a:moveTo>
                    <a:pt x="1985" y="6316"/>
                  </a:moveTo>
                  <a:lnTo>
                    <a:pt x="1985" y="8699"/>
                  </a:lnTo>
                  <a:lnTo>
                    <a:pt x="1686" y="8699"/>
                  </a:lnTo>
                  <a:lnTo>
                    <a:pt x="1686" y="8389"/>
                  </a:lnTo>
                  <a:lnTo>
                    <a:pt x="1822" y="8389"/>
                  </a:lnTo>
                  <a:lnTo>
                    <a:pt x="1822" y="7669"/>
                  </a:lnTo>
                  <a:lnTo>
                    <a:pt x="1686" y="7669"/>
                  </a:lnTo>
                  <a:lnTo>
                    <a:pt x="1686" y="7352"/>
                  </a:lnTo>
                  <a:lnTo>
                    <a:pt x="1822" y="7352"/>
                  </a:lnTo>
                  <a:lnTo>
                    <a:pt x="1822" y="6632"/>
                  </a:lnTo>
                  <a:lnTo>
                    <a:pt x="1686" y="6632"/>
                  </a:lnTo>
                  <a:lnTo>
                    <a:pt x="1686" y="6316"/>
                  </a:lnTo>
                  <a:lnTo>
                    <a:pt x="1985" y="6316"/>
                  </a:lnTo>
                  <a:close/>
                  <a:moveTo>
                    <a:pt x="1097" y="1"/>
                  </a:moveTo>
                  <a:lnTo>
                    <a:pt x="1686" y="1"/>
                  </a:lnTo>
                  <a:lnTo>
                    <a:pt x="1686" y="410"/>
                  </a:lnTo>
                  <a:lnTo>
                    <a:pt x="1549" y="410"/>
                  </a:lnTo>
                  <a:lnTo>
                    <a:pt x="1549" y="1135"/>
                  </a:lnTo>
                  <a:lnTo>
                    <a:pt x="1686" y="1135"/>
                  </a:lnTo>
                  <a:lnTo>
                    <a:pt x="1686" y="1446"/>
                  </a:lnTo>
                  <a:lnTo>
                    <a:pt x="1097" y="1446"/>
                  </a:lnTo>
                  <a:lnTo>
                    <a:pt x="1097" y="1135"/>
                  </a:lnTo>
                  <a:lnTo>
                    <a:pt x="1233" y="1135"/>
                  </a:lnTo>
                  <a:lnTo>
                    <a:pt x="1233" y="410"/>
                  </a:lnTo>
                  <a:lnTo>
                    <a:pt x="1097" y="410"/>
                  </a:lnTo>
                  <a:close/>
                  <a:moveTo>
                    <a:pt x="1686" y="9883"/>
                  </a:moveTo>
                  <a:lnTo>
                    <a:pt x="1097" y="9883"/>
                  </a:lnTo>
                  <a:lnTo>
                    <a:pt x="1097" y="9425"/>
                  </a:lnTo>
                  <a:lnTo>
                    <a:pt x="1686" y="9425"/>
                  </a:lnTo>
                  <a:close/>
                  <a:moveTo>
                    <a:pt x="1686" y="2166"/>
                  </a:moveTo>
                  <a:lnTo>
                    <a:pt x="1686" y="2482"/>
                  </a:lnTo>
                  <a:lnTo>
                    <a:pt x="1549" y="2482"/>
                  </a:lnTo>
                  <a:lnTo>
                    <a:pt x="1549" y="3202"/>
                  </a:lnTo>
                  <a:lnTo>
                    <a:pt x="1686" y="3202"/>
                  </a:lnTo>
                  <a:lnTo>
                    <a:pt x="1686" y="3518"/>
                  </a:lnTo>
                  <a:lnTo>
                    <a:pt x="1097" y="3518"/>
                  </a:lnTo>
                  <a:lnTo>
                    <a:pt x="1097" y="3202"/>
                  </a:lnTo>
                  <a:lnTo>
                    <a:pt x="1233" y="3202"/>
                  </a:lnTo>
                  <a:lnTo>
                    <a:pt x="1233" y="2482"/>
                  </a:lnTo>
                  <a:lnTo>
                    <a:pt x="1097" y="2482"/>
                  </a:lnTo>
                  <a:lnTo>
                    <a:pt x="1097" y="2166"/>
                  </a:lnTo>
                  <a:close/>
                  <a:moveTo>
                    <a:pt x="1686" y="4244"/>
                  </a:moveTo>
                  <a:lnTo>
                    <a:pt x="1686" y="4555"/>
                  </a:lnTo>
                  <a:lnTo>
                    <a:pt x="1549" y="4555"/>
                  </a:lnTo>
                  <a:lnTo>
                    <a:pt x="1549" y="5280"/>
                  </a:lnTo>
                  <a:lnTo>
                    <a:pt x="1686" y="5280"/>
                  </a:lnTo>
                  <a:lnTo>
                    <a:pt x="1686" y="5591"/>
                  </a:lnTo>
                  <a:lnTo>
                    <a:pt x="1097" y="5591"/>
                  </a:lnTo>
                  <a:lnTo>
                    <a:pt x="1097" y="5280"/>
                  </a:lnTo>
                  <a:lnTo>
                    <a:pt x="1233" y="5280"/>
                  </a:lnTo>
                  <a:lnTo>
                    <a:pt x="1233" y="4555"/>
                  </a:lnTo>
                  <a:lnTo>
                    <a:pt x="1097" y="4555"/>
                  </a:lnTo>
                  <a:lnTo>
                    <a:pt x="1097" y="4244"/>
                  </a:lnTo>
                  <a:close/>
                  <a:moveTo>
                    <a:pt x="1686" y="6316"/>
                  </a:moveTo>
                  <a:lnTo>
                    <a:pt x="1686" y="6632"/>
                  </a:lnTo>
                  <a:lnTo>
                    <a:pt x="1549" y="6632"/>
                  </a:lnTo>
                  <a:lnTo>
                    <a:pt x="1549" y="7352"/>
                  </a:lnTo>
                  <a:lnTo>
                    <a:pt x="1686" y="7352"/>
                  </a:lnTo>
                  <a:lnTo>
                    <a:pt x="1686" y="7669"/>
                  </a:lnTo>
                  <a:lnTo>
                    <a:pt x="1097" y="7669"/>
                  </a:lnTo>
                  <a:lnTo>
                    <a:pt x="1097" y="7352"/>
                  </a:lnTo>
                  <a:lnTo>
                    <a:pt x="1233" y="7352"/>
                  </a:lnTo>
                  <a:lnTo>
                    <a:pt x="1233" y="6632"/>
                  </a:lnTo>
                  <a:lnTo>
                    <a:pt x="1097" y="6632"/>
                  </a:lnTo>
                  <a:lnTo>
                    <a:pt x="1097" y="6316"/>
                  </a:lnTo>
                  <a:lnTo>
                    <a:pt x="1686" y="6316"/>
                  </a:lnTo>
                  <a:close/>
                  <a:moveTo>
                    <a:pt x="1686" y="8389"/>
                  </a:moveTo>
                  <a:lnTo>
                    <a:pt x="1686" y="8705"/>
                  </a:lnTo>
                  <a:lnTo>
                    <a:pt x="1097" y="8705"/>
                  </a:lnTo>
                  <a:lnTo>
                    <a:pt x="1097" y="8389"/>
                  </a:lnTo>
                  <a:close/>
                  <a:moveTo>
                    <a:pt x="502" y="6"/>
                  </a:moveTo>
                  <a:lnTo>
                    <a:pt x="1097" y="6"/>
                  </a:lnTo>
                  <a:lnTo>
                    <a:pt x="1097" y="415"/>
                  </a:lnTo>
                  <a:lnTo>
                    <a:pt x="960" y="415"/>
                  </a:lnTo>
                  <a:lnTo>
                    <a:pt x="960" y="1135"/>
                  </a:lnTo>
                  <a:lnTo>
                    <a:pt x="1097" y="1135"/>
                  </a:lnTo>
                  <a:lnTo>
                    <a:pt x="1097" y="1451"/>
                  </a:lnTo>
                  <a:lnTo>
                    <a:pt x="960" y="1451"/>
                  </a:lnTo>
                  <a:lnTo>
                    <a:pt x="960" y="2171"/>
                  </a:lnTo>
                  <a:lnTo>
                    <a:pt x="1097" y="2171"/>
                  </a:lnTo>
                  <a:lnTo>
                    <a:pt x="1097" y="2488"/>
                  </a:lnTo>
                  <a:lnTo>
                    <a:pt x="960" y="2488"/>
                  </a:lnTo>
                  <a:lnTo>
                    <a:pt x="960" y="3207"/>
                  </a:lnTo>
                  <a:lnTo>
                    <a:pt x="1097" y="3207"/>
                  </a:lnTo>
                  <a:lnTo>
                    <a:pt x="1097" y="3524"/>
                  </a:lnTo>
                  <a:lnTo>
                    <a:pt x="502" y="3524"/>
                  </a:lnTo>
                  <a:lnTo>
                    <a:pt x="502" y="3207"/>
                  </a:lnTo>
                  <a:lnTo>
                    <a:pt x="638" y="3207"/>
                  </a:lnTo>
                  <a:lnTo>
                    <a:pt x="638" y="2488"/>
                  </a:lnTo>
                  <a:lnTo>
                    <a:pt x="502" y="2488"/>
                  </a:lnTo>
                  <a:lnTo>
                    <a:pt x="502" y="2171"/>
                  </a:lnTo>
                  <a:lnTo>
                    <a:pt x="638" y="2171"/>
                  </a:lnTo>
                  <a:lnTo>
                    <a:pt x="638" y="1451"/>
                  </a:lnTo>
                  <a:lnTo>
                    <a:pt x="502" y="1451"/>
                  </a:lnTo>
                  <a:lnTo>
                    <a:pt x="502" y="1135"/>
                  </a:lnTo>
                  <a:lnTo>
                    <a:pt x="638" y="1135"/>
                  </a:lnTo>
                  <a:lnTo>
                    <a:pt x="638" y="415"/>
                  </a:lnTo>
                  <a:lnTo>
                    <a:pt x="502" y="415"/>
                  </a:lnTo>
                  <a:close/>
                  <a:moveTo>
                    <a:pt x="1097" y="9883"/>
                  </a:moveTo>
                  <a:lnTo>
                    <a:pt x="502" y="9883"/>
                  </a:lnTo>
                  <a:lnTo>
                    <a:pt x="502" y="9430"/>
                  </a:lnTo>
                  <a:lnTo>
                    <a:pt x="638" y="9430"/>
                  </a:lnTo>
                  <a:lnTo>
                    <a:pt x="638" y="8705"/>
                  </a:lnTo>
                  <a:lnTo>
                    <a:pt x="502" y="8705"/>
                  </a:lnTo>
                  <a:lnTo>
                    <a:pt x="502" y="8394"/>
                  </a:lnTo>
                  <a:lnTo>
                    <a:pt x="1097" y="8394"/>
                  </a:lnTo>
                  <a:lnTo>
                    <a:pt x="1097" y="8705"/>
                  </a:lnTo>
                  <a:lnTo>
                    <a:pt x="960" y="8705"/>
                  </a:lnTo>
                  <a:lnTo>
                    <a:pt x="960" y="9430"/>
                  </a:lnTo>
                  <a:lnTo>
                    <a:pt x="1097" y="9430"/>
                  </a:lnTo>
                  <a:close/>
                  <a:moveTo>
                    <a:pt x="1097" y="4244"/>
                  </a:moveTo>
                  <a:lnTo>
                    <a:pt x="1097" y="4560"/>
                  </a:lnTo>
                  <a:lnTo>
                    <a:pt x="960" y="4560"/>
                  </a:lnTo>
                  <a:lnTo>
                    <a:pt x="960" y="5280"/>
                  </a:lnTo>
                  <a:lnTo>
                    <a:pt x="1097" y="5280"/>
                  </a:lnTo>
                  <a:lnTo>
                    <a:pt x="1097" y="5596"/>
                  </a:lnTo>
                  <a:lnTo>
                    <a:pt x="960" y="5596"/>
                  </a:lnTo>
                  <a:lnTo>
                    <a:pt x="960" y="6316"/>
                  </a:lnTo>
                  <a:lnTo>
                    <a:pt x="1097" y="6316"/>
                  </a:lnTo>
                  <a:lnTo>
                    <a:pt x="1097" y="6632"/>
                  </a:lnTo>
                  <a:lnTo>
                    <a:pt x="960" y="6632"/>
                  </a:lnTo>
                  <a:lnTo>
                    <a:pt x="960" y="7352"/>
                  </a:lnTo>
                  <a:lnTo>
                    <a:pt x="1097" y="7352"/>
                  </a:lnTo>
                  <a:lnTo>
                    <a:pt x="1097" y="7669"/>
                  </a:lnTo>
                  <a:lnTo>
                    <a:pt x="502" y="7669"/>
                  </a:lnTo>
                  <a:lnTo>
                    <a:pt x="502" y="7352"/>
                  </a:lnTo>
                  <a:lnTo>
                    <a:pt x="638" y="7352"/>
                  </a:lnTo>
                  <a:lnTo>
                    <a:pt x="638" y="6632"/>
                  </a:lnTo>
                  <a:lnTo>
                    <a:pt x="502" y="6632"/>
                  </a:lnTo>
                  <a:lnTo>
                    <a:pt x="502" y="6316"/>
                  </a:lnTo>
                  <a:lnTo>
                    <a:pt x="638" y="6316"/>
                  </a:lnTo>
                  <a:lnTo>
                    <a:pt x="638" y="5596"/>
                  </a:lnTo>
                  <a:lnTo>
                    <a:pt x="502" y="5596"/>
                  </a:lnTo>
                  <a:lnTo>
                    <a:pt x="502" y="5280"/>
                  </a:lnTo>
                  <a:lnTo>
                    <a:pt x="638" y="5280"/>
                  </a:lnTo>
                  <a:lnTo>
                    <a:pt x="638" y="4560"/>
                  </a:lnTo>
                  <a:lnTo>
                    <a:pt x="502" y="4560"/>
                  </a:lnTo>
                  <a:lnTo>
                    <a:pt x="502" y="4244"/>
                  </a:lnTo>
                  <a:close/>
                  <a:moveTo>
                    <a:pt x="0" y="6"/>
                  </a:moveTo>
                  <a:lnTo>
                    <a:pt x="502" y="6"/>
                  </a:lnTo>
                  <a:lnTo>
                    <a:pt x="502" y="415"/>
                  </a:lnTo>
                  <a:lnTo>
                    <a:pt x="366" y="415"/>
                  </a:lnTo>
                  <a:lnTo>
                    <a:pt x="366" y="1135"/>
                  </a:lnTo>
                  <a:lnTo>
                    <a:pt x="502" y="1135"/>
                  </a:lnTo>
                  <a:lnTo>
                    <a:pt x="502" y="1451"/>
                  </a:lnTo>
                  <a:lnTo>
                    <a:pt x="366" y="1451"/>
                  </a:lnTo>
                  <a:lnTo>
                    <a:pt x="366" y="2171"/>
                  </a:lnTo>
                  <a:lnTo>
                    <a:pt x="502" y="2171"/>
                  </a:lnTo>
                  <a:lnTo>
                    <a:pt x="502" y="2488"/>
                  </a:lnTo>
                  <a:lnTo>
                    <a:pt x="366" y="2488"/>
                  </a:lnTo>
                  <a:lnTo>
                    <a:pt x="366" y="3207"/>
                  </a:lnTo>
                  <a:lnTo>
                    <a:pt x="502" y="3207"/>
                  </a:lnTo>
                  <a:lnTo>
                    <a:pt x="502" y="3524"/>
                  </a:lnTo>
                  <a:lnTo>
                    <a:pt x="366" y="3524"/>
                  </a:lnTo>
                  <a:lnTo>
                    <a:pt x="366" y="4249"/>
                  </a:lnTo>
                  <a:lnTo>
                    <a:pt x="502" y="4249"/>
                  </a:lnTo>
                  <a:lnTo>
                    <a:pt x="502" y="4560"/>
                  </a:lnTo>
                  <a:lnTo>
                    <a:pt x="366" y="4560"/>
                  </a:lnTo>
                  <a:lnTo>
                    <a:pt x="366" y="5285"/>
                  </a:lnTo>
                  <a:lnTo>
                    <a:pt x="502" y="5285"/>
                  </a:lnTo>
                  <a:lnTo>
                    <a:pt x="502" y="5596"/>
                  </a:lnTo>
                  <a:lnTo>
                    <a:pt x="366" y="5596"/>
                  </a:lnTo>
                  <a:lnTo>
                    <a:pt x="366" y="6322"/>
                  </a:lnTo>
                  <a:lnTo>
                    <a:pt x="502" y="6322"/>
                  </a:lnTo>
                  <a:lnTo>
                    <a:pt x="502" y="6632"/>
                  </a:lnTo>
                  <a:lnTo>
                    <a:pt x="366" y="6632"/>
                  </a:lnTo>
                  <a:lnTo>
                    <a:pt x="366" y="7358"/>
                  </a:lnTo>
                  <a:lnTo>
                    <a:pt x="502" y="7358"/>
                  </a:lnTo>
                  <a:lnTo>
                    <a:pt x="502" y="7669"/>
                  </a:lnTo>
                  <a:lnTo>
                    <a:pt x="366" y="7669"/>
                  </a:lnTo>
                  <a:lnTo>
                    <a:pt x="366" y="8394"/>
                  </a:lnTo>
                  <a:lnTo>
                    <a:pt x="502" y="8394"/>
                  </a:lnTo>
                  <a:lnTo>
                    <a:pt x="502" y="8705"/>
                  </a:lnTo>
                  <a:lnTo>
                    <a:pt x="366" y="8705"/>
                  </a:lnTo>
                  <a:lnTo>
                    <a:pt x="366" y="9430"/>
                  </a:lnTo>
                  <a:lnTo>
                    <a:pt x="502" y="9430"/>
                  </a:lnTo>
                  <a:lnTo>
                    <a:pt x="502" y="9883"/>
                  </a:lnTo>
                  <a:lnTo>
                    <a:pt x="0" y="98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5"/>
            <p:cNvSpPr/>
            <p:nvPr/>
          </p:nvSpPr>
          <p:spPr>
            <a:xfrm>
              <a:off x="6919231" y="2006592"/>
              <a:ext cx="318969" cy="351920"/>
            </a:xfrm>
            <a:custGeom>
              <a:rect b="b" l="l" r="r" t="t"/>
              <a:pathLst>
                <a:path extrusionOk="0" h="5308" w="4811">
                  <a:moveTo>
                    <a:pt x="2029" y="5307"/>
                  </a:moveTo>
                  <a:lnTo>
                    <a:pt x="2662" y="5307"/>
                  </a:lnTo>
                  <a:lnTo>
                    <a:pt x="2662" y="4048"/>
                  </a:lnTo>
                  <a:cubicBezTo>
                    <a:pt x="2771" y="4091"/>
                    <a:pt x="2891" y="4113"/>
                    <a:pt x="3011" y="4118"/>
                  </a:cubicBezTo>
                  <a:cubicBezTo>
                    <a:pt x="3524" y="4140"/>
                    <a:pt x="3971" y="3813"/>
                    <a:pt x="4004" y="3388"/>
                  </a:cubicBezTo>
                  <a:cubicBezTo>
                    <a:pt x="4015" y="3180"/>
                    <a:pt x="3927" y="2979"/>
                    <a:pt x="3775" y="2837"/>
                  </a:cubicBezTo>
                  <a:cubicBezTo>
                    <a:pt x="4320" y="2739"/>
                    <a:pt x="4740" y="2357"/>
                    <a:pt x="4773" y="1877"/>
                  </a:cubicBezTo>
                  <a:cubicBezTo>
                    <a:pt x="4811" y="1299"/>
                    <a:pt x="4271" y="808"/>
                    <a:pt x="3578" y="775"/>
                  </a:cubicBezTo>
                  <a:cubicBezTo>
                    <a:pt x="3437" y="770"/>
                    <a:pt x="3295" y="781"/>
                    <a:pt x="3153" y="813"/>
                  </a:cubicBezTo>
                  <a:cubicBezTo>
                    <a:pt x="3017" y="388"/>
                    <a:pt x="2564" y="61"/>
                    <a:pt x="1997" y="34"/>
                  </a:cubicBezTo>
                  <a:cubicBezTo>
                    <a:pt x="1293" y="1"/>
                    <a:pt x="693" y="443"/>
                    <a:pt x="655" y="1021"/>
                  </a:cubicBezTo>
                  <a:cubicBezTo>
                    <a:pt x="628" y="1446"/>
                    <a:pt x="917" y="1833"/>
                    <a:pt x="1359" y="2013"/>
                  </a:cubicBezTo>
                  <a:cubicBezTo>
                    <a:pt x="1119" y="2139"/>
                    <a:pt x="939" y="2351"/>
                    <a:pt x="851" y="2608"/>
                  </a:cubicBezTo>
                  <a:cubicBezTo>
                    <a:pt x="399" y="2750"/>
                    <a:pt x="66" y="3099"/>
                    <a:pt x="39" y="3524"/>
                  </a:cubicBezTo>
                  <a:cubicBezTo>
                    <a:pt x="1" y="4097"/>
                    <a:pt x="535" y="4588"/>
                    <a:pt x="1233" y="4620"/>
                  </a:cubicBezTo>
                  <a:cubicBezTo>
                    <a:pt x="1511" y="4637"/>
                    <a:pt x="1784" y="4571"/>
                    <a:pt x="2024" y="444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5"/>
            <p:cNvSpPr/>
            <p:nvPr/>
          </p:nvSpPr>
          <p:spPr>
            <a:xfrm>
              <a:off x="6683137" y="1711889"/>
              <a:ext cx="231453" cy="180866"/>
            </a:xfrm>
            <a:custGeom>
              <a:rect b="b" l="l" r="r" t="t"/>
              <a:pathLst>
                <a:path extrusionOk="0" h="2728" w="3491">
                  <a:moveTo>
                    <a:pt x="687" y="2117"/>
                  </a:moveTo>
                  <a:cubicBezTo>
                    <a:pt x="306" y="2095"/>
                    <a:pt x="0" y="1833"/>
                    <a:pt x="0" y="1512"/>
                  </a:cubicBezTo>
                  <a:cubicBezTo>
                    <a:pt x="0" y="1261"/>
                    <a:pt x="186" y="1048"/>
                    <a:pt x="453" y="955"/>
                  </a:cubicBezTo>
                  <a:cubicBezTo>
                    <a:pt x="447" y="917"/>
                    <a:pt x="442" y="879"/>
                    <a:pt x="442" y="841"/>
                  </a:cubicBezTo>
                  <a:cubicBezTo>
                    <a:pt x="442" y="377"/>
                    <a:pt x="906" y="1"/>
                    <a:pt x="1478" y="1"/>
                  </a:cubicBezTo>
                  <a:cubicBezTo>
                    <a:pt x="1920" y="1"/>
                    <a:pt x="2291" y="219"/>
                    <a:pt x="2444" y="530"/>
                  </a:cubicBezTo>
                  <a:cubicBezTo>
                    <a:pt x="2542" y="497"/>
                    <a:pt x="2645" y="475"/>
                    <a:pt x="2749" y="475"/>
                  </a:cubicBezTo>
                  <a:cubicBezTo>
                    <a:pt x="3158" y="475"/>
                    <a:pt x="3491" y="748"/>
                    <a:pt x="3491" y="1081"/>
                  </a:cubicBezTo>
                  <a:cubicBezTo>
                    <a:pt x="3491" y="1414"/>
                    <a:pt x="3158" y="1686"/>
                    <a:pt x="2749" y="1686"/>
                  </a:cubicBezTo>
                  <a:lnTo>
                    <a:pt x="2694" y="1686"/>
                  </a:lnTo>
                  <a:cubicBezTo>
                    <a:pt x="2711" y="1752"/>
                    <a:pt x="2722" y="1817"/>
                    <a:pt x="2722" y="1888"/>
                  </a:cubicBezTo>
                  <a:cubicBezTo>
                    <a:pt x="2722" y="2352"/>
                    <a:pt x="2258" y="2728"/>
                    <a:pt x="1685" y="2728"/>
                  </a:cubicBezTo>
                  <a:cubicBezTo>
                    <a:pt x="1211" y="2728"/>
                    <a:pt x="818" y="2466"/>
                    <a:pt x="687" y="2117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5"/>
            <p:cNvSpPr/>
            <p:nvPr/>
          </p:nvSpPr>
          <p:spPr>
            <a:xfrm>
              <a:off x="6926126" y="1533675"/>
              <a:ext cx="151562" cy="89372"/>
            </a:xfrm>
            <a:custGeom>
              <a:rect b="b" l="l" r="r" t="t"/>
              <a:pathLst>
                <a:path extrusionOk="0" h="1348" w="2286">
                  <a:moveTo>
                    <a:pt x="2002" y="0"/>
                  </a:moveTo>
                  <a:cubicBezTo>
                    <a:pt x="2160" y="49"/>
                    <a:pt x="2275" y="191"/>
                    <a:pt x="2285" y="360"/>
                  </a:cubicBezTo>
                  <a:cubicBezTo>
                    <a:pt x="2285" y="524"/>
                    <a:pt x="2160" y="666"/>
                    <a:pt x="1985" y="726"/>
                  </a:cubicBezTo>
                  <a:cubicBezTo>
                    <a:pt x="1991" y="747"/>
                    <a:pt x="1991" y="775"/>
                    <a:pt x="1991" y="796"/>
                  </a:cubicBezTo>
                  <a:cubicBezTo>
                    <a:pt x="1991" y="1102"/>
                    <a:pt x="1685" y="1347"/>
                    <a:pt x="1315" y="1347"/>
                  </a:cubicBezTo>
                  <a:cubicBezTo>
                    <a:pt x="1026" y="1347"/>
                    <a:pt x="780" y="1206"/>
                    <a:pt x="682" y="998"/>
                  </a:cubicBezTo>
                  <a:cubicBezTo>
                    <a:pt x="617" y="1026"/>
                    <a:pt x="551" y="1036"/>
                    <a:pt x="486" y="1036"/>
                  </a:cubicBezTo>
                  <a:cubicBezTo>
                    <a:pt x="218" y="1036"/>
                    <a:pt x="0" y="856"/>
                    <a:pt x="0" y="638"/>
                  </a:cubicBezTo>
                  <a:cubicBezTo>
                    <a:pt x="0" y="420"/>
                    <a:pt x="218" y="246"/>
                    <a:pt x="486" y="246"/>
                  </a:cubicBezTo>
                  <a:lnTo>
                    <a:pt x="518" y="246"/>
                  </a:lnTo>
                  <a:cubicBezTo>
                    <a:pt x="507" y="202"/>
                    <a:pt x="502" y="158"/>
                    <a:pt x="502" y="115"/>
                  </a:cubicBezTo>
                  <a:cubicBezTo>
                    <a:pt x="502" y="77"/>
                    <a:pt x="502" y="38"/>
                    <a:pt x="513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5"/>
            <p:cNvSpPr/>
            <p:nvPr/>
          </p:nvSpPr>
          <p:spPr>
            <a:xfrm>
              <a:off x="6452414" y="1721701"/>
              <a:ext cx="108202" cy="153352"/>
            </a:xfrm>
            <a:custGeom>
              <a:rect b="b" l="l" r="r" t="t"/>
              <a:pathLst>
                <a:path extrusionOk="0" h="2313" w="1632">
                  <a:moveTo>
                    <a:pt x="1" y="2313"/>
                  </a:moveTo>
                  <a:cubicBezTo>
                    <a:pt x="344" y="2291"/>
                    <a:pt x="622" y="2105"/>
                    <a:pt x="742" y="1865"/>
                  </a:cubicBezTo>
                  <a:cubicBezTo>
                    <a:pt x="824" y="1893"/>
                    <a:pt x="911" y="1909"/>
                    <a:pt x="999" y="1909"/>
                  </a:cubicBezTo>
                  <a:cubicBezTo>
                    <a:pt x="1348" y="1909"/>
                    <a:pt x="1631" y="1680"/>
                    <a:pt x="1631" y="1396"/>
                  </a:cubicBezTo>
                  <a:cubicBezTo>
                    <a:pt x="1631" y="1113"/>
                    <a:pt x="1348" y="884"/>
                    <a:pt x="999" y="884"/>
                  </a:cubicBezTo>
                  <a:lnTo>
                    <a:pt x="955" y="884"/>
                  </a:lnTo>
                  <a:cubicBezTo>
                    <a:pt x="971" y="829"/>
                    <a:pt x="982" y="775"/>
                    <a:pt x="982" y="715"/>
                  </a:cubicBezTo>
                  <a:cubicBezTo>
                    <a:pt x="982" y="322"/>
                    <a:pt x="584" y="0"/>
                    <a:pt x="104" y="0"/>
                  </a:cubicBezTo>
                  <a:cubicBezTo>
                    <a:pt x="66" y="0"/>
                    <a:pt x="33" y="6"/>
                    <a:pt x="1" y="6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25"/>
            <p:cNvSpPr/>
            <p:nvPr/>
          </p:nvSpPr>
          <p:spPr>
            <a:xfrm>
              <a:off x="7274333" y="1581742"/>
              <a:ext cx="102367" cy="120136"/>
            </a:xfrm>
            <a:custGeom>
              <a:rect b="b" l="l" r="r" t="t"/>
              <a:pathLst>
                <a:path extrusionOk="0" h="1812" w="1544">
                  <a:moveTo>
                    <a:pt x="584" y="519"/>
                  </a:moveTo>
                  <a:cubicBezTo>
                    <a:pt x="257" y="535"/>
                    <a:pt x="0" y="759"/>
                    <a:pt x="0" y="1031"/>
                  </a:cubicBezTo>
                  <a:cubicBezTo>
                    <a:pt x="0" y="1244"/>
                    <a:pt x="158" y="1424"/>
                    <a:pt x="388" y="1500"/>
                  </a:cubicBezTo>
                  <a:cubicBezTo>
                    <a:pt x="382" y="1533"/>
                    <a:pt x="377" y="1566"/>
                    <a:pt x="377" y="1599"/>
                  </a:cubicBezTo>
                  <a:cubicBezTo>
                    <a:pt x="377" y="1669"/>
                    <a:pt x="393" y="1746"/>
                    <a:pt x="420" y="1811"/>
                  </a:cubicBezTo>
                  <a:lnTo>
                    <a:pt x="1544" y="1811"/>
                  </a:lnTo>
                  <a:lnTo>
                    <a:pt x="1544" y="6"/>
                  </a:lnTo>
                  <a:cubicBezTo>
                    <a:pt x="1506" y="6"/>
                    <a:pt x="1467" y="1"/>
                    <a:pt x="1429" y="1"/>
                  </a:cubicBezTo>
                  <a:cubicBezTo>
                    <a:pt x="1031" y="1"/>
                    <a:pt x="693" y="219"/>
                    <a:pt x="584" y="519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5"/>
            <p:cNvSpPr/>
            <p:nvPr/>
          </p:nvSpPr>
          <p:spPr>
            <a:xfrm>
              <a:off x="6452414" y="2054328"/>
              <a:ext cx="551483" cy="292582"/>
            </a:xfrm>
            <a:custGeom>
              <a:rect b="b" l="l" r="r" t="t"/>
              <a:pathLst>
                <a:path extrusionOk="0" h="4413" w="8318">
                  <a:moveTo>
                    <a:pt x="7080" y="12"/>
                  </a:moveTo>
                  <a:lnTo>
                    <a:pt x="8318" y="12"/>
                  </a:lnTo>
                  <a:lnTo>
                    <a:pt x="8318" y="2210"/>
                  </a:lnTo>
                  <a:lnTo>
                    <a:pt x="8318" y="4413"/>
                  </a:lnTo>
                  <a:lnTo>
                    <a:pt x="7080" y="4413"/>
                  </a:lnTo>
                  <a:lnTo>
                    <a:pt x="7080" y="4069"/>
                  </a:lnTo>
                  <a:lnTo>
                    <a:pt x="7412" y="4069"/>
                  </a:lnTo>
                  <a:lnTo>
                    <a:pt x="7412" y="3524"/>
                  </a:lnTo>
                  <a:lnTo>
                    <a:pt x="7080" y="3524"/>
                  </a:lnTo>
                  <a:lnTo>
                    <a:pt x="7080" y="3284"/>
                  </a:lnTo>
                  <a:lnTo>
                    <a:pt x="7412" y="3284"/>
                  </a:lnTo>
                  <a:lnTo>
                    <a:pt x="7412" y="2739"/>
                  </a:lnTo>
                  <a:lnTo>
                    <a:pt x="7080" y="2739"/>
                  </a:lnTo>
                  <a:lnTo>
                    <a:pt x="7080" y="2504"/>
                  </a:lnTo>
                  <a:lnTo>
                    <a:pt x="7412" y="2504"/>
                  </a:lnTo>
                  <a:lnTo>
                    <a:pt x="7412" y="1959"/>
                  </a:lnTo>
                  <a:lnTo>
                    <a:pt x="7080" y="1959"/>
                  </a:lnTo>
                  <a:lnTo>
                    <a:pt x="7080" y="1719"/>
                  </a:lnTo>
                  <a:lnTo>
                    <a:pt x="7412" y="1719"/>
                  </a:lnTo>
                  <a:lnTo>
                    <a:pt x="7412" y="1173"/>
                  </a:lnTo>
                  <a:lnTo>
                    <a:pt x="7080" y="1173"/>
                  </a:lnTo>
                  <a:lnTo>
                    <a:pt x="7080" y="933"/>
                  </a:lnTo>
                  <a:lnTo>
                    <a:pt x="7412" y="933"/>
                  </a:lnTo>
                  <a:lnTo>
                    <a:pt x="7412" y="388"/>
                  </a:lnTo>
                  <a:lnTo>
                    <a:pt x="7080" y="388"/>
                  </a:lnTo>
                  <a:close/>
                  <a:moveTo>
                    <a:pt x="5618" y="12"/>
                  </a:moveTo>
                  <a:lnTo>
                    <a:pt x="7080" y="12"/>
                  </a:lnTo>
                  <a:lnTo>
                    <a:pt x="7080" y="377"/>
                  </a:lnTo>
                  <a:lnTo>
                    <a:pt x="6747" y="377"/>
                  </a:lnTo>
                  <a:lnTo>
                    <a:pt x="6747" y="922"/>
                  </a:lnTo>
                  <a:lnTo>
                    <a:pt x="7080" y="922"/>
                  </a:lnTo>
                  <a:lnTo>
                    <a:pt x="7080" y="1162"/>
                  </a:lnTo>
                  <a:lnTo>
                    <a:pt x="6747" y="1162"/>
                  </a:lnTo>
                  <a:lnTo>
                    <a:pt x="6747" y="1708"/>
                  </a:lnTo>
                  <a:lnTo>
                    <a:pt x="7080" y="1708"/>
                  </a:lnTo>
                  <a:lnTo>
                    <a:pt x="7080" y="1942"/>
                  </a:lnTo>
                  <a:lnTo>
                    <a:pt x="6747" y="1942"/>
                  </a:lnTo>
                  <a:lnTo>
                    <a:pt x="6747" y="2488"/>
                  </a:lnTo>
                  <a:lnTo>
                    <a:pt x="7080" y="2488"/>
                  </a:lnTo>
                  <a:lnTo>
                    <a:pt x="7080" y="2728"/>
                  </a:lnTo>
                  <a:lnTo>
                    <a:pt x="6747" y="2728"/>
                  </a:lnTo>
                  <a:lnTo>
                    <a:pt x="6747" y="3273"/>
                  </a:lnTo>
                  <a:lnTo>
                    <a:pt x="7080" y="3273"/>
                  </a:lnTo>
                  <a:lnTo>
                    <a:pt x="7080" y="3513"/>
                  </a:lnTo>
                  <a:lnTo>
                    <a:pt x="6747" y="3513"/>
                  </a:lnTo>
                  <a:lnTo>
                    <a:pt x="6747" y="4058"/>
                  </a:lnTo>
                  <a:lnTo>
                    <a:pt x="7080" y="4058"/>
                  </a:lnTo>
                  <a:lnTo>
                    <a:pt x="7080" y="4397"/>
                  </a:lnTo>
                  <a:lnTo>
                    <a:pt x="5618" y="4397"/>
                  </a:lnTo>
                  <a:lnTo>
                    <a:pt x="5618" y="4058"/>
                  </a:lnTo>
                  <a:lnTo>
                    <a:pt x="5945" y="4058"/>
                  </a:lnTo>
                  <a:lnTo>
                    <a:pt x="5945" y="3513"/>
                  </a:lnTo>
                  <a:lnTo>
                    <a:pt x="5618" y="3513"/>
                  </a:lnTo>
                  <a:lnTo>
                    <a:pt x="5618" y="2488"/>
                  </a:lnTo>
                  <a:lnTo>
                    <a:pt x="5945" y="2488"/>
                  </a:lnTo>
                  <a:lnTo>
                    <a:pt x="5945" y="1942"/>
                  </a:lnTo>
                  <a:lnTo>
                    <a:pt x="5618" y="1942"/>
                  </a:lnTo>
                  <a:lnTo>
                    <a:pt x="5618" y="922"/>
                  </a:lnTo>
                  <a:lnTo>
                    <a:pt x="5951" y="922"/>
                  </a:lnTo>
                  <a:lnTo>
                    <a:pt x="5951" y="377"/>
                  </a:lnTo>
                  <a:lnTo>
                    <a:pt x="5618" y="377"/>
                  </a:lnTo>
                  <a:close/>
                  <a:moveTo>
                    <a:pt x="4157" y="12"/>
                  </a:moveTo>
                  <a:lnTo>
                    <a:pt x="5618" y="12"/>
                  </a:lnTo>
                  <a:lnTo>
                    <a:pt x="5618" y="377"/>
                  </a:lnTo>
                  <a:lnTo>
                    <a:pt x="5291" y="377"/>
                  </a:lnTo>
                  <a:lnTo>
                    <a:pt x="5291" y="922"/>
                  </a:lnTo>
                  <a:lnTo>
                    <a:pt x="5618" y="922"/>
                  </a:lnTo>
                  <a:lnTo>
                    <a:pt x="5618" y="1942"/>
                  </a:lnTo>
                  <a:lnTo>
                    <a:pt x="5291" y="1942"/>
                  </a:lnTo>
                  <a:lnTo>
                    <a:pt x="5291" y="2488"/>
                  </a:lnTo>
                  <a:lnTo>
                    <a:pt x="5618" y="2488"/>
                  </a:lnTo>
                  <a:lnTo>
                    <a:pt x="5618" y="3513"/>
                  </a:lnTo>
                  <a:lnTo>
                    <a:pt x="5291" y="3513"/>
                  </a:lnTo>
                  <a:lnTo>
                    <a:pt x="5291" y="4058"/>
                  </a:lnTo>
                  <a:lnTo>
                    <a:pt x="5618" y="4058"/>
                  </a:lnTo>
                  <a:lnTo>
                    <a:pt x="5618" y="4397"/>
                  </a:lnTo>
                  <a:lnTo>
                    <a:pt x="4162" y="4397"/>
                  </a:lnTo>
                  <a:lnTo>
                    <a:pt x="4162" y="4058"/>
                  </a:lnTo>
                  <a:lnTo>
                    <a:pt x="4495" y="4058"/>
                  </a:lnTo>
                  <a:lnTo>
                    <a:pt x="4495" y="3513"/>
                  </a:lnTo>
                  <a:lnTo>
                    <a:pt x="4162" y="3513"/>
                  </a:lnTo>
                  <a:lnTo>
                    <a:pt x="4162" y="2488"/>
                  </a:lnTo>
                  <a:lnTo>
                    <a:pt x="4495" y="2488"/>
                  </a:lnTo>
                  <a:lnTo>
                    <a:pt x="4495" y="1942"/>
                  </a:lnTo>
                  <a:lnTo>
                    <a:pt x="4162" y="1942"/>
                  </a:lnTo>
                  <a:lnTo>
                    <a:pt x="4162" y="1708"/>
                  </a:lnTo>
                  <a:lnTo>
                    <a:pt x="4495" y="1708"/>
                  </a:lnTo>
                  <a:lnTo>
                    <a:pt x="4495" y="1162"/>
                  </a:lnTo>
                  <a:lnTo>
                    <a:pt x="4162" y="1162"/>
                  </a:lnTo>
                  <a:close/>
                  <a:moveTo>
                    <a:pt x="2695" y="12"/>
                  </a:moveTo>
                  <a:lnTo>
                    <a:pt x="4162" y="12"/>
                  </a:lnTo>
                  <a:lnTo>
                    <a:pt x="4162" y="1162"/>
                  </a:lnTo>
                  <a:lnTo>
                    <a:pt x="3829" y="1162"/>
                  </a:lnTo>
                  <a:lnTo>
                    <a:pt x="3829" y="1708"/>
                  </a:lnTo>
                  <a:lnTo>
                    <a:pt x="4162" y="1708"/>
                  </a:lnTo>
                  <a:lnTo>
                    <a:pt x="4162" y="1948"/>
                  </a:lnTo>
                  <a:lnTo>
                    <a:pt x="3829" y="1948"/>
                  </a:lnTo>
                  <a:lnTo>
                    <a:pt x="3829" y="2493"/>
                  </a:lnTo>
                  <a:lnTo>
                    <a:pt x="4162" y="2493"/>
                  </a:lnTo>
                  <a:lnTo>
                    <a:pt x="4162" y="3513"/>
                  </a:lnTo>
                  <a:lnTo>
                    <a:pt x="3829" y="3513"/>
                  </a:lnTo>
                  <a:lnTo>
                    <a:pt x="3829" y="4058"/>
                  </a:lnTo>
                  <a:lnTo>
                    <a:pt x="4162" y="4058"/>
                  </a:lnTo>
                  <a:lnTo>
                    <a:pt x="4162" y="4402"/>
                  </a:lnTo>
                  <a:lnTo>
                    <a:pt x="2695" y="4402"/>
                  </a:lnTo>
                  <a:lnTo>
                    <a:pt x="2695" y="4058"/>
                  </a:lnTo>
                  <a:lnTo>
                    <a:pt x="3028" y="4058"/>
                  </a:lnTo>
                  <a:lnTo>
                    <a:pt x="3028" y="3513"/>
                  </a:lnTo>
                  <a:lnTo>
                    <a:pt x="2695" y="3513"/>
                  </a:lnTo>
                  <a:lnTo>
                    <a:pt x="2695" y="3273"/>
                  </a:lnTo>
                  <a:lnTo>
                    <a:pt x="3028" y="3273"/>
                  </a:lnTo>
                  <a:lnTo>
                    <a:pt x="3028" y="2728"/>
                  </a:lnTo>
                  <a:lnTo>
                    <a:pt x="2695" y="2728"/>
                  </a:lnTo>
                  <a:lnTo>
                    <a:pt x="2695" y="2493"/>
                  </a:lnTo>
                  <a:lnTo>
                    <a:pt x="3028" y="2493"/>
                  </a:lnTo>
                  <a:lnTo>
                    <a:pt x="3028" y="1948"/>
                  </a:lnTo>
                  <a:lnTo>
                    <a:pt x="2695" y="1948"/>
                  </a:lnTo>
                  <a:lnTo>
                    <a:pt x="2695" y="922"/>
                  </a:lnTo>
                  <a:lnTo>
                    <a:pt x="3028" y="922"/>
                  </a:lnTo>
                  <a:lnTo>
                    <a:pt x="3028" y="377"/>
                  </a:lnTo>
                  <a:lnTo>
                    <a:pt x="2695" y="377"/>
                  </a:lnTo>
                  <a:close/>
                  <a:moveTo>
                    <a:pt x="1233" y="12"/>
                  </a:moveTo>
                  <a:lnTo>
                    <a:pt x="2695" y="12"/>
                  </a:lnTo>
                  <a:lnTo>
                    <a:pt x="2695" y="377"/>
                  </a:lnTo>
                  <a:lnTo>
                    <a:pt x="2362" y="377"/>
                  </a:lnTo>
                  <a:lnTo>
                    <a:pt x="2362" y="922"/>
                  </a:lnTo>
                  <a:lnTo>
                    <a:pt x="2695" y="922"/>
                  </a:lnTo>
                  <a:lnTo>
                    <a:pt x="2695" y="1942"/>
                  </a:lnTo>
                  <a:lnTo>
                    <a:pt x="2362" y="1942"/>
                  </a:lnTo>
                  <a:lnTo>
                    <a:pt x="2362" y="2488"/>
                  </a:lnTo>
                  <a:lnTo>
                    <a:pt x="2695" y="2488"/>
                  </a:lnTo>
                  <a:lnTo>
                    <a:pt x="2695" y="2728"/>
                  </a:lnTo>
                  <a:lnTo>
                    <a:pt x="2362" y="2728"/>
                  </a:lnTo>
                  <a:lnTo>
                    <a:pt x="2362" y="3273"/>
                  </a:lnTo>
                  <a:lnTo>
                    <a:pt x="2695" y="3273"/>
                  </a:lnTo>
                  <a:lnTo>
                    <a:pt x="2695" y="3513"/>
                  </a:lnTo>
                  <a:lnTo>
                    <a:pt x="2362" y="3513"/>
                  </a:lnTo>
                  <a:lnTo>
                    <a:pt x="2362" y="4058"/>
                  </a:lnTo>
                  <a:lnTo>
                    <a:pt x="2695" y="4058"/>
                  </a:lnTo>
                  <a:lnTo>
                    <a:pt x="2695" y="4397"/>
                  </a:lnTo>
                  <a:lnTo>
                    <a:pt x="1233" y="4397"/>
                  </a:lnTo>
                  <a:lnTo>
                    <a:pt x="1233" y="4058"/>
                  </a:lnTo>
                  <a:lnTo>
                    <a:pt x="1566" y="4058"/>
                  </a:lnTo>
                  <a:lnTo>
                    <a:pt x="1566" y="3513"/>
                  </a:lnTo>
                  <a:lnTo>
                    <a:pt x="1233" y="3513"/>
                  </a:lnTo>
                  <a:lnTo>
                    <a:pt x="1233" y="2488"/>
                  </a:lnTo>
                  <a:lnTo>
                    <a:pt x="1566" y="2488"/>
                  </a:lnTo>
                  <a:lnTo>
                    <a:pt x="1566" y="1942"/>
                  </a:lnTo>
                  <a:lnTo>
                    <a:pt x="1233" y="1942"/>
                  </a:lnTo>
                  <a:lnTo>
                    <a:pt x="1233" y="1708"/>
                  </a:lnTo>
                  <a:lnTo>
                    <a:pt x="1566" y="1708"/>
                  </a:lnTo>
                  <a:lnTo>
                    <a:pt x="1566" y="1162"/>
                  </a:lnTo>
                  <a:lnTo>
                    <a:pt x="1233" y="1162"/>
                  </a:lnTo>
                  <a:lnTo>
                    <a:pt x="1233" y="922"/>
                  </a:lnTo>
                  <a:lnTo>
                    <a:pt x="1566" y="922"/>
                  </a:lnTo>
                  <a:lnTo>
                    <a:pt x="1566" y="377"/>
                  </a:lnTo>
                  <a:lnTo>
                    <a:pt x="1233" y="377"/>
                  </a:lnTo>
                  <a:close/>
                  <a:moveTo>
                    <a:pt x="1" y="12"/>
                  </a:moveTo>
                  <a:lnTo>
                    <a:pt x="1233" y="12"/>
                  </a:lnTo>
                  <a:lnTo>
                    <a:pt x="1233" y="377"/>
                  </a:lnTo>
                  <a:lnTo>
                    <a:pt x="906" y="377"/>
                  </a:lnTo>
                  <a:lnTo>
                    <a:pt x="906" y="922"/>
                  </a:lnTo>
                  <a:lnTo>
                    <a:pt x="1233" y="922"/>
                  </a:lnTo>
                  <a:lnTo>
                    <a:pt x="1233" y="1162"/>
                  </a:lnTo>
                  <a:lnTo>
                    <a:pt x="906" y="1162"/>
                  </a:lnTo>
                  <a:lnTo>
                    <a:pt x="906" y="1708"/>
                  </a:lnTo>
                  <a:lnTo>
                    <a:pt x="1233" y="1708"/>
                  </a:lnTo>
                  <a:lnTo>
                    <a:pt x="1233" y="1942"/>
                  </a:lnTo>
                  <a:lnTo>
                    <a:pt x="906" y="1942"/>
                  </a:lnTo>
                  <a:lnTo>
                    <a:pt x="906" y="2488"/>
                  </a:lnTo>
                  <a:lnTo>
                    <a:pt x="1233" y="2488"/>
                  </a:lnTo>
                  <a:lnTo>
                    <a:pt x="1233" y="3513"/>
                  </a:lnTo>
                  <a:lnTo>
                    <a:pt x="906" y="3513"/>
                  </a:lnTo>
                  <a:lnTo>
                    <a:pt x="906" y="4058"/>
                  </a:lnTo>
                  <a:lnTo>
                    <a:pt x="1233" y="4058"/>
                  </a:lnTo>
                  <a:lnTo>
                    <a:pt x="1233" y="4397"/>
                  </a:lnTo>
                  <a:lnTo>
                    <a:pt x="1" y="43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5"/>
            <p:cNvSpPr/>
            <p:nvPr/>
          </p:nvSpPr>
          <p:spPr>
            <a:xfrm>
              <a:off x="4759116" y="2248520"/>
              <a:ext cx="59736" cy="40907"/>
            </a:xfrm>
            <a:custGeom>
              <a:rect b="b" l="l" r="r" t="t"/>
              <a:pathLst>
                <a:path extrusionOk="0" h="617" w="901">
                  <a:moveTo>
                    <a:pt x="66" y="0"/>
                  </a:moveTo>
                  <a:cubicBezTo>
                    <a:pt x="33" y="0"/>
                    <a:pt x="0" y="33"/>
                    <a:pt x="0" y="66"/>
                  </a:cubicBezTo>
                  <a:lnTo>
                    <a:pt x="0" y="551"/>
                  </a:lnTo>
                  <a:cubicBezTo>
                    <a:pt x="0" y="584"/>
                    <a:pt x="33" y="617"/>
                    <a:pt x="66" y="617"/>
                  </a:cubicBezTo>
                  <a:lnTo>
                    <a:pt x="840" y="617"/>
                  </a:lnTo>
                  <a:cubicBezTo>
                    <a:pt x="873" y="617"/>
                    <a:pt x="900" y="584"/>
                    <a:pt x="900" y="551"/>
                  </a:cubicBezTo>
                  <a:lnTo>
                    <a:pt x="900" y="66"/>
                  </a:lnTo>
                  <a:cubicBezTo>
                    <a:pt x="900" y="33"/>
                    <a:pt x="873" y="0"/>
                    <a:pt x="840" y="0"/>
                  </a:cubicBez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5"/>
            <p:cNvSpPr/>
            <p:nvPr/>
          </p:nvSpPr>
          <p:spPr>
            <a:xfrm>
              <a:off x="4760176" y="2248851"/>
              <a:ext cx="57946" cy="10210"/>
            </a:xfrm>
            <a:custGeom>
              <a:rect b="b" l="l" r="r" t="t"/>
              <a:pathLst>
                <a:path extrusionOk="0" h="154" w="874">
                  <a:moveTo>
                    <a:pt x="671" y="154"/>
                  </a:moveTo>
                  <a:lnTo>
                    <a:pt x="873" y="17"/>
                  </a:lnTo>
                  <a:cubicBezTo>
                    <a:pt x="857" y="6"/>
                    <a:pt x="840" y="1"/>
                    <a:pt x="824" y="1"/>
                  </a:cubicBezTo>
                  <a:lnTo>
                    <a:pt x="50" y="1"/>
                  </a:lnTo>
                  <a:cubicBezTo>
                    <a:pt x="33" y="1"/>
                    <a:pt x="17" y="6"/>
                    <a:pt x="1" y="17"/>
                  </a:cubicBezTo>
                  <a:lnTo>
                    <a:pt x="208" y="154"/>
                  </a:ln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5"/>
            <p:cNvSpPr/>
            <p:nvPr/>
          </p:nvSpPr>
          <p:spPr>
            <a:xfrm>
              <a:off x="4769193" y="2255415"/>
              <a:ext cx="39846" cy="27183"/>
            </a:xfrm>
            <a:custGeom>
              <a:rect b="b" l="l" r="r" t="t"/>
              <a:pathLst>
                <a:path extrusionOk="0" h="410" w="601">
                  <a:moveTo>
                    <a:pt x="45" y="0"/>
                  </a:moveTo>
                  <a:cubicBezTo>
                    <a:pt x="23" y="0"/>
                    <a:pt x="1" y="22"/>
                    <a:pt x="1" y="44"/>
                  </a:cubicBezTo>
                  <a:lnTo>
                    <a:pt x="1" y="365"/>
                  </a:lnTo>
                  <a:cubicBezTo>
                    <a:pt x="1" y="387"/>
                    <a:pt x="23" y="409"/>
                    <a:pt x="45" y="409"/>
                  </a:cubicBezTo>
                  <a:lnTo>
                    <a:pt x="557" y="409"/>
                  </a:lnTo>
                  <a:cubicBezTo>
                    <a:pt x="579" y="409"/>
                    <a:pt x="601" y="387"/>
                    <a:pt x="601" y="365"/>
                  </a:cubicBezTo>
                  <a:lnTo>
                    <a:pt x="601" y="44"/>
                  </a:lnTo>
                  <a:cubicBezTo>
                    <a:pt x="601" y="22"/>
                    <a:pt x="579" y="0"/>
                    <a:pt x="557" y="0"/>
                  </a:cubicBez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5"/>
            <p:cNvSpPr/>
            <p:nvPr/>
          </p:nvSpPr>
          <p:spPr>
            <a:xfrm>
              <a:off x="4637257" y="2261515"/>
              <a:ext cx="181596" cy="125904"/>
            </a:xfrm>
            <a:custGeom>
              <a:rect b="b" l="l" r="r" t="t"/>
              <a:pathLst>
                <a:path extrusionOk="0" h="1899" w="2739">
                  <a:moveTo>
                    <a:pt x="169" y="1"/>
                  </a:moveTo>
                  <a:cubicBezTo>
                    <a:pt x="77" y="1"/>
                    <a:pt x="0" y="77"/>
                    <a:pt x="0" y="170"/>
                  </a:cubicBezTo>
                  <a:lnTo>
                    <a:pt x="0" y="1735"/>
                  </a:lnTo>
                  <a:cubicBezTo>
                    <a:pt x="0" y="1828"/>
                    <a:pt x="77" y="1899"/>
                    <a:pt x="169" y="1899"/>
                  </a:cubicBezTo>
                  <a:lnTo>
                    <a:pt x="2574" y="1899"/>
                  </a:lnTo>
                  <a:cubicBezTo>
                    <a:pt x="2667" y="1899"/>
                    <a:pt x="2738" y="1828"/>
                    <a:pt x="2738" y="1735"/>
                  </a:cubicBezTo>
                  <a:lnTo>
                    <a:pt x="2738" y="170"/>
                  </a:lnTo>
                  <a:cubicBezTo>
                    <a:pt x="2738" y="77"/>
                    <a:pt x="2667" y="1"/>
                    <a:pt x="2574" y="1"/>
                  </a:cubicBez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5"/>
            <p:cNvSpPr/>
            <p:nvPr/>
          </p:nvSpPr>
          <p:spPr>
            <a:xfrm>
              <a:off x="4788354" y="2296587"/>
              <a:ext cx="22874" cy="22476"/>
            </a:xfrm>
            <a:custGeom>
              <a:rect b="b" l="l" r="r" t="t"/>
              <a:pathLst>
                <a:path extrusionOk="0" h="339" w="345">
                  <a:moveTo>
                    <a:pt x="148" y="339"/>
                  </a:moveTo>
                  <a:cubicBezTo>
                    <a:pt x="279" y="339"/>
                    <a:pt x="345" y="181"/>
                    <a:pt x="252" y="94"/>
                  </a:cubicBezTo>
                  <a:cubicBezTo>
                    <a:pt x="159" y="1"/>
                    <a:pt x="1" y="66"/>
                    <a:pt x="1" y="192"/>
                  </a:cubicBezTo>
                  <a:cubicBezTo>
                    <a:pt x="1" y="274"/>
                    <a:pt x="66" y="339"/>
                    <a:pt x="148" y="339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5"/>
            <p:cNvSpPr/>
            <p:nvPr/>
          </p:nvSpPr>
          <p:spPr>
            <a:xfrm>
              <a:off x="4636527" y="2387020"/>
              <a:ext cx="182988" cy="26454"/>
            </a:xfrm>
            <a:custGeom>
              <a:rect b="b" l="l" r="r" t="t"/>
              <a:pathLst>
                <a:path extrusionOk="0" h="399" w="2760">
                  <a:moveTo>
                    <a:pt x="60" y="6"/>
                  </a:moveTo>
                  <a:lnTo>
                    <a:pt x="2711" y="6"/>
                  </a:lnTo>
                  <a:cubicBezTo>
                    <a:pt x="2749" y="6"/>
                    <a:pt x="2760" y="33"/>
                    <a:pt x="2744" y="66"/>
                  </a:cubicBezTo>
                  <a:lnTo>
                    <a:pt x="2673" y="202"/>
                  </a:lnTo>
                  <a:lnTo>
                    <a:pt x="2596" y="338"/>
                  </a:lnTo>
                  <a:cubicBezTo>
                    <a:pt x="2580" y="377"/>
                    <a:pt x="2547" y="398"/>
                    <a:pt x="2509" y="398"/>
                  </a:cubicBezTo>
                  <a:lnTo>
                    <a:pt x="235" y="398"/>
                  </a:lnTo>
                  <a:cubicBezTo>
                    <a:pt x="197" y="393"/>
                    <a:pt x="164" y="366"/>
                    <a:pt x="148" y="333"/>
                  </a:cubicBezTo>
                  <a:lnTo>
                    <a:pt x="82" y="197"/>
                  </a:lnTo>
                  <a:lnTo>
                    <a:pt x="11" y="60"/>
                  </a:lnTo>
                  <a:cubicBezTo>
                    <a:pt x="0" y="33"/>
                    <a:pt x="28" y="0"/>
                    <a:pt x="60" y="6"/>
                  </a:cubicBez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5"/>
            <p:cNvSpPr/>
            <p:nvPr/>
          </p:nvSpPr>
          <p:spPr>
            <a:xfrm>
              <a:off x="4637257" y="2376545"/>
              <a:ext cx="181596" cy="13790"/>
            </a:xfrm>
            <a:custGeom>
              <a:rect b="b" l="l" r="r" t="t"/>
              <a:pathLst>
                <a:path extrusionOk="0" h="208" w="2739">
                  <a:moveTo>
                    <a:pt x="0" y="0"/>
                  </a:moveTo>
                  <a:lnTo>
                    <a:pt x="0" y="207"/>
                  </a:lnTo>
                  <a:lnTo>
                    <a:pt x="2738" y="207"/>
                  </a:lnTo>
                  <a:lnTo>
                    <a:pt x="2738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5"/>
            <p:cNvSpPr/>
            <p:nvPr/>
          </p:nvSpPr>
          <p:spPr>
            <a:xfrm>
              <a:off x="4637257" y="2320853"/>
              <a:ext cx="181596" cy="13790"/>
            </a:xfrm>
            <a:custGeom>
              <a:rect b="b" l="l" r="r" t="t"/>
              <a:pathLst>
                <a:path extrusionOk="0" h="208" w="2739">
                  <a:moveTo>
                    <a:pt x="0" y="0"/>
                  </a:moveTo>
                  <a:lnTo>
                    <a:pt x="0" y="207"/>
                  </a:lnTo>
                  <a:lnTo>
                    <a:pt x="2738" y="207"/>
                  </a:lnTo>
                  <a:lnTo>
                    <a:pt x="2738" y="0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5"/>
            <p:cNvSpPr/>
            <p:nvPr/>
          </p:nvSpPr>
          <p:spPr>
            <a:xfrm>
              <a:off x="4648461" y="2401474"/>
              <a:ext cx="159518" cy="7293"/>
            </a:xfrm>
            <a:custGeom>
              <a:rect b="b" l="l" r="r" t="t"/>
              <a:pathLst>
                <a:path extrusionOk="0" h="110" w="2406">
                  <a:moveTo>
                    <a:pt x="17" y="0"/>
                  </a:moveTo>
                  <a:lnTo>
                    <a:pt x="2389" y="0"/>
                  </a:lnTo>
                  <a:cubicBezTo>
                    <a:pt x="2400" y="0"/>
                    <a:pt x="2405" y="6"/>
                    <a:pt x="2400" y="17"/>
                  </a:cubicBezTo>
                  <a:lnTo>
                    <a:pt x="2378" y="55"/>
                  </a:lnTo>
                  <a:lnTo>
                    <a:pt x="2356" y="93"/>
                  </a:lnTo>
                  <a:cubicBezTo>
                    <a:pt x="2351" y="104"/>
                    <a:pt x="2345" y="110"/>
                    <a:pt x="2335" y="110"/>
                  </a:cubicBezTo>
                  <a:lnTo>
                    <a:pt x="66" y="110"/>
                  </a:lnTo>
                  <a:cubicBezTo>
                    <a:pt x="55" y="110"/>
                    <a:pt x="49" y="99"/>
                    <a:pt x="44" y="93"/>
                  </a:cubicBezTo>
                  <a:lnTo>
                    <a:pt x="22" y="55"/>
                  </a:lnTo>
                  <a:cubicBezTo>
                    <a:pt x="17" y="44"/>
                    <a:pt x="11" y="28"/>
                    <a:pt x="6" y="17"/>
                  </a:cubicBezTo>
                  <a:cubicBezTo>
                    <a:pt x="0" y="11"/>
                    <a:pt x="6" y="0"/>
                    <a:pt x="17" y="0"/>
                  </a:cubicBez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5"/>
            <p:cNvSpPr/>
            <p:nvPr/>
          </p:nvSpPr>
          <p:spPr>
            <a:xfrm>
              <a:off x="4721126" y="2290488"/>
              <a:ext cx="6961" cy="99848"/>
            </a:xfrm>
            <a:custGeom>
              <a:rect b="b" l="l" r="r" t="t"/>
              <a:pathLst>
                <a:path extrusionOk="0" h="1506" w="105">
                  <a:moveTo>
                    <a:pt x="1" y="0"/>
                  </a:moveTo>
                  <a:lnTo>
                    <a:pt x="1" y="1505"/>
                  </a:lnTo>
                  <a:lnTo>
                    <a:pt x="104" y="150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5"/>
            <p:cNvSpPr/>
            <p:nvPr/>
          </p:nvSpPr>
          <p:spPr>
            <a:xfrm>
              <a:off x="4728353" y="2290488"/>
              <a:ext cx="6961" cy="99848"/>
            </a:xfrm>
            <a:custGeom>
              <a:rect b="b" l="l" r="r" t="t"/>
              <a:pathLst>
                <a:path extrusionOk="0" h="1506" w="105">
                  <a:moveTo>
                    <a:pt x="1" y="0"/>
                  </a:moveTo>
                  <a:lnTo>
                    <a:pt x="1" y="1505"/>
                  </a:lnTo>
                  <a:lnTo>
                    <a:pt x="104" y="150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5"/>
            <p:cNvSpPr/>
            <p:nvPr/>
          </p:nvSpPr>
          <p:spPr>
            <a:xfrm>
              <a:off x="4721126" y="2320853"/>
              <a:ext cx="6961" cy="13790"/>
            </a:xfrm>
            <a:custGeom>
              <a:rect b="b" l="l" r="r" t="t"/>
              <a:pathLst>
                <a:path extrusionOk="0" h="208" w="105">
                  <a:moveTo>
                    <a:pt x="1" y="0"/>
                  </a:moveTo>
                  <a:lnTo>
                    <a:pt x="1" y="207"/>
                  </a:lnTo>
                  <a:lnTo>
                    <a:pt x="104" y="20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5"/>
            <p:cNvSpPr/>
            <p:nvPr/>
          </p:nvSpPr>
          <p:spPr>
            <a:xfrm>
              <a:off x="4728353" y="2320853"/>
              <a:ext cx="6961" cy="13790"/>
            </a:xfrm>
            <a:custGeom>
              <a:rect b="b" l="l" r="r" t="t"/>
              <a:pathLst>
                <a:path extrusionOk="0" h="208" w="105">
                  <a:moveTo>
                    <a:pt x="1" y="0"/>
                  </a:moveTo>
                  <a:lnTo>
                    <a:pt x="1" y="207"/>
                  </a:lnTo>
                  <a:lnTo>
                    <a:pt x="104" y="20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5"/>
            <p:cNvSpPr/>
            <p:nvPr/>
          </p:nvSpPr>
          <p:spPr>
            <a:xfrm>
              <a:off x="4721126" y="2376545"/>
              <a:ext cx="6961" cy="13790"/>
            </a:xfrm>
            <a:custGeom>
              <a:rect b="b" l="l" r="r" t="t"/>
              <a:pathLst>
                <a:path extrusionOk="0" h="208" w="105">
                  <a:moveTo>
                    <a:pt x="1" y="0"/>
                  </a:moveTo>
                  <a:lnTo>
                    <a:pt x="1" y="207"/>
                  </a:lnTo>
                  <a:lnTo>
                    <a:pt x="104" y="20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5"/>
            <p:cNvSpPr/>
            <p:nvPr/>
          </p:nvSpPr>
          <p:spPr>
            <a:xfrm>
              <a:off x="4728353" y="2376545"/>
              <a:ext cx="6961" cy="13790"/>
            </a:xfrm>
            <a:custGeom>
              <a:rect b="b" l="l" r="r" t="t"/>
              <a:pathLst>
                <a:path extrusionOk="0" h="208" w="105">
                  <a:moveTo>
                    <a:pt x="1" y="0"/>
                  </a:moveTo>
                  <a:lnTo>
                    <a:pt x="1" y="207"/>
                  </a:lnTo>
                  <a:lnTo>
                    <a:pt x="104" y="20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5"/>
            <p:cNvSpPr/>
            <p:nvPr/>
          </p:nvSpPr>
          <p:spPr>
            <a:xfrm>
              <a:off x="4703026" y="2260056"/>
              <a:ext cx="58675" cy="58676"/>
            </a:xfrm>
            <a:custGeom>
              <a:rect b="b" l="l" r="r" t="t"/>
              <a:pathLst>
                <a:path extrusionOk="0" h="885" w="885">
                  <a:moveTo>
                    <a:pt x="383" y="885"/>
                  </a:moveTo>
                  <a:cubicBezTo>
                    <a:pt x="715" y="885"/>
                    <a:pt x="884" y="475"/>
                    <a:pt x="644" y="241"/>
                  </a:cubicBezTo>
                  <a:cubicBezTo>
                    <a:pt x="410" y="1"/>
                    <a:pt x="1" y="170"/>
                    <a:pt x="1" y="508"/>
                  </a:cubicBezTo>
                  <a:cubicBezTo>
                    <a:pt x="1" y="715"/>
                    <a:pt x="170" y="885"/>
                    <a:pt x="383" y="885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5"/>
            <p:cNvSpPr/>
            <p:nvPr/>
          </p:nvSpPr>
          <p:spPr>
            <a:xfrm>
              <a:off x="4709590" y="2268741"/>
              <a:ext cx="43758" cy="43493"/>
            </a:xfrm>
            <a:custGeom>
              <a:rect b="b" l="l" r="r" t="t"/>
              <a:pathLst>
                <a:path extrusionOk="0" h="656" w="660">
                  <a:moveTo>
                    <a:pt x="284" y="655"/>
                  </a:moveTo>
                  <a:cubicBezTo>
                    <a:pt x="529" y="655"/>
                    <a:pt x="660" y="355"/>
                    <a:pt x="480" y="175"/>
                  </a:cubicBezTo>
                  <a:cubicBezTo>
                    <a:pt x="300" y="1"/>
                    <a:pt x="0" y="126"/>
                    <a:pt x="0" y="377"/>
                  </a:cubicBezTo>
                  <a:cubicBezTo>
                    <a:pt x="0" y="530"/>
                    <a:pt x="125" y="655"/>
                    <a:pt x="284" y="655"/>
                  </a:cubicBez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5"/>
            <p:cNvSpPr/>
            <p:nvPr/>
          </p:nvSpPr>
          <p:spPr>
            <a:xfrm>
              <a:off x="4713568" y="2274178"/>
              <a:ext cx="34410" cy="34078"/>
            </a:xfrm>
            <a:custGeom>
              <a:rect b="b" l="l" r="r" t="t"/>
              <a:pathLst>
                <a:path extrusionOk="0" h="514" w="519">
                  <a:moveTo>
                    <a:pt x="224" y="513"/>
                  </a:moveTo>
                  <a:cubicBezTo>
                    <a:pt x="420" y="513"/>
                    <a:pt x="518" y="279"/>
                    <a:pt x="376" y="137"/>
                  </a:cubicBezTo>
                  <a:cubicBezTo>
                    <a:pt x="240" y="1"/>
                    <a:pt x="0" y="99"/>
                    <a:pt x="0" y="295"/>
                  </a:cubicBezTo>
                  <a:cubicBezTo>
                    <a:pt x="0" y="415"/>
                    <a:pt x="98" y="513"/>
                    <a:pt x="224" y="513"/>
                  </a:cubicBez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5"/>
            <p:cNvSpPr/>
            <p:nvPr/>
          </p:nvSpPr>
          <p:spPr>
            <a:xfrm>
              <a:off x="4722916" y="2286510"/>
              <a:ext cx="12398" cy="12332"/>
            </a:xfrm>
            <a:custGeom>
              <a:rect b="b" l="l" r="r" t="t"/>
              <a:pathLst>
                <a:path extrusionOk="0" h="186" w="187">
                  <a:moveTo>
                    <a:pt x="83" y="186"/>
                  </a:moveTo>
                  <a:cubicBezTo>
                    <a:pt x="148" y="186"/>
                    <a:pt x="186" y="104"/>
                    <a:pt x="137" y="49"/>
                  </a:cubicBezTo>
                  <a:cubicBezTo>
                    <a:pt x="88" y="0"/>
                    <a:pt x="1" y="38"/>
                    <a:pt x="1" y="109"/>
                  </a:cubicBezTo>
                  <a:cubicBezTo>
                    <a:pt x="1" y="153"/>
                    <a:pt x="34" y="186"/>
                    <a:pt x="83" y="186"/>
                  </a:cubicBez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5"/>
            <p:cNvSpPr/>
            <p:nvPr/>
          </p:nvSpPr>
          <p:spPr>
            <a:xfrm>
              <a:off x="4718938" y="2281405"/>
              <a:ext cx="8752" cy="6232"/>
            </a:xfrm>
            <a:custGeom>
              <a:rect b="b" l="l" r="r" t="t"/>
              <a:pathLst>
                <a:path extrusionOk="0" h="94" w="132">
                  <a:moveTo>
                    <a:pt x="28" y="39"/>
                  </a:moveTo>
                  <a:cubicBezTo>
                    <a:pt x="50" y="23"/>
                    <a:pt x="72" y="12"/>
                    <a:pt x="99" y="6"/>
                  </a:cubicBezTo>
                  <a:cubicBezTo>
                    <a:pt x="121" y="1"/>
                    <a:pt x="132" y="44"/>
                    <a:pt x="110" y="44"/>
                  </a:cubicBezTo>
                  <a:cubicBezTo>
                    <a:pt x="88" y="50"/>
                    <a:pt x="66" y="61"/>
                    <a:pt x="50" y="72"/>
                  </a:cubicBezTo>
                  <a:cubicBezTo>
                    <a:pt x="28" y="93"/>
                    <a:pt x="1" y="61"/>
                    <a:pt x="28" y="39"/>
                  </a:cubicBez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5"/>
            <p:cNvSpPr/>
            <p:nvPr/>
          </p:nvSpPr>
          <p:spPr>
            <a:xfrm>
              <a:off x="4715689" y="2286510"/>
              <a:ext cx="4774" cy="12663"/>
            </a:xfrm>
            <a:custGeom>
              <a:rect b="b" l="l" r="r" t="t"/>
              <a:pathLst>
                <a:path extrusionOk="0" h="191" w="72">
                  <a:moveTo>
                    <a:pt x="17" y="169"/>
                  </a:moveTo>
                  <a:cubicBezTo>
                    <a:pt x="1" y="120"/>
                    <a:pt x="6" y="71"/>
                    <a:pt x="28" y="22"/>
                  </a:cubicBezTo>
                  <a:cubicBezTo>
                    <a:pt x="39" y="0"/>
                    <a:pt x="72" y="16"/>
                    <a:pt x="61" y="38"/>
                  </a:cubicBezTo>
                  <a:cubicBezTo>
                    <a:pt x="44" y="76"/>
                    <a:pt x="39" y="120"/>
                    <a:pt x="55" y="158"/>
                  </a:cubicBezTo>
                  <a:cubicBezTo>
                    <a:pt x="66" y="175"/>
                    <a:pt x="23" y="191"/>
                    <a:pt x="17" y="169"/>
                  </a:cubicBez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5"/>
            <p:cNvSpPr/>
            <p:nvPr/>
          </p:nvSpPr>
          <p:spPr>
            <a:xfrm>
              <a:off x="4769193" y="2270598"/>
              <a:ext cx="39846" cy="26785"/>
            </a:xfrm>
            <a:custGeom>
              <a:rect b="b" l="l" r="r" t="t"/>
              <a:pathLst>
                <a:path extrusionOk="0" h="404" w="601">
                  <a:moveTo>
                    <a:pt x="45" y="0"/>
                  </a:moveTo>
                  <a:cubicBezTo>
                    <a:pt x="17" y="0"/>
                    <a:pt x="1" y="17"/>
                    <a:pt x="1" y="38"/>
                  </a:cubicBezTo>
                  <a:lnTo>
                    <a:pt x="1" y="366"/>
                  </a:lnTo>
                  <a:cubicBezTo>
                    <a:pt x="1" y="387"/>
                    <a:pt x="17" y="404"/>
                    <a:pt x="45" y="404"/>
                  </a:cubicBezTo>
                  <a:lnTo>
                    <a:pt x="557" y="404"/>
                  </a:lnTo>
                  <a:cubicBezTo>
                    <a:pt x="579" y="404"/>
                    <a:pt x="601" y="387"/>
                    <a:pt x="601" y="366"/>
                  </a:cubicBezTo>
                  <a:lnTo>
                    <a:pt x="601" y="38"/>
                  </a:lnTo>
                  <a:cubicBezTo>
                    <a:pt x="601" y="17"/>
                    <a:pt x="579" y="0"/>
                    <a:pt x="557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25"/>
            <p:cNvSpPr/>
            <p:nvPr/>
          </p:nvSpPr>
          <p:spPr>
            <a:xfrm>
              <a:off x="4771050" y="2272388"/>
              <a:ext cx="36200" cy="23205"/>
            </a:xfrm>
            <a:custGeom>
              <a:rect b="b" l="l" r="r" t="t"/>
              <a:pathLst>
                <a:path extrusionOk="0" h="350" w="546">
                  <a:moveTo>
                    <a:pt x="22" y="0"/>
                  </a:moveTo>
                  <a:cubicBezTo>
                    <a:pt x="11" y="0"/>
                    <a:pt x="0" y="11"/>
                    <a:pt x="0" y="22"/>
                  </a:cubicBezTo>
                  <a:lnTo>
                    <a:pt x="0" y="328"/>
                  </a:lnTo>
                  <a:cubicBezTo>
                    <a:pt x="0" y="339"/>
                    <a:pt x="11" y="349"/>
                    <a:pt x="22" y="349"/>
                  </a:cubicBezTo>
                  <a:lnTo>
                    <a:pt x="518" y="349"/>
                  </a:lnTo>
                  <a:cubicBezTo>
                    <a:pt x="535" y="349"/>
                    <a:pt x="546" y="339"/>
                    <a:pt x="546" y="328"/>
                  </a:cubicBezTo>
                  <a:lnTo>
                    <a:pt x="546" y="22"/>
                  </a:lnTo>
                  <a:cubicBezTo>
                    <a:pt x="546" y="11"/>
                    <a:pt x="535" y="0"/>
                    <a:pt x="518" y="0"/>
                  </a:cubicBez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25"/>
            <p:cNvSpPr/>
            <p:nvPr/>
          </p:nvSpPr>
          <p:spPr>
            <a:xfrm>
              <a:off x="4779006" y="2270200"/>
              <a:ext cx="23934" cy="24332"/>
            </a:xfrm>
            <a:custGeom>
              <a:rect b="b" l="l" r="r" t="t"/>
              <a:pathLst>
                <a:path extrusionOk="0" h="367" w="361">
                  <a:moveTo>
                    <a:pt x="153" y="366"/>
                  </a:moveTo>
                  <a:cubicBezTo>
                    <a:pt x="289" y="366"/>
                    <a:pt x="360" y="197"/>
                    <a:pt x="262" y="99"/>
                  </a:cubicBezTo>
                  <a:cubicBezTo>
                    <a:pt x="164" y="1"/>
                    <a:pt x="0" y="72"/>
                    <a:pt x="0" y="208"/>
                  </a:cubicBezTo>
                  <a:cubicBezTo>
                    <a:pt x="0" y="295"/>
                    <a:pt x="66" y="366"/>
                    <a:pt x="153" y="366"/>
                  </a:cubicBez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25"/>
            <p:cNvSpPr/>
            <p:nvPr/>
          </p:nvSpPr>
          <p:spPr>
            <a:xfrm>
              <a:off x="4785503" y="2279614"/>
              <a:ext cx="7293" cy="8022"/>
            </a:xfrm>
            <a:custGeom>
              <a:rect b="b" l="l" r="r" t="t"/>
              <a:pathLst>
                <a:path extrusionOk="0" h="121" w="110">
                  <a:moveTo>
                    <a:pt x="55" y="120"/>
                  </a:moveTo>
                  <a:cubicBezTo>
                    <a:pt x="88" y="120"/>
                    <a:pt x="109" y="99"/>
                    <a:pt x="109" y="66"/>
                  </a:cubicBezTo>
                  <a:cubicBezTo>
                    <a:pt x="104" y="0"/>
                    <a:pt x="6" y="0"/>
                    <a:pt x="0" y="66"/>
                  </a:cubicBezTo>
                  <a:cubicBezTo>
                    <a:pt x="0" y="99"/>
                    <a:pt x="22" y="120"/>
                    <a:pt x="55" y="120"/>
                  </a:cubicBez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25"/>
            <p:cNvSpPr/>
            <p:nvPr/>
          </p:nvSpPr>
          <p:spPr>
            <a:xfrm>
              <a:off x="4644815" y="2270598"/>
              <a:ext cx="39515" cy="13393"/>
            </a:xfrm>
            <a:custGeom>
              <a:rect b="b" l="l" r="r" t="t"/>
              <a:pathLst>
                <a:path extrusionOk="0" h="202" w="596">
                  <a:moveTo>
                    <a:pt x="23" y="0"/>
                  </a:moveTo>
                  <a:cubicBezTo>
                    <a:pt x="6" y="0"/>
                    <a:pt x="1" y="11"/>
                    <a:pt x="1" y="22"/>
                  </a:cubicBezTo>
                  <a:lnTo>
                    <a:pt x="1" y="180"/>
                  </a:lnTo>
                  <a:cubicBezTo>
                    <a:pt x="1" y="191"/>
                    <a:pt x="6" y="202"/>
                    <a:pt x="23" y="202"/>
                  </a:cubicBezTo>
                  <a:lnTo>
                    <a:pt x="573" y="202"/>
                  </a:lnTo>
                  <a:cubicBezTo>
                    <a:pt x="590" y="202"/>
                    <a:pt x="595" y="191"/>
                    <a:pt x="595" y="180"/>
                  </a:cubicBezTo>
                  <a:lnTo>
                    <a:pt x="595" y="22"/>
                  </a:lnTo>
                  <a:cubicBezTo>
                    <a:pt x="595" y="11"/>
                    <a:pt x="590" y="0"/>
                    <a:pt x="573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25"/>
            <p:cNvSpPr/>
            <p:nvPr/>
          </p:nvSpPr>
          <p:spPr>
            <a:xfrm>
              <a:off x="4790542" y="2299173"/>
              <a:ext cx="17768" cy="18100"/>
            </a:xfrm>
            <a:custGeom>
              <a:rect b="b" l="l" r="r" t="t"/>
              <a:pathLst>
                <a:path extrusionOk="0" h="273" w="268">
                  <a:moveTo>
                    <a:pt x="115" y="273"/>
                  </a:moveTo>
                  <a:cubicBezTo>
                    <a:pt x="219" y="267"/>
                    <a:pt x="268" y="147"/>
                    <a:pt x="197" y="76"/>
                  </a:cubicBezTo>
                  <a:cubicBezTo>
                    <a:pt x="121" y="0"/>
                    <a:pt x="1" y="55"/>
                    <a:pt x="1" y="158"/>
                  </a:cubicBezTo>
                  <a:cubicBezTo>
                    <a:pt x="1" y="218"/>
                    <a:pt x="50" y="273"/>
                    <a:pt x="115" y="273"/>
                  </a:cubicBez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25"/>
            <p:cNvSpPr/>
            <p:nvPr/>
          </p:nvSpPr>
          <p:spPr>
            <a:xfrm>
              <a:off x="4790940" y="2304212"/>
              <a:ext cx="14520" cy="10542"/>
            </a:xfrm>
            <a:custGeom>
              <a:rect b="b" l="l" r="r" t="t"/>
              <a:pathLst>
                <a:path extrusionOk="0" h="159" w="219">
                  <a:moveTo>
                    <a:pt x="109" y="159"/>
                  </a:moveTo>
                  <a:cubicBezTo>
                    <a:pt x="218" y="159"/>
                    <a:pt x="218" y="0"/>
                    <a:pt x="109" y="0"/>
                  </a:cubicBezTo>
                  <a:cubicBezTo>
                    <a:pt x="0" y="0"/>
                    <a:pt x="0" y="159"/>
                    <a:pt x="109" y="159"/>
                  </a:cubicBez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25"/>
            <p:cNvSpPr/>
            <p:nvPr/>
          </p:nvSpPr>
          <p:spPr>
            <a:xfrm>
              <a:off x="4647732" y="2273117"/>
              <a:ext cx="33680" cy="8752"/>
            </a:xfrm>
            <a:custGeom>
              <a:rect b="b" l="l" r="r" t="t"/>
              <a:pathLst>
                <a:path extrusionOk="0" h="132" w="508">
                  <a:moveTo>
                    <a:pt x="11" y="0"/>
                  </a:moveTo>
                  <a:cubicBezTo>
                    <a:pt x="6" y="0"/>
                    <a:pt x="0" y="6"/>
                    <a:pt x="0" y="11"/>
                  </a:cubicBezTo>
                  <a:lnTo>
                    <a:pt x="0" y="115"/>
                  </a:lnTo>
                  <a:cubicBezTo>
                    <a:pt x="0" y="120"/>
                    <a:pt x="6" y="131"/>
                    <a:pt x="11" y="131"/>
                  </a:cubicBezTo>
                  <a:lnTo>
                    <a:pt x="497" y="131"/>
                  </a:lnTo>
                  <a:cubicBezTo>
                    <a:pt x="502" y="131"/>
                    <a:pt x="508" y="120"/>
                    <a:pt x="508" y="115"/>
                  </a:cubicBezTo>
                  <a:lnTo>
                    <a:pt x="508" y="11"/>
                  </a:lnTo>
                  <a:cubicBezTo>
                    <a:pt x="508" y="6"/>
                    <a:pt x="502" y="0"/>
                    <a:pt x="497" y="0"/>
                  </a:cubicBezTo>
                  <a:close/>
                </a:path>
              </a:pathLst>
            </a:custGeom>
            <a:solidFill>
              <a:srgbClr val="FFBE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25"/>
            <p:cNvSpPr/>
            <p:nvPr/>
          </p:nvSpPr>
          <p:spPr>
            <a:xfrm>
              <a:off x="5286664" y="2227171"/>
              <a:ext cx="86853" cy="177286"/>
            </a:xfrm>
            <a:custGeom>
              <a:rect b="b" l="l" r="r" t="t"/>
              <a:pathLst>
                <a:path extrusionOk="0" h="2674" w="1310">
                  <a:moveTo>
                    <a:pt x="99" y="1"/>
                  </a:moveTo>
                  <a:lnTo>
                    <a:pt x="0" y="50"/>
                  </a:lnTo>
                  <a:lnTo>
                    <a:pt x="1206" y="2673"/>
                  </a:lnTo>
                  <a:lnTo>
                    <a:pt x="1309" y="2629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25"/>
            <p:cNvSpPr/>
            <p:nvPr/>
          </p:nvSpPr>
          <p:spPr>
            <a:xfrm>
              <a:off x="5285205" y="2218486"/>
              <a:ext cx="8022" cy="12398"/>
            </a:xfrm>
            <a:custGeom>
              <a:rect b="b" l="l" r="r" t="t"/>
              <a:pathLst>
                <a:path extrusionOk="0" h="187" w="121">
                  <a:moveTo>
                    <a:pt x="22" y="186"/>
                  </a:moveTo>
                  <a:lnTo>
                    <a:pt x="121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25"/>
            <p:cNvSpPr/>
            <p:nvPr/>
          </p:nvSpPr>
          <p:spPr>
            <a:xfrm>
              <a:off x="5349184" y="2233669"/>
              <a:ext cx="103163" cy="169330"/>
            </a:xfrm>
            <a:custGeom>
              <a:rect b="b" l="l" r="r" t="t"/>
              <a:pathLst>
                <a:path extrusionOk="0" h="2554" w="1556">
                  <a:moveTo>
                    <a:pt x="1457" y="1"/>
                  </a:moveTo>
                  <a:lnTo>
                    <a:pt x="1" y="2499"/>
                  </a:lnTo>
                  <a:lnTo>
                    <a:pt x="99" y="2553"/>
                  </a:lnTo>
                  <a:lnTo>
                    <a:pt x="1555" y="55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25"/>
            <p:cNvSpPr/>
            <p:nvPr/>
          </p:nvSpPr>
          <p:spPr>
            <a:xfrm>
              <a:off x="5446512" y="2226840"/>
              <a:ext cx="9083" cy="12000"/>
            </a:xfrm>
            <a:custGeom>
              <a:rect b="b" l="l" r="r" t="t"/>
              <a:pathLst>
                <a:path extrusionOk="0" h="181" w="137">
                  <a:moveTo>
                    <a:pt x="98" y="180"/>
                  </a:moveTo>
                  <a:lnTo>
                    <a:pt x="0" y="12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25"/>
            <p:cNvSpPr/>
            <p:nvPr/>
          </p:nvSpPr>
          <p:spPr>
            <a:xfrm>
              <a:off x="5328234" y="2216696"/>
              <a:ext cx="45283" cy="189154"/>
            </a:xfrm>
            <a:custGeom>
              <a:rect b="b" l="l" r="r" t="t"/>
              <a:pathLst>
                <a:path extrusionOk="0" h="2853" w="683">
                  <a:moveTo>
                    <a:pt x="110" y="1"/>
                  </a:moveTo>
                  <a:lnTo>
                    <a:pt x="1" y="22"/>
                  </a:lnTo>
                  <a:lnTo>
                    <a:pt x="573" y="2853"/>
                  </a:lnTo>
                  <a:lnTo>
                    <a:pt x="682" y="2831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25"/>
            <p:cNvSpPr/>
            <p:nvPr/>
          </p:nvSpPr>
          <p:spPr>
            <a:xfrm>
              <a:off x="5328631" y="2204762"/>
              <a:ext cx="7293" cy="12332"/>
            </a:xfrm>
            <a:custGeom>
              <a:rect b="b" l="l" r="r" t="t"/>
              <a:pathLst>
                <a:path extrusionOk="0" h="186" w="110">
                  <a:moveTo>
                    <a:pt x="0" y="186"/>
                  </a:moveTo>
                  <a:lnTo>
                    <a:pt x="109" y="16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25"/>
            <p:cNvSpPr/>
            <p:nvPr/>
          </p:nvSpPr>
          <p:spPr>
            <a:xfrm>
              <a:off x="5367284" y="2218884"/>
              <a:ext cx="51780" cy="188093"/>
            </a:xfrm>
            <a:custGeom>
              <a:rect b="b" l="l" r="r" t="t"/>
              <a:pathLst>
                <a:path extrusionOk="0" h="2837" w="781">
                  <a:moveTo>
                    <a:pt x="671" y="0"/>
                  </a:moveTo>
                  <a:lnTo>
                    <a:pt x="1" y="2809"/>
                  </a:lnTo>
                  <a:lnTo>
                    <a:pt x="110" y="2836"/>
                  </a:lnTo>
                  <a:lnTo>
                    <a:pt x="781" y="28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25"/>
            <p:cNvSpPr/>
            <p:nvPr/>
          </p:nvSpPr>
          <p:spPr>
            <a:xfrm>
              <a:off x="5411374" y="2208011"/>
              <a:ext cx="7359" cy="12398"/>
            </a:xfrm>
            <a:custGeom>
              <a:rect b="b" l="l" r="r" t="t"/>
              <a:pathLst>
                <a:path extrusionOk="0" h="187" w="111">
                  <a:moveTo>
                    <a:pt x="1" y="159"/>
                  </a:moveTo>
                  <a:lnTo>
                    <a:pt x="110" y="186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25"/>
            <p:cNvSpPr/>
            <p:nvPr/>
          </p:nvSpPr>
          <p:spPr>
            <a:xfrm>
              <a:off x="5306885" y="2286841"/>
              <a:ext cx="123384" cy="9083"/>
            </a:xfrm>
            <a:custGeom>
              <a:rect b="b" l="l" r="r" t="t"/>
              <a:pathLst>
                <a:path extrusionOk="0" h="137" w="1861">
                  <a:moveTo>
                    <a:pt x="1" y="1"/>
                  </a:moveTo>
                  <a:lnTo>
                    <a:pt x="1" y="137"/>
                  </a:lnTo>
                  <a:lnTo>
                    <a:pt x="1861" y="13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25"/>
            <p:cNvSpPr/>
            <p:nvPr/>
          </p:nvSpPr>
          <p:spPr>
            <a:xfrm>
              <a:off x="5338377" y="2404391"/>
              <a:ext cx="60466" cy="9083"/>
            </a:xfrm>
            <a:custGeom>
              <a:rect b="b" l="l" r="r" t="t"/>
              <a:pathLst>
                <a:path extrusionOk="0" h="137" w="912">
                  <a:moveTo>
                    <a:pt x="0" y="0"/>
                  </a:moveTo>
                  <a:lnTo>
                    <a:pt x="0" y="136"/>
                  </a:lnTo>
                  <a:lnTo>
                    <a:pt x="911" y="136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25"/>
            <p:cNvSpPr/>
            <p:nvPr/>
          </p:nvSpPr>
          <p:spPr>
            <a:xfrm>
              <a:off x="5306885" y="2295858"/>
              <a:ext cx="40973" cy="117616"/>
            </a:xfrm>
            <a:custGeom>
              <a:rect b="b" l="l" r="r" t="t"/>
              <a:pathLst>
                <a:path extrusionOk="0" h="1774" w="618">
                  <a:moveTo>
                    <a:pt x="137" y="1"/>
                  </a:moveTo>
                  <a:lnTo>
                    <a:pt x="617" y="1773"/>
                  </a:lnTo>
                  <a:lnTo>
                    <a:pt x="475" y="17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25"/>
            <p:cNvSpPr/>
            <p:nvPr/>
          </p:nvSpPr>
          <p:spPr>
            <a:xfrm>
              <a:off x="5389362" y="2295858"/>
              <a:ext cx="40907" cy="117616"/>
            </a:xfrm>
            <a:custGeom>
              <a:rect b="b" l="l" r="r" t="t"/>
              <a:pathLst>
                <a:path extrusionOk="0" h="1774" w="617">
                  <a:moveTo>
                    <a:pt x="480" y="1"/>
                  </a:moveTo>
                  <a:lnTo>
                    <a:pt x="0" y="1773"/>
                  </a:lnTo>
                  <a:lnTo>
                    <a:pt x="142" y="1773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25"/>
            <p:cNvSpPr/>
            <p:nvPr/>
          </p:nvSpPr>
          <p:spPr>
            <a:xfrm>
              <a:off x="5318819" y="2294068"/>
              <a:ext cx="35139" cy="112180"/>
            </a:xfrm>
            <a:custGeom>
              <a:rect b="b" l="l" r="r" t="t"/>
              <a:pathLst>
                <a:path extrusionOk="0" h="1692" w="530">
                  <a:moveTo>
                    <a:pt x="72" y="1"/>
                  </a:moveTo>
                  <a:lnTo>
                    <a:pt x="530" y="1691"/>
                  </a:lnTo>
                  <a:lnTo>
                    <a:pt x="453" y="16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25"/>
            <p:cNvSpPr/>
            <p:nvPr/>
          </p:nvSpPr>
          <p:spPr>
            <a:xfrm>
              <a:off x="5329692" y="2294068"/>
              <a:ext cx="35139" cy="112180"/>
            </a:xfrm>
            <a:custGeom>
              <a:rect b="b" l="l" r="r" t="t"/>
              <a:pathLst>
                <a:path extrusionOk="0" h="1692" w="530">
                  <a:moveTo>
                    <a:pt x="71" y="1"/>
                  </a:moveTo>
                  <a:lnTo>
                    <a:pt x="529" y="1691"/>
                  </a:lnTo>
                  <a:lnTo>
                    <a:pt x="453" y="16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>
              <a:off x="5340565" y="2294068"/>
              <a:ext cx="35139" cy="112180"/>
            </a:xfrm>
            <a:custGeom>
              <a:rect b="b" l="l" r="r" t="t"/>
              <a:pathLst>
                <a:path extrusionOk="0" h="1692" w="530">
                  <a:moveTo>
                    <a:pt x="71" y="1"/>
                  </a:moveTo>
                  <a:lnTo>
                    <a:pt x="529" y="1691"/>
                  </a:lnTo>
                  <a:lnTo>
                    <a:pt x="453" y="16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>
              <a:off x="5351372" y="2294068"/>
              <a:ext cx="35139" cy="112180"/>
            </a:xfrm>
            <a:custGeom>
              <a:rect b="b" l="l" r="r" t="t"/>
              <a:pathLst>
                <a:path extrusionOk="0" h="1692" w="530">
                  <a:moveTo>
                    <a:pt x="77" y="1"/>
                  </a:moveTo>
                  <a:lnTo>
                    <a:pt x="530" y="1691"/>
                  </a:lnTo>
                  <a:lnTo>
                    <a:pt x="453" y="16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>
              <a:off x="5362245" y="2294068"/>
              <a:ext cx="32951" cy="112180"/>
            </a:xfrm>
            <a:custGeom>
              <a:rect b="b" l="l" r="r" t="t"/>
              <a:pathLst>
                <a:path extrusionOk="0" h="1692" w="497">
                  <a:moveTo>
                    <a:pt x="77" y="1"/>
                  </a:moveTo>
                  <a:lnTo>
                    <a:pt x="497" y="1555"/>
                  </a:lnTo>
                  <a:lnTo>
                    <a:pt x="458" y="1691"/>
                  </a:lnTo>
                  <a:lnTo>
                    <a:pt x="458" y="16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>
              <a:off x="5373052" y="2294068"/>
              <a:ext cx="27581" cy="92290"/>
            </a:xfrm>
            <a:custGeom>
              <a:rect b="b" l="l" r="r" t="t"/>
              <a:pathLst>
                <a:path extrusionOk="0" h="1392" w="416">
                  <a:moveTo>
                    <a:pt x="77" y="1"/>
                  </a:moveTo>
                  <a:lnTo>
                    <a:pt x="415" y="1250"/>
                  </a:lnTo>
                  <a:lnTo>
                    <a:pt x="377" y="13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>
              <a:off x="5383925" y="2294068"/>
              <a:ext cx="22144" cy="72002"/>
            </a:xfrm>
            <a:custGeom>
              <a:rect b="b" l="l" r="r" t="t"/>
              <a:pathLst>
                <a:path extrusionOk="0" h="1086" w="334">
                  <a:moveTo>
                    <a:pt x="77" y="1"/>
                  </a:moveTo>
                  <a:lnTo>
                    <a:pt x="333" y="944"/>
                  </a:lnTo>
                  <a:lnTo>
                    <a:pt x="295" y="10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>
              <a:off x="5395130" y="2294068"/>
              <a:ext cx="16310" cy="51780"/>
            </a:xfrm>
            <a:custGeom>
              <a:rect b="b" l="l" r="r" t="t"/>
              <a:pathLst>
                <a:path extrusionOk="0" h="781" w="246">
                  <a:moveTo>
                    <a:pt x="71" y="1"/>
                  </a:moveTo>
                  <a:lnTo>
                    <a:pt x="246" y="644"/>
                  </a:lnTo>
                  <a:lnTo>
                    <a:pt x="208" y="7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>
              <a:off x="5406003" y="2294068"/>
              <a:ext cx="10873" cy="31559"/>
            </a:xfrm>
            <a:custGeom>
              <a:rect b="b" l="l" r="r" t="t"/>
              <a:pathLst>
                <a:path extrusionOk="0" h="476" w="164">
                  <a:moveTo>
                    <a:pt x="71" y="1"/>
                  </a:moveTo>
                  <a:lnTo>
                    <a:pt x="164" y="339"/>
                  </a:lnTo>
                  <a:lnTo>
                    <a:pt x="126" y="4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>
              <a:off x="5416810" y="2294068"/>
              <a:ext cx="5503" cy="11271"/>
            </a:xfrm>
            <a:custGeom>
              <a:rect b="b" l="l" r="r" t="t"/>
              <a:pathLst>
                <a:path extrusionOk="0" h="170" w="83">
                  <a:moveTo>
                    <a:pt x="77" y="1"/>
                  </a:moveTo>
                  <a:lnTo>
                    <a:pt x="83" y="33"/>
                  </a:lnTo>
                  <a:lnTo>
                    <a:pt x="44" y="17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>
              <a:off x="5381738" y="2294068"/>
              <a:ext cx="35139" cy="112180"/>
            </a:xfrm>
            <a:custGeom>
              <a:rect b="b" l="l" r="r" t="t"/>
              <a:pathLst>
                <a:path extrusionOk="0" h="1692" w="530">
                  <a:moveTo>
                    <a:pt x="453" y="1"/>
                  </a:moveTo>
                  <a:lnTo>
                    <a:pt x="1" y="1691"/>
                  </a:lnTo>
                  <a:lnTo>
                    <a:pt x="77" y="1691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>
              <a:off x="5370931" y="2294068"/>
              <a:ext cx="35139" cy="112180"/>
            </a:xfrm>
            <a:custGeom>
              <a:rect b="b" l="l" r="r" t="t"/>
              <a:pathLst>
                <a:path extrusionOk="0" h="1692" w="530">
                  <a:moveTo>
                    <a:pt x="453" y="1"/>
                  </a:moveTo>
                  <a:lnTo>
                    <a:pt x="0" y="1691"/>
                  </a:lnTo>
                  <a:lnTo>
                    <a:pt x="71" y="1691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>
              <a:off x="5360057" y="2294068"/>
              <a:ext cx="35139" cy="112180"/>
            </a:xfrm>
            <a:custGeom>
              <a:rect b="b" l="l" r="r" t="t"/>
              <a:pathLst>
                <a:path extrusionOk="0" h="1692" w="530">
                  <a:moveTo>
                    <a:pt x="453" y="1"/>
                  </a:moveTo>
                  <a:lnTo>
                    <a:pt x="1" y="1691"/>
                  </a:lnTo>
                  <a:lnTo>
                    <a:pt x="71" y="1691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>
              <a:off x="5348853" y="2294068"/>
              <a:ext cx="35139" cy="112180"/>
            </a:xfrm>
            <a:custGeom>
              <a:rect b="b" l="l" r="r" t="t"/>
              <a:pathLst>
                <a:path extrusionOk="0" h="1692" w="530">
                  <a:moveTo>
                    <a:pt x="459" y="1"/>
                  </a:moveTo>
                  <a:lnTo>
                    <a:pt x="0" y="1691"/>
                  </a:lnTo>
                  <a:lnTo>
                    <a:pt x="77" y="1691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>
              <a:off x="5341228" y="2294068"/>
              <a:ext cx="31890" cy="109262"/>
            </a:xfrm>
            <a:custGeom>
              <a:rect b="b" l="l" r="r" t="t"/>
              <a:pathLst>
                <a:path extrusionOk="0" h="1648" w="481">
                  <a:moveTo>
                    <a:pt x="410" y="1"/>
                  </a:moveTo>
                  <a:lnTo>
                    <a:pt x="1" y="1511"/>
                  </a:lnTo>
                  <a:lnTo>
                    <a:pt x="39" y="1648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>
              <a:off x="5335858" y="2294068"/>
              <a:ext cx="26454" cy="89041"/>
            </a:xfrm>
            <a:custGeom>
              <a:rect b="b" l="l" r="r" t="t"/>
              <a:pathLst>
                <a:path extrusionOk="0" h="1343" w="399">
                  <a:moveTo>
                    <a:pt x="327" y="1"/>
                  </a:moveTo>
                  <a:lnTo>
                    <a:pt x="0" y="1206"/>
                  </a:lnTo>
                  <a:lnTo>
                    <a:pt x="38" y="1342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>
              <a:off x="5330421" y="2294068"/>
              <a:ext cx="21017" cy="68753"/>
            </a:xfrm>
            <a:custGeom>
              <a:rect b="b" l="l" r="r" t="t"/>
              <a:pathLst>
                <a:path extrusionOk="0" h="1037" w="317">
                  <a:moveTo>
                    <a:pt x="240" y="1"/>
                  </a:moveTo>
                  <a:lnTo>
                    <a:pt x="0" y="901"/>
                  </a:lnTo>
                  <a:lnTo>
                    <a:pt x="39" y="1037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>
              <a:off x="5324985" y="2294068"/>
              <a:ext cx="15647" cy="48532"/>
            </a:xfrm>
            <a:custGeom>
              <a:rect b="b" l="l" r="r" t="t"/>
              <a:pathLst>
                <a:path extrusionOk="0" h="732" w="236">
                  <a:moveTo>
                    <a:pt x="159" y="1"/>
                  </a:moveTo>
                  <a:lnTo>
                    <a:pt x="1" y="595"/>
                  </a:lnTo>
                  <a:lnTo>
                    <a:pt x="39" y="731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>
              <a:off x="5319548" y="2294068"/>
              <a:ext cx="10210" cy="28642"/>
            </a:xfrm>
            <a:custGeom>
              <a:rect b="b" l="l" r="r" t="t"/>
              <a:pathLst>
                <a:path extrusionOk="0" h="432" w="154">
                  <a:moveTo>
                    <a:pt x="77" y="1"/>
                  </a:moveTo>
                  <a:lnTo>
                    <a:pt x="1" y="290"/>
                  </a:lnTo>
                  <a:lnTo>
                    <a:pt x="39" y="43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>
              <a:off x="5314112" y="2294068"/>
              <a:ext cx="4774" cy="8420"/>
            </a:xfrm>
            <a:custGeom>
              <a:rect b="b" l="l" r="r" t="t"/>
              <a:pathLst>
                <a:path extrusionOk="0" h="127" w="72">
                  <a:moveTo>
                    <a:pt x="34" y="126"/>
                  </a:moveTo>
                  <a:lnTo>
                    <a:pt x="7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>
              <a:off x="4508900" y="1983851"/>
              <a:ext cx="592722" cy="48532"/>
            </a:xfrm>
            <a:custGeom>
              <a:rect b="b" l="l" r="r" t="t"/>
              <a:pathLst>
                <a:path extrusionOk="0" h="732" w="8940">
                  <a:moveTo>
                    <a:pt x="0" y="0"/>
                  </a:moveTo>
                  <a:lnTo>
                    <a:pt x="0" y="731"/>
                  </a:lnTo>
                  <a:lnTo>
                    <a:pt x="8939" y="731"/>
                  </a:lnTo>
                  <a:lnTo>
                    <a:pt x="8939" y="0"/>
                  </a:ln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>
              <a:off x="4884223" y="1666739"/>
              <a:ext cx="107075" cy="317908"/>
            </a:xfrm>
            <a:custGeom>
              <a:rect b="b" l="l" r="r" t="t"/>
              <a:pathLst>
                <a:path extrusionOk="0" h="4795" w="1615">
                  <a:moveTo>
                    <a:pt x="1080" y="0"/>
                  </a:moveTo>
                  <a:lnTo>
                    <a:pt x="0" y="126"/>
                  </a:lnTo>
                  <a:lnTo>
                    <a:pt x="529" y="4794"/>
                  </a:lnTo>
                  <a:lnTo>
                    <a:pt x="1615" y="4674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>
              <a:off x="4901196" y="1693855"/>
              <a:ext cx="50719" cy="64046"/>
            </a:xfrm>
            <a:custGeom>
              <a:rect b="b" l="l" r="r" t="t"/>
              <a:pathLst>
                <a:path extrusionOk="0" h="966" w="765">
                  <a:moveTo>
                    <a:pt x="660" y="0"/>
                  </a:moveTo>
                  <a:lnTo>
                    <a:pt x="1" y="77"/>
                  </a:lnTo>
                  <a:lnTo>
                    <a:pt x="104" y="966"/>
                  </a:lnTo>
                  <a:lnTo>
                    <a:pt x="764" y="889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>
              <a:off x="4909881" y="1774807"/>
              <a:ext cx="38056" cy="188491"/>
            </a:xfrm>
            <a:custGeom>
              <a:rect b="b" l="l" r="r" t="t"/>
              <a:pathLst>
                <a:path extrusionOk="0" h="2843" w="574">
                  <a:moveTo>
                    <a:pt x="257" y="1"/>
                  </a:moveTo>
                  <a:lnTo>
                    <a:pt x="0" y="28"/>
                  </a:lnTo>
                  <a:lnTo>
                    <a:pt x="322" y="2842"/>
                  </a:lnTo>
                  <a:lnTo>
                    <a:pt x="573" y="2810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>
              <a:off x="4936998" y="1771559"/>
              <a:ext cx="38056" cy="188491"/>
            </a:xfrm>
            <a:custGeom>
              <a:rect b="b" l="l" r="r" t="t"/>
              <a:pathLst>
                <a:path extrusionOk="0" h="2843" w="574">
                  <a:moveTo>
                    <a:pt x="257" y="1"/>
                  </a:moveTo>
                  <a:lnTo>
                    <a:pt x="1" y="28"/>
                  </a:lnTo>
                  <a:lnTo>
                    <a:pt x="322" y="2842"/>
                  </a:lnTo>
                  <a:lnTo>
                    <a:pt x="573" y="2815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>
              <a:off x="4962325" y="1715867"/>
              <a:ext cx="84665" cy="268382"/>
            </a:xfrm>
            <a:custGeom>
              <a:rect b="b" l="l" r="r" t="t"/>
              <a:pathLst>
                <a:path extrusionOk="0" h="4048" w="1277">
                  <a:moveTo>
                    <a:pt x="829" y="1"/>
                  </a:moveTo>
                  <a:lnTo>
                    <a:pt x="0" y="99"/>
                  </a:lnTo>
                  <a:lnTo>
                    <a:pt x="447" y="4048"/>
                  </a:lnTo>
                  <a:lnTo>
                    <a:pt x="1276" y="3955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>
              <a:off x="4982215" y="1744840"/>
              <a:ext cx="32620" cy="89704"/>
            </a:xfrm>
            <a:custGeom>
              <a:rect b="b" l="l" r="r" t="t"/>
              <a:pathLst>
                <a:path extrusionOk="0" h="1353" w="492">
                  <a:moveTo>
                    <a:pt x="338" y="0"/>
                  </a:moveTo>
                  <a:lnTo>
                    <a:pt x="0" y="38"/>
                  </a:lnTo>
                  <a:lnTo>
                    <a:pt x="153" y="1353"/>
                  </a:lnTo>
                  <a:lnTo>
                    <a:pt x="491" y="1315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1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>
              <a:off x="4704882" y="1648970"/>
              <a:ext cx="86455" cy="334948"/>
            </a:xfrm>
            <a:custGeom>
              <a:rect b="b" l="l" r="r" t="t"/>
              <a:pathLst>
                <a:path extrusionOk="0" h="5052" w="1304">
                  <a:moveTo>
                    <a:pt x="0" y="1"/>
                  </a:moveTo>
                  <a:lnTo>
                    <a:pt x="0" y="5051"/>
                  </a:lnTo>
                  <a:lnTo>
                    <a:pt x="1304" y="5051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>
              <a:off x="4721126" y="1920203"/>
              <a:ext cx="54300" cy="34741"/>
            </a:xfrm>
            <a:custGeom>
              <a:rect b="b" l="l" r="r" t="t"/>
              <a:pathLst>
                <a:path extrusionOk="0" h="524" w="819">
                  <a:moveTo>
                    <a:pt x="1" y="175"/>
                  </a:moveTo>
                  <a:lnTo>
                    <a:pt x="819" y="524"/>
                  </a:lnTo>
                  <a:lnTo>
                    <a:pt x="819" y="3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>
              <a:off x="4721126" y="1898125"/>
              <a:ext cx="54300" cy="34808"/>
            </a:xfrm>
            <a:custGeom>
              <a:rect b="b" l="l" r="r" t="t"/>
              <a:pathLst>
                <a:path extrusionOk="0" h="525" w="819">
                  <a:moveTo>
                    <a:pt x="1" y="175"/>
                  </a:moveTo>
                  <a:lnTo>
                    <a:pt x="819" y="524"/>
                  </a:lnTo>
                  <a:lnTo>
                    <a:pt x="819" y="3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>
              <a:off x="4721126" y="1876114"/>
              <a:ext cx="54300" cy="34741"/>
            </a:xfrm>
            <a:custGeom>
              <a:rect b="b" l="l" r="r" t="t"/>
              <a:pathLst>
                <a:path extrusionOk="0" h="524" w="819">
                  <a:moveTo>
                    <a:pt x="1" y="175"/>
                  </a:moveTo>
                  <a:lnTo>
                    <a:pt x="819" y="524"/>
                  </a:lnTo>
                  <a:lnTo>
                    <a:pt x="819" y="3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>
              <a:off x="4721126" y="1854036"/>
              <a:ext cx="54300" cy="34741"/>
            </a:xfrm>
            <a:custGeom>
              <a:rect b="b" l="l" r="r" t="t"/>
              <a:pathLst>
                <a:path extrusionOk="0" h="524" w="819">
                  <a:moveTo>
                    <a:pt x="1" y="175"/>
                  </a:moveTo>
                  <a:lnTo>
                    <a:pt x="819" y="524"/>
                  </a:lnTo>
                  <a:lnTo>
                    <a:pt x="819" y="3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>
              <a:off x="4721126" y="1831958"/>
              <a:ext cx="54300" cy="34808"/>
            </a:xfrm>
            <a:custGeom>
              <a:rect b="b" l="l" r="r" t="t"/>
              <a:pathLst>
                <a:path extrusionOk="0" h="525" w="819">
                  <a:moveTo>
                    <a:pt x="1" y="175"/>
                  </a:moveTo>
                  <a:lnTo>
                    <a:pt x="819" y="524"/>
                  </a:lnTo>
                  <a:lnTo>
                    <a:pt x="819" y="3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>
              <a:off x="4721126" y="1809880"/>
              <a:ext cx="54300" cy="34808"/>
            </a:xfrm>
            <a:custGeom>
              <a:rect b="b" l="l" r="r" t="t"/>
              <a:pathLst>
                <a:path extrusionOk="0" h="525" w="819">
                  <a:moveTo>
                    <a:pt x="1" y="175"/>
                  </a:moveTo>
                  <a:lnTo>
                    <a:pt x="819" y="525"/>
                  </a:lnTo>
                  <a:lnTo>
                    <a:pt x="819" y="3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>
              <a:off x="4721126" y="1787869"/>
              <a:ext cx="54300" cy="34741"/>
            </a:xfrm>
            <a:custGeom>
              <a:rect b="b" l="l" r="r" t="t"/>
              <a:pathLst>
                <a:path extrusionOk="0" h="524" w="819">
                  <a:moveTo>
                    <a:pt x="1" y="175"/>
                  </a:moveTo>
                  <a:lnTo>
                    <a:pt x="819" y="524"/>
                  </a:lnTo>
                  <a:lnTo>
                    <a:pt x="819" y="3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>
              <a:off x="4721126" y="1765791"/>
              <a:ext cx="54300" cy="34808"/>
            </a:xfrm>
            <a:custGeom>
              <a:rect b="b" l="l" r="r" t="t"/>
              <a:pathLst>
                <a:path extrusionOk="0" h="525" w="819">
                  <a:moveTo>
                    <a:pt x="1" y="175"/>
                  </a:moveTo>
                  <a:lnTo>
                    <a:pt x="819" y="524"/>
                  </a:lnTo>
                  <a:lnTo>
                    <a:pt x="819" y="3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>
              <a:off x="4721126" y="1743713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75"/>
                  </a:moveTo>
                  <a:lnTo>
                    <a:pt x="819" y="530"/>
                  </a:lnTo>
                  <a:lnTo>
                    <a:pt x="819" y="3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>
              <a:off x="4721126" y="1721701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75"/>
                  </a:moveTo>
                  <a:lnTo>
                    <a:pt x="819" y="529"/>
                  </a:lnTo>
                  <a:lnTo>
                    <a:pt x="819" y="3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>
              <a:off x="4721126" y="1699623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75"/>
                  </a:moveTo>
                  <a:lnTo>
                    <a:pt x="819" y="530"/>
                  </a:lnTo>
                  <a:lnTo>
                    <a:pt x="819" y="3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>
              <a:off x="4721126" y="1677546"/>
              <a:ext cx="54300" cy="35139"/>
            </a:xfrm>
            <a:custGeom>
              <a:rect b="b" l="l" r="r" t="t"/>
              <a:pathLst>
                <a:path extrusionOk="0" h="530" w="819">
                  <a:moveTo>
                    <a:pt x="1" y="175"/>
                  </a:moveTo>
                  <a:lnTo>
                    <a:pt x="819" y="530"/>
                  </a:lnTo>
                  <a:lnTo>
                    <a:pt x="819" y="3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>
              <a:off x="4791271" y="1720243"/>
              <a:ext cx="55427" cy="263675"/>
            </a:xfrm>
            <a:custGeom>
              <a:rect b="b" l="l" r="r" t="t"/>
              <a:pathLst>
                <a:path extrusionOk="0" h="3977" w="836">
                  <a:moveTo>
                    <a:pt x="1" y="0"/>
                  </a:moveTo>
                  <a:lnTo>
                    <a:pt x="1" y="3976"/>
                  </a:lnTo>
                  <a:lnTo>
                    <a:pt x="835" y="3976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>
              <a:off x="4791271" y="1720243"/>
              <a:ext cx="55427" cy="24266"/>
            </a:xfrm>
            <a:custGeom>
              <a:rect b="b" l="l" r="r" t="t"/>
              <a:pathLst>
                <a:path extrusionOk="0" h="366" w="836">
                  <a:moveTo>
                    <a:pt x="1" y="0"/>
                  </a:moveTo>
                  <a:lnTo>
                    <a:pt x="1" y="366"/>
                  </a:lnTo>
                  <a:lnTo>
                    <a:pt x="835" y="366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>
              <a:off x="4810830" y="1755647"/>
              <a:ext cx="16641" cy="211232"/>
            </a:xfrm>
            <a:custGeom>
              <a:rect b="b" l="l" r="r" t="t"/>
              <a:pathLst>
                <a:path extrusionOk="0" h="3186" w="251">
                  <a:moveTo>
                    <a:pt x="0" y="1"/>
                  </a:moveTo>
                  <a:lnTo>
                    <a:pt x="0" y="3186"/>
                  </a:lnTo>
                  <a:lnTo>
                    <a:pt x="251" y="318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FBDB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>
              <a:off x="4846631" y="1575974"/>
              <a:ext cx="35802" cy="407944"/>
            </a:xfrm>
            <a:custGeom>
              <a:rect b="b" l="l" r="r" t="t"/>
              <a:pathLst>
                <a:path extrusionOk="0" h="6153" w="540">
                  <a:moveTo>
                    <a:pt x="0" y="0"/>
                  </a:moveTo>
                  <a:lnTo>
                    <a:pt x="0" y="6152"/>
                  </a:lnTo>
                  <a:lnTo>
                    <a:pt x="540" y="615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>
              <a:off x="4855250" y="1588638"/>
              <a:ext cx="18564" cy="34012"/>
            </a:xfrm>
            <a:custGeom>
              <a:rect b="b" l="l" r="r" t="t"/>
              <a:pathLst>
                <a:path extrusionOk="0" h="513" w="280">
                  <a:moveTo>
                    <a:pt x="1" y="0"/>
                  </a:moveTo>
                  <a:lnTo>
                    <a:pt x="1" y="513"/>
                  </a:lnTo>
                  <a:lnTo>
                    <a:pt x="279" y="51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>
              <a:off x="4855250" y="1633456"/>
              <a:ext cx="18564" cy="34078"/>
            </a:xfrm>
            <a:custGeom>
              <a:rect b="b" l="l" r="r" t="t"/>
              <a:pathLst>
                <a:path extrusionOk="0" h="514" w="280">
                  <a:moveTo>
                    <a:pt x="1" y="0"/>
                  </a:moveTo>
                  <a:lnTo>
                    <a:pt x="1" y="513"/>
                  </a:lnTo>
                  <a:lnTo>
                    <a:pt x="279" y="51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>
              <a:off x="4855250" y="1678275"/>
              <a:ext cx="18564" cy="34078"/>
            </a:xfrm>
            <a:custGeom>
              <a:rect b="b" l="l" r="r" t="t"/>
              <a:pathLst>
                <a:path extrusionOk="0" h="514" w="280">
                  <a:moveTo>
                    <a:pt x="1" y="1"/>
                  </a:moveTo>
                  <a:lnTo>
                    <a:pt x="1" y="513"/>
                  </a:lnTo>
                  <a:lnTo>
                    <a:pt x="279" y="513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>
              <a:off x="4571089" y="1671446"/>
              <a:ext cx="134191" cy="312074"/>
            </a:xfrm>
            <a:custGeom>
              <a:rect b="b" l="l" r="r" t="t"/>
              <a:pathLst>
                <a:path extrusionOk="0" h="4707" w="2024">
                  <a:moveTo>
                    <a:pt x="1118" y="3136"/>
                  </a:moveTo>
                  <a:cubicBezTo>
                    <a:pt x="1118" y="3152"/>
                    <a:pt x="1124" y="3163"/>
                    <a:pt x="1124" y="3180"/>
                  </a:cubicBezTo>
                  <a:cubicBezTo>
                    <a:pt x="1129" y="3240"/>
                    <a:pt x="1140" y="3300"/>
                    <a:pt x="1151" y="3360"/>
                  </a:cubicBezTo>
                  <a:cubicBezTo>
                    <a:pt x="1162" y="3420"/>
                    <a:pt x="1173" y="3474"/>
                    <a:pt x="1184" y="3529"/>
                  </a:cubicBezTo>
                  <a:cubicBezTo>
                    <a:pt x="1189" y="3551"/>
                    <a:pt x="1195" y="3578"/>
                    <a:pt x="1200" y="3600"/>
                  </a:cubicBezTo>
                  <a:lnTo>
                    <a:pt x="824" y="3600"/>
                  </a:lnTo>
                  <a:cubicBezTo>
                    <a:pt x="835" y="3578"/>
                    <a:pt x="835" y="3551"/>
                    <a:pt x="846" y="3529"/>
                  </a:cubicBezTo>
                  <a:cubicBezTo>
                    <a:pt x="856" y="3474"/>
                    <a:pt x="867" y="3414"/>
                    <a:pt x="878" y="3354"/>
                  </a:cubicBezTo>
                  <a:cubicBezTo>
                    <a:pt x="889" y="3300"/>
                    <a:pt x="900" y="3240"/>
                    <a:pt x="906" y="3174"/>
                  </a:cubicBezTo>
                  <a:cubicBezTo>
                    <a:pt x="911" y="3163"/>
                    <a:pt x="911" y="3152"/>
                    <a:pt x="911" y="3136"/>
                  </a:cubicBezTo>
                  <a:close/>
                  <a:moveTo>
                    <a:pt x="1015" y="4101"/>
                  </a:moveTo>
                  <a:lnTo>
                    <a:pt x="1015" y="4101"/>
                  </a:lnTo>
                  <a:cubicBezTo>
                    <a:pt x="1111" y="4102"/>
                    <a:pt x="1202" y="4124"/>
                    <a:pt x="1282" y="4167"/>
                  </a:cubicBezTo>
                  <a:lnTo>
                    <a:pt x="1304" y="4172"/>
                  </a:lnTo>
                  <a:lnTo>
                    <a:pt x="1342" y="4200"/>
                  </a:lnTo>
                  <a:cubicBezTo>
                    <a:pt x="1440" y="4260"/>
                    <a:pt x="1511" y="4347"/>
                    <a:pt x="1544" y="4456"/>
                  </a:cubicBezTo>
                  <a:cubicBezTo>
                    <a:pt x="1549" y="4472"/>
                    <a:pt x="1555" y="4483"/>
                    <a:pt x="1560" y="4500"/>
                  </a:cubicBezTo>
                  <a:lnTo>
                    <a:pt x="1015" y="4500"/>
                  </a:lnTo>
                  <a:lnTo>
                    <a:pt x="1015" y="4505"/>
                  </a:lnTo>
                  <a:lnTo>
                    <a:pt x="469" y="4505"/>
                  </a:lnTo>
                  <a:cubicBezTo>
                    <a:pt x="475" y="4489"/>
                    <a:pt x="475" y="4472"/>
                    <a:pt x="480" y="4456"/>
                  </a:cubicBezTo>
                  <a:cubicBezTo>
                    <a:pt x="518" y="4352"/>
                    <a:pt x="589" y="4260"/>
                    <a:pt x="682" y="4200"/>
                  </a:cubicBezTo>
                  <a:cubicBezTo>
                    <a:pt x="693" y="4194"/>
                    <a:pt x="709" y="4183"/>
                    <a:pt x="726" y="4178"/>
                  </a:cubicBezTo>
                  <a:lnTo>
                    <a:pt x="742" y="4167"/>
                  </a:lnTo>
                  <a:cubicBezTo>
                    <a:pt x="829" y="4129"/>
                    <a:pt x="922" y="4107"/>
                    <a:pt x="1015" y="4107"/>
                  </a:cubicBezTo>
                  <a:lnTo>
                    <a:pt x="1015" y="4101"/>
                  </a:lnTo>
                  <a:close/>
                  <a:moveTo>
                    <a:pt x="1015" y="0"/>
                  </a:moveTo>
                  <a:cubicBezTo>
                    <a:pt x="1004" y="0"/>
                    <a:pt x="998" y="6"/>
                    <a:pt x="993" y="16"/>
                  </a:cubicBezTo>
                  <a:cubicBezTo>
                    <a:pt x="993" y="22"/>
                    <a:pt x="987" y="33"/>
                    <a:pt x="987" y="44"/>
                  </a:cubicBezTo>
                  <a:cubicBezTo>
                    <a:pt x="993" y="98"/>
                    <a:pt x="982" y="153"/>
                    <a:pt x="960" y="202"/>
                  </a:cubicBezTo>
                  <a:cubicBezTo>
                    <a:pt x="944" y="235"/>
                    <a:pt x="916" y="256"/>
                    <a:pt x="878" y="262"/>
                  </a:cubicBezTo>
                  <a:cubicBezTo>
                    <a:pt x="873" y="262"/>
                    <a:pt x="867" y="267"/>
                    <a:pt x="867" y="273"/>
                  </a:cubicBezTo>
                  <a:lnTo>
                    <a:pt x="867" y="327"/>
                  </a:lnTo>
                  <a:cubicBezTo>
                    <a:pt x="867" y="333"/>
                    <a:pt x="873" y="338"/>
                    <a:pt x="878" y="338"/>
                  </a:cubicBezTo>
                  <a:lnTo>
                    <a:pt x="911" y="338"/>
                  </a:lnTo>
                  <a:lnTo>
                    <a:pt x="911" y="404"/>
                  </a:lnTo>
                  <a:cubicBezTo>
                    <a:pt x="889" y="409"/>
                    <a:pt x="878" y="420"/>
                    <a:pt x="878" y="431"/>
                  </a:cubicBezTo>
                  <a:lnTo>
                    <a:pt x="878" y="442"/>
                  </a:lnTo>
                  <a:lnTo>
                    <a:pt x="878" y="475"/>
                  </a:lnTo>
                  <a:cubicBezTo>
                    <a:pt x="878" y="513"/>
                    <a:pt x="895" y="546"/>
                    <a:pt x="927" y="567"/>
                  </a:cubicBezTo>
                  <a:lnTo>
                    <a:pt x="927" y="584"/>
                  </a:lnTo>
                  <a:cubicBezTo>
                    <a:pt x="927" y="644"/>
                    <a:pt x="922" y="698"/>
                    <a:pt x="922" y="758"/>
                  </a:cubicBezTo>
                  <a:cubicBezTo>
                    <a:pt x="916" y="862"/>
                    <a:pt x="911" y="965"/>
                    <a:pt x="906" y="1064"/>
                  </a:cubicBezTo>
                  <a:cubicBezTo>
                    <a:pt x="878" y="1440"/>
                    <a:pt x="856" y="1756"/>
                    <a:pt x="835" y="2018"/>
                  </a:cubicBezTo>
                  <a:cubicBezTo>
                    <a:pt x="835" y="2018"/>
                    <a:pt x="835" y="2024"/>
                    <a:pt x="835" y="2024"/>
                  </a:cubicBezTo>
                  <a:cubicBezTo>
                    <a:pt x="807" y="2323"/>
                    <a:pt x="780" y="2558"/>
                    <a:pt x="747" y="2749"/>
                  </a:cubicBezTo>
                  <a:lnTo>
                    <a:pt x="676" y="2749"/>
                  </a:lnTo>
                  <a:cubicBezTo>
                    <a:pt x="671" y="2749"/>
                    <a:pt x="666" y="2754"/>
                    <a:pt x="666" y="2760"/>
                  </a:cubicBezTo>
                  <a:lnTo>
                    <a:pt x="666" y="2782"/>
                  </a:lnTo>
                  <a:lnTo>
                    <a:pt x="709" y="2934"/>
                  </a:lnTo>
                  <a:cubicBezTo>
                    <a:pt x="704" y="2962"/>
                    <a:pt x="698" y="2989"/>
                    <a:pt x="693" y="3016"/>
                  </a:cubicBezTo>
                  <a:cubicBezTo>
                    <a:pt x="649" y="3191"/>
                    <a:pt x="589" y="3365"/>
                    <a:pt x="507" y="3529"/>
                  </a:cubicBezTo>
                  <a:cubicBezTo>
                    <a:pt x="496" y="3551"/>
                    <a:pt x="486" y="3578"/>
                    <a:pt x="469" y="3600"/>
                  </a:cubicBezTo>
                  <a:lnTo>
                    <a:pt x="420" y="3600"/>
                  </a:lnTo>
                  <a:cubicBezTo>
                    <a:pt x="415" y="3600"/>
                    <a:pt x="409" y="3605"/>
                    <a:pt x="409" y="3611"/>
                  </a:cubicBezTo>
                  <a:lnTo>
                    <a:pt x="409" y="3725"/>
                  </a:lnTo>
                  <a:lnTo>
                    <a:pt x="409" y="3834"/>
                  </a:lnTo>
                  <a:lnTo>
                    <a:pt x="338" y="3943"/>
                  </a:lnTo>
                  <a:lnTo>
                    <a:pt x="317" y="3981"/>
                  </a:lnTo>
                  <a:lnTo>
                    <a:pt x="197" y="4189"/>
                  </a:lnTo>
                  <a:lnTo>
                    <a:pt x="104" y="4336"/>
                  </a:lnTo>
                  <a:lnTo>
                    <a:pt x="6" y="4505"/>
                  </a:lnTo>
                  <a:cubicBezTo>
                    <a:pt x="0" y="4505"/>
                    <a:pt x="0" y="4510"/>
                    <a:pt x="6" y="4510"/>
                  </a:cubicBezTo>
                  <a:lnTo>
                    <a:pt x="6" y="4707"/>
                  </a:lnTo>
                  <a:lnTo>
                    <a:pt x="2024" y="4707"/>
                  </a:lnTo>
                  <a:lnTo>
                    <a:pt x="2024" y="4560"/>
                  </a:lnTo>
                  <a:lnTo>
                    <a:pt x="2024" y="4510"/>
                  </a:lnTo>
                  <a:cubicBezTo>
                    <a:pt x="2024" y="4505"/>
                    <a:pt x="2024" y="4505"/>
                    <a:pt x="2024" y="4505"/>
                  </a:cubicBezTo>
                  <a:lnTo>
                    <a:pt x="1920" y="4336"/>
                  </a:lnTo>
                  <a:lnTo>
                    <a:pt x="1827" y="4183"/>
                  </a:lnTo>
                  <a:lnTo>
                    <a:pt x="1713" y="3987"/>
                  </a:lnTo>
                  <a:cubicBezTo>
                    <a:pt x="1707" y="3981"/>
                    <a:pt x="1707" y="3976"/>
                    <a:pt x="1702" y="3976"/>
                  </a:cubicBezTo>
                  <a:lnTo>
                    <a:pt x="1685" y="3943"/>
                  </a:lnTo>
                  <a:lnTo>
                    <a:pt x="1615" y="3829"/>
                  </a:lnTo>
                  <a:lnTo>
                    <a:pt x="1615" y="3720"/>
                  </a:lnTo>
                  <a:lnTo>
                    <a:pt x="1615" y="3611"/>
                  </a:lnTo>
                  <a:cubicBezTo>
                    <a:pt x="1615" y="3605"/>
                    <a:pt x="1609" y="3600"/>
                    <a:pt x="1604" y="3600"/>
                  </a:cubicBezTo>
                  <a:lnTo>
                    <a:pt x="1555" y="3600"/>
                  </a:lnTo>
                  <a:cubicBezTo>
                    <a:pt x="1440" y="3387"/>
                    <a:pt x="1358" y="3163"/>
                    <a:pt x="1315" y="2929"/>
                  </a:cubicBezTo>
                  <a:lnTo>
                    <a:pt x="1364" y="2749"/>
                  </a:lnTo>
                  <a:lnTo>
                    <a:pt x="1364" y="2727"/>
                  </a:lnTo>
                  <a:cubicBezTo>
                    <a:pt x="1364" y="2722"/>
                    <a:pt x="1358" y="2716"/>
                    <a:pt x="1358" y="2716"/>
                  </a:cubicBezTo>
                  <a:lnTo>
                    <a:pt x="1282" y="2716"/>
                  </a:lnTo>
                  <a:cubicBezTo>
                    <a:pt x="1276" y="2678"/>
                    <a:pt x="1271" y="2634"/>
                    <a:pt x="1265" y="2591"/>
                  </a:cubicBezTo>
                  <a:cubicBezTo>
                    <a:pt x="1255" y="2536"/>
                    <a:pt x="1249" y="2482"/>
                    <a:pt x="1238" y="2416"/>
                  </a:cubicBezTo>
                  <a:cubicBezTo>
                    <a:pt x="1233" y="2367"/>
                    <a:pt x="1227" y="2313"/>
                    <a:pt x="1222" y="2258"/>
                  </a:cubicBezTo>
                  <a:cubicBezTo>
                    <a:pt x="1216" y="2209"/>
                    <a:pt x="1211" y="2160"/>
                    <a:pt x="1205" y="2111"/>
                  </a:cubicBezTo>
                  <a:cubicBezTo>
                    <a:pt x="1200" y="2073"/>
                    <a:pt x="1200" y="2034"/>
                    <a:pt x="1195" y="2002"/>
                  </a:cubicBezTo>
                  <a:cubicBezTo>
                    <a:pt x="1195" y="1996"/>
                    <a:pt x="1195" y="1996"/>
                    <a:pt x="1195" y="1991"/>
                  </a:cubicBezTo>
                  <a:cubicBezTo>
                    <a:pt x="1195" y="1991"/>
                    <a:pt x="1195" y="1985"/>
                    <a:pt x="1189" y="1985"/>
                  </a:cubicBezTo>
                  <a:cubicBezTo>
                    <a:pt x="1189" y="1953"/>
                    <a:pt x="1184" y="1920"/>
                    <a:pt x="1184" y="1882"/>
                  </a:cubicBezTo>
                  <a:cubicBezTo>
                    <a:pt x="1178" y="1844"/>
                    <a:pt x="1173" y="1800"/>
                    <a:pt x="1173" y="1756"/>
                  </a:cubicBezTo>
                  <a:cubicBezTo>
                    <a:pt x="1167" y="1718"/>
                    <a:pt x="1167" y="1680"/>
                    <a:pt x="1162" y="1636"/>
                  </a:cubicBezTo>
                  <a:cubicBezTo>
                    <a:pt x="1162" y="1609"/>
                    <a:pt x="1156" y="1582"/>
                    <a:pt x="1156" y="1554"/>
                  </a:cubicBezTo>
                  <a:cubicBezTo>
                    <a:pt x="1156" y="1549"/>
                    <a:pt x="1156" y="1549"/>
                    <a:pt x="1156" y="1549"/>
                  </a:cubicBezTo>
                  <a:lnTo>
                    <a:pt x="1151" y="1462"/>
                  </a:lnTo>
                  <a:cubicBezTo>
                    <a:pt x="1146" y="1434"/>
                    <a:pt x="1146" y="1402"/>
                    <a:pt x="1146" y="1375"/>
                  </a:cubicBezTo>
                  <a:cubicBezTo>
                    <a:pt x="1146" y="1336"/>
                    <a:pt x="1140" y="1298"/>
                    <a:pt x="1140" y="1260"/>
                  </a:cubicBezTo>
                  <a:cubicBezTo>
                    <a:pt x="1135" y="1222"/>
                    <a:pt x="1129" y="1184"/>
                    <a:pt x="1129" y="1145"/>
                  </a:cubicBezTo>
                  <a:cubicBezTo>
                    <a:pt x="1129" y="1118"/>
                    <a:pt x="1129" y="1080"/>
                    <a:pt x="1129" y="1047"/>
                  </a:cubicBezTo>
                  <a:cubicBezTo>
                    <a:pt x="1124" y="1020"/>
                    <a:pt x="1124" y="982"/>
                    <a:pt x="1124" y="949"/>
                  </a:cubicBezTo>
                  <a:cubicBezTo>
                    <a:pt x="1118" y="916"/>
                    <a:pt x="1118" y="884"/>
                    <a:pt x="1118" y="845"/>
                  </a:cubicBezTo>
                  <a:cubicBezTo>
                    <a:pt x="1113" y="813"/>
                    <a:pt x="1113" y="780"/>
                    <a:pt x="1113" y="747"/>
                  </a:cubicBezTo>
                  <a:lnTo>
                    <a:pt x="1107" y="671"/>
                  </a:lnTo>
                  <a:cubicBezTo>
                    <a:pt x="1107" y="638"/>
                    <a:pt x="1102" y="606"/>
                    <a:pt x="1102" y="573"/>
                  </a:cubicBezTo>
                  <a:lnTo>
                    <a:pt x="1102" y="556"/>
                  </a:lnTo>
                  <a:cubicBezTo>
                    <a:pt x="1135" y="535"/>
                    <a:pt x="1156" y="502"/>
                    <a:pt x="1151" y="464"/>
                  </a:cubicBezTo>
                  <a:lnTo>
                    <a:pt x="1151" y="431"/>
                  </a:lnTo>
                  <a:lnTo>
                    <a:pt x="1151" y="420"/>
                  </a:lnTo>
                  <a:cubicBezTo>
                    <a:pt x="1151" y="409"/>
                    <a:pt x="1140" y="398"/>
                    <a:pt x="1118" y="393"/>
                  </a:cubicBezTo>
                  <a:lnTo>
                    <a:pt x="1118" y="327"/>
                  </a:lnTo>
                  <a:lnTo>
                    <a:pt x="1151" y="327"/>
                  </a:lnTo>
                  <a:cubicBezTo>
                    <a:pt x="1156" y="327"/>
                    <a:pt x="1162" y="322"/>
                    <a:pt x="1162" y="316"/>
                  </a:cubicBezTo>
                  <a:lnTo>
                    <a:pt x="1162" y="273"/>
                  </a:lnTo>
                  <a:cubicBezTo>
                    <a:pt x="1162" y="267"/>
                    <a:pt x="1156" y="262"/>
                    <a:pt x="1151" y="262"/>
                  </a:cubicBezTo>
                  <a:cubicBezTo>
                    <a:pt x="1118" y="262"/>
                    <a:pt x="1086" y="240"/>
                    <a:pt x="1075" y="207"/>
                  </a:cubicBezTo>
                  <a:cubicBezTo>
                    <a:pt x="1047" y="153"/>
                    <a:pt x="1042" y="98"/>
                    <a:pt x="1042" y="44"/>
                  </a:cubicBezTo>
                  <a:cubicBezTo>
                    <a:pt x="1042" y="33"/>
                    <a:pt x="1042" y="27"/>
                    <a:pt x="1036" y="16"/>
                  </a:cubicBezTo>
                  <a:cubicBezTo>
                    <a:pt x="1031" y="11"/>
                    <a:pt x="1026" y="0"/>
                    <a:pt x="1015" y="0"/>
                  </a:cubicBez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>
              <a:off x="4993751" y="2388479"/>
              <a:ext cx="244183" cy="24995"/>
            </a:xfrm>
            <a:custGeom>
              <a:rect b="b" l="l" r="r" t="t"/>
              <a:pathLst>
                <a:path extrusionOk="0" h="377" w="3683">
                  <a:moveTo>
                    <a:pt x="1" y="0"/>
                  </a:moveTo>
                  <a:lnTo>
                    <a:pt x="1" y="376"/>
                  </a:lnTo>
                  <a:lnTo>
                    <a:pt x="3682" y="376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>
              <a:off x="5105864" y="2363484"/>
              <a:ext cx="24664" cy="25061"/>
            </a:xfrm>
            <a:custGeom>
              <a:rect b="b" l="l" r="r" t="t"/>
              <a:pathLst>
                <a:path extrusionOk="0" h="378" w="372">
                  <a:moveTo>
                    <a:pt x="186" y="377"/>
                  </a:moveTo>
                  <a:lnTo>
                    <a:pt x="371" y="377"/>
                  </a:lnTo>
                  <a:lnTo>
                    <a:pt x="371" y="1"/>
                  </a:lnTo>
                  <a:lnTo>
                    <a:pt x="219" y="1"/>
                  </a:lnTo>
                  <a:lnTo>
                    <a:pt x="219" y="377"/>
                  </a:lnTo>
                  <a:close/>
                  <a:moveTo>
                    <a:pt x="0" y="377"/>
                  </a:moveTo>
                  <a:lnTo>
                    <a:pt x="153" y="377"/>
                  </a:lnTo>
                  <a:lnTo>
                    <a:pt x="15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>
              <a:off x="5110571" y="2005199"/>
              <a:ext cx="88643" cy="315323"/>
            </a:xfrm>
            <a:custGeom>
              <a:rect b="b" l="l" r="r" t="t"/>
              <a:pathLst>
                <a:path extrusionOk="0" h="4756" w="1337">
                  <a:moveTo>
                    <a:pt x="671" y="3294"/>
                  </a:moveTo>
                  <a:lnTo>
                    <a:pt x="1337" y="71"/>
                  </a:lnTo>
                  <a:lnTo>
                    <a:pt x="971" y="0"/>
                  </a:lnTo>
                  <a:lnTo>
                    <a:pt x="671" y="1462"/>
                  </a:lnTo>
                  <a:lnTo>
                    <a:pt x="671" y="2160"/>
                  </a:lnTo>
                  <a:lnTo>
                    <a:pt x="1113" y="27"/>
                  </a:lnTo>
                  <a:lnTo>
                    <a:pt x="1200" y="44"/>
                  </a:lnTo>
                  <a:lnTo>
                    <a:pt x="671" y="2596"/>
                  </a:lnTo>
                  <a:close/>
                  <a:moveTo>
                    <a:pt x="0" y="4679"/>
                  </a:moveTo>
                  <a:lnTo>
                    <a:pt x="366" y="4756"/>
                  </a:lnTo>
                  <a:lnTo>
                    <a:pt x="671" y="3294"/>
                  </a:lnTo>
                  <a:lnTo>
                    <a:pt x="671" y="2602"/>
                  </a:lnTo>
                  <a:lnTo>
                    <a:pt x="229" y="4729"/>
                  </a:lnTo>
                  <a:lnTo>
                    <a:pt x="142" y="4712"/>
                  </a:lnTo>
                  <a:lnTo>
                    <a:pt x="671" y="2160"/>
                  </a:lnTo>
                  <a:lnTo>
                    <a:pt x="671" y="1462"/>
                  </a:ln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>
              <a:off x="5206772" y="1840643"/>
              <a:ext cx="324737" cy="149772"/>
            </a:xfrm>
            <a:custGeom>
              <a:rect b="b" l="l" r="r" t="t"/>
              <a:pathLst>
                <a:path extrusionOk="0" h="2259" w="4898">
                  <a:moveTo>
                    <a:pt x="4898" y="344"/>
                  </a:moveTo>
                  <a:lnTo>
                    <a:pt x="4761" y="1"/>
                  </a:lnTo>
                  <a:lnTo>
                    <a:pt x="2449" y="928"/>
                  </a:lnTo>
                  <a:lnTo>
                    <a:pt x="2449" y="1080"/>
                  </a:lnTo>
                  <a:lnTo>
                    <a:pt x="4810" y="131"/>
                  </a:lnTo>
                  <a:lnTo>
                    <a:pt x="4843" y="213"/>
                  </a:lnTo>
                  <a:lnTo>
                    <a:pt x="2449" y="1173"/>
                  </a:lnTo>
                  <a:lnTo>
                    <a:pt x="2449" y="1331"/>
                  </a:lnTo>
                  <a:close/>
                  <a:moveTo>
                    <a:pt x="2449" y="928"/>
                  </a:moveTo>
                  <a:lnTo>
                    <a:pt x="0" y="1909"/>
                  </a:lnTo>
                  <a:lnTo>
                    <a:pt x="136" y="2258"/>
                  </a:lnTo>
                  <a:lnTo>
                    <a:pt x="2443" y="1331"/>
                  </a:lnTo>
                  <a:lnTo>
                    <a:pt x="2443" y="1179"/>
                  </a:lnTo>
                  <a:lnTo>
                    <a:pt x="82" y="2122"/>
                  </a:lnTo>
                  <a:lnTo>
                    <a:pt x="49" y="2040"/>
                  </a:lnTo>
                  <a:lnTo>
                    <a:pt x="2443" y="1080"/>
                  </a:ln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>
              <a:off x="5471441" y="1760354"/>
              <a:ext cx="166015" cy="176888"/>
            </a:xfrm>
            <a:custGeom>
              <a:rect b="b" l="l" r="r" t="t"/>
              <a:pathLst>
                <a:path extrusionOk="0" h="2668" w="2504">
                  <a:moveTo>
                    <a:pt x="311" y="159"/>
                  </a:moveTo>
                  <a:cubicBezTo>
                    <a:pt x="426" y="88"/>
                    <a:pt x="551" y="34"/>
                    <a:pt x="682" y="1"/>
                  </a:cubicBezTo>
                  <a:lnTo>
                    <a:pt x="1167" y="595"/>
                  </a:lnTo>
                  <a:cubicBezTo>
                    <a:pt x="1653" y="573"/>
                    <a:pt x="2176" y="868"/>
                    <a:pt x="2504" y="1386"/>
                  </a:cubicBezTo>
                  <a:cubicBezTo>
                    <a:pt x="2149" y="1566"/>
                    <a:pt x="1784" y="1768"/>
                    <a:pt x="1418" y="1986"/>
                  </a:cubicBezTo>
                  <a:cubicBezTo>
                    <a:pt x="1047" y="2210"/>
                    <a:pt x="704" y="2439"/>
                    <a:pt x="382" y="2668"/>
                  </a:cubicBezTo>
                  <a:cubicBezTo>
                    <a:pt x="71" y="2139"/>
                    <a:pt x="60" y="1539"/>
                    <a:pt x="300" y="1119"/>
                  </a:cubicBezTo>
                  <a:lnTo>
                    <a:pt x="0" y="410"/>
                  </a:lnTo>
                  <a:cubicBezTo>
                    <a:pt x="93" y="312"/>
                    <a:pt x="197" y="224"/>
                    <a:pt x="311" y="159"/>
                  </a:cubicBez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>
              <a:off x="5156848" y="1960712"/>
              <a:ext cx="61195" cy="51780"/>
            </a:xfrm>
            <a:custGeom>
              <a:rect b="b" l="l" r="r" t="t"/>
              <a:pathLst>
                <a:path extrusionOk="0" h="781" w="923">
                  <a:moveTo>
                    <a:pt x="524" y="0"/>
                  </a:moveTo>
                  <a:cubicBezTo>
                    <a:pt x="737" y="0"/>
                    <a:pt x="911" y="175"/>
                    <a:pt x="911" y="387"/>
                  </a:cubicBezTo>
                  <a:cubicBezTo>
                    <a:pt x="911" y="606"/>
                    <a:pt x="737" y="780"/>
                    <a:pt x="524" y="780"/>
                  </a:cubicBezTo>
                  <a:lnTo>
                    <a:pt x="524" y="704"/>
                  </a:lnTo>
                  <a:cubicBezTo>
                    <a:pt x="922" y="687"/>
                    <a:pt x="922" y="93"/>
                    <a:pt x="524" y="77"/>
                  </a:cubicBezTo>
                  <a:close/>
                  <a:moveTo>
                    <a:pt x="240" y="115"/>
                  </a:moveTo>
                  <a:cubicBezTo>
                    <a:pt x="317" y="38"/>
                    <a:pt x="415" y="0"/>
                    <a:pt x="524" y="0"/>
                  </a:cubicBezTo>
                  <a:lnTo>
                    <a:pt x="524" y="77"/>
                  </a:lnTo>
                  <a:cubicBezTo>
                    <a:pt x="240" y="77"/>
                    <a:pt x="99" y="415"/>
                    <a:pt x="300" y="616"/>
                  </a:cubicBezTo>
                  <a:cubicBezTo>
                    <a:pt x="360" y="671"/>
                    <a:pt x="437" y="704"/>
                    <a:pt x="524" y="704"/>
                  </a:cubicBezTo>
                  <a:lnTo>
                    <a:pt x="524" y="780"/>
                  </a:lnTo>
                  <a:cubicBezTo>
                    <a:pt x="175" y="780"/>
                    <a:pt x="0" y="366"/>
                    <a:pt x="240" y="115"/>
                  </a:cubicBez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>
              <a:off x="6324455" y="2186331"/>
              <a:ext cx="159518" cy="227144"/>
            </a:xfrm>
            <a:custGeom>
              <a:rect b="b" l="l" r="r" t="t"/>
              <a:pathLst>
                <a:path extrusionOk="0" h="3426" w="2406">
                  <a:moveTo>
                    <a:pt x="496" y="0"/>
                  </a:moveTo>
                  <a:cubicBezTo>
                    <a:pt x="224" y="0"/>
                    <a:pt x="0" y="224"/>
                    <a:pt x="0" y="497"/>
                  </a:cubicBezTo>
                  <a:lnTo>
                    <a:pt x="0" y="2929"/>
                  </a:lnTo>
                  <a:cubicBezTo>
                    <a:pt x="0" y="3207"/>
                    <a:pt x="224" y="3425"/>
                    <a:pt x="496" y="3425"/>
                  </a:cubicBezTo>
                  <a:lnTo>
                    <a:pt x="1909" y="3425"/>
                  </a:lnTo>
                  <a:cubicBezTo>
                    <a:pt x="2182" y="3425"/>
                    <a:pt x="2405" y="3207"/>
                    <a:pt x="2405" y="2929"/>
                  </a:cubicBezTo>
                  <a:lnTo>
                    <a:pt x="2405" y="497"/>
                  </a:lnTo>
                  <a:cubicBezTo>
                    <a:pt x="2405" y="224"/>
                    <a:pt x="2182" y="0"/>
                    <a:pt x="1909" y="0"/>
                  </a:cubicBez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>
              <a:off x="6335991" y="2205491"/>
              <a:ext cx="136379" cy="187032"/>
            </a:xfrm>
            <a:custGeom>
              <a:rect b="b" l="l" r="r" t="t"/>
              <a:pathLst>
                <a:path extrusionOk="0" h="2821" w="2057">
                  <a:moveTo>
                    <a:pt x="6" y="0"/>
                  </a:moveTo>
                  <a:cubicBezTo>
                    <a:pt x="1" y="0"/>
                    <a:pt x="1" y="6"/>
                    <a:pt x="1" y="6"/>
                  </a:cubicBezTo>
                  <a:lnTo>
                    <a:pt x="1" y="2815"/>
                  </a:lnTo>
                  <a:cubicBezTo>
                    <a:pt x="1" y="2820"/>
                    <a:pt x="1" y="2820"/>
                    <a:pt x="6" y="2820"/>
                  </a:cubicBezTo>
                  <a:lnTo>
                    <a:pt x="2051" y="2820"/>
                  </a:lnTo>
                  <a:cubicBezTo>
                    <a:pt x="2057" y="2820"/>
                    <a:pt x="2057" y="2820"/>
                    <a:pt x="2057" y="2815"/>
                  </a:cubicBezTo>
                  <a:lnTo>
                    <a:pt x="2057" y="6"/>
                  </a:lnTo>
                  <a:cubicBezTo>
                    <a:pt x="2057" y="6"/>
                    <a:pt x="2057" y="0"/>
                    <a:pt x="2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>
              <a:off x="6385186" y="2192099"/>
              <a:ext cx="38388" cy="3315"/>
            </a:xfrm>
            <a:custGeom>
              <a:rect b="b" l="l" r="r" t="t"/>
              <a:pathLst>
                <a:path extrusionOk="0" h="50" w="579">
                  <a:moveTo>
                    <a:pt x="22" y="1"/>
                  </a:moveTo>
                  <a:cubicBezTo>
                    <a:pt x="11" y="1"/>
                    <a:pt x="0" y="12"/>
                    <a:pt x="0" y="28"/>
                  </a:cubicBezTo>
                  <a:cubicBezTo>
                    <a:pt x="0" y="39"/>
                    <a:pt x="11" y="50"/>
                    <a:pt x="22" y="50"/>
                  </a:cubicBezTo>
                  <a:lnTo>
                    <a:pt x="551" y="50"/>
                  </a:lnTo>
                  <a:cubicBezTo>
                    <a:pt x="567" y="50"/>
                    <a:pt x="578" y="39"/>
                    <a:pt x="578" y="28"/>
                  </a:cubicBezTo>
                  <a:cubicBezTo>
                    <a:pt x="578" y="12"/>
                    <a:pt x="567" y="1"/>
                    <a:pt x="551" y="1"/>
                  </a:cubicBez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>
              <a:off x="6398578" y="2394976"/>
              <a:ext cx="13393" cy="13790"/>
            </a:xfrm>
            <a:custGeom>
              <a:rect b="b" l="l" r="r" t="t"/>
              <a:pathLst>
                <a:path extrusionOk="0" h="208" w="202">
                  <a:moveTo>
                    <a:pt x="87" y="208"/>
                  </a:moveTo>
                  <a:cubicBezTo>
                    <a:pt x="164" y="208"/>
                    <a:pt x="202" y="109"/>
                    <a:pt x="147" y="55"/>
                  </a:cubicBezTo>
                  <a:cubicBezTo>
                    <a:pt x="93" y="0"/>
                    <a:pt x="0" y="38"/>
                    <a:pt x="0" y="115"/>
                  </a:cubicBezTo>
                  <a:cubicBezTo>
                    <a:pt x="0" y="164"/>
                    <a:pt x="38" y="208"/>
                    <a:pt x="87" y="208"/>
                  </a:cubicBez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25"/>
            <p:cNvSpPr/>
            <p:nvPr/>
          </p:nvSpPr>
          <p:spPr>
            <a:xfrm>
              <a:off x="6418800" y="2221735"/>
              <a:ext cx="9812" cy="2254"/>
            </a:xfrm>
            <a:custGeom>
              <a:rect b="b" l="l" r="r" t="t"/>
              <a:pathLst>
                <a:path extrusionOk="0" h="34" w="148">
                  <a:moveTo>
                    <a:pt x="0" y="1"/>
                  </a:moveTo>
                  <a:lnTo>
                    <a:pt x="0" y="34"/>
                  </a:lnTo>
                  <a:lnTo>
                    <a:pt x="148" y="34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25"/>
            <p:cNvSpPr/>
            <p:nvPr/>
          </p:nvSpPr>
          <p:spPr>
            <a:xfrm>
              <a:off x="6431795" y="2221735"/>
              <a:ext cx="9481" cy="2254"/>
            </a:xfrm>
            <a:custGeom>
              <a:rect b="b" l="l" r="r" t="t"/>
              <a:pathLst>
                <a:path extrusionOk="0" h="34" w="143">
                  <a:moveTo>
                    <a:pt x="1" y="1"/>
                  </a:moveTo>
                  <a:lnTo>
                    <a:pt x="1" y="34"/>
                  </a:lnTo>
                  <a:lnTo>
                    <a:pt x="143" y="3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>
              <a:off x="6444856" y="2221735"/>
              <a:ext cx="9415" cy="2254"/>
            </a:xfrm>
            <a:custGeom>
              <a:rect b="b" l="l" r="r" t="t"/>
              <a:pathLst>
                <a:path extrusionOk="0" h="34" w="142">
                  <a:moveTo>
                    <a:pt x="0" y="1"/>
                  </a:moveTo>
                  <a:lnTo>
                    <a:pt x="0" y="34"/>
                  </a:lnTo>
                  <a:lnTo>
                    <a:pt x="142" y="34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>
              <a:off x="6457519" y="2221735"/>
              <a:ext cx="9812" cy="2254"/>
            </a:xfrm>
            <a:custGeom>
              <a:rect b="b" l="l" r="r" t="t"/>
              <a:pathLst>
                <a:path extrusionOk="0" h="34" w="148">
                  <a:moveTo>
                    <a:pt x="0" y="1"/>
                  </a:moveTo>
                  <a:lnTo>
                    <a:pt x="0" y="34"/>
                  </a:lnTo>
                  <a:lnTo>
                    <a:pt x="147" y="34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>
              <a:off x="6343218" y="2221735"/>
              <a:ext cx="52510" cy="9149"/>
            </a:xfrm>
            <a:custGeom>
              <a:rect b="b" l="l" r="r" t="t"/>
              <a:pathLst>
                <a:path extrusionOk="0" h="138" w="792">
                  <a:moveTo>
                    <a:pt x="1" y="1"/>
                  </a:moveTo>
                  <a:lnTo>
                    <a:pt x="1" y="137"/>
                  </a:lnTo>
                  <a:lnTo>
                    <a:pt x="791" y="137"/>
                  </a:lnTo>
                  <a:lnTo>
                    <a:pt x="791" y="1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>
              <a:off x="6464746" y="2260056"/>
              <a:ext cx="2586" cy="2652"/>
            </a:xfrm>
            <a:custGeom>
              <a:rect b="b" l="l" r="r" t="t"/>
              <a:pathLst>
                <a:path extrusionOk="0" h="40" w="39">
                  <a:moveTo>
                    <a:pt x="22" y="39"/>
                  </a:moveTo>
                  <a:cubicBezTo>
                    <a:pt x="38" y="34"/>
                    <a:pt x="38" y="6"/>
                    <a:pt x="22" y="6"/>
                  </a:cubicBezTo>
                  <a:cubicBezTo>
                    <a:pt x="0" y="1"/>
                    <a:pt x="0" y="39"/>
                    <a:pt x="22" y="39"/>
                  </a:cubicBez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>
              <a:off x="6458911" y="2260056"/>
              <a:ext cx="2586" cy="2652"/>
            </a:xfrm>
            <a:custGeom>
              <a:rect b="b" l="l" r="r" t="t"/>
              <a:pathLst>
                <a:path extrusionOk="0" h="40" w="39">
                  <a:moveTo>
                    <a:pt x="23" y="39"/>
                  </a:moveTo>
                  <a:cubicBezTo>
                    <a:pt x="39" y="39"/>
                    <a:pt x="39" y="1"/>
                    <a:pt x="23" y="6"/>
                  </a:cubicBezTo>
                  <a:cubicBezTo>
                    <a:pt x="1" y="1"/>
                    <a:pt x="1" y="39"/>
                    <a:pt x="23" y="39"/>
                  </a:cubicBez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>
              <a:off x="6453143" y="2259724"/>
              <a:ext cx="2983" cy="2983"/>
            </a:xfrm>
            <a:custGeom>
              <a:rect b="b" l="l" r="r" t="t"/>
              <a:pathLst>
                <a:path extrusionOk="0" h="45" w="45">
                  <a:moveTo>
                    <a:pt x="17" y="44"/>
                  </a:moveTo>
                  <a:cubicBezTo>
                    <a:pt x="44" y="44"/>
                    <a:pt x="1" y="1"/>
                    <a:pt x="1" y="28"/>
                  </a:cubicBezTo>
                  <a:cubicBezTo>
                    <a:pt x="1" y="33"/>
                    <a:pt x="6" y="44"/>
                    <a:pt x="17" y="44"/>
                  </a:cubicBez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>
              <a:off x="6446977" y="2259724"/>
              <a:ext cx="2983" cy="2983"/>
            </a:xfrm>
            <a:custGeom>
              <a:rect b="b" l="l" r="r" t="t"/>
              <a:pathLst>
                <a:path extrusionOk="0" h="45" w="45">
                  <a:moveTo>
                    <a:pt x="23" y="44"/>
                  </a:moveTo>
                  <a:cubicBezTo>
                    <a:pt x="45" y="44"/>
                    <a:pt x="1" y="1"/>
                    <a:pt x="6" y="28"/>
                  </a:cubicBezTo>
                  <a:cubicBezTo>
                    <a:pt x="6" y="33"/>
                    <a:pt x="12" y="44"/>
                    <a:pt x="23" y="44"/>
                  </a:cubicBez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>
              <a:off x="6441209" y="2259724"/>
              <a:ext cx="2983" cy="2983"/>
            </a:xfrm>
            <a:custGeom>
              <a:rect b="b" l="l" r="r" t="t"/>
              <a:pathLst>
                <a:path extrusionOk="0" h="45" w="45">
                  <a:moveTo>
                    <a:pt x="17" y="44"/>
                  </a:moveTo>
                  <a:cubicBezTo>
                    <a:pt x="44" y="44"/>
                    <a:pt x="1" y="1"/>
                    <a:pt x="1" y="28"/>
                  </a:cubicBezTo>
                  <a:cubicBezTo>
                    <a:pt x="1" y="33"/>
                    <a:pt x="6" y="44"/>
                    <a:pt x="17" y="44"/>
                  </a:cubicBez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25"/>
            <p:cNvSpPr/>
            <p:nvPr/>
          </p:nvSpPr>
          <p:spPr>
            <a:xfrm>
              <a:off x="6343218" y="2264034"/>
              <a:ext cx="124114" cy="2254"/>
            </a:xfrm>
            <a:custGeom>
              <a:rect b="b" l="l" r="r" t="t"/>
              <a:pathLst>
                <a:path extrusionOk="0" h="34" w="1872">
                  <a:moveTo>
                    <a:pt x="1" y="1"/>
                  </a:moveTo>
                  <a:lnTo>
                    <a:pt x="1" y="34"/>
                  </a:lnTo>
                  <a:lnTo>
                    <a:pt x="1871" y="34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25"/>
            <p:cNvSpPr/>
            <p:nvPr/>
          </p:nvSpPr>
          <p:spPr>
            <a:xfrm>
              <a:off x="6343218" y="2269868"/>
              <a:ext cx="37658" cy="15249"/>
            </a:xfrm>
            <a:custGeom>
              <a:rect b="b" l="l" r="r" t="t"/>
              <a:pathLst>
                <a:path extrusionOk="0" h="230" w="568">
                  <a:moveTo>
                    <a:pt x="1" y="0"/>
                  </a:moveTo>
                  <a:lnTo>
                    <a:pt x="1" y="229"/>
                  </a:lnTo>
                  <a:lnTo>
                    <a:pt x="568" y="22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6386247" y="2269868"/>
              <a:ext cx="37658" cy="15249"/>
            </a:xfrm>
            <a:custGeom>
              <a:rect b="b" l="l" r="r" t="t"/>
              <a:pathLst>
                <a:path extrusionOk="0" h="230" w="568">
                  <a:moveTo>
                    <a:pt x="1" y="0"/>
                  </a:moveTo>
                  <a:lnTo>
                    <a:pt x="1" y="229"/>
                  </a:lnTo>
                  <a:lnTo>
                    <a:pt x="568" y="22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6429673" y="2269868"/>
              <a:ext cx="37658" cy="15249"/>
            </a:xfrm>
            <a:custGeom>
              <a:rect b="b" l="l" r="r" t="t"/>
              <a:pathLst>
                <a:path extrusionOk="0" h="230" w="568">
                  <a:moveTo>
                    <a:pt x="0" y="0"/>
                  </a:moveTo>
                  <a:lnTo>
                    <a:pt x="0" y="229"/>
                  </a:lnTo>
                  <a:lnTo>
                    <a:pt x="567" y="229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6343218" y="2233669"/>
              <a:ext cx="124114" cy="25061"/>
            </a:xfrm>
            <a:custGeom>
              <a:rect b="b" l="l" r="r" t="t"/>
              <a:pathLst>
                <a:path extrusionOk="0" h="378" w="1872">
                  <a:moveTo>
                    <a:pt x="1" y="1"/>
                  </a:moveTo>
                  <a:lnTo>
                    <a:pt x="1" y="377"/>
                  </a:lnTo>
                  <a:lnTo>
                    <a:pt x="1871" y="377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6375042" y="2234066"/>
              <a:ext cx="19625" cy="24664"/>
            </a:xfrm>
            <a:custGeom>
              <a:rect b="b" l="l" r="r" t="t"/>
              <a:pathLst>
                <a:path extrusionOk="0" h="372" w="296">
                  <a:moveTo>
                    <a:pt x="1" y="0"/>
                  </a:moveTo>
                  <a:lnTo>
                    <a:pt x="121" y="0"/>
                  </a:lnTo>
                  <a:lnTo>
                    <a:pt x="295" y="371"/>
                  </a:lnTo>
                  <a:lnTo>
                    <a:pt x="175" y="371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6379020" y="2234066"/>
              <a:ext cx="19625" cy="24664"/>
            </a:xfrm>
            <a:custGeom>
              <a:rect b="b" l="l" r="r" t="t"/>
              <a:pathLst>
                <a:path extrusionOk="0" h="372" w="296">
                  <a:moveTo>
                    <a:pt x="1" y="0"/>
                  </a:moveTo>
                  <a:lnTo>
                    <a:pt x="121" y="0"/>
                  </a:lnTo>
                  <a:lnTo>
                    <a:pt x="295" y="371"/>
                  </a:lnTo>
                  <a:lnTo>
                    <a:pt x="175" y="371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6384456" y="2234066"/>
              <a:ext cx="19558" cy="24664"/>
            </a:xfrm>
            <a:custGeom>
              <a:rect b="b" l="l" r="r" t="t"/>
              <a:pathLst>
                <a:path extrusionOk="0" h="372" w="295">
                  <a:moveTo>
                    <a:pt x="0" y="0"/>
                  </a:moveTo>
                  <a:lnTo>
                    <a:pt x="120" y="0"/>
                  </a:lnTo>
                  <a:lnTo>
                    <a:pt x="295" y="371"/>
                  </a:lnTo>
                  <a:lnTo>
                    <a:pt x="175" y="37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6391683" y="2234066"/>
              <a:ext cx="19558" cy="24664"/>
            </a:xfrm>
            <a:custGeom>
              <a:rect b="b" l="l" r="r" t="t"/>
              <a:pathLst>
                <a:path extrusionOk="0" h="372" w="295">
                  <a:moveTo>
                    <a:pt x="0" y="0"/>
                  </a:moveTo>
                  <a:lnTo>
                    <a:pt x="120" y="0"/>
                  </a:lnTo>
                  <a:lnTo>
                    <a:pt x="295" y="371"/>
                  </a:lnTo>
                  <a:lnTo>
                    <a:pt x="175" y="37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6395661" y="2234066"/>
              <a:ext cx="19558" cy="24664"/>
            </a:xfrm>
            <a:custGeom>
              <a:rect b="b" l="l" r="r" t="t"/>
              <a:pathLst>
                <a:path extrusionOk="0" h="372" w="295">
                  <a:moveTo>
                    <a:pt x="0" y="0"/>
                  </a:moveTo>
                  <a:lnTo>
                    <a:pt x="120" y="0"/>
                  </a:lnTo>
                  <a:lnTo>
                    <a:pt x="295" y="371"/>
                  </a:lnTo>
                  <a:lnTo>
                    <a:pt x="175" y="37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6401098" y="2234066"/>
              <a:ext cx="19558" cy="24664"/>
            </a:xfrm>
            <a:custGeom>
              <a:rect b="b" l="l" r="r" t="t"/>
              <a:pathLst>
                <a:path extrusionOk="0" h="372" w="295">
                  <a:moveTo>
                    <a:pt x="0" y="0"/>
                  </a:moveTo>
                  <a:lnTo>
                    <a:pt x="120" y="0"/>
                  </a:lnTo>
                  <a:lnTo>
                    <a:pt x="295" y="371"/>
                  </a:lnTo>
                  <a:lnTo>
                    <a:pt x="175" y="37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6406866" y="2234066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0"/>
                  </a:moveTo>
                  <a:lnTo>
                    <a:pt x="120" y="0"/>
                  </a:lnTo>
                  <a:lnTo>
                    <a:pt x="290" y="371"/>
                  </a:lnTo>
                  <a:lnTo>
                    <a:pt x="170" y="37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6413032" y="2234066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0"/>
                  </a:moveTo>
                  <a:lnTo>
                    <a:pt x="120" y="0"/>
                  </a:lnTo>
                  <a:lnTo>
                    <a:pt x="289" y="371"/>
                  </a:lnTo>
                  <a:lnTo>
                    <a:pt x="169" y="371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6343218" y="2244542"/>
              <a:ext cx="6564" cy="14188"/>
            </a:xfrm>
            <a:custGeom>
              <a:rect b="b" l="l" r="r" t="t"/>
              <a:pathLst>
                <a:path extrusionOk="0" h="214" w="99">
                  <a:moveTo>
                    <a:pt x="1" y="0"/>
                  </a:moveTo>
                  <a:lnTo>
                    <a:pt x="99" y="213"/>
                  </a:lnTo>
                  <a:lnTo>
                    <a:pt x="1" y="213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6343218" y="2235857"/>
              <a:ext cx="10542" cy="22874"/>
            </a:xfrm>
            <a:custGeom>
              <a:rect b="b" l="l" r="r" t="t"/>
              <a:pathLst>
                <a:path extrusionOk="0" h="345" w="159">
                  <a:moveTo>
                    <a:pt x="1" y="1"/>
                  </a:moveTo>
                  <a:lnTo>
                    <a:pt x="159" y="344"/>
                  </a:lnTo>
                  <a:lnTo>
                    <a:pt x="39" y="344"/>
                  </a:lnTo>
                  <a:lnTo>
                    <a:pt x="1" y="262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6343218" y="2234066"/>
              <a:ext cx="15978" cy="24664"/>
            </a:xfrm>
            <a:custGeom>
              <a:rect b="b" l="l" r="r" t="t"/>
              <a:pathLst>
                <a:path extrusionOk="0" h="372" w="241">
                  <a:moveTo>
                    <a:pt x="1" y="0"/>
                  </a:moveTo>
                  <a:lnTo>
                    <a:pt x="66" y="0"/>
                  </a:lnTo>
                  <a:lnTo>
                    <a:pt x="241" y="371"/>
                  </a:lnTo>
                  <a:lnTo>
                    <a:pt x="121" y="371"/>
                  </a:lnTo>
                  <a:lnTo>
                    <a:pt x="1" y="115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6346864" y="2234066"/>
              <a:ext cx="19558" cy="24664"/>
            </a:xfrm>
            <a:custGeom>
              <a:rect b="b" l="l" r="r" t="t"/>
              <a:pathLst>
                <a:path extrusionOk="0" h="372" w="295">
                  <a:moveTo>
                    <a:pt x="0" y="0"/>
                  </a:moveTo>
                  <a:lnTo>
                    <a:pt x="120" y="0"/>
                  </a:lnTo>
                  <a:lnTo>
                    <a:pt x="295" y="371"/>
                  </a:lnTo>
                  <a:lnTo>
                    <a:pt x="175" y="37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6350842" y="2234066"/>
              <a:ext cx="19558" cy="24664"/>
            </a:xfrm>
            <a:custGeom>
              <a:rect b="b" l="l" r="r" t="t"/>
              <a:pathLst>
                <a:path extrusionOk="0" h="372" w="295">
                  <a:moveTo>
                    <a:pt x="0" y="0"/>
                  </a:moveTo>
                  <a:lnTo>
                    <a:pt x="120" y="0"/>
                  </a:lnTo>
                  <a:lnTo>
                    <a:pt x="295" y="371"/>
                  </a:lnTo>
                  <a:lnTo>
                    <a:pt x="175" y="37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6356213" y="2234066"/>
              <a:ext cx="19625" cy="24664"/>
            </a:xfrm>
            <a:custGeom>
              <a:rect b="b" l="l" r="r" t="t"/>
              <a:pathLst>
                <a:path extrusionOk="0" h="372" w="296">
                  <a:moveTo>
                    <a:pt x="1" y="0"/>
                  </a:moveTo>
                  <a:lnTo>
                    <a:pt x="121" y="0"/>
                  </a:lnTo>
                  <a:lnTo>
                    <a:pt x="295" y="371"/>
                  </a:lnTo>
                  <a:lnTo>
                    <a:pt x="175" y="37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6362047" y="2234066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0"/>
                  </a:moveTo>
                  <a:lnTo>
                    <a:pt x="120" y="0"/>
                  </a:lnTo>
                  <a:lnTo>
                    <a:pt x="289" y="371"/>
                  </a:lnTo>
                  <a:lnTo>
                    <a:pt x="169" y="37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6368147" y="2234066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1" y="0"/>
                  </a:moveTo>
                  <a:lnTo>
                    <a:pt x="121" y="0"/>
                  </a:lnTo>
                  <a:lnTo>
                    <a:pt x="290" y="371"/>
                  </a:lnTo>
                  <a:lnTo>
                    <a:pt x="170" y="371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6461828" y="2234066"/>
              <a:ext cx="5503" cy="12000"/>
            </a:xfrm>
            <a:custGeom>
              <a:rect b="b" l="l" r="r" t="t"/>
              <a:pathLst>
                <a:path extrusionOk="0" h="181" w="83">
                  <a:moveTo>
                    <a:pt x="0" y="0"/>
                  </a:moveTo>
                  <a:lnTo>
                    <a:pt x="82" y="0"/>
                  </a:lnTo>
                  <a:lnTo>
                    <a:pt x="82" y="180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6465806" y="2234066"/>
              <a:ext cx="1525" cy="3315"/>
            </a:xfrm>
            <a:custGeom>
              <a:rect b="b" l="l" r="r" t="t"/>
              <a:pathLst>
                <a:path extrusionOk="0" h="50" w="23">
                  <a:moveTo>
                    <a:pt x="0" y="0"/>
                  </a:moveTo>
                  <a:lnTo>
                    <a:pt x="22" y="0"/>
                  </a:lnTo>
                  <a:lnTo>
                    <a:pt x="22" y="49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6417010" y="2234066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0"/>
                  </a:moveTo>
                  <a:lnTo>
                    <a:pt x="120" y="0"/>
                  </a:lnTo>
                  <a:lnTo>
                    <a:pt x="289" y="371"/>
                  </a:lnTo>
                  <a:lnTo>
                    <a:pt x="169" y="371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6420988" y="2234066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0"/>
                  </a:moveTo>
                  <a:lnTo>
                    <a:pt x="120" y="0"/>
                  </a:lnTo>
                  <a:lnTo>
                    <a:pt x="289" y="371"/>
                  </a:lnTo>
                  <a:lnTo>
                    <a:pt x="169" y="371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6426424" y="2234066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0"/>
                  </a:moveTo>
                  <a:lnTo>
                    <a:pt x="120" y="0"/>
                  </a:lnTo>
                  <a:lnTo>
                    <a:pt x="289" y="371"/>
                  </a:lnTo>
                  <a:lnTo>
                    <a:pt x="169" y="37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6433651" y="2234066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0"/>
                  </a:moveTo>
                  <a:lnTo>
                    <a:pt x="120" y="0"/>
                  </a:lnTo>
                  <a:lnTo>
                    <a:pt x="289" y="371"/>
                  </a:lnTo>
                  <a:lnTo>
                    <a:pt x="169" y="371"/>
                  </a:lnTo>
                  <a:close/>
                </a:path>
              </a:pathLst>
            </a:custGeom>
            <a:solidFill>
              <a:srgbClr val="F284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6437629" y="2234066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0" y="0"/>
                  </a:moveTo>
                  <a:lnTo>
                    <a:pt x="120" y="0"/>
                  </a:lnTo>
                  <a:lnTo>
                    <a:pt x="289" y="371"/>
                  </a:lnTo>
                  <a:lnTo>
                    <a:pt x="169" y="371"/>
                  </a:lnTo>
                  <a:close/>
                </a:path>
              </a:pathLst>
            </a:custGeom>
            <a:solidFill>
              <a:srgbClr val="A64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6442999" y="2234066"/>
              <a:ext cx="19227" cy="24664"/>
            </a:xfrm>
            <a:custGeom>
              <a:rect b="b" l="l" r="r" t="t"/>
              <a:pathLst>
                <a:path extrusionOk="0" h="372" w="290">
                  <a:moveTo>
                    <a:pt x="1" y="0"/>
                  </a:moveTo>
                  <a:lnTo>
                    <a:pt x="121" y="0"/>
                  </a:lnTo>
                  <a:lnTo>
                    <a:pt x="290" y="371"/>
                  </a:lnTo>
                  <a:lnTo>
                    <a:pt x="170" y="371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6448436" y="2234066"/>
              <a:ext cx="18896" cy="24664"/>
            </a:xfrm>
            <a:custGeom>
              <a:rect b="b" l="l" r="r" t="t"/>
              <a:pathLst>
                <a:path extrusionOk="0" h="372" w="285">
                  <a:moveTo>
                    <a:pt x="1" y="0"/>
                  </a:moveTo>
                  <a:lnTo>
                    <a:pt x="121" y="0"/>
                  </a:lnTo>
                  <a:lnTo>
                    <a:pt x="284" y="355"/>
                  </a:lnTo>
                  <a:lnTo>
                    <a:pt x="284" y="371"/>
                  </a:lnTo>
                  <a:lnTo>
                    <a:pt x="175" y="371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6454933" y="2234066"/>
              <a:ext cx="12398" cy="24664"/>
            </a:xfrm>
            <a:custGeom>
              <a:rect b="b" l="l" r="r" t="t"/>
              <a:pathLst>
                <a:path extrusionOk="0" h="372" w="187">
                  <a:moveTo>
                    <a:pt x="1" y="0"/>
                  </a:moveTo>
                  <a:lnTo>
                    <a:pt x="121" y="0"/>
                  </a:lnTo>
                  <a:lnTo>
                    <a:pt x="186" y="148"/>
                  </a:lnTo>
                  <a:lnTo>
                    <a:pt x="186" y="371"/>
                  </a:lnTo>
                  <a:lnTo>
                    <a:pt x="170" y="371"/>
                  </a:lnTo>
                  <a:close/>
                </a:path>
              </a:pathLst>
            </a:custGeom>
            <a:solidFill>
              <a:srgbClr val="FFE8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6343218" y="2290090"/>
              <a:ext cx="37658" cy="2254"/>
            </a:xfrm>
            <a:custGeom>
              <a:rect b="b" l="l" r="r" t="t"/>
              <a:pathLst>
                <a:path extrusionOk="0" h="34" w="568">
                  <a:moveTo>
                    <a:pt x="1" y="1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6343218" y="2295195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1" y="0"/>
                  </a:moveTo>
                  <a:lnTo>
                    <a:pt x="1" y="38"/>
                  </a:lnTo>
                  <a:lnTo>
                    <a:pt x="568" y="3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6343218" y="2300234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1" y="0"/>
                  </a:moveTo>
                  <a:lnTo>
                    <a:pt x="1" y="39"/>
                  </a:lnTo>
                  <a:lnTo>
                    <a:pt x="568" y="3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6343218" y="2305670"/>
              <a:ext cx="37658" cy="2188"/>
            </a:xfrm>
            <a:custGeom>
              <a:rect b="b" l="l" r="r" t="t"/>
              <a:pathLst>
                <a:path extrusionOk="0" h="33" w="568">
                  <a:moveTo>
                    <a:pt x="1" y="0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6343218" y="2310709"/>
              <a:ext cx="26454" cy="2586"/>
            </a:xfrm>
            <a:custGeom>
              <a:rect b="b" l="l" r="r" t="t"/>
              <a:pathLst>
                <a:path extrusionOk="0" h="39" w="399">
                  <a:moveTo>
                    <a:pt x="1" y="1"/>
                  </a:moveTo>
                  <a:lnTo>
                    <a:pt x="1" y="39"/>
                  </a:lnTo>
                  <a:lnTo>
                    <a:pt x="399" y="39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6343218" y="2316146"/>
              <a:ext cx="37658" cy="2254"/>
            </a:xfrm>
            <a:custGeom>
              <a:rect b="b" l="l" r="r" t="t"/>
              <a:pathLst>
                <a:path extrusionOk="0" h="34" w="568">
                  <a:moveTo>
                    <a:pt x="1" y="0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6343218" y="2321184"/>
              <a:ext cx="37658" cy="2254"/>
            </a:xfrm>
            <a:custGeom>
              <a:rect b="b" l="l" r="r" t="t"/>
              <a:pathLst>
                <a:path extrusionOk="0" h="34" w="568">
                  <a:moveTo>
                    <a:pt x="1" y="1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25"/>
            <p:cNvSpPr/>
            <p:nvPr/>
          </p:nvSpPr>
          <p:spPr>
            <a:xfrm>
              <a:off x="6343218" y="2326290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1" y="0"/>
                  </a:moveTo>
                  <a:lnTo>
                    <a:pt x="1" y="38"/>
                  </a:lnTo>
                  <a:lnTo>
                    <a:pt x="568" y="3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25"/>
            <p:cNvSpPr/>
            <p:nvPr/>
          </p:nvSpPr>
          <p:spPr>
            <a:xfrm>
              <a:off x="6343218" y="2331328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1" y="0"/>
                  </a:moveTo>
                  <a:lnTo>
                    <a:pt x="1" y="39"/>
                  </a:lnTo>
                  <a:lnTo>
                    <a:pt x="568" y="3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25"/>
            <p:cNvSpPr/>
            <p:nvPr/>
          </p:nvSpPr>
          <p:spPr>
            <a:xfrm>
              <a:off x="6343218" y="2336765"/>
              <a:ext cx="24266" cy="2188"/>
            </a:xfrm>
            <a:custGeom>
              <a:rect b="b" l="l" r="r" t="t"/>
              <a:pathLst>
                <a:path extrusionOk="0" h="33" w="366">
                  <a:moveTo>
                    <a:pt x="1" y="0"/>
                  </a:moveTo>
                  <a:lnTo>
                    <a:pt x="1" y="33"/>
                  </a:lnTo>
                  <a:lnTo>
                    <a:pt x="366" y="33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25"/>
            <p:cNvSpPr/>
            <p:nvPr/>
          </p:nvSpPr>
          <p:spPr>
            <a:xfrm>
              <a:off x="6386247" y="2290090"/>
              <a:ext cx="37658" cy="2254"/>
            </a:xfrm>
            <a:custGeom>
              <a:rect b="b" l="l" r="r" t="t"/>
              <a:pathLst>
                <a:path extrusionOk="0" h="34" w="568">
                  <a:moveTo>
                    <a:pt x="1" y="1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25"/>
            <p:cNvSpPr/>
            <p:nvPr/>
          </p:nvSpPr>
          <p:spPr>
            <a:xfrm>
              <a:off x="6386247" y="2295195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1" y="0"/>
                  </a:moveTo>
                  <a:lnTo>
                    <a:pt x="1" y="38"/>
                  </a:lnTo>
                  <a:lnTo>
                    <a:pt x="568" y="3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25"/>
            <p:cNvSpPr/>
            <p:nvPr/>
          </p:nvSpPr>
          <p:spPr>
            <a:xfrm>
              <a:off x="6386247" y="2300234"/>
              <a:ext cx="18896" cy="2586"/>
            </a:xfrm>
            <a:custGeom>
              <a:rect b="b" l="l" r="r" t="t"/>
              <a:pathLst>
                <a:path extrusionOk="0" h="39" w="285">
                  <a:moveTo>
                    <a:pt x="1" y="0"/>
                  </a:moveTo>
                  <a:lnTo>
                    <a:pt x="1" y="39"/>
                  </a:lnTo>
                  <a:lnTo>
                    <a:pt x="284" y="3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25"/>
            <p:cNvSpPr/>
            <p:nvPr/>
          </p:nvSpPr>
          <p:spPr>
            <a:xfrm>
              <a:off x="6386247" y="2305670"/>
              <a:ext cx="37658" cy="2188"/>
            </a:xfrm>
            <a:custGeom>
              <a:rect b="b" l="l" r="r" t="t"/>
              <a:pathLst>
                <a:path extrusionOk="0" h="33" w="568">
                  <a:moveTo>
                    <a:pt x="1" y="0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25"/>
            <p:cNvSpPr/>
            <p:nvPr/>
          </p:nvSpPr>
          <p:spPr>
            <a:xfrm>
              <a:off x="6386247" y="2310709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1" y="1"/>
                  </a:moveTo>
                  <a:lnTo>
                    <a:pt x="1" y="39"/>
                  </a:lnTo>
                  <a:lnTo>
                    <a:pt x="568" y="39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25"/>
            <p:cNvSpPr/>
            <p:nvPr/>
          </p:nvSpPr>
          <p:spPr>
            <a:xfrm>
              <a:off x="6386247" y="2316146"/>
              <a:ext cx="37658" cy="2254"/>
            </a:xfrm>
            <a:custGeom>
              <a:rect b="b" l="l" r="r" t="t"/>
              <a:pathLst>
                <a:path extrusionOk="0" h="34" w="568">
                  <a:moveTo>
                    <a:pt x="1" y="0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25"/>
            <p:cNvSpPr/>
            <p:nvPr/>
          </p:nvSpPr>
          <p:spPr>
            <a:xfrm>
              <a:off x="6386247" y="2321184"/>
              <a:ext cx="37658" cy="2254"/>
            </a:xfrm>
            <a:custGeom>
              <a:rect b="b" l="l" r="r" t="t"/>
              <a:pathLst>
                <a:path extrusionOk="0" h="34" w="568">
                  <a:moveTo>
                    <a:pt x="1" y="1"/>
                  </a:moveTo>
                  <a:lnTo>
                    <a:pt x="1" y="33"/>
                  </a:lnTo>
                  <a:lnTo>
                    <a:pt x="568" y="33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25"/>
            <p:cNvSpPr/>
            <p:nvPr/>
          </p:nvSpPr>
          <p:spPr>
            <a:xfrm>
              <a:off x="6386247" y="2326290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1" y="0"/>
                  </a:moveTo>
                  <a:lnTo>
                    <a:pt x="1" y="38"/>
                  </a:lnTo>
                  <a:lnTo>
                    <a:pt x="568" y="38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25"/>
            <p:cNvSpPr/>
            <p:nvPr/>
          </p:nvSpPr>
          <p:spPr>
            <a:xfrm>
              <a:off x="6386247" y="2331328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1" y="0"/>
                  </a:moveTo>
                  <a:lnTo>
                    <a:pt x="1" y="39"/>
                  </a:lnTo>
                  <a:lnTo>
                    <a:pt x="568" y="39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25"/>
            <p:cNvSpPr/>
            <p:nvPr/>
          </p:nvSpPr>
          <p:spPr>
            <a:xfrm>
              <a:off x="6386247" y="2336765"/>
              <a:ext cx="24332" cy="2188"/>
            </a:xfrm>
            <a:custGeom>
              <a:rect b="b" l="l" r="r" t="t"/>
              <a:pathLst>
                <a:path extrusionOk="0" h="33" w="367">
                  <a:moveTo>
                    <a:pt x="1" y="0"/>
                  </a:moveTo>
                  <a:lnTo>
                    <a:pt x="1" y="33"/>
                  </a:lnTo>
                  <a:lnTo>
                    <a:pt x="366" y="33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25"/>
            <p:cNvSpPr/>
            <p:nvPr/>
          </p:nvSpPr>
          <p:spPr>
            <a:xfrm>
              <a:off x="6429673" y="2290090"/>
              <a:ext cx="37658" cy="2254"/>
            </a:xfrm>
            <a:custGeom>
              <a:rect b="b" l="l" r="r" t="t"/>
              <a:pathLst>
                <a:path extrusionOk="0" h="34" w="568">
                  <a:moveTo>
                    <a:pt x="0" y="1"/>
                  </a:moveTo>
                  <a:lnTo>
                    <a:pt x="0" y="33"/>
                  </a:lnTo>
                  <a:lnTo>
                    <a:pt x="567" y="33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25"/>
            <p:cNvSpPr/>
            <p:nvPr/>
          </p:nvSpPr>
          <p:spPr>
            <a:xfrm>
              <a:off x="6429673" y="2295195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0" y="0"/>
                  </a:moveTo>
                  <a:lnTo>
                    <a:pt x="0" y="38"/>
                  </a:lnTo>
                  <a:lnTo>
                    <a:pt x="567" y="38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25"/>
            <p:cNvSpPr/>
            <p:nvPr/>
          </p:nvSpPr>
          <p:spPr>
            <a:xfrm>
              <a:off x="6429673" y="2300234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0" y="0"/>
                  </a:moveTo>
                  <a:lnTo>
                    <a:pt x="0" y="39"/>
                  </a:lnTo>
                  <a:lnTo>
                    <a:pt x="567" y="39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25"/>
            <p:cNvSpPr/>
            <p:nvPr/>
          </p:nvSpPr>
          <p:spPr>
            <a:xfrm>
              <a:off x="6429673" y="2305670"/>
              <a:ext cx="37658" cy="2188"/>
            </a:xfrm>
            <a:custGeom>
              <a:rect b="b" l="l" r="r" t="t"/>
              <a:pathLst>
                <a:path extrusionOk="0" h="33" w="568">
                  <a:moveTo>
                    <a:pt x="0" y="0"/>
                  </a:moveTo>
                  <a:lnTo>
                    <a:pt x="0" y="33"/>
                  </a:lnTo>
                  <a:lnTo>
                    <a:pt x="567" y="33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25"/>
            <p:cNvSpPr/>
            <p:nvPr/>
          </p:nvSpPr>
          <p:spPr>
            <a:xfrm>
              <a:off x="6429673" y="2310709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0" y="1"/>
                  </a:moveTo>
                  <a:lnTo>
                    <a:pt x="0" y="39"/>
                  </a:lnTo>
                  <a:lnTo>
                    <a:pt x="567" y="39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25"/>
            <p:cNvSpPr/>
            <p:nvPr/>
          </p:nvSpPr>
          <p:spPr>
            <a:xfrm>
              <a:off x="6429673" y="2316146"/>
              <a:ext cx="37658" cy="2254"/>
            </a:xfrm>
            <a:custGeom>
              <a:rect b="b" l="l" r="r" t="t"/>
              <a:pathLst>
                <a:path extrusionOk="0" h="34" w="568">
                  <a:moveTo>
                    <a:pt x="0" y="0"/>
                  </a:moveTo>
                  <a:lnTo>
                    <a:pt x="0" y="33"/>
                  </a:lnTo>
                  <a:lnTo>
                    <a:pt x="567" y="33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25"/>
            <p:cNvSpPr/>
            <p:nvPr/>
          </p:nvSpPr>
          <p:spPr>
            <a:xfrm>
              <a:off x="6429673" y="2321184"/>
              <a:ext cx="22807" cy="2254"/>
            </a:xfrm>
            <a:custGeom>
              <a:rect b="b" l="l" r="r" t="t"/>
              <a:pathLst>
                <a:path extrusionOk="0" h="34" w="344">
                  <a:moveTo>
                    <a:pt x="0" y="1"/>
                  </a:moveTo>
                  <a:lnTo>
                    <a:pt x="0" y="33"/>
                  </a:lnTo>
                  <a:lnTo>
                    <a:pt x="344" y="33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25"/>
            <p:cNvSpPr/>
            <p:nvPr/>
          </p:nvSpPr>
          <p:spPr>
            <a:xfrm>
              <a:off x="6429673" y="2326290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0" y="0"/>
                  </a:moveTo>
                  <a:lnTo>
                    <a:pt x="0" y="38"/>
                  </a:lnTo>
                  <a:lnTo>
                    <a:pt x="567" y="38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25"/>
            <p:cNvSpPr/>
            <p:nvPr/>
          </p:nvSpPr>
          <p:spPr>
            <a:xfrm>
              <a:off x="6429673" y="2331328"/>
              <a:ext cx="37658" cy="2586"/>
            </a:xfrm>
            <a:custGeom>
              <a:rect b="b" l="l" r="r" t="t"/>
              <a:pathLst>
                <a:path extrusionOk="0" h="39" w="568">
                  <a:moveTo>
                    <a:pt x="0" y="0"/>
                  </a:moveTo>
                  <a:lnTo>
                    <a:pt x="0" y="39"/>
                  </a:lnTo>
                  <a:lnTo>
                    <a:pt x="567" y="39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25"/>
            <p:cNvSpPr/>
            <p:nvPr/>
          </p:nvSpPr>
          <p:spPr>
            <a:xfrm>
              <a:off x="6429673" y="2336765"/>
              <a:ext cx="14122" cy="2188"/>
            </a:xfrm>
            <a:custGeom>
              <a:rect b="b" l="l" r="r" t="t"/>
              <a:pathLst>
                <a:path extrusionOk="0" h="33" w="213">
                  <a:moveTo>
                    <a:pt x="0" y="0"/>
                  </a:moveTo>
                  <a:lnTo>
                    <a:pt x="0" y="33"/>
                  </a:lnTo>
                  <a:lnTo>
                    <a:pt x="213" y="3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25"/>
            <p:cNvSpPr/>
            <p:nvPr/>
          </p:nvSpPr>
          <p:spPr>
            <a:xfrm>
              <a:off x="6343218" y="2346113"/>
              <a:ext cx="124114" cy="1923"/>
            </a:xfrm>
            <a:custGeom>
              <a:rect b="b" l="l" r="r" t="t"/>
              <a:pathLst>
                <a:path extrusionOk="0" h="29" w="1872">
                  <a:moveTo>
                    <a:pt x="1" y="1"/>
                  </a:moveTo>
                  <a:lnTo>
                    <a:pt x="1" y="28"/>
                  </a:lnTo>
                  <a:lnTo>
                    <a:pt x="1871" y="28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25"/>
            <p:cNvSpPr/>
            <p:nvPr/>
          </p:nvSpPr>
          <p:spPr>
            <a:xfrm>
              <a:off x="6343218" y="2352677"/>
              <a:ext cx="17039" cy="27515"/>
            </a:xfrm>
            <a:custGeom>
              <a:rect b="b" l="l" r="r" t="t"/>
              <a:pathLst>
                <a:path extrusionOk="0" h="415" w="257">
                  <a:moveTo>
                    <a:pt x="1" y="0"/>
                  </a:moveTo>
                  <a:lnTo>
                    <a:pt x="1" y="415"/>
                  </a:lnTo>
                  <a:lnTo>
                    <a:pt x="257" y="415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25"/>
            <p:cNvSpPr/>
            <p:nvPr/>
          </p:nvSpPr>
          <p:spPr>
            <a:xfrm>
              <a:off x="6363837" y="2354798"/>
              <a:ext cx="18896" cy="2652"/>
            </a:xfrm>
            <a:custGeom>
              <a:rect b="b" l="l" r="r" t="t"/>
              <a:pathLst>
                <a:path extrusionOk="0" h="40" w="285">
                  <a:moveTo>
                    <a:pt x="0" y="1"/>
                  </a:moveTo>
                  <a:lnTo>
                    <a:pt x="0" y="39"/>
                  </a:lnTo>
                  <a:lnTo>
                    <a:pt x="284" y="39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25"/>
            <p:cNvSpPr/>
            <p:nvPr/>
          </p:nvSpPr>
          <p:spPr>
            <a:xfrm>
              <a:off x="6363837" y="2359904"/>
              <a:ext cx="18896" cy="2586"/>
            </a:xfrm>
            <a:custGeom>
              <a:rect b="b" l="l" r="r" t="t"/>
              <a:pathLst>
                <a:path extrusionOk="0" h="39" w="285">
                  <a:moveTo>
                    <a:pt x="0" y="0"/>
                  </a:moveTo>
                  <a:lnTo>
                    <a:pt x="0" y="38"/>
                  </a:lnTo>
                  <a:lnTo>
                    <a:pt x="284" y="3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25"/>
            <p:cNvSpPr/>
            <p:nvPr/>
          </p:nvSpPr>
          <p:spPr>
            <a:xfrm>
              <a:off x="6363837" y="2365340"/>
              <a:ext cx="18896" cy="2188"/>
            </a:xfrm>
            <a:custGeom>
              <a:rect b="b" l="l" r="r" t="t"/>
              <a:pathLst>
                <a:path extrusionOk="0" h="33" w="285">
                  <a:moveTo>
                    <a:pt x="0" y="0"/>
                  </a:moveTo>
                  <a:lnTo>
                    <a:pt x="0" y="33"/>
                  </a:lnTo>
                  <a:lnTo>
                    <a:pt x="284" y="33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25"/>
            <p:cNvSpPr/>
            <p:nvPr/>
          </p:nvSpPr>
          <p:spPr>
            <a:xfrm>
              <a:off x="6363837" y="2370379"/>
              <a:ext cx="18896" cy="2586"/>
            </a:xfrm>
            <a:custGeom>
              <a:rect b="b" l="l" r="r" t="t"/>
              <a:pathLst>
                <a:path extrusionOk="0" h="39" w="285">
                  <a:moveTo>
                    <a:pt x="0" y="0"/>
                  </a:moveTo>
                  <a:lnTo>
                    <a:pt x="0" y="39"/>
                  </a:lnTo>
                  <a:lnTo>
                    <a:pt x="284" y="3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25"/>
            <p:cNvSpPr/>
            <p:nvPr/>
          </p:nvSpPr>
          <p:spPr>
            <a:xfrm>
              <a:off x="6363837" y="2375418"/>
              <a:ext cx="13459" cy="2586"/>
            </a:xfrm>
            <a:custGeom>
              <a:rect b="b" l="l" r="r" t="t"/>
              <a:pathLst>
                <a:path extrusionOk="0" h="39" w="203">
                  <a:moveTo>
                    <a:pt x="0" y="1"/>
                  </a:moveTo>
                  <a:lnTo>
                    <a:pt x="0" y="39"/>
                  </a:lnTo>
                  <a:lnTo>
                    <a:pt x="202" y="39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25"/>
            <p:cNvSpPr/>
            <p:nvPr/>
          </p:nvSpPr>
          <p:spPr>
            <a:xfrm>
              <a:off x="6385517" y="2352677"/>
              <a:ext cx="16708" cy="27515"/>
            </a:xfrm>
            <a:custGeom>
              <a:rect b="b" l="l" r="r" t="t"/>
              <a:pathLst>
                <a:path extrusionOk="0" h="415" w="252">
                  <a:moveTo>
                    <a:pt x="1" y="0"/>
                  </a:moveTo>
                  <a:lnTo>
                    <a:pt x="1" y="415"/>
                  </a:lnTo>
                  <a:lnTo>
                    <a:pt x="252" y="415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D4A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25"/>
            <p:cNvSpPr/>
            <p:nvPr/>
          </p:nvSpPr>
          <p:spPr>
            <a:xfrm>
              <a:off x="6405805" y="2354798"/>
              <a:ext cx="19227" cy="2652"/>
            </a:xfrm>
            <a:custGeom>
              <a:rect b="b" l="l" r="r" t="t"/>
              <a:pathLst>
                <a:path extrusionOk="0" h="40" w="290">
                  <a:moveTo>
                    <a:pt x="0" y="1"/>
                  </a:moveTo>
                  <a:lnTo>
                    <a:pt x="0" y="39"/>
                  </a:lnTo>
                  <a:lnTo>
                    <a:pt x="289" y="39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25"/>
            <p:cNvSpPr/>
            <p:nvPr/>
          </p:nvSpPr>
          <p:spPr>
            <a:xfrm>
              <a:off x="6405805" y="2359904"/>
              <a:ext cx="19227" cy="2586"/>
            </a:xfrm>
            <a:custGeom>
              <a:rect b="b" l="l" r="r" t="t"/>
              <a:pathLst>
                <a:path extrusionOk="0" h="39" w="290">
                  <a:moveTo>
                    <a:pt x="0" y="0"/>
                  </a:moveTo>
                  <a:lnTo>
                    <a:pt x="0" y="38"/>
                  </a:lnTo>
                  <a:lnTo>
                    <a:pt x="289" y="3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25"/>
            <p:cNvSpPr/>
            <p:nvPr/>
          </p:nvSpPr>
          <p:spPr>
            <a:xfrm>
              <a:off x="6405805" y="2365340"/>
              <a:ext cx="19227" cy="2188"/>
            </a:xfrm>
            <a:custGeom>
              <a:rect b="b" l="l" r="r" t="t"/>
              <a:pathLst>
                <a:path extrusionOk="0" h="33" w="290">
                  <a:moveTo>
                    <a:pt x="0" y="0"/>
                  </a:moveTo>
                  <a:lnTo>
                    <a:pt x="0" y="33"/>
                  </a:lnTo>
                  <a:lnTo>
                    <a:pt x="289" y="3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25"/>
            <p:cNvSpPr/>
            <p:nvPr/>
          </p:nvSpPr>
          <p:spPr>
            <a:xfrm>
              <a:off x="6405805" y="2370379"/>
              <a:ext cx="19227" cy="2586"/>
            </a:xfrm>
            <a:custGeom>
              <a:rect b="b" l="l" r="r" t="t"/>
              <a:pathLst>
                <a:path extrusionOk="0" h="39" w="290">
                  <a:moveTo>
                    <a:pt x="0" y="0"/>
                  </a:moveTo>
                  <a:lnTo>
                    <a:pt x="0" y="39"/>
                  </a:lnTo>
                  <a:lnTo>
                    <a:pt x="289" y="39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25"/>
            <p:cNvSpPr/>
            <p:nvPr/>
          </p:nvSpPr>
          <p:spPr>
            <a:xfrm>
              <a:off x="6405805" y="2375418"/>
              <a:ext cx="13393" cy="2586"/>
            </a:xfrm>
            <a:custGeom>
              <a:rect b="b" l="l" r="r" t="t"/>
              <a:pathLst>
                <a:path extrusionOk="0" h="39" w="202">
                  <a:moveTo>
                    <a:pt x="0" y="1"/>
                  </a:moveTo>
                  <a:lnTo>
                    <a:pt x="0" y="39"/>
                  </a:lnTo>
                  <a:lnTo>
                    <a:pt x="202" y="39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25"/>
            <p:cNvSpPr/>
            <p:nvPr/>
          </p:nvSpPr>
          <p:spPr>
            <a:xfrm>
              <a:off x="6427817" y="2352677"/>
              <a:ext cx="17105" cy="27515"/>
            </a:xfrm>
            <a:custGeom>
              <a:rect b="b" l="l" r="r" t="t"/>
              <a:pathLst>
                <a:path extrusionOk="0" h="415" w="258">
                  <a:moveTo>
                    <a:pt x="1" y="0"/>
                  </a:moveTo>
                  <a:lnTo>
                    <a:pt x="1" y="415"/>
                  </a:lnTo>
                  <a:lnTo>
                    <a:pt x="257" y="415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25"/>
            <p:cNvSpPr/>
            <p:nvPr/>
          </p:nvSpPr>
          <p:spPr>
            <a:xfrm>
              <a:off x="6448436" y="2354798"/>
              <a:ext cx="18896" cy="2652"/>
            </a:xfrm>
            <a:custGeom>
              <a:rect b="b" l="l" r="r" t="t"/>
              <a:pathLst>
                <a:path extrusionOk="0" h="40" w="285">
                  <a:moveTo>
                    <a:pt x="1" y="1"/>
                  </a:moveTo>
                  <a:lnTo>
                    <a:pt x="1" y="39"/>
                  </a:lnTo>
                  <a:lnTo>
                    <a:pt x="284" y="39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25"/>
            <p:cNvSpPr/>
            <p:nvPr/>
          </p:nvSpPr>
          <p:spPr>
            <a:xfrm>
              <a:off x="6448436" y="2359904"/>
              <a:ext cx="18896" cy="2586"/>
            </a:xfrm>
            <a:custGeom>
              <a:rect b="b" l="l" r="r" t="t"/>
              <a:pathLst>
                <a:path extrusionOk="0" h="39" w="285">
                  <a:moveTo>
                    <a:pt x="1" y="0"/>
                  </a:moveTo>
                  <a:lnTo>
                    <a:pt x="1" y="38"/>
                  </a:lnTo>
                  <a:lnTo>
                    <a:pt x="284" y="3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25"/>
            <p:cNvSpPr/>
            <p:nvPr/>
          </p:nvSpPr>
          <p:spPr>
            <a:xfrm>
              <a:off x="6448436" y="2365340"/>
              <a:ext cx="18896" cy="2188"/>
            </a:xfrm>
            <a:custGeom>
              <a:rect b="b" l="l" r="r" t="t"/>
              <a:pathLst>
                <a:path extrusionOk="0" h="33" w="285">
                  <a:moveTo>
                    <a:pt x="1" y="0"/>
                  </a:moveTo>
                  <a:lnTo>
                    <a:pt x="1" y="33"/>
                  </a:lnTo>
                  <a:lnTo>
                    <a:pt x="284" y="33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25"/>
            <p:cNvSpPr/>
            <p:nvPr/>
          </p:nvSpPr>
          <p:spPr>
            <a:xfrm>
              <a:off x="6448436" y="2370379"/>
              <a:ext cx="18896" cy="2586"/>
            </a:xfrm>
            <a:custGeom>
              <a:rect b="b" l="l" r="r" t="t"/>
              <a:pathLst>
                <a:path extrusionOk="0" h="39" w="285">
                  <a:moveTo>
                    <a:pt x="1" y="0"/>
                  </a:moveTo>
                  <a:lnTo>
                    <a:pt x="1" y="39"/>
                  </a:lnTo>
                  <a:lnTo>
                    <a:pt x="284" y="3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25"/>
            <p:cNvSpPr/>
            <p:nvPr/>
          </p:nvSpPr>
          <p:spPr>
            <a:xfrm>
              <a:off x="6448436" y="2375418"/>
              <a:ext cx="13459" cy="2586"/>
            </a:xfrm>
            <a:custGeom>
              <a:rect b="b" l="l" r="r" t="t"/>
              <a:pathLst>
                <a:path extrusionOk="0" h="39" w="203">
                  <a:moveTo>
                    <a:pt x="1" y="1"/>
                  </a:moveTo>
                  <a:lnTo>
                    <a:pt x="1" y="39"/>
                  </a:lnTo>
                  <a:lnTo>
                    <a:pt x="202" y="39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D3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25"/>
            <p:cNvSpPr/>
            <p:nvPr/>
          </p:nvSpPr>
          <p:spPr>
            <a:xfrm>
              <a:off x="6452414" y="1907540"/>
              <a:ext cx="924288" cy="65504"/>
            </a:xfrm>
            <a:custGeom>
              <a:rect b="b" l="l" r="r" t="t"/>
              <a:pathLst>
                <a:path extrusionOk="0" h="988" w="13941">
                  <a:moveTo>
                    <a:pt x="1" y="0"/>
                  </a:moveTo>
                  <a:lnTo>
                    <a:pt x="1" y="988"/>
                  </a:lnTo>
                  <a:lnTo>
                    <a:pt x="13941" y="988"/>
                  </a:lnTo>
                  <a:lnTo>
                    <a:pt x="13941" y="0"/>
                  </a:ln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25"/>
            <p:cNvSpPr/>
            <p:nvPr/>
          </p:nvSpPr>
          <p:spPr>
            <a:xfrm>
              <a:off x="6575732" y="2355926"/>
              <a:ext cx="130943" cy="53902"/>
            </a:xfrm>
            <a:custGeom>
              <a:rect b="b" l="l" r="r" t="t"/>
              <a:pathLst>
                <a:path extrusionOk="0" h="813" w="1975">
                  <a:moveTo>
                    <a:pt x="1669" y="77"/>
                  </a:moveTo>
                  <a:lnTo>
                    <a:pt x="1669" y="77"/>
                  </a:lnTo>
                  <a:cubicBezTo>
                    <a:pt x="1975" y="77"/>
                    <a:pt x="1975" y="529"/>
                    <a:pt x="1669" y="529"/>
                  </a:cubicBezTo>
                  <a:lnTo>
                    <a:pt x="1669" y="529"/>
                  </a:lnTo>
                  <a:lnTo>
                    <a:pt x="1669" y="426"/>
                  </a:lnTo>
                  <a:lnTo>
                    <a:pt x="1669" y="426"/>
                  </a:lnTo>
                  <a:cubicBezTo>
                    <a:pt x="1833" y="426"/>
                    <a:pt x="1833" y="180"/>
                    <a:pt x="1669" y="180"/>
                  </a:cubicBezTo>
                  <a:lnTo>
                    <a:pt x="1669" y="180"/>
                  </a:lnTo>
                  <a:close/>
                  <a:moveTo>
                    <a:pt x="1609" y="0"/>
                  </a:moveTo>
                  <a:cubicBezTo>
                    <a:pt x="1609" y="28"/>
                    <a:pt x="1609" y="55"/>
                    <a:pt x="1609" y="82"/>
                  </a:cubicBezTo>
                  <a:cubicBezTo>
                    <a:pt x="1626" y="77"/>
                    <a:pt x="1648" y="77"/>
                    <a:pt x="1669" y="77"/>
                  </a:cubicBezTo>
                  <a:lnTo>
                    <a:pt x="1669" y="180"/>
                  </a:lnTo>
                  <a:cubicBezTo>
                    <a:pt x="1506" y="180"/>
                    <a:pt x="1506" y="426"/>
                    <a:pt x="1669" y="426"/>
                  </a:cubicBezTo>
                  <a:lnTo>
                    <a:pt x="1669" y="529"/>
                  </a:lnTo>
                  <a:cubicBezTo>
                    <a:pt x="1588" y="529"/>
                    <a:pt x="1517" y="491"/>
                    <a:pt x="1478" y="426"/>
                  </a:cubicBezTo>
                  <a:cubicBezTo>
                    <a:pt x="1331" y="638"/>
                    <a:pt x="1075" y="813"/>
                    <a:pt x="819" y="813"/>
                  </a:cubicBezTo>
                  <a:cubicBezTo>
                    <a:pt x="404" y="813"/>
                    <a:pt x="0" y="360"/>
                    <a:pt x="33" y="0"/>
                  </a:cubicBezTo>
                  <a:close/>
                </a:path>
              </a:pathLst>
            </a:custGeom>
            <a:solidFill>
              <a:srgbClr val="FFE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25"/>
            <p:cNvSpPr/>
            <p:nvPr/>
          </p:nvSpPr>
          <p:spPr>
            <a:xfrm>
              <a:off x="6569963" y="2404722"/>
              <a:ext cx="122257" cy="8752"/>
            </a:xfrm>
            <a:custGeom>
              <a:rect b="b" l="l" r="r" t="t"/>
              <a:pathLst>
                <a:path extrusionOk="0" h="132" w="1844">
                  <a:moveTo>
                    <a:pt x="1844" y="1"/>
                  </a:moveTo>
                  <a:cubicBezTo>
                    <a:pt x="1735" y="61"/>
                    <a:pt x="1620" y="104"/>
                    <a:pt x="1500" y="131"/>
                  </a:cubicBezTo>
                  <a:lnTo>
                    <a:pt x="344" y="131"/>
                  </a:lnTo>
                  <a:cubicBezTo>
                    <a:pt x="224" y="104"/>
                    <a:pt x="109" y="61"/>
                    <a:pt x="0" y="1"/>
                  </a:cubicBez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25"/>
            <p:cNvSpPr/>
            <p:nvPr/>
          </p:nvSpPr>
          <p:spPr>
            <a:xfrm>
              <a:off x="6569566" y="2165711"/>
              <a:ext cx="87914" cy="161308"/>
            </a:xfrm>
            <a:custGeom>
              <a:rect b="b" l="l" r="r" t="t"/>
              <a:pathLst>
                <a:path extrusionOk="0" h="2433" w="1326">
                  <a:moveTo>
                    <a:pt x="721" y="2433"/>
                  </a:moveTo>
                  <a:cubicBezTo>
                    <a:pt x="421" y="1369"/>
                    <a:pt x="1326" y="1282"/>
                    <a:pt x="617" y="1"/>
                  </a:cubicBezTo>
                  <a:cubicBezTo>
                    <a:pt x="955" y="1184"/>
                    <a:pt x="1" y="1440"/>
                    <a:pt x="721" y="2433"/>
                  </a:cubicBez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25"/>
            <p:cNvSpPr/>
            <p:nvPr/>
          </p:nvSpPr>
          <p:spPr>
            <a:xfrm>
              <a:off x="6608285" y="2212386"/>
              <a:ext cx="66963" cy="122987"/>
            </a:xfrm>
            <a:custGeom>
              <a:rect b="b" l="l" r="r" t="t"/>
              <a:pathLst>
                <a:path extrusionOk="0" h="1855" w="1010">
                  <a:moveTo>
                    <a:pt x="551" y="1854"/>
                  </a:moveTo>
                  <a:cubicBezTo>
                    <a:pt x="317" y="1042"/>
                    <a:pt x="1009" y="976"/>
                    <a:pt x="469" y="0"/>
                  </a:cubicBezTo>
                  <a:cubicBezTo>
                    <a:pt x="726" y="900"/>
                    <a:pt x="0" y="1096"/>
                    <a:pt x="551" y="1854"/>
                  </a:cubicBezTo>
                  <a:close/>
                </a:path>
              </a:pathLst>
            </a:custGeom>
            <a:solidFill>
              <a:srgbClr val="FFC8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25"/>
            <p:cNvSpPr/>
            <p:nvPr/>
          </p:nvSpPr>
          <p:spPr>
            <a:xfrm>
              <a:off x="5090283" y="2314356"/>
              <a:ext cx="53968" cy="52112"/>
            </a:xfrm>
            <a:custGeom>
              <a:rect b="b" l="l" r="r" t="t"/>
              <a:pathLst>
                <a:path extrusionOk="0" h="786" w="814">
                  <a:moveTo>
                    <a:pt x="421" y="0"/>
                  </a:moveTo>
                  <a:cubicBezTo>
                    <a:pt x="639" y="0"/>
                    <a:pt x="814" y="180"/>
                    <a:pt x="814" y="393"/>
                  </a:cubicBezTo>
                  <a:cubicBezTo>
                    <a:pt x="814" y="611"/>
                    <a:pt x="639" y="785"/>
                    <a:pt x="421" y="785"/>
                  </a:cubicBezTo>
                  <a:lnTo>
                    <a:pt x="421" y="709"/>
                  </a:lnTo>
                  <a:cubicBezTo>
                    <a:pt x="595" y="709"/>
                    <a:pt x="737" y="567"/>
                    <a:pt x="737" y="393"/>
                  </a:cubicBezTo>
                  <a:cubicBezTo>
                    <a:pt x="737" y="218"/>
                    <a:pt x="595" y="82"/>
                    <a:pt x="421" y="82"/>
                  </a:cubicBezTo>
                  <a:close/>
                  <a:moveTo>
                    <a:pt x="421" y="785"/>
                  </a:moveTo>
                  <a:cubicBezTo>
                    <a:pt x="203" y="785"/>
                    <a:pt x="28" y="611"/>
                    <a:pt x="28" y="393"/>
                  </a:cubicBezTo>
                  <a:cubicBezTo>
                    <a:pt x="28" y="180"/>
                    <a:pt x="203" y="0"/>
                    <a:pt x="421" y="0"/>
                  </a:cubicBezTo>
                  <a:lnTo>
                    <a:pt x="421" y="82"/>
                  </a:lnTo>
                  <a:cubicBezTo>
                    <a:pt x="1" y="82"/>
                    <a:pt x="1" y="709"/>
                    <a:pt x="421" y="709"/>
                  </a:cubicBezTo>
                  <a:close/>
                </a:path>
              </a:pathLst>
            </a:custGeom>
            <a:solidFill>
              <a:srgbClr val="F6A8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8" name="Google Shape;2668;p25"/>
          <p:cNvGrpSpPr/>
          <p:nvPr/>
        </p:nvGrpSpPr>
        <p:grpSpPr>
          <a:xfrm>
            <a:off x="4845975" y="3405625"/>
            <a:ext cx="2317200" cy="1123225"/>
            <a:chOff x="6078025" y="1393075"/>
            <a:chExt cx="2317200" cy="1123225"/>
          </a:xfrm>
        </p:grpSpPr>
        <p:sp>
          <p:nvSpPr>
            <p:cNvPr id="2669" name="Google Shape;2669;p25"/>
            <p:cNvSpPr txBox="1"/>
            <p:nvPr/>
          </p:nvSpPr>
          <p:spPr>
            <a:xfrm>
              <a:off x="6078025" y="1393075"/>
              <a:ext cx="2317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70" name="Google Shape;2670;p25"/>
            <p:cNvSpPr txBox="1"/>
            <p:nvPr/>
          </p:nvSpPr>
          <p:spPr>
            <a:xfrm>
              <a:off x="6078025" y="1685000"/>
              <a:ext cx="2317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It’s terribly hot—even hotter than Mercury</a:t>
              </a:r>
              <a:endPara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71" name="Google Shape;2671;p25"/>
          <p:cNvGrpSpPr/>
          <p:nvPr/>
        </p:nvGrpSpPr>
        <p:grpSpPr>
          <a:xfrm>
            <a:off x="7560984" y="3471075"/>
            <a:ext cx="752795" cy="1091400"/>
            <a:chOff x="7560984" y="3471075"/>
            <a:chExt cx="752795" cy="1091400"/>
          </a:xfrm>
        </p:grpSpPr>
        <p:grpSp>
          <p:nvGrpSpPr>
            <p:cNvPr id="2672" name="Google Shape;2672;p25"/>
            <p:cNvGrpSpPr/>
            <p:nvPr/>
          </p:nvGrpSpPr>
          <p:grpSpPr>
            <a:xfrm flipH="1">
              <a:off x="7560984" y="3471075"/>
              <a:ext cx="752795" cy="752225"/>
              <a:chOff x="4049051" y="640400"/>
              <a:chExt cx="859649" cy="858900"/>
            </a:xfrm>
          </p:grpSpPr>
          <p:sp>
            <p:nvSpPr>
              <p:cNvPr id="2673" name="Google Shape;2673;p25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fmla="val 17838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4" name="Google Shape;2674;p25"/>
              <p:cNvSpPr/>
              <p:nvPr/>
            </p:nvSpPr>
            <p:spPr>
              <a:xfrm>
                <a:off x="4049051" y="640400"/>
                <a:ext cx="858900" cy="858900"/>
              </a:xfrm>
              <a:prstGeom prst="blockArc">
                <a:avLst>
                  <a:gd fmla="val 35743" name="adj1"/>
                  <a:gd fmla="val 16182123" name="adj2"/>
                  <a:gd fmla="val 18003" name="adj3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75" name="Google Shape;2675;p25"/>
            <p:cNvGrpSpPr/>
            <p:nvPr/>
          </p:nvGrpSpPr>
          <p:grpSpPr>
            <a:xfrm>
              <a:off x="7813383" y="3715297"/>
              <a:ext cx="247505" cy="249669"/>
              <a:chOff x="4464775" y="3806475"/>
              <a:chExt cx="477625" cy="481800"/>
            </a:xfrm>
          </p:grpSpPr>
          <p:sp>
            <p:nvSpPr>
              <p:cNvPr id="2676" name="Google Shape;2676;p25"/>
              <p:cNvSpPr/>
              <p:nvPr/>
            </p:nvSpPr>
            <p:spPr>
              <a:xfrm>
                <a:off x="4726375" y="3806475"/>
                <a:ext cx="56500" cy="141125"/>
              </a:xfrm>
              <a:custGeom>
                <a:rect b="b" l="l" r="r" t="t"/>
                <a:pathLst>
                  <a:path extrusionOk="0" h="5645" w="2260">
                    <a:moveTo>
                      <a:pt x="1133" y="1"/>
                    </a:moveTo>
                    <a:cubicBezTo>
                      <a:pt x="978" y="1"/>
                      <a:pt x="823" y="64"/>
                      <a:pt x="712" y="189"/>
                    </a:cubicBezTo>
                    <a:cubicBezTo>
                      <a:pt x="504" y="421"/>
                      <a:pt x="522" y="776"/>
                      <a:pt x="754" y="984"/>
                    </a:cubicBezTo>
                    <a:cubicBezTo>
                      <a:pt x="832" y="1056"/>
                      <a:pt x="1130" y="1385"/>
                      <a:pt x="1130" y="1695"/>
                    </a:cubicBezTo>
                    <a:cubicBezTo>
                      <a:pt x="1130" y="1990"/>
                      <a:pt x="850" y="2315"/>
                      <a:pt x="754" y="2402"/>
                    </a:cubicBezTo>
                    <a:cubicBezTo>
                      <a:pt x="678" y="2472"/>
                      <a:pt x="1" y="3101"/>
                      <a:pt x="1" y="3953"/>
                    </a:cubicBezTo>
                    <a:cubicBezTo>
                      <a:pt x="1" y="4802"/>
                      <a:pt x="675" y="5432"/>
                      <a:pt x="754" y="5501"/>
                    </a:cubicBezTo>
                    <a:cubicBezTo>
                      <a:pt x="861" y="5597"/>
                      <a:pt x="995" y="5644"/>
                      <a:pt x="1128" y="5644"/>
                    </a:cubicBezTo>
                    <a:cubicBezTo>
                      <a:pt x="1283" y="5644"/>
                      <a:pt x="1437" y="5580"/>
                      <a:pt x="1549" y="5456"/>
                    </a:cubicBezTo>
                    <a:cubicBezTo>
                      <a:pt x="1757" y="5224"/>
                      <a:pt x="1735" y="4869"/>
                      <a:pt x="1507" y="4661"/>
                    </a:cubicBezTo>
                    <a:cubicBezTo>
                      <a:pt x="1428" y="4588"/>
                      <a:pt x="1130" y="4260"/>
                      <a:pt x="1130" y="3950"/>
                    </a:cubicBezTo>
                    <a:cubicBezTo>
                      <a:pt x="1130" y="3655"/>
                      <a:pt x="1410" y="3330"/>
                      <a:pt x="1507" y="3242"/>
                    </a:cubicBezTo>
                    <a:cubicBezTo>
                      <a:pt x="1585" y="3173"/>
                      <a:pt x="2259" y="2544"/>
                      <a:pt x="2259" y="1692"/>
                    </a:cubicBezTo>
                    <a:cubicBezTo>
                      <a:pt x="2259" y="842"/>
                      <a:pt x="1585" y="213"/>
                      <a:pt x="1507" y="144"/>
                    </a:cubicBezTo>
                    <a:cubicBezTo>
                      <a:pt x="1399" y="48"/>
                      <a:pt x="1266" y="1"/>
                      <a:pt x="11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77" name="Google Shape;2677;p25"/>
              <p:cNvSpPr/>
              <p:nvPr/>
            </p:nvSpPr>
            <p:spPr>
              <a:xfrm>
                <a:off x="4641700" y="3806475"/>
                <a:ext cx="56475" cy="141125"/>
              </a:xfrm>
              <a:custGeom>
                <a:rect b="b" l="l" r="r" t="t"/>
                <a:pathLst>
                  <a:path extrusionOk="0" h="5645" w="2259">
                    <a:moveTo>
                      <a:pt x="1132" y="1"/>
                    </a:moveTo>
                    <a:cubicBezTo>
                      <a:pt x="977" y="1"/>
                      <a:pt x="823" y="64"/>
                      <a:pt x="711" y="189"/>
                    </a:cubicBezTo>
                    <a:cubicBezTo>
                      <a:pt x="503" y="421"/>
                      <a:pt x="521" y="776"/>
                      <a:pt x="753" y="984"/>
                    </a:cubicBezTo>
                    <a:cubicBezTo>
                      <a:pt x="831" y="1056"/>
                      <a:pt x="1130" y="1385"/>
                      <a:pt x="1130" y="1695"/>
                    </a:cubicBezTo>
                    <a:cubicBezTo>
                      <a:pt x="1130" y="1990"/>
                      <a:pt x="849" y="2315"/>
                      <a:pt x="753" y="2402"/>
                    </a:cubicBezTo>
                    <a:cubicBezTo>
                      <a:pt x="678" y="2472"/>
                      <a:pt x="0" y="3101"/>
                      <a:pt x="0" y="3953"/>
                    </a:cubicBezTo>
                    <a:cubicBezTo>
                      <a:pt x="0" y="4802"/>
                      <a:pt x="675" y="5432"/>
                      <a:pt x="753" y="5501"/>
                    </a:cubicBezTo>
                    <a:cubicBezTo>
                      <a:pt x="860" y="5597"/>
                      <a:pt x="994" y="5644"/>
                      <a:pt x="1127" y="5644"/>
                    </a:cubicBezTo>
                    <a:cubicBezTo>
                      <a:pt x="1282" y="5644"/>
                      <a:pt x="1436" y="5580"/>
                      <a:pt x="1548" y="5456"/>
                    </a:cubicBezTo>
                    <a:cubicBezTo>
                      <a:pt x="1756" y="5224"/>
                      <a:pt x="1735" y="4869"/>
                      <a:pt x="1506" y="4661"/>
                    </a:cubicBezTo>
                    <a:cubicBezTo>
                      <a:pt x="1428" y="4588"/>
                      <a:pt x="1130" y="4260"/>
                      <a:pt x="1130" y="3950"/>
                    </a:cubicBezTo>
                    <a:cubicBezTo>
                      <a:pt x="1130" y="3655"/>
                      <a:pt x="1410" y="3330"/>
                      <a:pt x="1506" y="3242"/>
                    </a:cubicBezTo>
                    <a:cubicBezTo>
                      <a:pt x="1581" y="3173"/>
                      <a:pt x="2259" y="2544"/>
                      <a:pt x="2259" y="1692"/>
                    </a:cubicBezTo>
                    <a:cubicBezTo>
                      <a:pt x="2259" y="842"/>
                      <a:pt x="1581" y="213"/>
                      <a:pt x="1506" y="144"/>
                    </a:cubicBezTo>
                    <a:cubicBezTo>
                      <a:pt x="1399" y="48"/>
                      <a:pt x="1265" y="1"/>
                      <a:pt x="11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78" name="Google Shape;2678;p25"/>
              <p:cNvSpPr/>
              <p:nvPr/>
            </p:nvSpPr>
            <p:spPr>
              <a:xfrm>
                <a:off x="4557000" y="3806475"/>
                <a:ext cx="56500" cy="141125"/>
              </a:xfrm>
              <a:custGeom>
                <a:rect b="b" l="l" r="r" t="t"/>
                <a:pathLst>
                  <a:path extrusionOk="0" h="5645" w="2260">
                    <a:moveTo>
                      <a:pt x="1132" y="1"/>
                    </a:moveTo>
                    <a:cubicBezTo>
                      <a:pt x="977" y="1"/>
                      <a:pt x="823" y="64"/>
                      <a:pt x="711" y="189"/>
                    </a:cubicBezTo>
                    <a:cubicBezTo>
                      <a:pt x="504" y="421"/>
                      <a:pt x="522" y="776"/>
                      <a:pt x="753" y="984"/>
                    </a:cubicBezTo>
                    <a:cubicBezTo>
                      <a:pt x="832" y="1056"/>
                      <a:pt x="1130" y="1385"/>
                      <a:pt x="1130" y="1695"/>
                    </a:cubicBezTo>
                    <a:cubicBezTo>
                      <a:pt x="1130" y="1990"/>
                      <a:pt x="850" y="2315"/>
                      <a:pt x="753" y="2402"/>
                    </a:cubicBezTo>
                    <a:cubicBezTo>
                      <a:pt x="678" y="2472"/>
                      <a:pt x="1" y="3101"/>
                      <a:pt x="1" y="3953"/>
                    </a:cubicBezTo>
                    <a:cubicBezTo>
                      <a:pt x="1" y="4802"/>
                      <a:pt x="675" y="5432"/>
                      <a:pt x="753" y="5501"/>
                    </a:cubicBezTo>
                    <a:cubicBezTo>
                      <a:pt x="861" y="5597"/>
                      <a:pt x="994" y="5644"/>
                      <a:pt x="1127" y="5644"/>
                    </a:cubicBezTo>
                    <a:cubicBezTo>
                      <a:pt x="1282" y="5644"/>
                      <a:pt x="1437" y="5580"/>
                      <a:pt x="1548" y="5456"/>
                    </a:cubicBezTo>
                    <a:cubicBezTo>
                      <a:pt x="1756" y="5224"/>
                      <a:pt x="1735" y="4869"/>
                      <a:pt x="1506" y="4661"/>
                    </a:cubicBezTo>
                    <a:cubicBezTo>
                      <a:pt x="1428" y="4588"/>
                      <a:pt x="1130" y="4260"/>
                      <a:pt x="1130" y="3950"/>
                    </a:cubicBezTo>
                    <a:cubicBezTo>
                      <a:pt x="1130" y="3655"/>
                      <a:pt x="1410" y="3330"/>
                      <a:pt x="1506" y="3242"/>
                    </a:cubicBezTo>
                    <a:cubicBezTo>
                      <a:pt x="1582" y="3173"/>
                      <a:pt x="2259" y="2544"/>
                      <a:pt x="2259" y="1692"/>
                    </a:cubicBezTo>
                    <a:cubicBezTo>
                      <a:pt x="2259" y="842"/>
                      <a:pt x="1582" y="213"/>
                      <a:pt x="1506" y="144"/>
                    </a:cubicBezTo>
                    <a:cubicBezTo>
                      <a:pt x="1399" y="48"/>
                      <a:pt x="1265" y="1"/>
                      <a:pt x="11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79" name="Google Shape;2679;p25"/>
              <p:cNvSpPr/>
              <p:nvPr/>
            </p:nvSpPr>
            <p:spPr>
              <a:xfrm>
                <a:off x="4464775" y="4230875"/>
                <a:ext cx="395250" cy="57400"/>
              </a:xfrm>
              <a:custGeom>
                <a:rect b="b" l="l" r="r" t="t"/>
                <a:pathLst>
                  <a:path extrusionOk="0" h="2296" w="1581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lnTo>
                      <a:pt x="1910" y="1130"/>
                    </a:lnTo>
                    <a:lnTo>
                      <a:pt x="2006" y="1359"/>
                    </a:lnTo>
                    <a:cubicBezTo>
                      <a:pt x="2291" y="1932"/>
                      <a:pt x="2875" y="2295"/>
                      <a:pt x="3516" y="2295"/>
                    </a:cubicBezTo>
                    <a:cubicBezTo>
                      <a:pt x="3519" y="2295"/>
                      <a:pt x="3521" y="2295"/>
                      <a:pt x="3524" y="2295"/>
                    </a:cubicBezTo>
                    <a:lnTo>
                      <a:pt x="12290" y="2295"/>
                    </a:lnTo>
                    <a:cubicBezTo>
                      <a:pt x="12292" y="2295"/>
                      <a:pt x="12295" y="2295"/>
                      <a:pt x="12298" y="2295"/>
                    </a:cubicBezTo>
                    <a:cubicBezTo>
                      <a:pt x="12936" y="2295"/>
                      <a:pt x="13520" y="1932"/>
                      <a:pt x="13804" y="1359"/>
                    </a:cubicBezTo>
                    <a:lnTo>
                      <a:pt x="13901" y="1130"/>
                    </a:lnTo>
                    <a:lnTo>
                      <a:pt x="15247" y="1130"/>
                    </a:lnTo>
                    <a:cubicBezTo>
                      <a:pt x="15557" y="1130"/>
                      <a:pt x="15810" y="877"/>
                      <a:pt x="15810" y="564"/>
                    </a:cubicBezTo>
                    <a:cubicBezTo>
                      <a:pt x="15810" y="251"/>
                      <a:pt x="15557" y="1"/>
                      <a:pt x="15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80" name="Google Shape;2680;p25"/>
              <p:cNvSpPr/>
              <p:nvPr/>
            </p:nvSpPr>
            <p:spPr>
              <a:xfrm>
                <a:off x="4840675" y="4007300"/>
                <a:ext cx="101725" cy="166025"/>
              </a:xfrm>
              <a:custGeom>
                <a:rect b="b" l="l" r="r" t="t"/>
                <a:pathLst>
                  <a:path extrusionOk="0" h="6641" w="4069">
                    <a:moveTo>
                      <a:pt x="1870" y="0"/>
                    </a:moveTo>
                    <a:cubicBezTo>
                      <a:pt x="1852" y="380"/>
                      <a:pt x="1837" y="759"/>
                      <a:pt x="1795" y="1130"/>
                    </a:cubicBezTo>
                    <a:cubicBezTo>
                      <a:pt x="1927" y="1181"/>
                      <a:pt x="2048" y="1256"/>
                      <a:pt x="2150" y="1355"/>
                    </a:cubicBezTo>
                    <a:cubicBezTo>
                      <a:pt x="2800" y="2006"/>
                      <a:pt x="2433" y="3469"/>
                      <a:pt x="1352" y="4550"/>
                    </a:cubicBezTo>
                    <a:cubicBezTo>
                      <a:pt x="1177" y="4722"/>
                      <a:pt x="991" y="4879"/>
                      <a:pt x="792" y="5017"/>
                    </a:cubicBezTo>
                    <a:cubicBezTo>
                      <a:pt x="566" y="5577"/>
                      <a:pt x="301" y="6119"/>
                      <a:pt x="0" y="6640"/>
                    </a:cubicBezTo>
                    <a:cubicBezTo>
                      <a:pt x="747" y="6429"/>
                      <a:pt x="1506" y="5993"/>
                      <a:pt x="2150" y="5348"/>
                    </a:cubicBezTo>
                    <a:cubicBezTo>
                      <a:pt x="3716" y="3782"/>
                      <a:pt x="4068" y="1678"/>
                      <a:pt x="2948" y="557"/>
                    </a:cubicBezTo>
                    <a:cubicBezTo>
                      <a:pt x="2656" y="268"/>
                      <a:pt x="2280" y="97"/>
                      <a:pt x="1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81" name="Google Shape;2681;p25"/>
              <p:cNvSpPr/>
              <p:nvPr/>
            </p:nvSpPr>
            <p:spPr>
              <a:xfrm>
                <a:off x="4464775" y="3976800"/>
                <a:ext cx="395250" cy="225875"/>
              </a:xfrm>
              <a:custGeom>
                <a:rect b="b" l="l" r="r" t="t"/>
                <a:pathLst>
                  <a:path extrusionOk="0" h="9035" w="15810">
                    <a:moveTo>
                      <a:pt x="564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3930"/>
                      <a:pt x="1157" y="7026"/>
                      <a:pt x="3075" y="9035"/>
                    </a:cubicBezTo>
                    <a:lnTo>
                      <a:pt x="12735" y="9035"/>
                    </a:lnTo>
                    <a:cubicBezTo>
                      <a:pt x="14654" y="7026"/>
                      <a:pt x="15810" y="3930"/>
                      <a:pt x="15810" y="564"/>
                    </a:cubicBezTo>
                    <a:cubicBezTo>
                      <a:pt x="15810" y="251"/>
                      <a:pt x="15557" y="1"/>
                      <a:pt x="152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2682" name="Google Shape;2682;p25"/>
            <p:cNvSpPr txBox="1"/>
            <p:nvPr/>
          </p:nvSpPr>
          <p:spPr>
            <a:xfrm>
              <a:off x="7626075" y="4278975"/>
              <a:ext cx="622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75%</a:t>
              </a:r>
              <a:endParaRPr b="1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83" name="Google Shape;2683;p25"/>
          <p:cNvGrpSpPr/>
          <p:nvPr/>
        </p:nvGrpSpPr>
        <p:grpSpPr>
          <a:xfrm>
            <a:off x="3439796" y="3471075"/>
            <a:ext cx="752795" cy="1091400"/>
            <a:chOff x="3439796" y="3471075"/>
            <a:chExt cx="752795" cy="1091400"/>
          </a:xfrm>
        </p:grpSpPr>
        <p:grpSp>
          <p:nvGrpSpPr>
            <p:cNvPr id="2684" name="Google Shape;2684;p25"/>
            <p:cNvGrpSpPr/>
            <p:nvPr/>
          </p:nvGrpSpPr>
          <p:grpSpPr>
            <a:xfrm flipH="1">
              <a:off x="3439796" y="3471075"/>
              <a:ext cx="752795" cy="752225"/>
              <a:chOff x="4049051" y="640400"/>
              <a:chExt cx="859649" cy="858900"/>
            </a:xfrm>
          </p:grpSpPr>
          <p:sp>
            <p:nvSpPr>
              <p:cNvPr id="2685" name="Google Shape;2685;p25"/>
              <p:cNvSpPr/>
              <p:nvPr/>
            </p:nvSpPr>
            <p:spPr>
              <a:xfrm>
                <a:off x="4049800" y="640400"/>
                <a:ext cx="858900" cy="858900"/>
              </a:xfrm>
              <a:prstGeom prst="donut">
                <a:avLst>
                  <a:gd fmla="val 17838" name="adj"/>
                </a:avLst>
              </a:prstGeom>
              <a:solidFill>
                <a:srgbClr val="D4A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6" name="Google Shape;2686;p25"/>
              <p:cNvSpPr/>
              <p:nvPr/>
            </p:nvSpPr>
            <p:spPr>
              <a:xfrm>
                <a:off x="4049051" y="640400"/>
                <a:ext cx="858900" cy="858900"/>
              </a:xfrm>
              <a:prstGeom prst="blockArc">
                <a:avLst>
                  <a:gd fmla="val 17201040" name="adj1"/>
                  <a:gd fmla="val 16182123" name="adj2"/>
                  <a:gd fmla="val 18003" name="adj3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87" name="Google Shape;2687;p25"/>
            <p:cNvSpPr txBox="1"/>
            <p:nvPr/>
          </p:nvSpPr>
          <p:spPr>
            <a:xfrm>
              <a:off x="3504888" y="4278975"/>
              <a:ext cx="6222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97</a:t>
              </a:r>
              <a:r>
                <a:rPr b="1" lang="en" sz="1200">
                  <a:solidFill>
                    <a:schemeClr val="accent5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b="1"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688" name="Google Shape;2688;p25"/>
            <p:cNvGrpSpPr/>
            <p:nvPr/>
          </p:nvGrpSpPr>
          <p:grpSpPr>
            <a:xfrm>
              <a:off x="3688431" y="3723731"/>
              <a:ext cx="255135" cy="246900"/>
              <a:chOff x="5049725" y="2027900"/>
              <a:chExt cx="481750" cy="481850"/>
            </a:xfrm>
          </p:grpSpPr>
          <p:sp>
            <p:nvSpPr>
              <p:cNvPr id="2689" name="Google Shape;2689;p25"/>
              <p:cNvSpPr/>
              <p:nvPr/>
            </p:nvSpPr>
            <p:spPr>
              <a:xfrm>
                <a:off x="5191775" y="2394925"/>
                <a:ext cx="197625" cy="114825"/>
              </a:xfrm>
              <a:custGeom>
                <a:rect b="b" l="l" r="r" t="t"/>
                <a:pathLst>
                  <a:path extrusionOk="0" h="4593" w="7905">
                    <a:moveTo>
                      <a:pt x="0" y="0"/>
                    </a:moveTo>
                    <a:lnTo>
                      <a:pt x="0" y="566"/>
                    </a:lnTo>
                    <a:cubicBezTo>
                      <a:pt x="3" y="1298"/>
                      <a:pt x="479" y="1949"/>
                      <a:pt x="1178" y="2171"/>
                    </a:cubicBezTo>
                    <a:cubicBezTo>
                      <a:pt x="1407" y="3502"/>
                      <a:pt x="2560" y="4593"/>
                      <a:pt x="3954" y="4593"/>
                    </a:cubicBezTo>
                    <a:cubicBezTo>
                      <a:pt x="5345" y="4593"/>
                      <a:pt x="6499" y="3502"/>
                      <a:pt x="6728" y="2171"/>
                    </a:cubicBezTo>
                    <a:cubicBezTo>
                      <a:pt x="7426" y="1949"/>
                      <a:pt x="7902" y="1298"/>
                      <a:pt x="7905" y="566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90" name="Google Shape;2690;p25"/>
              <p:cNvSpPr/>
              <p:nvPr/>
            </p:nvSpPr>
            <p:spPr>
              <a:xfrm>
                <a:off x="5113625" y="2027900"/>
                <a:ext cx="347300" cy="338825"/>
              </a:xfrm>
              <a:custGeom>
                <a:rect b="b" l="l" r="r" t="t"/>
                <a:pathLst>
                  <a:path extrusionOk="0" h="13553" w="13892">
                    <a:moveTo>
                      <a:pt x="7080" y="2260"/>
                    </a:moveTo>
                    <a:cubicBezTo>
                      <a:pt x="9574" y="2263"/>
                      <a:pt x="11594" y="4284"/>
                      <a:pt x="11597" y="6777"/>
                    </a:cubicBezTo>
                    <a:cubicBezTo>
                      <a:pt x="11597" y="7090"/>
                      <a:pt x="11344" y="7340"/>
                      <a:pt x="11031" y="7340"/>
                    </a:cubicBezTo>
                    <a:cubicBezTo>
                      <a:pt x="10718" y="7340"/>
                      <a:pt x="10468" y="7090"/>
                      <a:pt x="10468" y="6777"/>
                    </a:cubicBezTo>
                    <a:cubicBezTo>
                      <a:pt x="10465" y="4907"/>
                      <a:pt x="8950" y="3392"/>
                      <a:pt x="7080" y="3389"/>
                    </a:cubicBezTo>
                    <a:cubicBezTo>
                      <a:pt x="6767" y="3389"/>
                      <a:pt x="6514" y="3136"/>
                      <a:pt x="6514" y="2826"/>
                    </a:cubicBezTo>
                    <a:cubicBezTo>
                      <a:pt x="6514" y="2513"/>
                      <a:pt x="6767" y="2260"/>
                      <a:pt x="7080" y="2260"/>
                    </a:cubicBezTo>
                    <a:close/>
                    <a:moveTo>
                      <a:pt x="7070" y="1"/>
                    </a:moveTo>
                    <a:cubicBezTo>
                      <a:pt x="6595" y="1"/>
                      <a:pt x="6111" y="50"/>
                      <a:pt x="5623" y="152"/>
                    </a:cubicBezTo>
                    <a:cubicBezTo>
                      <a:pt x="3075" y="685"/>
                      <a:pt x="1001" y="2754"/>
                      <a:pt x="459" y="5301"/>
                    </a:cubicBezTo>
                    <a:cubicBezTo>
                      <a:pt x="1" y="7469"/>
                      <a:pt x="567" y="9644"/>
                      <a:pt x="2015" y="11270"/>
                    </a:cubicBezTo>
                    <a:cubicBezTo>
                      <a:pt x="2584" y="11908"/>
                      <a:pt x="2952" y="12703"/>
                      <a:pt x="3072" y="13552"/>
                    </a:cubicBezTo>
                    <a:lnTo>
                      <a:pt x="11088" y="13552"/>
                    </a:lnTo>
                    <a:cubicBezTo>
                      <a:pt x="11221" y="12691"/>
                      <a:pt x="11597" y="11887"/>
                      <a:pt x="12175" y="11233"/>
                    </a:cubicBezTo>
                    <a:cubicBezTo>
                      <a:pt x="13259" y="10002"/>
                      <a:pt x="13892" y="8418"/>
                      <a:pt x="13892" y="6777"/>
                    </a:cubicBezTo>
                    <a:cubicBezTo>
                      <a:pt x="13892" y="2969"/>
                      <a:pt x="10766" y="1"/>
                      <a:pt x="70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91" name="Google Shape;2691;p25"/>
              <p:cNvSpPr/>
              <p:nvPr/>
            </p:nvSpPr>
            <p:spPr>
              <a:xfrm>
                <a:off x="5049725" y="2197300"/>
                <a:ext cx="56400" cy="28275"/>
              </a:xfrm>
              <a:custGeom>
                <a:rect b="b" l="l" r="r" t="t"/>
                <a:pathLst>
                  <a:path extrusionOk="0" h="1131" w="2256">
                    <a:moveTo>
                      <a:pt x="563" y="1"/>
                    </a:moveTo>
                    <a:cubicBezTo>
                      <a:pt x="250" y="1"/>
                      <a:pt x="0" y="254"/>
                      <a:pt x="0" y="567"/>
                    </a:cubicBezTo>
                    <a:cubicBezTo>
                      <a:pt x="0" y="877"/>
                      <a:pt x="250" y="1130"/>
                      <a:pt x="563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92" name="Google Shape;2692;p25"/>
              <p:cNvSpPr/>
              <p:nvPr/>
            </p:nvSpPr>
            <p:spPr>
              <a:xfrm>
                <a:off x="5052575" y="2102800"/>
                <a:ext cx="50850" cy="48075"/>
              </a:xfrm>
              <a:custGeom>
                <a:rect b="b" l="l" r="r" t="t"/>
                <a:pathLst>
                  <a:path extrusionOk="0" h="1923" w="2034">
                    <a:moveTo>
                      <a:pt x="623" y="0"/>
                    </a:moveTo>
                    <a:cubicBezTo>
                      <a:pt x="478" y="0"/>
                      <a:pt x="333" y="56"/>
                      <a:pt x="224" y="167"/>
                    </a:cubicBezTo>
                    <a:cubicBezTo>
                      <a:pt x="4" y="384"/>
                      <a:pt x="1" y="736"/>
                      <a:pt x="214" y="959"/>
                    </a:cubicBezTo>
                    <a:lnTo>
                      <a:pt x="1015" y="1757"/>
                    </a:lnTo>
                    <a:cubicBezTo>
                      <a:pt x="1125" y="1867"/>
                      <a:pt x="1269" y="1922"/>
                      <a:pt x="1413" y="1922"/>
                    </a:cubicBezTo>
                    <a:cubicBezTo>
                      <a:pt x="1558" y="1922"/>
                      <a:pt x="1702" y="1867"/>
                      <a:pt x="1813" y="1757"/>
                    </a:cubicBezTo>
                    <a:cubicBezTo>
                      <a:pt x="2033" y="1534"/>
                      <a:pt x="2033" y="1179"/>
                      <a:pt x="1813" y="959"/>
                    </a:cubicBezTo>
                    <a:lnTo>
                      <a:pt x="1015" y="158"/>
                    </a:lnTo>
                    <a:cubicBezTo>
                      <a:pt x="906" y="53"/>
                      <a:pt x="764" y="0"/>
                      <a:pt x="6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93" name="Google Shape;2693;p25"/>
              <p:cNvSpPr/>
              <p:nvPr/>
            </p:nvSpPr>
            <p:spPr>
              <a:xfrm>
                <a:off x="5052575" y="2272175"/>
                <a:ext cx="50700" cy="47900"/>
              </a:xfrm>
              <a:custGeom>
                <a:rect b="b" l="l" r="r" t="t"/>
                <a:pathLst>
                  <a:path extrusionOk="0" h="1916" w="2028">
                    <a:moveTo>
                      <a:pt x="1405" y="0"/>
                    </a:moveTo>
                    <a:cubicBezTo>
                      <a:pt x="1264" y="0"/>
                      <a:pt x="1124" y="53"/>
                      <a:pt x="1015" y="159"/>
                    </a:cubicBezTo>
                    <a:lnTo>
                      <a:pt x="214" y="960"/>
                    </a:lnTo>
                    <a:cubicBezTo>
                      <a:pt x="1" y="1179"/>
                      <a:pt x="4" y="1532"/>
                      <a:pt x="224" y="1749"/>
                    </a:cubicBezTo>
                    <a:cubicBezTo>
                      <a:pt x="333" y="1860"/>
                      <a:pt x="478" y="1916"/>
                      <a:pt x="623" y="1916"/>
                    </a:cubicBezTo>
                    <a:cubicBezTo>
                      <a:pt x="764" y="1916"/>
                      <a:pt x="906" y="1863"/>
                      <a:pt x="1015" y="1758"/>
                    </a:cubicBezTo>
                    <a:lnTo>
                      <a:pt x="1813" y="960"/>
                    </a:lnTo>
                    <a:cubicBezTo>
                      <a:pt x="2027" y="737"/>
                      <a:pt x="2024" y="384"/>
                      <a:pt x="1804" y="168"/>
                    </a:cubicBezTo>
                    <a:cubicBezTo>
                      <a:pt x="1695" y="56"/>
                      <a:pt x="1550" y="0"/>
                      <a:pt x="14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94" name="Google Shape;2694;p25"/>
              <p:cNvSpPr/>
              <p:nvPr/>
            </p:nvSpPr>
            <p:spPr>
              <a:xfrm>
                <a:off x="5475050" y="2197300"/>
                <a:ext cx="56425" cy="28275"/>
              </a:xfrm>
              <a:custGeom>
                <a:rect b="b" l="l" r="r" t="t"/>
                <a:pathLst>
                  <a:path extrusionOk="0" h="1131" w="2257">
                    <a:moveTo>
                      <a:pt x="564" y="1"/>
                    </a:moveTo>
                    <a:cubicBezTo>
                      <a:pt x="251" y="1"/>
                      <a:pt x="1" y="254"/>
                      <a:pt x="1" y="567"/>
                    </a:cubicBezTo>
                    <a:cubicBezTo>
                      <a:pt x="1" y="877"/>
                      <a:pt x="251" y="1130"/>
                      <a:pt x="564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95" name="Google Shape;2695;p25"/>
              <p:cNvSpPr/>
              <p:nvPr/>
            </p:nvSpPr>
            <p:spPr>
              <a:xfrm>
                <a:off x="5477925" y="2102800"/>
                <a:ext cx="50675" cy="47900"/>
              </a:xfrm>
              <a:custGeom>
                <a:rect b="b" l="l" r="r" t="t"/>
                <a:pathLst>
                  <a:path extrusionOk="0" h="1916" w="2027">
                    <a:moveTo>
                      <a:pt x="1405" y="0"/>
                    </a:moveTo>
                    <a:cubicBezTo>
                      <a:pt x="1264" y="0"/>
                      <a:pt x="1123" y="53"/>
                      <a:pt x="1015" y="158"/>
                    </a:cubicBezTo>
                    <a:lnTo>
                      <a:pt x="214" y="959"/>
                    </a:lnTo>
                    <a:cubicBezTo>
                      <a:pt x="0" y="1179"/>
                      <a:pt x="3" y="1531"/>
                      <a:pt x="223" y="1748"/>
                    </a:cubicBezTo>
                    <a:cubicBezTo>
                      <a:pt x="333" y="1860"/>
                      <a:pt x="478" y="1915"/>
                      <a:pt x="623" y="1915"/>
                    </a:cubicBezTo>
                    <a:cubicBezTo>
                      <a:pt x="764" y="1915"/>
                      <a:pt x="905" y="1863"/>
                      <a:pt x="1015" y="1757"/>
                    </a:cubicBezTo>
                    <a:lnTo>
                      <a:pt x="1813" y="959"/>
                    </a:lnTo>
                    <a:cubicBezTo>
                      <a:pt x="2027" y="736"/>
                      <a:pt x="2024" y="384"/>
                      <a:pt x="1804" y="167"/>
                    </a:cubicBezTo>
                    <a:cubicBezTo>
                      <a:pt x="1694" y="56"/>
                      <a:pt x="1549" y="0"/>
                      <a:pt x="14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696" name="Google Shape;2696;p25"/>
              <p:cNvSpPr/>
              <p:nvPr/>
            </p:nvSpPr>
            <p:spPr>
              <a:xfrm>
                <a:off x="5477775" y="2272000"/>
                <a:ext cx="50825" cy="48075"/>
              </a:xfrm>
              <a:custGeom>
                <a:rect b="b" l="l" r="r" t="t"/>
                <a:pathLst>
                  <a:path extrusionOk="0" h="1923" w="2033">
                    <a:moveTo>
                      <a:pt x="621" y="1"/>
                    </a:moveTo>
                    <a:cubicBezTo>
                      <a:pt x="476" y="1"/>
                      <a:pt x="331" y="56"/>
                      <a:pt x="220" y="166"/>
                    </a:cubicBezTo>
                    <a:cubicBezTo>
                      <a:pt x="0" y="388"/>
                      <a:pt x="0" y="744"/>
                      <a:pt x="220" y="967"/>
                    </a:cubicBezTo>
                    <a:lnTo>
                      <a:pt x="1021" y="1765"/>
                    </a:lnTo>
                    <a:cubicBezTo>
                      <a:pt x="1129" y="1870"/>
                      <a:pt x="1270" y="1923"/>
                      <a:pt x="1411" y="1923"/>
                    </a:cubicBezTo>
                    <a:cubicBezTo>
                      <a:pt x="1555" y="1923"/>
                      <a:pt x="1700" y="1867"/>
                      <a:pt x="1810" y="1756"/>
                    </a:cubicBezTo>
                    <a:cubicBezTo>
                      <a:pt x="2030" y="1539"/>
                      <a:pt x="2033" y="1186"/>
                      <a:pt x="1819" y="967"/>
                    </a:cubicBezTo>
                    <a:lnTo>
                      <a:pt x="1021" y="166"/>
                    </a:lnTo>
                    <a:cubicBezTo>
                      <a:pt x="910" y="56"/>
                      <a:pt x="765" y="1"/>
                      <a:pt x="6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 Daylight Infographics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FBE82"/>
      </a:lt2>
      <a:accent1>
        <a:srgbClr val="FFE882"/>
      </a:accent1>
      <a:accent2>
        <a:srgbClr val="D94D1A"/>
      </a:accent2>
      <a:accent3>
        <a:srgbClr val="F28428"/>
      </a:accent3>
      <a:accent4>
        <a:srgbClr val="1F3B73"/>
      </a:accent4>
      <a:accent5>
        <a:srgbClr val="A64669"/>
      </a:accent5>
      <a:accent6>
        <a:srgbClr val="483E8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E2A47"/>
      </a:dk1>
      <a:lt1>
        <a:srgbClr val="FFFFFF"/>
      </a:lt1>
      <a:dk2>
        <a:srgbClr val="595959"/>
      </a:dk2>
      <a:lt2>
        <a:srgbClr val="657E93"/>
      </a:lt2>
      <a:accent1>
        <a:srgbClr val="F3F6F7"/>
      </a:accent1>
      <a:accent2>
        <a:srgbClr val="CBD2D7"/>
      </a:accent2>
      <a:accent3>
        <a:srgbClr val="9BABB9"/>
      </a:accent3>
      <a:accent4>
        <a:srgbClr val="7E8D9D"/>
      </a:accent4>
      <a:accent5>
        <a:srgbClr val="637689"/>
      </a:accent5>
      <a:accent6>
        <a:srgbClr val="445D73"/>
      </a:accent6>
      <a:hlink>
        <a:srgbClr val="0E2A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